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8" r:id="rId4"/>
    <p:sldId id="294" r:id="rId5"/>
    <p:sldId id="262" r:id="rId6"/>
    <p:sldId id="296" r:id="rId7"/>
    <p:sldId id="304" r:id="rId8"/>
    <p:sldId id="305" r:id="rId9"/>
    <p:sldId id="306" r:id="rId10"/>
    <p:sldId id="311" r:id="rId11"/>
    <p:sldId id="308" r:id="rId12"/>
    <p:sldId id="307" r:id="rId13"/>
    <p:sldId id="310" r:id="rId14"/>
    <p:sldId id="312" r:id="rId15"/>
    <p:sldId id="313" r:id="rId16"/>
    <p:sldId id="314" r:id="rId17"/>
    <p:sldId id="266" r:id="rId18"/>
    <p:sldId id="315" r:id="rId19"/>
    <p:sldId id="271" r:id="rId20"/>
    <p:sldId id="316" r:id="rId21"/>
    <p:sldId id="276" r:id="rId22"/>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86483" autoAdjust="0"/>
  </p:normalViewPr>
  <p:slideViewPr>
    <p:cSldViewPr snapToGrid="0" showGuides="1">
      <p:cViewPr varScale="1">
        <p:scale>
          <a:sx n="105" d="100"/>
          <a:sy n="105" d="100"/>
        </p:scale>
        <p:origin x="7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46000">
              <a:schemeClr val="accent1">
                <a:lumMod val="60000"/>
                <a:lumOff val="40000"/>
                <a:alpha val="90000"/>
              </a:schemeClr>
            </a:gs>
            <a:gs pos="0">
              <a:schemeClr val="accent1">
                <a:lumMod val="20000"/>
                <a:lumOff val="8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130" name="组合 129"/>
          <p:cNvGrpSpPr/>
          <p:nvPr/>
        </p:nvGrpSpPr>
        <p:grpSpPr>
          <a:xfrm>
            <a:off x="0" y="-1587"/>
            <a:ext cx="12192000" cy="6859587"/>
            <a:chOff x="0" y="-1587"/>
            <a:chExt cx="12192000" cy="6859587"/>
          </a:xfrm>
        </p:grpSpPr>
        <p:grpSp>
          <p:nvGrpSpPr>
            <p:cNvPr id="115" name="组合 114"/>
            <p:cNvGrpSpPr/>
            <p:nvPr/>
          </p:nvGrpSpPr>
          <p:grpSpPr>
            <a:xfrm>
              <a:off x="10148757" y="-1587"/>
              <a:ext cx="2041656" cy="1131888"/>
              <a:chOff x="10148757" y="-1587"/>
              <a:chExt cx="2041656" cy="1131888"/>
            </a:xfrm>
          </p:grpSpPr>
          <p:sp>
            <p:nvSpPr>
              <p:cNvPr id="17" name="任意多边形: 形状 16"/>
              <p:cNvSpPr>
                <a:spLocks/>
              </p:cNvSpPr>
              <p:nvPr/>
            </p:nvSpPr>
            <p:spPr bwMode="auto">
              <a:xfrm>
                <a:off x="10148757" y="-1587"/>
                <a:ext cx="2041656" cy="1131888"/>
              </a:xfrm>
              <a:custGeom>
                <a:avLst/>
                <a:gdLst>
                  <a:gd name="T0" fmla="*/ 854 w 1201"/>
                  <a:gd name="T1" fmla="*/ 0 h 665"/>
                  <a:gd name="T2" fmla="*/ 854 w 1201"/>
                  <a:gd name="T3" fmla="*/ 0 h 665"/>
                  <a:gd name="T4" fmla="*/ 794 w 1201"/>
                  <a:gd name="T5" fmla="*/ 0 h 665"/>
                  <a:gd name="T6" fmla="*/ 593 w 1201"/>
                  <a:gd name="T7" fmla="*/ 0 h 665"/>
                  <a:gd name="T8" fmla="*/ 556 w 1201"/>
                  <a:gd name="T9" fmla="*/ 0 h 665"/>
                  <a:gd name="T10" fmla="*/ 556 w 1201"/>
                  <a:gd name="T11" fmla="*/ 0 h 665"/>
                  <a:gd name="T12" fmla="*/ 556 w 1201"/>
                  <a:gd name="T13" fmla="*/ 0 h 665"/>
                  <a:gd name="T14" fmla="*/ 0 w 1201"/>
                  <a:gd name="T15" fmla="*/ 0 h 665"/>
                  <a:gd name="T16" fmla="*/ 0 w 1201"/>
                  <a:gd name="T17" fmla="*/ 4 h 665"/>
                  <a:gd name="T18" fmla="*/ 321 w 1201"/>
                  <a:gd name="T19" fmla="*/ 239 h 665"/>
                  <a:gd name="T20" fmla="*/ 507 w 1201"/>
                  <a:gd name="T21" fmla="*/ 123 h 665"/>
                  <a:gd name="T22" fmla="*/ 506 w 1201"/>
                  <a:gd name="T23" fmla="*/ 190 h 665"/>
                  <a:gd name="T24" fmla="*/ 722 w 1201"/>
                  <a:gd name="T25" fmla="*/ 348 h 665"/>
                  <a:gd name="T26" fmla="*/ 785 w 1201"/>
                  <a:gd name="T27" fmla="*/ 327 h 665"/>
                  <a:gd name="T28" fmla="*/ 785 w 1201"/>
                  <a:gd name="T29" fmla="*/ 327 h 665"/>
                  <a:gd name="T30" fmla="*/ 1201 w 1201"/>
                  <a:gd name="T31" fmla="*/ 662 h 665"/>
                  <a:gd name="T32" fmla="*/ 1201 w 1201"/>
                  <a:gd name="T33" fmla="*/ 0 h 665"/>
                  <a:gd name="T34" fmla="*/ 854 w 1201"/>
                  <a:gd name="T35" fmla="*/ 0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1" h="665">
                    <a:moveTo>
                      <a:pt x="854" y="0"/>
                    </a:moveTo>
                    <a:cubicBezTo>
                      <a:pt x="854" y="0"/>
                      <a:pt x="854" y="0"/>
                      <a:pt x="854" y="0"/>
                    </a:cubicBezTo>
                    <a:cubicBezTo>
                      <a:pt x="794" y="0"/>
                      <a:pt x="794" y="0"/>
                      <a:pt x="794" y="0"/>
                    </a:cubicBezTo>
                    <a:cubicBezTo>
                      <a:pt x="593" y="0"/>
                      <a:pt x="593" y="0"/>
                      <a:pt x="593" y="0"/>
                    </a:cubicBezTo>
                    <a:cubicBezTo>
                      <a:pt x="556" y="0"/>
                      <a:pt x="556" y="0"/>
                      <a:pt x="556" y="0"/>
                    </a:cubicBezTo>
                    <a:cubicBezTo>
                      <a:pt x="556" y="0"/>
                      <a:pt x="556" y="0"/>
                      <a:pt x="556" y="0"/>
                    </a:cubicBezTo>
                    <a:cubicBezTo>
                      <a:pt x="556" y="0"/>
                      <a:pt x="556" y="0"/>
                      <a:pt x="556" y="0"/>
                    </a:cubicBezTo>
                    <a:cubicBezTo>
                      <a:pt x="0" y="0"/>
                      <a:pt x="0" y="0"/>
                      <a:pt x="0" y="0"/>
                    </a:cubicBezTo>
                    <a:cubicBezTo>
                      <a:pt x="0" y="1"/>
                      <a:pt x="0" y="3"/>
                      <a:pt x="0" y="4"/>
                    </a:cubicBezTo>
                    <a:cubicBezTo>
                      <a:pt x="24" y="157"/>
                      <a:pt x="168" y="262"/>
                      <a:pt x="321" y="239"/>
                    </a:cubicBezTo>
                    <a:cubicBezTo>
                      <a:pt x="399" y="226"/>
                      <a:pt x="465" y="183"/>
                      <a:pt x="507" y="123"/>
                    </a:cubicBezTo>
                    <a:cubicBezTo>
                      <a:pt x="503" y="145"/>
                      <a:pt x="502" y="167"/>
                      <a:pt x="506" y="190"/>
                    </a:cubicBezTo>
                    <a:cubicBezTo>
                      <a:pt x="522" y="293"/>
                      <a:pt x="619" y="364"/>
                      <a:pt x="722" y="348"/>
                    </a:cubicBezTo>
                    <a:cubicBezTo>
                      <a:pt x="745" y="345"/>
                      <a:pt x="766" y="337"/>
                      <a:pt x="785" y="327"/>
                    </a:cubicBezTo>
                    <a:cubicBezTo>
                      <a:pt x="785" y="327"/>
                      <a:pt x="785" y="327"/>
                      <a:pt x="785" y="327"/>
                    </a:cubicBezTo>
                    <a:cubicBezTo>
                      <a:pt x="825" y="526"/>
                      <a:pt x="1002" y="665"/>
                      <a:pt x="1201" y="662"/>
                    </a:cubicBezTo>
                    <a:cubicBezTo>
                      <a:pt x="1201" y="0"/>
                      <a:pt x="1201" y="0"/>
                      <a:pt x="1201" y="0"/>
                    </a:cubicBezTo>
                    <a:lnTo>
                      <a:pt x="854" y="0"/>
                    </a:lnTo>
                    <a:close/>
                  </a:path>
                </a:pathLst>
              </a:custGeom>
              <a:solidFill>
                <a:schemeClr val="accent1">
                  <a:lumMod val="40000"/>
                  <a:lumOff val="60000"/>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形状 17"/>
              <p:cNvSpPr>
                <a:spLocks/>
              </p:cNvSpPr>
              <p:nvPr/>
            </p:nvSpPr>
            <p:spPr bwMode="auto">
              <a:xfrm>
                <a:off x="11236325" y="692150"/>
                <a:ext cx="193675" cy="193675"/>
              </a:xfrm>
              <a:custGeom>
                <a:avLst/>
                <a:gdLst>
                  <a:gd name="T0" fmla="*/ 46 w 109"/>
                  <a:gd name="T1" fmla="*/ 5 h 109"/>
                  <a:gd name="T2" fmla="*/ 4 w 109"/>
                  <a:gd name="T3" fmla="*/ 62 h 109"/>
                  <a:gd name="T4" fmla="*/ 62 w 109"/>
                  <a:gd name="T5" fmla="*/ 105 h 109"/>
                  <a:gd name="T6" fmla="*/ 104 w 109"/>
                  <a:gd name="T7" fmla="*/ 47 h 109"/>
                  <a:gd name="T8" fmla="*/ 46 w 109"/>
                  <a:gd name="T9" fmla="*/ 5 h 109"/>
                </a:gdLst>
                <a:ahLst/>
                <a:cxnLst>
                  <a:cxn ang="0">
                    <a:pos x="T0" y="T1"/>
                  </a:cxn>
                  <a:cxn ang="0">
                    <a:pos x="T2" y="T3"/>
                  </a:cxn>
                  <a:cxn ang="0">
                    <a:pos x="T4" y="T5"/>
                  </a:cxn>
                  <a:cxn ang="0">
                    <a:pos x="T6" y="T7"/>
                  </a:cxn>
                  <a:cxn ang="0">
                    <a:pos x="T8" y="T9"/>
                  </a:cxn>
                </a:cxnLst>
                <a:rect l="0" t="0" r="r" b="b"/>
                <a:pathLst>
                  <a:path w="109" h="109">
                    <a:moveTo>
                      <a:pt x="46" y="5"/>
                    </a:moveTo>
                    <a:cubicBezTo>
                      <a:pt x="19" y="9"/>
                      <a:pt x="0" y="35"/>
                      <a:pt x="4" y="62"/>
                    </a:cubicBezTo>
                    <a:cubicBezTo>
                      <a:pt x="8" y="90"/>
                      <a:pt x="34" y="109"/>
                      <a:pt x="62" y="105"/>
                    </a:cubicBezTo>
                    <a:cubicBezTo>
                      <a:pt x="90" y="101"/>
                      <a:pt x="109" y="75"/>
                      <a:pt x="104" y="47"/>
                    </a:cubicBezTo>
                    <a:cubicBezTo>
                      <a:pt x="100" y="19"/>
                      <a:pt x="74" y="0"/>
                      <a:pt x="46" y="5"/>
                    </a:cubicBezTo>
                    <a:close/>
                  </a:path>
                </a:pathLst>
              </a:custGeom>
              <a:solidFill>
                <a:schemeClr val="accent1">
                  <a:lumMod val="40000"/>
                  <a:lumOff val="60000"/>
                  <a:alpha val="50000"/>
                </a:schemeClr>
              </a:solidFill>
              <a:ln>
                <a:noFill/>
              </a:ln>
            </p:spPr>
            <p:txBody>
              <a:bodyPr vert="horz" wrap="square" lIns="91440" tIns="45720" rIns="91440" bIns="45720" numCol="1" anchor="t" anchorCtr="0" compatLnSpc="1">
                <a:prstTxWarp prst="textNoShape">
                  <a:avLst/>
                </a:prstTxWarp>
              </a:bodyPr>
              <a:lstStyle/>
              <a:p>
                <a:pPr lvl="0"/>
                <a:endParaRPr lang="zh-CN" altLang="en-US"/>
              </a:p>
            </p:txBody>
          </p:sp>
        </p:grpSp>
        <p:grpSp>
          <p:nvGrpSpPr>
            <p:cNvPr id="118" name="组合 117"/>
            <p:cNvGrpSpPr/>
            <p:nvPr/>
          </p:nvGrpSpPr>
          <p:grpSpPr>
            <a:xfrm>
              <a:off x="1834124" y="3244273"/>
              <a:ext cx="3467297" cy="2199591"/>
              <a:chOff x="3559175" y="-2579687"/>
              <a:chExt cx="3278188" cy="2079624"/>
            </a:xfrm>
            <a:solidFill>
              <a:schemeClr val="accent1">
                <a:lumMod val="20000"/>
                <a:lumOff val="80000"/>
                <a:alpha val="20000"/>
              </a:schemeClr>
            </a:solidFill>
          </p:grpSpPr>
          <p:sp>
            <p:nvSpPr>
              <p:cNvPr id="119" name="任意多边形: 形状 118"/>
              <p:cNvSpPr>
                <a:spLocks/>
              </p:cNvSpPr>
              <p:nvPr/>
            </p:nvSpPr>
            <p:spPr bwMode="auto">
              <a:xfrm>
                <a:off x="3559175" y="-2314575"/>
                <a:ext cx="3278188" cy="1814512"/>
              </a:xfrm>
              <a:custGeom>
                <a:avLst/>
                <a:gdLst>
                  <a:gd name="T0" fmla="*/ 824 w 868"/>
                  <a:gd name="T1" fmla="*/ 80 h 479"/>
                  <a:gd name="T2" fmla="*/ 629 w 868"/>
                  <a:gd name="T3" fmla="*/ 45 h 479"/>
                  <a:gd name="T4" fmla="*/ 571 w 868"/>
                  <a:gd name="T5" fmla="*/ 138 h 479"/>
                  <a:gd name="T6" fmla="*/ 557 w 868"/>
                  <a:gd name="T7" fmla="*/ 107 h 479"/>
                  <a:gd name="T8" fmla="*/ 425 w 868"/>
                  <a:gd name="T9" fmla="*/ 84 h 479"/>
                  <a:gd name="T10" fmla="*/ 402 w 868"/>
                  <a:gd name="T11" fmla="*/ 107 h 479"/>
                  <a:gd name="T12" fmla="*/ 118 w 868"/>
                  <a:gd name="T13" fmla="*/ 64 h 479"/>
                  <a:gd name="T14" fmla="*/ 66 w 868"/>
                  <a:gd name="T15" fmla="*/ 355 h 479"/>
                  <a:gd name="T16" fmla="*/ 357 w 868"/>
                  <a:gd name="T17" fmla="*/ 406 h 479"/>
                  <a:gd name="T18" fmla="*/ 401 w 868"/>
                  <a:gd name="T19" fmla="*/ 365 h 479"/>
                  <a:gd name="T20" fmla="*/ 417 w 868"/>
                  <a:gd name="T21" fmla="*/ 395 h 479"/>
                  <a:gd name="T22" fmla="*/ 623 w 868"/>
                  <a:gd name="T23" fmla="*/ 432 h 479"/>
                  <a:gd name="T24" fmla="*/ 685 w 868"/>
                  <a:gd name="T25" fmla="*/ 298 h 479"/>
                  <a:gd name="T26" fmla="*/ 790 w 868"/>
                  <a:gd name="T27" fmla="*/ 275 h 479"/>
                  <a:gd name="T28" fmla="*/ 824 w 868"/>
                  <a:gd name="T29" fmla="*/ 8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8" h="479">
                    <a:moveTo>
                      <a:pt x="824" y="80"/>
                    </a:moveTo>
                    <a:cubicBezTo>
                      <a:pt x="780" y="16"/>
                      <a:pt x="692" y="1"/>
                      <a:pt x="629" y="45"/>
                    </a:cubicBezTo>
                    <a:cubicBezTo>
                      <a:pt x="597" y="68"/>
                      <a:pt x="577" y="101"/>
                      <a:pt x="571" y="138"/>
                    </a:cubicBezTo>
                    <a:cubicBezTo>
                      <a:pt x="568" y="127"/>
                      <a:pt x="564" y="117"/>
                      <a:pt x="557" y="107"/>
                    </a:cubicBezTo>
                    <a:cubicBezTo>
                      <a:pt x="527" y="65"/>
                      <a:pt x="468" y="54"/>
                      <a:pt x="425" y="84"/>
                    </a:cubicBezTo>
                    <a:cubicBezTo>
                      <a:pt x="416" y="91"/>
                      <a:pt x="408" y="98"/>
                      <a:pt x="402" y="107"/>
                    </a:cubicBezTo>
                    <a:cubicBezTo>
                      <a:pt x="335" y="20"/>
                      <a:pt x="209" y="0"/>
                      <a:pt x="118" y="64"/>
                    </a:cubicBezTo>
                    <a:cubicBezTo>
                      <a:pt x="23" y="130"/>
                      <a:pt x="0" y="260"/>
                      <a:pt x="66" y="355"/>
                    </a:cubicBezTo>
                    <a:cubicBezTo>
                      <a:pt x="132" y="449"/>
                      <a:pt x="262" y="472"/>
                      <a:pt x="357" y="406"/>
                    </a:cubicBezTo>
                    <a:cubicBezTo>
                      <a:pt x="374" y="394"/>
                      <a:pt x="388" y="380"/>
                      <a:pt x="401" y="365"/>
                    </a:cubicBezTo>
                    <a:cubicBezTo>
                      <a:pt x="405" y="375"/>
                      <a:pt x="410" y="386"/>
                      <a:pt x="417" y="395"/>
                    </a:cubicBezTo>
                    <a:cubicBezTo>
                      <a:pt x="464" y="462"/>
                      <a:pt x="556" y="479"/>
                      <a:pt x="623" y="432"/>
                    </a:cubicBezTo>
                    <a:cubicBezTo>
                      <a:pt x="668" y="400"/>
                      <a:pt x="690" y="349"/>
                      <a:pt x="685" y="298"/>
                    </a:cubicBezTo>
                    <a:cubicBezTo>
                      <a:pt x="720" y="304"/>
                      <a:pt x="758" y="297"/>
                      <a:pt x="790" y="275"/>
                    </a:cubicBezTo>
                    <a:cubicBezTo>
                      <a:pt x="853" y="230"/>
                      <a:pt x="868" y="143"/>
                      <a:pt x="824" y="80"/>
                    </a:cubicBezTo>
                    <a:close/>
                  </a:path>
                </a:pathLst>
              </a:custGeom>
              <a:grpFill/>
              <a:ln>
                <a:noFill/>
              </a:ln>
            </p:spPr>
            <p:txBody>
              <a:bodyPr vert="horz" wrap="square" lIns="91440" tIns="45720" rIns="91440" bIns="45720" numCol="1" anchor="t" anchorCtr="0" compatLnSpc="1">
                <a:prstTxWarp prst="textNoShape">
                  <a:avLst/>
                </a:prstTxWarp>
              </a:bodyPr>
              <a:lstStyle/>
              <a:p>
                <a:pPr lvl="0"/>
                <a:endParaRPr lang="zh-CN" altLang="en-US"/>
              </a:p>
            </p:txBody>
          </p:sp>
          <p:sp>
            <p:nvSpPr>
              <p:cNvPr id="120" name="任意多边形: 形状 119"/>
              <p:cNvSpPr>
                <a:spLocks/>
              </p:cNvSpPr>
              <p:nvPr/>
            </p:nvSpPr>
            <p:spPr bwMode="auto">
              <a:xfrm>
                <a:off x="4933950" y="-2579687"/>
                <a:ext cx="336550" cy="336550"/>
              </a:xfrm>
              <a:custGeom>
                <a:avLst/>
                <a:gdLst>
                  <a:gd name="T0" fmla="*/ 67 w 89"/>
                  <a:gd name="T1" fmla="*/ 76 h 89"/>
                  <a:gd name="T2" fmla="*/ 76 w 89"/>
                  <a:gd name="T3" fmla="*/ 22 h 89"/>
                  <a:gd name="T4" fmla="*/ 22 w 89"/>
                  <a:gd name="T5" fmla="*/ 13 h 89"/>
                  <a:gd name="T6" fmla="*/ 13 w 89"/>
                  <a:gd name="T7" fmla="*/ 67 h 89"/>
                  <a:gd name="T8" fmla="*/ 67 w 89"/>
                  <a:gd name="T9" fmla="*/ 76 h 89"/>
                </a:gdLst>
                <a:ahLst/>
                <a:cxnLst>
                  <a:cxn ang="0">
                    <a:pos x="T0" y="T1"/>
                  </a:cxn>
                  <a:cxn ang="0">
                    <a:pos x="T2" y="T3"/>
                  </a:cxn>
                  <a:cxn ang="0">
                    <a:pos x="T4" y="T5"/>
                  </a:cxn>
                  <a:cxn ang="0">
                    <a:pos x="T6" y="T7"/>
                  </a:cxn>
                  <a:cxn ang="0">
                    <a:pos x="T8" y="T9"/>
                  </a:cxn>
                </a:cxnLst>
                <a:rect l="0" t="0" r="r" b="b"/>
                <a:pathLst>
                  <a:path w="89" h="89">
                    <a:moveTo>
                      <a:pt x="67" y="76"/>
                    </a:moveTo>
                    <a:cubicBezTo>
                      <a:pt x="84" y="64"/>
                      <a:pt x="89" y="40"/>
                      <a:pt x="76" y="22"/>
                    </a:cubicBezTo>
                    <a:cubicBezTo>
                      <a:pt x="64" y="5"/>
                      <a:pt x="40" y="0"/>
                      <a:pt x="22" y="13"/>
                    </a:cubicBezTo>
                    <a:cubicBezTo>
                      <a:pt x="5" y="25"/>
                      <a:pt x="0" y="49"/>
                      <a:pt x="13" y="67"/>
                    </a:cubicBezTo>
                    <a:cubicBezTo>
                      <a:pt x="25" y="84"/>
                      <a:pt x="49" y="89"/>
                      <a:pt x="67" y="76"/>
                    </a:cubicBezTo>
                    <a:close/>
                  </a:path>
                </a:pathLst>
              </a:custGeom>
              <a:grpFill/>
              <a:ln>
                <a:noFill/>
              </a:ln>
            </p:spPr>
            <p:txBody>
              <a:bodyPr vert="horz" wrap="square" lIns="91440" tIns="45720" rIns="91440" bIns="45720" numCol="1" anchor="t" anchorCtr="0" compatLnSpc="1">
                <a:prstTxWarp prst="textNoShape">
                  <a:avLst/>
                </a:prstTxWarp>
              </a:bodyPr>
              <a:lstStyle/>
              <a:p>
                <a:pPr lvl="0"/>
                <a:endParaRPr lang="zh-CN" altLang="en-US"/>
              </a:p>
            </p:txBody>
          </p:sp>
          <p:sp>
            <p:nvSpPr>
              <p:cNvPr id="121" name="任意多边形: 形状 120"/>
              <p:cNvSpPr>
                <a:spLocks/>
              </p:cNvSpPr>
              <p:nvPr/>
            </p:nvSpPr>
            <p:spPr bwMode="auto">
              <a:xfrm>
                <a:off x="6226175" y="-1011238"/>
                <a:ext cx="165100" cy="166687"/>
              </a:xfrm>
              <a:custGeom>
                <a:avLst/>
                <a:gdLst>
                  <a:gd name="T0" fmla="*/ 11 w 44"/>
                  <a:gd name="T1" fmla="*/ 6 h 44"/>
                  <a:gd name="T2" fmla="*/ 6 w 44"/>
                  <a:gd name="T3" fmla="*/ 33 h 44"/>
                  <a:gd name="T4" fmla="*/ 34 w 44"/>
                  <a:gd name="T5" fmla="*/ 38 h 44"/>
                  <a:gd name="T6" fmla="*/ 38 w 44"/>
                  <a:gd name="T7" fmla="*/ 11 h 44"/>
                  <a:gd name="T8" fmla="*/ 11 w 44"/>
                  <a:gd name="T9" fmla="*/ 6 h 44"/>
                </a:gdLst>
                <a:ahLst/>
                <a:cxnLst>
                  <a:cxn ang="0">
                    <a:pos x="T0" y="T1"/>
                  </a:cxn>
                  <a:cxn ang="0">
                    <a:pos x="T2" y="T3"/>
                  </a:cxn>
                  <a:cxn ang="0">
                    <a:pos x="T4" y="T5"/>
                  </a:cxn>
                  <a:cxn ang="0">
                    <a:pos x="T6" y="T7"/>
                  </a:cxn>
                  <a:cxn ang="0">
                    <a:pos x="T8" y="T9"/>
                  </a:cxn>
                </a:cxnLst>
                <a:rect l="0" t="0" r="r" b="b"/>
                <a:pathLst>
                  <a:path w="44" h="44">
                    <a:moveTo>
                      <a:pt x="11" y="6"/>
                    </a:moveTo>
                    <a:cubicBezTo>
                      <a:pt x="2" y="12"/>
                      <a:pt x="0" y="24"/>
                      <a:pt x="6" y="33"/>
                    </a:cubicBezTo>
                    <a:cubicBezTo>
                      <a:pt x="13" y="42"/>
                      <a:pt x="25" y="44"/>
                      <a:pt x="34" y="38"/>
                    </a:cubicBezTo>
                    <a:cubicBezTo>
                      <a:pt x="42" y="32"/>
                      <a:pt x="44" y="20"/>
                      <a:pt x="38" y="11"/>
                    </a:cubicBezTo>
                    <a:cubicBezTo>
                      <a:pt x="32" y="2"/>
                      <a:pt x="20" y="0"/>
                      <a:pt x="11" y="6"/>
                    </a:cubicBezTo>
                    <a:close/>
                  </a:path>
                </a:pathLst>
              </a:custGeom>
              <a:grpFill/>
              <a:ln>
                <a:noFill/>
              </a:ln>
            </p:spPr>
            <p:txBody>
              <a:bodyPr vert="horz" wrap="square" lIns="91440" tIns="45720" rIns="91440" bIns="45720" numCol="1" anchor="t" anchorCtr="0" compatLnSpc="1">
                <a:prstTxWarp prst="textNoShape">
                  <a:avLst/>
                </a:prstTxWarp>
              </a:bodyPr>
              <a:lstStyle/>
              <a:p>
                <a:pPr lvl="0"/>
                <a:endParaRPr lang="zh-CN" altLang="en-US"/>
              </a:p>
            </p:txBody>
          </p:sp>
        </p:grpSp>
        <p:sp>
          <p:nvSpPr>
            <p:cNvPr id="111" name="任意多边形: 形状 110"/>
            <p:cNvSpPr/>
            <p:nvPr/>
          </p:nvSpPr>
          <p:spPr>
            <a:xfrm>
              <a:off x="0" y="3103255"/>
              <a:ext cx="12192000" cy="3727447"/>
            </a:xfrm>
            <a:custGeom>
              <a:avLst/>
              <a:gdLst>
                <a:gd name="connsiteX0" fmla="*/ 0 w 12192000"/>
                <a:gd name="connsiteY0" fmla="*/ 0 h 3188743"/>
                <a:gd name="connsiteX1" fmla="*/ 12192000 w 12192000"/>
                <a:gd name="connsiteY1" fmla="*/ 0 h 3188743"/>
                <a:gd name="connsiteX2" fmla="*/ 12192000 w 12192000"/>
                <a:gd name="connsiteY2" fmla="*/ 3188743 h 3188743"/>
                <a:gd name="connsiteX3" fmla="*/ 0 w 12192000"/>
                <a:gd name="connsiteY3" fmla="*/ 3188743 h 3188743"/>
              </a:gdLst>
              <a:ahLst/>
              <a:cxnLst>
                <a:cxn ang="0">
                  <a:pos x="connsiteX0" y="connsiteY0"/>
                </a:cxn>
                <a:cxn ang="0">
                  <a:pos x="connsiteX1" y="connsiteY1"/>
                </a:cxn>
                <a:cxn ang="0">
                  <a:pos x="connsiteX2" y="connsiteY2"/>
                </a:cxn>
                <a:cxn ang="0">
                  <a:pos x="connsiteX3" y="connsiteY3"/>
                </a:cxn>
              </a:cxnLst>
              <a:rect l="l" t="t" r="r" b="b"/>
              <a:pathLst>
                <a:path w="12192000" h="3188743">
                  <a:moveTo>
                    <a:pt x="0" y="0"/>
                  </a:moveTo>
                  <a:lnTo>
                    <a:pt x="12192000" y="0"/>
                  </a:lnTo>
                  <a:lnTo>
                    <a:pt x="12192000" y="3188743"/>
                  </a:lnTo>
                  <a:lnTo>
                    <a:pt x="0" y="3188743"/>
                  </a:lnTo>
                  <a:close/>
                </a:path>
              </a:pathLst>
            </a:custGeom>
            <a:blipFill>
              <a:blip r:embed="rId2"/>
              <a:srcRect/>
              <a:stretch>
                <a:fillRect l="-40946" t="-129684" r="18282" b="-176907"/>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60" name="组合 59"/>
            <p:cNvGrpSpPr/>
            <p:nvPr/>
          </p:nvGrpSpPr>
          <p:grpSpPr>
            <a:xfrm>
              <a:off x="1" y="5268624"/>
              <a:ext cx="3302758" cy="1589375"/>
              <a:chOff x="2012951" y="-4171950"/>
              <a:chExt cx="3543300" cy="2216149"/>
            </a:xfrm>
          </p:grpSpPr>
          <p:sp>
            <p:nvSpPr>
              <p:cNvPr id="58" name="任意多边形: 形状 57"/>
              <p:cNvSpPr>
                <a:spLocks/>
              </p:cNvSpPr>
              <p:nvPr/>
            </p:nvSpPr>
            <p:spPr bwMode="auto">
              <a:xfrm>
                <a:off x="2012951" y="-4171950"/>
                <a:ext cx="3543300" cy="2216149"/>
              </a:xfrm>
              <a:custGeom>
                <a:avLst/>
                <a:gdLst>
                  <a:gd name="T0" fmla="*/ 839 w 849"/>
                  <a:gd name="T1" fmla="*/ 530 h 530"/>
                  <a:gd name="T2" fmla="*/ 0 w 849"/>
                  <a:gd name="T3" fmla="*/ 530 h 530"/>
                  <a:gd name="T4" fmla="*/ 0 w 849"/>
                  <a:gd name="T5" fmla="*/ 32 h 530"/>
                  <a:gd name="T6" fmla="*/ 59 w 849"/>
                  <a:gd name="T7" fmla="*/ 18 h 530"/>
                  <a:gd name="T8" fmla="*/ 354 w 849"/>
                  <a:gd name="T9" fmla="*/ 235 h 530"/>
                  <a:gd name="T10" fmla="*/ 394 w 849"/>
                  <a:gd name="T11" fmla="*/ 223 h 530"/>
                  <a:gd name="T12" fmla="*/ 529 w 849"/>
                  <a:gd name="T13" fmla="*/ 327 h 530"/>
                  <a:gd name="T14" fmla="*/ 527 w 849"/>
                  <a:gd name="T15" fmla="*/ 370 h 530"/>
                  <a:gd name="T16" fmla="*/ 647 w 849"/>
                  <a:gd name="T17" fmla="*/ 300 h 530"/>
                  <a:gd name="T18" fmla="*/ 846 w 849"/>
                  <a:gd name="T19" fmla="*/ 454 h 530"/>
                  <a:gd name="T20" fmla="*/ 839 w 849"/>
                  <a:gd name="T21"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9" h="530">
                    <a:moveTo>
                      <a:pt x="839" y="530"/>
                    </a:moveTo>
                    <a:cubicBezTo>
                      <a:pt x="0" y="530"/>
                      <a:pt x="0" y="530"/>
                      <a:pt x="0" y="530"/>
                    </a:cubicBezTo>
                    <a:cubicBezTo>
                      <a:pt x="0" y="32"/>
                      <a:pt x="0" y="32"/>
                      <a:pt x="0" y="32"/>
                    </a:cubicBezTo>
                    <a:cubicBezTo>
                      <a:pt x="19" y="25"/>
                      <a:pt x="38" y="20"/>
                      <a:pt x="59" y="18"/>
                    </a:cubicBezTo>
                    <a:cubicBezTo>
                      <a:pt x="200" y="0"/>
                      <a:pt x="330" y="96"/>
                      <a:pt x="354" y="235"/>
                    </a:cubicBezTo>
                    <a:cubicBezTo>
                      <a:pt x="366" y="229"/>
                      <a:pt x="380" y="225"/>
                      <a:pt x="394" y="223"/>
                    </a:cubicBezTo>
                    <a:cubicBezTo>
                      <a:pt x="460" y="215"/>
                      <a:pt x="520" y="261"/>
                      <a:pt x="529" y="327"/>
                    </a:cubicBezTo>
                    <a:cubicBezTo>
                      <a:pt x="531" y="342"/>
                      <a:pt x="530" y="356"/>
                      <a:pt x="527" y="370"/>
                    </a:cubicBezTo>
                    <a:cubicBezTo>
                      <a:pt x="554" y="332"/>
                      <a:pt x="597" y="306"/>
                      <a:pt x="647" y="300"/>
                    </a:cubicBezTo>
                    <a:cubicBezTo>
                      <a:pt x="744" y="287"/>
                      <a:pt x="834" y="356"/>
                      <a:pt x="846" y="454"/>
                    </a:cubicBezTo>
                    <a:cubicBezTo>
                      <a:pt x="849" y="480"/>
                      <a:pt x="847" y="506"/>
                      <a:pt x="839" y="5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形状 58"/>
              <p:cNvSpPr>
                <a:spLocks/>
              </p:cNvSpPr>
              <p:nvPr/>
            </p:nvSpPr>
            <p:spPr bwMode="auto">
              <a:xfrm>
                <a:off x="3570288" y="-3795713"/>
                <a:ext cx="438150" cy="439737"/>
              </a:xfrm>
              <a:custGeom>
                <a:avLst/>
                <a:gdLst>
                  <a:gd name="T0" fmla="*/ 3 w 105"/>
                  <a:gd name="T1" fmla="*/ 59 h 105"/>
                  <a:gd name="T2" fmla="*/ 58 w 105"/>
                  <a:gd name="T3" fmla="*/ 102 h 105"/>
                  <a:gd name="T4" fmla="*/ 101 w 105"/>
                  <a:gd name="T5" fmla="*/ 46 h 105"/>
                  <a:gd name="T6" fmla="*/ 46 w 105"/>
                  <a:gd name="T7" fmla="*/ 4 h 105"/>
                  <a:gd name="T8" fmla="*/ 3 w 105"/>
                  <a:gd name="T9" fmla="*/ 59 h 105"/>
                </a:gdLst>
                <a:ahLst/>
                <a:cxnLst>
                  <a:cxn ang="0">
                    <a:pos x="T0" y="T1"/>
                  </a:cxn>
                  <a:cxn ang="0">
                    <a:pos x="T2" y="T3"/>
                  </a:cxn>
                  <a:cxn ang="0">
                    <a:pos x="T4" y="T5"/>
                  </a:cxn>
                  <a:cxn ang="0">
                    <a:pos x="T6" y="T7"/>
                  </a:cxn>
                  <a:cxn ang="0">
                    <a:pos x="T8" y="T9"/>
                  </a:cxn>
                </a:cxnLst>
                <a:rect l="0" t="0" r="r" b="b"/>
                <a:pathLst>
                  <a:path w="105" h="105">
                    <a:moveTo>
                      <a:pt x="3" y="59"/>
                    </a:moveTo>
                    <a:cubicBezTo>
                      <a:pt x="6" y="86"/>
                      <a:pt x="31" y="105"/>
                      <a:pt x="58" y="102"/>
                    </a:cubicBezTo>
                    <a:cubicBezTo>
                      <a:pt x="85" y="98"/>
                      <a:pt x="105" y="73"/>
                      <a:pt x="101" y="46"/>
                    </a:cubicBezTo>
                    <a:cubicBezTo>
                      <a:pt x="98" y="19"/>
                      <a:pt x="73" y="0"/>
                      <a:pt x="46" y="4"/>
                    </a:cubicBezTo>
                    <a:cubicBezTo>
                      <a:pt x="19" y="7"/>
                      <a:pt x="0" y="32"/>
                      <a:pt x="3"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2" name="组合 111"/>
            <p:cNvGrpSpPr/>
            <p:nvPr/>
          </p:nvGrpSpPr>
          <p:grpSpPr>
            <a:xfrm flipH="1">
              <a:off x="10388408" y="5729949"/>
              <a:ext cx="1803590" cy="1128051"/>
              <a:chOff x="2012951" y="-4171950"/>
              <a:chExt cx="3543300" cy="2216149"/>
            </a:xfrm>
          </p:grpSpPr>
          <p:sp>
            <p:nvSpPr>
              <p:cNvPr id="113" name="任意多边形: 形状 112"/>
              <p:cNvSpPr>
                <a:spLocks/>
              </p:cNvSpPr>
              <p:nvPr/>
            </p:nvSpPr>
            <p:spPr bwMode="auto">
              <a:xfrm>
                <a:off x="2012951" y="-4171950"/>
                <a:ext cx="3543300" cy="2216149"/>
              </a:xfrm>
              <a:custGeom>
                <a:avLst/>
                <a:gdLst>
                  <a:gd name="T0" fmla="*/ 839 w 849"/>
                  <a:gd name="T1" fmla="*/ 530 h 530"/>
                  <a:gd name="T2" fmla="*/ 0 w 849"/>
                  <a:gd name="T3" fmla="*/ 530 h 530"/>
                  <a:gd name="T4" fmla="*/ 0 w 849"/>
                  <a:gd name="T5" fmla="*/ 32 h 530"/>
                  <a:gd name="T6" fmla="*/ 59 w 849"/>
                  <a:gd name="T7" fmla="*/ 18 h 530"/>
                  <a:gd name="T8" fmla="*/ 354 w 849"/>
                  <a:gd name="T9" fmla="*/ 235 h 530"/>
                  <a:gd name="T10" fmla="*/ 394 w 849"/>
                  <a:gd name="T11" fmla="*/ 223 h 530"/>
                  <a:gd name="T12" fmla="*/ 529 w 849"/>
                  <a:gd name="T13" fmla="*/ 327 h 530"/>
                  <a:gd name="T14" fmla="*/ 527 w 849"/>
                  <a:gd name="T15" fmla="*/ 370 h 530"/>
                  <a:gd name="T16" fmla="*/ 647 w 849"/>
                  <a:gd name="T17" fmla="*/ 300 h 530"/>
                  <a:gd name="T18" fmla="*/ 846 w 849"/>
                  <a:gd name="T19" fmla="*/ 454 h 530"/>
                  <a:gd name="T20" fmla="*/ 839 w 849"/>
                  <a:gd name="T21"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9" h="530">
                    <a:moveTo>
                      <a:pt x="839" y="530"/>
                    </a:moveTo>
                    <a:cubicBezTo>
                      <a:pt x="0" y="530"/>
                      <a:pt x="0" y="530"/>
                      <a:pt x="0" y="530"/>
                    </a:cubicBezTo>
                    <a:cubicBezTo>
                      <a:pt x="0" y="32"/>
                      <a:pt x="0" y="32"/>
                      <a:pt x="0" y="32"/>
                    </a:cubicBezTo>
                    <a:cubicBezTo>
                      <a:pt x="19" y="25"/>
                      <a:pt x="38" y="20"/>
                      <a:pt x="59" y="18"/>
                    </a:cubicBezTo>
                    <a:cubicBezTo>
                      <a:pt x="200" y="0"/>
                      <a:pt x="330" y="96"/>
                      <a:pt x="354" y="235"/>
                    </a:cubicBezTo>
                    <a:cubicBezTo>
                      <a:pt x="366" y="229"/>
                      <a:pt x="380" y="225"/>
                      <a:pt x="394" y="223"/>
                    </a:cubicBezTo>
                    <a:cubicBezTo>
                      <a:pt x="460" y="215"/>
                      <a:pt x="520" y="261"/>
                      <a:pt x="529" y="327"/>
                    </a:cubicBezTo>
                    <a:cubicBezTo>
                      <a:pt x="531" y="342"/>
                      <a:pt x="530" y="356"/>
                      <a:pt x="527" y="370"/>
                    </a:cubicBezTo>
                    <a:cubicBezTo>
                      <a:pt x="554" y="332"/>
                      <a:pt x="597" y="306"/>
                      <a:pt x="647" y="300"/>
                    </a:cubicBezTo>
                    <a:cubicBezTo>
                      <a:pt x="744" y="287"/>
                      <a:pt x="834" y="356"/>
                      <a:pt x="846" y="454"/>
                    </a:cubicBezTo>
                    <a:cubicBezTo>
                      <a:pt x="849" y="480"/>
                      <a:pt x="847" y="506"/>
                      <a:pt x="839" y="5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任意多边形: 形状 113"/>
              <p:cNvSpPr>
                <a:spLocks/>
              </p:cNvSpPr>
              <p:nvPr/>
            </p:nvSpPr>
            <p:spPr bwMode="auto">
              <a:xfrm>
                <a:off x="3570288" y="-3795713"/>
                <a:ext cx="438150" cy="439737"/>
              </a:xfrm>
              <a:custGeom>
                <a:avLst/>
                <a:gdLst>
                  <a:gd name="T0" fmla="*/ 3 w 105"/>
                  <a:gd name="T1" fmla="*/ 59 h 105"/>
                  <a:gd name="T2" fmla="*/ 58 w 105"/>
                  <a:gd name="T3" fmla="*/ 102 h 105"/>
                  <a:gd name="T4" fmla="*/ 101 w 105"/>
                  <a:gd name="T5" fmla="*/ 46 h 105"/>
                  <a:gd name="T6" fmla="*/ 46 w 105"/>
                  <a:gd name="T7" fmla="*/ 4 h 105"/>
                  <a:gd name="T8" fmla="*/ 3 w 105"/>
                  <a:gd name="T9" fmla="*/ 59 h 105"/>
                </a:gdLst>
                <a:ahLst/>
                <a:cxnLst>
                  <a:cxn ang="0">
                    <a:pos x="T0" y="T1"/>
                  </a:cxn>
                  <a:cxn ang="0">
                    <a:pos x="T2" y="T3"/>
                  </a:cxn>
                  <a:cxn ang="0">
                    <a:pos x="T4" y="T5"/>
                  </a:cxn>
                  <a:cxn ang="0">
                    <a:pos x="T6" y="T7"/>
                  </a:cxn>
                  <a:cxn ang="0">
                    <a:pos x="T8" y="T9"/>
                  </a:cxn>
                </a:cxnLst>
                <a:rect l="0" t="0" r="r" b="b"/>
                <a:pathLst>
                  <a:path w="105" h="105">
                    <a:moveTo>
                      <a:pt x="3" y="59"/>
                    </a:moveTo>
                    <a:cubicBezTo>
                      <a:pt x="6" y="86"/>
                      <a:pt x="31" y="105"/>
                      <a:pt x="58" y="102"/>
                    </a:cubicBezTo>
                    <a:cubicBezTo>
                      <a:pt x="85" y="98"/>
                      <a:pt x="105" y="73"/>
                      <a:pt x="101" y="46"/>
                    </a:cubicBezTo>
                    <a:cubicBezTo>
                      <a:pt x="98" y="19"/>
                      <a:pt x="73" y="0"/>
                      <a:pt x="46" y="4"/>
                    </a:cubicBezTo>
                    <a:cubicBezTo>
                      <a:pt x="19" y="7"/>
                      <a:pt x="0" y="32"/>
                      <a:pt x="3"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9" name="组合 128"/>
            <p:cNvGrpSpPr>
              <a:grpSpLocks/>
            </p:cNvGrpSpPr>
            <p:nvPr/>
          </p:nvGrpSpPr>
          <p:grpSpPr>
            <a:xfrm>
              <a:off x="2857500" y="3467100"/>
              <a:ext cx="806451" cy="857249"/>
              <a:chOff x="5256212" y="-1150937"/>
              <a:chExt cx="806451" cy="857249"/>
            </a:xfrm>
          </p:grpSpPr>
          <p:sp>
            <p:nvSpPr>
              <p:cNvPr id="125" name="任意多边形: 形状 124"/>
              <p:cNvSpPr>
                <a:spLocks/>
              </p:cNvSpPr>
              <p:nvPr/>
            </p:nvSpPr>
            <p:spPr bwMode="auto">
              <a:xfrm>
                <a:off x="5256212" y="-1074738"/>
                <a:ext cx="788988" cy="781050"/>
              </a:xfrm>
              <a:custGeom>
                <a:avLst/>
                <a:gdLst>
                  <a:gd name="T0" fmla="*/ 142 w 186"/>
                  <a:gd name="T1" fmla="*/ 34 h 184"/>
                  <a:gd name="T2" fmla="*/ 58 w 186"/>
                  <a:gd name="T3" fmla="*/ 11 h 184"/>
                  <a:gd name="T4" fmla="*/ 55 w 186"/>
                  <a:gd name="T5" fmla="*/ 8 h 184"/>
                  <a:gd name="T6" fmla="*/ 37 w 186"/>
                  <a:gd name="T7" fmla="*/ 22 h 184"/>
                  <a:gd name="T8" fmla="*/ 26 w 186"/>
                  <a:gd name="T9" fmla="*/ 127 h 184"/>
                  <a:gd name="T10" fmla="*/ 152 w 186"/>
                  <a:gd name="T11" fmla="*/ 182 h 184"/>
                  <a:gd name="T12" fmla="*/ 179 w 186"/>
                  <a:gd name="T13" fmla="*/ 175 h 184"/>
                  <a:gd name="T14" fmla="*/ 186 w 186"/>
                  <a:gd name="T15" fmla="*/ 170 h 184"/>
                  <a:gd name="T16" fmla="*/ 171 w 186"/>
                  <a:gd name="T17" fmla="*/ 152 h 184"/>
                  <a:gd name="T18" fmla="*/ 142 w 186"/>
                  <a:gd name="T19" fmla="*/ 3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4">
                    <a:moveTo>
                      <a:pt x="142" y="34"/>
                    </a:moveTo>
                    <a:cubicBezTo>
                      <a:pt x="122" y="8"/>
                      <a:pt x="87" y="0"/>
                      <a:pt x="58" y="11"/>
                    </a:cubicBezTo>
                    <a:cubicBezTo>
                      <a:pt x="55" y="8"/>
                      <a:pt x="55" y="8"/>
                      <a:pt x="55" y="8"/>
                    </a:cubicBezTo>
                    <a:cubicBezTo>
                      <a:pt x="37" y="22"/>
                      <a:pt x="37" y="22"/>
                      <a:pt x="37" y="22"/>
                    </a:cubicBezTo>
                    <a:cubicBezTo>
                      <a:pt x="5" y="48"/>
                      <a:pt x="0" y="95"/>
                      <a:pt x="26" y="127"/>
                    </a:cubicBezTo>
                    <a:cubicBezTo>
                      <a:pt x="54" y="163"/>
                      <a:pt x="121" y="175"/>
                      <a:pt x="152" y="182"/>
                    </a:cubicBezTo>
                    <a:cubicBezTo>
                      <a:pt x="162" y="184"/>
                      <a:pt x="171" y="181"/>
                      <a:pt x="179" y="175"/>
                    </a:cubicBezTo>
                    <a:cubicBezTo>
                      <a:pt x="186" y="170"/>
                      <a:pt x="186" y="170"/>
                      <a:pt x="186" y="170"/>
                    </a:cubicBezTo>
                    <a:cubicBezTo>
                      <a:pt x="171" y="152"/>
                      <a:pt x="171" y="152"/>
                      <a:pt x="171" y="152"/>
                    </a:cubicBezTo>
                    <a:cubicBezTo>
                      <a:pt x="170" y="115"/>
                      <a:pt x="164" y="60"/>
                      <a:pt x="142" y="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任意多边形: 形状 125"/>
              <p:cNvSpPr>
                <a:spLocks/>
              </p:cNvSpPr>
              <p:nvPr/>
            </p:nvSpPr>
            <p:spPr bwMode="auto">
              <a:xfrm>
                <a:off x="5332413" y="-1150937"/>
                <a:ext cx="730250" cy="814387"/>
              </a:xfrm>
              <a:custGeom>
                <a:avLst/>
                <a:gdLst>
                  <a:gd name="T0" fmla="*/ 26 w 172"/>
                  <a:gd name="T1" fmla="*/ 131 h 192"/>
                  <a:gd name="T2" fmla="*/ 156 w 172"/>
                  <a:gd name="T3" fmla="*/ 191 h 192"/>
                  <a:gd name="T4" fmla="*/ 172 w 172"/>
                  <a:gd name="T5" fmla="*/ 178 h 192"/>
                  <a:gd name="T6" fmla="*/ 143 w 172"/>
                  <a:gd name="T7" fmla="*/ 37 h 192"/>
                  <a:gd name="T8" fmla="*/ 37 w 172"/>
                  <a:gd name="T9" fmla="*/ 26 h 192"/>
                  <a:gd name="T10" fmla="*/ 26 w 172"/>
                  <a:gd name="T11" fmla="*/ 131 h 192"/>
                </a:gdLst>
                <a:ahLst/>
                <a:cxnLst>
                  <a:cxn ang="0">
                    <a:pos x="T0" y="T1"/>
                  </a:cxn>
                  <a:cxn ang="0">
                    <a:pos x="T2" y="T3"/>
                  </a:cxn>
                  <a:cxn ang="0">
                    <a:pos x="T4" y="T5"/>
                  </a:cxn>
                  <a:cxn ang="0">
                    <a:pos x="T6" y="T7"/>
                  </a:cxn>
                  <a:cxn ang="0">
                    <a:pos x="T8" y="T9"/>
                  </a:cxn>
                  <a:cxn ang="0">
                    <a:pos x="T10" y="T11"/>
                  </a:cxn>
                </a:cxnLst>
                <a:rect l="0" t="0" r="r" b="b"/>
                <a:pathLst>
                  <a:path w="172" h="192">
                    <a:moveTo>
                      <a:pt x="26" y="131"/>
                    </a:moveTo>
                    <a:cubicBezTo>
                      <a:pt x="55" y="166"/>
                      <a:pt x="125" y="184"/>
                      <a:pt x="156" y="191"/>
                    </a:cubicBezTo>
                    <a:cubicBezTo>
                      <a:pt x="165" y="192"/>
                      <a:pt x="172" y="186"/>
                      <a:pt x="172" y="178"/>
                    </a:cubicBezTo>
                    <a:cubicBezTo>
                      <a:pt x="172" y="145"/>
                      <a:pt x="169" y="70"/>
                      <a:pt x="143" y="37"/>
                    </a:cubicBezTo>
                    <a:cubicBezTo>
                      <a:pt x="117" y="5"/>
                      <a:pt x="70" y="0"/>
                      <a:pt x="37" y="26"/>
                    </a:cubicBezTo>
                    <a:cubicBezTo>
                      <a:pt x="5" y="51"/>
                      <a:pt x="0" y="99"/>
                      <a:pt x="26" y="131"/>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任意多边形: 形状 126"/>
              <p:cNvSpPr>
                <a:spLocks/>
              </p:cNvSpPr>
              <p:nvPr/>
            </p:nvSpPr>
            <p:spPr bwMode="auto">
              <a:xfrm>
                <a:off x="5443538" y="-1039813"/>
                <a:ext cx="509588" cy="508000"/>
              </a:xfrm>
              <a:custGeom>
                <a:avLst/>
                <a:gdLst>
                  <a:gd name="T0" fmla="*/ 18 w 120"/>
                  <a:gd name="T1" fmla="*/ 93 h 120"/>
                  <a:gd name="T2" fmla="*/ 26 w 120"/>
                  <a:gd name="T3" fmla="*/ 18 h 120"/>
                  <a:gd name="T4" fmla="*/ 101 w 120"/>
                  <a:gd name="T5" fmla="*/ 27 h 120"/>
                  <a:gd name="T6" fmla="*/ 93 w 120"/>
                  <a:gd name="T7" fmla="*/ 102 h 120"/>
                  <a:gd name="T8" fmla="*/ 18 w 120"/>
                  <a:gd name="T9" fmla="*/ 93 h 120"/>
                </a:gdLst>
                <a:ahLst/>
                <a:cxnLst>
                  <a:cxn ang="0">
                    <a:pos x="T0" y="T1"/>
                  </a:cxn>
                  <a:cxn ang="0">
                    <a:pos x="T2" y="T3"/>
                  </a:cxn>
                  <a:cxn ang="0">
                    <a:pos x="T4" y="T5"/>
                  </a:cxn>
                  <a:cxn ang="0">
                    <a:pos x="T6" y="T7"/>
                  </a:cxn>
                  <a:cxn ang="0">
                    <a:pos x="T8" y="T9"/>
                  </a:cxn>
                </a:cxnLst>
                <a:rect l="0" t="0" r="r" b="b"/>
                <a:pathLst>
                  <a:path w="120" h="120">
                    <a:moveTo>
                      <a:pt x="18" y="93"/>
                    </a:moveTo>
                    <a:cubicBezTo>
                      <a:pt x="0" y="70"/>
                      <a:pt x="3" y="37"/>
                      <a:pt x="26" y="18"/>
                    </a:cubicBezTo>
                    <a:cubicBezTo>
                      <a:pt x="49" y="0"/>
                      <a:pt x="83" y="4"/>
                      <a:pt x="101" y="27"/>
                    </a:cubicBezTo>
                    <a:cubicBezTo>
                      <a:pt x="120" y="50"/>
                      <a:pt x="116" y="83"/>
                      <a:pt x="93" y="102"/>
                    </a:cubicBezTo>
                    <a:cubicBezTo>
                      <a:pt x="70" y="120"/>
                      <a:pt x="37" y="116"/>
                      <a:pt x="18" y="93"/>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任意多边形: 形状 127"/>
              <p:cNvSpPr>
                <a:spLocks/>
              </p:cNvSpPr>
              <p:nvPr/>
            </p:nvSpPr>
            <p:spPr bwMode="auto">
              <a:xfrm>
                <a:off x="5443538" y="-1011238"/>
                <a:ext cx="461963" cy="488950"/>
              </a:xfrm>
              <a:custGeom>
                <a:avLst/>
                <a:gdLst>
                  <a:gd name="T0" fmla="*/ 18 w 109"/>
                  <a:gd name="T1" fmla="*/ 86 h 115"/>
                  <a:gd name="T2" fmla="*/ 21 w 109"/>
                  <a:gd name="T3" fmla="*/ 16 h 115"/>
                  <a:gd name="T4" fmla="*/ 91 w 109"/>
                  <a:gd name="T5" fmla="*/ 28 h 115"/>
                  <a:gd name="T6" fmla="*/ 88 w 109"/>
                  <a:gd name="T7" fmla="*/ 99 h 115"/>
                  <a:gd name="T8" fmla="*/ 18 w 109"/>
                  <a:gd name="T9" fmla="*/ 86 h 115"/>
                </a:gdLst>
                <a:ahLst/>
                <a:cxnLst>
                  <a:cxn ang="0">
                    <a:pos x="T0" y="T1"/>
                  </a:cxn>
                  <a:cxn ang="0">
                    <a:pos x="T2" y="T3"/>
                  </a:cxn>
                  <a:cxn ang="0">
                    <a:pos x="T4" y="T5"/>
                  </a:cxn>
                  <a:cxn ang="0">
                    <a:pos x="T6" y="T7"/>
                  </a:cxn>
                  <a:cxn ang="0">
                    <a:pos x="T8" y="T9"/>
                  </a:cxn>
                </a:cxnLst>
                <a:rect l="0" t="0" r="r" b="b"/>
                <a:pathLst>
                  <a:path w="109" h="115">
                    <a:moveTo>
                      <a:pt x="18" y="86"/>
                    </a:moveTo>
                    <a:cubicBezTo>
                      <a:pt x="0" y="63"/>
                      <a:pt x="1" y="32"/>
                      <a:pt x="21" y="16"/>
                    </a:cubicBezTo>
                    <a:cubicBezTo>
                      <a:pt x="41" y="0"/>
                      <a:pt x="72" y="5"/>
                      <a:pt x="91" y="28"/>
                    </a:cubicBezTo>
                    <a:cubicBezTo>
                      <a:pt x="109" y="51"/>
                      <a:pt x="108" y="83"/>
                      <a:pt x="88" y="99"/>
                    </a:cubicBezTo>
                    <a:cubicBezTo>
                      <a:pt x="68" y="115"/>
                      <a:pt x="37" y="109"/>
                      <a:pt x="1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 name="标题 4"/>
          <p:cNvSpPr>
            <a:spLocks noGrp="1"/>
          </p:cNvSpPr>
          <p:nvPr>
            <p:ph type="ctrTitle" hasCustomPrompt="1"/>
          </p:nvPr>
        </p:nvSpPr>
        <p:spPr>
          <a:xfrm>
            <a:off x="660399" y="1309404"/>
            <a:ext cx="10858500" cy="1373468"/>
          </a:xfrm>
          <a:prstGeom prst="rect">
            <a:avLst/>
          </a:prstGeom>
          <a:noFill/>
        </p:spPr>
        <p:txBody>
          <a:bodyPr wrap="square" anchor="b">
            <a:normAutofit/>
          </a:bodyPr>
          <a:lstStyle>
            <a:lvl1pPr algn="ctr">
              <a:lnSpc>
                <a:spcPct val="100000"/>
              </a:lnSpc>
              <a:defRPr sz="6300">
                <a:ln w="19050">
                  <a:noFill/>
                </a:ln>
                <a:solidFill>
                  <a:schemeClr val="tx1"/>
                </a:solidFill>
              </a:defRPr>
            </a:lvl1pPr>
          </a:lstStyle>
          <a:p>
            <a:pPr lvl="0"/>
            <a:r>
              <a:rPr lang="en-US"/>
              <a:t>Click to add title</a:t>
            </a:r>
          </a:p>
        </p:txBody>
      </p:sp>
      <p:sp>
        <p:nvSpPr>
          <p:cNvPr id="9" name="副标题 8"/>
          <p:cNvSpPr>
            <a:spLocks noGrp="1"/>
          </p:cNvSpPr>
          <p:nvPr>
            <p:ph type="subTitle" sz="quarter" idx="1" hasCustomPrompt="1"/>
          </p:nvPr>
        </p:nvSpPr>
        <p:spPr>
          <a:xfrm>
            <a:off x="660399" y="2718472"/>
            <a:ext cx="10858500" cy="577198"/>
          </a:xfrm>
          <a:prstGeom prst="roundRect">
            <a:avLst>
              <a:gd name="adj" fmla="val 0"/>
            </a:avLst>
          </a:prstGeom>
          <a:noFill/>
          <a:ln w="12700">
            <a:noFill/>
          </a:ln>
        </p:spPr>
        <p:txBody>
          <a:bodyPr vert="horz" wrap="square" lIns="91440" tIns="45720" rIns="91440" bIns="45720" rtlCol="0" anchor="t" anchorCtr="0">
            <a:normAutofit/>
          </a:bodyPr>
          <a:lstStyle>
            <a:lvl1pPr marL="0" indent="0" algn="ctr">
              <a:lnSpc>
                <a:spcPct val="100000"/>
              </a:lnSpc>
              <a:buNone/>
              <a:defRPr lang="en-US" sz="2000" b="0" dirty="0">
                <a:solidFill>
                  <a:schemeClr val="tx1"/>
                </a:solidFill>
                <a:latin typeface="+mj-lt"/>
              </a:defRPr>
            </a:lvl1pPr>
          </a:lstStyle>
          <a:p>
            <a:pPr lvl="0"/>
            <a:r>
              <a:rPr lang="en-US"/>
              <a:t>Click to add subtitle</a:t>
            </a:r>
          </a:p>
        </p:txBody>
      </p:sp>
      <p:sp>
        <p:nvSpPr>
          <p:cNvPr id="4" name="文本占位符 3"/>
          <p:cNvSpPr>
            <a:spLocks noGrp="1"/>
          </p:cNvSpPr>
          <p:nvPr>
            <p:ph type="body" sz="quarter" idx="13" hasCustomPrompt="1"/>
          </p:nvPr>
        </p:nvSpPr>
        <p:spPr>
          <a:xfrm>
            <a:off x="660400" y="792546"/>
            <a:ext cx="2856163" cy="236154"/>
          </a:xfrm>
          <a:prstGeom prst="rect">
            <a:avLst/>
          </a:prstGeom>
        </p:spPr>
        <p:txBody>
          <a:bodyPr wrap="square" lIns="90000">
            <a:normAutofit/>
          </a:bodyPr>
          <a:lstStyle>
            <a:lvl1pPr marL="0" indent="0" algn="l">
              <a:lnSpc>
                <a:spcPct val="100000"/>
              </a:lnSpc>
              <a:buNone/>
              <a:defRPr sz="1200">
                <a:solidFill>
                  <a:schemeClr val="tx1"/>
                </a:solidFill>
              </a:defRPr>
            </a:lvl1pPr>
          </a:lstStyle>
          <a:p>
            <a:pPr lvl="0"/>
            <a:r>
              <a:rPr lang="en-US"/>
              <a:t>Presenter name</a:t>
            </a:r>
          </a:p>
        </p:txBody>
      </p:sp>
      <p:sp>
        <p:nvSpPr>
          <p:cNvPr id="7" name="文本占位符 6"/>
          <p:cNvSpPr>
            <a:spLocks noGrp="1"/>
          </p:cNvSpPr>
          <p:nvPr>
            <p:ph type="body" sz="quarter" idx="14" hasCustomPrompt="1"/>
          </p:nvPr>
        </p:nvSpPr>
        <p:spPr>
          <a:xfrm>
            <a:off x="8662737" y="792546"/>
            <a:ext cx="2856163" cy="236154"/>
          </a:xfrm>
          <a:prstGeom prst="rect">
            <a:avLst/>
          </a:prstGeom>
        </p:spPr>
        <p:txBody>
          <a:bodyPr wrap="none">
            <a:normAutofit/>
          </a:bodyPr>
          <a:lstStyle>
            <a:lvl1pPr marL="0" indent="0" algn="r">
              <a:lnSpc>
                <a:spcPct val="100000"/>
              </a:lnSpc>
              <a:buNone/>
              <a:defRPr sz="1200">
                <a:solidFill>
                  <a:schemeClr val="tx1"/>
                </a:solidFill>
              </a:defRPr>
            </a:lvl1pPr>
          </a:lstStyle>
          <a:p>
            <a:pPr lvl="0"/>
            <a:r>
              <a:rPr lang="en-US"/>
              <a:t>www.officeplus.cn</a:t>
            </a: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p>
        </p:txBody>
      </p:sp>
      <p:sp>
        <p:nvSpPr>
          <p:cNvPr id="3" name="内容占位符 2"/>
          <p:cNvSpPr>
            <a:spLocks noGrp="1"/>
          </p:cNvSpPr>
          <p:nvPr>
            <p:ph idx="1" hasCustomPrompt="1"/>
          </p:nvPr>
        </p:nvSpPr>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grpSp>
        <p:nvGrpSpPr>
          <p:cNvPr id="8" name="组合 7"/>
          <p:cNvGrpSpPr/>
          <p:nvPr/>
        </p:nvGrpSpPr>
        <p:grpSpPr>
          <a:xfrm>
            <a:off x="-15832" y="0"/>
            <a:ext cx="12207832" cy="6858002"/>
            <a:chOff x="-15832" y="0"/>
            <a:chExt cx="12207832" cy="6858002"/>
          </a:xfrm>
        </p:grpSpPr>
        <p:grpSp>
          <p:nvGrpSpPr>
            <p:cNvPr id="26" name="组合 25"/>
            <p:cNvGrpSpPr/>
            <p:nvPr/>
          </p:nvGrpSpPr>
          <p:grpSpPr>
            <a:xfrm>
              <a:off x="-15832" y="0"/>
              <a:ext cx="3657600" cy="2194693"/>
              <a:chOff x="-24145" y="0"/>
              <a:chExt cx="5752317" cy="3451600"/>
            </a:xfrm>
          </p:grpSpPr>
        </p:grpSp>
      </p:grpSp>
      <p:sp>
        <p:nvSpPr>
          <p:cNvPr id="2" name="标题 1"/>
          <p:cNvSpPr>
            <a:spLocks noGrp="1"/>
          </p:cNvSpPr>
          <p:nvPr>
            <p:ph type="title" hasCustomPrompt="1"/>
          </p:nvPr>
        </p:nvSpPr>
        <p:spPr>
          <a:xfrm>
            <a:off x="660400" y="1446233"/>
            <a:ext cx="1911688" cy="1296056"/>
          </a:xfrm>
          <a:prstGeom prst="rect">
            <a:avLst/>
          </a:prstGeom>
          <a:noFill/>
        </p:spPr>
        <p:txBody>
          <a:bodyPr anchor="t" anchorCtr="0">
            <a:normAutofit/>
          </a:bodyPr>
          <a:lstStyle>
            <a:lvl1pPr algn="r">
              <a:defRPr sz="2800">
                <a:solidFill>
                  <a:schemeClr val="tx1"/>
                </a:solidFill>
              </a:defRPr>
            </a:lvl1pPr>
          </a:lstStyle>
          <a:p>
            <a:pPr lvl="0"/>
            <a:r>
              <a:rPr lang="en-US"/>
              <a:t>Agenda</a:t>
            </a:r>
          </a:p>
        </p:txBody>
      </p:sp>
      <p:sp>
        <p:nvSpPr>
          <p:cNvPr id="3" name="内容占位符 2"/>
          <p:cNvSpPr>
            <a:spLocks noGrp="1"/>
          </p:cNvSpPr>
          <p:nvPr>
            <p:ph sz="quarter" idx="1" hasCustomPrompt="1"/>
          </p:nvPr>
        </p:nvSpPr>
        <p:spPr>
          <a:xfrm>
            <a:off x="2942677" y="1446234"/>
            <a:ext cx="8588921" cy="4186204"/>
          </a:xfrm>
        </p:spPr>
        <p:txBody>
          <a:bodyPr numCol="2"/>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lvl1pPr>
              <a:defRPr>
                <a:solidFill>
                  <a:srgbClr val="8E8E8E"/>
                </a:solidFill>
              </a:defRPr>
            </a:lvl1pPr>
          </a:lstStyle>
          <a:p>
            <a:endParaRPr lang="en-US" dirty="0"/>
          </a:p>
        </p:txBody>
      </p:sp>
      <p:sp>
        <p:nvSpPr>
          <p:cNvPr id="5" name="页脚占位符 4"/>
          <p:cNvSpPr>
            <a:spLocks noGrp="1"/>
          </p:cNvSpPr>
          <p:nvPr>
            <p:ph type="ftr" sz="quarter" idx="11"/>
          </p:nvPr>
        </p:nvSpPr>
        <p:spPr/>
        <p:txBody>
          <a:bodyPr/>
          <a:lstStyle>
            <a:lvl1pPr>
              <a:defRPr>
                <a:solidFill>
                  <a:srgbClr val="8E8E8E"/>
                </a:solidFill>
              </a:defRPr>
            </a:lvl1pPr>
          </a:lstStyle>
          <a:p>
            <a:endParaRPr lang="en-US" dirty="0"/>
          </a:p>
        </p:txBody>
      </p:sp>
      <p:sp>
        <p:nvSpPr>
          <p:cNvPr id="6" name="灯片编号占位符 5"/>
          <p:cNvSpPr>
            <a:spLocks noGrp="1"/>
          </p:cNvSpPr>
          <p:nvPr>
            <p:ph type="sldNum" sz="quarter" idx="12"/>
          </p:nvPr>
        </p:nvSpPr>
        <p:spPr/>
        <p:txBody>
          <a:bodyPr/>
          <a:lstStyle>
            <a:lvl1pPr>
              <a:defRPr>
                <a:solidFill>
                  <a:schemeClr val="bg1"/>
                </a:solidFill>
              </a:defRPr>
            </a:lvl1pPr>
          </a:lstStyle>
          <a:p>
            <a:fld id="{C8BB1146-E542-4D4E-B8E9-6919A11DDD4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46000">
              <a:schemeClr val="accent1">
                <a:lumMod val="60000"/>
                <a:lumOff val="40000"/>
                <a:alpha val="90000"/>
              </a:schemeClr>
            </a:gs>
            <a:gs pos="0">
              <a:schemeClr val="accent1">
                <a:lumMod val="20000"/>
                <a:lumOff val="8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7" name="组合 6"/>
          <p:cNvGrpSpPr/>
          <p:nvPr/>
        </p:nvGrpSpPr>
        <p:grpSpPr>
          <a:xfrm flipH="1">
            <a:off x="0" y="-1587"/>
            <a:ext cx="12192000" cy="6859587"/>
            <a:chOff x="0" y="-1587"/>
            <a:chExt cx="12192000" cy="6859587"/>
          </a:xfrm>
        </p:grpSpPr>
        <p:grpSp>
          <p:nvGrpSpPr>
            <p:cNvPr id="9" name="组合 8"/>
            <p:cNvGrpSpPr/>
            <p:nvPr/>
          </p:nvGrpSpPr>
          <p:grpSpPr>
            <a:xfrm>
              <a:off x="10148757" y="-1587"/>
              <a:ext cx="2041656" cy="1131888"/>
              <a:chOff x="10148757" y="-1587"/>
              <a:chExt cx="2041656" cy="1131888"/>
            </a:xfrm>
          </p:grpSpPr>
          <p:sp>
            <p:nvSpPr>
              <p:cNvPr id="36" name="任意多边形: 形状 35"/>
              <p:cNvSpPr>
                <a:spLocks/>
              </p:cNvSpPr>
              <p:nvPr/>
            </p:nvSpPr>
            <p:spPr bwMode="auto">
              <a:xfrm>
                <a:off x="10148757" y="-1587"/>
                <a:ext cx="2041656" cy="1131888"/>
              </a:xfrm>
              <a:custGeom>
                <a:avLst/>
                <a:gdLst>
                  <a:gd name="T0" fmla="*/ 854 w 1201"/>
                  <a:gd name="T1" fmla="*/ 0 h 665"/>
                  <a:gd name="T2" fmla="*/ 854 w 1201"/>
                  <a:gd name="T3" fmla="*/ 0 h 665"/>
                  <a:gd name="T4" fmla="*/ 794 w 1201"/>
                  <a:gd name="T5" fmla="*/ 0 h 665"/>
                  <a:gd name="T6" fmla="*/ 593 w 1201"/>
                  <a:gd name="T7" fmla="*/ 0 h 665"/>
                  <a:gd name="T8" fmla="*/ 556 w 1201"/>
                  <a:gd name="T9" fmla="*/ 0 h 665"/>
                  <a:gd name="T10" fmla="*/ 556 w 1201"/>
                  <a:gd name="T11" fmla="*/ 0 h 665"/>
                  <a:gd name="T12" fmla="*/ 556 w 1201"/>
                  <a:gd name="T13" fmla="*/ 0 h 665"/>
                  <a:gd name="T14" fmla="*/ 0 w 1201"/>
                  <a:gd name="T15" fmla="*/ 0 h 665"/>
                  <a:gd name="T16" fmla="*/ 0 w 1201"/>
                  <a:gd name="T17" fmla="*/ 4 h 665"/>
                  <a:gd name="T18" fmla="*/ 321 w 1201"/>
                  <a:gd name="T19" fmla="*/ 239 h 665"/>
                  <a:gd name="T20" fmla="*/ 507 w 1201"/>
                  <a:gd name="T21" fmla="*/ 123 h 665"/>
                  <a:gd name="T22" fmla="*/ 506 w 1201"/>
                  <a:gd name="T23" fmla="*/ 190 h 665"/>
                  <a:gd name="T24" fmla="*/ 722 w 1201"/>
                  <a:gd name="T25" fmla="*/ 348 h 665"/>
                  <a:gd name="T26" fmla="*/ 785 w 1201"/>
                  <a:gd name="T27" fmla="*/ 327 h 665"/>
                  <a:gd name="T28" fmla="*/ 785 w 1201"/>
                  <a:gd name="T29" fmla="*/ 327 h 665"/>
                  <a:gd name="T30" fmla="*/ 1201 w 1201"/>
                  <a:gd name="T31" fmla="*/ 662 h 665"/>
                  <a:gd name="T32" fmla="*/ 1201 w 1201"/>
                  <a:gd name="T33" fmla="*/ 0 h 665"/>
                  <a:gd name="T34" fmla="*/ 854 w 1201"/>
                  <a:gd name="T35" fmla="*/ 0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1" h="665">
                    <a:moveTo>
                      <a:pt x="854" y="0"/>
                    </a:moveTo>
                    <a:cubicBezTo>
                      <a:pt x="854" y="0"/>
                      <a:pt x="854" y="0"/>
                      <a:pt x="854" y="0"/>
                    </a:cubicBezTo>
                    <a:cubicBezTo>
                      <a:pt x="794" y="0"/>
                      <a:pt x="794" y="0"/>
                      <a:pt x="794" y="0"/>
                    </a:cubicBezTo>
                    <a:cubicBezTo>
                      <a:pt x="593" y="0"/>
                      <a:pt x="593" y="0"/>
                      <a:pt x="593" y="0"/>
                    </a:cubicBezTo>
                    <a:cubicBezTo>
                      <a:pt x="556" y="0"/>
                      <a:pt x="556" y="0"/>
                      <a:pt x="556" y="0"/>
                    </a:cubicBezTo>
                    <a:cubicBezTo>
                      <a:pt x="556" y="0"/>
                      <a:pt x="556" y="0"/>
                      <a:pt x="556" y="0"/>
                    </a:cubicBezTo>
                    <a:cubicBezTo>
                      <a:pt x="556" y="0"/>
                      <a:pt x="556" y="0"/>
                      <a:pt x="556" y="0"/>
                    </a:cubicBezTo>
                    <a:cubicBezTo>
                      <a:pt x="0" y="0"/>
                      <a:pt x="0" y="0"/>
                      <a:pt x="0" y="0"/>
                    </a:cubicBezTo>
                    <a:cubicBezTo>
                      <a:pt x="0" y="1"/>
                      <a:pt x="0" y="3"/>
                      <a:pt x="0" y="4"/>
                    </a:cubicBezTo>
                    <a:cubicBezTo>
                      <a:pt x="24" y="157"/>
                      <a:pt x="168" y="262"/>
                      <a:pt x="321" y="239"/>
                    </a:cubicBezTo>
                    <a:cubicBezTo>
                      <a:pt x="399" y="226"/>
                      <a:pt x="465" y="183"/>
                      <a:pt x="507" y="123"/>
                    </a:cubicBezTo>
                    <a:cubicBezTo>
                      <a:pt x="503" y="145"/>
                      <a:pt x="502" y="167"/>
                      <a:pt x="506" y="190"/>
                    </a:cubicBezTo>
                    <a:cubicBezTo>
                      <a:pt x="522" y="293"/>
                      <a:pt x="619" y="364"/>
                      <a:pt x="722" y="348"/>
                    </a:cubicBezTo>
                    <a:cubicBezTo>
                      <a:pt x="745" y="345"/>
                      <a:pt x="766" y="337"/>
                      <a:pt x="785" y="327"/>
                    </a:cubicBezTo>
                    <a:cubicBezTo>
                      <a:pt x="785" y="327"/>
                      <a:pt x="785" y="327"/>
                      <a:pt x="785" y="327"/>
                    </a:cubicBezTo>
                    <a:cubicBezTo>
                      <a:pt x="825" y="526"/>
                      <a:pt x="1002" y="665"/>
                      <a:pt x="1201" y="662"/>
                    </a:cubicBezTo>
                    <a:cubicBezTo>
                      <a:pt x="1201" y="0"/>
                      <a:pt x="1201" y="0"/>
                      <a:pt x="1201" y="0"/>
                    </a:cubicBezTo>
                    <a:lnTo>
                      <a:pt x="854" y="0"/>
                    </a:lnTo>
                    <a:close/>
                  </a:path>
                </a:pathLst>
              </a:custGeom>
              <a:solidFill>
                <a:schemeClr val="accent1">
                  <a:lumMod val="40000"/>
                  <a:lumOff val="60000"/>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形状 36"/>
              <p:cNvSpPr>
                <a:spLocks/>
              </p:cNvSpPr>
              <p:nvPr/>
            </p:nvSpPr>
            <p:spPr bwMode="auto">
              <a:xfrm>
                <a:off x="11236325" y="692150"/>
                <a:ext cx="193675" cy="193675"/>
              </a:xfrm>
              <a:custGeom>
                <a:avLst/>
                <a:gdLst>
                  <a:gd name="T0" fmla="*/ 46 w 109"/>
                  <a:gd name="T1" fmla="*/ 5 h 109"/>
                  <a:gd name="T2" fmla="*/ 4 w 109"/>
                  <a:gd name="T3" fmla="*/ 62 h 109"/>
                  <a:gd name="T4" fmla="*/ 62 w 109"/>
                  <a:gd name="T5" fmla="*/ 105 h 109"/>
                  <a:gd name="T6" fmla="*/ 104 w 109"/>
                  <a:gd name="T7" fmla="*/ 47 h 109"/>
                  <a:gd name="T8" fmla="*/ 46 w 109"/>
                  <a:gd name="T9" fmla="*/ 5 h 109"/>
                </a:gdLst>
                <a:ahLst/>
                <a:cxnLst>
                  <a:cxn ang="0">
                    <a:pos x="T0" y="T1"/>
                  </a:cxn>
                  <a:cxn ang="0">
                    <a:pos x="T2" y="T3"/>
                  </a:cxn>
                  <a:cxn ang="0">
                    <a:pos x="T4" y="T5"/>
                  </a:cxn>
                  <a:cxn ang="0">
                    <a:pos x="T6" y="T7"/>
                  </a:cxn>
                  <a:cxn ang="0">
                    <a:pos x="T8" y="T9"/>
                  </a:cxn>
                </a:cxnLst>
                <a:rect l="0" t="0" r="r" b="b"/>
                <a:pathLst>
                  <a:path w="109" h="109">
                    <a:moveTo>
                      <a:pt x="46" y="5"/>
                    </a:moveTo>
                    <a:cubicBezTo>
                      <a:pt x="19" y="9"/>
                      <a:pt x="0" y="35"/>
                      <a:pt x="4" y="62"/>
                    </a:cubicBezTo>
                    <a:cubicBezTo>
                      <a:pt x="8" y="90"/>
                      <a:pt x="34" y="109"/>
                      <a:pt x="62" y="105"/>
                    </a:cubicBezTo>
                    <a:cubicBezTo>
                      <a:pt x="90" y="101"/>
                      <a:pt x="109" y="75"/>
                      <a:pt x="104" y="47"/>
                    </a:cubicBezTo>
                    <a:cubicBezTo>
                      <a:pt x="100" y="19"/>
                      <a:pt x="74" y="0"/>
                      <a:pt x="46" y="5"/>
                    </a:cubicBezTo>
                    <a:close/>
                  </a:path>
                </a:pathLst>
              </a:custGeom>
              <a:solidFill>
                <a:schemeClr val="accent1">
                  <a:lumMod val="40000"/>
                  <a:lumOff val="60000"/>
                  <a:alpha val="50000"/>
                </a:schemeClr>
              </a:solidFill>
              <a:ln>
                <a:noFill/>
              </a:ln>
            </p:spPr>
            <p:txBody>
              <a:bodyPr vert="horz" wrap="square" lIns="91440" tIns="45720" rIns="91440" bIns="45720" numCol="1" anchor="t" anchorCtr="0" compatLnSpc="1">
                <a:prstTxWarp prst="textNoShape">
                  <a:avLst/>
                </a:prstTxWarp>
              </a:bodyPr>
              <a:lstStyle/>
              <a:p>
                <a:pPr lvl="0"/>
                <a:endParaRPr lang="zh-CN" altLang="en-US"/>
              </a:p>
            </p:txBody>
          </p:sp>
        </p:grpSp>
        <p:grpSp>
          <p:nvGrpSpPr>
            <p:cNvPr id="19" name="组合 18"/>
            <p:cNvGrpSpPr/>
            <p:nvPr/>
          </p:nvGrpSpPr>
          <p:grpSpPr>
            <a:xfrm>
              <a:off x="1834124" y="3244273"/>
              <a:ext cx="3467297" cy="2199591"/>
              <a:chOff x="3559175" y="-2579687"/>
              <a:chExt cx="3278188" cy="2079624"/>
            </a:xfrm>
            <a:solidFill>
              <a:schemeClr val="accent1">
                <a:lumMod val="20000"/>
                <a:lumOff val="80000"/>
                <a:alpha val="20000"/>
              </a:schemeClr>
            </a:solidFill>
          </p:grpSpPr>
          <p:sp>
            <p:nvSpPr>
              <p:cNvPr id="33" name="任意多边形: 形状 32"/>
              <p:cNvSpPr>
                <a:spLocks/>
              </p:cNvSpPr>
              <p:nvPr/>
            </p:nvSpPr>
            <p:spPr bwMode="auto">
              <a:xfrm>
                <a:off x="3559175" y="-2314575"/>
                <a:ext cx="3278188" cy="1814512"/>
              </a:xfrm>
              <a:custGeom>
                <a:avLst/>
                <a:gdLst>
                  <a:gd name="T0" fmla="*/ 824 w 868"/>
                  <a:gd name="T1" fmla="*/ 80 h 479"/>
                  <a:gd name="T2" fmla="*/ 629 w 868"/>
                  <a:gd name="T3" fmla="*/ 45 h 479"/>
                  <a:gd name="T4" fmla="*/ 571 w 868"/>
                  <a:gd name="T5" fmla="*/ 138 h 479"/>
                  <a:gd name="T6" fmla="*/ 557 w 868"/>
                  <a:gd name="T7" fmla="*/ 107 h 479"/>
                  <a:gd name="T8" fmla="*/ 425 w 868"/>
                  <a:gd name="T9" fmla="*/ 84 h 479"/>
                  <a:gd name="T10" fmla="*/ 402 w 868"/>
                  <a:gd name="T11" fmla="*/ 107 h 479"/>
                  <a:gd name="T12" fmla="*/ 118 w 868"/>
                  <a:gd name="T13" fmla="*/ 64 h 479"/>
                  <a:gd name="T14" fmla="*/ 66 w 868"/>
                  <a:gd name="T15" fmla="*/ 355 h 479"/>
                  <a:gd name="T16" fmla="*/ 357 w 868"/>
                  <a:gd name="T17" fmla="*/ 406 h 479"/>
                  <a:gd name="T18" fmla="*/ 401 w 868"/>
                  <a:gd name="T19" fmla="*/ 365 h 479"/>
                  <a:gd name="T20" fmla="*/ 417 w 868"/>
                  <a:gd name="T21" fmla="*/ 395 h 479"/>
                  <a:gd name="T22" fmla="*/ 623 w 868"/>
                  <a:gd name="T23" fmla="*/ 432 h 479"/>
                  <a:gd name="T24" fmla="*/ 685 w 868"/>
                  <a:gd name="T25" fmla="*/ 298 h 479"/>
                  <a:gd name="T26" fmla="*/ 790 w 868"/>
                  <a:gd name="T27" fmla="*/ 275 h 479"/>
                  <a:gd name="T28" fmla="*/ 824 w 868"/>
                  <a:gd name="T29" fmla="*/ 8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8" h="479">
                    <a:moveTo>
                      <a:pt x="824" y="80"/>
                    </a:moveTo>
                    <a:cubicBezTo>
                      <a:pt x="780" y="16"/>
                      <a:pt x="692" y="1"/>
                      <a:pt x="629" y="45"/>
                    </a:cubicBezTo>
                    <a:cubicBezTo>
                      <a:pt x="597" y="68"/>
                      <a:pt x="577" y="101"/>
                      <a:pt x="571" y="138"/>
                    </a:cubicBezTo>
                    <a:cubicBezTo>
                      <a:pt x="568" y="127"/>
                      <a:pt x="564" y="117"/>
                      <a:pt x="557" y="107"/>
                    </a:cubicBezTo>
                    <a:cubicBezTo>
                      <a:pt x="527" y="65"/>
                      <a:pt x="468" y="54"/>
                      <a:pt x="425" y="84"/>
                    </a:cubicBezTo>
                    <a:cubicBezTo>
                      <a:pt x="416" y="91"/>
                      <a:pt x="408" y="98"/>
                      <a:pt x="402" y="107"/>
                    </a:cubicBezTo>
                    <a:cubicBezTo>
                      <a:pt x="335" y="20"/>
                      <a:pt x="209" y="0"/>
                      <a:pt x="118" y="64"/>
                    </a:cubicBezTo>
                    <a:cubicBezTo>
                      <a:pt x="23" y="130"/>
                      <a:pt x="0" y="260"/>
                      <a:pt x="66" y="355"/>
                    </a:cubicBezTo>
                    <a:cubicBezTo>
                      <a:pt x="132" y="449"/>
                      <a:pt x="262" y="472"/>
                      <a:pt x="357" y="406"/>
                    </a:cubicBezTo>
                    <a:cubicBezTo>
                      <a:pt x="374" y="394"/>
                      <a:pt x="388" y="380"/>
                      <a:pt x="401" y="365"/>
                    </a:cubicBezTo>
                    <a:cubicBezTo>
                      <a:pt x="405" y="375"/>
                      <a:pt x="410" y="386"/>
                      <a:pt x="417" y="395"/>
                    </a:cubicBezTo>
                    <a:cubicBezTo>
                      <a:pt x="464" y="462"/>
                      <a:pt x="556" y="479"/>
                      <a:pt x="623" y="432"/>
                    </a:cubicBezTo>
                    <a:cubicBezTo>
                      <a:pt x="668" y="400"/>
                      <a:pt x="690" y="349"/>
                      <a:pt x="685" y="298"/>
                    </a:cubicBezTo>
                    <a:cubicBezTo>
                      <a:pt x="720" y="304"/>
                      <a:pt x="758" y="297"/>
                      <a:pt x="790" y="275"/>
                    </a:cubicBezTo>
                    <a:cubicBezTo>
                      <a:pt x="853" y="230"/>
                      <a:pt x="868" y="143"/>
                      <a:pt x="824" y="80"/>
                    </a:cubicBezTo>
                    <a:close/>
                  </a:path>
                </a:pathLst>
              </a:custGeom>
              <a:grpFill/>
              <a:ln>
                <a:noFill/>
              </a:ln>
            </p:spPr>
            <p:txBody>
              <a:bodyPr vert="horz" wrap="square" lIns="91440" tIns="45720" rIns="91440" bIns="45720" numCol="1" anchor="t" anchorCtr="0" compatLnSpc="1">
                <a:prstTxWarp prst="textNoShape">
                  <a:avLst/>
                </a:prstTxWarp>
              </a:bodyPr>
              <a:lstStyle/>
              <a:p>
                <a:pPr lvl="0"/>
                <a:endParaRPr lang="zh-CN" altLang="en-US"/>
              </a:p>
            </p:txBody>
          </p:sp>
          <p:sp>
            <p:nvSpPr>
              <p:cNvPr id="34" name="任意多边形: 形状 33"/>
              <p:cNvSpPr>
                <a:spLocks/>
              </p:cNvSpPr>
              <p:nvPr/>
            </p:nvSpPr>
            <p:spPr bwMode="auto">
              <a:xfrm>
                <a:off x="4933950" y="-2579687"/>
                <a:ext cx="336550" cy="336550"/>
              </a:xfrm>
              <a:custGeom>
                <a:avLst/>
                <a:gdLst>
                  <a:gd name="T0" fmla="*/ 67 w 89"/>
                  <a:gd name="T1" fmla="*/ 76 h 89"/>
                  <a:gd name="T2" fmla="*/ 76 w 89"/>
                  <a:gd name="T3" fmla="*/ 22 h 89"/>
                  <a:gd name="T4" fmla="*/ 22 w 89"/>
                  <a:gd name="T5" fmla="*/ 13 h 89"/>
                  <a:gd name="T6" fmla="*/ 13 w 89"/>
                  <a:gd name="T7" fmla="*/ 67 h 89"/>
                  <a:gd name="T8" fmla="*/ 67 w 89"/>
                  <a:gd name="T9" fmla="*/ 76 h 89"/>
                </a:gdLst>
                <a:ahLst/>
                <a:cxnLst>
                  <a:cxn ang="0">
                    <a:pos x="T0" y="T1"/>
                  </a:cxn>
                  <a:cxn ang="0">
                    <a:pos x="T2" y="T3"/>
                  </a:cxn>
                  <a:cxn ang="0">
                    <a:pos x="T4" y="T5"/>
                  </a:cxn>
                  <a:cxn ang="0">
                    <a:pos x="T6" y="T7"/>
                  </a:cxn>
                  <a:cxn ang="0">
                    <a:pos x="T8" y="T9"/>
                  </a:cxn>
                </a:cxnLst>
                <a:rect l="0" t="0" r="r" b="b"/>
                <a:pathLst>
                  <a:path w="89" h="89">
                    <a:moveTo>
                      <a:pt x="67" y="76"/>
                    </a:moveTo>
                    <a:cubicBezTo>
                      <a:pt x="84" y="64"/>
                      <a:pt x="89" y="40"/>
                      <a:pt x="76" y="22"/>
                    </a:cubicBezTo>
                    <a:cubicBezTo>
                      <a:pt x="64" y="5"/>
                      <a:pt x="40" y="0"/>
                      <a:pt x="22" y="13"/>
                    </a:cubicBezTo>
                    <a:cubicBezTo>
                      <a:pt x="5" y="25"/>
                      <a:pt x="0" y="49"/>
                      <a:pt x="13" y="67"/>
                    </a:cubicBezTo>
                    <a:cubicBezTo>
                      <a:pt x="25" y="84"/>
                      <a:pt x="49" y="89"/>
                      <a:pt x="67" y="76"/>
                    </a:cubicBezTo>
                    <a:close/>
                  </a:path>
                </a:pathLst>
              </a:custGeom>
              <a:grpFill/>
              <a:ln>
                <a:noFill/>
              </a:ln>
            </p:spPr>
            <p:txBody>
              <a:bodyPr vert="horz" wrap="square" lIns="91440" tIns="45720" rIns="91440" bIns="45720" numCol="1" anchor="t" anchorCtr="0" compatLnSpc="1">
                <a:prstTxWarp prst="textNoShape">
                  <a:avLst/>
                </a:prstTxWarp>
              </a:bodyPr>
              <a:lstStyle/>
              <a:p>
                <a:pPr lvl="0"/>
                <a:endParaRPr lang="zh-CN" altLang="en-US"/>
              </a:p>
            </p:txBody>
          </p:sp>
          <p:sp>
            <p:nvSpPr>
              <p:cNvPr id="35" name="任意多边形: 形状 34"/>
              <p:cNvSpPr>
                <a:spLocks/>
              </p:cNvSpPr>
              <p:nvPr/>
            </p:nvSpPr>
            <p:spPr bwMode="auto">
              <a:xfrm>
                <a:off x="6226175" y="-1011238"/>
                <a:ext cx="165100" cy="166687"/>
              </a:xfrm>
              <a:custGeom>
                <a:avLst/>
                <a:gdLst>
                  <a:gd name="T0" fmla="*/ 11 w 44"/>
                  <a:gd name="T1" fmla="*/ 6 h 44"/>
                  <a:gd name="T2" fmla="*/ 6 w 44"/>
                  <a:gd name="T3" fmla="*/ 33 h 44"/>
                  <a:gd name="T4" fmla="*/ 34 w 44"/>
                  <a:gd name="T5" fmla="*/ 38 h 44"/>
                  <a:gd name="T6" fmla="*/ 38 w 44"/>
                  <a:gd name="T7" fmla="*/ 11 h 44"/>
                  <a:gd name="T8" fmla="*/ 11 w 44"/>
                  <a:gd name="T9" fmla="*/ 6 h 44"/>
                </a:gdLst>
                <a:ahLst/>
                <a:cxnLst>
                  <a:cxn ang="0">
                    <a:pos x="T0" y="T1"/>
                  </a:cxn>
                  <a:cxn ang="0">
                    <a:pos x="T2" y="T3"/>
                  </a:cxn>
                  <a:cxn ang="0">
                    <a:pos x="T4" y="T5"/>
                  </a:cxn>
                  <a:cxn ang="0">
                    <a:pos x="T6" y="T7"/>
                  </a:cxn>
                  <a:cxn ang="0">
                    <a:pos x="T8" y="T9"/>
                  </a:cxn>
                </a:cxnLst>
                <a:rect l="0" t="0" r="r" b="b"/>
                <a:pathLst>
                  <a:path w="44" h="44">
                    <a:moveTo>
                      <a:pt x="11" y="6"/>
                    </a:moveTo>
                    <a:cubicBezTo>
                      <a:pt x="2" y="12"/>
                      <a:pt x="0" y="24"/>
                      <a:pt x="6" y="33"/>
                    </a:cubicBezTo>
                    <a:cubicBezTo>
                      <a:pt x="13" y="42"/>
                      <a:pt x="25" y="44"/>
                      <a:pt x="34" y="38"/>
                    </a:cubicBezTo>
                    <a:cubicBezTo>
                      <a:pt x="42" y="32"/>
                      <a:pt x="44" y="20"/>
                      <a:pt x="38" y="11"/>
                    </a:cubicBezTo>
                    <a:cubicBezTo>
                      <a:pt x="32" y="2"/>
                      <a:pt x="20" y="0"/>
                      <a:pt x="11" y="6"/>
                    </a:cubicBezTo>
                    <a:close/>
                  </a:path>
                </a:pathLst>
              </a:custGeom>
              <a:grpFill/>
              <a:ln>
                <a:noFill/>
              </a:ln>
            </p:spPr>
            <p:txBody>
              <a:bodyPr vert="horz" wrap="square" lIns="91440" tIns="45720" rIns="91440" bIns="45720" numCol="1" anchor="t" anchorCtr="0" compatLnSpc="1">
                <a:prstTxWarp prst="textNoShape">
                  <a:avLst/>
                </a:prstTxWarp>
              </a:bodyPr>
              <a:lstStyle/>
              <a:p>
                <a:pPr lvl="0"/>
                <a:endParaRPr lang="zh-CN" altLang="en-US"/>
              </a:p>
            </p:txBody>
          </p:sp>
        </p:grpSp>
        <p:sp>
          <p:nvSpPr>
            <p:cNvPr id="20" name="任意多边形: 形状 19"/>
            <p:cNvSpPr/>
            <p:nvPr/>
          </p:nvSpPr>
          <p:spPr>
            <a:xfrm>
              <a:off x="0" y="3103255"/>
              <a:ext cx="12192000" cy="3727447"/>
            </a:xfrm>
            <a:custGeom>
              <a:avLst/>
              <a:gdLst>
                <a:gd name="connsiteX0" fmla="*/ 0 w 12192000"/>
                <a:gd name="connsiteY0" fmla="*/ 0 h 3188743"/>
                <a:gd name="connsiteX1" fmla="*/ 12192000 w 12192000"/>
                <a:gd name="connsiteY1" fmla="*/ 0 h 3188743"/>
                <a:gd name="connsiteX2" fmla="*/ 12192000 w 12192000"/>
                <a:gd name="connsiteY2" fmla="*/ 3188743 h 3188743"/>
                <a:gd name="connsiteX3" fmla="*/ 0 w 12192000"/>
                <a:gd name="connsiteY3" fmla="*/ 3188743 h 3188743"/>
              </a:gdLst>
              <a:ahLst/>
              <a:cxnLst>
                <a:cxn ang="0">
                  <a:pos x="connsiteX0" y="connsiteY0"/>
                </a:cxn>
                <a:cxn ang="0">
                  <a:pos x="connsiteX1" y="connsiteY1"/>
                </a:cxn>
                <a:cxn ang="0">
                  <a:pos x="connsiteX2" y="connsiteY2"/>
                </a:cxn>
                <a:cxn ang="0">
                  <a:pos x="connsiteX3" y="connsiteY3"/>
                </a:cxn>
              </a:cxnLst>
              <a:rect l="l" t="t" r="r" b="b"/>
              <a:pathLst>
                <a:path w="12192000" h="3188743">
                  <a:moveTo>
                    <a:pt x="0" y="0"/>
                  </a:moveTo>
                  <a:lnTo>
                    <a:pt x="12192000" y="0"/>
                  </a:lnTo>
                  <a:lnTo>
                    <a:pt x="12192000" y="3188743"/>
                  </a:lnTo>
                  <a:lnTo>
                    <a:pt x="0" y="3188743"/>
                  </a:lnTo>
                  <a:close/>
                </a:path>
              </a:pathLst>
            </a:custGeom>
            <a:blipFill>
              <a:blip r:embed="rId2"/>
              <a:srcRect/>
              <a:stretch>
                <a:fillRect l="-40946" t="-129684" r="18282" b="-176907"/>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1" name="组合 20"/>
            <p:cNvGrpSpPr/>
            <p:nvPr/>
          </p:nvGrpSpPr>
          <p:grpSpPr>
            <a:xfrm>
              <a:off x="1" y="5268624"/>
              <a:ext cx="3302758" cy="1589375"/>
              <a:chOff x="2012951" y="-4171950"/>
              <a:chExt cx="3543300" cy="2216149"/>
            </a:xfrm>
          </p:grpSpPr>
          <p:sp>
            <p:nvSpPr>
              <p:cNvPr id="31" name="任意多边形: 形状 30"/>
              <p:cNvSpPr>
                <a:spLocks/>
              </p:cNvSpPr>
              <p:nvPr/>
            </p:nvSpPr>
            <p:spPr bwMode="auto">
              <a:xfrm>
                <a:off x="2012951" y="-4171950"/>
                <a:ext cx="3543300" cy="2216149"/>
              </a:xfrm>
              <a:custGeom>
                <a:avLst/>
                <a:gdLst>
                  <a:gd name="T0" fmla="*/ 839 w 849"/>
                  <a:gd name="T1" fmla="*/ 530 h 530"/>
                  <a:gd name="T2" fmla="*/ 0 w 849"/>
                  <a:gd name="T3" fmla="*/ 530 h 530"/>
                  <a:gd name="T4" fmla="*/ 0 w 849"/>
                  <a:gd name="T5" fmla="*/ 32 h 530"/>
                  <a:gd name="T6" fmla="*/ 59 w 849"/>
                  <a:gd name="T7" fmla="*/ 18 h 530"/>
                  <a:gd name="T8" fmla="*/ 354 w 849"/>
                  <a:gd name="T9" fmla="*/ 235 h 530"/>
                  <a:gd name="T10" fmla="*/ 394 w 849"/>
                  <a:gd name="T11" fmla="*/ 223 h 530"/>
                  <a:gd name="T12" fmla="*/ 529 w 849"/>
                  <a:gd name="T13" fmla="*/ 327 h 530"/>
                  <a:gd name="T14" fmla="*/ 527 w 849"/>
                  <a:gd name="T15" fmla="*/ 370 h 530"/>
                  <a:gd name="T16" fmla="*/ 647 w 849"/>
                  <a:gd name="T17" fmla="*/ 300 h 530"/>
                  <a:gd name="T18" fmla="*/ 846 w 849"/>
                  <a:gd name="T19" fmla="*/ 454 h 530"/>
                  <a:gd name="T20" fmla="*/ 839 w 849"/>
                  <a:gd name="T21"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9" h="530">
                    <a:moveTo>
                      <a:pt x="839" y="530"/>
                    </a:moveTo>
                    <a:cubicBezTo>
                      <a:pt x="0" y="530"/>
                      <a:pt x="0" y="530"/>
                      <a:pt x="0" y="530"/>
                    </a:cubicBezTo>
                    <a:cubicBezTo>
                      <a:pt x="0" y="32"/>
                      <a:pt x="0" y="32"/>
                      <a:pt x="0" y="32"/>
                    </a:cubicBezTo>
                    <a:cubicBezTo>
                      <a:pt x="19" y="25"/>
                      <a:pt x="38" y="20"/>
                      <a:pt x="59" y="18"/>
                    </a:cubicBezTo>
                    <a:cubicBezTo>
                      <a:pt x="200" y="0"/>
                      <a:pt x="330" y="96"/>
                      <a:pt x="354" y="235"/>
                    </a:cubicBezTo>
                    <a:cubicBezTo>
                      <a:pt x="366" y="229"/>
                      <a:pt x="380" y="225"/>
                      <a:pt x="394" y="223"/>
                    </a:cubicBezTo>
                    <a:cubicBezTo>
                      <a:pt x="460" y="215"/>
                      <a:pt x="520" y="261"/>
                      <a:pt x="529" y="327"/>
                    </a:cubicBezTo>
                    <a:cubicBezTo>
                      <a:pt x="531" y="342"/>
                      <a:pt x="530" y="356"/>
                      <a:pt x="527" y="370"/>
                    </a:cubicBezTo>
                    <a:cubicBezTo>
                      <a:pt x="554" y="332"/>
                      <a:pt x="597" y="306"/>
                      <a:pt x="647" y="300"/>
                    </a:cubicBezTo>
                    <a:cubicBezTo>
                      <a:pt x="744" y="287"/>
                      <a:pt x="834" y="356"/>
                      <a:pt x="846" y="454"/>
                    </a:cubicBezTo>
                    <a:cubicBezTo>
                      <a:pt x="849" y="480"/>
                      <a:pt x="847" y="506"/>
                      <a:pt x="839" y="5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形状 31"/>
              <p:cNvSpPr>
                <a:spLocks/>
              </p:cNvSpPr>
              <p:nvPr/>
            </p:nvSpPr>
            <p:spPr bwMode="auto">
              <a:xfrm>
                <a:off x="3570288" y="-3795713"/>
                <a:ext cx="438150" cy="439737"/>
              </a:xfrm>
              <a:custGeom>
                <a:avLst/>
                <a:gdLst>
                  <a:gd name="T0" fmla="*/ 3 w 105"/>
                  <a:gd name="T1" fmla="*/ 59 h 105"/>
                  <a:gd name="T2" fmla="*/ 58 w 105"/>
                  <a:gd name="T3" fmla="*/ 102 h 105"/>
                  <a:gd name="T4" fmla="*/ 101 w 105"/>
                  <a:gd name="T5" fmla="*/ 46 h 105"/>
                  <a:gd name="T6" fmla="*/ 46 w 105"/>
                  <a:gd name="T7" fmla="*/ 4 h 105"/>
                  <a:gd name="T8" fmla="*/ 3 w 105"/>
                  <a:gd name="T9" fmla="*/ 59 h 105"/>
                </a:gdLst>
                <a:ahLst/>
                <a:cxnLst>
                  <a:cxn ang="0">
                    <a:pos x="T0" y="T1"/>
                  </a:cxn>
                  <a:cxn ang="0">
                    <a:pos x="T2" y="T3"/>
                  </a:cxn>
                  <a:cxn ang="0">
                    <a:pos x="T4" y="T5"/>
                  </a:cxn>
                  <a:cxn ang="0">
                    <a:pos x="T6" y="T7"/>
                  </a:cxn>
                  <a:cxn ang="0">
                    <a:pos x="T8" y="T9"/>
                  </a:cxn>
                </a:cxnLst>
                <a:rect l="0" t="0" r="r" b="b"/>
                <a:pathLst>
                  <a:path w="105" h="105">
                    <a:moveTo>
                      <a:pt x="3" y="59"/>
                    </a:moveTo>
                    <a:cubicBezTo>
                      <a:pt x="6" y="86"/>
                      <a:pt x="31" y="105"/>
                      <a:pt x="58" y="102"/>
                    </a:cubicBezTo>
                    <a:cubicBezTo>
                      <a:pt x="85" y="98"/>
                      <a:pt x="105" y="73"/>
                      <a:pt x="101" y="46"/>
                    </a:cubicBezTo>
                    <a:cubicBezTo>
                      <a:pt x="98" y="19"/>
                      <a:pt x="73" y="0"/>
                      <a:pt x="46" y="4"/>
                    </a:cubicBezTo>
                    <a:cubicBezTo>
                      <a:pt x="19" y="7"/>
                      <a:pt x="0" y="32"/>
                      <a:pt x="3"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p:cNvGrpSpPr/>
            <p:nvPr/>
          </p:nvGrpSpPr>
          <p:grpSpPr>
            <a:xfrm flipH="1">
              <a:off x="10388408" y="5729949"/>
              <a:ext cx="1803590" cy="1128051"/>
              <a:chOff x="2012951" y="-4171950"/>
              <a:chExt cx="3543300" cy="2216149"/>
            </a:xfrm>
          </p:grpSpPr>
          <p:sp>
            <p:nvSpPr>
              <p:cNvPr id="29" name="任意多边形: 形状 28"/>
              <p:cNvSpPr>
                <a:spLocks/>
              </p:cNvSpPr>
              <p:nvPr/>
            </p:nvSpPr>
            <p:spPr bwMode="auto">
              <a:xfrm>
                <a:off x="2012951" y="-4171950"/>
                <a:ext cx="3543300" cy="2216149"/>
              </a:xfrm>
              <a:custGeom>
                <a:avLst/>
                <a:gdLst>
                  <a:gd name="T0" fmla="*/ 839 w 849"/>
                  <a:gd name="T1" fmla="*/ 530 h 530"/>
                  <a:gd name="T2" fmla="*/ 0 w 849"/>
                  <a:gd name="T3" fmla="*/ 530 h 530"/>
                  <a:gd name="T4" fmla="*/ 0 w 849"/>
                  <a:gd name="T5" fmla="*/ 32 h 530"/>
                  <a:gd name="T6" fmla="*/ 59 w 849"/>
                  <a:gd name="T7" fmla="*/ 18 h 530"/>
                  <a:gd name="T8" fmla="*/ 354 w 849"/>
                  <a:gd name="T9" fmla="*/ 235 h 530"/>
                  <a:gd name="T10" fmla="*/ 394 w 849"/>
                  <a:gd name="T11" fmla="*/ 223 h 530"/>
                  <a:gd name="T12" fmla="*/ 529 w 849"/>
                  <a:gd name="T13" fmla="*/ 327 h 530"/>
                  <a:gd name="T14" fmla="*/ 527 w 849"/>
                  <a:gd name="T15" fmla="*/ 370 h 530"/>
                  <a:gd name="T16" fmla="*/ 647 w 849"/>
                  <a:gd name="T17" fmla="*/ 300 h 530"/>
                  <a:gd name="T18" fmla="*/ 846 w 849"/>
                  <a:gd name="T19" fmla="*/ 454 h 530"/>
                  <a:gd name="T20" fmla="*/ 839 w 849"/>
                  <a:gd name="T21"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9" h="530">
                    <a:moveTo>
                      <a:pt x="839" y="530"/>
                    </a:moveTo>
                    <a:cubicBezTo>
                      <a:pt x="0" y="530"/>
                      <a:pt x="0" y="530"/>
                      <a:pt x="0" y="530"/>
                    </a:cubicBezTo>
                    <a:cubicBezTo>
                      <a:pt x="0" y="32"/>
                      <a:pt x="0" y="32"/>
                      <a:pt x="0" y="32"/>
                    </a:cubicBezTo>
                    <a:cubicBezTo>
                      <a:pt x="19" y="25"/>
                      <a:pt x="38" y="20"/>
                      <a:pt x="59" y="18"/>
                    </a:cubicBezTo>
                    <a:cubicBezTo>
                      <a:pt x="200" y="0"/>
                      <a:pt x="330" y="96"/>
                      <a:pt x="354" y="235"/>
                    </a:cubicBezTo>
                    <a:cubicBezTo>
                      <a:pt x="366" y="229"/>
                      <a:pt x="380" y="225"/>
                      <a:pt x="394" y="223"/>
                    </a:cubicBezTo>
                    <a:cubicBezTo>
                      <a:pt x="460" y="215"/>
                      <a:pt x="520" y="261"/>
                      <a:pt x="529" y="327"/>
                    </a:cubicBezTo>
                    <a:cubicBezTo>
                      <a:pt x="531" y="342"/>
                      <a:pt x="530" y="356"/>
                      <a:pt x="527" y="370"/>
                    </a:cubicBezTo>
                    <a:cubicBezTo>
                      <a:pt x="554" y="332"/>
                      <a:pt x="597" y="306"/>
                      <a:pt x="647" y="300"/>
                    </a:cubicBezTo>
                    <a:cubicBezTo>
                      <a:pt x="744" y="287"/>
                      <a:pt x="834" y="356"/>
                      <a:pt x="846" y="454"/>
                    </a:cubicBezTo>
                    <a:cubicBezTo>
                      <a:pt x="849" y="480"/>
                      <a:pt x="847" y="506"/>
                      <a:pt x="839" y="5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形状 29"/>
              <p:cNvSpPr>
                <a:spLocks/>
              </p:cNvSpPr>
              <p:nvPr/>
            </p:nvSpPr>
            <p:spPr bwMode="auto">
              <a:xfrm>
                <a:off x="3570288" y="-3795713"/>
                <a:ext cx="438150" cy="439737"/>
              </a:xfrm>
              <a:custGeom>
                <a:avLst/>
                <a:gdLst>
                  <a:gd name="T0" fmla="*/ 3 w 105"/>
                  <a:gd name="T1" fmla="*/ 59 h 105"/>
                  <a:gd name="T2" fmla="*/ 58 w 105"/>
                  <a:gd name="T3" fmla="*/ 102 h 105"/>
                  <a:gd name="T4" fmla="*/ 101 w 105"/>
                  <a:gd name="T5" fmla="*/ 46 h 105"/>
                  <a:gd name="T6" fmla="*/ 46 w 105"/>
                  <a:gd name="T7" fmla="*/ 4 h 105"/>
                  <a:gd name="T8" fmla="*/ 3 w 105"/>
                  <a:gd name="T9" fmla="*/ 59 h 105"/>
                </a:gdLst>
                <a:ahLst/>
                <a:cxnLst>
                  <a:cxn ang="0">
                    <a:pos x="T0" y="T1"/>
                  </a:cxn>
                  <a:cxn ang="0">
                    <a:pos x="T2" y="T3"/>
                  </a:cxn>
                  <a:cxn ang="0">
                    <a:pos x="T4" y="T5"/>
                  </a:cxn>
                  <a:cxn ang="0">
                    <a:pos x="T6" y="T7"/>
                  </a:cxn>
                  <a:cxn ang="0">
                    <a:pos x="T8" y="T9"/>
                  </a:cxn>
                </a:cxnLst>
                <a:rect l="0" t="0" r="r" b="b"/>
                <a:pathLst>
                  <a:path w="105" h="105">
                    <a:moveTo>
                      <a:pt x="3" y="59"/>
                    </a:moveTo>
                    <a:cubicBezTo>
                      <a:pt x="6" y="86"/>
                      <a:pt x="31" y="105"/>
                      <a:pt x="58" y="102"/>
                    </a:cubicBezTo>
                    <a:cubicBezTo>
                      <a:pt x="85" y="98"/>
                      <a:pt x="105" y="73"/>
                      <a:pt x="101" y="46"/>
                    </a:cubicBezTo>
                    <a:cubicBezTo>
                      <a:pt x="98" y="19"/>
                      <a:pt x="73" y="0"/>
                      <a:pt x="46" y="4"/>
                    </a:cubicBezTo>
                    <a:cubicBezTo>
                      <a:pt x="19" y="7"/>
                      <a:pt x="0" y="32"/>
                      <a:pt x="3"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 name="组合 22"/>
            <p:cNvGrpSpPr>
              <a:grpSpLocks/>
            </p:cNvGrpSpPr>
            <p:nvPr/>
          </p:nvGrpSpPr>
          <p:grpSpPr>
            <a:xfrm>
              <a:off x="2857500" y="3467100"/>
              <a:ext cx="806451" cy="857249"/>
              <a:chOff x="5256212" y="-1150937"/>
              <a:chExt cx="806451" cy="857249"/>
            </a:xfrm>
          </p:grpSpPr>
          <p:sp>
            <p:nvSpPr>
              <p:cNvPr id="24" name="任意多边形: 形状 23"/>
              <p:cNvSpPr>
                <a:spLocks/>
              </p:cNvSpPr>
              <p:nvPr/>
            </p:nvSpPr>
            <p:spPr bwMode="auto">
              <a:xfrm>
                <a:off x="5256212" y="-1074738"/>
                <a:ext cx="788988" cy="781050"/>
              </a:xfrm>
              <a:custGeom>
                <a:avLst/>
                <a:gdLst>
                  <a:gd name="T0" fmla="*/ 142 w 186"/>
                  <a:gd name="T1" fmla="*/ 34 h 184"/>
                  <a:gd name="T2" fmla="*/ 58 w 186"/>
                  <a:gd name="T3" fmla="*/ 11 h 184"/>
                  <a:gd name="T4" fmla="*/ 55 w 186"/>
                  <a:gd name="T5" fmla="*/ 8 h 184"/>
                  <a:gd name="T6" fmla="*/ 37 w 186"/>
                  <a:gd name="T7" fmla="*/ 22 h 184"/>
                  <a:gd name="T8" fmla="*/ 26 w 186"/>
                  <a:gd name="T9" fmla="*/ 127 h 184"/>
                  <a:gd name="T10" fmla="*/ 152 w 186"/>
                  <a:gd name="T11" fmla="*/ 182 h 184"/>
                  <a:gd name="T12" fmla="*/ 179 w 186"/>
                  <a:gd name="T13" fmla="*/ 175 h 184"/>
                  <a:gd name="T14" fmla="*/ 186 w 186"/>
                  <a:gd name="T15" fmla="*/ 170 h 184"/>
                  <a:gd name="T16" fmla="*/ 171 w 186"/>
                  <a:gd name="T17" fmla="*/ 152 h 184"/>
                  <a:gd name="T18" fmla="*/ 142 w 186"/>
                  <a:gd name="T19" fmla="*/ 3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4">
                    <a:moveTo>
                      <a:pt x="142" y="34"/>
                    </a:moveTo>
                    <a:cubicBezTo>
                      <a:pt x="122" y="8"/>
                      <a:pt x="87" y="0"/>
                      <a:pt x="58" y="11"/>
                    </a:cubicBezTo>
                    <a:cubicBezTo>
                      <a:pt x="55" y="8"/>
                      <a:pt x="55" y="8"/>
                      <a:pt x="55" y="8"/>
                    </a:cubicBezTo>
                    <a:cubicBezTo>
                      <a:pt x="37" y="22"/>
                      <a:pt x="37" y="22"/>
                      <a:pt x="37" y="22"/>
                    </a:cubicBezTo>
                    <a:cubicBezTo>
                      <a:pt x="5" y="48"/>
                      <a:pt x="0" y="95"/>
                      <a:pt x="26" y="127"/>
                    </a:cubicBezTo>
                    <a:cubicBezTo>
                      <a:pt x="54" y="163"/>
                      <a:pt x="121" y="175"/>
                      <a:pt x="152" y="182"/>
                    </a:cubicBezTo>
                    <a:cubicBezTo>
                      <a:pt x="162" y="184"/>
                      <a:pt x="171" y="181"/>
                      <a:pt x="179" y="175"/>
                    </a:cubicBezTo>
                    <a:cubicBezTo>
                      <a:pt x="186" y="170"/>
                      <a:pt x="186" y="170"/>
                      <a:pt x="186" y="170"/>
                    </a:cubicBezTo>
                    <a:cubicBezTo>
                      <a:pt x="171" y="152"/>
                      <a:pt x="171" y="152"/>
                      <a:pt x="171" y="152"/>
                    </a:cubicBezTo>
                    <a:cubicBezTo>
                      <a:pt x="170" y="115"/>
                      <a:pt x="164" y="60"/>
                      <a:pt x="142" y="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形状 25"/>
              <p:cNvSpPr>
                <a:spLocks/>
              </p:cNvSpPr>
              <p:nvPr/>
            </p:nvSpPr>
            <p:spPr bwMode="auto">
              <a:xfrm>
                <a:off x="5332413" y="-1150937"/>
                <a:ext cx="730250" cy="814387"/>
              </a:xfrm>
              <a:custGeom>
                <a:avLst/>
                <a:gdLst>
                  <a:gd name="T0" fmla="*/ 26 w 172"/>
                  <a:gd name="T1" fmla="*/ 131 h 192"/>
                  <a:gd name="T2" fmla="*/ 156 w 172"/>
                  <a:gd name="T3" fmla="*/ 191 h 192"/>
                  <a:gd name="T4" fmla="*/ 172 w 172"/>
                  <a:gd name="T5" fmla="*/ 178 h 192"/>
                  <a:gd name="T6" fmla="*/ 143 w 172"/>
                  <a:gd name="T7" fmla="*/ 37 h 192"/>
                  <a:gd name="T8" fmla="*/ 37 w 172"/>
                  <a:gd name="T9" fmla="*/ 26 h 192"/>
                  <a:gd name="T10" fmla="*/ 26 w 172"/>
                  <a:gd name="T11" fmla="*/ 131 h 192"/>
                </a:gdLst>
                <a:ahLst/>
                <a:cxnLst>
                  <a:cxn ang="0">
                    <a:pos x="T0" y="T1"/>
                  </a:cxn>
                  <a:cxn ang="0">
                    <a:pos x="T2" y="T3"/>
                  </a:cxn>
                  <a:cxn ang="0">
                    <a:pos x="T4" y="T5"/>
                  </a:cxn>
                  <a:cxn ang="0">
                    <a:pos x="T6" y="T7"/>
                  </a:cxn>
                  <a:cxn ang="0">
                    <a:pos x="T8" y="T9"/>
                  </a:cxn>
                  <a:cxn ang="0">
                    <a:pos x="T10" y="T11"/>
                  </a:cxn>
                </a:cxnLst>
                <a:rect l="0" t="0" r="r" b="b"/>
                <a:pathLst>
                  <a:path w="172" h="192">
                    <a:moveTo>
                      <a:pt x="26" y="131"/>
                    </a:moveTo>
                    <a:cubicBezTo>
                      <a:pt x="55" y="166"/>
                      <a:pt x="125" y="184"/>
                      <a:pt x="156" y="191"/>
                    </a:cubicBezTo>
                    <a:cubicBezTo>
                      <a:pt x="165" y="192"/>
                      <a:pt x="172" y="186"/>
                      <a:pt x="172" y="178"/>
                    </a:cubicBezTo>
                    <a:cubicBezTo>
                      <a:pt x="172" y="145"/>
                      <a:pt x="169" y="70"/>
                      <a:pt x="143" y="37"/>
                    </a:cubicBezTo>
                    <a:cubicBezTo>
                      <a:pt x="117" y="5"/>
                      <a:pt x="70" y="0"/>
                      <a:pt x="37" y="26"/>
                    </a:cubicBezTo>
                    <a:cubicBezTo>
                      <a:pt x="5" y="51"/>
                      <a:pt x="0" y="99"/>
                      <a:pt x="26" y="131"/>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形状 26"/>
              <p:cNvSpPr>
                <a:spLocks/>
              </p:cNvSpPr>
              <p:nvPr/>
            </p:nvSpPr>
            <p:spPr bwMode="auto">
              <a:xfrm>
                <a:off x="5443538" y="-1039813"/>
                <a:ext cx="509588" cy="508000"/>
              </a:xfrm>
              <a:custGeom>
                <a:avLst/>
                <a:gdLst>
                  <a:gd name="T0" fmla="*/ 18 w 120"/>
                  <a:gd name="T1" fmla="*/ 93 h 120"/>
                  <a:gd name="T2" fmla="*/ 26 w 120"/>
                  <a:gd name="T3" fmla="*/ 18 h 120"/>
                  <a:gd name="T4" fmla="*/ 101 w 120"/>
                  <a:gd name="T5" fmla="*/ 27 h 120"/>
                  <a:gd name="T6" fmla="*/ 93 w 120"/>
                  <a:gd name="T7" fmla="*/ 102 h 120"/>
                  <a:gd name="T8" fmla="*/ 18 w 120"/>
                  <a:gd name="T9" fmla="*/ 93 h 120"/>
                </a:gdLst>
                <a:ahLst/>
                <a:cxnLst>
                  <a:cxn ang="0">
                    <a:pos x="T0" y="T1"/>
                  </a:cxn>
                  <a:cxn ang="0">
                    <a:pos x="T2" y="T3"/>
                  </a:cxn>
                  <a:cxn ang="0">
                    <a:pos x="T4" y="T5"/>
                  </a:cxn>
                  <a:cxn ang="0">
                    <a:pos x="T6" y="T7"/>
                  </a:cxn>
                  <a:cxn ang="0">
                    <a:pos x="T8" y="T9"/>
                  </a:cxn>
                </a:cxnLst>
                <a:rect l="0" t="0" r="r" b="b"/>
                <a:pathLst>
                  <a:path w="120" h="120">
                    <a:moveTo>
                      <a:pt x="18" y="93"/>
                    </a:moveTo>
                    <a:cubicBezTo>
                      <a:pt x="0" y="70"/>
                      <a:pt x="3" y="37"/>
                      <a:pt x="26" y="18"/>
                    </a:cubicBezTo>
                    <a:cubicBezTo>
                      <a:pt x="49" y="0"/>
                      <a:pt x="83" y="4"/>
                      <a:pt x="101" y="27"/>
                    </a:cubicBezTo>
                    <a:cubicBezTo>
                      <a:pt x="120" y="50"/>
                      <a:pt x="116" y="83"/>
                      <a:pt x="93" y="102"/>
                    </a:cubicBezTo>
                    <a:cubicBezTo>
                      <a:pt x="70" y="120"/>
                      <a:pt x="37" y="116"/>
                      <a:pt x="18" y="93"/>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形状 27"/>
              <p:cNvSpPr>
                <a:spLocks/>
              </p:cNvSpPr>
              <p:nvPr/>
            </p:nvSpPr>
            <p:spPr bwMode="auto">
              <a:xfrm>
                <a:off x="5443538" y="-1011238"/>
                <a:ext cx="461963" cy="488950"/>
              </a:xfrm>
              <a:custGeom>
                <a:avLst/>
                <a:gdLst>
                  <a:gd name="T0" fmla="*/ 18 w 109"/>
                  <a:gd name="T1" fmla="*/ 86 h 115"/>
                  <a:gd name="T2" fmla="*/ 21 w 109"/>
                  <a:gd name="T3" fmla="*/ 16 h 115"/>
                  <a:gd name="T4" fmla="*/ 91 w 109"/>
                  <a:gd name="T5" fmla="*/ 28 h 115"/>
                  <a:gd name="T6" fmla="*/ 88 w 109"/>
                  <a:gd name="T7" fmla="*/ 99 h 115"/>
                  <a:gd name="T8" fmla="*/ 18 w 109"/>
                  <a:gd name="T9" fmla="*/ 86 h 115"/>
                </a:gdLst>
                <a:ahLst/>
                <a:cxnLst>
                  <a:cxn ang="0">
                    <a:pos x="T0" y="T1"/>
                  </a:cxn>
                  <a:cxn ang="0">
                    <a:pos x="T2" y="T3"/>
                  </a:cxn>
                  <a:cxn ang="0">
                    <a:pos x="T4" y="T5"/>
                  </a:cxn>
                  <a:cxn ang="0">
                    <a:pos x="T6" y="T7"/>
                  </a:cxn>
                  <a:cxn ang="0">
                    <a:pos x="T8" y="T9"/>
                  </a:cxn>
                </a:cxnLst>
                <a:rect l="0" t="0" r="r" b="b"/>
                <a:pathLst>
                  <a:path w="109" h="115">
                    <a:moveTo>
                      <a:pt x="18" y="86"/>
                    </a:moveTo>
                    <a:cubicBezTo>
                      <a:pt x="0" y="63"/>
                      <a:pt x="1" y="32"/>
                      <a:pt x="21" y="16"/>
                    </a:cubicBezTo>
                    <a:cubicBezTo>
                      <a:pt x="41" y="0"/>
                      <a:pt x="72" y="5"/>
                      <a:pt x="91" y="28"/>
                    </a:cubicBezTo>
                    <a:cubicBezTo>
                      <a:pt x="109" y="51"/>
                      <a:pt x="108" y="83"/>
                      <a:pt x="88" y="99"/>
                    </a:cubicBezTo>
                    <a:cubicBezTo>
                      <a:pt x="68" y="115"/>
                      <a:pt x="37" y="109"/>
                      <a:pt x="1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 name="标题 4"/>
          <p:cNvSpPr>
            <a:spLocks noGrp="1"/>
          </p:cNvSpPr>
          <p:nvPr>
            <p:ph type="title" hasCustomPrompt="1"/>
          </p:nvPr>
        </p:nvSpPr>
        <p:spPr>
          <a:xfrm>
            <a:off x="660399" y="1480551"/>
            <a:ext cx="10858500" cy="976602"/>
          </a:xfrm>
          <a:prstGeom prst="rect">
            <a:avLst/>
          </a:prstGeom>
        </p:spPr>
        <p:txBody>
          <a:bodyPr>
            <a:noAutofit/>
          </a:bodyPr>
          <a:lstStyle>
            <a:lvl1pPr algn="ctr">
              <a:lnSpc>
                <a:spcPct val="100000"/>
              </a:lnSpc>
              <a:defRPr sz="5400"/>
            </a:lvl1pPr>
          </a:lstStyle>
          <a:p>
            <a:pPr lvl="0"/>
            <a:r>
              <a:rPr lang="en-US"/>
              <a:t>Click to add title</a:t>
            </a:r>
          </a:p>
        </p:txBody>
      </p:sp>
      <p:sp>
        <p:nvSpPr>
          <p:cNvPr id="25" name="文本占位符 24"/>
          <p:cNvSpPr>
            <a:spLocks noGrp="1"/>
          </p:cNvSpPr>
          <p:nvPr>
            <p:ph type="body" sz="quarter" idx="1" hasCustomPrompt="1"/>
          </p:nvPr>
        </p:nvSpPr>
        <p:spPr>
          <a:xfrm>
            <a:off x="660399" y="2469005"/>
            <a:ext cx="10858500" cy="903506"/>
          </a:xfrm>
          <a:prstGeom prst="rect">
            <a:avLst/>
          </a:prstGeom>
        </p:spPr>
        <p:txBody>
          <a:bodyPr anchor="t">
            <a:normAutofit/>
          </a:bodyPr>
          <a:lstStyle>
            <a:lvl1pPr marL="0" indent="0" algn="ctr">
              <a:lnSpc>
                <a:spcPct val="120000"/>
              </a:lnSpc>
              <a:buFont typeface="+mj-lt"/>
              <a:buNone/>
              <a:defRPr sz="1800" b="0">
                <a:solidFill>
                  <a:schemeClr val="tx1"/>
                </a:solidFill>
                <a:latin typeface="+mn-lt"/>
              </a:defRPr>
            </a:lvl1pPr>
          </a:lstStyle>
          <a:p>
            <a:pPr lvl="0"/>
            <a:r>
              <a:rPr lang="en-US"/>
              <a:t>Click to add text</a:t>
            </a:r>
          </a:p>
        </p:txBody>
      </p:sp>
      <p:sp>
        <p:nvSpPr>
          <p:cNvPr id="4" name="日期占位符 3"/>
          <p:cNvSpPr>
            <a:spLocks noGrp="1"/>
          </p:cNvSpPr>
          <p:nvPr>
            <p:ph type="dt" sz="half" idx="10"/>
          </p:nvPr>
        </p:nvSpPr>
        <p:spPr/>
        <p:txBody>
          <a:bodyPr/>
          <a:lstStyle/>
          <a:p>
            <a:fld id="{2A27A813-B2FD-42E1-9222-83B574E99074}" type="datetime1">
              <a:rPr lang="zh-CN" altLang="en-US" smtClean="0"/>
              <a:t>2024/6/19</a:t>
            </a:fld>
            <a:endParaRPr lang="en-US" altLang="zh-CN"/>
          </a:p>
        </p:txBody>
      </p:sp>
      <p:sp>
        <p:nvSpPr>
          <p:cNvPr id="6" name="页脚占位符 5"/>
          <p:cNvSpPr>
            <a:spLocks noGrp="1"/>
          </p:cNvSpPr>
          <p:nvPr>
            <p:ph type="ftr" sz="quarter" idx="11"/>
          </p:nvPr>
        </p:nvSpPr>
        <p:spPr/>
        <p:txBody>
          <a:bodyPr/>
          <a:lstStyle/>
          <a:p>
            <a:r>
              <a:rPr lang="af-ZA" altLang="zh-CN" dirty="0"/>
              <a:t>OfficePLUS</a:t>
            </a:r>
            <a:endParaRPr lang="zh-CN" altLang="en-US" dirty="0"/>
          </a:p>
        </p:txBody>
      </p:sp>
      <p:sp>
        <p:nvSpPr>
          <p:cNvPr id="8" name="灯片编号占位符 7"/>
          <p:cNvSpPr>
            <a:spLocks noGrp="1"/>
          </p:cNvSpPr>
          <p:nvPr>
            <p:ph type="sldNum" sz="quarter" idx="12"/>
          </p:nvPr>
        </p:nvSpPr>
        <p:spPr/>
        <p:txBody>
          <a:bodyPr/>
          <a:lstStyle/>
          <a:p>
            <a:fld id="{7F65B630-C7FF-41C0-9923-C5E5E29EED81}" type="slidenum">
              <a:rPr lang="en-US" altLang="zh-CN" smtClean="0"/>
              <a:pPr/>
              <a:t>‹#›</a:t>
            </a:fld>
            <a:endParaRPr lang="en-US" altLang="zh-CN"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p>
        </p:txBody>
      </p:sp>
      <p:sp>
        <p:nvSpPr>
          <p:cNvPr id="3" name="日期占位符 2"/>
          <p:cNvSpPr>
            <a:spLocks noGrp="1"/>
          </p:cNvSpPr>
          <p:nvPr>
            <p:ph type="dt" sz="half" idx="10"/>
          </p:nvPr>
        </p:nvSpPr>
        <p:spPr/>
        <p:txBody>
          <a:bodyPr/>
          <a:lstStyle/>
          <a:p>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bg>
      <p:bgPr>
        <a:gradFill>
          <a:gsLst>
            <a:gs pos="46000">
              <a:schemeClr val="accent1">
                <a:lumMod val="60000"/>
                <a:lumOff val="40000"/>
                <a:alpha val="90000"/>
              </a:schemeClr>
            </a:gs>
            <a:gs pos="0">
              <a:schemeClr val="accent1">
                <a:lumMod val="20000"/>
                <a:lumOff val="8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 name="组合 1"/>
          <p:cNvGrpSpPr/>
          <p:nvPr/>
        </p:nvGrpSpPr>
        <p:grpSpPr>
          <a:xfrm>
            <a:off x="0" y="-1587"/>
            <a:ext cx="12192000" cy="6859587"/>
            <a:chOff x="0" y="-1587"/>
            <a:chExt cx="12192000" cy="6859587"/>
          </a:xfrm>
        </p:grpSpPr>
        <p:grpSp>
          <p:nvGrpSpPr>
            <p:cNvPr id="3" name="组合 2"/>
            <p:cNvGrpSpPr/>
            <p:nvPr/>
          </p:nvGrpSpPr>
          <p:grpSpPr>
            <a:xfrm>
              <a:off x="10148757" y="-1587"/>
              <a:ext cx="2041656" cy="1131888"/>
              <a:chOff x="10148757" y="-1587"/>
              <a:chExt cx="2041656" cy="1131888"/>
            </a:xfrm>
          </p:grpSpPr>
          <p:sp>
            <p:nvSpPr>
              <p:cNvPr id="27" name="任意多边形: 形状 26"/>
              <p:cNvSpPr>
                <a:spLocks/>
              </p:cNvSpPr>
              <p:nvPr/>
            </p:nvSpPr>
            <p:spPr bwMode="auto">
              <a:xfrm>
                <a:off x="10148757" y="-1587"/>
                <a:ext cx="2041656" cy="1131888"/>
              </a:xfrm>
              <a:custGeom>
                <a:avLst/>
                <a:gdLst>
                  <a:gd name="T0" fmla="*/ 854 w 1201"/>
                  <a:gd name="T1" fmla="*/ 0 h 665"/>
                  <a:gd name="T2" fmla="*/ 854 w 1201"/>
                  <a:gd name="T3" fmla="*/ 0 h 665"/>
                  <a:gd name="T4" fmla="*/ 794 w 1201"/>
                  <a:gd name="T5" fmla="*/ 0 h 665"/>
                  <a:gd name="T6" fmla="*/ 593 w 1201"/>
                  <a:gd name="T7" fmla="*/ 0 h 665"/>
                  <a:gd name="T8" fmla="*/ 556 w 1201"/>
                  <a:gd name="T9" fmla="*/ 0 h 665"/>
                  <a:gd name="T10" fmla="*/ 556 w 1201"/>
                  <a:gd name="T11" fmla="*/ 0 h 665"/>
                  <a:gd name="T12" fmla="*/ 556 w 1201"/>
                  <a:gd name="T13" fmla="*/ 0 h 665"/>
                  <a:gd name="T14" fmla="*/ 0 w 1201"/>
                  <a:gd name="T15" fmla="*/ 0 h 665"/>
                  <a:gd name="T16" fmla="*/ 0 w 1201"/>
                  <a:gd name="T17" fmla="*/ 4 h 665"/>
                  <a:gd name="T18" fmla="*/ 321 w 1201"/>
                  <a:gd name="T19" fmla="*/ 239 h 665"/>
                  <a:gd name="T20" fmla="*/ 507 w 1201"/>
                  <a:gd name="T21" fmla="*/ 123 h 665"/>
                  <a:gd name="T22" fmla="*/ 506 w 1201"/>
                  <a:gd name="T23" fmla="*/ 190 h 665"/>
                  <a:gd name="T24" fmla="*/ 722 w 1201"/>
                  <a:gd name="T25" fmla="*/ 348 h 665"/>
                  <a:gd name="T26" fmla="*/ 785 w 1201"/>
                  <a:gd name="T27" fmla="*/ 327 h 665"/>
                  <a:gd name="T28" fmla="*/ 785 w 1201"/>
                  <a:gd name="T29" fmla="*/ 327 h 665"/>
                  <a:gd name="T30" fmla="*/ 1201 w 1201"/>
                  <a:gd name="T31" fmla="*/ 662 h 665"/>
                  <a:gd name="T32" fmla="*/ 1201 w 1201"/>
                  <a:gd name="T33" fmla="*/ 0 h 665"/>
                  <a:gd name="T34" fmla="*/ 854 w 1201"/>
                  <a:gd name="T35" fmla="*/ 0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1" h="665">
                    <a:moveTo>
                      <a:pt x="854" y="0"/>
                    </a:moveTo>
                    <a:cubicBezTo>
                      <a:pt x="854" y="0"/>
                      <a:pt x="854" y="0"/>
                      <a:pt x="854" y="0"/>
                    </a:cubicBezTo>
                    <a:cubicBezTo>
                      <a:pt x="794" y="0"/>
                      <a:pt x="794" y="0"/>
                      <a:pt x="794" y="0"/>
                    </a:cubicBezTo>
                    <a:cubicBezTo>
                      <a:pt x="593" y="0"/>
                      <a:pt x="593" y="0"/>
                      <a:pt x="593" y="0"/>
                    </a:cubicBezTo>
                    <a:cubicBezTo>
                      <a:pt x="556" y="0"/>
                      <a:pt x="556" y="0"/>
                      <a:pt x="556" y="0"/>
                    </a:cubicBezTo>
                    <a:cubicBezTo>
                      <a:pt x="556" y="0"/>
                      <a:pt x="556" y="0"/>
                      <a:pt x="556" y="0"/>
                    </a:cubicBezTo>
                    <a:cubicBezTo>
                      <a:pt x="556" y="0"/>
                      <a:pt x="556" y="0"/>
                      <a:pt x="556" y="0"/>
                    </a:cubicBezTo>
                    <a:cubicBezTo>
                      <a:pt x="0" y="0"/>
                      <a:pt x="0" y="0"/>
                      <a:pt x="0" y="0"/>
                    </a:cubicBezTo>
                    <a:cubicBezTo>
                      <a:pt x="0" y="1"/>
                      <a:pt x="0" y="3"/>
                      <a:pt x="0" y="4"/>
                    </a:cubicBezTo>
                    <a:cubicBezTo>
                      <a:pt x="24" y="157"/>
                      <a:pt x="168" y="262"/>
                      <a:pt x="321" y="239"/>
                    </a:cubicBezTo>
                    <a:cubicBezTo>
                      <a:pt x="399" y="226"/>
                      <a:pt x="465" y="183"/>
                      <a:pt x="507" y="123"/>
                    </a:cubicBezTo>
                    <a:cubicBezTo>
                      <a:pt x="503" y="145"/>
                      <a:pt x="502" y="167"/>
                      <a:pt x="506" y="190"/>
                    </a:cubicBezTo>
                    <a:cubicBezTo>
                      <a:pt x="522" y="293"/>
                      <a:pt x="619" y="364"/>
                      <a:pt x="722" y="348"/>
                    </a:cubicBezTo>
                    <a:cubicBezTo>
                      <a:pt x="745" y="345"/>
                      <a:pt x="766" y="337"/>
                      <a:pt x="785" y="327"/>
                    </a:cubicBezTo>
                    <a:cubicBezTo>
                      <a:pt x="785" y="327"/>
                      <a:pt x="785" y="327"/>
                      <a:pt x="785" y="327"/>
                    </a:cubicBezTo>
                    <a:cubicBezTo>
                      <a:pt x="825" y="526"/>
                      <a:pt x="1002" y="665"/>
                      <a:pt x="1201" y="662"/>
                    </a:cubicBezTo>
                    <a:cubicBezTo>
                      <a:pt x="1201" y="0"/>
                      <a:pt x="1201" y="0"/>
                      <a:pt x="1201" y="0"/>
                    </a:cubicBezTo>
                    <a:lnTo>
                      <a:pt x="854" y="0"/>
                    </a:lnTo>
                    <a:close/>
                  </a:path>
                </a:pathLst>
              </a:custGeom>
              <a:solidFill>
                <a:schemeClr val="accent1">
                  <a:lumMod val="40000"/>
                  <a:lumOff val="60000"/>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形状 27"/>
              <p:cNvSpPr>
                <a:spLocks/>
              </p:cNvSpPr>
              <p:nvPr/>
            </p:nvSpPr>
            <p:spPr bwMode="auto">
              <a:xfrm>
                <a:off x="11236325" y="692150"/>
                <a:ext cx="193675" cy="193675"/>
              </a:xfrm>
              <a:custGeom>
                <a:avLst/>
                <a:gdLst>
                  <a:gd name="T0" fmla="*/ 46 w 109"/>
                  <a:gd name="T1" fmla="*/ 5 h 109"/>
                  <a:gd name="T2" fmla="*/ 4 w 109"/>
                  <a:gd name="T3" fmla="*/ 62 h 109"/>
                  <a:gd name="T4" fmla="*/ 62 w 109"/>
                  <a:gd name="T5" fmla="*/ 105 h 109"/>
                  <a:gd name="T6" fmla="*/ 104 w 109"/>
                  <a:gd name="T7" fmla="*/ 47 h 109"/>
                  <a:gd name="T8" fmla="*/ 46 w 109"/>
                  <a:gd name="T9" fmla="*/ 5 h 109"/>
                </a:gdLst>
                <a:ahLst/>
                <a:cxnLst>
                  <a:cxn ang="0">
                    <a:pos x="T0" y="T1"/>
                  </a:cxn>
                  <a:cxn ang="0">
                    <a:pos x="T2" y="T3"/>
                  </a:cxn>
                  <a:cxn ang="0">
                    <a:pos x="T4" y="T5"/>
                  </a:cxn>
                  <a:cxn ang="0">
                    <a:pos x="T6" y="T7"/>
                  </a:cxn>
                  <a:cxn ang="0">
                    <a:pos x="T8" y="T9"/>
                  </a:cxn>
                </a:cxnLst>
                <a:rect l="0" t="0" r="r" b="b"/>
                <a:pathLst>
                  <a:path w="109" h="109">
                    <a:moveTo>
                      <a:pt x="46" y="5"/>
                    </a:moveTo>
                    <a:cubicBezTo>
                      <a:pt x="19" y="9"/>
                      <a:pt x="0" y="35"/>
                      <a:pt x="4" y="62"/>
                    </a:cubicBezTo>
                    <a:cubicBezTo>
                      <a:pt x="8" y="90"/>
                      <a:pt x="34" y="109"/>
                      <a:pt x="62" y="105"/>
                    </a:cubicBezTo>
                    <a:cubicBezTo>
                      <a:pt x="90" y="101"/>
                      <a:pt x="109" y="75"/>
                      <a:pt x="104" y="47"/>
                    </a:cubicBezTo>
                    <a:cubicBezTo>
                      <a:pt x="100" y="19"/>
                      <a:pt x="74" y="0"/>
                      <a:pt x="46" y="5"/>
                    </a:cubicBezTo>
                    <a:close/>
                  </a:path>
                </a:pathLst>
              </a:custGeom>
              <a:solidFill>
                <a:schemeClr val="accent1">
                  <a:lumMod val="40000"/>
                  <a:lumOff val="60000"/>
                  <a:alpha val="50000"/>
                </a:schemeClr>
              </a:solidFill>
              <a:ln>
                <a:noFill/>
              </a:ln>
            </p:spPr>
            <p:txBody>
              <a:bodyPr vert="horz" wrap="square" lIns="91440" tIns="45720" rIns="91440" bIns="45720" numCol="1" anchor="t" anchorCtr="0" compatLnSpc="1">
                <a:prstTxWarp prst="textNoShape">
                  <a:avLst/>
                </a:prstTxWarp>
              </a:bodyPr>
              <a:lstStyle/>
              <a:p>
                <a:pPr lvl="0"/>
                <a:endParaRPr lang="zh-CN" altLang="en-US"/>
              </a:p>
            </p:txBody>
          </p:sp>
        </p:grpSp>
        <p:grpSp>
          <p:nvGrpSpPr>
            <p:cNvPr id="6" name="组合 5"/>
            <p:cNvGrpSpPr/>
            <p:nvPr/>
          </p:nvGrpSpPr>
          <p:grpSpPr>
            <a:xfrm>
              <a:off x="1834124" y="3244273"/>
              <a:ext cx="3467297" cy="2199591"/>
              <a:chOff x="3559175" y="-2579687"/>
              <a:chExt cx="3278188" cy="2079624"/>
            </a:xfrm>
            <a:solidFill>
              <a:schemeClr val="accent1">
                <a:lumMod val="20000"/>
                <a:lumOff val="80000"/>
                <a:alpha val="20000"/>
              </a:schemeClr>
            </a:solidFill>
          </p:grpSpPr>
          <p:sp>
            <p:nvSpPr>
              <p:cNvPr id="24" name="任意多边形: 形状 23"/>
              <p:cNvSpPr>
                <a:spLocks/>
              </p:cNvSpPr>
              <p:nvPr/>
            </p:nvSpPr>
            <p:spPr bwMode="auto">
              <a:xfrm>
                <a:off x="3559175" y="-2314575"/>
                <a:ext cx="3278188" cy="1814512"/>
              </a:xfrm>
              <a:custGeom>
                <a:avLst/>
                <a:gdLst>
                  <a:gd name="T0" fmla="*/ 824 w 868"/>
                  <a:gd name="T1" fmla="*/ 80 h 479"/>
                  <a:gd name="T2" fmla="*/ 629 w 868"/>
                  <a:gd name="T3" fmla="*/ 45 h 479"/>
                  <a:gd name="T4" fmla="*/ 571 w 868"/>
                  <a:gd name="T5" fmla="*/ 138 h 479"/>
                  <a:gd name="T6" fmla="*/ 557 w 868"/>
                  <a:gd name="T7" fmla="*/ 107 h 479"/>
                  <a:gd name="T8" fmla="*/ 425 w 868"/>
                  <a:gd name="T9" fmla="*/ 84 h 479"/>
                  <a:gd name="T10" fmla="*/ 402 w 868"/>
                  <a:gd name="T11" fmla="*/ 107 h 479"/>
                  <a:gd name="T12" fmla="*/ 118 w 868"/>
                  <a:gd name="T13" fmla="*/ 64 h 479"/>
                  <a:gd name="T14" fmla="*/ 66 w 868"/>
                  <a:gd name="T15" fmla="*/ 355 h 479"/>
                  <a:gd name="T16" fmla="*/ 357 w 868"/>
                  <a:gd name="T17" fmla="*/ 406 h 479"/>
                  <a:gd name="T18" fmla="*/ 401 w 868"/>
                  <a:gd name="T19" fmla="*/ 365 h 479"/>
                  <a:gd name="T20" fmla="*/ 417 w 868"/>
                  <a:gd name="T21" fmla="*/ 395 h 479"/>
                  <a:gd name="T22" fmla="*/ 623 w 868"/>
                  <a:gd name="T23" fmla="*/ 432 h 479"/>
                  <a:gd name="T24" fmla="*/ 685 w 868"/>
                  <a:gd name="T25" fmla="*/ 298 h 479"/>
                  <a:gd name="T26" fmla="*/ 790 w 868"/>
                  <a:gd name="T27" fmla="*/ 275 h 479"/>
                  <a:gd name="T28" fmla="*/ 824 w 868"/>
                  <a:gd name="T29" fmla="*/ 8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8" h="479">
                    <a:moveTo>
                      <a:pt x="824" y="80"/>
                    </a:moveTo>
                    <a:cubicBezTo>
                      <a:pt x="780" y="16"/>
                      <a:pt x="692" y="1"/>
                      <a:pt x="629" y="45"/>
                    </a:cubicBezTo>
                    <a:cubicBezTo>
                      <a:pt x="597" y="68"/>
                      <a:pt x="577" y="101"/>
                      <a:pt x="571" y="138"/>
                    </a:cubicBezTo>
                    <a:cubicBezTo>
                      <a:pt x="568" y="127"/>
                      <a:pt x="564" y="117"/>
                      <a:pt x="557" y="107"/>
                    </a:cubicBezTo>
                    <a:cubicBezTo>
                      <a:pt x="527" y="65"/>
                      <a:pt x="468" y="54"/>
                      <a:pt x="425" y="84"/>
                    </a:cubicBezTo>
                    <a:cubicBezTo>
                      <a:pt x="416" y="91"/>
                      <a:pt x="408" y="98"/>
                      <a:pt x="402" y="107"/>
                    </a:cubicBezTo>
                    <a:cubicBezTo>
                      <a:pt x="335" y="20"/>
                      <a:pt x="209" y="0"/>
                      <a:pt x="118" y="64"/>
                    </a:cubicBezTo>
                    <a:cubicBezTo>
                      <a:pt x="23" y="130"/>
                      <a:pt x="0" y="260"/>
                      <a:pt x="66" y="355"/>
                    </a:cubicBezTo>
                    <a:cubicBezTo>
                      <a:pt x="132" y="449"/>
                      <a:pt x="262" y="472"/>
                      <a:pt x="357" y="406"/>
                    </a:cubicBezTo>
                    <a:cubicBezTo>
                      <a:pt x="374" y="394"/>
                      <a:pt x="388" y="380"/>
                      <a:pt x="401" y="365"/>
                    </a:cubicBezTo>
                    <a:cubicBezTo>
                      <a:pt x="405" y="375"/>
                      <a:pt x="410" y="386"/>
                      <a:pt x="417" y="395"/>
                    </a:cubicBezTo>
                    <a:cubicBezTo>
                      <a:pt x="464" y="462"/>
                      <a:pt x="556" y="479"/>
                      <a:pt x="623" y="432"/>
                    </a:cubicBezTo>
                    <a:cubicBezTo>
                      <a:pt x="668" y="400"/>
                      <a:pt x="690" y="349"/>
                      <a:pt x="685" y="298"/>
                    </a:cubicBezTo>
                    <a:cubicBezTo>
                      <a:pt x="720" y="304"/>
                      <a:pt x="758" y="297"/>
                      <a:pt x="790" y="275"/>
                    </a:cubicBezTo>
                    <a:cubicBezTo>
                      <a:pt x="853" y="230"/>
                      <a:pt x="868" y="143"/>
                      <a:pt x="824" y="80"/>
                    </a:cubicBezTo>
                    <a:close/>
                  </a:path>
                </a:pathLst>
              </a:custGeom>
              <a:grpFill/>
              <a:ln>
                <a:noFill/>
              </a:ln>
            </p:spPr>
            <p:txBody>
              <a:bodyPr vert="horz" wrap="square" lIns="91440" tIns="45720" rIns="91440" bIns="45720" numCol="1" anchor="t" anchorCtr="0" compatLnSpc="1">
                <a:prstTxWarp prst="textNoShape">
                  <a:avLst/>
                </a:prstTxWarp>
              </a:bodyPr>
              <a:lstStyle/>
              <a:p>
                <a:pPr lvl="0"/>
                <a:endParaRPr lang="zh-CN" altLang="en-US"/>
              </a:p>
            </p:txBody>
          </p:sp>
          <p:sp>
            <p:nvSpPr>
              <p:cNvPr id="25" name="任意多边形: 形状 24"/>
              <p:cNvSpPr>
                <a:spLocks/>
              </p:cNvSpPr>
              <p:nvPr/>
            </p:nvSpPr>
            <p:spPr bwMode="auto">
              <a:xfrm>
                <a:off x="4933950" y="-2579687"/>
                <a:ext cx="336550" cy="336550"/>
              </a:xfrm>
              <a:custGeom>
                <a:avLst/>
                <a:gdLst>
                  <a:gd name="T0" fmla="*/ 67 w 89"/>
                  <a:gd name="T1" fmla="*/ 76 h 89"/>
                  <a:gd name="T2" fmla="*/ 76 w 89"/>
                  <a:gd name="T3" fmla="*/ 22 h 89"/>
                  <a:gd name="T4" fmla="*/ 22 w 89"/>
                  <a:gd name="T5" fmla="*/ 13 h 89"/>
                  <a:gd name="T6" fmla="*/ 13 w 89"/>
                  <a:gd name="T7" fmla="*/ 67 h 89"/>
                  <a:gd name="T8" fmla="*/ 67 w 89"/>
                  <a:gd name="T9" fmla="*/ 76 h 89"/>
                </a:gdLst>
                <a:ahLst/>
                <a:cxnLst>
                  <a:cxn ang="0">
                    <a:pos x="T0" y="T1"/>
                  </a:cxn>
                  <a:cxn ang="0">
                    <a:pos x="T2" y="T3"/>
                  </a:cxn>
                  <a:cxn ang="0">
                    <a:pos x="T4" y="T5"/>
                  </a:cxn>
                  <a:cxn ang="0">
                    <a:pos x="T6" y="T7"/>
                  </a:cxn>
                  <a:cxn ang="0">
                    <a:pos x="T8" y="T9"/>
                  </a:cxn>
                </a:cxnLst>
                <a:rect l="0" t="0" r="r" b="b"/>
                <a:pathLst>
                  <a:path w="89" h="89">
                    <a:moveTo>
                      <a:pt x="67" y="76"/>
                    </a:moveTo>
                    <a:cubicBezTo>
                      <a:pt x="84" y="64"/>
                      <a:pt x="89" y="40"/>
                      <a:pt x="76" y="22"/>
                    </a:cubicBezTo>
                    <a:cubicBezTo>
                      <a:pt x="64" y="5"/>
                      <a:pt x="40" y="0"/>
                      <a:pt x="22" y="13"/>
                    </a:cubicBezTo>
                    <a:cubicBezTo>
                      <a:pt x="5" y="25"/>
                      <a:pt x="0" y="49"/>
                      <a:pt x="13" y="67"/>
                    </a:cubicBezTo>
                    <a:cubicBezTo>
                      <a:pt x="25" y="84"/>
                      <a:pt x="49" y="89"/>
                      <a:pt x="67" y="76"/>
                    </a:cubicBezTo>
                    <a:close/>
                  </a:path>
                </a:pathLst>
              </a:custGeom>
              <a:grpFill/>
              <a:ln>
                <a:noFill/>
              </a:ln>
            </p:spPr>
            <p:txBody>
              <a:bodyPr vert="horz" wrap="square" lIns="91440" tIns="45720" rIns="91440" bIns="45720" numCol="1" anchor="t" anchorCtr="0" compatLnSpc="1">
                <a:prstTxWarp prst="textNoShape">
                  <a:avLst/>
                </a:prstTxWarp>
              </a:bodyPr>
              <a:lstStyle/>
              <a:p>
                <a:pPr lvl="0"/>
                <a:endParaRPr lang="zh-CN" altLang="en-US"/>
              </a:p>
            </p:txBody>
          </p:sp>
          <p:sp>
            <p:nvSpPr>
              <p:cNvPr id="26" name="任意多边形: 形状 25"/>
              <p:cNvSpPr>
                <a:spLocks/>
              </p:cNvSpPr>
              <p:nvPr/>
            </p:nvSpPr>
            <p:spPr bwMode="auto">
              <a:xfrm>
                <a:off x="6226175" y="-1011238"/>
                <a:ext cx="165100" cy="166687"/>
              </a:xfrm>
              <a:custGeom>
                <a:avLst/>
                <a:gdLst>
                  <a:gd name="T0" fmla="*/ 11 w 44"/>
                  <a:gd name="T1" fmla="*/ 6 h 44"/>
                  <a:gd name="T2" fmla="*/ 6 w 44"/>
                  <a:gd name="T3" fmla="*/ 33 h 44"/>
                  <a:gd name="T4" fmla="*/ 34 w 44"/>
                  <a:gd name="T5" fmla="*/ 38 h 44"/>
                  <a:gd name="T6" fmla="*/ 38 w 44"/>
                  <a:gd name="T7" fmla="*/ 11 h 44"/>
                  <a:gd name="T8" fmla="*/ 11 w 44"/>
                  <a:gd name="T9" fmla="*/ 6 h 44"/>
                </a:gdLst>
                <a:ahLst/>
                <a:cxnLst>
                  <a:cxn ang="0">
                    <a:pos x="T0" y="T1"/>
                  </a:cxn>
                  <a:cxn ang="0">
                    <a:pos x="T2" y="T3"/>
                  </a:cxn>
                  <a:cxn ang="0">
                    <a:pos x="T4" y="T5"/>
                  </a:cxn>
                  <a:cxn ang="0">
                    <a:pos x="T6" y="T7"/>
                  </a:cxn>
                  <a:cxn ang="0">
                    <a:pos x="T8" y="T9"/>
                  </a:cxn>
                </a:cxnLst>
                <a:rect l="0" t="0" r="r" b="b"/>
                <a:pathLst>
                  <a:path w="44" h="44">
                    <a:moveTo>
                      <a:pt x="11" y="6"/>
                    </a:moveTo>
                    <a:cubicBezTo>
                      <a:pt x="2" y="12"/>
                      <a:pt x="0" y="24"/>
                      <a:pt x="6" y="33"/>
                    </a:cubicBezTo>
                    <a:cubicBezTo>
                      <a:pt x="13" y="42"/>
                      <a:pt x="25" y="44"/>
                      <a:pt x="34" y="38"/>
                    </a:cubicBezTo>
                    <a:cubicBezTo>
                      <a:pt x="42" y="32"/>
                      <a:pt x="44" y="20"/>
                      <a:pt x="38" y="11"/>
                    </a:cubicBezTo>
                    <a:cubicBezTo>
                      <a:pt x="32" y="2"/>
                      <a:pt x="20" y="0"/>
                      <a:pt x="11" y="6"/>
                    </a:cubicBezTo>
                    <a:close/>
                  </a:path>
                </a:pathLst>
              </a:custGeom>
              <a:grpFill/>
              <a:ln>
                <a:noFill/>
              </a:ln>
            </p:spPr>
            <p:txBody>
              <a:bodyPr vert="horz" wrap="square" lIns="91440" tIns="45720" rIns="91440" bIns="45720" numCol="1" anchor="t" anchorCtr="0" compatLnSpc="1">
                <a:prstTxWarp prst="textNoShape">
                  <a:avLst/>
                </a:prstTxWarp>
              </a:bodyPr>
              <a:lstStyle/>
              <a:p>
                <a:pPr lvl="0"/>
                <a:endParaRPr lang="zh-CN" altLang="en-US"/>
              </a:p>
            </p:txBody>
          </p:sp>
        </p:grpSp>
        <p:sp>
          <p:nvSpPr>
            <p:cNvPr id="9" name="任意多边形: 形状 8"/>
            <p:cNvSpPr/>
            <p:nvPr/>
          </p:nvSpPr>
          <p:spPr>
            <a:xfrm>
              <a:off x="0" y="3103255"/>
              <a:ext cx="12192000" cy="3727447"/>
            </a:xfrm>
            <a:custGeom>
              <a:avLst/>
              <a:gdLst>
                <a:gd name="connsiteX0" fmla="*/ 0 w 12192000"/>
                <a:gd name="connsiteY0" fmla="*/ 0 h 3188743"/>
                <a:gd name="connsiteX1" fmla="*/ 12192000 w 12192000"/>
                <a:gd name="connsiteY1" fmla="*/ 0 h 3188743"/>
                <a:gd name="connsiteX2" fmla="*/ 12192000 w 12192000"/>
                <a:gd name="connsiteY2" fmla="*/ 3188743 h 3188743"/>
                <a:gd name="connsiteX3" fmla="*/ 0 w 12192000"/>
                <a:gd name="connsiteY3" fmla="*/ 3188743 h 3188743"/>
              </a:gdLst>
              <a:ahLst/>
              <a:cxnLst>
                <a:cxn ang="0">
                  <a:pos x="connsiteX0" y="connsiteY0"/>
                </a:cxn>
                <a:cxn ang="0">
                  <a:pos x="connsiteX1" y="connsiteY1"/>
                </a:cxn>
                <a:cxn ang="0">
                  <a:pos x="connsiteX2" y="connsiteY2"/>
                </a:cxn>
                <a:cxn ang="0">
                  <a:pos x="connsiteX3" y="connsiteY3"/>
                </a:cxn>
              </a:cxnLst>
              <a:rect l="l" t="t" r="r" b="b"/>
              <a:pathLst>
                <a:path w="12192000" h="3188743">
                  <a:moveTo>
                    <a:pt x="0" y="0"/>
                  </a:moveTo>
                  <a:lnTo>
                    <a:pt x="12192000" y="0"/>
                  </a:lnTo>
                  <a:lnTo>
                    <a:pt x="12192000" y="3188743"/>
                  </a:lnTo>
                  <a:lnTo>
                    <a:pt x="0" y="3188743"/>
                  </a:lnTo>
                  <a:close/>
                </a:path>
              </a:pathLst>
            </a:custGeom>
            <a:blipFill>
              <a:blip r:embed="rId2"/>
              <a:srcRect/>
              <a:stretch>
                <a:fillRect l="-40946" t="-129684" r="18282" b="-176907"/>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0" name="组合 9"/>
            <p:cNvGrpSpPr/>
            <p:nvPr/>
          </p:nvGrpSpPr>
          <p:grpSpPr>
            <a:xfrm>
              <a:off x="1" y="5268624"/>
              <a:ext cx="3302758" cy="1589375"/>
              <a:chOff x="2012951" y="-4171950"/>
              <a:chExt cx="3543300" cy="2216149"/>
            </a:xfrm>
          </p:grpSpPr>
          <p:sp>
            <p:nvSpPr>
              <p:cNvPr id="21" name="任意多边形: 形状 20"/>
              <p:cNvSpPr>
                <a:spLocks/>
              </p:cNvSpPr>
              <p:nvPr/>
            </p:nvSpPr>
            <p:spPr bwMode="auto">
              <a:xfrm>
                <a:off x="2012951" y="-4171950"/>
                <a:ext cx="3543300" cy="2216149"/>
              </a:xfrm>
              <a:custGeom>
                <a:avLst/>
                <a:gdLst>
                  <a:gd name="T0" fmla="*/ 839 w 849"/>
                  <a:gd name="T1" fmla="*/ 530 h 530"/>
                  <a:gd name="T2" fmla="*/ 0 w 849"/>
                  <a:gd name="T3" fmla="*/ 530 h 530"/>
                  <a:gd name="T4" fmla="*/ 0 w 849"/>
                  <a:gd name="T5" fmla="*/ 32 h 530"/>
                  <a:gd name="T6" fmla="*/ 59 w 849"/>
                  <a:gd name="T7" fmla="*/ 18 h 530"/>
                  <a:gd name="T8" fmla="*/ 354 w 849"/>
                  <a:gd name="T9" fmla="*/ 235 h 530"/>
                  <a:gd name="T10" fmla="*/ 394 w 849"/>
                  <a:gd name="T11" fmla="*/ 223 h 530"/>
                  <a:gd name="T12" fmla="*/ 529 w 849"/>
                  <a:gd name="T13" fmla="*/ 327 h 530"/>
                  <a:gd name="T14" fmla="*/ 527 w 849"/>
                  <a:gd name="T15" fmla="*/ 370 h 530"/>
                  <a:gd name="T16" fmla="*/ 647 w 849"/>
                  <a:gd name="T17" fmla="*/ 300 h 530"/>
                  <a:gd name="T18" fmla="*/ 846 w 849"/>
                  <a:gd name="T19" fmla="*/ 454 h 530"/>
                  <a:gd name="T20" fmla="*/ 839 w 849"/>
                  <a:gd name="T21"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9" h="530">
                    <a:moveTo>
                      <a:pt x="839" y="530"/>
                    </a:moveTo>
                    <a:cubicBezTo>
                      <a:pt x="0" y="530"/>
                      <a:pt x="0" y="530"/>
                      <a:pt x="0" y="530"/>
                    </a:cubicBezTo>
                    <a:cubicBezTo>
                      <a:pt x="0" y="32"/>
                      <a:pt x="0" y="32"/>
                      <a:pt x="0" y="32"/>
                    </a:cubicBezTo>
                    <a:cubicBezTo>
                      <a:pt x="19" y="25"/>
                      <a:pt x="38" y="20"/>
                      <a:pt x="59" y="18"/>
                    </a:cubicBezTo>
                    <a:cubicBezTo>
                      <a:pt x="200" y="0"/>
                      <a:pt x="330" y="96"/>
                      <a:pt x="354" y="235"/>
                    </a:cubicBezTo>
                    <a:cubicBezTo>
                      <a:pt x="366" y="229"/>
                      <a:pt x="380" y="225"/>
                      <a:pt x="394" y="223"/>
                    </a:cubicBezTo>
                    <a:cubicBezTo>
                      <a:pt x="460" y="215"/>
                      <a:pt x="520" y="261"/>
                      <a:pt x="529" y="327"/>
                    </a:cubicBezTo>
                    <a:cubicBezTo>
                      <a:pt x="531" y="342"/>
                      <a:pt x="530" y="356"/>
                      <a:pt x="527" y="370"/>
                    </a:cubicBezTo>
                    <a:cubicBezTo>
                      <a:pt x="554" y="332"/>
                      <a:pt x="597" y="306"/>
                      <a:pt x="647" y="300"/>
                    </a:cubicBezTo>
                    <a:cubicBezTo>
                      <a:pt x="744" y="287"/>
                      <a:pt x="834" y="356"/>
                      <a:pt x="846" y="454"/>
                    </a:cubicBezTo>
                    <a:cubicBezTo>
                      <a:pt x="849" y="480"/>
                      <a:pt x="847" y="506"/>
                      <a:pt x="839" y="5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形状 22"/>
              <p:cNvSpPr>
                <a:spLocks/>
              </p:cNvSpPr>
              <p:nvPr/>
            </p:nvSpPr>
            <p:spPr bwMode="auto">
              <a:xfrm>
                <a:off x="3570288" y="-3795713"/>
                <a:ext cx="438150" cy="439737"/>
              </a:xfrm>
              <a:custGeom>
                <a:avLst/>
                <a:gdLst>
                  <a:gd name="T0" fmla="*/ 3 w 105"/>
                  <a:gd name="T1" fmla="*/ 59 h 105"/>
                  <a:gd name="T2" fmla="*/ 58 w 105"/>
                  <a:gd name="T3" fmla="*/ 102 h 105"/>
                  <a:gd name="T4" fmla="*/ 101 w 105"/>
                  <a:gd name="T5" fmla="*/ 46 h 105"/>
                  <a:gd name="T6" fmla="*/ 46 w 105"/>
                  <a:gd name="T7" fmla="*/ 4 h 105"/>
                  <a:gd name="T8" fmla="*/ 3 w 105"/>
                  <a:gd name="T9" fmla="*/ 59 h 105"/>
                </a:gdLst>
                <a:ahLst/>
                <a:cxnLst>
                  <a:cxn ang="0">
                    <a:pos x="T0" y="T1"/>
                  </a:cxn>
                  <a:cxn ang="0">
                    <a:pos x="T2" y="T3"/>
                  </a:cxn>
                  <a:cxn ang="0">
                    <a:pos x="T4" y="T5"/>
                  </a:cxn>
                  <a:cxn ang="0">
                    <a:pos x="T6" y="T7"/>
                  </a:cxn>
                  <a:cxn ang="0">
                    <a:pos x="T8" y="T9"/>
                  </a:cxn>
                </a:cxnLst>
                <a:rect l="0" t="0" r="r" b="b"/>
                <a:pathLst>
                  <a:path w="105" h="105">
                    <a:moveTo>
                      <a:pt x="3" y="59"/>
                    </a:moveTo>
                    <a:cubicBezTo>
                      <a:pt x="6" y="86"/>
                      <a:pt x="31" y="105"/>
                      <a:pt x="58" y="102"/>
                    </a:cubicBezTo>
                    <a:cubicBezTo>
                      <a:pt x="85" y="98"/>
                      <a:pt x="105" y="73"/>
                      <a:pt x="101" y="46"/>
                    </a:cubicBezTo>
                    <a:cubicBezTo>
                      <a:pt x="98" y="19"/>
                      <a:pt x="73" y="0"/>
                      <a:pt x="46" y="4"/>
                    </a:cubicBezTo>
                    <a:cubicBezTo>
                      <a:pt x="19" y="7"/>
                      <a:pt x="0" y="32"/>
                      <a:pt x="3"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组合 10"/>
            <p:cNvGrpSpPr/>
            <p:nvPr/>
          </p:nvGrpSpPr>
          <p:grpSpPr>
            <a:xfrm flipH="1">
              <a:off x="10388408" y="5729949"/>
              <a:ext cx="1803590" cy="1128051"/>
              <a:chOff x="2012951" y="-4171950"/>
              <a:chExt cx="3543300" cy="2216149"/>
            </a:xfrm>
          </p:grpSpPr>
          <p:sp>
            <p:nvSpPr>
              <p:cNvPr id="18" name="任意多边形: 形状 17"/>
              <p:cNvSpPr>
                <a:spLocks/>
              </p:cNvSpPr>
              <p:nvPr/>
            </p:nvSpPr>
            <p:spPr bwMode="auto">
              <a:xfrm>
                <a:off x="2012951" y="-4171950"/>
                <a:ext cx="3543300" cy="2216149"/>
              </a:xfrm>
              <a:custGeom>
                <a:avLst/>
                <a:gdLst>
                  <a:gd name="T0" fmla="*/ 839 w 849"/>
                  <a:gd name="T1" fmla="*/ 530 h 530"/>
                  <a:gd name="T2" fmla="*/ 0 w 849"/>
                  <a:gd name="T3" fmla="*/ 530 h 530"/>
                  <a:gd name="T4" fmla="*/ 0 w 849"/>
                  <a:gd name="T5" fmla="*/ 32 h 530"/>
                  <a:gd name="T6" fmla="*/ 59 w 849"/>
                  <a:gd name="T7" fmla="*/ 18 h 530"/>
                  <a:gd name="T8" fmla="*/ 354 w 849"/>
                  <a:gd name="T9" fmla="*/ 235 h 530"/>
                  <a:gd name="T10" fmla="*/ 394 w 849"/>
                  <a:gd name="T11" fmla="*/ 223 h 530"/>
                  <a:gd name="T12" fmla="*/ 529 w 849"/>
                  <a:gd name="T13" fmla="*/ 327 h 530"/>
                  <a:gd name="T14" fmla="*/ 527 w 849"/>
                  <a:gd name="T15" fmla="*/ 370 h 530"/>
                  <a:gd name="T16" fmla="*/ 647 w 849"/>
                  <a:gd name="T17" fmla="*/ 300 h 530"/>
                  <a:gd name="T18" fmla="*/ 846 w 849"/>
                  <a:gd name="T19" fmla="*/ 454 h 530"/>
                  <a:gd name="T20" fmla="*/ 839 w 849"/>
                  <a:gd name="T21" fmla="*/ 53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9" h="530">
                    <a:moveTo>
                      <a:pt x="839" y="530"/>
                    </a:moveTo>
                    <a:cubicBezTo>
                      <a:pt x="0" y="530"/>
                      <a:pt x="0" y="530"/>
                      <a:pt x="0" y="530"/>
                    </a:cubicBezTo>
                    <a:cubicBezTo>
                      <a:pt x="0" y="32"/>
                      <a:pt x="0" y="32"/>
                      <a:pt x="0" y="32"/>
                    </a:cubicBezTo>
                    <a:cubicBezTo>
                      <a:pt x="19" y="25"/>
                      <a:pt x="38" y="20"/>
                      <a:pt x="59" y="18"/>
                    </a:cubicBezTo>
                    <a:cubicBezTo>
                      <a:pt x="200" y="0"/>
                      <a:pt x="330" y="96"/>
                      <a:pt x="354" y="235"/>
                    </a:cubicBezTo>
                    <a:cubicBezTo>
                      <a:pt x="366" y="229"/>
                      <a:pt x="380" y="225"/>
                      <a:pt x="394" y="223"/>
                    </a:cubicBezTo>
                    <a:cubicBezTo>
                      <a:pt x="460" y="215"/>
                      <a:pt x="520" y="261"/>
                      <a:pt x="529" y="327"/>
                    </a:cubicBezTo>
                    <a:cubicBezTo>
                      <a:pt x="531" y="342"/>
                      <a:pt x="530" y="356"/>
                      <a:pt x="527" y="370"/>
                    </a:cubicBezTo>
                    <a:cubicBezTo>
                      <a:pt x="554" y="332"/>
                      <a:pt x="597" y="306"/>
                      <a:pt x="647" y="300"/>
                    </a:cubicBezTo>
                    <a:cubicBezTo>
                      <a:pt x="744" y="287"/>
                      <a:pt x="834" y="356"/>
                      <a:pt x="846" y="454"/>
                    </a:cubicBezTo>
                    <a:cubicBezTo>
                      <a:pt x="849" y="480"/>
                      <a:pt x="847" y="506"/>
                      <a:pt x="839" y="5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任意多边形: 形状 19"/>
              <p:cNvSpPr>
                <a:spLocks/>
              </p:cNvSpPr>
              <p:nvPr/>
            </p:nvSpPr>
            <p:spPr bwMode="auto">
              <a:xfrm>
                <a:off x="3570288" y="-3795713"/>
                <a:ext cx="438150" cy="439737"/>
              </a:xfrm>
              <a:custGeom>
                <a:avLst/>
                <a:gdLst>
                  <a:gd name="T0" fmla="*/ 3 w 105"/>
                  <a:gd name="T1" fmla="*/ 59 h 105"/>
                  <a:gd name="T2" fmla="*/ 58 w 105"/>
                  <a:gd name="T3" fmla="*/ 102 h 105"/>
                  <a:gd name="T4" fmla="*/ 101 w 105"/>
                  <a:gd name="T5" fmla="*/ 46 h 105"/>
                  <a:gd name="T6" fmla="*/ 46 w 105"/>
                  <a:gd name="T7" fmla="*/ 4 h 105"/>
                  <a:gd name="T8" fmla="*/ 3 w 105"/>
                  <a:gd name="T9" fmla="*/ 59 h 105"/>
                </a:gdLst>
                <a:ahLst/>
                <a:cxnLst>
                  <a:cxn ang="0">
                    <a:pos x="T0" y="T1"/>
                  </a:cxn>
                  <a:cxn ang="0">
                    <a:pos x="T2" y="T3"/>
                  </a:cxn>
                  <a:cxn ang="0">
                    <a:pos x="T4" y="T5"/>
                  </a:cxn>
                  <a:cxn ang="0">
                    <a:pos x="T6" y="T7"/>
                  </a:cxn>
                  <a:cxn ang="0">
                    <a:pos x="T8" y="T9"/>
                  </a:cxn>
                </a:cxnLst>
                <a:rect l="0" t="0" r="r" b="b"/>
                <a:pathLst>
                  <a:path w="105" h="105">
                    <a:moveTo>
                      <a:pt x="3" y="59"/>
                    </a:moveTo>
                    <a:cubicBezTo>
                      <a:pt x="6" y="86"/>
                      <a:pt x="31" y="105"/>
                      <a:pt x="58" y="102"/>
                    </a:cubicBezTo>
                    <a:cubicBezTo>
                      <a:pt x="85" y="98"/>
                      <a:pt x="105" y="73"/>
                      <a:pt x="101" y="46"/>
                    </a:cubicBezTo>
                    <a:cubicBezTo>
                      <a:pt x="98" y="19"/>
                      <a:pt x="73" y="0"/>
                      <a:pt x="46" y="4"/>
                    </a:cubicBezTo>
                    <a:cubicBezTo>
                      <a:pt x="19" y="7"/>
                      <a:pt x="0" y="32"/>
                      <a:pt x="3"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2" name="组合 11"/>
            <p:cNvGrpSpPr>
              <a:grpSpLocks/>
            </p:cNvGrpSpPr>
            <p:nvPr/>
          </p:nvGrpSpPr>
          <p:grpSpPr>
            <a:xfrm>
              <a:off x="2857500" y="3467100"/>
              <a:ext cx="806451" cy="857249"/>
              <a:chOff x="5256212" y="-1150937"/>
              <a:chExt cx="806451" cy="857249"/>
            </a:xfrm>
          </p:grpSpPr>
          <p:sp>
            <p:nvSpPr>
              <p:cNvPr id="14" name="任意多边形: 形状 13"/>
              <p:cNvSpPr>
                <a:spLocks/>
              </p:cNvSpPr>
              <p:nvPr/>
            </p:nvSpPr>
            <p:spPr bwMode="auto">
              <a:xfrm>
                <a:off x="5256212" y="-1074738"/>
                <a:ext cx="788988" cy="781050"/>
              </a:xfrm>
              <a:custGeom>
                <a:avLst/>
                <a:gdLst>
                  <a:gd name="T0" fmla="*/ 142 w 186"/>
                  <a:gd name="T1" fmla="*/ 34 h 184"/>
                  <a:gd name="T2" fmla="*/ 58 w 186"/>
                  <a:gd name="T3" fmla="*/ 11 h 184"/>
                  <a:gd name="T4" fmla="*/ 55 w 186"/>
                  <a:gd name="T5" fmla="*/ 8 h 184"/>
                  <a:gd name="T6" fmla="*/ 37 w 186"/>
                  <a:gd name="T7" fmla="*/ 22 h 184"/>
                  <a:gd name="T8" fmla="*/ 26 w 186"/>
                  <a:gd name="T9" fmla="*/ 127 h 184"/>
                  <a:gd name="T10" fmla="*/ 152 w 186"/>
                  <a:gd name="T11" fmla="*/ 182 h 184"/>
                  <a:gd name="T12" fmla="*/ 179 w 186"/>
                  <a:gd name="T13" fmla="*/ 175 h 184"/>
                  <a:gd name="T14" fmla="*/ 186 w 186"/>
                  <a:gd name="T15" fmla="*/ 170 h 184"/>
                  <a:gd name="T16" fmla="*/ 171 w 186"/>
                  <a:gd name="T17" fmla="*/ 152 h 184"/>
                  <a:gd name="T18" fmla="*/ 142 w 186"/>
                  <a:gd name="T19" fmla="*/ 3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4">
                    <a:moveTo>
                      <a:pt x="142" y="34"/>
                    </a:moveTo>
                    <a:cubicBezTo>
                      <a:pt x="122" y="8"/>
                      <a:pt x="87" y="0"/>
                      <a:pt x="58" y="11"/>
                    </a:cubicBezTo>
                    <a:cubicBezTo>
                      <a:pt x="55" y="8"/>
                      <a:pt x="55" y="8"/>
                      <a:pt x="55" y="8"/>
                    </a:cubicBezTo>
                    <a:cubicBezTo>
                      <a:pt x="37" y="22"/>
                      <a:pt x="37" y="22"/>
                      <a:pt x="37" y="22"/>
                    </a:cubicBezTo>
                    <a:cubicBezTo>
                      <a:pt x="5" y="48"/>
                      <a:pt x="0" y="95"/>
                      <a:pt x="26" y="127"/>
                    </a:cubicBezTo>
                    <a:cubicBezTo>
                      <a:pt x="54" y="163"/>
                      <a:pt x="121" y="175"/>
                      <a:pt x="152" y="182"/>
                    </a:cubicBezTo>
                    <a:cubicBezTo>
                      <a:pt x="162" y="184"/>
                      <a:pt x="171" y="181"/>
                      <a:pt x="179" y="175"/>
                    </a:cubicBezTo>
                    <a:cubicBezTo>
                      <a:pt x="186" y="170"/>
                      <a:pt x="186" y="170"/>
                      <a:pt x="186" y="170"/>
                    </a:cubicBezTo>
                    <a:cubicBezTo>
                      <a:pt x="171" y="152"/>
                      <a:pt x="171" y="152"/>
                      <a:pt x="171" y="152"/>
                    </a:cubicBezTo>
                    <a:cubicBezTo>
                      <a:pt x="170" y="115"/>
                      <a:pt x="164" y="60"/>
                      <a:pt x="142" y="3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形状 14"/>
              <p:cNvSpPr>
                <a:spLocks/>
              </p:cNvSpPr>
              <p:nvPr/>
            </p:nvSpPr>
            <p:spPr bwMode="auto">
              <a:xfrm>
                <a:off x="5332413" y="-1150937"/>
                <a:ext cx="730250" cy="814387"/>
              </a:xfrm>
              <a:custGeom>
                <a:avLst/>
                <a:gdLst>
                  <a:gd name="T0" fmla="*/ 26 w 172"/>
                  <a:gd name="T1" fmla="*/ 131 h 192"/>
                  <a:gd name="T2" fmla="*/ 156 w 172"/>
                  <a:gd name="T3" fmla="*/ 191 h 192"/>
                  <a:gd name="T4" fmla="*/ 172 w 172"/>
                  <a:gd name="T5" fmla="*/ 178 h 192"/>
                  <a:gd name="T6" fmla="*/ 143 w 172"/>
                  <a:gd name="T7" fmla="*/ 37 h 192"/>
                  <a:gd name="T8" fmla="*/ 37 w 172"/>
                  <a:gd name="T9" fmla="*/ 26 h 192"/>
                  <a:gd name="T10" fmla="*/ 26 w 172"/>
                  <a:gd name="T11" fmla="*/ 131 h 192"/>
                </a:gdLst>
                <a:ahLst/>
                <a:cxnLst>
                  <a:cxn ang="0">
                    <a:pos x="T0" y="T1"/>
                  </a:cxn>
                  <a:cxn ang="0">
                    <a:pos x="T2" y="T3"/>
                  </a:cxn>
                  <a:cxn ang="0">
                    <a:pos x="T4" y="T5"/>
                  </a:cxn>
                  <a:cxn ang="0">
                    <a:pos x="T6" y="T7"/>
                  </a:cxn>
                  <a:cxn ang="0">
                    <a:pos x="T8" y="T9"/>
                  </a:cxn>
                  <a:cxn ang="0">
                    <a:pos x="T10" y="T11"/>
                  </a:cxn>
                </a:cxnLst>
                <a:rect l="0" t="0" r="r" b="b"/>
                <a:pathLst>
                  <a:path w="172" h="192">
                    <a:moveTo>
                      <a:pt x="26" y="131"/>
                    </a:moveTo>
                    <a:cubicBezTo>
                      <a:pt x="55" y="166"/>
                      <a:pt x="125" y="184"/>
                      <a:pt x="156" y="191"/>
                    </a:cubicBezTo>
                    <a:cubicBezTo>
                      <a:pt x="165" y="192"/>
                      <a:pt x="172" y="186"/>
                      <a:pt x="172" y="178"/>
                    </a:cubicBezTo>
                    <a:cubicBezTo>
                      <a:pt x="172" y="145"/>
                      <a:pt x="169" y="70"/>
                      <a:pt x="143" y="37"/>
                    </a:cubicBezTo>
                    <a:cubicBezTo>
                      <a:pt x="117" y="5"/>
                      <a:pt x="70" y="0"/>
                      <a:pt x="37" y="26"/>
                    </a:cubicBezTo>
                    <a:cubicBezTo>
                      <a:pt x="5" y="51"/>
                      <a:pt x="0" y="99"/>
                      <a:pt x="26" y="131"/>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形状 15"/>
              <p:cNvSpPr>
                <a:spLocks/>
              </p:cNvSpPr>
              <p:nvPr/>
            </p:nvSpPr>
            <p:spPr bwMode="auto">
              <a:xfrm>
                <a:off x="5443538" y="-1039813"/>
                <a:ext cx="509588" cy="508000"/>
              </a:xfrm>
              <a:custGeom>
                <a:avLst/>
                <a:gdLst>
                  <a:gd name="T0" fmla="*/ 18 w 120"/>
                  <a:gd name="T1" fmla="*/ 93 h 120"/>
                  <a:gd name="T2" fmla="*/ 26 w 120"/>
                  <a:gd name="T3" fmla="*/ 18 h 120"/>
                  <a:gd name="T4" fmla="*/ 101 w 120"/>
                  <a:gd name="T5" fmla="*/ 27 h 120"/>
                  <a:gd name="T6" fmla="*/ 93 w 120"/>
                  <a:gd name="T7" fmla="*/ 102 h 120"/>
                  <a:gd name="T8" fmla="*/ 18 w 120"/>
                  <a:gd name="T9" fmla="*/ 93 h 120"/>
                </a:gdLst>
                <a:ahLst/>
                <a:cxnLst>
                  <a:cxn ang="0">
                    <a:pos x="T0" y="T1"/>
                  </a:cxn>
                  <a:cxn ang="0">
                    <a:pos x="T2" y="T3"/>
                  </a:cxn>
                  <a:cxn ang="0">
                    <a:pos x="T4" y="T5"/>
                  </a:cxn>
                  <a:cxn ang="0">
                    <a:pos x="T6" y="T7"/>
                  </a:cxn>
                  <a:cxn ang="0">
                    <a:pos x="T8" y="T9"/>
                  </a:cxn>
                </a:cxnLst>
                <a:rect l="0" t="0" r="r" b="b"/>
                <a:pathLst>
                  <a:path w="120" h="120">
                    <a:moveTo>
                      <a:pt x="18" y="93"/>
                    </a:moveTo>
                    <a:cubicBezTo>
                      <a:pt x="0" y="70"/>
                      <a:pt x="3" y="37"/>
                      <a:pt x="26" y="18"/>
                    </a:cubicBezTo>
                    <a:cubicBezTo>
                      <a:pt x="49" y="0"/>
                      <a:pt x="83" y="4"/>
                      <a:pt x="101" y="27"/>
                    </a:cubicBezTo>
                    <a:cubicBezTo>
                      <a:pt x="120" y="50"/>
                      <a:pt x="116" y="83"/>
                      <a:pt x="93" y="102"/>
                    </a:cubicBezTo>
                    <a:cubicBezTo>
                      <a:pt x="70" y="120"/>
                      <a:pt x="37" y="116"/>
                      <a:pt x="18" y="93"/>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形状 16"/>
              <p:cNvSpPr>
                <a:spLocks/>
              </p:cNvSpPr>
              <p:nvPr/>
            </p:nvSpPr>
            <p:spPr bwMode="auto">
              <a:xfrm>
                <a:off x="5443538" y="-1011238"/>
                <a:ext cx="461963" cy="488950"/>
              </a:xfrm>
              <a:custGeom>
                <a:avLst/>
                <a:gdLst>
                  <a:gd name="T0" fmla="*/ 18 w 109"/>
                  <a:gd name="T1" fmla="*/ 86 h 115"/>
                  <a:gd name="T2" fmla="*/ 21 w 109"/>
                  <a:gd name="T3" fmla="*/ 16 h 115"/>
                  <a:gd name="T4" fmla="*/ 91 w 109"/>
                  <a:gd name="T5" fmla="*/ 28 h 115"/>
                  <a:gd name="T6" fmla="*/ 88 w 109"/>
                  <a:gd name="T7" fmla="*/ 99 h 115"/>
                  <a:gd name="T8" fmla="*/ 18 w 109"/>
                  <a:gd name="T9" fmla="*/ 86 h 115"/>
                </a:gdLst>
                <a:ahLst/>
                <a:cxnLst>
                  <a:cxn ang="0">
                    <a:pos x="T0" y="T1"/>
                  </a:cxn>
                  <a:cxn ang="0">
                    <a:pos x="T2" y="T3"/>
                  </a:cxn>
                  <a:cxn ang="0">
                    <a:pos x="T4" y="T5"/>
                  </a:cxn>
                  <a:cxn ang="0">
                    <a:pos x="T6" y="T7"/>
                  </a:cxn>
                  <a:cxn ang="0">
                    <a:pos x="T8" y="T9"/>
                  </a:cxn>
                </a:cxnLst>
                <a:rect l="0" t="0" r="r" b="b"/>
                <a:pathLst>
                  <a:path w="109" h="115">
                    <a:moveTo>
                      <a:pt x="18" y="86"/>
                    </a:moveTo>
                    <a:cubicBezTo>
                      <a:pt x="0" y="63"/>
                      <a:pt x="1" y="32"/>
                      <a:pt x="21" y="16"/>
                    </a:cubicBezTo>
                    <a:cubicBezTo>
                      <a:pt x="41" y="0"/>
                      <a:pt x="72" y="5"/>
                      <a:pt x="91" y="28"/>
                    </a:cubicBezTo>
                    <a:cubicBezTo>
                      <a:pt x="109" y="51"/>
                      <a:pt x="108" y="83"/>
                      <a:pt x="88" y="99"/>
                    </a:cubicBezTo>
                    <a:cubicBezTo>
                      <a:pt x="68" y="115"/>
                      <a:pt x="37" y="109"/>
                      <a:pt x="18"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5" name="标题 4"/>
          <p:cNvSpPr>
            <a:spLocks noGrp="1"/>
          </p:cNvSpPr>
          <p:nvPr>
            <p:ph type="title" hasCustomPrompt="1"/>
          </p:nvPr>
        </p:nvSpPr>
        <p:spPr>
          <a:xfrm>
            <a:off x="660399" y="1494146"/>
            <a:ext cx="10858500" cy="1177180"/>
          </a:xfrm>
          <a:prstGeom prst="rect">
            <a:avLst/>
          </a:prstGeom>
          <a:noFill/>
        </p:spPr>
        <p:txBody>
          <a:bodyPr wrap="square" anchor="b">
            <a:normAutofit/>
          </a:bodyPr>
          <a:lstStyle>
            <a:lvl1pPr algn="ctr">
              <a:lnSpc>
                <a:spcPct val="100000"/>
              </a:lnSpc>
              <a:defRPr sz="4800">
                <a:ln w="19050">
                  <a:noFill/>
                </a:ln>
                <a:solidFill>
                  <a:schemeClr val="tx1"/>
                </a:solidFill>
              </a:defRPr>
            </a:lvl1pPr>
          </a:lstStyle>
          <a:p>
            <a:pPr lvl="0"/>
            <a:r>
              <a:rPr lang="en-US"/>
              <a:t>Click to add title</a:t>
            </a:r>
          </a:p>
        </p:txBody>
      </p:sp>
      <p:sp>
        <p:nvSpPr>
          <p:cNvPr id="4" name="文本占位符 3"/>
          <p:cNvSpPr>
            <a:spLocks noGrp="1"/>
          </p:cNvSpPr>
          <p:nvPr>
            <p:ph type="body" sz="quarter" idx="13" hasCustomPrompt="1"/>
          </p:nvPr>
        </p:nvSpPr>
        <p:spPr>
          <a:xfrm>
            <a:off x="660400" y="625986"/>
            <a:ext cx="3302758" cy="378988"/>
          </a:xfrm>
          <a:prstGeom prst="rect">
            <a:avLst/>
          </a:prstGeom>
        </p:spPr>
        <p:txBody>
          <a:bodyPr wrap="square" lIns="90000">
            <a:normAutofit/>
          </a:bodyPr>
          <a:lstStyle>
            <a:lvl1pPr marL="0" indent="0" algn="l">
              <a:lnSpc>
                <a:spcPct val="100000"/>
              </a:lnSpc>
              <a:buNone/>
              <a:defRPr sz="1200">
                <a:solidFill>
                  <a:schemeClr val="tx1"/>
                </a:solidFill>
              </a:defRPr>
            </a:lvl1pPr>
          </a:lstStyle>
          <a:p>
            <a:pPr lvl="0"/>
            <a:r>
              <a:rPr lang="en-US"/>
              <a:t>Presenter name</a:t>
            </a:r>
          </a:p>
        </p:txBody>
      </p:sp>
      <p:sp>
        <p:nvSpPr>
          <p:cNvPr id="7" name="文本占位符 6"/>
          <p:cNvSpPr>
            <a:spLocks noGrp="1"/>
          </p:cNvSpPr>
          <p:nvPr>
            <p:ph type="body" sz="quarter" idx="14" hasCustomPrompt="1"/>
          </p:nvPr>
        </p:nvSpPr>
        <p:spPr>
          <a:xfrm>
            <a:off x="8216142" y="625986"/>
            <a:ext cx="3302758" cy="378988"/>
          </a:xfrm>
          <a:prstGeom prst="rect">
            <a:avLst/>
          </a:prstGeom>
        </p:spPr>
        <p:txBody>
          <a:bodyPr wrap="none">
            <a:normAutofit/>
          </a:bodyPr>
          <a:lstStyle>
            <a:lvl1pPr marL="0" indent="0" algn="r">
              <a:lnSpc>
                <a:spcPct val="100000"/>
              </a:lnSpc>
              <a:buNone/>
              <a:defRPr sz="1200">
                <a:solidFill>
                  <a:schemeClr val="tx1"/>
                </a:solidFill>
              </a:defRPr>
            </a:lvl1pPr>
          </a:lstStyle>
          <a:p>
            <a:pPr lvl="0"/>
            <a:r>
              <a:rPr lang="en-US"/>
              <a:t>www.officeplus.cn</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 Master">
    <p:bg>
      <p:bgPr>
        <a:gradFill flip="none" rotWithShape="1">
          <a:gsLst>
            <a:gs pos="0">
              <a:schemeClr val="accent1">
                <a:alpha val="15000"/>
              </a:schemeClr>
            </a:gs>
            <a:gs pos="100000">
              <a:schemeClr val="accent1">
                <a:lumMod val="20000"/>
                <a:lumOff val="80000"/>
                <a:alpha val="50000"/>
              </a:schemeClr>
            </a:gs>
          </a:gsLst>
          <a:lin ang="5400000" scaled="1"/>
          <a:tileRect/>
        </a:gradFill>
        <a:effectLst/>
      </p:bgPr>
    </p:bg>
    <p:spTree>
      <p:nvGrpSpPr>
        <p:cNvPr id="1" name=""/>
        <p:cNvGrpSpPr/>
        <p:nvPr/>
      </p:nvGrpSpPr>
      <p:grpSpPr>
        <a:xfrm>
          <a:off x="0" y="0"/>
          <a:ext cx="0" cy="0"/>
          <a:chOff x="0" y="0"/>
          <a:chExt cx="0" cy="0"/>
        </a:xfrm>
      </p:grpSpPr>
      <p:grpSp>
        <p:nvGrpSpPr>
          <p:cNvPr id="15" name="组合 14"/>
          <p:cNvGrpSpPr/>
          <p:nvPr/>
        </p:nvGrpSpPr>
        <p:grpSpPr>
          <a:xfrm>
            <a:off x="435429" y="495028"/>
            <a:ext cx="11321142" cy="656155"/>
            <a:chOff x="435429" y="495028"/>
            <a:chExt cx="11321142" cy="656155"/>
          </a:xfrm>
        </p:grpSpPr>
        <p:sp>
          <p:nvSpPr>
            <p:cNvPr id="16" name="任意多边形: 形状 15"/>
            <p:cNvSpPr/>
            <p:nvPr/>
          </p:nvSpPr>
          <p:spPr>
            <a:xfrm flipV="1">
              <a:off x="435429" y="495028"/>
              <a:ext cx="11321142" cy="656155"/>
            </a:xfrm>
            <a:custGeom>
              <a:avLst/>
              <a:gdLst>
                <a:gd name="connsiteX0" fmla="*/ 90133 w 11321142"/>
                <a:gd name="connsiteY0" fmla="*/ 656155 h 656155"/>
                <a:gd name="connsiteX1" fmla="*/ 11231009 w 11321142"/>
                <a:gd name="connsiteY1" fmla="*/ 656155 h 656155"/>
                <a:gd name="connsiteX2" fmla="*/ 11321142 w 11321142"/>
                <a:gd name="connsiteY2" fmla="*/ 566022 h 656155"/>
                <a:gd name="connsiteX3" fmla="*/ 11321142 w 11321142"/>
                <a:gd name="connsiteY3" fmla="*/ 205501 h 656155"/>
                <a:gd name="connsiteX4" fmla="*/ 11231009 w 11321142"/>
                <a:gd name="connsiteY4" fmla="*/ 115368 h 656155"/>
                <a:gd name="connsiteX5" fmla="*/ 10624419 w 11321142"/>
                <a:gd name="connsiteY5" fmla="*/ 115368 h 656155"/>
                <a:gd name="connsiteX6" fmla="*/ 10444228 w 11321142"/>
                <a:gd name="connsiteY6" fmla="*/ 0 h 656155"/>
                <a:gd name="connsiteX7" fmla="*/ 10264037 w 11321142"/>
                <a:gd name="connsiteY7" fmla="*/ 115368 h 656155"/>
                <a:gd name="connsiteX8" fmla="*/ 90133 w 11321142"/>
                <a:gd name="connsiteY8" fmla="*/ 115368 h 656155"/>
                <a:gd name="connsiteX9" fmla="*/ 0 w 11321142"/>
                <a:gd name="connsiteY9" fmla="*/ 205501 h 656155"/>
                <a:gd name="connsiteX10" fmla="*/ 0 w 11321142"/>
                <a:gd name="connsiteY10" fmla="*/ 566022 h 656155"/>
                <a:gd name="connsiteX11" fmla="*/ 90133 w 11321142"/>
                <a:gd name="connsiteY11" fmla="*/ 656155 h 656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21142" h="656155">
                  <a:moveTo>
                    <a:pt x="90133" y="656155"/>
                  </a:moveTo>
                  <a:lnTo>
                    <a:pt x="11231009" y="656155"/>
                  </a:lnTo>
                  <a:cubicBezTo>
                    <a:pt x="11280788" y="656155"/>
                    <a:pt x="11321142" y="615801"/>
                    <a:pt x="11321142" y="566022"/>
                  </a:cubicBezTo>
                  <a:lnTo>
                    <a:pt x="11321142" y="205501"/>
                  </a:lnTo>
                  <a:cubicBezTo>
                    <a:pt x="11321142" y="155722"/>
                    <a:pt x="11280788" y="115368"/>
                    <a:pt x="11231009" y="115368"/>
                  </a:cubicBezTo>
                  <a:lnTo>
                    <a:pt x="10624419" y="115368"/>
                  </a:lnTo>
                  <a:lnTo>
                    <a:pt x="10444228" y="0"/>
                  </a:lnTo>
                  <a:lnTo>
                    <a:pt x="10264037" y="115368"/>
                  </a:lnTo>
                  <a:lnTo>
                    <a:pt x="90133" y="115368"/>
                  </a:lnTo>
                  <a:cubicBezTo>
                    <a:pt x="40354" y="115368"/>
                    <a:pt x="0" y="155722"/>
                    <a:pt x="0" y="205501"/>
                  </a:cubicBezTo>
                  <a:lnTo>
                    <a:pt x="0" y="566022"/>
                  </a:lnTo>
                  <a:cubicBezTo>
                    <a:pt x="0" y="615801"/>
                    <a:pt x="40354" y="656155"/>
                    <a:pt x="90133" y="656155"/>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grpSp>
          <p:nvGrpSpPr>
            <p:cNvPr id="17" name="组合 16"/>
            <p:cNvGrpSpPr/>
            <p:nvPr/>
          </p:nvGrpSpPr>
          <p:grpSpPr>
            <a:xfrm>
              <a:off x="10690025" y="575788"/>
              <a:ext cx="379266" cy="379266"/>
              <a:chOff x="10690025" y="575788"/>
              <a:chExt cx="379266" cy="379266"/>
            </a:xfrm>
          </p:grpSpPr>
          <p:sp>
            <p:nvSpPr>
              <p:cNvPr id="18" name="椭圆 17"/>
              <p:cNvSpPr/>
              <p:nvPr/>
            </p:nvSpPr>
            <p:spPr>
              <a:xfrm>
                <a:off x="10690025" y="575788"/>
                <a:ext cx="379266" cy="379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任意多边形: 形状 18"/>
              <p:cNvSpPr>
                <a:spLocks/>
              </p:cNvSpPr>
              <p:nvPr/>
            </p:nvSpPr>
            <p:spPr bwMode="auto">
              <a:xfrm>
                <a:off x="10798993" y="664681"/>
                <a:ext cx="161331" cy="201481"/>
              </a:xfrm>
              <a:custGeom>
                <a:avLst/>
                <a:gdLst>
                  <a:gd name="connsiteX0" fmla="*/ 2021668 w 2185143"/>
                  <a:gd name="connsiteY0" fmla="*/ 1788489 h 2728956"/>
                  <a:gd name="connsiteX1" fmla="*/ 2166490 w 2185143"/>
                  <a:gd name="connsiteY1" fmla="*/ 1852257 h 2728956"/>
                  <a:gd name="connsiteX2" fmla="*/ 2124842 w 2185143"/>
                  <a:gd name="connsiteY2" fmla="*/ 2037422 h 2728956"/>
                  <a:gd name="connsiteX3" fmla="*/ 1170719 w 2185143"/>
                  <a:gd name="connsiteY3" fmla="*/ 2702504 h 2728956"/>
                  <a:gd name="connsiteX4" fmla="*/ 1151788 w 2185143"/>
                  <a:gd name="connsiteY4" fmla="*/ 2713841 h 2728956"/>
                  <a:gd name="connsiteX5" fmla="*/ 1148002 w 2185143"/>
                  <a:gd name="connsiteY5" fmla="*/ 2717620 h 2728956"/>
                  <a:gd name="connsiteX6" fmla="*/ 1136643 w 2185143"/>
                  <a:gd name="connsiteY6" fmla="*/ 2721398 h 2728956"/>
                  <a:gd name="connsiteX7" fmla="*/ 1129071 w 2185143"/>
                  <a:gd name="connsiteY7" fmla="*/ 2721398 h 2728956"/>
                  <a:gd name="connsiteX8" fmla="*/ 1117712 w 2185143"/>
                  <a:gd name="connsiteY8" fmla="*/ 2725177 h 2728956"/>
                  <a:gd name="connsiteX9" fmla="*/ 1110140 w 2185143"/>
                  <a:gd name="connsiteY9" fmla="*/ 2725177 h 2728956"/>
                  <a:gd name="connsiteX10" fmla="*/ 1094995 w 2185143"/>
                  <a:gd name="connsiteY10" fmla="*/ 2728956 h 2728956"/>
                  <a:gd name="connsiteX11" fmla="*/ 1091209 w 2185143"/>
                  <a:gd name="connsiteY11" fmla="*/ 2728956 h 2728956"/>
                  <a:gd name="connsiteX12" fmla="*/ 1072278 w 2185143"/>
                  <a:gd name="connsiteY12" fmla="*/ 2725177 h 2728956"/>
                  <a:gd name="connsiteX13" fmla="*/ 1068492 w 2185143"/>
                  <a:gd name="connsiteY13" fmla="*/ 2725177 h 2728956"/>
                  <a:gd name="connsiteX14" fmla="*/ 1057133 w 2185143"/>
                  <a:gd name="connsiteY14" fmla="*/ 2721398 h 2728956"/>
                  <a:gd name="connsiteX15" fmla="*/ 1049561 w 2185143"/>
                  <a:gd name="connsiteY15" fmla="*/ 2721398 h 2728956"/>
                  <a:gd name="connsiteX16" fmla="*/ 1034416 w 2185143"/>
                  <a:gd name="connsiteY16" fmla="*/ 2717620 h 2728956"/>
                  <a:gd name="connsiteX17" fmla="*/ 1030630 w 2185143"/>
                  <a:gd name="connsiteY17" fmla="*/ 2713841 h 2728956"/>
                  <a:gd name="connsiteX18" fmla="*/ 1015485 w 2185143"/>
                  <a:gd name="connsiteY18" fmla="*/ 2702504 h 2728956"/>
                  <a:gd name="connsiteX19" fmla="*/ 57576 w 2185143"/>
                  <a:gd name="connsiteY19" fmla="*/ 2033643 h 2728956"/>
                  <a:gd name="connsiteX20" fmla="*/ 23500 w 2185143"/>
                  <a:gd name="connsiteY20" fmla="*/ 1844699 h 2728956"/>
                  <a:gd name="connsiteX21" fmla="*/ 212811 w 2185143"/>
                  <a:gd name="connsiteY21" fmla="*/ 1810690 h 2728956"/>
                  <a:gd name="connsiteX22" fmla="*/ 1038202 w 2185143"/>
                  <a:gd name="connsiteY22" fmla="*/ 2388858 h 2728956"/>
                  <a:gd name="connsiteX23" fmla="*/ 1144216 w 2185143"/>
                  <a:gd name="connsiteY23" fmla="*/ 2388858 h 2728956"/>
                  <a:gd name="connsiteX24" fmla="*/ 1969608 w 2185143"/>
                  <a:gd name="connsiteY24" fmla="*/ 1810690 h 2728956"/>
                  <a:gd name="connsiteX25" fmla="*/ 2021668 w 2185143"/>
                  <a:gd name="connsiteY25" fmla="*/ 1788489 h 2728956"/>
                  <a:gd name="connsiteX26" fmla="*/ 111056 w 2185143"/>
                  <a:gd name="connsiteY26" fmla="*/ 893965 h 2728956"/>
                  <a:gd name="connsiteX27" fmla="*/ 212811 w 2185143"/>
                  <a:gd name="connsiteY27" fmla="*/ 918543 h 2728956"/>
                  <a:gd name="connsiteX28" fmla="*/ 1038202 w 2185143"/>
                  <a:gd name="connsiteY28" fmla="*/ 1497075 h 2728956"/>
                  <a:gd name="connsiteX29" fmla="*/ 1144216 w 2185143"/>
                  <a:gd name="connsiteY29" fmla="*/ 1497075 h 2728956"/>
                  <a:gd name="connsiteX30" fmla="*/ 1969608 w 2185143"/>
                  <a:gd name="connsiteY30" fmla="*/ 918543 h 2728956"/>
                  <a:gd name="connsiteX31" fmla="*/ 2166490 w 2185143"/>
                  <a:gd name="connsiteY31" fmla="*/ 956356 h 2728956"/>
                  <a:gd name="connsiteX32" fmla="*/ 2124842 w 2185143"/>
                  <a:gd name="connsiteY32" fmla="*/ 1141637 h 2728956"/>
                  <a:gd name="connsiteX33" fmla="*/ 1170719 w 2185143"/>
                  <a:gd name="connsiteY33" fmla="*/ 1810919 h 2728956"/>
                  <a:gd name="connsiteX34" fmla="*/ 1151788 w 2185143"/>
                  <a:gd name="connsiteY34" fmla="*/ 1822262 h 2728956"/>
                  <a:gd name="connsiteX35" fmla="*/ 1148002 w 2185143"/>
                  <a:gd name="connsiteY35" fmla="*/ 1822262 h 2728956"/>
                  <a:gd name="connsiteX36" fmla="*/ 1136643 w 2185143"/>
                  <a:gd name="connsiteY36" fmla="*/ 1826044 h 2728956"/>
                  <a:gd name="connsiteX37" fmla="*/ 1129071 w 2185143"/>
                  <a:gd name="connsiteY37" fmla="*/ 1829825 h 2728956"/>
                  <a:gd name="connsiteX38" fmla="*/ 1117712 w 2185143"/>
                  <a:gd name="connsiteY38" fmla="*/ 1833606 h 2728956"/>
                  <a:gd name="connsiteX39" fmla="*/ 1110140 w 2185143"/>
                  <a:gd name="connsiteY39" fmla="*/ 1833606 h 2728956"/>
                  <a:gd name="connsiteX40" fmla="*/ 1094995 w 2185143"/>
                  <a:gd name="connsiteY40" fmla="*/ 1833606 h 2728956"/>
                  <a:gd name="connsiteX41" fmla="*/ 1091209 w 2185143"/>
                  <a:gd name="connsiteY41" fmla="*/ 1833606 h 2728956"/>
                  <a:gd name="connsiteX42" fmla="*/ 1072278 w 2185143"/>
                  <a:gd name="connsiteY42" fmla="*/ 1833606 h 2728956"/>
                  <a:gd name="connsiteX43" fmla="*/ 1068492 w 2185143"/>
                  <a:gd name="connsiteY43" fmla="*/ 1833606 h 2728956"/>
                  <a:gd name="connsiteX44" fmla="*/ 1057133 w 2185143"/>
                  <a:gd name="connsiteY44" fmla="*/ 1829825 h 2728956"/>
                  <a:gd name="connsiteX45" fmla="*/ 1049561 w 2185143"/>
                  <a:gd name="connsiteY45" fmla="*/ 1826044 h 2728956"/>
                  <a:gd name="connsiteX46" fmla="*/ 1034416 w 2185143"/>
                  <a:gd name="connsiteY46" fmla="*/ 1822262 h 2728956"/>
                  <a:gd name="connsiteX47" fmla="*/ 1030630 w 2185143"/>
                  <a:gd name="connsiteY47" fmla="*/ 1822262 h 2728956"/>
                  <a:gd name="connsiteX48" fmla="*/ 1015485 w 2185143"/>
                  <a:gd name="connsiteY48" fmla="*/ 1810919 h 2728956"/>
                  <a:gd name="connsiteX49" fmla="*/ 57576 w 2185143"/>
                  <a:gd name="connsiteY49" fmla="*/ 1137856 h 2728956"/>
                  <a:gd name="connsiteX50" fmla="*/ 23500 w 2185143"/>
                  <a:gd name="connsiteY50" fmla="*/ 948793 h 2728956"/>
                  <a:gd name="connsiteX51" fmla="*/ 111056 w 2185143"/>
                  <a:gd name="connsiteY51" fmla="*/ 893965 h 2728956"/>
                  <a:gd name="connsiteX52" fmla="*/ 2062965 w 2185143"/>
                  <a:gd name="connsiteY52" fmla="*/ 822 h 2728956"/>
                  <a:gd name="connsiteX53" fmla="*/ 2166490 w 2185143"/>
                  <a:gd name="connsiteY53" fmla="*/ 66176 h 2728956"/>
                  <a:gd name="connsiteX54" fmla="*/ 2124842 w 2185143"/>
                  <a:gd name="connsiteY54" fmla="*/ 251036 h 2728956"/>
                  <a:gd name="connsiteX55" fmla="*/ 1170719 w 2185143"/>
                  <a:gd name="connsiteY55" fmla="*/ 915022 h 2728956"/>
                  <a:gd name="connsiteX56" fmla="*/ 1170719 w 2185143"/>
                  <a:gd name="connsiteY56" fmla="*/ 918794 h 2728956"/>
                  <a:gd name="connsiteX57" fmla="*/ 1151788 w 2185143"/>
                  <a:gd name="connsiteY57" fmla="*/ 926340 h 2728956"/>
                  <a:gd name="connsiteX58" fmla="*/ 1148002 w 2185143"/>
                  <a:gd name="connsiteY58" fmla="*/ 930112 h 2728956"/>
                  <a:gd name="connsiteX59" fmla="*/ 1136643 w 2185143"/>
                  <a:gd name="connsiteY59" fmla="*/ 933885 h 2728956"/>
                  <a:gd name="connsiteX60" fmla="*/ 1129071 w 2185143"/>
                  <a:gd name="connsiteY60" fmla="*/ 937658 h 2728956"/>
                  <a:gd name="connsiteX61" fmla="*/ 1117712 w 2185143"/>
                  <a:gd name="connsiteY61" fmla="*/ 937658 h 2728956"/>
                  <a:gd name="connsiteX62" fmla="*/ 1110140 w 2185143"/>
                  <a:gd name="connsiteY62" fmla="*/ 941430 h 2728956"/>
                  <a:gd name="connsiteX63" fmla="*/ 1094995 w 2185143"/>
                  <a:gd name="connsiteY63" fmla="*/ 941430 h 2728956"/>
                  <a:gd name="connsiteX64" fmla="*/ 1091209 w 2185143"/>
                  <a:gd name="connsiteY64" fmla="*/ 941430 h 2728956"/>
                  <a:gd name="connsiteX65" fmla="*/ 1072278 w 2185143"/>
                  <a:gd name="connsiteY65" fmla="*/ 941430 h 2728956"/>
                  <a:gd name="connsiteX66" fmla="*/ 1068492 w 2185143"/>
                  <a:gd name="connsiteY66" fmla="*/ 937658 h 2728956"/>
                  <a:gd name="connsiteX67" fmla="*/ 1057133 w 2185143"/>
                  <a:gd name="connsiteY67" fmla="*/ 937658 h 2728956"/>
                  <a:gd name="connsiteX68" fmla="*/ 1049561 w 2185143"/>
                  <a:gd name="connsiteY68" fmla="*/ 933885 h 2728956"/>
                  <a:gd name="connsiteX69" fmla="*/ 1034416 w 2185143"/>
                  <a:gd name="connsiteY69" fmla="*/ 930112 h 2728956"/>
                  <a:gd name="connsiteX70" fmla="*/ 1030630 w 2185143"/>
                  <a:gd name="connsiteY70" fmla="*/ 926340 h 2728956"/>
                  <a:gd name="connsiteX71" fmla="*/ 1015485 w 2185143"/>
                  <a:gd name="connsiteY71" fmla="*/ 918794 h 2728956"/>
                  <a:gd name="connsiteX72" fmla="*/ 1015485 w 2185143"/>
                  <a:gd name="connsiteY72" fmla="*/ 915022 h 2728956"/>
                  <a:gd name="connsiteX73" fmla="*/ 57576 w 2185143"/>
                  <a:gd name="connsiteY73" fmla="*/ 247263 h 2728956"/>
                  <a:gd name="connsiteX74" fmla="*/ 23500 w 2185143"/>
                  <a:gd name="connsiteY74" fmla="*/ 58631 h 2728956"/>
                  <a:gd name="connsiteX75" fmla="*/ 212811 w 2185143"/>
                  <a:gd name="connsiteY75" fmla="*/ 24677 h 2728956"/>
                  <a:gd name="connsiteX76" fmla="*/ 1038202 w 2185143"/>
                  <a:gd name="connsiteY76" fmla="*/ 601892 h 2728956"/>
                  <a:gd name="connsiteX77" fmla="*/ 1144216 w 2185143"/>
                  <a:gd name="connsiteY77" fmla="*/ 601892 h 2728956"/>
                  <a:gd name="connsiteX78" fmla="*/ 1969608 w 2185143"/>
                  <a:gd name="connsiteY78" fmla="*/ 24677 h 2728956"/>
                  <a:gd name="connsiteX79" fmla="*/ 2021668 w 2185143"/>
                  <a:gd name="connsiteY79" fmla="*/ 2513 h 2728956"/>
                  <a:gd name="connsiteX80" fmla="*/ 2062965 w 2185143"/>
                  <a:gd name="connsiteY80" fmla="*/ 822 h 2728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185143" h="2728956">
                    <a:moveTo>
                      <a:pt x="2021668" y="1788489"/>
                    </a:moveTo>
                    <a:cubicBezTo>
                      <a:pt x="2076331" y="1777861"/>
                      <a:pt x="2135254" y="1801242"/>
                      <a:pt x="2166490" y="1852257"/>
                    </a:cubicBezTo>
                    <a:cubicBezTo>
                      <a:pt x="2204352" y="1912719"/>
                      <a:pt x="2181635" y="1995854"/>
                      <a:pt x="2124842" y="2037422"/>
                    </a:cubicBezTo>
                    <a:cubicBezTo>
                      <a:pt x="2124842" y="2037422"/>
                      <a:pt x="2124842" y="2037422"/>
                      <a:pt x="1170719" y="2702504"/>
                    </a:cubicBezTo>
                    <a:cubicBezTo>
                      <a:pt x="1163147" y="2706283"/>
                      <a:pt x="1159361" y="2710062"/>
                      <a:pt x="1151788" y="2713841"/>
                    </a:cubicBezTo>
                    <a:cubicBezTo>
                      <a:pt x="1151788" y="2713841"/>
                      <a:pt x="1151788" y="2713841"/>
                      <a:pt x="1148002" y="2717620"/>
                    </a:cubicBezTo>
                    <a:cubicBezTo>
                      <a:pt x="1144216" y="2717620"/>
                      <a:pt x="1140430" y="2721398"/>
                      <a:pt x="1136643" y="2721398"/>
                    </a:cubicBezTo>
                    <a:cubicBezTo>
                      <a:pt x="1132857" y="2721398"/>
                      <a:pt x="1132857" y="2721398"/>
                      <a:pt x="1129071" y="2721398"/>
                    </a:cubicBezTo>
                    <a:cubicBezTo>
                      <a:pt x="1125285" y="2725177"/>
                      <a:pt x="1121499" y="2725177"/>
                      <a:pt x="1117712" y="2725177"/>
                    </a:cubicBezTo>
                    <a:cubicBezTo>
                      <a:pt x="1113926" y="2725177"/>
                      <a:pt x="1113926" y="2725177"/>
                      <a:pt x="1110140" y="2725177"/>
                    </a:cubicBezTo>
                    <a:cubicBezTo>
                      <a:pt x="1106354" y="2728956"/>
                      <a:pt x="1098781" y="2728956"/>
                      <a:pt x="1094995" y="2728956"/>
                    </a:cubicBezTo>
                    <a:cubicBezTo>
                      <a:pt x="1091209" y="2728956"/>
                      <a:pt x="1091209" y="2728956"/>
                      <a:pt x="1091209" y="2728956"/>
                    </a:cubicBezTo>
                    <a:cubicBezTo>
                      <a:pt x="1083637" y="2728956"/>
                      <a:pt x="1079850" y="2728956"/>
                      <a:pt x="1072278" y="2725177"/>
                    </a:cubicBezTo>
                    <a:cubicBezTo>
                      <a:pt x="1072278" y="2725177"/>
                      <a:pt x="1068492" y="2725177"/>
                      <a:pt x="1068492" y="2725177"/>
                    </a:cubicBezTo>
                    <a:cubicBezTo>
                      <a:pt x="1064706" y="2725177"/>
                      <a:pt x="1060919" y="2725177"/>
                      <a:pt x="1057133" y="2721398"/>
                    </a:cubicBezTo>
                    <a:cubicBezTo>
                      <a:pt x="1053347" y="2721398"/>
                      <a:pt x="1049561" y="2721398"/>
                      <a:pt x="1049561" y="2721398"/>
                    </a:cubicBezTo>
                    <a:cubicBezTo>
                      <a:pt x="1045775" y="2721398"/>
                      <a:pt x="1038202" y="2717620"/>
                      <a:pt x="1034416" y="2717620"/>
                    </a:cubicBezTo>
                    <a:cubicBezTo>
                      <a:pt x="1034416" y="2713841"/>
                      <a:pt x="1034416" y="2713841"/>
                      <a:pt x="1030630" y="2713841"/>
                    </a:cubicBezTo>
                    <a:cubicBezTo>
                      <a:pt x="1026844" y="2710062"/>
                      <a:pt x="1019271" y="2706283"/>
                      <a:pt x="1015485" y="2702504"/>
                    </a:cubicBezTo>
                    <a:cubicBezTo>
                      <a:pt x="1015485" y="2702504"/>
                      <a:pt x="1015485" y="2702504"/>
                      <a:pt x="57576" y="2033643"/>
                    </a:cubicBezTo>
                    <a:cubicBezTo>
                      <a:pt x="-3003" y="1992076"/>
                      <a:pt x="-18148" y="1905161"/>
                      <a:pt x="23500" y="1844699"/>
                    </a:cubicBezTo>
                    <a:cubicBezTo>
                      <a:pt x="65149" y="1784237"/>
                      <a:pt x="152231" y="1769122"/>
                      <a:pt x="212811" y="1810690"/>
                    </a:cubicBezTo>
                    <a:cubicBezTo>
                      <a:pt x="212811" y="1810690"/>
                      <a:pt x="212811" y="1810690"/>
                      <a:pt x="1038202" y="2388858"/>
                    </a:cubicBezTo>
                    <a:cubicBezTo>
                      <a:pt x="1072278" y="2411531"/>
                      <a:pt x="1113926" y="2411531"/>
                      <a:pt x="1144216" y="2388858"/>
                    </a:cubicBezTo>
                    <a:cubicBezTo>
                      <a:pt x="1144216" y="2388858"/>
                      <a:pt x="1144216" y="2388858"/>
                      <a:pt x="1969608" y="1810690"/>
                    </a:cubicBezTo>
                    <a:cubicBezTo>
                      <a:pt x="1985699" y="1799353"/>
                      <a:pt x="2003447" y="1792031"/>
                      <a:pt x="2021668" y="1788489"/>
                    </a:cubicBezTo>
                    <a:close/>
                    <a:moveTo>
                      <a:pt x="111056" y="893965"/>
                    </a:moveTo>
                    <a:cubicBezTo>
                      <a:pt x="145606" y="888293"/>
                      <a:pt x="182521" y="895856"/>
                      <a:pt x="212811" y="918543"/>
                    </a:cubicBezTo>
                    <a:cubicBezTo>
                      <a:pt x="212811" y="918543"/>
                      <a:pt x="212811" y="918543"/>
                      <a:pt x="1038202" y="1497075"/>
                    </a:cubicBezTo>
                    <a:cubicBezTo>
                      <a:pt x="1072278" y="1519762"/>
                      <a:pt x="1113926" y="1519762"/>
                      <a:pt x="1144216" y="1497075"/>
                    </a:cubicBezTo>
                    <a:cubicBezTo>
                      <a:pt x="1144216" y="1497075"/>
                      <a:pt x="1144216" y="1497075"/>
                      <a:pt x="1969608" y="918543"/>
                    </a:cubicBezTo>
                    <a:cubicBezTo>
                      <a:pt x="2033973" y="873168"/>
                      <a:pt x="2124842" y="888293"/>
                      <a:pt x="2166490" y="956356"/>
                    </a:cubicBezTo>
                    <a:cubicBezTo>
                      <a:pt x="2204352" y="1020637"/>
                      <a:pt x="2181635" y="1100043"/>
                      <a:pt x="2124842" y="1141637"/>
                    </a:cubicBezTo>
                    <a:cubicBezTo>
                      <a:pt x="2124842" y="1141637"/>
                      <a:pt x="2124842" y="1141637"/>
                      <a:pt x="1170719" y="1810919"/>
                    </a:cubicBezTo>
                    <a:cubicBezTo>
                      <a:pt x="1163147" y="1814700"/>
                      <a:pt x="1159361" y="1818481"/>
                      <a:pt x="1151788" y="1822262"/>
                    </a:cubicBezTo>
                    <a:cubicBezTo>
                      <a:pt x="1151788" y="1822262"/>
                      <a:pt x="1151788" y="1822262"/>
                      <a:pt x="1148002" y="1822262"/>
                    </a:cubicBezTo>
                    <a:cubicBezTo>
                      <a:pt x="1144216" y="1826044"/>
                      <a:pt x="1140430" y="1826044"/>
                      <a:pt x="1136643" y="1826044"/>
                    </a:cubicBezTo>
                    <a:cubicBezTo>
                      <a:pt x="1132857" y="1829825"/>
                      <a:pt x="1132857" y="1829825"/>
                      <a:pt x="1129071" y="1829825"/>
                    </a:cubicBezTo>
                    <a:cubicBezTo>
                      <a:pt x="1125285" y="1829825"/>
                      <a:pt x="1121499" y="1833606"/>
                      <a:pt x="1117712" y="1833606"/>
                    </a:cubicBezTo>
                    <a:cubicBezTo>
                      <a:pt x="1113926" y="1833606"/>
                      <a:pt x="1113926" y="1833606"/>
                      <a:pt x="1110140" y="1833606"/>
                    </a:cubicBezTo>
                    <a:cubicBezTo>
                      <a:pt x="1106354" y="1833606"/>
                      <a:pt x="1098781" y="1833606"/>
                      <a:pt x="1094995" y="1833606"/>
                    </a:cubicBezTo>
                    <a:cubicBezTo>
                      <a:pt x="1091209" y="1833606"/>
                      <a:pt x="1091209" y="1833606"/>
                      <a:pt x="1091209" y="1833606"/>
                    </a:cubicBezTo>
                    <a:cubicBezTo>
                      <a:pt x="1083637" y="1833606"/>
                      <a:pt x="1079850" y="1833606"/>
                      <a:pt x="1072278" y="1833606"/>
                    </a:cubicBezTo>
                    <a:cubicBezTo>
                      <a:pt x="1072278" y="1833606"/>
                      <a:pt x="1068492" y="1833606"/>
                      <a:pt x="1068492" y="1833606"/>
                    </a:cubicBezTo>
                    <a:cubicBezTo>
                      <a:pt x="1064706" y="1833606"/>
                      <a:pt x="1060919" y="1829825"/>
                      <a:pt x="1057133" y="1829825"/>
                    </a:cubicBezTo>
                    <a:cubicBezTo>
                      <a:pt x="1053347" y="1829825"/>
                      <a:pt x="1049561" y="1829825"/>
                      <a:pt x="1049561" y="1826044"/>
                    </a:cubicBezTo>
                    <a:cubicBezTo>
                      <a:pt x="1045775" y="1826044"/>
                      <a:pt x="1038202" y="1826044"/>
                      <a:pt x="1034416" y="1822262"/>
                    </a:cubicBezTo>
                    <a:cubicBezTo>
                      <a:pt x="1034416" y="1822262"/>
                      <a:pt x="1034416" y="1822262"/>
                      <a:pt x="1030630" y="1822262"/>
                    </a:cubicBezTo>
                    <a:cubicBezTo>
                      <a:pt x="1026844" y="1818481"/>
                      <a:pt x="1019271" y="1814700"/>
                      <a:pt x="1015485" y="1810919"/>
                    </a:cubicBezTo>
                    <a:cubicBezTo>
                      <a:pt x="1015485" y="1810919"/>
                      <a:pt x="1015485" y="1810919"/>
                      <a:pt x="57576" y="1137856"/>
                    </a:cubicBezTo>
                    <a:cubicBezTo>
                      <a:pt x="-3003" y="1096262"/>
                      <a:pt x="-18148" y="1013074"/>
                      <a:pt x="23500" y="948793"/>
                    </a:cubicBezTo>
                    <a:cubicBezTo>
                      <a:pt x="44325" y="918543"/>
                      <a:pt x="76507" y="899637"/>
                      <a:pt x="111056" y="893965"/>
                    </a:cubicBezTo>
                    <a:close/>
                    <a:moveTo>
                      <a:pt x="2062965" y="822"/>
                    </a:moveTo>
                    <a:cubicBezTo>
                      <a:pt x="2104062" y="5298"/>
                      <a:pt x="2143063" y="27978"/>
                      <a:pt x="2166490" y="66176"/>
                    </a:cubicBezTo>
                    <a:cubicBezTo>
                      <a:pt x="2204352" y="126538"/>
                      <a:pt x="2181635" y="209537"/>
                      <a:pt x="2124842" y="251036"/>
                    </a:cubicBezTo>
                    <a:cubicBezTo>
                      <a:pt x="2124842" y="251036"/>
                      <a:pt x="2124842" y="251036"/>
                      <a:pt x="1170719" y="915022"/>
                    </a:cubicBezTo>
                    <a:cubicBezTo>
                      <a:pt x="1170719" y="915022"/>
                      <a:pt x="1170719" y="915022"/>
                      <a:pt x="1170719" y="918794"/>
                    </a:cubicBezTo>
                    <a:cubicBezTo>
                      <a:pt x="1163147" y="918794"/>
                      <a:pt x="1159361" y="922567"/>
                      <a:pt x="1151788" y="926340"/>
                    </a:cubicBezTo>
                    <a:cubicBezTo>
                      <a:pt x="1151788" y="926340"/>
                      <a:pt x="1151788" y="926340"/>
                      <a:pt x="1148002" y="930112"/>
                    </a:cubicBezTo>
                    <a:cubicBezTo>
                      <a:pt x="1144216" y="930112"/>
                      <a:pt x="1140430" y="933885"/>
                      <a:pt x="1136643" y="933885"/>
                    </a:cubicBezTo>
                    <a:cubicBezTo>
                      <a:pt x="1132857" y="933885"/>
                      <a:pt x="1132857" y="933885"/>
                      <a:pt x="1129071" y="937658"/>
                    </a:cubicBezTo>
                    <a:cubicBezTo>
                      <a:pt x="1125285" y="937658"/>
                      <a:pt x="1121499" y="937658"/>
                      <a:pt x="1117712" y="937658"/>
                    </a:cubicBezTo>
                    <a:cubicBezTo>
                      <a:pt x="1113926" y="937658"/>
                      <a:pt x="1113926" y="937658"/>
                      <a:pt x="1110140" y="941430"/>
                    </a:cubicBezTo>
                    <a:cubicBezTo>
                      <a:pt x="1106354" y="941430"/>
                      <a:pt x="1098781" y="941430"/>
                      <a:pt x="1094995" y="941430"/>
                    </a:cubicBezTo>
                    <a:cubicBezTo>
                      <a:pt x="1091209" y="941430"/>
                      <a:pt x="1091209" y="941430"/>
                      <a:pt x="1091209" y="941430"/>
                    </a:cubicBezTo>
                    <a:cubicBezTo>
                      <a:pt x="1083637" y="941430"/>
                      <a:pt x="1079850" y="941430"/>
                      <a:pt x="1072278" y="941430"/>
                    </a:cubicBezTo>
                    <a:cubicBezTo>
                      <a:pt x="1072278" y="937658"/>
                      <a:pt x="1068492" y="937658"/>
                      <a:pt x="1068492" y="937658"/>
                    </a:cubicBezTo>
                    <a:cubicBezTo>
                      <a:pt x="1064706" y="937658"/>
                      <a:pt x="1060919" y="937658"/>
                      <a:pt x="1057133" y="937658"/>
                    </a:cubicBezTo>
                    <a:cubicBezTo>
                      <a:pt x="1053347" y="933885"/>
                      <a:pt x="1049561" y="933885"/>
                      <a:pt x="1049561" y="933885"/>
                    </a:cubicBezTo>
                    <a:cubicBezTo>
                      <a:pt x="1045775" y="933885"/>
                      <a:pt x="1038202" y="930112"/>
                      <a:pt x="1034416" y="930112"/>
                    </a:cubicBezTo>
                    <a:cubicBezTo>
                      <a:pt x="1034416" y="926340"/>
                      <a:pt x="1034416" y="926340"/>
                      <a:pt x="1030630" y="926340"/>
                    </a:cubicBezTo>
                    <a:cubicBezTo>
                      <a:pt x="1026844" y="922567"/>
                      <a:pt x="1019271" y="918794"/>
                      <a:pt x="1015485" y="918794"/>
                    </a:cubicBezTo>
                    <a:cubicBezTo>
                      <a:pt x="1015485" y="915022"/>
                      <a:pt x="1015485" y="915022"/>
                      <a:pt x="1015485" y="915022"/>
                    </a:cubicBezTo>
                    <a:cubicBezTo>
                      <a:pt x="1015485" y="915022"/>
                      <a:pt x="1015485" y="915022"/>
                      <a:pt x="57576" y="247263"/>
                    </a:cubicBezTo>
                    <a:cubicBezTo>
                      <a:pt x="-3003" y="205764"/>
                      <a:pt x="-18148" y="118993"/>
                      <a:pt x="23500" y="58631"/>
                    </a:cubicBezTo>
                    <a:cubicBezTo>
                      <a:pt x="65149" y="-1732"/>
                      <a:pt x="152231" y="-16822"/>
                      <a:pt x="212811" y="24677"/>
                    </a:cubicBezTo>
                    <a:cubicBezTo>
                      <a:pt x="212811" y="24677"/>
                      <a:pt x="212811" y="24677"/>
                      <a:pt x="1038202" y="601892"/>
                    </a:cubicBezTo>
                    <a:cubicBezTo>
                      <a:pt x="1072278" y="624528"/>
                      <a:pt x="1113926" y="624528"/>
                      <a:pt x="1144216" y="601892"/>
                    </a:cubicBezTo>
                    <a:cubicBezTo>
                      <a:pt x="1144216" y="601892"/>
                      <a:pt x="1144216" y="601892"/>
                      <a:pt x="1969608" y="24677"/>
                    </a:cubicBezTo>
                    <a:cubicBezTo>
                      <a:pt x="1985699" y="13359"/>
                      <a:pt x="2003447" y="6049"/>
                      <a:pt x="2021668" y="2513"/>
                    </a:cubicBezTo>
                    <a:cubicBezTo>
                      <a:pt x="2035334" y="-140"/>
                      <a:pt x="2049266" y="-671"/>
                      <a:pt x="2062965" y="822"/>
                    </a:cubicBezTo>
                    <a:close/>
                  </a:path>
                </a:pathLst>
              </a:custGeom>
              <a:solidFill>
                <a:schemeClr val="accent1">
                  <a:alpha val="40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hasCustomPrompt="1"/>
          </p:nvPr>
        </p:nvSpPr>
        <p:spPr>
          <a:xfrm>
            <a:off x="660399" y="1309404"/>
            <a:ext cx="10858500" cy="1373468"/>
          </a:xfrm>
        </p:spPr>
        <p:txBody>
          <a:bodyPr>
            <a:normAutofit/>
          </a:bodyPr>
          <a:lstStyle/>
          <a:p>
            <a:r>
              <a:rPr lang="zh-CN" altLang="en-US" dirty="0"/>
              <a:t>航空客运订票系统</a:t>
            </a:r>
            <a:endParaRPr lang="en-US" dirty="0"/>
          </a:p>
        </p:txBody>
      </p:sp>
      <p:sp>
        <p:nvSpPr>
          <p:cNvPr id="9" name="副标题 8"/>
          <p:cNvSpPr>
            <a:spLocks noGrp="1"/>
          </p:cNvSpPr>
          <p:nvPr>
            <p:ph type="subTitle" sz="quarter" idx="1" hasCustomPrompt="1"/>
          </p:nvPr>
        </p:nvSpPr>
        <p:spPr>
          <a:xfrm>
            <a:off x="660399" y="2718472"/>
            <a:ext cx="10858500" cy="577198"/>
          </a:xfrm>
        </p:spPr>
        <p:txBody>
          <a:bodyPr>
            <a:normAutofit/>
          </a:bodyPr>
          <a:lstStyle/>
          <a:p>
            <a:r>
              <a:rPr lang="en-US" altLang="zh-CN" dirty="0"/>
              <a:t>---------------</a:t>
            </a:r>
            <a:r>
              <a:rPr lang="zh-CN" altLang="en-US" dirty="0"/>
              <a:t>江苏师范大学数据结构课题作业</a:t>
            </a:r>
            <a:endParaRPr lang="en-US" dirty="0"/>
          </a:p>
        </p:txBody>
      </p:sp>
      <p:sp>
        <p:nvSpPr>
          <p:cNvPr id="4" name="文本占位符 3"/>
          <p:cNvSpPr>
            <a:spLocks noGrp="1"/>
          </p:cNvSpPr>
          <p:nvPr>
            <p:ph type="body" sz="quarter" idx="13" hasCustomPrompt="1"/>
          </p:nvPr>
        </p:nvSpPr>
        <p:spPr>
          <a:xfrm>
            <a:off x="660400" y="792546"/>
            <a:ext cx="2856163" cy="236154"/>
          </a:xfrm>
        </p:spPr>
        <p:txBody>
          <a:bodyPr>
            <a:normAutofit fontScale="92500" lnSpcReduction="20000"/>
          </a:bodyPr>
          <a:lstStyle/>
          <a:p>
            <a:r>
              <a:rPr lang="zh-CN" altLang="en-US" dirty="0"/>
              <a:t>Presenter name</a:t>
            </a:r>
            <a:endParaRPr lang="en-US" dirty="0"/>
          </a:p>
        </p:txBody>
      </p:sp>
      <p:sp>
        <p:nvSpPr>
          <p:cNvPr id="7" name="文本占位符 6"/>
          <p:cNvSpPr>
            <a:spLocks noGrp="1"/>
          </p:cNvSpPr>
          <p:nvPr>
            <p:ph type="body" sz="quarter" idx="14" hasCustomPrompt="1"/>
          </p:nvPr>
        </p:nvSpPr>
        <p:spPr>
          <a:xfrm>
            <a:off x="8662737" y="792546"/>
            <a:ext cx="2856163" cy="236154"/>
          </a:xfrm>
        </p:spPr>
        <p:txBody>
          <a:bodyPr>
            <a:normAutofit fontScale="92500" lnSpcReduction="20000"/>
          </a:bodyPr>
          <a:lstStyle/>
          <a:p>
            <a:r>
              <a:rPr lang="zh-CN" altLang="en-US" dirty="0"/>
              <a:t>OfficePLUS.cn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812799" y="3877021"/>
            <a:ext cx="10633433" cy="2420833"/>
          </a:xfrm>
        </p:spPr>
        <p:txBody>
          <a:bodyPr>
            <a:normAutofit fontScale="90000"/>
          </a:bodyPr>
          <a:lstStyle/>
          <a:p>
            <a:pPr>
              <a:spcBef>
                <a:spcPts val="0"/>
              </a:spcBef>
              <a:spcAft>
                <a:spcPts val="0"/>
              </a:spcAft>
            </a:pPr>
            <a:r>
              <a:rPr lang="en-US" altLang="zh-CN" sz="1800" kern="0" dirty="0">
                <a:solidFill>
                  <a:srgbClr val="000088"/>
                </a:solidFill>
                <a:effectLst/>
                <a:latin typeface="宋体" panose="02010600030101010101" pitchFamily="2" charset="-122"/>
                <a:ea typeface="宋体" panose="02010600030101010101" pitchFamily="2" charset="-122"/>
              </a:rPr>
              <a:t>int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initQueue</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660066"/>
                </a:solidFill>
                <a:effectLst/>
                <a:latin typeface="宋体" panose="02010600030101010101" pitchFamily="2" charset="-122"/>
                <a:ea typeface="宋体" panose="02010600030101010101" pitchFamily="2" charset="-122"/>
              </a:rPr>
              <a:t>LinkQueue</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&amp;</a:t>
            </a:r>
            <a:r>
              <a:rPr lang="en-US" altLang="zh-CN" sz="1800" kern="0" dirty="0">
                <a:solidFill>
                  <a:srgbClr val="000000"/>
                </a:solidFill>
                <a:effectLst/>
                <a:latin typeface="宋体" panose="02010600030101010101" pitchFamily="2" charset="-122"/>
                <a:ea typeface="宋体" panose="02010600030101010101" pitchFamily="2" charset="-122"/>
              </a:rPr>
              <a:t>q</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660066"/>
                </a:solidFill>
                <a:effectLst/>
                <a:latin typeface="宋体" panose="02010600030101010101" pitchFamily="2" charset="-122"/>
                <a:ea typeface="宋体" panose="02010600030101010101" pitchFamily="2" charset="-122"/>
              </a:rPr>
              <a:t>QhbNode</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p</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p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new</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660066"/>
                </a:solidFill>
                <a:effectLst/>
                <a:latin typeface="宋体" panose="02010600030101010101" pitchFamily="2" charset="-122"/>
                <a:ea typeface="宋体" panose="02010600030101010101" pitchFamily="2" charset="-122"/>
              </a:rPr>
              <a:t>QhbNode</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88"/>
                </a:solidFill>
                <a:effectLst/>
                <a:latin typeface="宋体" panose="02010600030101010101" pitchFamily="2" charset="-122"/>
                <a:ea typeface="宋体" panose="02010600030101010101" pitchFamily="2" charset="-122"/>
              </a:rPr>
              <a:t>next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NULL</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q</a:t>
            </a:r>
            <a:r>
              <a:rPr lang="en-US" altLang="zh-CN" sz="1800" kern="0" dirty="0" err="1">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000000"/>
                </a:solidFill>
                <a:effectLst/>
                <a:latin typeface="宋体" panose="02010600030101010101" pitchFamily="2" charset="-122"/>
                <a:ea typeface="宋体" panose="02010600030101010101" pitchFamily="2" charset="-122"/>
              </a:rPr>
              <a:t>front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q</a:t>
            </a:r>
            <a:r>
              <a:rPr lang="en-US" altLang="zh-CN" sz="1800" kern="0" dirty="0" err="1">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000000"/>
                </a:solidFill>
                <a:effectLst/>
                <a:latin typeface="宋体" panose="02010600030101010101" pitchFamily="2" charset="-122"/>
                <a:ea typeface="宋体" panose="02010600030101010101" pitchFamily="2" charset="-122"/>
              </a:rPr>
              <a:t>rear</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880000"/>
                </a:solidFill>
                <a:effectLst/>
                <a:latin typeface="宋体" panose="02010600030101010101" pitchFamily="2" charset="-122"/>
                <a:ea typeface="宋体" panose="02010600030101010101" pitchFamily="2" charset="-122"/>
              </a:rPr>
              <a:t>//</a:t>
            </a:r>
            <a:r>
              <a:rPr lang="zh-CN" altLang="en-US" sz="1800" kern="0" dirty="0">
                <a:solidFill>
                  <a:srgbClr val="880000"/>
                </a:solidFill>
                <a:effectLst/>
                <a:latin typeface="宋体" panose="02010600030101010101" pitchFamily="2" charset="-122"/>
                <a:ea typeface="宋体" panose="02010600030101010101" pitchFamily="2" charset="-122"/>
              </a:rPr>
              <a:t>队空 </a:t>
            </a:r>
            <a:br>
              <a:rPr lang="zh-CN" altLang="en-US" sz="1800" dirty="0">
                <a:effectLst/>
                <a:latin typeface="宋体" panose="02010600030101010101" pitchFamily="2" charset="-122"/>
                <a:ea typeface="宋体" panose="02010600030101010101" pitchFamily="2" charset="-122"/>
              </a:rPr>
            </a:br>
            <a:r>
              <a:rPr lang="zh-CN" altLang="en-US"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return</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6666"/>
                </a:solidFill>
                <a:effectLst/>
                <a:latin typeface="宋体" panose="02010600030101010101" pitchFamily="2" charset="-122"/>
                <a:ea typeface="宋体" panose="02010600030101010101" pitchFamily="2" charset="-122"/>
              </a:rPr>
              <a:t>1</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endParaRPr lang="zh-CN" altLang="en-US"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订票与退票</a:t>
            </a:r>
          </a:p>
        </p:txBody>
      </p:sp>
      <p:sp>
        <p:nvSpPr>
          <p:cNvPr id="3" name="标题 1">
            <a:extLst>
              <a:ext uri="{FF2B5EF4-FFF2-40B4-BE49-F238E27FC236}">
                <a16:creationId xmlns:a16="http://schemas.microsoft.com/office/drawing/2014/main" id="{AA307221-C539-EE79-BAD9-7FC6F0062161}"/>
              </a:ext>
            </a:extLst>
          </p:cNvPr>
          <p:cNvSpPr txBox="1">
            <a:spLocks/>
          </p:cNvSpPr>
          <p:nvPr/>
        </p:nvSpPr>
        <p:spPr>
          <a:xfrm>
            <a:off x="903635" y="1582947"/>
            <a:ext cx="10858500" cy="2420833"/>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a:spcBef>
                <a:spcPts val="0"/>
              </a:spcBef>
            </a:pPr>
            <a:r>
              <a:rPr lang="en-US" altLang="zh-CN" sz="1800" kern="0" dirty="0">
                <a:solidFill>
                  <a:srgbClr val="000088"/>
                </a:solidFill>
                <a:latin typeface="宋体" panose="02010600030101010101" pitchFamily="2" charset="-122"/>
                <a:ea typeface="宋体" panose="02010600030101010101" pitchFamily="2" charset="-122"/>
              </a:rPr>
              <a:t>int</a:t>
            </a:r>
            <a:r>
              <a:rPr lang="en-US" altLang="zh-CN" sz="1800" kern="0" dirty="0">
                <a:solidFill>
                  <a:srgbClr val="000000"/>
                </a:solidFill>
                <a:latin typeface="宋体" panose="02010600030101010101" pitchFamily="2" charset="-122"/>
                <a:ea typeface="宋体" panose="02010600030101010101" pitchFamily="2" charset="-122"/>
              </a:rPr>
              <a:t> </a:t>
            </a:r>
            <a:r>
              <a:rPr lang="en-US" altLang="zh-CN" sz="1800" kern="0" dirty="0" err="1">
                <a:solidFill>
                  <a:srgbClr val="000000"/>
                </a:solidFill>
                <a:latin typeface="宋体" panose="02010600030101010101" pitchFamily="2" charset="-122"/>
                <a:ea typeface="宋体" panose="02010600030101010101" pitchFamily="2" charset="-122"/>
              </a:rPr>
              <a:t>initCusLinkList</a:t>
            </a:r>
            <a:r>
              <a:rPr lang="en-US" altLang="zh-CN" sz="1800" kern="0" dirty="0">
                <a:solidFill>
                  <a:srgbClr val="666600"/>
                </a:solidFill>
                <a:latin typeface="宋体" panose="02010600030101010101" pitchFamily="2" charset="-122"/>
                <a:ea typeface="宋体" panose="02010600030101010101" pitchFamily="2" charset="-122"/>
              </a:rPr>
              <a:t>(</a:t>
            </a:r>
            <a:r>
              <a:rPr lang="en-US" altLang="zh-CN" sz="1800" kern="0" dirty="0">
                <a:solidFill>
                  <a:srgbClr val="660066"/>
                </a:solidFill>
                <a:latin typeface="宋体" panose="02010600030101010101" pitchFamily="2" charset="-122"/>
                <a:ea typeface="宋体" panose="02010600030101010101" pitchFamily="2" charset="-122"/>
              </a:rPr>
              <a:t>CList</a:t>
            </a:r>
            <a:r>
              <a:rPr lang="en-US" altLang="zh-CN" sz="1800" kern="0" dirty="0">
                <a:solidFill>
                  <a:srgbClr val="000000"/>
                </a:solidFill>
                <a:latin typeface="宋体" panose="02010600030101010101" pitchFamily="2" charset="-122"/>
                <a:ea typeface="宋体" panose="02010600030101010101" pitchFamily="2" charset="-122"/>
              </a:rPr>
              <a:t> </a:t>
            </a:r>
            <a:r>
              <a:rPr lang="en-US" altLang="zh-CN" sz="1800" kern="0" dirty="0">
                <a:solidFill>
                  <a:srgbClr val="666600"/>
                </a:solidFill>
                <a:latin typeface="宋体" panose="02010600030101010101" pitchFamily="2" charset="-122"/>
                <a:ea typeface="宋体" panose="02010600030101010101" pitchFamily="2" charset="-122"/>
              </a:rPr>
              <a:t>&amp;</a:t>
            </a:r>
            <a:r>
              <a:rPr lang="en-US" altLang="zh-CN" sz="1800" kern="0" dirty="0" err="1">
                <a:solidFill>
                  <a:srgbClr val="000000"/>
                </a:solidFill>
                <a:latin typeface="宋体" panose="02010600030101010101" pitchFamily="2" charset="-122"/>
                <a:ea typeface="宋体" panose="02010600030101010101" pitchFamily="2" charset="-122"/>
              </a:rPr>
              <a:t>cusLinkList</a:t>
            </a:r>
            <a:r>
              <a:rPr lang="en-US" altLang="zh-CN" sz="1800" kern="0" dirty="0">
                <a:solidFill>
                  <a:srgbClr val="666600"/>
                </a:solidFill>
                <a:latin typeface="宋体" panose="02010600030101010101" pitchFamily="2" charset="-122"/>
                <a:ea typeface="宋体" panose="02010600030101010101" pitchFamily="2" charset="-122"/>
              </a:rPr>
              <a:t>)</a:t>
            </a:r>
            <a:r>
              <a:rPr lang="en-US" altLang="zh-CN" sz="1800" kern="0" dirty="0">
                <a:solidFill>
                  <a:srgbClr val="000000"/>
                </a:solidFill>
                <a:latin typeface="宋体" panose="02010600030101010101" pitchFamily="2" charset="-122"/>
                <a:ea typeface="宋体" panose="02010600030101010101" pitchFamily="2" charset="-122"/>
              </a:rPr>
              <a:t> </a:t>
            </a:r>
            <a:br>
              <a:rPr lang="en-US" altLang="zh-CN" sz="1800" dirty="0">
                <a:latin typeface="宋体" panose="02010600030101010101" pitchFamily="2" charset="-122"/>
                <a:ea typeface="宋体" panose="02010600030101010101" pitchFamily="2" charset="-122"/>
              </a:rPr>
            </a:br>
            <a:r>
              <a:rPr lang="en-US" altLang="zh-CN" sz="1800" kern="0" dirty="0">
                <a:solidFill>
                  <a:srgbClr val="666600"/>
                </a:solidFill>
                <a:latin typeface="宋体" panose="02010600030101010101" pitchFamily="2" charset="-122"/>
                <a:ea typeface="宋体" panose="02010600030101010101" pitchFamily="2" charset="-122"/>
              </a:rPr>
              <a:t>{</a:t>
            </a:r>
            <a:br>
              <a:rPr lang="en-US" altLang="zh-CN" sz="1800" dirty="0">
                <a:latin typeface="宋体" panose="02010600030101010101" pitchFamily="2" charset="-122"/>
                <a:ea typeface="宋体" panose="02010600030101010101" pitchFamily="2" charset="-122"/>
              </a:rPr>
            </a:br>
            <a:r>
              <a:rPr lang="en-US" altLang="zh-CN" sz="1800" kern="0" dirty="0">
                <a:solidFill>
                  <a:srgbClr val="000000"/>
                </a:solidFill>
                <a:latin typeface="宋体" panose="02010600030101010101" pitchFamily="2" charset="-122"/>
                <a:ea typeface="宋体" panose="02010600030101010101" pitchFamily="2" charset="-122"/>
              </a:rPr>
              <a:t>    </a:t>
            </a:r>
            <a:r>
              <a:rPr lang="en-US" altLang="zh-CN" sz="1800" kern="0" dirty="0">
                <a:solidFill>
                  <a:srgbClr val="660066"/>
                </a:solidFill>
                <a:latin typeface="宋体" panose="02010600030101010101" pitchFamily="2" charset="-122"/>
                <a:ea typeface="宋体" panose="02010600030101010101" pitchFamily="2" charset="-122"/>
              </a:rPr>
              <a:t>CList</a:t>
            </a:r>
            <a:r>
              <a:rPr lang="en-US" altLang="zh-CN" sz="1800" kern="0" dirty="0">
                <a:solidFill>
                  <a:srgbClr val="000000"/>
                </a:solidFill>
                <a:latin typeface="宋体" panose="02010600030101010101" pitchFamily="2" charset="-122"/>
                <a:ea typeface="宋体" panose="02010600030101010101" pitchFamily="2" charset="-122"/>
              </a:rPr>
              <a:t> q </a:t>
            </a:r>
            <a:r>
              <a:rPr lang="en-US" altLang="zh-CN" sz="1800" kern="0" dirty="0">
                <a:solidFill>
                  <a:srgbClr val="666600"/>
                </a:solidFill>
                <a:latin typeface="宋体" panose="02010600030101010101" pitchFamily="2" charset="-122"/>
                <a:ea typeface="宋体" panose="02010600030101010101" pitchFamily="2" charset="-122"/>
              </a:rPr>
              <a:t>=</a:t>
            </a:r>
            <a:r>
              <a:rPr lang="en-US" altLang="zh-CN" sz="1800" kern="0" dirty="0">
                <a:solidFill>
                  <a:srgbClr val="000000"/>
                </a:solidFill>
                <a:latin typeface="宋体" panose="02010600030101010101" pitchFamily="2" charset="-122"/>
                <a:ea typeface="宋体" panose="02010600030101010101" pitchFamily="2" charset="-122"/>
              </a:rPr>
              <a:t> </a:t>
            </a:r>
            <a:r>
              <a:rPr lang="en-US" altLang="zh-CN" sz="1800" kern="0" dirty="0" err="1">
                <a:solidFill>
                  <a:srgbClr val="000000"/>
                </a:solidFill>
                <a:latin typeface="宋体" panose="02010600030101010101" pitchFamily="2" charset="-122"/>
                <a:ea typeface="宋体" panose="02010600030101010101" pitchFamily="2" charset="-122"/>
              </a:rPr>
              <a:t>cusLinkList</a:t>
            </a:r>
            <a:r>
              <a:rPr lang="en-US" altLang="zh-CN" sz="1800" kern="0" dirty="0">
                <a:solidFill>
                  <a:srgbClr val="666600"/>
                </a:solidFill>
                <a:latin typeface="宋体" panose="02010600030101010101" pitchFamily="2" charset="-122"/>
                <a:ea typeface="宋体" panose="02010600030101010101" pitchFamily="2" charset="-122"/>
              </a:rPr>
              <a:t>;</a:t>
            </a:r>
            <a:br>
              <a:rPr lang="en-US" altLang="zh-CN" sz="1800" dirty="0">
                <a:latin typeface="宋体" panose="02010600030101010101" pitchFamily="2" charset="-122"/>
                <a:ea typeface="宋体" panose="02010600030101010101" pitchFamily="2" charset="-122"/>
              </a:rPr>
            </a:br>
            <a:r>
              <a:rPr lang="en-US" altLang="zh-CN" sz="1800" kern="0" dirty="0">
                <a:solidFill>
                  <a:srgbClr val="000000"/>
                </a:solidFill>
                <a:latin typeface="宋体" panose="02010600030101010101" pitchFamily="2" charset="-122"/>
                <a:ea typeface="宋体" panose="02010600030101010101" pitchFamily="2" charset="-122"/>
              </a:rPr>
              <a:t>    </a:t>
            </a:r>
            <a:r>
              <a:rPr lang="en-US" altLang="zh-CN" sz="1800" kern="0" dirty="0" err="1">
                <a:solidFill>
                  <a:srgbClr val="000000"/>
                </a:solidFill>
                <a:latin typeface="宋体" panose="02010600030101010101" pitchFamily="2" charset="-122"/>
                <a:ea typeface="宋体" panose="02010600030101010101" pitchFamily="2" charset="-122"/>
              </a:rPr>
              <a:t>cusLinkList</a:t>
            </a:r>
            <a:r>
              <a:rPr lang="en-US" altLang="zh-CN" sz="1800" kern="0" dirty="0">
                <a:solidFill>
                  <a:srgbClr val="000000"/>
                </a:solidFill>
                <a:latin typeface="宋体" panose="02010600030101010101" pitchFamily="2" charset="-122"/>
                <a:ea typeface="宋体" panose="02010600030101010101" pitchFamily="2" charset="-122"/>
              </a:rPr>
              <a:t> </a:t>
            </a:r>
            <a:r>
              <a:rPr lang="en-US" altLang="zh-CN" sz="1800" kern="0" dirty="0">
                <a:solidFill>
                  <a:srgbClr val="666600"/>
                </a:solidFill>
                <a:latin typeface="宋体" panose="02010600030101010101" pitchFamily="2" charset="-122"/>
                <a:ea typeface="宋体" panose="02010600030101010101" pitchFamily="2" charset="-122"/>
              </a:rPr>
              <a:t>=</a:t>
            </a:r>
            <a:r>
              <a:rPr lang="en-US" altLang="zh-CN" sz="1800" kern="0" dirty="0">
                <a:solidFill>
                  <a:srgbClr val="000000"/>
                </a:solidFill>
                <a:latin typeface="宋体" panose="02010600030101010101" pitchFamily="2" charset="-122"/>
                <a:ea typeface="宋体" panose="02010600030101010101" pitchFamily="2" charset="-122"/>
              </a:rPr>
              <a:t> </a:t>
            </a:r>
            <a:r>
              <a:rPr lang="en-US" altLang="zh-CN" sz="1800" kern="0" dirty="0">
                <a:solidFill>
                  <a:srgbClr val="666600"/>
                </a:solidFill>
                <a:latin typeface="宋体" panose="02010600030101010101" pitchFamily="2" charset="-122"/>
                <a:ea typeface="宋体" panose="02010600030101010101" pitchFamily="2" charset="-122"/>
              </a:rPr>
              <a:t>(</a:t>
            </a:r>
            <a:r>
              <a:rPr lang="en-US" altLang="zh-CN" sz="1800" kern="0" dirty="0" err="1">
                <a:solidFill>
                  <a:srgbClr val="660066"/>
                </a:solidFill>
                <a:latin typeface="宋体" panose="02010600030101010101" pitchFamily="2" charset="-122"/>
                <a:ea typeface="宋体" panose="02010600030101010101" pitchFamily="2" charset="-122"/>
              </a:rPr>
              <a:t>CNode</a:t>
            </a:r>
            <a:r>
              <a:rPr lang="en-US" altLang="zh-CN" sz="1800" kern="0" dirty="0">
                <a:solidFill>
                  <a:srgbClr val="000000"/>
                </a:solidFill>
                <a:latin typeface="宋体" panose="02010600030101010101" pitchFamily="2" charset="-122"/>
                <a:ea typeface="宋体" panose="02010600030101010101" pitchFamily="2" charset="-122"/>
              </a:rPr>
              <a:t> </a:t>
            </a:r>
            <a:r>
              <a:rPr lang="en-US" altLang="zh-CN" sz="1800" kern="0" dirty="0">
                <a:solidFill>
                  <a:srgbClr val="666600"/>
                </a:solidFill>
                <a:latin typeface="宋体" panose="02010600030101010101" pitchFamily="2" charset="-122"/>
                <a:ea typeface="宋体" panose="02010600030101010101" pitchFamily="2" charset="-122"/>
              </a:rPr>
              <a:t>*)</a:t>
            </a:r>
            <a:r>
              <a:rPr lang="en-US" altLang="zh-CN" sz="1800" kern="0" dirty="0">
                <a:solidFill>
                  <a:srgbClr val="000000"/>
                </a:solidFill>
                <a:latin typeface="宋体" panose="02010600030101010101" pitchFamily="2" charset="-122"/>
                <a:ea typeface="宋体" panose="02010600030101010101" pitchFamily="2" charset="-122"/>
              </a:rPr>
              <a:t> malloc</a:t>
            </a:r>
            <a:r>
              <a:rPr lang="en-US" altLang="zh-CN" sz="1800" kern="0" dirty="0">
                <a:solidFill>
                  <a:srgbClr val="666600"/>
                </a:solidFill>
                <a:latin typeface="宋体" panose="02010600030101010101" pitchFamily="2" charset="-122"/>
                <a:ea typeface="宋体" panose="02010600030101010101" pitchFamily="2" charset="-122"/>
              </a:rPr>
              <a:t>(</a:t>
            </a:r>
            <a:r>
              <a:rPr lang="en-US" altLang="zh-CN" sz="1800" kern="0" dirty="0" err="1">
                <a:solidFill>
                  <a:srgbClr val="000088"/>
                </a:solidFill>
                <a:latin typeface="宋体" panose="02010600030101010101" pitchFamily="2" charset="-122"/>
                <a:ea typeface="宋体" panose="02010600030101010101" pitchFamily="2" charset="-122"/>
              </a:rPr>
              <a:t>sizeof</a:t>
            </a:r>
            <a:r>
              <a:rPr lang="en-US" altLang="zh-CN" sz="1800" kern="0" dirty="0">
                <a:solidFill>
                  <a:srgbClr val="666600"/>
                </a:solidFill>
                <a:latin typeface="宋体" panose="02010600030101010101" pitchFamily="2" charset="-122"/>
                <a:ea typeface="宋体" panose="02010600030101010101" pitchFamily="2" charset="-122"/>
              </a:rPr>
              <a:t>(</a:t>
            </a:r>
            <a:r>
              <a:rPr lang="en-US" altLang="zh-CN" sz="1800" kern="0" dirty="0" err="1">
                <a:solidFill>
                  <a:srgbClr val="660066"/>
                </a:solidFill>
                <a:latin typeface="宋体" panose="02010600030101010101" pitchFamily="2" charset="-122"/>
                <a:ea typeface="宋体" panose="02010600030101010101" pitchFamily="2" charset="-122"/>
              </a:rPr>
              <a:t>CNode</a:t>
            </a:r>
            <a:r>
              <a:rPr lang="en-US" altLang="zh-CN" sz="1800" kern="0" dirty="0">
                <a:solidFill>
                  <a:srgbClr val="666600"/>
                </a:solidFill>
                <a:latin typeface="宋体" panose="02010600030101010101" pitchFamily="2" charset="-122"/>
                <a:ea typeface="宋体" panose="02010600030101010101" pitchFamily="2" charset="-122"/>
              </a:rPr>
              <a:t>));</a:t>
            </a:r>
            <a:br>
              <a:rPr lang="en-US" altLang="zh-CN" sz="1800" dirty="0">
                <a:latin typeface="宋体" panose="02010600030101010101" pitchFamily="2" charset="-122"/>
                <a:ea typeface="宋体" panose="02010600030101010101" pitchFamily="2" charset="-122"/>
              </a:rPr>
            </a:br>
            <a:r>
              <a:rPr lang="en-US" altLang="zh-CN" sz="1800" kern="0" dirty="0">
                <a:solidFill>
                  <a:srgbClr val="000000"/>
                </a:solidFill>
                <a:latin typeface="宋体" panose="02010600030101010101" pitchFamily="2" charset="-122"/>
                <a:ea typeface="宋体" panose="02010600030101010101" pitchFamily="2" charset="-122"/>
              </a:rPr>
              <a:t>    </a:t>
            </a:r>
            <a:r>
              <a:rPr lang="en-US" altLang="zh-CN" sz="1800" kern="0" dirty="0" err="1">
                <a:solidFill>
                  <a:srgbClr val="000000"/>
                </a:solidFill>
                <a:latin typeface="宋体" panose="02010600030101010101" pitchFamily="2" charset="-122"/>
                <a:ea typeface="宋体" panose="02010600030101010101" pitchFamily="2" charset="-122"/>
              </a:rPr>
              <a:t>cusLinkList</a:t>
            </a:r>
            <a:r>
              <a:rPr lang="en-US" altLang="zh-CN" sz="1800" kern="0" dirty="0">
                <a:solidFill>
                  <a:srgbClr val="666600"/>
                </a:solidFill>
                <a:latin typeface="宋体" panose="02010600030101010101" pitchFamily="2" charset="-122"/>
                <a:ea typeface="宋体" panose="02010600030101010101" pitchFamily="2" charset="-122"/>
              </a:rPr>
              <a:t>-&gt;</a:t>
            </a:r>
            <a:r>
              <a:rPr lang="en-US" altLang="zh-CN" sz="1800" kern="0" dirty="0">
                <a:solidFill>
                  <a:srgbClr val="000088"/>
                </a:solidFill>
                <a:latin typeface="宋体" panose="02010600030101010101" pitchFamily="2" charset="-122"/>
                <a:ea typeface="宋体" panose="02010600030101010101" pitchFamily="2" charset="-122"/>
              </a:rPr>
              <a:t>next</a:t>
            </a:r>
            <a:r>
              <a:rPr lang="en-US" altLang="zh-CN" sz="1800" kern="0" dirty="0">
                <a:solidFill>
                  <a:srgbClr val="000000"/>
                </a:solidFill>
                <a:latin typeface="宋体" panose="02010600030101010101" pitchFamily="2" charset="-122"/>
                <a:ea typeface="宋体" panose="02010600030101010101" pitchFamily="2" charset="-122"/>
              </a:rPr>
              <a:t> </a:t>
            </a:r>
            <a:r>
              <a:rPr lang="en-US" altLang="zh-CN" sz="1800" kern="0" dirty="0">
                <a:solidFill>
                  <a:srgbClr val="666600"/>
                </a:solidFill>
                <a:latin typeface="宋体" panose="02010600030101010101" pitchFamily="2" charset="-122"/>
                <a:ea typeface="宋体" panose="02010600030101010101" pitchFamily="2" charset="-122"/>
              </a:rPr>
              <a:t>=</a:t>
            </a:r>
            <a:r>
              <a:rPr lang="en-US" altLang="zh-CN" sz="1800" kern="0" dirty="0">
                <a:solidFill>
                  <a:srgbClr val="000000"/>
                </a:solidFill>
                <a:latin typeface="宋体" panose="02010600030101010101" pitchFamily="2" charset="-122"/>
                <a:ea typeface="宋体" panose="02010600030101010101" pitchFamily="2" charset="-122"/>
              </a:rPr>
              <a:t> NULL</a:t>
            </a:r>
            <a:r>
              <a:rPr lang="en-US" altLang="zh-CN" sz="1800" kern="0" dirty="0">
                <a:solidFill>
                  <a:srgbClr val="666600"/>
                </a:solidFill>
                <a:latin typeface="宋体" panose="02010600030101010101" pitchFamily="2" charset="-122"/>
                <a:ea typeface="宋体" panose="02010600030101010101" pitchFamily="2" charset="-122"/>
              </a:rPr>
              <a:t>;</a:t>
            </a:r>
            <a:br>
              <a:rPr lang="en-US" altLang="zh-CN" sz="1800" dirty="0">
                <a:latin typeface="宋体" panose="02010600030101010101" pitchFamily="2" charset="-122"/>
                <a:ea typeface="宋体" panose="02010600030101010101" pitchFamily="2" charset="-122"/>
              </a:rPr>
            </a:br>
            <a:r>
              <a:rPr lang="en-US" altLang="zh-CN" sz="1800" kern="0" dirty="0">
                <a:solidFill>
                  <a:srgbClr val="666600"/>
                </a:solidFill>
                <a:latin typeface="宋体" panose="02010600030101010101" pitchFamily="2" charset="-122"/>
                <a:ea typeface="宋体" panose="02010600030101010101" pitchFamily="2" charset="-122"/>
              </a:rPr>
              <a:t>}</a:t>
            </a:r>
            <a:br>
              <a:rPr lang="en-US" altLang="zh-CN" sz="1800" dirty="0">
                <a:latin typeface="宋体" panose="02010600030101010101" pitchFamily="2" charset="-122"/>
                <a:ea typeface="宋体" panose="02010600030101010101" pitchFamily="2" charset="-122"/>
              </a:rPr>
            </a:br>
            <a:endParaRPr lang="zh-CN" altLang="en-US" dirty="0"/>
          </a:p>
        </p:txBody>
      </p:sp>
    </p:spTree>
    <p:extLst>
      <p:ext uri="{BB962C8B-B14F-4D97-AF65-F5344CB8AC3E}">
        <p14:creationId xmlns:p14="http://schemas.microsoft.com/office/powerpoint/2010/main" val="386224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751235" y="1430548"/>
            <a:ext cx="10858500" cy="4285966"/>
          </a:xfrm>
        </p:spPr>
        <p:txBody>
          <a:bodyPr>
            <a:normAutofit fontScale="90000"/>
          </a:bodyPr>
          <a:lstStyle/>
          <a:p>
            <a:pPr>
              <a:spcBef>
                <a:spcPts val="0"/>
              </a:spcBef>
              <a:spcAft>
                <a:spcPts val="0"/>
              </a:spcAft>
            </a:pPr>
            <a:r>
              <a:rPr lang="en-US" altLang="zh-CN" sz="1800" kern="0" dirty="0" err="1">
                <a:solidFill>
                  <a:srgbClr val="000000"/>
                </a:solidFill>
                <a:effectLst/>
                <a:latin typeface="宋体" panose="02010600030101010101" pitchFamily="2" charset="-122"/>
                <a:ea typeface="宋体" panose="02010600030101010101" pitchFamily="2" charset="-122"/>
              </a:rPr>
              <a:t>hangban</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find</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char</a:t>
            </a:r>
            <a:r>
              <a:rPr lang="en-US" altLang="zh-CN" sz="1800" kern="0" dirty="0">
                <a:solidFill>
                  <a:srgbClr val="000000"/>
                </a:solidFill>
                <a:effectLst/>
                <a:latin typeface="宋体" panose="02010600030101010101" pitchFamily="2" charset="-122"/>
                <a:ea typeface="宋体" panose="02010600030101010101" pitchFamily="2" charset="-122"/>
              </a:rPr>
              <a:t> number</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6666"/>
                </a:solidFill>
                <a:effectLst/>
                <a:latin typeface="宋体" panose="02010600030101010101" pitchFamily="2" charset="-122"/>
                <a:ea typeface="宋体" panose="02010600030101010101" pitchFamily="2" charset="-122"/>
              </a:rPr>
              <a:t>10</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int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i</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6666"/>
                </a:solidFill>
                <a:effectLst/>
                <a:latin typeface="宋体" panose="02010600030101010101" pitchFamily="2" charset="-122"/>
                <a:ea typeface="宋体" panose="02010600030101010101" pitchFamily="2" charset="-122"/>
              </a:rPr>
              <a:t>0</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cout</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8800"/>
                </a:solidFill>
                <a:effectLst/>
                <a:latin typeface="宋体" panose="02010600030101010101" pitchFamily="2" charset="-122"/>
                <a:ea typeface="宋体" panose="02010600030101010101" pitchFamily="2" charset="-122"/>
              </a:rPr>
              <a:t>"</a:t>
            </a:r>
            <a:r>
              <a:rPr lang="zh-CN" altLang="en-US" sz="1800" kern="0" dirty="0">
                <a:solidFill>
                  <a:srgbClr val="008800"/>
                </a:solidFill>
                <a:effectLst/>
                <a:latin typeface="宋体" panose="02010600030101010101" pitchFamily="2" charset="-122"/>
                <a:ea typeface="宋体" panose="02010600030101010101" pitchFamily="2" charset="-122"/>
              </a:rPr>
              <a:t>请输入航班编号</a:t>
            </a:r>
            <a:r>
              <a:rPr lang="en-US" altLang="zh-CN" sz="1800" kern="0" dirty="0">
                <a:solidFill>
                  <a:srgbClr val="008800"/>
                </a:solidFill>
                <a:effectLst/>
                <a:latin typeface="宋体" panose="02010600030101010101" pitchFamily="2" charset="-122"/>
                <a:ea typeface="宋体" panose="02010600030101010101" pitchFamily="2" charset="-122"/>
              </a:rPr>
              <a:t>"</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err="1">
                <a:solidFill>
                  <a:srgbClr val="000000"/>
                </a:solidFill>
                <a:effectLst/>
                <a:latin typeface="宋体" panose="02010600030101010101" pitchFamily="2" charset="-122"/>
                <a:ea typeface="宋体" panose="02010600030101010101" pitchFamily="2" charset="-122"/>
              </a:rPr>
              <a:t>endl</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cin</a:t>
            </a:r>
            <a:r>
              <a:rPr lang="en-US" altLang="zh-CN" sz="1800" kern="0" dirty="0">
                <a:solidFill>
                  <a:srgbClr val="666600"/>
                </a:solidFill>
                <a:effectLst/>
                <a:latin typeface="宋体" panose="02010600030101010101" pitchFamily="2" charset="-122"/>
                <a:ea typeface="宋体" panose="02010600030101010101" pitchFamily="2" charset="-122"/>
              </a:rPr>
              <a:t>&gt;&gt;</a:t>
            </a:r>
            <a:r>
              <a:rPr lang="en-US" altLang="zh-CN" sz="1800" kern="0" dirty="0">
                <a:solidFill>
                  <a:srgbClr val="000000"/>
                </a:solidFill>
                <a:effectLst/>
                <a:latin typeface="宋体" panose="02010600030101010101" pitchFamily="2" charset="-122"/>
                <a:ea typeface="宋体" panose="02010600030101010101" pitchFamily="2" charset="-122"/>
              </a:rPr>
              <a:t>number</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hangban</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p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pFlight</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88"/>
                </a:solidFill>
                <a:effectLst/>
                <a:latin typeface="宋体" panose="02010600030101010101" pitchFamily="2" charset="-122"/>
                <a:ea typeface="宋体" panose="02010600030101010101" pitchFamily="2" charset="-122"/>
              </a:rPr>
              <a:t>next</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880000"/>
                </a:solidFill>
                <a:effectLst/>
                <a:latin typeface="宋体" panose="02010600030101010101" pitchFamily="2" charset="-122"/>
                <a:ea typeface="宋体" panose="02010600030101010101" pitchFamily="2" charset="-122"/>
              </a:rPr>
              <a:t>//</a:t>
            </a:r>
            <a:r>
              <a:rPr lang="zh-CN" altLang="en-US" sz="1800" kern="0" dirty="0">
                <a:solidFill>
                  <a:srgbClr val="880000"/>
                </a:solidFill>
                <a:effectLst/>
                <a:latin typeface="宋体" panose="02010600030101010101" pitchFamily="2" charset="-122"/>
                <a:ea typeface="宋体" panose="02010600030101010101" pitchFamily="2" charset="-122"/>
              </a:rPr>
              <a:t>头结点的下一个节点开始遍历</a:t>
            </a:r>
            <a:br>
              <a:rPr lang="zh-CN" altLang="en-US" sz="1800" dirty="0">
                <a:effectLst/>
                <a:latin typeface="宋体" panose="02010600030101010101" pitchFamily="2" charset="-122"/>
                <a:ea typeface="宋体" panose="02010600030101010101" pitchFamily="2" charset="-122"/>
              </a:rPr>
            </a:br>
            <a:r>
              <a:rPr lang="zh-CN" altLang="en-US"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while</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p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NULL</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if</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000000"/>
                </a:solidFill>
                <a:effectLst/>
                <a:latin typeface="宋体" panose="02010600030101010101" pitchFamily="2" charset="-122"/>
                <a:ea typeface="宋体" panose="02010600030101010101" pitchFamily="2" charset="-122"/>
              </a:rPr>
              <a:t>strcmp</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number</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err="1">
                <a:solidFill>
                  <a:srgbClr val="000000"/>
                </a:solidFill>
                <a:effectLst/>
                <a:latin typeface="宋体" panose="02010600030101010101" pitchFamily="2" charset="-122"/>
                <a:ea typeface="宋体" panose="02010600030101010101" pitchFamily="2" charset="-122"/>
              </a:rPr>
              <a:t>hbID</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return</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p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88"/>
                </a:solidFill>
                <a:effectLst/>
                <a:latin typeface="宋体" panose="02010600030101010101" pitchFamily="2" charset="-122"/>
                <a:ea typeface="宋体" panose="02010600030101010101" pitchFamily="2" charset="-122"/>
              </a:rPr>
              <a:t>next</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return</a:t>
            </a:r>
            <a:r>
              <a:rPr lang="en-US" altLang="zh-CN" sz="1800" kern="0" dirty="0">
                <a:solidFill>
                  <a:srgbClr val="000000"/>
                </a:solidFill>
                <a:effectLst/>
                <a:latin typeface="宋体" panose="02010600030101010101" pitchFamily="2" charset="-122"/>
                <a:ea typeface="宋体" panose="02010600030101010101" pitchFamily="2" charset="-122"/>
              </a:rPr>
              <a:t> NULL</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endParaRPr lang="zh-CN" altLang="en-US"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订票与退票</a:t>
            </a:r>
          </a:p>
        </p:txBody>
      </p:sp>
    </p:spTree>
    <p:extLst>
      <p:ext uri="{BB962C8B-B14F-4D97-AF65-F5344CB8AC3E}">
        <p14:creationId xmlns:p14="http://schemas.microsoft.com/office/powerpoint/2010/main" val="943162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751235" y="1430547"/>
            <a:ext cx="10858500" cy="3553235"/>
          </a:xfrm>
        </p:spPr>
        <p:txBody>
          <a:bodyPr>
            <a:normAutofit/>
          </a:bodyPr>
          <a:lstStyle/>
          <a:p>
            <a:pPr>
              <a:spcBef>
                <a:spcPts val="0"/>
              </a:spcBef>
              <a:spcAft>
                <a:spcPts val="0"/>
              </a:spcAft>
            </a:pPr>
            <a:r>
              <a:rPr lang="en-US" altLang="zh-CN" sz="1800" kern="0" dirty="0">
                <a:solidFill>
                  <a:srgbClr val="000088"/>
                </a:solidFill>
                <a:effectLst/>
                <a:latin typeface="宋体" panose="02010600030101010101" pitchFamily="2" charset="-122"/>
                <a:ea typeface="宋体" panose="02010600030101010101" pitchFamily="2" charset="-122"/>
              </a:rPr>
              <a:t>void</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fightinfo</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000000"/>
                </a:solidFill>
                <a:effectLst/>
                <a:latin typeface="宋体" panose="02010600030101010101" pitchFamily="2" charset="-122"/>
                <a:ea typeface="宋体" panose="02010600030101010101" pitchFamily="2" charset="-122"/>
              </a:rPr>
              <a:t>hangban</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p</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cout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8800"/>
                </a:solidFill>
                <a:effectLst/>
                <a:latin typeface="宋体" panose="02010600030101010101" pitchFamily="2" charset="-122"/>
                <a:ea typeface="宋体" panose="02010600030101010101" pitchFamily="2" charset="-122"/>
              </a:rPr>
              <a:t>"</a:t>
            </a:r>
            <a:r>
              <a:rPr lang="zh-CN" altLang="en-US" sz="1800" kern="0" dirty="0">
                <a:solidFill>
                  <a:srgbClr val="008800"/>
                </a:solidFill>
                <a:effectLst/>
                <a:latin typeface="宋体" panose="02010600030101010101" pitchFamily="2" charset="-122"/>
                <a:ea typeface="宋体" panose="02010600030101010101" pitchFamily="2" charset="-122"/>
              </a:rPr>
              <a:t>起点  终点  编号  飞机号  飞行日期  总载客  余票量  </a:t>
            </a:r>
            <a:r>
              <a:rPr lang="en-US" altLang="zh-CN" sz="1800" kern="0" dirty="0">
                <a:solidFill>
                  <a:srgbClr val="008800"/>
                </a:solidFill>
                <a:effectLst/>
                <a:latin typeface="宋体" panose="02010600030101010101" pitchFamily="2" charset="-122"/>
                <a:ea typeface="宋体" panose="02010600030101010101" pitchFamily="2" charset="-122"/>
              </a:rPr>
              <a:t>1</a:t>
            </a:r>
            <a:r>
              <a:rPr lang="zh-CN" altLang="en-US" sz="1800" kern="0" dirty="0">
                <a:solidFill>
                  <a:srgbClr val="008800"/>
                </a:solidFill>
                <a:effectLst/>
                <a:latin typeface="宋体" panose="02010600030101010101" pitchFamily="2" charset="-122"/>
                <a:ea typeface="宋体" panose="02010600030101010101" pitchFamily="2" charset="-122"/>
              </a:rPr>
              <a:t>级余量  </a:t>
            </a:r>
            <a:r>
              <a:rPr lang="en-US" altLang="zh-CN" sz="1800" kern="0" dirty="0">
                <a:solidFill>
                  <a:srgbClr val="008800"/>
                </a:solidFill>
                <a:effectLst/>
                <a:latin typeface="宋体" panose="02010600030101010101" pitchFamily="2" charset="-122"/>
                <a:ea typeface="宋体" panose="02010600030101010101" pitchFamily="2" charset="-122"/>
              </a:rPr>
              <a:t>2</a:t>
            </a:r>
            <a:r>
              <a:rPr lang="zh-CN" altLang="en-US" sz="1800" kern="0" dirty="0">
                <a:solidFill>
                  <a:srgbClr val="008800"/>
                </a:solidFill>
                <a:effectLst/>
                <a:latin typeface="宋体" panose="02010600030101010101" pitchFamily="2" charset="-122"/>
                <a:ea typeface="宋体" panose="02010600030101010101" pitchFamily="2" charset="-122"/>
              </a:rPr>
              <a:t>级余量</a:t>
            </a:r>
            <a:r>
              <a:rPr lang="en-US" altLang="zh-CN" sz="1800" kern="0" dirty="0">
                <a:solidFill>
                  <a:srgbClr val="008800"/>
                </a:solidFill>
                <a:effectLst/>
                <a:latin typeface="宋体" panose="02010600030101010101" pitchFamily="2" charset="-122"/>
                <a:ea typeface="宋体" panose="02010600030101010101" pitchFamily="2" charset="-122"/>
              </a:rPr>
              <a:t>"</a:t>
            </a:r>
            <a:r>
              <a:rPr lang="zh-CN" altLang="en-US"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zh-CN" altLang="en-US"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endl</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cout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err="1">
                <a:solidFill>
                  <a:srgbClr val="000000"/>
                </a:solidFill>
                <a:effectLst/>
                <a:latin typeface="宋体" panose="02010600030101010101" pitchFamily="2" charset="-122"/>
                <a:ea typeface="宋体" panose="02010600030101010101" pitchFamily="2" charset="-122"/>
              </a:rPr>
              <a:t>qidian</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8800"/>
                </a:solidFill>
                <a:effectLst/>
                <a:latin typeface="宋体" panose="02010600030101010101" pitchFamily="2" charset="-122"/>
                <a:ea typeface="宋体" panose="02010600030101010101" pitchFamily="2" charset="-122"/>
              </a:rPr>
              <a:t>"  "</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err="1">
                <a:solidFill>
                  <a:srgbClr val="000000"/>
                </a:solidFill>
                <a:effectLst/>
                <a:latin typeface="宋体" panose="02010600030101010101" pitchFamily="2" charset="-122"/>
                <a:ea typeface="宋体" panose="02010600030101010101" pitchFamily="2" charset="-122"/>
              </a:rPr>
              <a:t>zhongdian</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8800"/>
                </a:solidFill>
                <a:effectLst/>
                <a:latin typeface="宋体" panose="02010600030101010101" pitchFamily="2" charset="-122"/>
                <a:ea typeface="宋体" panose="02010600030101010101" pitchFamily="2" charset="-122"/>
              </a:rPr>
              <a:t>"  "</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err="1">
                <a:solidFill>
                  <a:srgbClr val="000000"/>
                </a:solidFill>
                <a:effectLst/>
                <a:latin typeface="宋体" panose="02010600030101010101" pitchFamily="2" charset="-122"/>
                <a:ea typeface="宋体" panose="02010600030101010101" pitchFamily="2" charset="-122"/>
              </a:rPr>
              <a:t>hbID</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8800"/>
                </a:solidFill>
                <a:effectLst/>
                <a:latin typeface="宋体" panose="02010600030101010101" pitchFamily="2" charset="-122"/>
                <a:ea typeface="宋体" panose="02010600030101010101" pitchFamily="2" charset="-122"/>
              </a:rPr>
              <a:t>"     "</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err="1">
                <a:solidFill>
                  <a:srgbClr val="000000"/>
                </a:solidFill>
                <a:effectLst/>
                <a:latin typeface="宋体" panose="02010600030101010101" pitchFamily="2" charset="-122"/>
                <a:ea typeface="宋体" panose="02010600030101010101" pitchFamily="2" charset="-122"/>
              </a:rPr>
              <a:t>hbnum</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8800"/>
                </a:solidFill>
                <a:effectLst/>
                <a:latin typeface="宋体" panose="02010600030101010101" pitchFamily="2" charset="-122"/>
                <a:ea typeface="宋体" panose="02010600030101010101" pitchFamily="2" charset="-122"/>
              </a:rPr>
              <a:t>"     "</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00"/>
                </a:solidFill>
                <a:effectLst/>
                <a:latin typeface="宋体" panose="02010600030101010101" pitchFamily="2" charset="-122"/>
                <a:ea typeface="宋体" panose="02010600030101010101" pitchFamily="2" charset="-122"/>
              </a:rPr>
              <a:t>day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8800"/>
                </a:solidFill>
                <a:effectLst/>
                <a:latin typeface="宋体" panose="02010600030101010101" pitchFamily="2" charset="-122"/>
                <a:ea typeface="宋体" panose="02010600030101010101" pitchFamily="2" charset="-122"/>
              </a:rPr>
              <a:t>"     "</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err="1">
                <a:solidFill>
                  <a:srgbClr val="000000"/>
                </a:solidFill>
                <a:effectLst/>
                <a:latin typeface="宋体" panose="02010600030101010101" pitchFamily="2" charset="-122"/>
                <a:ea typeface="宋体" panose="02010600030101010101" pitchFamily="2" charset="-122"/>
              </a:rPr>
              <a:t>maxnum</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8800"/>
                </a:solidFill>
                <a:effectLst/>
                <a:latin typeface="宋体" panose="02010600030101010101" pitchFamily="2" charset="-122"/>
                <a:ea typeface="宋体" panose="02010600030101010101" pitchFamily="2" charset="-122"/>
              </a:rPr>
              <a:t>"     "</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00"/>
                </a:solidFill>
                <a:effectLst/>
                <a:latin typeface="宋体" panose="02010600030101010101" pitchFamily="2" charset="-122"/>
                <a:ea typeface="宋体" panose="02010600030101010101" pitchFamily="2" charset="-122"/>
              </a:rPr>
              <a:t>less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8800"/>
                </a:solidFill>
                <a:effectLst/>
                <a:latin typeface="宋体" panose="02010600030101010101" pitchFamily="2" charset="-122"/>
                <a:ea typeface="宋体" panose="02010600030101010101" pitchFamily="2" charset="-122"/>
              </a:rPr>
              <a:t>"     "</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00"/>
                </a:solidFill>
                <a:effectLst/>
                <a:latin typeface="宋体" panose="02010600030101010101" pitchFamily="2" charset="-122"/>
                <a:ea typeface="宋体" panose="02010600030101010101" pitchFamily="2" charset="-122"/>
              </a:rPr>
              <a:t>lessgrade1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8800"/>
                </a:solidFill>
                <a:effectLst/>
                <a:latin typeface="宋体" panose="02010600030101010101" pitchFamily="2" charset="-122"/>
                <a:ea typeface="宋体" panose="02010600030101010101" pitchFamily="2" charset="-122"/>
              </a:rPr>
              <a:t>"     "</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p</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00"/>
                </a:solidFill>
                <a:effectLst/>
                <a:latin typeface="宋体" panose="02010600030101010101" pitchFamily="2" charset="-122"/>
                <a:ea typeface="宋体" panose="02010600030101010101" pitchFamily="2" charset="-122"/>
              </a:rPr>
              <a:t>lessgrade2 </a:t>
            </a:r>
            <a:r>
              <a:rPr lang="en-US" altLang="zh-CN" sz="1800" kern="0" dirty="0">
                <a:solidFill>
                  <a:srgbClr val="666600"/>
                </a:solidFill>
                <a:effectLst/>
                <a:latin typeface="宋体" panose="02010600030101010101" pitchFamily="2" charset="-122"/>
                <a:ea typeface="宋体" panose="02010600030101010101" pitchFamily="2" charset="-122"/>
              </a:rPr>
              <a:t>&lt;&lt;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endl</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endParaRPr lang="zh-CN" altLang="en-US"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订票与退票</a:t>
            </a:r>
          </a:p>
        </p:txBody>
      </p:sp>
    </p:spTree>
    <p:extLst>
      <p:ext uri="{BB962C8B-B14F-4D97-AF65-F5344CB8AC3E}">
        <p14:creationId xmlns:p14="http://schemas.microsoft.com/office/powerpoint/2010/main" val="59392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751235" y="1430548"/>
            <a:ext cx="10858500" cy="4322300"/>
          </a:xfrm>
        </p:spPr>
        <p:txBody>
          <a:bodyPr>
            <a:normAutofit fontScale="90000"/>
          </a:bodyPr>
          <a:lstStyle/>
          <a:p>
            <a:pPr>
              <a:spcBef>
                <a:spcPts val="0"/>
              </a:spcBef>
              <a:spcAft>
                <a:spcPts val="0"/>
              </a:spcAft>
            </a:pPr>
            <a:r>
              <a:rPr lang="en-US" altLang="zh-CN" sz="1800" kern="0" dirty="0">
                <a:solidFill>
                  <a:srgbClr val="000088"/>
                </a:solidFill>
                <a:effectLst/>
                <a:latin typeface="宋体" panose="02010600030101010101" pitchFamily="2" charset="-122"/>
                <a:ea typeface="宋体" panose="02010600030101010101" pitchFamily="2" charset="-122"/>
              </a:rPr>
              <a:t>void</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addlink</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660066"/>
                </a:solidFill>
                <a:effectLst/>
                <a:latin typeface="宋体" panose="02010600030101010101" pitchFamily="2" charset="-122"/>
                <a:ea typeface="宋体" panose="02010600030101010101" pitchFamily="2" charset="-122"/>
              </a:rPr>
              <a:t>CList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&amp;</a:t>
            </a:r>
            <a:r>
              <a:rPr lang="en-US" altLang="zh-CN" sz="1800" kern="0" dirty="0">
                <a:solidFill>
                  <a:srgbClr val="000000"/>
                </a:solidFill>
                <a:effectLst/>
                <a:latin typeface="宋体" panose="02010600030101010101" pitchFamily="2" charset="-122"/>
                <a:ea typeface="宋体" panose="02010600030101010101" pitchFamily="2" charset="-122"/>
              </a:rPr>
              <a:t>head</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int</a:t>
            </a:r>
            <a:r>
              <a:rPr lang="en-US" altLang="zh-CN" sz="1800" kern="0" dirty="0">
                <a:solidFill>
                  <a:srgbClr val="000000"/>
                </a:solidFill>
                <a:effectLst/>
                <a:latin typeface="宋体" panose="02010600030101010101" pitchFamily="2" charset="-122"/>
                <a:ea typeface="宋体" panose="02010600030101010101" pitchFamily="2" charset="-122"/>
              </a:rPr>
              <a:t> need</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char</a:t>
            </a:r>
            <a:r>
              <a:rPr lang="en-US" altLang="zh-CN" sz="1800" kern="0" dirty="0">
                <a:solidFill>
                  <a:srgbClr val="000000"/>
                </a:solidFill>
                <a:effectLst/>
                <a:latin typeface="宋体" panose="02010600030101010101" pitchFamily="2" charset="-122"/>
                <a:ea typeface="宋体" panose="02010600030101010101" pitchFamily="2" charset="-122"/>
              </a:rPr>
              <a:t> name</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char</a:t>
            </a:r>
            <a:r>
              <a:rPr lang="en-US" altLang="zh-CN" sz="1800" kern="0" dirty="0">
                <a:solidFill>
                  <a:srgbClr val="000000"/>
                </a:solidFill>
                <a:effectLst/>
                <a:latin typeface="宋体" panose="02010600030101010101" pitchFamily="2" charset="-122"/>
                <a:ea typeface="宋体" panose="02010600030101010101" pitchFamily="2" charset="-122"/>
              </a:rPr>
              <a:t> id</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88"/>
                </a:solidFill>
                <a:effectLst/>
                <a:latin typeface="宋体" panose="02010600030101010101" pitchFamily="2" charset="-122"/>
                <a:ea typeface="宋体" panose="02010600030101010101" pitchFamily="2" charset="-122"/>
              </a:rPr>
              <a:t>char</a:t>
            </a:r>
            <a:r>
              <a:rPr lang="en-US" altLang="zh-CN" sz="1800" kern="0" dirty="0">
                <a:solidFill>
                  <a:srgbClr val="000000"/>
                </a:solidFill>
                <a:effectLst/>
                <a:latin typeface="宋体" panose="02010600030101010101" pitchFamily="2" charset="-122"/>
                <a:ea typeface="宋体" panose="02010600030101010101" pitchFamily="2" charset="-122"/>
              </a:rPr>
              <a:t> day</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88"/>
                </a:solidFill>
                <a:effectLst/>
                <a:latin typeface="宋体" panose="02010600030101010101" pitchFamily="2" charset="-122"/>
                <a:ea typeface="宋体" panose="02010600030101010101" pitchFamily="2" charset="-122"/>
              </a:rPr>
              <a:t>int</a:t>
            </a:r>
            <a:r>
              <a:rPr lang="en-US" altLang="zh-CN" sz="1800" kern="0" dirty="0">
                <a:solidFill>
                  <a:srgbClr val="000000"/>
                </a:solidFill>
                <a:effectLst/>
                <a:latin typeface="宋体" panose="02010600030101010101" pitchFamily="2" charset="-122"/>
                <a:ea typeface="宋体" panose="02010600030101010101" pitchFamily="2" charset="-122"/>
              </a:rPr>
              <a:t> grade</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880000"/>
                </a:solidFill>
                <a:effectLst/>
                <a:latin typeface="宋体" panose="02010600030101010101" pitchFamily="2" charset="-122"/>
                <a:ea typeface="宋体" panose="02010600030101010101" pitchFamily="2" charset="-122"/>
              </a:rPr>
              <a:t>//</a:t>
            </a:r>
            <a:r>
              <a:rPr lang="zh-CN" altLang="en-US" sz="1800" kern="0" dirty="0">
                <a:solidFill>
                  <a:srgbClr val="880000"/>
                </a:solidFill>
                <a:effectLst/>
                <a:latin typeface="宋体" panose="02010600030101010101" pitchFamily="2" charset="-122"/>
                <a:ea typeface="宋体" panose="02010600030101010101" pitchFamily="2" charset="-122"/>
              </a:rPr>
              <a:t>插入到已经订票客户链表 </a:t>
            </a:r>
            <a:br>
              <a:rPr lang="zh-CN" altLang="en-US" sz="1800" dirty="0">
                <a:effectLst/>
                <a:latin typeface="宋体" panose="02010600030101010101" pitchFamily="2" charset="-122"/>
                <a:ea typeface="宋体" panose="02010600030101010101" pitchFamily="2" charset="-122"/>
              </a:rPr>
            </a:br>
            <a:r>
              <a:rPr lang="en-US" altLang="zh-CN" sz="1800" kern="0" dirty="0">
                <a:solidFill>
                  <a:srgbClr val="666600"/>
                </a:solidFill>
                <a:effectLst/>
                <a:latin typeface="宋体" panose="02010600030101010101" pitchFamily="2" charset="-122"/>
                <a:ea typeface="宋体" panose="02010600030101010101" pitchFamily="2" charset="-122"/>
              </a:rPr>
              <a:t>{</a:t>
            </a:r>
            <a:br>
              <a:rPr lang="zh-CN" altLang="en-US" sz="1800" dirty="0">
                <a:effectLst/>
                <a:latin typeface="宋体" panose="02010600030101010101" pitchFamily="2" charset="-122"/>
                <a:ea typeface="宋体" panose="02010600030101010101" pitchFamily="2" charset="-122"/>
              </a:rPr>
            </a:br>
            <a:r>
              <a:rPr lang="zh-CN" altLang="en-US"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0066"/>
                </a:solidFill>
                <a:effectLst/>
                <a:latin typeface="宋体" panose="02010600030101010101" pitchFamily="2" charset="-122"/>
                <a:ea typeface="宋体" panose="02010600030101010101" pitchFamily="2" charset="-122"/>
              </a:rPr>
              <a:t>CList</a:t>
            </a:r>
            <a:r>
              <a:rPr lang="en-US" altLang="zh-CN" sz="1800" kern="0" dirty="0">
                <a:solidFill>
                  <a:srgbClr val="000000"/>
                </a:solidFill>
                <a:effectLst/>
                <a:latin typeface="宋体" panose="02010600030101010101" pitchFamily="2" charset="-122"/>
                <a:ea typeface="宋体" panose="02010600030101010101" pitchFamily="2" charset="-122"/>
              </a:rPr>
              <a:t> new1</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880000"/>
                </a:solidFill>
                <a:effectLst/>
                <a:latin typeface="宋体" panose="02010600030101010101" pitchFamily="2" charset="-122"/>
                <a:ea typeface="宋体" panose="02010600030101010101" pitchFamily="2" charset="-122"/>
              </a:rPr>
              <a:t>//</a:t>
            </a:r>
            <a:r>
              <a:rPr lang="zh-CN" altLang="en-US" sz="1800" kern="0" dirty="0">
                <a:solidFill>
                  <a:srgbClr val="880000"/>
                </a:solidFill>
                <a:effectLst/>
                <a:latin typeface="宋体" panose="02010600030101010101" pitchFamily="2" charset="-122"/>
                <a:ea typeface="宋体" panose="02010600030101010101" pitchFamily="2" charset="-122"/>
              </a:rPr>
              <a:t>创建一个新节点 </a:t>
            </a:r>
            <a:br>
              <a:rPr lang="zh-CN" altLang="en-US" sz="1800" dirty="0">
                <a:effectLst/>
                <a:latin typeface="宋体" panose="02010600030101010101" pitchFamily="2" charset="-122"/>
                <a:ea typeface="宋体" panose="02010600030101010101" pitchFamily="2" charset="-122"/>
              </a:rPr>
            </a:br>
            <a:r>
              <a:rPr lang="zh-CN" altLang="en-US"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00"/>
                </a:solidFill>
                <a:effectLst/>
                <a:latin typeface="宋体" panose="02010600030101010101" pitchFamily="2" charset="-122"/>
                <a:ea typeface="宋体" panose="02010600030101010101" pitchFamily="2" charset="-122"/>
              </a:rPr>
              <a:t>new1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660066"/>
                </a:solidFill>
                <a:effectLst/>
                <a:latin typeface="宋体" panose="02010600030101010101" pitchFamily="2" charset="-122"/>
                <a:ea typeface="宋体" panose="02010600030101010101" pitchFamily="2" charset="-122"/>
              </a:rPr>
              <a:t>CNode</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malloc</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000088"/>
                </a:solidFill>
                <a:effectLst/>
                <a:latin typeface="宋体" panose="02010600030101010101" pitchFamily="2" charset="-122"/>
                <a:ea typeface="宋体" panose="02010600030101010101" pitchFamily="2" charset="-122"/>
              </a:rPr>
              <a:t>sizeof</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660066"/>
                </a:solidFill>
                <a:effectLst/>
                <a:latin typeface="宋体" panose="02010600030101010101" pitchFamily="2" charset="-122"/>
                <a:ea typeface="宋体" panose="02010600030101010101" pitchFamily="2" charset="-122"/>
              </a:rPr>
              <a:t>CNode</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strcpy</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new1</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00"/>
                </a:solidFill>
                <a:effectLst/>
                <a:latin typeface="宋体" panose="02010600030101010101" pitchFamily="2" charset="-122"/>
                <a:ea typeface="宋体" panose="02010600030101010101" pitchFamily="2" charset="-122"/>
              </a:rPr>
              <a:t>name</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name</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strcpy</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new1</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00"/>
                </a:solidFill>
                <a:effectLst/>
                <a:latin typeface="宋体" panose="02010600030101010101" pitchFamily="2" charset="-122"/>
                <a:ea typeface="宋体" panose="02010600030101010101" pitchFamily="2" charset="-122"/>
              </a:rPr>
              <a:t>ID</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id</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strcpy</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new1</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err="1">
                <a:solidFill>
                  <a:srgbClr val="000000"/>
                </a:solidFill>
                <a:effectLst/>
                <a:latin typeface="宋体" panose="02010600030101010101" pitchFamily="2" charset="-122"/>
                <a:ea typeface="宋体" panose="02010600030101010101" pitchFamily="2" charset="-122"/>
              </a:rPr>
              <a:t>day</a:t>
            </a:r>
            <a:r>
              <a:rPr lang="en-US" altLang="zh-CN" sz="1800" kern="0" dirty="0" err="1">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000000"/>
                </a:solidFill>
                <a:effectLst/>
                <a:latin typeface="宋体" panose="02010600030101010101" pitchFamily="2" charset="-122"/>
                <a:ea typeface="宋体" panose="02010600030101010101" pitchFamily="2" charset="-122"/>
              </a:rPr>
              <a:t>day</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new1</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00"/>
                </a:solidFill>
                <a:effectLst/>
                <a:latin typeface="宋体" panose="02010600030101010101" pitchFamily="2" charset="-122"/>
                <a:ea typeface="宋体" panose="02010600030101010101" pitchFamily="2" charset="-122"/>
              </a:rPr>
              <a:t>num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need</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new1</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err="1">
                <a:solidFill>
                  <a:srgbClr val="000000"/>
                </a:solidFill>
                <a:effectLst/>
                <a:latin typeface="宋体" panose="02010600030101010101" pitchFamily="2" charset="-122"/>
                <a:ea typeface="宋体" panose="02010600030101010101" pitchFamily="2" charset="-122"/>
              </a:rPr>
              <a:t>dengji</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grade</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new1</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88"/>
                </a:solidFill>
                <a:effectLst/>
                <a:latin typeface="宋体" panose="02010600030101010101" pitchFamily="2" charset="-122"/>
                <a:ea typeface="宋体" panose="02010600030101010101" pitchFamily="2" charset="-122"/>
              </a:rPr>
              <a:t>next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head</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88"/>
                </a:solidFill>
                <a:effectLst/>
                <a:latin typeface="宋体" panose="02010600030101010101" pitchFamily="2" charset="-122"/>
                <a:ea typeface="宋体" panose="02010600030101010101" pitchFamily="2" charset="-122"/>
              </a:rPr>
              <a:t>next</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880000"/>
                </a:solidFill>
                <a:effectLst/>
                <a:latin typeface="宋体" panose="02010600030101010101" pitchFamily="2" charset="-122"/>
                <a:ea typeface="宋体" panose="02010600030101010101" pitchFamily="2" charset="-122"/>
              </a:rPr>
              <a:t>//</a:t>
            </a:r>
            <a:r>
              <a:rPr lang="zh-CN" altLang="en-US" sz="1800" kern="0" dirty="0">
                <a:solidFill>
                  <a:srgbClr val="880000"/>
                </a:solidFill>
                <a:effectLst/>
                <a:latin typeface="宋体" panose="02010600030101010101" pitchFamily="2" charset="-122"/>
                <a:ea typeface="宋体" panose="02010600030101010101" pitchFamily="2" charset="-122"/>
              </a:rPr>
              <a:t>头插入法加入成员名单域</a:t>
            </a:r>
            <a:br>
              <a:rPr lang="zh-CN" altLang="en-US" sz="1800" dirty="0">
                <a:effectLst/>
                <a:latin typeface="宋体" panose="02010600030101010101" pitchFamily="2" charset="-122"/>
                <a:ea typeface="宋体" panose="02010600030101010101" pitchFamily="2" charset="-122"/>
              </a:rPr>
            </a:br>
            <a:r>
              <a:rPr lang="zh-CN" altLang="en-US"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00"/>
                </a:solidFill>
                <a:effectLst/>
                <a:latin typeface="宋体" panose="02010600030101010101" pitchFamily="2" charset="-122"/>
                <a:ea typeface="宋体" panose="02010600030101010101" pitchFamily="2" charset="-122"/>
              </a:rPr>
              <a:t>head</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88"/>
                </a:solidFill>
                <a:effectLst/>
                <a:latin typeface="宋体" panose="02010600030101010101" pitchFamily="2" charset="-122"/>
                <a:ea typeface="宋体" panose="02010600030101010101" pitchFamily="2" charset="-122"/>
              </a:rPr>
              <a:t>next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new1</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return</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endParaRPr lang="zh-CN" altLang="en-US"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订票与退票</a:t>
            </a:r>
          </a:p>
        </p:txBody>
      </p:sp>
    </p:spTree>
    <p:extLst>
      <p:ext uri="{BB962C8B-B14F-4D97-AF65-F5344CB8AC3E}">
        <p14:creationId xmlns:p14="http://schemas.microsoft.com/office/powerpoint/2010/main" val="525073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751235" y="1430547"/>
            <a:ext cx="10858500" cy="4134575"/>
          </a:xfrm>
        </p:spPr>
        <p:txBody>
          <a:bodyPr>
            <a:normAutofit/>
          </a:bodyPr>
          <a:lstStyle/>
          <a:p>
            <a:pPr>
              <a:spcBef>
                <a:spcPts val="0"/>
              </a:spcBef>
              <a:spcAft>
                <a:spcPts val="0"/>
              </a:spcAft>
            </a:pPr>
            <a:r>
              <a:rPr lang="en-US" altLang="zh-CN" sz="1800" kern="0" dirty="0" err="1">
                <a:solidFill>
                  <a:srgbClr val="660066"/>
                </a:solidFill>
                <a:effectLst/>
                <a:latin typeface="宋体" panose="02010600030101010101" pitchFamily="2" charset="-122"/>
                <a:ea typeface="宋体" panose="02010600030101010101" pitchFamily="2" charset="-122"/>
              </a:rPr>
              <a:t>LinkQueue</a:t>
            </a:r>
            <a:r>
              <a:rPr lang="en-US" altLang="zh-CN" sz="1800" kern="0" dirty="0">
                <a:solidFill>
                  <a:srgbClr val="000000"/>
                </a:solidFill>
                <a:effectLst/>
                <a:latin typeface="宋体" panose="02010600030101010101" pitchFamily="2" charset="-122"/>
                <a:ea typeface="宋体" panose="02010600030101010101" pitchFamily="2" charset="-122"/>
              </a:rPr>
              <a:t> enqueue</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660066"/>
                </a:solidFill>
                <a:effectLst/>
                <a:latin typeface="宋体" panose="02010600030101010101" pitchFamily="2" charset="-122"/>
                <a:ea typeface="宋体" panose="02010600030101010101" pitchFamily="2" charset="-122"/>
              </a:rPr>
              <a:t>LinkQueue</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&amp;</a:t>
            </a:r>
            <a:r>
              <a:rPr lang="en-US" altLang="zh-CN" sz="1800" kern="0" dirty="0">
                <a:solidFill>
                  <a:srgbClr val="000000"/>
                </a:solidFill>
                <a:effectLst/>
                <a:latin typeface="宋体" panose="02010600030101010101" pitchFamily="2" charset="-122"/>
                <a:ea typeface="宋体" panose="02010600030101010101" pitchFamily="2" charset="-122"/>
              </a:rPr>
              <a:t>q</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char</a:t>
            </a:r>
            <a:r>
              <a:rPr lang="en-US" altLang="zh-CN" sz="1800" kern="0" dirty="0">
                <a:solidFill>
                  <a:srgbClr val="000000"/>
                </a:solidFill>
                <a:effectLst/>
                <a:latin typeface="宋体" panose="02010600030101010101" pitchFamily="2" charset="-122"/>
                <a:ea typeface="宋体" panose="02010600030101010101" pitchFamily="2" charset="-122"/>
              </a:rPr>
              <a:t> name</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int</a:t>
            </a:r>
            <a:r>
              <a:rPr lang="en-US" altLang="zh-CN" sz="1800" kern="0" dirty="0">
                <a:solidFill>
                  <a:srgbClr val="000000"/>
                </a:solidFill>
                <a:effectLst/>
                <a:latin typeface="宋体" panose="02010600030101010101" pitchFamily="2" charset="-122"/>
                <a:ea typeface="宋体" panose="02010600030101010101" pitchFamily="2" charset="-122"/>
              </a:rPr>
              <a:t> need</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char</a:t>
            </a:r>
            <a:r>
              <a:rPr lang="en-US" altLang="zh-CN" sz="1800" kern="0" dirty="0">
                <a:solidFill>
                  <a:srgbClr val="000000"/>
                </a:solidFill>
                <a:effectLst/>
                <a:latin typeface="宋体" panose="02010600030101010101" pitchFamily="2" charset="-122"/>
                <a:ea typeface="宋体" panose="02010600030101010101" pitchFamily="2" charset="-122"/>
              </a:rPr>
              <a:t> id</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880000"/>
                </a:solidFill>
                <a:effectLst/>
                <a:latin typeface="宋体" panose="02010600030101010101" pitchFamily="2" charset="-122"/>
                <a:ea typeface="宋体" panose="02010600030101010101" pitchFamily="2" charset="-122"/>
              </a:rPr>
              <a:t>//</a:t>
            </a:r>
            <a:r>
              <a:rPr lang="zh-CN" altLang="en-US" sz="1800" kern="0" dirty="0">
                <a:solidFill>
                  <a:srgbClr val="880000"/>
                </a:solidFill>
                <a:effectLst/>
                <a:latin typeface="宋体" panose="02010600030101010101" pitchFamily="2" charset="-122"/>
                <a:ea typeface="宋体" panose="02010600030101010101" pitchFamily="2" charset="-122"/>
              </a:rPr>
              <a:t>入队，增加排队等候的客户名单域</a:t>
            </a:r>
            <a:br>
              <a:rPr lang="zh-CN" altLang="en-US" sz="1800" dirty="0">
                <a:effectLst/>
                <a:latin typeface="宋体" panose="02010600030101010101" pitchFamily="2" charset="-122"/>
                <a:ea typeface="宋体" panose="02010600030101010101" pitchFamily="2" charset="-122"/>
              </a:rPr>
            </a:br>
            <a:r>
              <a:rPr lang="en-US" altLang="zh-CN" sz="1800" kern="0" dirty="0">
                <a:solidFill>
                  <a:srgbClr val="666600"/>
                </a:solidFill>
                <a:effectLst/>
                <a:latin typeface="宋体" panose="02010600030101010101" pitchFamily="2" charset="-122"/>
                <a:ea typeface="宋体" panose="02010600030101010101" pitchFamily="2" charset="-122"/>
              </a:rPr>
              <a:t>{</a:t>
            </a:r>
            <a:br>
              <a:rPr lang="zh-CN" altLang="en-US" sz="1800" dirty="0">
                <a:effectLst/>
                <a:latin typeface="宋体" panose="02010600030101010101" pitchFamily="2" charset="-122"/>
                <a:ea typeface="宋体" panose="02010600030101010101" pitchFamily="2" charset="-122"/>
              </a:rPr>
            </a:br>
            <a:r>
              <a:rPr lang="zh-CN" altLang="en-US"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660066"/>
                </a:solidFill>
                <a:effectLst/>
                <a:latin typeface="宋体" panose="02010600030101010101" pitchFamily="2" charset="-122"/>
                <a:ea typeface="宋体" panose="02010600030101010101" pitchFamily="2" charset="-122"/>
              </a:rPr>
              <a:t>Phb</a:t>
            </a:r>
            <a:r>
              <a:rPr lang="en-US" altLang="zh-CN" sz="1800" kern="0" dirty="0">
                <a:solidFill>
                  <a:srgbClr val="000000"/>
                </a:solidFill>
                <a:effectLst/>
                <a:latin typeface="宋体" panose="02010600030101010101" pitchFamily="2" charset="-122"/>
                <a:ea typeface="宋体" panose="02010600030101010101" pitchFamily="2" charset="-122"/>
              </a:rPr>
              <a:t> new1</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new1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660066"/>
                </a:solidFill>
                <a:effectLst/>
                <a:latin typeface="宋体" panose="02010600030101010101" pitchFamily="2" charset="-122"/>
                <a:ea typeface="宋体" panose="02010600030101010101" pitchFamily="2" charset="-122"/>
              </a:rPr>
              <a:t>Phb</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malloc</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000088"/>
                </a:solidFill>
                <a:effectLst/>
                <a:latin typeface="宋体" panose="02010600030101010101" pitchFamily="2" charset="-122"/>
                <a:ea typeface="宋体" panose="02010600030101010101" pitchFamily="2" charset="-122"/>
              </a:rPr>
              <a:t>sizeof</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660066"/>
                </a:solidFill>
                <a:effectLst/>
                <a:latin typeface="宋体" panose="02010600030101010101" pitchFamily="2" charset="-122"/>
                <a:ea typeface="宋体" panose="02010600030101010101" pitchFamily="2" charset="-122"/>
              </a:rPr>
              <a:t>QhbNode</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strcpy</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new1</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00"/>
                </a:solidFill>
                <a:effectLst/>
                <a:latin typeface="宋体" panose="02010600030101010101" pitchFamily="2" charset="-122"/>
                <a:ea typeface="宋体" panose="02010600030101010101" pitchFamily="2" charset="-122"/>
              </a:rPr>
              <a:t>name</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name</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strcpy</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new1</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00"/>
                </a:solidFill>
                <a:effectLst/>
                <a:latin typeface="宋体" panose="02010600030101010101" pitchFamily="2" charset="-122"/>
                <a:ea typeface="宋体" panose="02010600030101010101" pitchFamily="2" charset="-122"/>
              </a:rPr>
              <a:t>ID</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id</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new1</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00"/>
                </a:solidFill>
                <a:effectLst/>
                <a:latin typeface="宋体" panose="02010600030101010101" pitchFamily="2" charset="-122"/>
                <a:ea typeface="宋体" panose="02010600030101010101" pitchFamily="2" charset="-122"/>
              </a:rPr>
              <a:t>num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need</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new1</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88"/>
                </a:solidFill>
                <a:effectLst/>
                <a:latin typeface="宋体" panose="02010600030101010101" pitchFamily="2" charset="-122"/>
                <a:ea typeface="宋体" panose="02010600030101010101" pitchFamily="2" charset="-122"/>
              </a:rPr>
              <a:t>next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NULL</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q</a:t>
            </a:r>
            <a:r>
              <a:rPr lang="en-US" altLang="zh-CN" sz="1800" kern="0" dirty="0" err="1">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000000"/>
                </a:solidFill>
                <a:effectLst/>
                <a:latin typeface="宋体" panose="02010600030101010101" pitchFamily="2" charset="-122"/>
                <a:ea typeface="宋体" panose="02010600030101010101" pitchFamily="2" charset="-122"/>
              </a:rPr>
              <a:t>rear</a:t>
            </a:r>
            <a:r>
              <a:rPr lang="en-US" altLang="zh-CN" sz="1800" kern="0" dirty="0">
                <a:solidFill>
                  <a:srgbClr val="666600"/>
                </a:solidFill>
                <a:effectLst/>
                <a:latin typeface="宋体" panose="02010600030101010101" pitchFamily="2" charset="-122"/>
                <a:ea typeface="宋体" panose="02010600030101010101" pitchFamily="2" charset="-122"/>
              </a:rPr>
              <a:t>-&gt;</a:t>
            </a:r>
            <a:r>
              <a:rPr lang="en-US" altLang="zh-CN" sz="1800" kern="0" dirty="0">
                <a:solidFill>
                  <a:srgbClr val="000088"/>
                </a:solidFill>
                <a:effectLst/>
                <a:latin typeface="宋体" panose="02010600030101010101" pitchFamily="2" charset="-122"/>
                <a:ea typeface="宋体" panose="02010600030101010101" pitchFamily="2" charset="-122"/>
              </a:rPr>
              <a:t>next</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new1</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err="1">
                <a:solidFill>
                  <a:srgbClr val="000000"/>
                </a:solidFill>
                <a:effectLst/>
                <a:latin typeface="宋体" panose="02010600030101010101" pitchFamily="2" charset="-122"/>
                <a:ea typeface="宋体" panose="02010600030101010101" pitchFamily="2" charset="-122"/>
              </a:rPr>
              <a:t>q</a:t>
            </a:r>
            <a:r>
              <a:rPr lang="en-US" altLang="zh-CN" sz="1800" kern="0" dirty="0" err="1">
                <a:solidFill>
                  <a:srgbClr val="666600"/>
                </a:solidFill>
                <a:effectLst/>
                <a:latin typeface="宋体" panose="02010600030101010101" pitchFamily="2" charset="-122"/>
                <a:ea typeface="宋体" panose="02010600030101010101" pitchFamily="2" charset="-122"/>
              </a:rPr>
              <a:t>.</a:t>
            </a:r>
            <a:r>
              <a:rPr lang="en-US" altLang="zh-CN" sz="1800" kern="0" dirty="0" err="1">
                <a:solidFill>
                  <a:srgbClr val="000000"/>
                </a:solidFill>
                <a:effectLst/>
                <a:latin typeface="宋体" panose="02010600030101010101" pitchFamily="2" charset="-122"/>
                <a:ea typeface="宋体" panose="02010600030101010101" pitchFamily="2" charset="-122"/>
              </a:rPr>
              <a:t>rear</a:t>
            </a: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666600"/>
                </a:solidFill>
                <a:effectLst/>
                <a:latin typeface="宋体" panose="02010600030101010101" pitchFamily="2" charset="-122"/>
                <a:ea typeface="宋体" panose="02010600030101010101" pitchFamily="2" charset="-122"/>
              </a:rPr>
              <a:t>=</a:t>
            </a:r>
            <a:r>
              <a:rPr lang="en-US" altLang="zh-CN" sz="1800" kern="0" dirty="0">
                <a:solidFill>
                  <a:srgbClr val="000000"/>
                </a:solidFill>
                <a:effectLst/>
                <a:latin typeface="宋体" panose="02010600030101010101" pitchFamily="2" charset="-122"/>
                <a:ea typeface="宋体" panose="02010600030101010101" pitchFamily="2" charset="-122"/>
              </a:rPr>
              <a:t> new1</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000000"/>
                </a:solidFill>
                <a:effectLst/>
                <a:latin typeface="宋体" panose="02010600030101010101" pitchFamily="2" charset="-122"/>
                <a:ea typeface="宋体" panose="02010600030101010101" pitchFamily="2" charset="-122"/>
              </a:rPr>
              <a:t>    </a:t>
            </a:r>
            <a:r>
              <a:rPr lang="en-US" altLang="zh-CN" sz="1800" kern="0" dirty="0">
                <a:solidFill>
                  <a:srgbClr val="000088"/>
                </a:solidFill>
                <a:effectLst/>
                <a:latin typeface="宋体" panose="02010600030101010101" pitchFamily="2" charset="-122"/>
                <a:ea typeface="宋体" panose="02010600030101010101" pitchFamily="2" charset="-122"/>
              </a:rPr>
              <a:t>return</a:t>
            </a:r>
            <a:r>
              <a:rPr lang="en-US" altLang="zh-CN" sz="1800" kern="0" dirty="0">
                <a:solidFill>
                  <a:srgbClr val="000000"/>
                </a:solidFill>
                <a:effectLst/>
                <a:latin typeface="宋体" panose="02010600030101010101" pitchFamily="2" charset="-122"/>
                <a:ea typeface="宋体" panose="02010600030101010101" pitchFamily="2" charset="-122"/>
              </a:rPr>
              <a:t> q</a:t>
            </a: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r>
              <a:rPr lang="en-US" altLang="zh-CN" sz="1800" kern="0" dirty="0">
                <a:solidFill>
                  <a:srgbClr val="666600"/>
                </a:solidFill>
                <a:effectLst/>
                <a:latin typeface="宋体" panose="02010600030101010101" pitchFamily="2" charset="-122"/>
                <a:ea typeface="宋体" panose="02010600030101010101" pitchFamily="2" charset="-122"/>
              </a:rPr>
              <a:t>}</a:t>
            </a:r>
            <a:br>
              <a:rPr lang="en-US" altLang="zh-CN" sz="1800" dirty="0">
                <a:effectLst/>
                <a:latin typeface="宋体" panose="02010600030101010101" pitchFamily="2" charset="-122"/>
                <a:ea typeface="宋体" panose="02010600030101010101" pitchFamily="2" charset="-122"/>
              </a:rPr>
            </a:br>
            <a:endParaRPr lang="zh-CN" altLang="en-US"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订票与退票</a:t>
            </a:r>
          </a:p>
        </p:txBody>
      </p:sp>
    </p:spTree>
    <p:extLst>
      <p:ext uri="{BB962C8B-B14F-4D97-AF65-F5344CB8AC3E}">
        <p14:creationId xmlns:p14="http://schemas.microsoft.com/office/powerpoint/2010/main" val="1687569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1333500" y="1491104"/>
            <a:ext cx="10858500" cy="2984006"/>
          </a:xfrm>
        </p:spPr>
        <p:txBody>
          <a:bodyPr>
            <a:normAutofit/>
          </a:bodyPr>
          <a:lstStyle/>
          <a:p>
            <a:r>
              <a:rPr lang="en-US" altLang="zh-CN" kern="100" dirty="0">
                <a:solidFill>
                  <a:srgbClr val="000088"/>
                </a:solidFill>
                <a:effectLst/>
                <a:latin typeface="宋体" panose="02010600030101010101" pitchFamily="2" charset="-122"/>
                <a:ea typeface="宋体" panose="02010600030101010101" pitchFamily="2" charset="-122"/>
              </a:rPr>
              <a:t>void</a:t>
            </a:r>
            <a:r>
              <a:rPr lang="en-US" altLang="zh-CN" kern="100" dirty="0">
                <a:solidFill>
                  <a:srgbClr val="000000"/>
                </a:solidFill>
                <a:effectLst/>
                <a:latin typeface="宋体" panose="02010600030101010101" pitchFamily="2" charset="-122"/>
                <a:ea typeface="宋体" panose="02010600030101010101" pitchFamily="2" charset="-122"/>
              </a:rPr>
              <a:t> </a:t>
            </a:r>
            <a:r>
              <a:rPr lang="en-US" altLang="zh-CN" kern="100" dirty="0" err="1">
                <a:solidFill>
                  <a:srgbClr val="000000"/>
                </a:solidFill>
                <a:effectLst/>
                <a:latin typeface="宋体" panose="02010600030101010101" pitchFamily="2" charset="-122"/>
                <a:ea typeface="宋体" panose="02010600030101010101" pitchFamily="2" charset="-122"/>
              </a:rPr>
              <a:t>dingpiao</a:t>
            </a:r>
            <a:r>
              <a:rPr lang="en-US" altLang="zh-CN" kern="100" dirty="0">
                <a:solidFill>
                  <a:srgbClr val="666600"/>
                </a:solidFill>
                <a:effectLst/>
                <a:latin typeface="宋体" panose="02010600030101010101" pitchFamily="2" charset="-122"/>
                <a:ea typeface="宋体" panose="02010600030101010101" pitchFamily="2" charset="-122"/>
              </a:rPr>
              <a:t>()//</a:t>
            </a:r>
            <a:r>
              <a:rPr lang="zh-CN" altLang="en-US" kern="100" dirty="0">
                <a:solidFill>
                  <a:srgbClr val="666600"/>
                </a:solidFill>
                <a:effectLst/>
                <a:latin typeface="宋体" panose="02010600030101010101" pitchFamily="2" charset="-122"/>
                <a:ea typeface="宋体" panose="02010600030101010101" pitchFamily="2" charset="-122"/>
              </a:rPr>
              <a:t>订票功能</a:t>
            </a:r>
            <a:br>
              <a:rPr lang="en-US" altLang="zh-CN" kern="100" dirty="0">
                <a:effectLst/>
                <a:latin typeface="Times New Roman" panose="02020603050405020304" pitchFamily="18" charset="0"/>
                <a:ea typeface="宋体" panose="02010600030101010101" pitchFamily="2" charset="-122"/>
              </a:rPr>
            </a:br>
            <a:r>
              <a:rPr lang="en-US" altLang="zh-CN" kern="0" dirty="0">
                <a:solidFill>
                  <a:srgbClr val="000088"/>
                </a:solidFill>
                <a:effectLst/>
                <a:latin typeface="宋体" panose="02010600030101010101" pitchFamily="2" charset="-122"/>
                <a:ea typeface="宋体" panose="02010600030101010101" pitchFamily="2" charset="-122"/>
              </a:rPr>
              <a:t>void</a:t>
            </a:r>
            <a:r>
              <a:rPr lang="en-US" altLang="zh-CN" kern="0" dirty="0">
                <a:solidFill>
                  <a:srgbClr val="000000"/>
                </a:solidFill>
                <a:effectLst/>
                <a:latin typeface="宋体" panose="02010600030101010101" pitchFamily="2" charset="-122"/>
                <a:ea typeface="宋体" panose="02010600030101010101" pitchFamily="2" charset="-122"/>
              </a:rPr>
              <a:t> </a:t>
            </a:r>
            <a:r>
              <a:rPr lang="en-US" altLang="zh-CN" kern="0" dirty="0" err="1">
                <a:solidFill>
                  <a:srgbClr val="000000"/>
                </a:solidFill>
                <a:effectLst/>
                <a:latin typeface="宋体" panose="02010600030101010101" pitchFamily="2" charset="-122"/>
                <a:ea typeface="宋体" panose="02010600030101010101" pitchFamily="2" charset="-122"/>
              </a:rPr>
              <a:t>tuipiao</a:t>
            </a:r>
            <a:r>
              <a:rPr lang="en-US" altLang="zh-CN" kern="0" dirty="0">
                <a:solidFill>
                  <a:srgbClr val="666600"/>
                </a:solidFill>
                <a:effectLst/>
                <a:latin typeface="宋体" panose="02010600030101010101" pitchFamily="2" charset="-122"/>
                <a:ea typeface="宋体" panose="02010600030101010101" pitchFamily="2" charset="-122"/>
              </a:rPr>
              <a:t>()</a:t>
            </a:r>
            <a:r>
              <a:rPr lang="en-US" altLang="zh-CN" kern="0" dirty="0">
                <a:solidFill>
                  <a:srgbClr val="000000"/>
                </a:solidFill>
                <a:effectLst/>
                <a:latin typeface="宋体" panose="02010600030101010101" pitchFamily="2" charset="-122"/>
                <a:ea typeface="宋体" panose="02010600030101010101" pitchFamily="2" charset="-122"/>
              </a:rPr>
              <a:t> </a:t>
            </a:r>
            <a:r>
              <a:rPr lang="en-US" altLang="zh-CN" kern="0" dirty="0">
                <a:solidFill>
                  <a:srgbClr val="880000"/>
                </a:solidFill>
                <a:effectLst/>
                <a:latin typeface="宋体" panose="02010600030101010101" pitchFamily="2" charset="-122"/>
                <a:ea typeface="宋体" panose="02010600030101010101" pitchFamily="2" charset="-122"/>
              </a:rPr>
              <a:t>//</a:t>
            </a:r>
            <a:r>
              <a:rPr lang="zh-CN" altLang="en-US" kern="0" dirty="0">
                <a:solidFill>
                  <a:srgbClr val="880000"/>
                </a:solidFill>
                <a:effectLst/>
                <a:latin typeface="宋体" panose="02010600030101010101" pitchFamily="2" charset="-122"/>
                <a:ea typeface="宋体" panose="02010600030101010101" pitchFamily="2" charset="-122"/>
              </a:rPr>
              <a:t>退票功能 </a:t>
            </a:r>
            <a:br>
              <a:rPr lang="en-US" altLang="zh-CN" kern="0" dirty="0">
                <a:solidFill>
                  <a:srgbClr val="880000"/>
                </a:solidFill>
                <a:effectLst/>
                <a:latin typeface="宋体" panose="02010600030101010101" pitchFamily="2" charset="-122"/>
                <a:ea typeface="宋体" panose="02010600030101010101" pitchFamily="2" charset="-122"/>
              </a:rPr>
            </a:br>
            <a:r>
              <a:rPr lang="en-US" altLang="zh-CN" kern="0" dirty="0">
                <a:solidFill>
                  <a:srgbClr val="880000"/>
                </a:solidFill>
                <a:effectLst/>
                <a:latin typeface="宋体" panose="02010600030101010101" pitchFamily="2" charset="-122"/>
                <a:ea typeface="宋体" panose="02010600030101010101" pitchFamily="2" charset="-122"/>
              </a:rPr>
              <a:t>//</a:t>
            </a:r>
            <a:r>
              <a:rPr lang="zh-CN" altLang="en-US" kern="0" dirty="0">
                <a:solidFill>
                  <a:srgbClr val="880000"/>
                </a:solidFill>
                <a:effectLst/>
                <a:latin typeface="宋体" panose="02010600030101010101" pitchFamily="2" charset="-122"/>
                <a:ea typeface="宋体" panose="02010600030101010101" pitchFamily="2" charset="-122"/>
              </a:rPr>
              <a:t>源码过多，见</a:t>
            </a:r>
            <a:r>
              <a:rPr lang="en-US" altLang="zh-CN" kern="0" dirty="0" err="1">
                <a:solidFill>
                  <a:srgbClr val="880000"/>
                </a:solidFill>
                <a:effectLst/>
                <a:latin typeface="宋体" panose="02010600030101010101" pitchFamily="2" charset="-122"/>
                <a:ea typeface="宋体" panose="02010600030101010101" pitchFamily="2" charset="-122"/>
              </a:rPr>
              <a:t>cpp</a:t>
            </a:r>
            <a:r>
              <a:rPr lang="zh-CN" altLang="en-US" kern="0" dirty="0">
                <a:solidFill>
                  <a:srgbClr val="880000"/>
                </a:solidFill>
                <a:effectLst/>
                <a:latin typeface="宋体" panose="02010600030101010101" pitchFamily="2" charset="-122"/>
                <a:ea typeface="宋体" panose="02010600030101010101" pitchFamily="2" charset="-122"/>
              </a:rPr>
              <a:t>文件</a:t>
            </a:r>
            <a:br>
              <a:rPr lang="zh-CN" altLang="en-US" sz="1800" dirty="0">
                <a:effectLst/>
                <a:latin typeface="宋体" panose="02010600030101010101" pitchFamily="2" charset="-122"/>
                <a:ea typeface="宋体" panose="02010600030101010101" pitchFamily="2" charset="-122"/>
              </a:rPr>
            </a:br>
            <a:endParaRPr lang="zh-CN" altLang="en-US"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订票与退票</a:t>
            </a:r>
          </a:p>
        </p:txBody>
      </p:sp>
      <p:graphicFrame>
        <p:nvGraphicFramePr>
          <p:cNvPr id="6" name="对象 5">
            <a:extLst>
              <a:ext uri="{FF2B5EF4-FFF2-40B4-BE49-F238E27FC236}">
                <a16:creationId xmlns:a16="http://schemas.microsoft.com/office/drawing/2014/main" id="{26716B55-02BC-B933-A9EB-4038ACA4346D}"/>
              </a:ext>
            </a:extLst>
          </p:cNvPr>
          <p:cNvGraphicFramePr>
            <a:graphicFrameLocks noChangeAspect="1"/>
          </p:cNvGraphicFramePr>
          <p:nvPr>
            <p:extLst>
              <p:ext uri="{D42A27DB-BD31-4B8C-83A1-F6EECF244321}">
                <p14:modId xmlns:p14="http://schemas.microsoft.com/office/powerpoint/2010/main" val="3241662004"/>
              </p:ext>
            </p:extLst>
          </p:nvPr>
        </p:nvGraphicFramePr>
        <p:xfrm>
          <a:off x="2084776" y="4264415"/>
          <a:ext cx="3238500" cy="520700"/>
        </p:xfrm>
        <a:graphic>
          <a:graphicData uri="http://schemas.openxmlformats.org/presentationml/2006/ole">
            <mc:AlternateContent xmlns:mc="http://schemas.openxmlformats.org/markup-compatibility/2006">
              <mc:Choice xmlns:v="urn:schemas-microsoft-com:vml" Requires="v">
                <p:oleObj name="包装程序外壳对象" showAsIcon="1" r:id="rId2" imgW="3238441" imgH="520759" progId="Package">
                  <p:embed/>
                </p:oleObj>
              </mc:Choice>
              <mc:Fallback>
                <p:oleObj name="包装程序外壳对象" showAsIcon="1" r:id="rId2" imgW="3238441" imgH="520759" progId="Package">
                  <p:embed/>
                  <p:pic>
                    <p:nvPicPr>
                      <p:cNvPr id="0" name=""/>
                      <p:cNvPicPr/>
                      <p:nvPr/>
                    </p:nvPicPr>
                    <p:blipFill>
                      <a:blip r:embed="rId3"/>
                      <a:stretch>
                        <a:fillRect/>
                      </a:stretch>
                    </p:blipFill>
                    <p:spPr>
                      <a:xfrm>
                        <a:off x="2084776" y="4264415"/>
                        <a:ext cx="3238500" cy="520700"/>
                      </a:xfrm>
                      <a:prstGeom prst="rect">
                        <a:avLst/>
                      </a:prstGeom>
                    </p:spPr>
                  </p:pic>
                </p:oleObj>
              </mc:Fallback>
            </mc:AlternateContent>
          </a:graphicData>
        </a:graphic>
      </p:graphicFrame>
    </p:spTree>
    <p:extLst>
      <p:ext uri="{BB962C8B-B14F-4D97-AF65-F5344CB8AC3E}">
        <p14:creationId xmlns:p14="http://schemas.microsoft.com/office/powerpoint/2010/main" val="408207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1333500" y="2107359"/>
            <a:ext cx="10858500" cy="4705223"/>
          </a:xfrm>
        </p:spPr>
        <p:txBody>
          <a:bodyPr>
            <a:noAutofit/>
          </a:bodyPr>
          <a:lstStyle/>
          <a:p>
            <a:r>
              <a:rPr lang="en-US" altLang="zh-CN" sz="1400" dirty="0"/>
              <a:t>void </a:t>
            </a:r>
            <a:r>
              <a:rPr lang="en-US" altLang="zh-CN" sz="1400" dirty="0" err="1"/>
              <a:t>pricusInfo</a:t>
            </a:r>
            <a:r>
              <a:rPr lang="en-US" altLang="zh-CN" sz="1400" dirty="0"/>
              <a:t>() </a:t>
            </a:r>
            <a:br>
              <a:rPr lang="en-US" altLang="zh-CN" sz="1400" dirty="0"/>
            </a:br>
            <a:r>
              <a:rPr lang="en-US" altLang="zh-CN" sz="1400" dirty="0"/>
              <a:t>{</a:t>
            </a:r>
            <a:br>
              <a:rPr lang="en-US" altLang="zh-CN" sz="1400" dirty="0"/>
            </a:br>
            <a:r>
              <a:rPr lang="en-US" altLang="zh-CN" sz="1400" dirty="0"/>
              <a:t>    CList p;</a:t>
            </a:r>
            <a:br>
              <a:rPr lang="en-US" altLang="zh-CN" sz="1400" dirty="0"/>
            </a:br>
            <a:r>
              <a:rPr lang="en-US" altLang="zh-CN" sz="1400" dirty="0"/>
              <a:t>    </a:t>
            </a:r>
            <a:r>
              <a:rPr lang="en-US" altLang="zh-CN" sz="1400" dirty="0" err="1"/>
              <a:t>hangban</a:t>
            </a:r>
            <a:r>
              <a:rPr lang="en-US" altLang="zh-CN" sz="1400" dirty="0"/>
              <a:t> *info;</a:t>
            </a:r>
            <a:br>
              <a:rPr lang="en-US" altLang="zh-CN" sz="1400" dirty="0"/>
            </a:br>
            <a:r>
              <a:rPr lang="en-US" altLang="zh-CN" sz="1400" dirty="0"/>
              <a:t>    info = find();</a:t>
            </a:r>
            <a:br>
              <a:rPr lang="en-US" altLang="zh-CN" sz="1400" dirty="0"/>
            </a:br>
            <a:r>
              <a:rPr lang="en-US" altLang="zh-CN" sz="1400" dirty="0"/>
              <a:t>    if (info == NULL) </a:t>
            </a:r>
            <a:br>
              <a:rPr lang="en-US" altLang="zh-CN" sz="1400" dirty="0"/>
            </a:br>
            <a:r>
              <a:rPr lang="en-US" altLang="zh-CN" sz="1400" dirty="0"/>
              <a:t>	{</a:t>
            </a:r>
            <a:br>
              <a:rPr lang="en-US" altLang="zh-CN" sz="1400" dirty="0"/>
            </a:br>
            <a:r>
              <a:rPr lang="en-US" altLang="zh-CN" sz="1400" dirty="0"/>
              <a:t>        </a:t>
            </a:r>
            <a:r>
              <a:rPr lang="en-US" altLang="zh-CN" sz="1400" dirty="0" err="1"/>
              <a:t>cout</a:t>
            </a:r>
            <a:r>
              <a:rPr lang="en-US" altLang="zh-CN" sz="1400" dirty="0"/>
              <a:t> &lt;&lt; "</a:t>
            </a:r>
            <a:r>
              <a:rPr lang="zh-CN" altLang="en-US" sz="1400" dirty="0"/>
              <a:t>没有这个航班</a:t>
            </a:r>
            <a:r>
              <a:rPr lang="en-US" altLang="zh-CN" sz="1400" dirty="0"/>
              <a:t>" &lt;&lt; </a:t>
            </a:r>
            <a:r>
              <a:rPr lang="en-US" altLang="zh-CN" sz="1400" dirty="0" err="1"/>
              <a:t>endl</a:t>
            </a:r>
            <a:r>
              <a:rPr lang="en-US" altLang="zh-CN" sz="1400" dirty="0"/>
              <a:t>;</a:t>
            </a:r>
            <a:br>
              <a:rPr lang="en-US" altLang="zh-CN" sz="1400" dirty="0"/>
            </a:br>
            <a:r>
              <a:rPr lang="en-US" altLang="zh-CN" sz="1400" dirty="0"/>
              <a:t>        return;</a:t>
            </a:r>
            <a:br>
              <a:rPr lang="en-US" altLang="zh-CN" sz="1400" dirty="0"/>
            </a:br>
            <a:r>
              <a:rPr lang="en-US" altLang="zh-CN" sz="1400" dirty="0"/>
              <a:t>    }</a:t>
            </a:r>
            <a:br>
              <a:rPr lang="en-US" altLang="zh-CN" sz="1400" dirty="0"/>
            </a:br>
            <a:r>
              <a:rPr lang="en-US" altLang="zh-CN" sz="1400" dirty="0"/>
              <a:t>    // </a:t>
            </a:r>
            <a:r>
              <a:rPr lang="zh-CN" altLang="en-US" sz="1400" dirty="0"/>
              <a:t>头结点的下一个节点开始遍历</a:t>
            </a:r>
            <a:br>
              <a:rPr lang="zh-CN" altLang="en-US" sz="1400" dirty="0"/>
            </a:br>
            <a:r>
              <a:rPr lang="zh-CN" altLang="en-US" sz="1400" dirty="0"/>
              <a:t>    </a:t>
            </a:r>
            <a:r>
              <a:rPr lang="en-US" altLang="zh-CN" sz="1400" dirty="0"/>
              <a:t>p = info-&gt;</a:t>
            </a:r>
            <a:r>
              <a:rPr lang="en-US" altLang="zh-CN" sz="1400" dirty="0" err="1"/>
              <a:t>cusLinkList</a:t>
            </a:r>
            <a:r>
              <a:rPr lang="en-US" altLang="zh-CN" sz="1400" dirty="0"/>
              <a:t>-&gt;next;</a:t>
            </a:r>
            <a:br>
              <a:rPr lang="en-US" altLang="zh-CN" sz="1400" dirty="0"/>
            </a:br>
            <a:r>
              <a:rPr lang="en-US" altLang="zh-CN" sz="1400" dirty="0"/>
              <a:t>    if (p != NULL) </a:t>
            </a:r>
            <a:br>
              <a:rPr lang="en-US" altLang="zh-CN" sz="1400" dirty="0"/>
            </a:br>
            <a:r>
              <a:rPr lang="en-US" altLang="zh-CN" sz="1400" dirty="0"/>
              <a:t>	{</a:t>
            </a:r>
            <a:br>
              <a:rPr lang="en-US" altLang="zh-CN" sz="1400" dirty="0"/>
            </a:br>
            <a:r>
              <a:rPr lang="en-US" altLang="zh-CN" sz="1400" dirty="0"/>
              <a:t>        </a:t>
            </a:r>
            <a:r>
              <a:rPr lang="en-US" altLang="zh-CN" sz="1400" dirty="0" err="1"/>
              <a:t>cout</a:t>
            </a:r>
            <a:r>
              <a:rPr lang="en-US" altLang="zh-CN" sz="1400" dirty="0"/>
              <a:t> &lt;&lt; "</a:t>
            </a:r>
            <a:r>
              <a:rPr lang="zh-CN" altLang="en-US" sz="1400" dirty="0"/>
              <a:t>客户姓名   订票数额   舱位等级       身份证号  </a:t>
            </a:r>
            <a:r>
              <a:rPr lang="en-US" altLang="zh-CN" sz="1400" dirty="0"/>
              <a:t>" &lt;&lt; </a:t>
            </a:r>
            <a:r>
              <a:rPr lang="en-US" altLang="zh-CN" sz="1400" dirty="0" err="1"/>
              <a:t>endl</a:t>
            </a:r>
            <a:r>
              <a:rPr lang="en-US" altLang="zh-CN" sz="1400" dirty="0"/>
              <a:t>;</a:t>
            </a:r>
            <a:br>
              <a:rPr lang="en-US" altLang="zh-CN" sz="1400" dirty="0"/>
            </a:br>
            <a:r>
              <a:rPr lang="en-US" altLang="zh-CN" sz="1400" dirty="0"/>
              <a:t>        while (p) </a:t>
            </a:r>
            <a:br>
              <a:rPr lang="en-US" altLang="zh-CN" sz="1400" dirty="0"/>
            </a:br>
            <a:r>
              <a:rPr lang="en-US" altLang="zh-CN" sz="1400" dirty="0"/>
              <a:t>		{</a:t>
            </a:r>
            <a:br>
              <a:rPr lang="en-US" altLang="zh-CN" sz="1400" dirty="0"/>
            </a:br>
            <a:r>
              <a:rPr lang="en-US" altLang="zh-CN" sz="1400" dirty="0"/>
              <a:t>            </a:t>
            </a:r>
            <a:r>
              <a:rPr lang="en-US" altLang="zh-CN" sz="1400" dirty="0" err="1"/>
              <a:t>cout</a:t>
            </a:r>
            <a:r>
              <a:rPr lang="en-US" altLang="zh-CN" sz="1400" dirty="0"/>
              <a:t> &lt;&lt; p-&gt;name &lt;&lt; "\t\t" &lt;&lt; p-&gt;num &lt;&lt; "\t" &lt;&lt; p-&gt;</a:t>
            </a:r>
            <a:r>
              <a:rPr lang="en-US" altLang="zh-CN" sz="1400" dirty="0" err="1"/>
              <a:t>dengji</a:t>
            </a:r>
            <a:r>
              <a:rPr lang="en-US" altLang="zh-CN" sz="1400" dirty="0"/>
              <a:t> &lt;&lt; "\t" &lt;&lt;p-&gt;ID&lt;&lt; </a:t>
            </a:r>
            <a:r>
              <a:rPr lang="en-US" altLang="zh-CN" sz="1400" dirty="0" err="1"/>
              <a:t>endl</a:t>
            </a:r>
            <a:r>
              <a:rPr lang="en-US" altLang="zh-CN" sz="1400" dirty="0"/>
              <a:t>;</a:t>
            </a:r>
            <a:br>
              <a:rPr lang="en-US" altLang="zh-CN" sz="1400" dirty="0"/>
            </a:br>
            <a:r>
              <a:rPr lang="en-US" altLang="zh-CN" sz="1400" dirty="0"/>
              <a:t>            p = p-&gt;next;</a:t>
            </a:r>
            <a:br>
              <a:rPr lang="en-US" altLang="zh-CN" sz="1400" dirty="0"/>
            </a:br>
            <a:r>
              <a:rPr lang="en-US" altLang="zh-CN" sz="1400" dirty="0"/>
              <a:t>      	}</a:t>
            </a:r>
            <a:br>
              <a:rPr lang="en-US" altLang="zh-CN" sz="1400" dirty="0"/>
            </a:br>
            <a:r>
              <a:rPr lang="en-US" altLang="zh-CN" sz="1400" dirty="0"/>
              <a:t>    } </a:t>
            </a:r>
            <a:br>
              <a:rPr lang="en-US" altLang="zh-CN" sz="1400" dirty="0"/>
            </a:br>
            <a:r>
              <a:rPr lang="en-US" altLang="zh-CN" sz="1400" dirty="0"/>
              <a:t>	else </a:t>
            </a:r>
            <a:br>
              <a:rPr lang="en-US" altLang="zh-CN" sz="1400" dirty="0"/>
            </a:br>
            <a:r>
              <a:rPr lang="en-US" altLang="zh-CN" sz="1400" dirty="0"/>
              <a:t>	{</a:t>
            </a:r>
            <a:br>
              <a:rPr lang="en-US" altLang="zh-CN" sz="1400" dirty="0"/>
            </a:br>
            <a:r>
              <a:rPr lang="en-US" altLang="zh-CN" sz="1400" dirty="0"/>
              <a:t>        </a:t>
            </a:r>
            <a:r>
              <a:rPr lang="en-US" altLang="zh-CN" sz="1400" dirty="0" err="1"/>
              <a:t>cout</a:t>
            </a:r>
            <a:r>
              <a:rPr lang="en-US" altLang="zh-CN" sz="1400" dirty="0"/>
              <a:t> &lt;&lt; "</a:t>
            </a:r>
            <a:r>
              <a:rPr lang="zh-CN" altLang="en-US" sz="1400" dirty="0"/>
              <a:t>该航班没有客户信息</a:t>
            </a:r>
            <a:r>
              <a:rPr lang="en-US" altLang="zh-CN" sz="1400" dirty="0"/>
              <a:t>!!" &lt;&lt; </a:t>
            </a:r>
            <a:r>
              <a:rPr lang="en-US" altLang="zh-CN" sz="1400" dirty="0" err="1"/>
              <a:t>endl</a:t>
            </a:r>
            <a:r>
              <a:rPr lang="en-US" altLang="zh-CN" sz="1400" dirty="0"/>
              <a:t>;</a:t>
            </a:r>
            <a:br>
              <a:rPr lang="en-US" altLang="zh-CN" sz="1400" dirty="0"/>
            </a:br>
            <a:r>
              <a:rPr lang="en-US" altLang="zh-CN" sz="1400" dirty="0"/>
              <a:t>    }</a:t>
            </a:r>
            <a:br>
              <a:rPr lang="en-US" altLang="zh-CN" sz="1400" dirty="0"/>
            </a:br>
            <a:r>
              <a:rPr lang="en-US" altLang="zh-CN" sz="1400" dirty="0"/>
              <a:t>}</a:t>
            </a:r>
            <a:endParaRPr lang="zh-CN" altLang="en-US" sz="1400"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查询对于航班编号的客户信息</a:t>
            </a:r>
          </a:p>
        </p:txBody>
      </p:sp>
    </p:spTree>
    <p:extLst>
      <p:ext uri="{BB962C8B-B14F-4D97-AF65-F5344CB8AC3E}">
        <p14:creationId xmlns:p14="http://schemas.microsoft.com/office/powerpoint/2010/main" val="372875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程序设计调试情况分析</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702454" y="1491103"/>
            <a:ext cx="10482294" cy="5182199"/>
          </a:xfrm>
        </p:spPr>
        <p:txBody>
          <a:bodyPr>
            <a:normAutofit fontScale="90000"/>
          </a:bodyPr>
          <a:lstStyle/>
          <a:p>
            <a:pPr marL="0" marR="0" indent="266700">
              <a:lnSpc>
                <a:spcPct val="125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 航班采用</a:t>
            </a:r>
            <a:r>
              <a:rPr lang="zh-CN" altLang="en-US" sz="1800" kern="100" dirty="0">
                <a:solidFill>
                  <a:srgbClr val="FF0000"/>
                </a:solidFill>
                <a:effectLst/>
                <a:latin typeface="宋体" panose="02010600030101010101" pitchFamily="2" charset="-122"/>
                <a:ea typeface="宋体" panose="02010600030101010101" pitchFamily="2" charset="-122"/>
              </a:rPr>
              <a:t>单链表</a:t>
            </a:r>
            <a:r>
              <a:rPr lang="zh-CN" altLang="en-US" sz="1800" kern="100" dirty="0">
                <a:effectLst/>
                <a:latin typeface="宋体" panose="02010600030101010101" pitchFamily="2" charset="-122"/>
                <a:ea typeface="宋体" panose="02010600030101010101" pitchFamily="2" charset="-122"/>
              </a:rPr>
              <a:t>连接起来，采用</a:t>
            </a:r>
            <a:r>
              <a:rPr lang="zh-CN" altLang="en-US" sz="1800" kern="100" dirty="0">
                <a:solidFill>
                  <a:srgbClr val="FF0000"/>
                </a:solidFill>
                <a:effectLst/>
                <a:latin typeface="宋体" panose="02010600030101010101" pitchFamily="2" charset="-122"/>
                <a:ea typeface="宋体" panose="02010600030101010101" pitchFamily="2" charset="-122"/>
              </a:rPr>
              <a:t>头插法</a:t>
            </a:r>
            <a:r>
              <a:rPr lang="zh-CN" altLang="en-US" sz="1800" kern="100" dirty="0">
                <a:effectLst/>
                <a:latin typeface="宋体" panose="02010600030101010101" pitchFamily="2" charset="-122"/>
                <a:ea typeface="宋体" panose="02010600030101010101" pitchFamily="2" charset="-122"/>
              </a:rPr>
              <a:t>，插入的时间复杂度为</a:t>
            </a:r>
            <a:r>
              <a:rPr lang="en-US" altLang="zh-CN" sz="1800" kern="100" dirty="0">
                <a:solidFill>
                  <a:srgbClr val="FF0000"/>
                </a:solidFill>
                <a:effectLst/>
                <a:latin typeface="宋体" panose="02010600030101010101" pitchFamily="2" charset="-122"/>
                <a:ea typeface="宋体" panose="02010600030101010101" pitchFamily="2" charset="-122"/>
              </a:rPr>
              <a:t>O(1)</a:t>
            </a:r>
            <a:r>
              <a:rPr lang="zh-CN" altLang="en-US" sz="1800" kern="100" dirty="0">
                <a:effectLst/>
                <a:latin typeface="宋体" panose="02010600030101010101" pitchFamily="2" charset="-122"/>
                <a:ea typeface="宋体" panose="02010600030101010101" pitchFamily="2" charset="-122"/>
              </a:rPr>
              <a:t>，删除和查询的时间复杂度为</a:t>
            </a:r>
            <a:r>
              <a:rPr lang="en-US" altLang="zh-CN" sz="1800" kern="100" dirty="0">
                <a:solidFill>
                  <a:srgbClr val="FF0000"/>
                </a:solidFill>
                <a:effectLst/>
                <a:latin typeface="宋体" panose="02010600030101010101" pitchFamily="2" charset="-122"/>
                <a:ea typeface="宋体" panose="02010600030101010101" pitchFamily="2" charset="-122"/>
              </a:rPr>
              <a:t>O(n)</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空间复杂度都为</a:t>
            </a:r>
            <a:r>
              <a:rPr lang="en-US" altLang="zh-CN" sz="1800" kern="100" dirty="0">
                <a:solidFill>
                  <a:srgbClr val="FF0000"/>
                </a:solidFill>
                <a:effectLst/>
                <a:latin typeface="宋体" panose="02010600030101010101" pitchFamily="2" charset="-122"/>
                <a:ea typeface="宋体" panose="02010600030101010101" pitchFamily="2" charset="-122"/>
              </a:rPr>
              <a:t>O</a:t>
            </a:r>
            <a:r>
              <a:rPr lang="zh-CN" altLang="en-US" sz="1800" kern="100" dirty="0">
                <a:solidFill>
                  <a:srgbClr val="FF0000"/>
                </a:solidFill>
                <a:effectLst/>
                <a:latin typeface="宋体" panose="02010600030101010101" pitchFamily="2" charset="-122"/>
                <a:ea typeface="宋体" panose="02010600030101010101" pitchFamily="2" charset="-122"/>
              </a:rPr>
              <a:t>（</a:t>
            </a:r>
            <a:r>
              <a:rPr lang="en-US" altLang="zh-CN" sz="1800" kern="100" dirty="0">
                <a:solidFill>
                  <a:srgbClr val="FF0000"/>
                </a:solidFill>
                <a:effectLst/>
                <a:latin typeface="宋体" panose="02010600030101010101" pitchFamily="2" charset="-122"/>
                <a:ea typeface="宋体" panose="02010600030101010101" pitchFamily="2" charset="-122"/>
              </a:rPr>
              <a:t>1</a:t>
            </a:r>
            <a:r>
              <a:rPr lang="zh-CN" altLang="en-US" sz="1800" kern="100" dirty="0">
                <a:solidFill>
                  <a:srgbClr val="FF0000"/>
                </a:solidFill>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候补客户使用含有</a:t>
            </a:r>
            <a:r>
              <a:rPr lang="zh-CN" altLang="en-US" sz="1800" kern="100" dirty="0">
                <a:solidFill>
                  <a:srgbClr val="FF0000"/>
                </a:solidFill>
                <a:effectLst/>
                <a:latin typeface="宋体" panose="02010600030101010101" pitchFamily="2" charset="-122"/>
                <a:ea typeface="宋体" panose="02010600030101010101" pitchFamily="2" charset="-122"/>
              </a:rPr>
              <a:t>头指针和尾指针</a:t>
            </a:r>
            <a:r>
              <a:rPr lang="zh-CN" altLang="en-US" sz="1800" kern="100" dirty="0">
                <a:effectLst/>
                <a:latin typeface="宋体" panose="02010600030101010101" pitchFamily="2" charset="-122"/>
                <a:ea typeface="宋体" panose="02010600030101010101" pitchFamily="2" charset="-122"/>
              </a:rPr>
              <a:t>的</a:t>
            </a:r>
            <a:r>
              <a:rPr lang="zh-CN" altLang="en-US" sz="1800" kern="100" dirty="0">
                <a:solidFill>
                  <a:srgbClr val="FF0000"/>
                </a:solidFill>
                <a:effectLst/>
                <a:latin typeface="宋体" panose="02010600030101010101" pitchFamily="2" charset="-122"/>
                <a:ea typeface="宋体" panose="02010600030101010101" pitchFamily="2" charset="-122"/>
              </a:rPr>
              <a:t>结构体队列</a:t>
            </a:r>
            <a:r>
              <a:rPr lang="zh-CN" altLang="en-US" sz="1800" kern="100" dirty="0">
                <a:effectLst/>
                <a:latin typeface="宋体" panose="02010600030101010101" pitchFamily="2" charset="-122"/>
                <a:ea typeface="宋体" panose="02010600030101010101" pitchFamily="2" charset="-122"/>
              </a:rPr>
              <a:t>实现，所以入队和出队的时间复杂度和空间复杂度都为</a:t>
            </a:r>
            <a:r>
              <a:rPr lang="en-US" altLang="zh-CN" sz="1800" kern="100" dirty="0">
                <a:effectLst/>
                <a:latin typeface="宋体" panose="02010600030101010101" pitchFamily="2" charset="-122"/>
                <a:ea typeface="宋体" panose="02010600030101010101" pitchFamily="2" charset="-122"/>
              </a:rPr>
              <a:t>O</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宋体" panose="02010600030101010101" pitchFamily="2" charset="-122"/>
                <a:ea typeface="宋体" panose="02010600030101010101" pitchFamily="2" charset="-122"/>
              </a:rPr>
              <a:t>1</a:t>
            </a:r>
            <a:r>
              <a:rPr lang="zh-CN" altLang="en-US" sz="1800" kern="100" dirty="0">
                <a:effectLst/>
                <a:latin typeface="宋体" panose="02010600030101010101" pitchFamily="2" charset="-122"/>
                <a:ea typeface="宋体" panose="02010600030101010101" pitchFamily="2" charset="-122"/>
              </a:rPr>
              <a:t>）。</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宋体" panose="02010600030101010101" pitchFamily="2" charset="-122"/>
                <a:ea typeface="宋体" panose="02010600030101010101" pitchFamily="2" charset="-122"/>
              </a:rPr>
              <a:t>航班和候补队列都要用到</a:t>
            </a:r>
            <a:r>
              <a:rPr lang="zh-CN" altLang="en-US" sz="1800" kern="100" dirty="0">
                <a:solidFill>
                  <a:srgbClr val="FF0000"/>
                </a:solidFill>
                <a:effectLst/>
                <a:latin typeface="宋体" panose="02010600030101010101" pitchFamily="2" charset="-122"/>
                <a:ea typeface="宋体" panose="02010600030101010101" pitchFamily="2" charset="-122"/>
              </a:rPr>
              <a:t>单链表</a:t>
            </a:r>
            <a:r>
              <a:rPr lang="zh-CN" altLang="en-US" sz="1800" kern="100" dirty="0">
                <a:effectLst/>
                <a:latin typeface="宋体" panose="02010600030101010101" pitchFamily="2" charset="-122"/>
                <a:ea typeface="宋体" panose="02010600030101010101" pitchFamily="2" charset="-122"/>
              </a:rPr>
              <a:t>，一开始我使用尾插入法的，后来觉得头插入法更简单，所以最后均采用了头插入法插入，为了插入和删除节点方便，使用了带头结点的链表和链队列。</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关于舱位等级和剩余票问题，一开始我是采用了票数和舱位等级无关，自己随意输入舱位等级都行，但是后来发现这样并不合理，后来就将总剩余票数分为两部分，一部分是经济舱剩余票数，一部分是商务舱剩余票，这样，在候补客户排队订票时，就也</a:t>
            </a:r>
            <a:r>
              <a:rPr lang="zh-CN" altLang="en-US" sz="1800" kern="100" dirty="0">
                <a:solidFill>
                  <a:srgbClr val="FF0000"/>
                </a:solidFill>
                <a:effectLst/>
                <a:latin typeface="宋体" panose="02010600030101010101" pitchFamily="2" charset="-122"/>
                <a:ea typeface="宋体" panose="02010600030101010101" pitchFamily="2" charset="-122"/>
              </a:rPr>
              <a:t>需要分开两条队列</a:t>
            </a:r>
            <a:r>
              <a:rPr lang="zh-CN" altLang="en-US" sz="1800" kern="100" dirty="0">
                <a:effectLst/>
                <a:latin typeface="宋体" panose="02010600030101010101" pitchFamily="2" charset="-122"/>
                <a:ea typeface="宋体" panose="02010600030101010101" pitchFamily="2" charset="-122"/>
              </a:rPr>
              <a:t>，一条是在经济舱队列排队，一条是在商务舱队列排队。</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在链表或者队列的最后一个节点的</a:t>
            </a:r>
            <a:r>
              <a:rPr lang="en-US" altLang="zh-CN" sz="1800" kern="100" dirty="0">
                <a:solidFill>
                  <a:srgbClr val="FF0000"/>
                </a:solidFill>
                <a:effectLst/>
                <a:latin typeface="宋体" panose="02010600030101010101" pitchFamily="2" charset="-122"/>
                <a:ea typeface="宋体" panose="02010600030101010101" pitchFamily="2" charset="-122"/>
              </a:rPr>
              <a:t>next</a:t>
            </a:r>
            <a:r>
              <a:rPr lang="zh-CN" altLang="en-US" sz="1800" kern="100" dirty="0">
                <a:solidFill>
                  <a:srgbClr val="FF0000"/>
                </a:solidFill>
                <a:effectLst/>
                <a:latin typeface="宋体" panose="02010600030101010101" pitchFamily="2" charset="-122"/>
                <a:ea typeface="宋体" panose="02010600030101010101" pitchFamily="2" charset="-122"/>
              </a:rPr>
              <a:t>指针域一定要置为</a:t>
            </a:r>
            <a:r>
              <a:rPr lang="en-US" altLang="zh-CN" sz="1800" kern="100" dirty="0">
                <a:solidFill>
                  <a:srgbClr val="FF0000"/>
                </a:solidFill>
                <a:effectLst/>
                <a:latin typeface="宋体" panose="02010600030101010101" pitchFamily="2" charset="-122"/>
                <a:ea typeface="宋体" panose="02010600030101010101" pitchFamily="2" charset="-122"/>
              </a:rPr>
              <a:t>NULL</a:t>
            </a:r>
            <a:r>
              <a:rPr lang="zh-CN" altLang="en-US" sz="1800" kern="100" dirty="0">
                <a:effectLst/>
                <a:latin typeface="宋体" panose="02010600030101010101" pitchFamily="2" charset="-122"/>
                <a:ea typeface="宋体" panose="02010600030101010101" pitchFamily="2" charset="-122"/>
              </a:rPr>
              <a:t>，否则会出现</a:t>
            </a:r>
            <a:r>
              <a:rPr lang="zh-CN" altLang="en-US" sz="1800" kern="100" dirty="0">
                <a:solidFill>
                  <a:srgbClr val="FF0000"/>
                </a:solidFill>
                <a:effectLst/>
                <a:latin typeface="宋体" panose="02010600030101010101" pitchFamily="2" charset="-122"/>
                <a:ea typeface="宋体" panose="02010600030101010101" pitchFamily="2" charset="-122"/>
              </a:rPr>
              <a:t>野指针</a:t>
            </a:r>
            <a:r>
              <a:rPr lang="zh-CN" altLang="en-US" sz="1800" kern="100" dirty="0">
                <a:effectLst/>
                <a:latin typeface="宋体" panose="02010600030101010101" pitchFamily="2" charset="-122"/>
                <a:ea typeface="宋体" panose="02010600030101010101" pitchFamily="2" charset="-122"/>
              </a:rPr>
              <a:t>，可能会导致实验出现错误。</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在输入的过程中，要注意参数值的</a:t>
            </a:r>
            <a:r>
              <a:rPr lang="zh-CN" altLang="en-US" sz="1800" kern="100" dirty="0">
                <a:solidFill>
                  <a:srgbClr val="FF0000"/>
                </a:solidFill>
                <a:effectLst/>
                <a:latin typeface="宋体" panose="02010600030101010101" pitchFamily="2" charset="-122"/>
                <a:ea typeface="宋体" panose="02010600030101010101" pitchFamily="2" charset="-122"/>
              </a:rPr>
              <a:t>合法性</a:t>
            </a:r>
            <a:r>
              <a:rPr lang="zh-CN" altLang="en-US" sz="1800" kern="100" dirty="0">
                <a:effectLst/>
                <a:latin typeface="宋体" panose="02010600030101010101" pitchFamily="2" charset="-122"/>
                <a:ea typeface="宋体" panose="02010600030101010101" pitchFamily="2" charset="-122"/>
              </a:rPr>
              <a:t>，比如票数</a:t>
            </a:r>
            <a:r>
              <a:rPr lang="zh-CN" altLang="en-US" sz="1800" kern="100" dirty="0">
                <a:solidFill>
                  <a:srgbClr val="FF0000"/>
                </a:solidFill>
                <a:effectLst/>
                <a:latin typeface="宋体" panose="02010600030101010101" pitchFamily="2" charset="-122"/>
                <a:ea typeface="宋体" panose="02010600030101010101" pitchFamily="2" charset="-122"/>
              </a:rPr>
              <a:t>不能出现负数</a:t>
            </a:r>
            <a:r>
              <a:rPr lang="zh-CN" altLang="en-US" sz="1800" kern="100" dirty="0">
                <a:effectLst/>
                <a:latin typeface="宋体" panose="02010600030101010101" pitchFamily="2" charset="-122"/>
                <a:ea typeface="宋体" panose="02010600030101010101" pitchFamily="2" charset="-122"/>
              </a:rPr>
              <a:t>，不合法的参数要求重新输入。</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在退票的时候原本我是采用了输入航班</a:t>
            </a:r>
            <a:r>
              <a:rPr lang="en-US" altLang="zh-CN" sz="1800" kern="100" dirty="0">
                <a:effectLst/>
                <a:latin typeface="宋体" panose="02010600030101010101" pitchFamily="2" charset="-122"/>
                <a:ea typeface="宋体" panose="02010600030101010101" pitchFamily="2" charset="-122"/>
              </a:rPr>
              <a:t>ID</a:t>
            </a:r>
            <a:r>
              <a:rPr lang="zh-CN" altLang="en-US" sz="1800" kern="100" dirty="0">
                <a:effectLst/>
                <a:latin typeface="宋体" panose="02010600030101010101" pitchFamily="2" charset="-122"/>
                <a:ea typeface="宋体" panose="02010600030101010101" pitchFamily="2" charset="-122"/>
              </a:rPr>
              <a:t>和姓名就能退票了，后来觉得不合理，增加了</a:t>
            </a:r>
            <a:r>
              <a:rPr lang="zh-CN" altLang="en-US" sz="1800" kern="100" dirty="0">
                <a:solidFill>
                  <a:srgbClr val="FF0000"/>
                </a:solidFill>
                <a:effectLst/>
                <a:latin typeface="宋体" panose="02010600030101010101" pitchFamily="2" charset="-122"/>
                <a:ea typeface="宋体" panose="02010600030101010101" pitchFamily="2" charset="-122"/>
              </a:rPr>
              <a:t>身份证号码验证，</a:t>
            </a:r>
            <a:r>
              <a:rPr lang="zh-CN" altLang="en-US" sz="1800" kern="100" dirty="0">
                <a:effectLst/>
                <a:latin typeface="宋体" panose="02010600030101010101" pitchFamily="2" charset="-122"/>
                <a:ea typeface="宋体" panose="02010600030101010101" pitchFamily="2" charset="-122"/>
              </a:rPr>
              <a:t>验证成功才能退票，并且身份证号码</a:t>
            </a:r>
            <a:r>
              <a:rPr lang="zh-CN" altLang="en-US" sz="1800" kern="100" dirty="0">
                <a:solidFill>
                  <a:srgbClr val="FF0000"/>
                </a:solidFill>
                <a:effectLst/>
                <a:latin typeface="宋体" panose="02010600030101010101" pitchFamily="2" charset="-122"/>
                <a:ea typeface="宋体" panose="02010600030101010101" pitchFamily="2" charset="-122"/>
              </a:rPr>
              <a:t>格式要正确</a:t>
            </a:r>
            <a:r>
              <a:rPr lang="zh-CN" altLang="en-US" sz="1800" kern="100" dirty="0">
                <a:effectLst/>
                <a:latin typeface="宋体" panose="02010600030101010101" pitchFamily="2" charset="-122"/>
                <a:ea typeface="宋体" panose="02010600030101010101" pitchFamily="2" charset="-122"/>
              </a:rPr>
              <a:t>。</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当票数不足时，要采取多种判断来为客户服务，这就涉及到了很多</a:t>
            </a:r>
            <a:r>
              <a:rPr lang="en-US" altLang="zh-CN" sz="1800" kern="100" dirty="0">
                <a:effectLst/>
                <a:latin typeface="宋体" panose="02010600030101010101" pitchFamily="2" charset="-122"/>
                <a:ea typeface="宋体" panose="02010600030101010101" pitchFamily="2" charset="-122"/>
              </a:rPr>
              <a:t>if else</a:t>
            </a:r>
            <a:r>
              <a:rPr lang="zh-CN" altLang="en-US" sz="1800" kern="100" dirty="0">
                <a:effectLst/>
                <a:latin typeface="宋体" panose="02010600030101010101" pitchFamily="2" charset="-122"/>
                <a:ea typeface="宋体" panose="02010600030101010101" pitchFamily="2" charset="-122"/>
              </a:rPr>
              <a:t>的嵌套。</a:t>
            </a:r>
            <a:br>
              <a:rPr lang="zh-CN" altLang="en-US" sz="1800" kern="100" dirty="0">
                <a:effectLst/>
                <a:latin typeface="Times New Roman" panose="02020603050405020304" pitchFamily="18" charset="0"/>
                <a:ea typeface="宋体" panose="02010600030101010101" pitchFamily="2" charset="-122"/>
              </a:rPr>
            </a:br>
            <a:endParaRPr lang="zh-CN" altLang="en-US"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调试情况分析</a:t>
            </a:r>
          </a:p>
        </p:txBody>
      </p:sp>
    </p:spTree>
    <p:extLst>
      <p:ext uri="{BB962C8B-B14F-4D97-AF65-F5344CB8AC3E}">
        <p14:creationId xmlns:p14="http://schemas.microsoft.com/office/powerpoint/2010/main" val="2969842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normAutofit/>
          </a:bodyPr>
          <a:lstStyle/>
          <a:p>
            <a:r>
              <a:rPr lang="zh-CN" altLang="en-US" dirty="0"/>
              <a:t>总结</a:t>
            </a:r>
            <a:endParaRPr lang="en-US" dirty="0"/>
          </a:p>
        </p:txBody>
      </p:sp>
      <p:sp>
        <p:nvSpPr>
          <p:cNvPr id="25" name="文本占位符 24"/>
          <p:cNvSpPr>
            <a:spLocks noGrp="1"/>
          </p:cNvSpPr>
          <p:nvPr>
            <p:ph type="body" sz="quarter" idx="1" hasCustomPrompt="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FCD4B773-C11A-4EFD-713E-1BE1549F1F8D}"/>
              </a:ext>
            </a:extLst>
          </p:cNvPr>
          <p:cNvGrpSpPr/>
          <p:nvPr/>
        </p:nvGrpSpPr>
        <p:grpSpPr>
          <a:xfrm>
            <a:off x="414985" y="1101554"/>
            <a:ext cx="10562686" cy="4400554"/>
            <a:chOff x="660400" y="1335108"/>
            <a:chExt cx="10562686" cy="4400554"/>
          </a:xfrm>
        </p:grpSpPr>
        <p:grpSp>
          <p:nvGrpSpPr>
            <p:cNvPr id="8" name="组合 7">
              <a:extLst>
                <a:ext uri="{FF2B5EF4-FFF2-40B4-BE49-F238E27FC236}">
                  <a16:creationId xmlns:a16="http://schemas.microsoft.com/office/drawing/2014/main" id="{D090F037-2B41-E03B-4B8D-3EB9C5151014}"/>
                </a:ext>
              </a:extLst>
            </p:cNvPr>
            <p:cNvGrpSpPr/>
            <p:nvPr/>
          </p:nvGrpSpPr>
          <p:grpSpPr>
            <a:xfrm>
              <a:off x="660400" y="1634793"/>
              <a:ext cx="3588415" cy="3588415"/>
              <a:chOff x="660400" y="1837992"/>
              <a:chExt cx="3588415" cy="3588415"/>
            </a:xfrm>
          </p:grpSpPr>
          <p:sp>
            <p:nvSpPr>
              <p:cNvPr id="33" name="弧形 32">
                <a:extLst>
                  <a:ext uri="{FF2B5EF4-FFF2-40B4-BE49-F238E27FC236}">
                    <a16:creationId xmlns:a16="http://schemas.microsoft.com/office/drawing/2014/main" id="{02F1AFC1-7C91-EBF3-8790-BB89EA54E3F5}"/>
                  </a:ext>
                </a:extLst>
              </p:cNvPr>
              <p:cNvSpPr/>
              <p:nvPr/>
            </p:nvSpPr>
            <p:spPr>
              <a:xfrm>
                <a:off x="968914" y="2146506"/>
                <a:ext cx="2971385" cy="2971385"/>
              </a:xfrm>
              <a:prstGeom prst="arc">
                <a:avLst>
                  <a:gd name="adj1" fmla="val 6064427"/>
                  <a:gd name="adj2" fmla="val 19733474"/>
                </a:avLst>
              </a:prstGeom>
              <a:ln>
                <a:solidFill>
                  <a:schemeClr val="accent1">
                    <a:alpha val="64000"/>
                  </a:schemeClr>
                </a:solidFill>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a:extLst>
                  <a:ext uri="{FF2B5EF4-FFF2-40B4-BE49-F238E27FC236}">
                    <a16:creationId xmlns:a16="http://schemas.microsoft.com/office/drawing/2014/main" id="{1E0AC917-81B6-0C38-C657-3C268891C7CB}"/>
                  </a:ext>
                </a:extLst>
              </p:cNvPr>
              <p:cNvSpPr/>
              <p:nvPr/>
            </p:nvSpPr>
            <p:spPr>
              <a:xfrm>
                <a:off x="660400" y="1837992"/>
                <a:ext cx="3588415" cy="3588415"/>
              </a:xfrm>
              <a:prstGeom prst="arc">
                <a:avLst>
                  <a:gd name="adj1" fmla="val 13816326"/>
                  <a:gd name="adj2" fmla="val 7603683"/>
                </a:avLst>
              </a:prstGeom>
              <a:ln>
                <a:solidFill>
                  <a:schemeClr val="accent1">
                    <a:alpha val="64000"/>
                  </a:schemeClr>
                </a:solidFill>
                <a:head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18103FAC-9D62-83C5-6FA7-6191D9A78E26}"/>
                  </a:ext>
                </a:extLst>
              </p:cNvPr>
              <p:cNvSpPr txBox="1">
                <a:spLocks/>
              </p:cNvSpPr>
              <p:nvPr/>
            </p:nvSpPr>
            <p:spPr>
              <a:xfrm>
                <a:off x="1127500" y="2319003"/>
                <a:ext cx="2654214" cy="2626392"/>
              </a:xfrm>
              <a:prstGeom prst="ellipse">
                <a:avLst/>
              </a:prstGeom>
              <a:gradFill flip="none" rotWithShape="0">
                <a:gsLst>
                  <a:gs pos="0">
                    <a:schemeClr val="accent1">
                      <a:lumMod val="60000"/>
                      <a:lumOff val="40000"/>
                    </a:schemeClr>
                  </a:gs>
                  <a:gs pos="5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en-US"/>
                </a:defPPr>
                <a:lvl1pPr algn="ctr">
                  <a:defRPr b="1">
                    <a:solidFill>
                      <a:srgbClr val="FFFFFF"/>
                    </a:solidFill>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lt1"/>
                    </a:solidFill>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lt1"/>
                    </a:solidFill>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lt1"/>
                    </a:solidFill>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lt1"/>
                    </a:solidFil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defRPr>
                </a:lvl9pPr>
              </a:lstStyle>
              <a:p>
                <a:r>
                  <a:rPr lang="zh-CN" altLang="en-US" sz="3200" dirty="0"/>
                  <a:t>目录</a:t>
                </a:r>
                <a:endParaRPr lang="en-US" altLang="zh-CN" sz="3200" dirty="0"/>
              </a:p>
            </p:txBody>
          </p:sp>
        </p:grpSp>
        <p:grpSp>
          <p:nvGrpSpPr>
            <p:cNvPr id="5" name="组合 4">
              <a:extLst>
                <a:ext uri="{FF2B5EF4-FFF2-40B4-BE49-F238E27FC236}">
                  <a16:creationId xmlns:a16="http://schemas.microsoft.com/office/drawing/2014/main" id="{2CABFD2A-9C89-353C-C445-DE3991BCA945}"/>
                </a:ext>
              </a:extLst>
            </p:cNvPr>
            <p:cNvGrpSpPr/>
            <p:nvPr/>
          </p:nvGrpSpPr>
          <p:grpSpPr>
            <a:xfrm>
              <a:off x="4809965" y="1335108"/>
              <a:ext cx="6413121" cy="4400554"/>
              <a:chOff x="4809965" y="1335108"/>
              <a:chExt cx="6413121" cy="4400554"/>
            </a:xfrm>
          </p:grpSpPr>
          <p:grpSp>
            <p:nvGrpSpPr>
              <p:cNvPr id="24" name="组合 23">
                <a:extLst>
                  <a:ext uri="{FF2B5EF4-FFF2-40B4-BE49-F238E27FC236}">
                    <a16:creationId xmlns:a16="http://schemas.microsoft.com/office/drawing/2014/main" id="{7F2B71A9-3C1A-60ED-8D4A-28BFA0571CFC}"/>
                  </a:ext>
                </a:extLst>
              </p:cNvPr>
              <p:cNvGrpSpPr/>
              <p:nvPr/>
            </p:nvGrpSpPr>
            <p:grpSpPr>
              <a:xfrm>
                <a:off x="4809965" y="1335108"/>
                <a:ext cx="5898485" cy="878569"/>
                <a:chOff x="4809966" y="1574854"/>
                <a:chExt cx="5898485" cy="878569"/>
              </a:xfrm>
            </p:grpSpPr>
            <p:sp>
              <p:nvSpPr>
                <p:cNvPr id="31" name="矩形: 圆角 30">
                  <a:extLst>
                    <a:ext uri="{FF2B5EF4-FFF2-40B4-BE49-F238E27FC236}">
                      <a16:creationId xmlns:a16="http://schemas.microsoft.com/office/drawing/2014/main" id="{554ECD5D-2E3E-7EFF-FD54-D66B9F26A983}"/>
                    </a:ext>
                  </a:extLst>
                </p:cNvPr>
                <p:cNvSpPr/>
                <p:nvPr/>
              </p:nvSpPr>
              <p:spPr>
                <a:xfrm>
                  <a:off x="4809966" y="1574854"/>
                  <a:ext cx="5898485" cy="878569"/>
                </a:xfrm>
                <a:prstGeom prst="roundRect">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72000" rIns="180000" rtlCol="0" anchor="ctr">
                  <a:normAutofit/>
                </a:bodyPr>
                <a:lstStyle/>
                <a:p>
                  <a:r>
                    <a:rPr lang="zh-CN" altLang="en-US" b="1" dirty="0">
                      <a:solidFill>
                        <a:schemeClr val="tx1"/>
                      </a:solidFill>
                    </a:rPr>
                    <a:t>项目总流程</a:t>
                  </a:r>
                  <a:endParaRPr lang="en-US" altLang="zh-CN" b="1" dirty="0">
                    <a:solidFill>
                      <a:schemeClr val="tx1"/>
                    </a:solidFill>
                  </a:endParaRPr>
                </a:p>
              </p:txBody>
            </p:sp>
            <p:sp>
              <p:nvSpPr>
                <p:cNvPr id="32" name="椭圆 31">
                  <a:extLst>
                    <a:ext uri="{FF2B5EF4-FFF2-40B4-BE49-F238E27FC236}">
                      <a16:creationId xmlns:a16="http://schemas.microsoft.com/office/drawing/2014/main" id="{732D7661-9998-2FF9-D4D1-BB5E6FA7FB98}"/>
                    </a:ext>
                  </a:extLst>
                </p:cNvPr>
                <p:cNvSpPr/>
                <p:nvPr/>
              </p:nvSpPr>
              <p:spPr>
                <a:xfrm>
                  <a:off x="4908619" y="1660467"/>
                  <a:ext cx="707343" cy="707343"/>
                </a:xfrm>
                <a:prstGeom prst="ellipse">
                  <a:avLst/>
                </a:prstGeom>
                <a:gradFill>
                  <a:gsLst>
                    <a:gs pos="0">
                      <a:schemeClr val="accent1">
                        <a:lumMod val="60000"/>
                        <a:lumOff val="40000"/>
                      </a:schemeClr>
                    </a:gs>
                    <a:gs pos="5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b="1" dirty="0">
                      <a:solidFill>
                        <a:srgbClr val="FFFFFF"/>
                      </a:solidFill>
                    </a:rPr>
                    <a:t>01</a:t>
                  </a:r>
                  <a:endParaRPr lang="zh-CN" altLang="en-US" b="1" dirty="0">
                    <a:solidFill>
                      <a:srgbClr val="FFFFFF"/>
                    </a:solidFill>
                  </a:endParaRPr>
                </a:p>
              </p:txBody>
            </p:sp>
          </p:grpSp>
          <p:grpSp>
            <p:nvGrpSpPr>
              <p:cNvPr id="25" name="组合 24">
                <a:extLst>
                  <a:ext uri="{FF2B5EF4-FFF2-40B4-BE49-F238E27FC236}">
                    <a16:creationId xmlns:a16="http://schemas.microsoft.com/office/drawing/2014/main" id="{BBDB4795-08BD-85A5-0FE8-9371AD28EE29}"/>
                  </a:ext>
                </a:extLst>
              </p:cNvPr>
              <p:cNvGrpSpPr/>
              <p:nvPr/>
            </p:nvGrpSpPr>
            <p:grpSpPr>
              <a:xfrm>
                <a:off x="5324601" y="3683098"/>
                <a:ext cx="5898485" cy="878569"/>
                <a:chOff x="4809965" y="4810977"/>
                <a:chExt cx="5898485" cy="878569"/>
              </a:xfrm>
            </p:grpSpPr>
            <p:sp>
              <p:nvSpPr>
                <p:cNvPr id="29" name="矩形: 圆角 28">
                  <a:extLst>
                    <a:ext uri="{FF2B5EF4-FFF2-40B4-BE49-F238E27FC236}">
                      <a16:creationId xmlns:a16="http://schemas.microsoft.com/office/drawing/2014/main" id="{B7952220-7653-3E13-B1C2-AA0D797BEFE2}"/>
                    </a:ext>
                  </a:extLst>
                </p:cNvPr>
                <p:cNvSpPr/>
                <p:nvPr/>
              </p:nvSpPr>
              <p:spPr>
                <a:xfrm>
                  <a:off x="4809965" y="4810977"/>
                  <a:ext cx="5898485" cy="878569"/>
                </a:xfrm>
                <a:prstGeom prst="roundRect">
                  <a:avLst>
                    <a:gd name="adj" fmla="val 50000"/>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72000" rIns="180000" rtlCol="0" anchor="ctr">
                  <a:normAutofit/>
                </a:bodyPr>
                <a:lstStyle/>
                <a:p>
                  <a:r>
                    <a:rPr lang="zh-CN" altLang="en-US" b="1" dirty="0">
                      <a:solidFill>
                        <a:schemeClr val="tx1"/>
                      </a:solidFill>
                    </a:rPr>
                    <a:t>程序设计调试情况分析</a:t>
                  </a:r>
                  <a:endParaRPr lang="en-US" altLang="zh-CN" b="1" dirty="0">
                    <a:solidFill>
                      <a:schemeClr val="tx1"/>
                    </a:solidFill>
                  </a:endParaRPr>
                </a:p>
              </p:txBody>
            </p:sp>
            <p:sp>
              <p:nvSpPr>
                <p:cNvPr id="30" name="椭圆 29">
                  <a:extLst>
                    <a:ext uri="{FF2B5EF4-FFF2-40B4-BE49-F238E27FC236}">
                      <a16:creationId xmlns:a16="http://schemas.microsoft.com/office/drawing/2014/main" id="{BEBCF8B5-4107-F967-BB12-F0C96D23F172}"/>
                    </a:ext>
                  </a:extLst>
                </p:cNvPr>
                <p:cNvSpPr/>
                <p:nvPr/>
              </p:nvSpPr>
              <p:spPr>
                <a:xfrm>
                  <a:off x="4908618" y="4896590"/>
                  <a:ext cx="707343" cy="707343"/>
                </a:xfrm>
                <a:prstGeom prst="ellipse">
                  <a:avLst/>
                </a:prstGeom>
                <a:gradFill>
                  <a:gsLst>
                    <a:gs pos="0">
                      <a:schemeClr val="accent1">
                        <a:lumMod val="60000"/>
                        <a:lumOff val="40000"/>
                      </a:schemeClr>
                    </a:gs>
                    <a:gs pos="5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b="1" dirty="0">
                      <a:solidFill>
                        <a:srgbClr val="FFFFFF"/>
                      </a:solidFill>
                    </a:rPr>
                    <a:t>03</a:t>
                  </a:r>
                  <a:endParaRPr lang="zh-CN" altLang="en-US" b="1" dirty="0">
                    <a:solidFill>
                      <a:srgbClr val="FFFFFF"/>
                    </a:solidFill>
                  </a:endParaRPr>
                </a:p>
              </p:txBody>
            </p:sp>
          </p:grpSp>
          <p:grpSp>
            <p:nvGrpSpPr>
              <p:cNvPr id="26" name="组合 25">
                <a:extLst>
                  <a:ext uri="{FF2B5EF4-FFF2-40B4-BE49-F238E27FC236}">
                    <a16:creationId xmlns:a16="http://schemas.microsoft.com/office/drawing/2014/main" id="{5FD3F224-AF62-9DEA-A762-FC021FF0A75B}"/>
                  </a:ext>
                </a:extLst>
              </p:cNvPr>
              <p:cNvGrpSpPr/>
              <p:nvPr/>
            </p:nvGrpSpPr>
            <p:grpSpPr>
              <a:xfrm>
                <a:off x="5324601" y="2509103"/>
                <a:ext cx="5898485" cy="878569"/>
                <a:chOff x="5303451" y="3247742"/>
                <a:chExt cx="5898485" cy="878569"/>
              </a:xfrm>
            </p:grpSpPr>
            <p:sp>
              <p:nvSpPr>
                <p:cNvPr id="27" name="矩形: 圆角 26">
                  <a:extLst>
                    <a:ext uri="{FF2B5EF4-FFF2-40B4-BE49-F238E27FC236}">
                      <a16:creationId xmlns:a16="http://schemas.microsoft.com/office/drawing/2014/main" id="{4120A401-C2EC-51EA-2736-6A42760BAFD0}"/>
                    </a:ext>
                  </a:extLst>
                </p:cNvPr>
                <p:cNvSpPr/>
                <p:nvPr/>
              </p:nvSpPr>
              <p:spPr>
                <a:xfrm>
                  <a:off x="5303451" y="3247742"/>
                  <a:ext cx="5898485" cy="878569"/>
                </a:xfrm>
                <a:prstGeom prst="roundRect">
                  <a:avLst>
                    <a:gd name="adj" fmla="val 50000"/>
                  </a:avLst>
                </a:prstGeom>
                <a:solidFill>
                  <a:schemeClr val="accent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72000" rIns="180000" rtlCol="0" anchor="ctr">
                  <a:normAutofit/>
                </a:bodyPr>
                <a:lstStyle/>
                <a:p>
                  <a:r>
                    <a:rPr lang="zh-CN" altLang="en-US" b="1" dirty="0">
                      <a:solidFill>
                        <a:schemeClr val="tx1"/>
                      </a:solidFill>
                    </a:rPr>
                    <a:t>项目结构设计与分析</a:t>
                  </a:r>
                  <a:endParaRPr lang="en-US" altLang="zh-CN" b="1" dirty="0">
                    <a:solidFill>
                      <a:schemeClr val="tx1"/>
                    </a:solidFill>
                  </a:endParaRPr>
                </a:p>
              </p:txBody>
            </p:sp>
            <p:sp>
              <p:nvSpPr>
                <p:cNvPr id="28" name="椭圆 27">
                  <a:extLst>
                    <a:ext uri="{FF2B5EF4-FFF2-40B4-BE49-F238E27FC236}">
                      <a16:creationId xmlns:a16="http://schemas.microsoft.com/office/drawing/2014/main" id="{69F642AF-AB57-F6CF-271D-4CC4BD0E82CA}"/>
                    </a:ext>
                  </a:extLst>
                </p:cNvPr>
                <p:cNvSpPr/>
                <p:nvPr/>
              </p:nvSpPr>
              <p:spPr>
                <a:xfrm>
                  <a:off x="5402104" y="3333355"/>
                  <a:ext cx="707343" cy="707343"/>
                </a:xfrm>
                <a:prstGeom prst="ellipse">
                  <a:avLst/>
                </a:prstGeom>
                <a:gradFill>
                  <a:gsLst>
                    <a:gs pos="0">
                      <a:schemeClr val="accent2">
                        <a:lumMod val="60000"/>
                        <a:lumOff val="40000"/>
                      </a:schemeClr>
                    </a:gs>
                    <a:gs pos="5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b="1" dirty="0">
                      <a:solidFill>
                        <a:srgbClr val="FFFFFF"/>
                      </a:solidFill>
                    </a:rPr>
                    <a:t>02</a:t>
                  </a:r>
                  <a:endParaRPr lang="zh-CN" altLang="en-US" b="1" dirty="0">
                    <a:solidFill>
                      <a:srgbClr val="FFFFFF"/>
                    </a:solidFill>
                  </a:endParaRPr>
                </a:p>
              </p:txBody>
            </p:sp>
          </p:grpSp>
          <p:grpSp>
            <p:nvGrpSpPr>
              <p:cNvPr id="2" name="组合 1">
                <a:extLst>
                  <a:ext uri="{FF2B5EF4-FFF2-40B4-BE49-F238E27FC236}">
                    <a16:creationId xmlns:a16="http://schemas.microsoft.com/office/drawing/2014/main" id="{E3F83B82-E7B4-BF8C-2F9A-4818C354D0BC}"/>
                  </a:ext>
                </a:extLst>
              </p:cNvPr>
              <p:cNvGrpSpPr/>
              <p:nvPr/>
            </p:nvGrpSpPr>
            <p:grpSpPr>
              <a:xfrm>
                <a:off x="4809965" y="4857093"/>
                <a:ext cx="5898485" cy="878569"/>
                <a:chOff x="5303451" y="3247742"/>
                <a:chExt cx="5898485" cy="878569"/>
              </a:xfrm>
            </p:grpSpPr>
            <p:sp>
              <p:nvSpPr>
                <p:cNvPr id="3" name="矩形: 圆角 2">
                  <a:extLst>
                    <a:ext uri="{FF2B5EF4-FFF2-40B4-BE49-F238E27FC236}">
                      <a16:creationId xmlns:a16="http://schemas.microsoft.com/office/drawing/2014/main" id="{7793ACE4-F761-A41E-0CC4-895832852A7F}"/>
                    </a:ext>
                  </a:extLst>
                </p:cNvPr>
                <p:cNvSpPr/>
                <p:nvPr/>
              </p:nvSpPr>
              <p:spPr>
                <a:xfrm>
                  <a:off x="5303451" y="3247742"/>
                  <a:ext cx="5898485" cy="878569"/>
                </a:xfrm>
                <a:prstGeom prst="roundRect">
                  <a:avLst>
                    <a:gd name="adj" fmla="val 50000"/>
                  </a:avLst>
                </a:prstGeom>
                <a:solidFill>
                  <a:schemeClr val="accent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72000" rIns="180000" rtlCol="0" anchor="ctr">
                  <a:normAutofit/>
                </a:bodyPr>
                <a:lstStyle/>
                <a:p>
                  <a:r>
                    <a:rPr lang="zh-CN" altLang="en-US" b="1" dirty="0">
                      <a:solidFill>
                        <a:schemeClr val="tx1"/>
                      </a:solidFill>
                    </a:rPr>
                    <a:t>总结</a:t>
                  </a:r>
                  <a:endParaRPr lang="en-US" altLang="zh-CN" b="1" dirty="0">
                    <a:solidFill>
                      <a:schemeClr val="tx1"/>
                    </a:solidFill>
                  </a:endParaRPr>
                </a:p>
              </p:txBody>
            </p:sp>
            <p:sp>
              <p:nvSpPr>
                <p:cNvPr id="4" name="椭圆 3">
                  <a:extLst>
                    <a:ext uri="{FF2B5EF4-FFF2-40B4-BE49-F238E27FC236}">
                      <a16:creationId xmlns:a16="http://schemas.microsoft.com/office/drawing/2014/main" id="{4A72B14E-75F2-FE4F-6F30-C51934FA1C87}"/>
                    </a:ext>
                  </a:extLst>
                </p:cNvPr>
                <p:cNvSpPr/>
                <p:nvPr/>
              </p:nvSpPr>
              <p:spPr>
                <a:xfrm>
                  <a:off x="5402104" y="3333355"/>
                  <a:ext cx="707343" cy="707343"/>
                </a:xfrm>
                <a:prstGeom prst="ellipse">
                  <a:avLst/>
                </a:prstGeom>
                <a:gradFill>
                  <a:gsLst>
                    <a:gs pos="0">
                      <a:schemeClr val="accent2">
                        <a:lumMod val="60000"/>
                        <a:lumOff val="40000"/>
                      </a:schemeClr>
                    </a:gs>
                    <a:gs pos="5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b="1" dirty="0">
                      <a:solidFill>
                        <a:srgbClr val="FFFFFF"/>
                      </a:solidFill>
                    </a:rPr>
                    <a:t>04</a:t>
                  </a:r>
                  <a:endParaRPr lang="zh-CN" altLang="en-US" b="1" dirty="0">
                    <a:solidFill>
                      <a:srgbClr val="FFFFFF"/>
                    </a:solidFill>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721882" y="1437203"/>
            <a:ext cx="10858500" cy="5139810"/>
          </a:xfrm>
        </p:spPr>
        <p:txBody>
          <a:bodyPr>
            <a:normAutofit fontScale="90000"/>
          </a:bodyPr>
          <a:lstStyle/>
          <a:p>
            <a:pPr marL="228600" marR="0" indent="266700">
              <a:lnSpc>
                <a:spcPct val="125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  我在设计该系统的过程中，我深刻体会到了数据结构与算法在实际场景的应用，看着这一系统一步一步的完善，一直向真正的航空订票系统靠近。</a:t>
            </a:r>
            <a:br>
              <a:rPr lang="en-US" altLang="zh-CN" sz="1800" kern="100" dirty="0">
                <a:effectLst/>
                <a:latin typeface="宋体" panose="02010600030101010101" pitchFamily="2" charset="-122"/>
                <a:ea typeface="宋体" panose="02010600030101010101" pitchFamily="2" charset="-122"/>
              </a:rPr>
            </a:br>
            <a:r>
              <a:rPr lang="en-US" altLang="zh-CN" sz="1800" kern="100" dirty="0">
                <a:effectLst/>
                <a:latin typeface="宋体" panose="02010600030101010101" pitchFamily="2" charset="-122"/>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本项目以</a:t>
            </a:r>
            <a:r>
              <a:rPr lang="zh-CN" altLang="en-US" sz="1800" kern="100" dirty="0">
                <a:solidFill>
                  <a:srgbClr val="FF0000"/>
                </a:solidFill>
                <a:effectLst/>
                <a:latin typeface="宋体" panose="02010600030101010101" pitchFamily="2" charset="-122"/>
                <a:ea typeface="宋体" panose="02010600030101010101" pitchFamily="2" charset="-122"/>
              </a:rPr>
              <a:t>单链表</a:t>
            </a:r>
            <a:r>
              <a:rPr lang="zh-CN" altLang="en-US" sz="1800" kern="100" dirty="0">
                <a:effectLst/>
                <a:latin typeface="宋体" panose="02010600030101010101" pitchFamily="2" charset="-122"/>
                <a:ea typeface="宋体" panose="02010600030101010101" pitchFamily="2" charset="-122"/>
              </a:rPr>
              <a:t>为存储结构，通过使用本学期在数据结构与算法课程上的学习，熟练掌握了</a:t>
            </a:r>
            <a:r>
              <a:rPr lang="zh-CN" altLang="en-US" sz="1800" kern="100" dirty="0">
                <a:solidFill>
                  <a:srgbClr val="FF0000"/>
                </a:solidFill>
                <a:effectLst/>
                <a:latin typeface="宋体" panose="02010600030101010101" pitchFamily="2" charset="-122"/>
                <a:ea typeface="宋体" panose="02010600030101010101" pitchFamily="2" charset="-122"/>
              </a:rPr>
              <a:t>对单链表的插入与删除</a:t>
            </a:r>
            <a:r>
              <a:rPr lang="zh-CN" altLang="en-US" sz="1800" kern="100" dirty="0">
                <a:effectLst/>
                <a:latin typeface="宋体" panose="02010600030101010101" pitchFamily="2" charset="-122"/>
                <a:ea typeface="宋体" panose="02010600030101010101" pitchFamily="2" charset="-122"/>
              </a:rPr>
              <a:t>，并学会</a:t>
            </a:r>
            <a:r>
              <a:rPr lang="zh-CN" altLang="en-US" sz="1800" kern="100" dirty="0">
                <a:solidFill>
                  <a:srgbClr val="FF0000"/>
                </a:solidFill>
                <a:effectLst/>
                <a:latin typeface="宋体" panose="02010600030101010101" pitchFamily="2" charset="-122"/>
                <a:ea typeface="宋体" panose="02010600030101010101" pitchFamily="2" charset="-122"/>
              </a:rPr>
              <a:t>使用指针来针对性的访问</a:t>
            </a:r>
            <a:r>
              <a:rPr lang="zh-CN" altLang="en-US" sz="1800" kern="100" dirty="0">
                <a:effectLst/>
                <a:latin typeface="宋体" panose="02010600030101010101" pitchFamily="2" charset="-122"/>
                <a:ea typeface="宋体" panose="02010600030101010101" pitchFamily="2" charset="-122"/>
              </a:rPr>
              <a:t>它们，我认为这是我值得骄傲的地方，在乘客候补问题上使用由</a:t>
            </a:r>
            <a:r>
              <a:rPr lang="zh-CN" altLang="en-US" sz="1800" kern="100" dirty="0">
                <a:solidFill>
                  <a:srgbClr val="FF0000"/>
                </a:solidFill>
                <a:effectLst/>
                <a:latin typeface="宋体" panose="02010600030101010101" pitchFamily="2" charset="-122"/>
                <a:ea typeface="宋体" panose="02010600030101010101" pitchFamily="2" charset="-122"/>
              </a:rPr>
              <a:t>结构体构成的队列</a:t>
            </a:r>
            <a:r>
              <a:rPr lang="zh-CN" altLang="en-US" sz="1800" kern="100" dirty="0">
                <a:effectLst/>
                <a:latin typeface="宋体" panose="02010600030101010101" pitchFamily="2" charset="-122"/>
                <a:ea typeface="宋体" panose="02010600030101010101" pitchFamily="2" charset="-122"/>
              </a:rPr>
              <a:t>来进行存储候补乘客的信息，这</a:t>
            </a:r>
            <a:r>
              <a:rPr lang="zh-CN" altLang="en-US" sz="1800" kern="100" dirty="0">
                <a:solidFill>
                  <a:srgbClr val="FF0000"/>
                </a:solidFill>
                <a:effectLst/>
                <a:latin typeface="宋体" panose="02010600030101010101" pitchFamily="2" charset="-122"/>
                <a:ea typeface="宋体" panose="02010600030101010101" pitchFamily="2" charset="-122"/>
              </a:rPr>
              <a:t>在时间复杂度的较为高效</a:t>
            </a:r>
            <a:r>
              <a:rPr lang="zh-CN" altLang="en-US" sz="1800" kern="100" dirty="0">
                <a:effectLst/>
                <a:latin typeface="宋体" panose="02010600030101010101" pitchFamily="2" charset="-122"/>
                <a:ea typeface="宋体" panose="02010600030101010101" pitchFamily="2" charset="-122"/>
              </a:rPr>
              <a:t>，本项目所使用的数据结构与算法方面较为简单，仅仅仅只有单链表的增删与候补队列的存储，希望日后能够有机会使用更高阶的方法来进一步完善我的系统。</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在本项目的搭建中，体会到了</a:t>
            </a:r>
            <a:r>
              <a:rPr lang="zh-CN" altLang="en-US" sz="1800" kern="100" dirty="0">
                <a:solidFill>
                  <a:srgbClr val="FF0000"/>
                </a:solidFill>
                <a:effectLst/>
                <a:latin typeface="宋体" panose="02010600030101010101" pitchFamily="2" charset="-122"/>
                <a:ea typeface="宋体" panose="02010600030101010101" pitchFamily="2" charset="-122"/>
              </a:rPr>
              <a:t>模块化编程</a:t>
            </a:r>
            <a:r>
              <a:rPr lang="zh-CN" altLang="en-US" sz="1800" kern="100" dirty="0">
                <a:effectLst/>
                <a:latin typeface="宋体" panose="02010600030101010101" pitchFamily="2" charset="-122"/>
                <a:ea typeface="宋体" panose="02010600030101010101" pitchFamily="2" charset="-122"/>
              </a:rPr>
              <a:t>的思想，通过各各函数之间的</a:t>
            </a:r>
            <a:r>
              <a:rPr lang="zh-CN" altLang="en-US" sz="1800" kern="100" dirty="0">
                <a:solidFill>
                  <a:srgbClr val="FF0000"/>
                </a:solidFill>
                <a:effectLst/>
                <a:latin typeface="宋体" panose="02010600030101010101" pitchFamily="2" charset="-122"/>
                <a:ea typeface="宋体" panose="02010600030101010101" pitchFamily="2" charset="-122"/>
              </a:rPr>
              <a:t>层层调用</a:t>
            </a:r>
            <a:r>
              <a:rPr lang="zh-CN" altLang="en-US" sz="1800" kern="100" dirty="0">
                <a:effectLst/>
                <a:latin typeface="宋体" panose="02010600030101010101" pitchFamily="2" charset="-122"/>
                <a:ea typeface="宋体" panose="02010600030101010101" pitchFamily="2" charset="-122"/>
              </a:rPr>
              <a:t>，才使得这一系统能够流畅运行，我相信模块化编程的思想将会在我日后的学习与工作中发挥着不可或缺的作用。</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非常感谢王老师对本项目提出了若干指导性意见，如身份号码的验证，座位号的随机生成等。</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在这次写代码的过程中，出现过很多问题，如</a:t>
            </a:r>
            <a:r>
              <a:rPr lang="zh-CN" altLang="en-US" sz="1800" kern="100" dirty="0">
                <a:solidFill>
                  <a:srgbClr val="FF0000"/>
                </a:solidFill>
                <a:effectLst/>
                <a:latin typeface="宋体" panose="02010600030101010101" pitchFamily="2" charset="-122"/>
                <a:ea typeface="宋体" panose="02010600030101010101" pitchFamily="2" charset="-122"/>
              </a:rPr>
              <a:t>指针错误，空指针异常，野指针</a:t>
            </a:r>
            <a:r>
              <a:rPr lang="zh-CN" altLang="en-US" sz="1800" kern="100" dirty="0">
                <a:effectLst/>
                <a:latin typeface="宋体" panose="02010600030101010101" pitchFamily="2" charset="-122"/>
                <a:ea typeface="宋体" panose="02010600030101010101" pitchFamily="2" charset="-122"/>
              </a:rPr>
              <a:t>等等，在处理这些</a:t>
            </a:r>
            <a:r>
              <a:rPr lang="en-US" altLang="zh-CN" sz="1800" kern="100" dirty="0">
                <a:effectLst/>
                <a:latin typeface="宋体" panose="02010600030101010101" pitchFamily="2" charset="-122"/>
                <a:ea typeface="宋体" panose="02010600030101010101" pitchFamily="2" charset="-122"/>
              </a:rPr>
              <a:t>Bug</a:t>
            </a:r>
            <a:r>
              <a:rPr lang="zh-CN" altLang="en-US" sz="1800" kern="100" dirty="0">
                <a:effectLst/>
                <a:latin typeface="宋体" panose="02010600030101010101" pitchFamily="2" charset="-122"/>
                <a:ea typeface="宋体" panose="02010600030101010101" pitchFamily="2" charset="-122"/>
              </a:rPr>
              <a:t>的时候，我深刻认识到了断点调试的重要性，只有断点调试，才能快速找出</a:t>
            </a:r>
            <a:r>
              <a:rPr lang="en-US" altLang="zh-CN" sz="1800" kern="100" dirty="0">
                <a:effectLst/>
                <a:latin typeface="宋体" panose="02010600030101010101" pitchFamily="2" charset="-122"/>
                <a:ea typeface="宋体" panose="02010600030101010101" pitchFamily="2" charset="-122"/>
              </a:rPr>
              <a:t>Bug</a:t>
            </a:r>
            <a:r>
              <a:rPr lang="zh-CN" altLang="en-US" sz="1800" kern="100" dirty="0">
                <a:effectLst/>
                <a:latin typeface="宋体" panose="02010600030101010101" pitchFamily="2" charset="-122"/>
                <a:ea typeface="宋体" panose="02010600030101010101" pitchFamily="2" charset="-122"/>
              </a:rPr>
              <a:t>并加以改正。</a:t>
            </a:r>
            <a:br>
              <a:rPr lang="zh-CN" altLang="en-US" sz="1800" kern="100" dirty="0">
                <a:effectLst/>
                <a:latin typeface="Times New Roman" panose="02020603050405020304" pitchFamily="18" charset="0"/>
                <a:ea typeface="宋体" panose="02010600030101010101" pitchFamily="2" charset="-122"/>
              </a:rPr>
            </a:br>
            <a:r>
              <a:rPr lang="zh-CN" altLang="en-US"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通过这次课设，我加深了对</a:t>
            </a:r>
            <a:r>
              <a:rPr lang="zh-CN" altLang="en-US" sz="1800" kern="100" dirty="0">
                <a:solidFill>
                  <a:srgbClr val="FF0000"/>
                </a:solidFill>
                <a:effectLst/>
                <a:latin typeface="宋体" panose="02010600030101010101" pitchFamily="2" charset="-122"/>
                <a:ea typeface="宋体" panose="02010600030101010101" pitchFamily="2" charset="-122"/>
              </a:rPr>
              <a:t>指针、链表和队列</a:t>
            </a:r>
            <a:r>
              <a:rPr lang="zh-CN" altLang="en-US" sz="1800" kern="100" dirty="0">
                <a:effectLst/>
                <a:latin typeface="宋体" panose="02010600030101010101" pitchFamily="2" charset="-122"/>
                <a:ea typeface="宋体" panose="02010600030101010101" pitchFamily="2" charset="-122"/>
              </a:rPr>
              <a:t>的理解，同时也自我感觉动手能力和算法能力有了明显的提升。</a:t>
            </a:r>
            <a:br>
              <a:rPr lang="zh-CN" altLang="en-US" sz="1800" kern="100" dirty="0">
                <a:effectLst/>
                <a:latin typeface="Times New Roman" panose="02020603050405020304" pitchFamily="18" charset="0"/>
                <a:ea typeface="宋体" panose="02010600030101010101" pitchFamily="2" charset="-122"/>
              </a:rPr>
            </a:br>
            <a:endParaRPr lang="zh-CN" altLang="en-US"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a:t>总结</a:t>
            </a:r>
            <a:endParaRPr lang="zh-CN" altLang="en-US" dirty="0"/>
          </a:p>
        </p:txBody>
      </p:sp>
    </p:spTree>
    <p:extLst>
      <p:ext uri="{BB962C8B-B14F-4D97-AF65-F5344CB8AC3E}">
        <p14:creationId xmlns:p14="http://schemas.microsoft.com/office/powerpoint/2010/main" val="2101807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Thank you</a:t>
            </a:r>
            <a:endParaRPr lang="en-US" dirty="0"/>
          </a:p>
        </p:txBody>
      </p:sp>
      <p:sp>
        <p:nvSpPr>
          <p:cNvPr id="4" name="文本占位符 3"/>
          <p:cNvSpPr>
            <a:spLocks noGrp="1"/>
          </p:cNvSpPr>
          <p:nvPr>
            <p:ph type="body" sz="quarter" idx="13" hasCustomPrompt="1"/>
          </p:nvPr>
        </p:nvSpPr>
        <p:spPr/>
        <p:txBody>
          <a:bodyPr/>
          <a:lstStyle/>
          <a:p>
            <a:r>
              <a:rPr lang="zh-CN" altLang="en-US" dirty="0"/>
              <a:t>Presenter name</a:t>
            </a:r>
            <a:endParaRPr lang="en-US" dirty="0"/>
          </a:p>
        </p:txBody>
      </p:sp>
      <p:sp>
        <p:nvSpPr>
          <p:cNvPr id="7" name="文本占位符 6"/>
          <p:cNvSpPr>
            <a:spLocks noGrp="1"/>
          </p:cNvSpPr>
          <p:nvPr>
            <p:ph type="body" sz="quarter" idx="14" hasCustomPrompt="1"/>
          </p:nvPr>
        </p:nvSpPr>
        <p:spPr/>
        <p:txBody>
          <a:bodyPr/>
          <a:lstStyle/>
          <a:p>
            <a:r>
              <a:rPr lang="zh-CN" altLang="en-US" dirty="0"/>
              <a:t>OfficePLUS.cn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项目完整流程</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EAAC3-7702-6CE9-E73B-3052A59AEA76}"/>
              </a:ext>
            </a:extLst>
          </p:cNvPr>
          <p:cNvSpPr>
            <a:spLocks noGrp="1"/>
          </p:cNvSpPr>
          <p:nvPr>
            <p:ph type="title"/>
          </p:nvPr>
        </p:nvSpPr>
        <p:spPr/>
        <p:txBody>
          <a:bodyPr/>
          <a:lstStyle/>
          <a:p>
            <a:r>
              <a:rPr lang="zh-CN" altLang="en-US" dirty="0"/>
              <a:t>项目完整流程</a:t>
            </a:r>
          </a:p>
        </p:txBody>
      </p:sp>
      <p:pic>
        <p:nvPicPr>
          <p:cNvPr id="49" name="图片 48">
            <a:extLst>
              <a:ext uri="{FF2B5EF4-FFF2-40B4-BE49-F238E27FC236}">
                <a16:creationId xmlns:a16="http://schemas.microsoft.com/office/drawing/2014/main" id="{B7BB813A-EF30-E5CB-EB12-C5F415DBB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491" y="1229293"/>
            <a:ext cx="9741017" cy="5450066"/>
          </a:xfrm>
          <a:prstGeom prst="rect">
            <a:avLst/>
          </a:prstGeom>
        </p:spPr>
      </p:pic>
    </p:spTree>
    <p:extLst>
      <p:ext uri="{BB962C8B-B14F-4D97-AF65-F5344CB8AC3E}">
        <p14:creationId xmlns:p14="http://schemas.microsoft.com/office/powerpoint/2010/main" val="372473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项目结构设计与分析</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751235" y="1259571"/>
            <a:ext cx="10858500" cy="5317442"/>
          </a:xfrm>
        </p:spPr>
        <p:txBody>
          <a:bodyPr>
            <a:noAutofit/>
          </a:bodyPr>
          <a:lstStyle/>
          <a:p>
            <a:pPr marL="0" marR="0">
              <a:lnSpc>
                <a:spcPct val="125000"/>
              </a:lnSpc>
              <a:spcBef>
                <a:spcPts val="0"/>
              </a:spcBef>
              <a:spcAft>
                <a:spcPts val="0"/>
              </a:spcAft>
            </a:pPr>
            <a:r>
              <a:rPr lang="en-US" altLang="zh-CN" sz="1800" kern="0" dirty="0">
                <a:effectLst/>
                <a:latin typeface="宋体" panose="02010600030101010101" pitchFamily="2" charset="-122"/>
                <a:ea typeface="宋体" panose="02010600030101010101" pitchFamily="2" charset="-122"/>
              </a:rPr>
              <a:t>【</a:t>
            </a:r>
            <a:r>
              <a:rPr lang="zh-CN" altLang="en-US" sz="1800" kern="0" dirty="0">
                <a:effectLst/>
                <a:latin typeface="宋体" panose="02010600030101010101" pitchFamily="2" charset="-122"/>
                <a:ea typeface="宋体" panose="02010600030101010101" pitchFamily="2" charset="-122"/>
              </a:rPr>
              <a:t>问题描述</a:t>
            </a:r>
            <a:r>
              <a:rPr lang="en-US" altLang="zh-CN" sz="1800" kern="0" dirty="0">
                <a:effectLst/>
                <a:latin typeface="宋体" panose="02010600030101010101" pitchFamily="2" charset="-122"/>
                <a:ea typeface="宋体" panose="02010600030101010101" pitchFamily="2" charset="-122"/>
              </a:rPr>
              <a:t>】</a:t>
            </a:r>
            <a:br>
              <a:rPr lang="zh-CN" altLang="en-US" sz="1800" kern="100" dirty="0">
                <a:effectLst/>
                <a:latin typeface="Times New Roman" panose="02020603050405020304" pitchFamily="18" charset="0"/>
                <a:ea typeface="宋体" panose="02010600030101010101" pitchFamily="2" charset="-122"/>
              </a:rPr>
            </a:br>
            <a:r>
              <a:rPr lang="zh-CN" altLang="en-US" sz="1800" kern="1200" spc="150" dirty="0">
                <a:solidFill>
                  <a:srgbClr val="404040"/>
                </a:solidFill>
                <a:effectLst/>
                <a:latin typeface="宋体" panose="02010600030101010101" pitchFamily="2" charset="-122"/>
                <a:ea typeface="宋体" panose="02010600030101010101" pitchFamily="2" charset="-122"/>
              </a:rPr>
              <a:t>实现航空客运订票的主要业务活动，包括浏览和查询航班信息、机票预订和办理退票等。</a:t>
            </a:r>
            <a:br>
              <a:rPr lang="zh-CN" altLang="en-US" sz="1800" dirty="0">
                <a:effectLst/>
                <a:latin typeface="宋体" panose="02010600030101010101" pitchFamily="2" charset="-122"/>
                <a:ea typeface="宋体" panose="02010600030101010101" pitchFamily="2" charset="-122"/>
              </a:rPr>
            </a:br>
            <a:r>
              <a:rPr lang="en-US" altLang="zh-CN" sz="1800" kern="1200" spc="150" dirty="0">
                <a:solidFill>
                  <a:srgbClr val="404040"/>
                </a:solidFill>
                <a:effectLst/>
                <a:latin typeface="宋体" panose="02010600030101010101" pitchFamily="2" charset="-122"/>
                <a:ea typeface="宋体" panose="02010600030101010101" pitchFamily="2" charset="-122"/>
              </a:rPr>
              <a:t>【</a:t>
            </a:r>
            <a:r>
              <a:rPr lang="zh-CN" altLang="en-US" sz="1800" kern="1200" spc="150" dirty="0">
                <a:solidFill>
                  <a:srgbClr val="404040"/>
                </a:solidFill>
                <a:effectLst/>
                <a:latin typeface="宋体" panose="02010600030101010101" pitchFamily="2" charset="-122"/>
                <a:ea typeface="宋体" panose="02010600030101010101" pitchFamily="2" charset="-122"/>
              </a:rPr>
              <a:t>设计要求</a:t>
            </a:r>
            <a:r>
              <a:rPr lang="en-US" altLang="zh-CN" sz="1800" kern="1200" spc="150" dirty="0">
                <a:solidFill>
                  <a:srgbClr val="404040"/>
                </a:solidFill>
                <a:effectLst/>
                <a:latin typeface="宋体" panose="02010600030101010101" pitchFamily="2" charset="-122"/>
                <a:ea typeface="宋体" panose="02010600030101010101" pitchFamily="2" charset="-122"/>
              </a:rPr>
              <a:t>】</a:t>
            </a:r>
            <a:br>
              <a:rPr lang="zh-CN" altLang="en-US" sz="1800" dirty="0">
                <a:effectLst/>
                <a:latin typeface="宋体" panose="02010600030101010101" pitchFamily="2" charset="-122"/>
                <a:ea typeface="宋体" panose="02010600030101010101" pitchFamily="2" charset="-122"/>
              </a:rPr>
            </a:br>
            <a:r>
              <a:rPr lang="zh-CN" altLang="en-US" sz="1800" kern="1200" spc="150" dirty="0">
                <a:solidFill>
                  <a:srgbClr val="404040"/>
                </a:solidFill>
                <a:effectLst/>
                <a:latin typeface="宋体" panose="02010600030101010101" pitchFamily="2" charset="-122"/>
                <a:ea typeface="宋体" panose="02010600030101010101" pitchFamily="2" charset="-122"/>
              </a:rPr>
              <a:t>（</a:t>
            </a:r>
            <a:r>
              <a:rPr lang="en-US" altLang="zh-CN" sz="1800" kern="1200" spc="150" dirty="0">
                <a:solidFill>
                  <a:srgbClr val="404040"/>
                </a:solidFill>
                <a:effectLst/>
                <a:latin typeface="宋体" panose="02010600030101010101" pitchFamily="2" charset="-122"/>
                <a:ea typeface="宋体" panose="02010600030101010101" pitchFamily="2" charset="-122"/>
              </a:rPr>
              <a:t>1</a:t>
            </a:r>
            <a:r>
              <a:rPr lang="zh-CN" altLang="en-US" sz="1800" kern="1200" spc="150" dirty="0">
                <a:solidFill>
                  <a:srgbClr val="404040"/>
                </a:solidFill>
                <a:effectLst/>
                <a:latin typeface="宋体" panose="02010600030101010101" pitchFamily="2" charset="-122"/>
                <a:ea typeface="宋体" panose="02010600030101010101" pitchFamily="2" charset="-122"/>
              </a:rPr>
              <a:t>）航班管理。每条航班所设计的信息有：终点站名、航班号、飞机型号、飞行周日（星期几）、乘员定额、余票量。</a:t>
            </a:r>
            <a:br>
              <a:rPr lang="zh-CN" altLang="en-US" sz="1800" dirty="0">
                <a:effectLst/>
                <a:latin typeface="宋体" panose="02010600030101010101" pitchFamily="2" charset="-122"/>
                <a:ea typeface="宋体" panose="02010600030101010101" pitchFamily="2" charset="-122"/>
              </a:rPr>
            </a:br>
            <a:r>
              <a:rPr lang="zh-CN" altLang="en-US" sz="1800" kern="1200" spc="150" dirty="0">
                <a:solidFill>
                  <a:srgbClr val="404040"/>
                </a:solidFill>
                <a:effectLst/>
                <a:latin typeface="宋体" panose="02010600030101010101" pitchFamily="2" charset="-122"/>
                <a:ea typeface="宋体" panose="02010600030101010101" pitchFamily="2" charset="-122"/>
              </a:rPr>
              <a:t>（</a:t>
            </a:r>
            <a:r>
              <a:rPr lang="en-US" altLang="zh-CN" sz="1800" kern="1200" spc="150" dirty="0">
                <a:solidFill>
                  <a:srgbClr val="404040"/>
                </a:solidFill>
                <a:effectLst/>
                <a:latin typeface="宋体" panose="02010600030101010101" pitchFamily="2" charset="-122"/>
                <a:ea typeface="宋体" panose="02010600030101010101" pitchFamily="2" charset="-122"/>
              </a:rPr>
              <a:t>2</a:t>
            </a:r>
            <a:r>
              <a:rPr lang="zh-CN" altLang="en-US" sz="1800" kern="1200" spc="150" dirty="0">
                <a:solidFill>
                  <a:srgbClr val="404040"/>
                </a:solidFill>
                <a:effectLst/>
                <a:latin typeface="宋体" panose="02010600030101010101" pitchFamily="2" charset="-122"/>
                <a:ea typeface="宋体" panose="02010600030101010101" pitchFamily="2" charset="-122"/>
              </a:rPr>
              <a:t>）客户管理。有关订票的客户信息（姓名、订票量、舱位等级（</a:t>
            </a:r>
            <a:r>
              <a:rPr lang="en-US" altLang="zh-CN" sz="1800" kern="1200" spc="150" dirty="0">
                <a:solidFill>
                  <a:srgbClr val="404040"/>
                </a:solidFill>
                <a:effectLst/>
                <a:latin typeface="宋体" panose="02010600030101010101" pitchFamily="2" charset="-122"/>
                <a:ea typeface="宋体" panose="02010600030101010101" pitchFamily="2" charset="-122"/>
              </a:rPr>
              <a:t>1,2</a:t>
            </a:r>
            <a:r>
              <a:rPr lang="zh-CN" altLang="en-US" sz="1800" kern="1200" spc="150" dirty="0">
                <a:solidFill>
                  <a:srgbClr val="404040"/>
                </a:solidFill>
                <a:effectLst/>
                <a:latin typeface="宋体" panose="02010600030101010101" pitchFamily="2" charset="-122"/>
                <a:ea typeface="宋体" panose="02010600030101010101" pitchFamily="2" charset="-122"/>
              </a:rPr>
              <a:t>））以及等候替补的客户名单（姓名、所需票量）。</a:t>
            </a:r>
            <a:br>
              <a:rPr lang="zh-CN" altLang="en-US" sz="1800" dirty="0">
                <a:effectLst/>
                <a:latin typeface="宋体" panose="02010600030101010101" pitchFamily="2" charset="-122"/>
                <a:ea typeface="宋体" panose="02010600030101010101" pitchFamily="2" charset="-122"/>
              </a:rPr>
            </a:br>
            <a:r>
              <a:rPr lang="zh-CN" altLang="en-US" sz="1800" kern="1200" spc="150" dirty="0">
                <a:solidFill>
                  <a:srgbClr val="404040"/>
                </a:solidFill>
                <a:effectLst/>
                <a:latin typeface="宋体" panose="02010600030101010101" pitchFamily="2" charset="-122"/>
                <a:ea typeface="宋体" panose="02010600030101010101" pitchFamily="2" charset="-122"/>
              </a:rPr>
              <a:t>（</a:t>
            </a:r>
            <a:r>
              <a:rPr lang="en-US" altLang="zh-CN" sz="1800" kern="1200" spc="150" dirty="0">
                <a:solidFill>
                  <a:srgbClr val="404040"/>
                </a:solidFill>
                <a:effectLst/>
                <a:latin typeface="宋体" panose="02010600030101010101" pitchFamily="2" charset="-122"/>
                <a:ea typeface="宋体" panose="02010600030101010101" pitchFamily="2" charset="-122"/>
              </a:rPr>
              <a:t>3</a:t>
            </a:r>
            <a:r>
              <a:rPr lang="zh-CN" altLang="en-US" sz="1800" kern="1200" spc="150" dirty="0">
                <a:solidFill>
                  <a:srgbClr val="404040"/>
                </a:solidFill>
                <a:effectLst/>
                <a:latin typeface="宋体" panose="02010600030101010101" pitchFamily="2" charset="-122"/>
                <a:ea typeface="宋体" panose="02010600030101010101" pitchFamily="2" charset="-122"/>
              </a:rPr>
              <a:t>）查询航班。根据旅客提出的终点站名输出航班号、飞机型号</a:t>
            </a:r>
            <a:r>
              <a:rPr lang="en-US" altLang="zh-CN" sz="1800" kern="1200" spc="150" dirty="0">
                <a:solidFill>
                  <a:srgbClr val="404040"/>
                </a:solidFill>
                <a:effectLst/>
                <a:latin typeface="宋体" panose="02010600030101010101" pitchFamily="2" charset="-122"/>
                <a:ea typeface="宋体" panose="02010600030101010101" pitchFamily="2" charset="-122"/>
              </a:rPr>
              <a:t>3</a:t>
            </a:r>
            <a:r>
              <a:rPr lang="zh-CN" altLang="en-US" sz="1800" kern="1200" spc="150" dirty="0">
                <a:solidFill>
                  <a:srgbClr val="404040"/>
                </a:solidFill>
                <a:effectLst/>
                <a:latin typeface="宋体" panose="02010600030101010101" pitchFamily="2" charset="-122"/>
                <a:ea typeface="宋体" panose="02010600030101010101" pitchFamily="2" charset="-122"/>
              </a:rPr>
              <a:t>、飞行日期、余票数。</a:t>
            </a:r>
            <a:br>
              <a:rPr lang="zh-CN" altLang="en-US" sz="1800" dirty="0">
                <a:effectLst/>
                <a:latin typeface="宋体" panose="02010600030101010101" pitchFamily="2" charset="-122"/>
                <a:ea typeface="宋体" panose="02010600030101010101" pitchFamily="2" charset="-122"/>
              </a:rPr>
            </a:br>
            <a:r>
              <a:rPr lang="zh-CN" altLang="en-US" sz="1800" kern="1200" spc="150" dirty="0">
                <a:solidFill>
                  <a:srgbClr val="404040"/>
                </a:solidFill>
                <a:effectLst/>
                <a:latin typeface="宋体" panose="02010600030101010101" pitchFamily="2" charset="-122"/>
                <a:ea typeface="宋体" panose="02010600030101010101" pitchFamily="2" charset="-122"/>
              </a:rPr>
              <a:t>（</a:t>
            </a:r>
            <a:r>
              <a:rPr lang="en-US" altLang="zh-CN" sz="1800" kern="1200" spc="150" dirty="0">
                <a:solidFill>
                  <a:srgbClr val="404040"/>
                </a:solidFill>
                <a:effectLst/>
                <a:latin typeface="宋体" panose="02010600030101010101" pitchFamily="2" charset="-122"/>
                <a:ea typeface="宋体" panose="02010600030101010101" pitchFamily="2" charset="-122"/>
              </a:rPr>
              <a:t>4</a:t>
            </a:r>
            <a:r>
              <a:rPr lang="zh-CN" altLang="en-US" sz="1800" kern="1200" spc="150" dirty="0">
                <a:solidFill>
                  <a:srgbClr val="404040"/>
                </a:solidFill>
                <a:effectLst/>
                <a:latin typeface="宋体" panose="02010600030101010101" pitchFamily="2" charset="-122"/>
                <a:ea typeface="宋体" panose="02010600030101010101" pitchFamily="2" charset="-122"/>
              </a:rPr>
              <a:t>）订票业务。根据客户提出的要求（航班号、订票数量）查询该航班票额情况，若有余篇，则为客户办理订票手续，输出座位号；若已满或者余票少于订票数，则需要重新询问客户要求；若需要，可等待排队候补。</a:t>
            </a:r>
            <a:br>
              <a:rPr lang="zh-CN" altLang="en-US" sz="1800" dirty="0">
                <a:effectLst/>
                <a:latin typeface="宋体" panose="02010600030101010101" pitchFamily="2" charset="-122"/>
                <a:ea typeface="宋体" panose="02010600030101010101" pitchFamily="2" charset="-122"/>
              </a:rPr>
            </a:br>
            <a:r>
              <a:rPr lang="zh-CN" altLang="en-US" sz="1800" kern="1200" spc="150" dirty="0">
                <a:solidFill>
                  <a:srgbClr val="404040"/>
                </a:solidFill>
                <a:effectLst/>
                <a:latin typeface="宋体" panose="02010600030101010101" pitchFamily="2" charset="-122"/>
                <a:ea typeface="宋体" panose="02010600030101010101" pitchFamily="2" charset="-122"/>
              </a:rPr>
              <a:t>（</a:t>
            </a:r>
            <a:r>
              <a:rPr lang="en-US" altLang="zh-CN" sz="1800" kern="1200" spc="150" dirty="0">
                <a:solidFill>
                  <a:srgbClr val="404040"/>
                </a:solidFill>
                <a:effectLst/>
                <a:latin typeface="宋体" panose="02010600030101010101" pitchFamily="2" charset="-122"/>
                <a:ea typeface="宋体" panose="02010600030101010101" pitchFamily="2" charset="-122"/>
              </a:rPr>
              <a:t>5</a:t>
            </a:r>
            <a:r>
              <a:rPr lang="zh-CN" altLang="en-US" sz="1800" kern="1200" spc="150" dirty="0">
                <a:solidFill>
                  <a:srgbClr val="404040"/>
                </a:solidFill>
                <a:effectLst/>
                <a:latin typeface="宋体" panose="02010600030101010101" pitchFamily="2" charset="-122"/>
                <a:ea typeface="宋体" panose="02010600030101010101" pitchFamily="2" charset="-122"/>
              </a:rPr>
              <a:t>）退票业务。根据客户提供的情况（日期、航班），为客户办理退票手续，然后查询该航班是否有人排队等候。</a:t>
            </a:r>
            <a:br>
              <a:rPr lang="zh-CN" altLang="en-US" sz="1800" dirty="0">
                <a:effectLst/>
                <a:latin typeface="宋体" panose="02010600030101010101" pitchFamily="2" charset="-122"/>
                <a:ea typeface="宋体" panose="02010600030101010101" pitchFamily="2" charset="-122"/>
              </a:rPr>
            </a:br>
            <a:endParaRPr lang="zh-CN" altLang="en-US" sz="1800"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项目需求</a:t>
            </a:r>
          </a:p>
        </p:txBody>
      </p:sp>
    </p:spTree>
    <p:extLst>
      <p:ext uri="{BB962C8B-B14F-4D97-AF65-F5344CB8AC3E}">
        <p14:creationId xmlns:p14="http://schemas.microsoft.com/office/powerpoint/2010/main" val="229971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647952" y="1277738"/>
            <a:ext cx="10961783" cy="5580263"/>
          </a:xfrm>
        </p:spPr>
        <p:txBody>
          <a:bodyPr>
            <a:noAutofit/>
          </a:bodyPr>
          <a:lstStyle/>
          <a:p>
            <a:pPr marL="342900" marR="0" lvl="0" indent="-342900">
              <a:lnSpc>
                <a:spcPct val="125000"/>
              </a:lnSpc>
              <a:spcBef>
                <a:spcPts val="0"/>
              </a:spcBef>
              <a:spcAft>
                <a:spcPts val="0"/>
              </a:spcAft>
            </a:pPr>
            <a:r>
              <a:rPr lang="zh-CN" altLang="en-US" sz="1100" kern="100" dirty="0">
                <a:effectLst/>
                <a:latin typeface="宋体" panose="02010600030101010101" pitchFamily="2" charset="-122"/>
                <a:ea typeface="宋体" panose="02010600030101010101" pitchFamily="2" charset="-122"/>
              </a:rPr>
              <a:t>每条航线所设计的信息有：航班</a:t>
            </a:r>
            <a:r>
              <a:rPr lang="en-US" altLang="zh-CN" sz="1100" kern="100" dirty="0">
                <a:effectLst/>
                <a:latin typeface="宋体" panose="02010600030101010101" pitchFamily="2" charset="-122"/>
                <a:ea typeface="宋体" panose="02010600030101010101" pitchFamily="2" charset="-122"/>
              </a:rPr>
              <a:t>ID</a:t>
            </a:r>
            <a:r>
              <a:rPr lang="zh-CN" altLang="en-US" sz="1100" kern="100" dirty="0">
                <a:effectLst/>
                <a:latin typeface="宋体" panose="02010600030101010101" pitchFamily="2" charset="-122"/>
                <a:ea typeface="宋体" panose="02010600030101010101" pitchFamily="2" charset="-122"/>
              </a:rPr>
              <a:t>、起点站名、终点站名、飞机号、飞行周日（星期几）、成员定额、总余票量、经济仓余票量、商务舱余票量、已订票的客户名单、经济舱候补客户名单、商务舱候补客户名单。</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宋体" panose="02010600030101010101" pitchFamily="2" charset="-122"/>
                <a:ea typeface="宋体" panose="02010600030101010101" pitchFamily="2" charset="-122"/>
              </a:rPr>
              <a:t>其中，经济舱候补客户名单和商务舱候补客户名单中的包括以下几个域：姓名、身份证、所需票量、预定票的等级</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宋体" panose="02010600030101010101" pitchFamily="2" charset="-122"/>
                <a:ea typeface="宋体" panose="02010600030101010101" pitchFamily="2" charset="-122"/>
              </a:rPr>
              <a:t>作为示意系统，数据放在内存中，以链表形式；</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宋体" panose="02010600030101010101" pitchFamily="2" charset="-122"/>
                <a:ea typeface="宋体" panose="02010600030101010101" pitchFamily="2" charset="-122"/>
              </a:rPr>
              <a:t>系统能实现的操作和功能如下：</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宋体" panose="02010600030101010101" pitchFamily="2" charset="-122"/>
                <a:ea typeface="宋体" panose="02010600030101010101" pitchFamily="2" charset="-122"/>
              </a:rPr>
              <a:t>查看所有航班信息。</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宋体" panose="02010600030101010101" pitchFamily="2" charset="-122"/>
                <a:ea typeface="宋体" panose="02010600030101010101" pitchFamily="2" charset="-122"/>
              </a:rPr>
              <a:t>查询模块：输入起点站和终点站进行搜索。</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宋体" panose="02010600030101010101" pitchFamily="2" charset="-122"/>
                <a:ea typeface="宋体" panose="02010600030101010101" pitchFamily="2" charset="-122"/>
              </a:rPr>
              <a:t>订票模块的功能：</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A</a:t>
            </a:r>
            <a:r>
              <a:rPr lang="zh-CN" altLang="en-US" sz="1100" kern="100" dirty="0">
                <a:effectLst/>
                <a:latin typeface="宋体" panose="02010600030101010101" pitchFamily="2" charset="-122"/>
                <a:ea typeface="宋体" panose="02010600030101010101" pitchFamily="2" charset="-122"/>
              </a:rPr>
              <a:t>：输入航班</a:t>
            </a:r>
            <a:r>
              <a:rPr lang="en-US" altLang="zh-CN" sz="1100" kern="100" dirty="0">
                <a:effectLst/>
                <a:latin typeface="宋体" panose="02010600030101010101" pitchFamily="2" charset="-122"/>
                <a:ea typeface="宋体" panose="02010600030101010101" pitchFamily="2" charset="-122"/>
              </a:rPr>
              <a:t>ID</a:t>
            </a:r>
            <a:r>
              <a:rPr lang="zh-CN" altLang="en-US" sz="1100" kern="100" dirty="0">
                <a:effectLst/>
                <a:latin typeface="宋体" panose="02010600030101010101" pitchFamily="2" charset="-122"/>
                <a:ea typeface="宋体" panose="02010600030101010101" pitchFamily="2" charset="-122"/>
              </a:rPr>
              <a:t>进行订票，当航班</a:t>
            </a:r>
            <a:r>
              <a:rPr lang="en-US" altLang="zh-CN" sz="1100" kern="100" dirty="0">
                <a:effectLst/>
                <a:latin typeface="宋体" panose="02010600030101010101" pitchFamily="2" charset="-122"/>
                <a:ea typeface="宋体" panose="02010600030101010101" pitchFamily="2" charset="-122"/>
              </a:rPr>
              <a:t>ID</a:t>
            </a:r>
            <a:r>
              <a:rPr lang="zh-CN" altLang="en-US" sz="1100" kern="100" dirty="0">
                <a:effectLst/>
                <a:latin typeface="宋体" panose="02010600030101010101" pitchFamily="2" charset="-122"/>
                <a:ea typeface="宋体" panose="02010600030101010101" pitchFamily="2" charset="-122"/>
              </a:rPr>
              <a:t>不存在或者不合法时要求重新输入航班</a:t>
            </a:r>
            <a:r>
              <a:rPr lang="en-US" altLang="zh-CN" sz="1100" kern="100" dirty="0">
                <a:effectLst/>
                <a:latin typeface="宋体" panose="02010600030101010101" pitchFamily="2" charset="-122"/>
                <a:ea typeface="宋体" panose="02010600030101010101" pitchFamily="2" charset="-122"/>
              </a:rPr>
              <a:t>ID</a:t>
            </a:r>
            <a:r>
              <a:rPr lang="zh-CN" altLang="en-US" sz="1100" kern="100" dirty="0">
                <a:effectLst/>
                <a:latin typeface="宋体" panose="02010600030101010101" pitchFamily="2" charset="-122"/>
                <a:ea typeface="宋体" panose="02010600030101010101" pitchFamily="2" charset="-122"/>
              </a:rPr>
              <a:t>，然后输入订票数量和等级，数量和等级要合法，订票数目要大于</a:t>
            </a:r>
            <a:r>
              <a:rPr lang="en-US" altLang="zh-CN" sz="1100" kern="100" dirty="0">
                <a:effectLst/>
                <a:latin typeface="宋体" panose="02010600030101010101" pitchFamily="2" charset="-122"/>
                <a:ea typeface="宋体" panose="02010600030101010101" pitchFamily="2" charset="-122"/>
              </a:rPr>
              <a:t>0</a:t>
            </a:r>
            <a:r>
              <a:rPr lang="zh-CN" altLang="en-US" sz="1100" kern="100" dirty="0">
                <a:effectLst/>
                <a:latin typeface="宋体" panose="02010600030101010101" pitchFamily="2" charset="-122"/>
                <a:ea typeface="宋体" panose="02010600030101010101" pitchFamily="2" charset="-122"/>
              </a:rPr>
              <a:t>，等级输入</a:t>
            </a:r>
            <a:r>
              <a:rPr lang="en-US" altLang="zh-CN" sz="1100" kern="100" dirty="0">
                <a:effectLst/>
                <a:latin typeface="宋体" panose="02010600030101010101" pitchFamily="2" charset="-122"/>
                <a:ea typeface="宋体" panose="02010600030101010101" pitchFamily="2" charset="-122"/>
              </a:rPr>
              <a:t>1</a:t>
            </a:r>
            <a:r>
              <a:rPr lang="zh-CN" altLang="en-US" sz="1100" kern="100" dirty="0">
                <a:effectLst/>
                <a:latin typeface="宋体" panose="02010600030101010101" pitchFamily="2" charset="-122"/>
                <a:ea typeface="宋体" panose="02010600030101010101" pitchFamily="2" charset="-122"/>
              </a:rPr>
              <a:t>代表经济舱，输入</a:t>
            </a:r>
            <a:r>
              <a:rPr lang="en-US" altLang="zh-CN" sz="1100" kern="100" dirty="0">
                <a:effectLst/>
                <a:latin typeface="宋体" panose="02010600030101010101" pitchFamily="2" charset="-122"/>
                <a:ea typeface="宋体" panose="02010600030101010101" pitchFamily="2" charset="-122"/>
              </a:rPr>
              <a:t>2</a:t>
            </a:r>
            <a:r>
              <a:rPr lang="zh-CN" altLang="en-US" sz="1100" kern="100" dirty="0">
                <a:effectLst/>
                <a:latin typeface="宋体" panose="02010600030101010101" pitchFamily="2" charset="-122"/>
                <a:ea typeface="宋体" panose="02010600030101010101" pitchFamily="2" charset="-122"/>
              </a:rPr>
              <a:t>代表商务舱。不合法则重新输入，再判断对应等级的票是否足够 ，足够则继续输入客户信息（姓名和身份证），然后订票成功。当对应等级的票数不足时，询问是否改变订票计划，同意改变计划则重新输入航班</a:t>
            </a:r>
            <a:r>
              <a:rPr lang="en-US" altLang="zh-CN" sz="1100" kern="100" dirty="0">
                <a:effectLst/>
                <a:latin typeface="宋体" panose="02010600030101010101" pitchFamily="2" charset="-122"/>
                <a:ea typeface="宋体" panose="02010600030101010101" pitchFamily="2" charset="-122"/>
              </a:rPr>
              <a:t>ID</a:t>
            </a:r>
            <a:r>
              <a:rPr lang="zh-CN" altLang="en-US" sz="1100" kern="100" dirty="0">
                <a:effectLst/>
                <a:latin typeface="宋体" panose="02010600030101010101" pitchFamily="2" charset="-122"/>
                <a:ea typeface="宋体" panose="02010600030101010101" pitchFamily="2" charset="-122"/>
              </a:rPr>
              <a:t>进行相应的订票操作。不同意改变计划则继续询问是否排队等候，不同意排队等候则询问是否需要推荐相同航线的其他航班，询问操作时，输入</a:t>
            </a:r>
            <a:r>
              <a:rPr lang="en-US" altLang="zh-CN" sz="1100" kern="100" dirty="0">
                <a:effectLst/>
                <a:latin typeface="宋体" panose="02010600030101010101" pitchFamily="2" charset="-122"/>
                <a:ea typeface="宋体" panose="02010600030101010101" pitchFamily="2" charset="-122"/>
              </a:rPr>
              <a:t>Y</a:t>
            </a:r>
            <a:r>
              <a:rPr lang="zh-CN" altLang="en-US" sz="1100" kern="100" dirty="0">
                <a:effectLst/>
                <a:latin typeface="宋体" panose="02010600030101010101" pitchFamily="2" charset="-122"/>
                <a:ea typeface="宋体" panose="02010600030101010101" pitchFamily="2" charset="-122"/>
              </a:rPr>
              <a:t>或者</a:t>
            </a:r>
            <a:r>
              <a:rPr lang="en-US" altLang="zh-CN" sz="1100" kern="100" dirty="0">
                <a:effectLst/>
                <a:latin typeface="宋体" panose="02010600030101010101" pitchFamily="2" charset="-122"/>
                <a:ea typeface="宋体" panose="02010600030101010101" pitchFamily="2" charset="-122"/>
              </a:rPr>
              <a:t>y</a:t>
            </a:r>
            <a:r>
              <a:rPr lang="zh-CN" altLang="en-US" sz="1100" kern="100" dirty="0">
                <a:effectLst/>
                <a:latin typeface="宋体" panose="02010600030101010101" pitchFamily="2" charset="-122"/>
                <a:ea typeface="宋体" panose="02010600030101010101" pitchFamily="2" charset="-122"/>
              </a:rPr>
              <a:t>表示同意，输入</a:t>
            </a:r>
            <a:r>
              <a:rPr lang="en-US" altLang="zh-CN" sz="1100" kern="100" dirty="0">
                <a:effectLst/>
                <a:latin typeface="宋体" panose="02010600030101010101" pitchFamily="2" charset="-122"/>
                <a:ea typeface="宋体" panose="02010600030101010101" pitchFamily="2" charset="-122"/>
              </a:rPr>
              <a:t>N</a:t>
            </a:r>
            <a:r>
              <a:rPr lang="zh-CN" altLang="en-US" sz="1100" kern="100" dirty="0">
                <a:effectLst/>
                <a:latin typeface="宋体" panose="02010600030101010101" pitchFamily="2" charset="-122"/>
                <a:ea typeface="宋体" panose="02010600030101010101" pitchFamily="2" charset="-122"/>
              </a:rPr>
              <a:t>，</a:t>
            </a:r>
            <a:r>
              <a:rPr lang="en-US" altLang="zh-CN" sz="1100" kern="100" dirty="0">
                <a:effectLst/>
                <a:latin typeface="宋体" panose="02010600030101010101" pitchFamily="2" charset="-122"/>
                <a:ea typeface="宋体" panose="02010600030101010101" pitchFamily="2" charset="-122"/>
              </a:rPr>
              <a:t>n</a:t>
            </a:r>
            <a:r>
              <a:rPr lang="zh-CN" altLang="en-US" sz="1100" kern="100" dirty="0">
                <a:effectLst/>
                <a:latin typeface="宋体" panose="02010600030101010101" pitchFamily="2" charset="-122"/>
                <a:ea typeface="宋体" panose="02010600030101010101" pitchFamily="2" charset="-122"/>
              </a:rPr>
              <a:t>或者其它数据表示不同意。</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B</a:t>
            </a:r>
            <a:r>
              <a:rPr lang="zh-CN" altLang="en-US" sz="1100" kern="100" dirty="0">
                <a:effectLst/>
                <a:latin typeface="宋体" panose="02010600030101010101" pitchFamily="2" charset="-122"/>
                <a:ea typeface="宋体" panose="02010600030101010101" pitchFamily="2" charset="-122"/>
              </a:rPr>
              <a:t>：根据起点和终点查询航班</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C</a:t>
            </a:r>
            <a:r>
              <a:rPr lang="zh-CN" altLang="en-US" sz="1100" kern="100" dirty="0">
                <a:effectLst/>
                <a:latin typeface="宋体" panose="02010600030101010101" pitchFamily="2" charset="-122"/>
                <a:ea typeface="宋体" panose="02010600030101010101" pitchFamily="2" charset="-122"/>
              </a:rPr>
              <a:t>：查询所有航班的相关信息</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D</a:t>
            </a:r>
            <a:r>
              <a:rPr lang="zh-CN" altLang="en-US" sz="1100" kern="100" dirty="0">
                <a:effectLst/>
                <a:latin typeface="宋体" panose="02010600030101010101" pitchFamily="2" charset="-122"/>
                <a:ea typeface="宋体" panose="02010600030101010101" pitchFamily="2" charset="-122"/>
              </a:rPr>
              <a:t>：返回上一级菜单</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宋体" panose="02010600030101010101" pitchFamily="2" charset="-122"/>
                <a:ea typeface="宋体" panose="02010600030101010101" pitchFamily="2" charset="-122"/>
              </a:rPr>
              <a:t>退票模块的功能：</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A:</a:t>
            </a:r>
            <a:r>
              <a:rPr lang="zh-CN" altLang="en-US" sz="1100" kern="100" dirty="0">
                <a:effectLst/>
                <a:latin typeface="宋体" panose="02010600030101010101" pitchFamily="2" charset="-122"/>
                <a:ea typeface="宋体" panose="02010600030101010101" pitchFamily="2" charset="-122"/>
              </a:rPr>
              <a:t>先输入航班</a:t>
            </a:r>
            <a:r>
              <a:rPr lang="en-US" altLang="zh-CN" sz="1100" kern="100" dirty="0">
                <a:effectLst/>
                <a:latin typeface="宋体" panose="02010600030101010101" pitchFamily="2" charset="-122"/>
                <a:ea typeface="宋体" panose="02010600030101010101" pitchFamily="2" charset="-122"/>
              </a:rPr>
              <a:t>ID</a:t>
            </a:r>
            <a:r>
              <a:rPr lang="zh-CN" altLang="en-US" sz="1100" kern="100" dirty="0">
                <a:effectLst/>
                <a:latin typeface="宋体" panose="02010600030101010101" pitchFamily="2" charset="-122"/>
                <a:ea typeface="宋体" panose="02010600030101010101" pitchFamily="2" charset="-122"/>
              </a:rPr>
              <a:t>，然后输入姓名和身份证号码进行验证，验证成功则办理退票手续。</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B</a:t>
            </a:r>
            <a:r>
              <a:rPr lang="zh-CN" altLang="en-US" sz="1100" kern="100" dirty="0">
                <a:effectLst/>
                <a:latin typeface="宋体" panose="02010600030101010101" pitchFamily="2" charset="-122"/>
                <a:ea typeface="宋体" panose="02010600030101010101" pitchFamily="2" charset="-122"/>
              </a:rPr>
              <a:t>：返回上一级菜单</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宋体" panose="02010600030101010101" pitchFamily="2" charset="-122"/>
                <a:ea typeface="宋体" panose="02010600030101010101" pitchFamily="2" charset="-122"/>
              </a:rPr>
              <a:t>管理员模块的功能：</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A</a:t>
            </a:r>
            <a:r>
              <a:rPr lang="zh-CN" altLang="en-US" sz="1100" kern="100" dirty="0">
                <a:effectLst/>
                <a:latin typeface="宋体" panose="02010600030101010101" pitchFamily="2" charset="-122"/>
                <a:ea typeface="宋体" panose="02010600030101010101" pitchFamily="2" charset="-122"/>
              </a:rPr>
              <a:t>：管理员密码验证</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B</a:t>
            </a:r>
            <a:r>
              <a:rPr lang="zh-CN" altLang="en-US" sz="1100" kern="100" dirty="0">
                <a:effectLst/>
                <a:latin typeface="宋体" panose="02010600030101010101" pitchFamily="2" charset="-122"/>
                <a:ea typeface="宋体" panose="02010600030101010101" pitchFamily="2" charset="-122"/>
              </a:rPr>
              <a:t>：查询所有航班信息</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C</a:t>
            </a:r>
            <a:r>
              <a:rPr lang="zh-CN" altLang="en-US" sz="1100" kern="100" dirty="0">
                <a:effectLst/>
                <a:latin typeface="宋体" panose="02010600030101010101" pitchFamily="2" charset="-122"/>
                <a:ea typeface="宋体" panose="02010600030101010101" pitchFamily="2" charset="-122"/>
              </a:rPr>
              <a:t>：根据航班</a:t>
            </a:r>
            <a:r>
              <a:rPr lang="en-US" altLang="zh-CN" sz="1100" kern="100" dirty="0">
                <a:effectLst/>
                <a:latin typeface="宋体" panose="02010600030101010101" pitchFamily="2" charset="-122"/>
                <a:ea typeface="宋体" panose="02010600030101010101" pitchFamily="2" charset="-122"/>
              </a:rPr>
              <a:t>ID</a:t>
            </a:r>
            <a:r>
              <a:rPr lang="zh-CN" altLang="en-US" sz="1100" kern="100" dirty="0">
                <a:effectLst/>
                <a:latin typeface="宋体" panose="02010600030101010101" pitchFamily="2" charset="-122"/>
                <a:ea typeface="宋体" panose="02010600030101010101" pitchFamily="2" charset="-122"/>
              </a:rPr>
              <a:t>查询客户信息</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D</a:t>
            </a:r>
            <a:r>
              <a:rPr lang="zh-CN" altLang="en-US" sz="1100" kern="100" dirty="0">
                <a:effectLst/>
                <a:latin typeface="宋体" panose="02010600030101010101" pitchFamily="2" charset="-122"/>
                <a:ea typeface="宋体" panose="02010600030101010101" pitchFamily="2" charset="-122"/>
              </a:rPr>
              <a:t>：增加航班（航班的各个信息输入要合法，不合法的重新输入）</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E</a:t>
            </a:r>
            <a:r>
              <a:rPr lang="zh-CN" altLang="en-US" sz="1100" kern="100" dirty="0">
                <a:effectLst/>
                <a:latin typeface="宋体" panose="02010600030101010101" pitchFamily="2" charset="-122"/>
                <a:ea typeface="宋体" panose="02010600030101010101" pitchFamily="2" charset="-122"/>
              </a:rPr>
              <a:t>：删除航班，根据</a:t>
            </a:r>
            <a:r>
              <a:rPr lang="en-US" altLang="zh-CN" sz="1100" kern="100" dirty="0">
                <a:effectLst/>
                <a:latin typeface="宋体" panose="02010600030101010101" pitchFamily="2" charset="-122"/>
                <a:ea typeface="宋体" panose="02010600030101010101" pitchFamily="2" charset="-122"/>
              </a:rPr>
              <a:t>ID</a:t>
            </a:r>
            <a:r>
              <a:rPr lang="zh-CN" altLang="en-US" sz="1100" kern="100" dirty="0">
                <a:effectLst/>
                <a:latin typeface="宋体" panose="02010600030101010101" pitchFamily="2" charset="-122"/>
                <a:ea typeface="宋体" panose="02010600030101010101" pitchFamily="2" charset="-122"/>
              </a:rPr>
              <a:t>进行删除，</a:t>
            </a:r>
            <a:r>
              <a:rPr lang="en-US" altLang="zh-CN" sz="1100" kern="100" dirty="0">
                <a:effectLst/>
                <a:latin typeface="宋体" panose="02010600030101010101" pitchFamily="2" charset="-122"/>
                <a:ea typeface="宋体" panose="02010600030101010101" pitchFamily="2" charset="-122"/>
              </a:rPr>
              <a:t>ID</a:t>
            </a:r>
            <a:r>
              <a:rPr lang="zh-CN" altLang="en-US" sz="1100" kern="100" dirty="0">
                <a:effectLst/>
                <a:latin typeface="宋体" panose="02010600030101010101" pitchFamily="2" charset="-122"/>
                <a:ea typeface="宋体" panose="02010600030101010101" pitchFamily="2" charset="-122"/>
              </a:rPr>
              <a:t>不存在则删除失败。</a:t>
            </a:r>
            <a:br>
              <a:rPr lang="zh-CN" altLang="en-US" sz="1100" kern="100" dirty="0">
                <a:effectLst/>
                <a:latin typeface="Times New Roman" panose="02020603050405020304" pitchFamily="18" charset="0"/>
                <a:ea typeface="宋体" panose="02010600030101010101" pitchFamily="2" charset="-122"/>
              </a:rPr>
            </a:br>
            <a:r>
              <a:rPr lang="zh-CN" altLang="en-US" sz="1100" kern="100" dirty="0">
                <a:effectLst/>
                <a:latin typeface="Times New Roman" panose="02020603050405020304" pitchFamily="18" charset="0"/>
                <a:ea typeface="宋体" panose="02010600030101010101" pitchFamily="2" charset="-122"/>
              </a:rPr>
              <a:t>   </a:t>
            </a:r>
            <a:r>
              <a:rPr lang="en-US" altLang="zh-CN" sz="1100" kern="100" dirty="0">
                <a:effectLst/>
                <a:latin typeface="宋体" panose="02010600030101010101" pitchFamily="2" charset="-122"/>
                <a:ea typeface="宋体" panose="02010600030101010101" pitchFamily="2" charset="-122"/>
              </a:rPr>
              <a:t>F</a:t>
            </a:r>
            <a:r>
              <a:rPr lang="zh-CN" altLang="en-US" sz="1100" kern="100" dirty="0">
                <a:effectLst/>
                <a:latin typeface="宋体" panose="02010600030101010101" pitchFamily="2" charset="-122"/>
                <a:ea typeface="宋体" panose="02010600030101010101" pitchFamily="2" charset="-122"/>
              </a:rPr>
              <a:t>：退出系统</a:t>
            </a:r>
            <a:br>
              <a:rPr lang="zh-CN" altLang="en-US" sz="1100" kern="100" dirty="0">
                <a:effectLst/>
                <a:latin typeface="Times New Roman" panose="02020603050405020304" pitchFamily="18" charset="0"/>
                <a:ea typeface="宋体" panose="02010600030101010101" pitchFamily="2" charset="-122"/>
              </a:rPr>
            </a:br>
            <a:endParaRPr lang="zh-CN" altLang="en-US" sz="1100"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项目需求</a:t>
            </a:r>
          </a:p>
        </p:txBody>
      </p:sp>
    </p:spTree>
    <p:extLst>
      <p:ext uri="{BB962C8B-B14F-4D97-AF65-F5344CB8AC3E}">
        <p14:creationId xmlns:p14="http://schemas.microsoft.com/office/powerpoint/2010/main" val="96291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751235" y="805399"/>
            <a:ext cx="5861512" cy="6425021"/>
          </a:xfrm>
        </p:spPr>
        <p:txBody>
          <a:bodyPr>
            <a:noAutofit/>
          </a:bodyPr>
          <a:lstStyle/>
          <a:p>
            <a:pPr marL="457200" marR="0" indent="0">
              <a:lnSpc>
                <a:spcPct val="125000"/>
              </a:lnSpc>
              <a:spcBef>
                <a:spcPts val="0"/>
              </a:spcBef>
              <a:spcAft>
                <a:spcPts val="0"/>
              </a:spcAft>
            </a:pPr>
            <a:r>
              <a:rPr lang="en-US" altLang="zh-CN" sz="1050" b="1" kern="100" dirty="0">
                <a:effectLst/>
                <a:latin typeface="宋体" panose="02010600030101010101" pitchFamily="2" charset="-122"/>
                <a:ea typeface="宋体" panose="02010600030101010101" pitchFamily="2" charset="-122"/>
              </a:rPr>
              <a:t>1.</a:t>
            </a:r>
            <a:r>
              <a:rPr lang="zh-CN" altLang="en-US" sz="1050" b="1" kern="100" dirty="0">
                <a:effectLst/>
                <a:latin typeface="宋体" panose="02010600030101010101" pitchFamily="2" charset="-122"/>
                <a:ea typeface="宋体" panose="02010600030101010101" pitchFamily="2" charset="-122"/>
              </a:rPr>
              <a:t>所要用到的头文件</a:t>
            </a:r>
            <a:br>
              <a:rPr lang="zh-CN" altLang="en-US" sz="1050" kern="100" dirty="0">
                <a:effectLst/>
                <a:latin typeface="Times New Roman" panose="02020603050405020304" pitchFamily="18" charset="0"/>
                <a:ea typeface="宋体" panose="02010600030101010101" pitchFamily="2" charset="-122"/>
              </a:rPr>
            </a:br>
            <a:r>
              <a:rPr lang="en-US" altLang="zh-CN" sz="1050" kern="100" dirty="0">
                <a:effectLst/>
                <a:latin typeface="宋体" panose="02010600030101010101" pitchFamily="2" charset="-122"/>
                <a:ea typeface="宋体" panose="02010600030101010101" pitchFamily="2" charset="-122"/>
              </a:rPr>
              <a:t>#include&lt;iostream&gt;</a:t>
            </a:r>
            <a:br>
              <a:rPr lang="en-US" altLang="zh-CN" sz="1050" kern="100" dirty="0">
                <a:effectLst/>
                <a:latin typeface="Times New Roman" panose="02020603050405020304" pitchFamily="18" charset="0"/>
                <a:ea typeface="宋体" panose="02010600030101010101" pitchFamily="2" charset="-122"/>
              </a:rPr>
            </a:br>
            <a:r>
              <a:rPr lang="en-US" altLang="zh-CN" sz="1050" kern="100" dirty="0">
                <a:effectLst/>
                <a:latin typeface="宋体" panose="02010600030101010101" pitchFamily="2" charset="-122"/>
                <a:ea typeface="宋体" panose="02010600030101010101" pitchFamily="2" charset="-122"/>
              </a:rPr>
              <a:t>#include&lt;string&gt;</a:t>
            </a:r>
            <a:br>
              <a:rPr lang="en-US" altLang="zh-CN" sz="1050" kern="100" dirty="0">
                <a:effectLst/>
                <a:latin typeface="Times New Roman" panose="02020603050405020304" pitchFamily="18" charset="0"/>
                <a:ea typeface="宋体" panose="02010600030101010101" pitchFamily="2" charset="-122"/>
              </a:rPr>
            </a:br>
            <a:r>
              <a:rPr lang="en-US" altLang="zh-CN" sz="1050" kern="100" dirty="0">
                <a:effectLst/>
                <a:latin typeface="宋体" panose="02010600030101010101" pitchFamily="2" charset="-122"/>
                <a:ea typeface="宋体" panose="02010600030101010101" pitchFamily="2" charset="-122"/>
              </a:rPr>
              <a:t>#include&lt;windows.h&gt;</a:t>
            </a:r>
            <a:br>
              <a:rPr lang="en-US" altLang="zh-CN" sz="1050" kern="100" dirty="0">
                <a:effectLst/>
                <a:latin typeface="Times New Roman" panose="02020603050405020304" pitchFamily="18" charset="0"/>
                <a:ea typeface="宋体" panose="02010600030101010101" pitchFamily="2" charset="-122"/>
              </a:rPr>
            </a:br>
            <a:r>
              <a:rPr lang="en-US" altLang="zh-CN" sz="1050" kern="100" dirty="0">
                <a:effectLst/>
                <a:latin typeface="宋体" panose="02010600030101010101" pitchFamily="2" charset="-122"/>
                <a:ea typeface="宋体" panose="02010600030101010101" pitchFamily="2" charset="-122"/>
              </a:rPr>
              <a:t>#include &lt;algorithm&gt;</a:t>
            </a:r>
            <a:br>
              <a:rPr lang="en-US" altLang="zh-CN" sz="1050" kern="100" dirty="0">
                <a:effectLst/>
                <a:latin typeface="Times New Roman" panose="02020603050405020304" pitchFamily="18" charset="0"/>
                <a:ea typeface="宋体" panose="02010600030101010101" pitchFamily="2" charset="-122"/>
              </a:rPr>
            </a:br>
            <a:r>
              <a:rPr lang="en-US" altLang="zh-CN" sz="1050" kern="100" dirty="0">
                <a:effectLst/>
                <a:latin typeface="宋体" panose="02010600030101010101" pitchFamily="2" charset="-122"/>
                <a:ea typeface="宋体" panose="02010600030101010101" pitchFamily="2" charset="-122"/>
              </a:rPr>
              <a:t>#include&lt;bits/stdc++.h&gt; </a:t>
            </a:r>
            <a:br>
              <a:rPr lang="en-US" altLang="zh-CN" sz="1050" kern="100" dirty="0">
                <a:effectLst/>
                <a:latin typeface="Times New Roman" panose="02020603050405020304" pitchFamily="18" charset="0"/>
                <a:ea typeface="宋体" panose="02010600030101010101" pitchFamily="2" charset="-122"/>
              </a:rPr>
            </a:br>
            <a:r>
              <a:rPr lang="en-US" altLang="zh-CN" sz="1050" b="1" kern="100" dirty="0">
                <a:effectLst/>
                <a:latin typeface="宋体" panose="02010600030101010101" pitchFamily="2" charset="-122"/>
                <a:ea typeface="宋体" panose="02010600030101010101" pitchFamily="2" charset="-122"/>
              </a:rPr>
              <a:t>2.</a:t>
            </a:r>
            <a:r>
              <a:rPr lang="zh-CN" altLang="en-US" sz="1050" b="1" kern="100" dirty="0">
                <a:effectLst/>
                <a:latin typeface="宋体" panose="02010600030101010101" pitchFamily="2" charset="-122"/>
                <a:ea typeface="宋体" panose="02010600030101010101" pitchFamily="2" charset="-122"/>
              </a:rPr>
              <a:t>类型定义</a:t>
            </a:r>
            <a:r>
              <a:rPr lang="en-US" altLang="zh-CN" sz="1050" kern="100" dirty="0">
                <a:effectLst/>
                <a:latin typeface="宋体" panose="02010600030101010101" pitchFamily="2" charset="-122"/>
                <a:ea typeface="宋体" panose="02010600030101010101" pitchFamily="2" charset="-122"/>
              </a:rPr>
              <a:t>//</a:t>
            </a:r>
            <a:r>
              <a:rPr lang="zh-CN" altLang="en-US" sz="1050" kern="100" dirty="0">
                <a:effectLst/>
                <a:latin typeface="宋体" panose="02010600030101010101" pitchFamily="2" charset="-122"/>
                <a:ea typeface="宋体" panose="02010600030101010101" pitchFamily="2" charset="-122"/>
              </a:rPr>
              <a:t>乘客节点</a:t>
            </a:r>
            <a:br>
              <a:rPr lang="zh-CN" altLang="en-US" sz="1050" kern="100" dirty="0">
                <a:effectLst/>
                <a:latin typeface="Times New Roman" panose="02020603050405020304" pitchFamily="18" charset="0"/>
                <a:ea typeface="宋体" panose="02010600030101010101" pitchFamily="2" charset="-122"/>
              </a:rPr>
            </a:br>
            <a:r>
              <a:rPr lang="en-US" altLang="zh-CN" sz="1050" kern="0" dirty="0">
                <a:solidFill>
                  <a:srgbClr val="000088"/>
                </a:solidFill>
                <a:effectLst/>
                <a:latin typeface="宋体" panose="02010600030101010101" pitchFamily="2" charset="-122"/>
                <a:ea typeface="宋体" panose="02010600030101010101" pitchFamily="2" charset="-122"/>
              </a:rPr>
              <a:t>typedef</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struct</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err="1">
                <a:solidFill>
                  <a:srgbClr val="660066"/>
                </a:solidFill>
                <a:effectLst/>
                <a:latin typeface="宋体" panose="02010600030101010101" pitchFamily="2" charset="-122"/>
                <a:ea typeface="宋体" panose="02010600030101010101" pitchFamily="2" charset="-122"/>
              </a:rPr>
              <a:t>CNode</a:t>
            </a:r>
            <a:r>
              <a:rPr lang="en-US" altLang="zh-CN" sz="1050" kern="0" dirty="0">
                <a:solidFill>
                  <a:srgbClr val="000000"/>
                </a:solidFill>
                <a:effectLst/>
                <a:latin typeface="宋体" panose="02010600030101010101" pitchFamily="2" charset="-122"/>
                <a:ea typeface="宋体" panose="02010600030101010101" pitchFamily="2" charset="-122"/>
              </a:rPr>
              <a:t> </a:t>
            </a:r>
            <a:br>
              <a:rPr lang="en-US" altLang="zh-CN" sz="1050" dirty="0">
                <a:effectLst/>
                <a:latin typeface="宋体" panose="02010600030101010101" pitchFamily="2" charset="-122"/>
                <a:ea typeface="宋体" panose="02010600030101010101" pitchFamily="2" charset="-122"/>
              </a:rPr>
            </a:br>
            <a:r>
              <a:rPr lang="en-US" altLang="zh-CN" sz="1050" kern="0" dirty="0">
                <a:solidFill>
                  <a:srgbClr val="666600"/>
                </a:solidFill>
                <a:effectLst/>
                <a:latin typeface="宋体" panose="02010600030101010101" pitchFamily="2" charset="-122"/>
                <a:ea typeface="宋体" panose="02010600030101010101" pitchFamily="2" charset="-122"/>
              </a:rPr>
              <a:t>{</a:t>
            </a:r>
            <a:br>
              <a:rPr lang="en-US" altLang="zh-CN" sz="1050" dirty="0">
                <a:effectLst/>
                <a:latin typeface="宋体" panose="02010600030101010101" pitchFamily="2" charset="-122"/>
                <a:ea typeface="宋体" panose="02010600030101010101" pitchFamily="2" charset="-122"/>
              </a:rPr>
            </a:b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char</a:t>
            </a:r>
            <a:r>
              <a:rPr lang="en-US" altLang="zh-CN" sz="1050" kern="0" dirty="0">
                <a:solidFill>
                  <a:srgbClr val="000000"/>
                </a:solidFill>
                <a:effectLst/>
                <a:latin typeface="宋体" panose="02010600030101010101" pitchFamily="2" charset="-122"/>
                <a:ea typeface="宋体" panose="02010600030101010101" pitchFamily="2" charset="-122"/>
              </a:rPr>
              <a:t> name</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6666"/>
                </a:solidFill>
                <a:effectLst/>
                <a:latin typeface="宋体" panose="02010600030101010101" pitchFamily="2" charset="-122"/>
                <a:ea typeface="宋体" panose="02010600030101010101" pitchFamily="2" charset="-122"/>
              </a:rPr>
              <a:t>20</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880000"/>
                </a:solidFill>
                <a:effectLst/>
                <a:latin typeface="宋体" panose="02010600030101010101" pitchFamily="2" charset="-122"/>
                <a:ea typeface="宋体" panose="02010600030101010101" pitchFamily="2" charset="-122"/>
              </a:rPr>
              <a:t>//</a:t>
            </a:r>
            <a:r>
              <a:rPr lang="zh-CN" altLang="en-US" sz="1050" kern="0" dirty="0">
                <a:solidFill>
                  <a:srgbClr val="880000"/>
                </a:solidFill>
                <a:effectLst/>
                <a:latin typeface="宋体" panose="02010600030101010101" pitchFamily="2" charset="-122"/>
                <a:ea typeface="宋体" panose="02010600030101010101" pitchFamily="2" charset="-122"/>
              </a:rPr>
              <a:t>姓名</a:t>
            </a:r>
            <a:br>
              <a:rPr lang="zh-CN" altLang="en-US" sz="1050" dirty="0">
                <a:effectLst/>
                <a:latin typeface="宋体" panose="02010600030101010101" pitchFamily="2" charset="-122"/>
                <a:ea typeface="宋体" panose="02010600030101010101" pitchFamily="2" charset="-122"/>
              </a:rPr>
            </a:br>
            <a:r>
              <a:rPr lang="zh-CN" altLang="en-US"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int</a:t>
            </a:r>
            <a:r>
              <a:rPr lang="en-US" altLang="zh-CN" sz="1050" kern="0" dirty="0">
                <a:solidFill>
                  <a:srgbClr val="000000"/>
                </a:solidFill>
                <a:effectLst/>
                <a:latin typeface="宋体" panose="02010600030101010101" pitchFamily="2" charset="-122"/>
                <a:ea typeface="宋体" panose="02010600030101010101" pitchFamily="2" charset="-122"/>
              </a:rPr>
              <a:t> num</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880000"/>
                </a:solidFill>
                <a:effectLst/>
                <a:latin typeface="宋体" panose="02010600030101010101" pitchFamily="2" charset="-122"/>
                <a:ea typeface="宋体" panose="02010600030101010101" pitchFamily="2" charset="-122"/>
              </a:rPr>
              <a:t>//</a:t>
            </a:r>
            <a:r>
              <a:rPr lang="zh-CN" altLang="en-US" sz="1050" kern="0" dirty="0">
                <a:solidFill>
                  <a:srgbClr val="880000"/>
                </a:solidFill>
                <a:effectLst/>
                <a:latin typeface="宋体" panose="02010600030101010101" pitchFamily="2" charset="-122"/>
                <a:ea typeface="宋体" panose="02010600030101010101" pitchFamily="2" charset="-122"/>
              </a:rPr>
              <a:t>订票数 </a:t>
            </a:r>
            <a:br>
              <a:rPr lang="zh-CN" altLang="en-US" sz="1050" dirty="0">
                <a:effectLst/>
                <a:latin typeface="宋体" panose="02010600030101010101" pitchFamily="2" charset="-122"/>
                <a:ea typeface="宋体" panose="02010600030101010101" pitchFamily="2" charset="-122"/>
              </a:rPr>
            </a:br>
            <a:r>
              <a:rPr lang="zh-CN" altLang="en-US"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char</a:t>
            </a:r>
            <a:r>
              <a:rPr lang="en-US" altLang="zh-CN" sz="1050" kern="0" dirty="0">
                <a:solidFill>
                  <a:srgbClr val="000000"/>
                </a:solidFill>
                <a:effectLst/>
                <a:latin typeface="宋体" panose="02010600030101010101" pitchFamily="2" charset="-122"/>
                <a:ea typeface="宋体" panose="02010600030101010101" pitchFamily="2" charset="-122"/>
              </a:rPr>
              <a:t> ID</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6666"/>
                </a:solidFill>
                <a:effectLst/>
                <a:latin typeface="宋体" panose="02010600030101010101" pitchFamily="2" charset="-122"/>
                <a:ea typeface="宋体" panose="02010600030101010101" pitchFamily="2" charset="-122"/>
              </a:rPr>
              <a:t>20</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880000"/>
                </a:solidFill>
                <a:effectLst/>
                <a:latin typeface="宋体" panose="02010600030101010101" pitchFamily="2" charset="-122"/>
                <a:ea typeface="宋体" panose="02010600030101010101" pitchFamily="2" charset="-122"/>
              </a:rPr>
              <a:t>//</a:t>
            </a:r>
            <a:r>
              <a:rPr lang="zh-CN" altLang="en-US" sz="1050" kern="0" dirty="0">
                <a:solidFill>
                  <a:srgbClr val="880000"/>
                </a:solidFill>
                <a:effectLst/>
                <a:latin typeface="宋体" panose="02010600030101010101" pitchFamily="2" charset="-122"/>
                <a:ea typeface="宋体" panose="02010600030101010101" pitchFamily="2" charset="-122"/>
              </a:rPr>
              <a:t>身份证</a:t>
            </a:r>
            <a:br>
              <a:rPr lang="zh-CN" altLang="en-US" sz="1050" dirty="0">
                <a:effectLst/>
                <a:latin typeface="宋体" panose="02010600030101010101" pitchFamily="2" charset="-122"/>
                <a:ea typeface="宋体" panose="02010600030101010101" pitchFamily="2" charset="-122"/>
              </a:rPr>
            </a:br>
            <a:r>
              <a:rPr lang="zh-CN" altLang="en-US"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char</a:t>
            </a:r>
            <a:r>
              <a:rPr lang="en-US" altLang="zh-CN" sz="1050" kern="0" dirty="0">
                <a:solidFill>
                  <a:srgbClr val="000000"/>
                </a:solidFill>
                <a:effectLst/>
                <a:latin typeface="宋体" panose="02010600030101010101" pitchFamily="2" charset="-122"/>
                <a:ea typeface="宋体" panose="02010600030101010101" pitchFamily="2" charset="-122"/>
              </a:rPr>
              <a:t> day</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6666"/>
                </a:solidFill>
                <a:effectLst/>
                <a:latin typeface="宋体" panose="02010600030101010101" pitchFamily="2" charset="-122"/>
                <a:ea typeface="宋体" panose="02010600030101010101" pitchFamily="2" charset="-122"/>
              </a:rPr>
              <a:t>20</a:t>
            </a:r>
            <a:r>
              <a:rPr lang="en-US" altLang="zh-CN" sz="1050" kern="0" dirty="0">
                <a:solidFill>
                  <a:srgbClr val="666600"/>
                </a:solidFill>
                <a:effectLst/>
                <a:latin typeface="宋体" panose="02010600030101010101" pitchFamily="2" charset="-122"/>
                <a:ea typeface="宋体" panose="02010600030101010101" pitchFamily="2" charset="-122"/>
              </a:rPr>
              <a:t>];</a:t>
            </a:r>
            <a:br>
              <a:rPr lang="en-US" altLang="zh-CN" sz="1050" dirty="0">
                <a:effectLst/>
                <a:latin typeface="宋体" panose="02010600030101010101" pitchFamily="2" charset="-122"/>
                <a:ea typeface="宋体" panose="02010600030101010101" pitchFamily="2" charset="-122"/>
              </a:rPr>
            </a:b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int</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err="1">
                <a:solidFill>
                  <a:srgbClr val="000000"/>
                </a:solidFill>
                <a:effectLst/>
                <a:latin typeface="宋体" panose="02010600030101010101" pitchFamily="2" charset="-122"/>
                <a:ea typeface="宋体" panose="02010600030101010101" pitchFamily="2" charset="-122"/>
              </a:rPr>
              <a:t>dengji</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880000"/>
                </a:solidFill>
                <a:effectLst/>
                <a:latin typeface="宋体" panose="02010600030101010101" pitchFamily="2" charset="-122"/>
                <a:ea typeface="宋体" panose="02010600030101010101" pitchFamily="2" charset="-122"/>
              </a:rPr>
              <a:t>//</a:t>
            </a:r>
            <a:r>
              <a:rPr lang="zh-CN" altLang="en-US" sz="1050" kern="0" dirty="0">
                <a:solidFill>
                  <a:srgbClr val="880000"/>
                </a:solidFill>
                <a:effectLst/>
                <a:latin typeface="宋体" panose="02010600030101010101" pitchFamily="2" charset="-122"/>
                <a:ea typeface="宋体" panose="02010600030101010101" pitchFamily="2" charset="-122"/>
              </a:rPr>
              <a:t>舱等级</a:t>
            </a:r>
            <a:br>
              <a:rPr lang="zh-CN" altLang="en-US" sz="1050" dirty="0">
                <a:effectLst/>
                <a:latin typeface="宋体" panose="02010600030101010101" pitchFamily="2" charset="-122"/>
                <a:ea typeface="宋体" panose="02010600030101010101" pitchFamily="2" charset="-122"/>
              </a:rPr>
            </a:br>
            <a:r>
              <a:rPr lang="zh-CN" altLang="en-US" sz="1050" kern="0" dirty="0">
                <a:solidFill>
                  <a:srgbClr val="000000"/>
                </a:solidFill>
                <a:effectLst/>
                <a:latin typeface="宋体" panose="02010600030101010101" pitchFamily="2" charset="-122"/>
                <a:ea typeface="宋体" panose="02010600030101010101" pitchFamily="2" charset="-122"/>
              </a:rPr>
              <a:t>    </a:t>
            </a:r>
            <a:r>
              <a:rPr lang="en-US" altLang="zh-CN" sz="1050" kern="0" dirty="0" err="1">
                <a:solidFill>
                  <a:srgbClr val="660066"/>
                </a:solidFill>
                <a:effectLst/>
                <a:latin typeface="宋体" panose="02010600030101010101" pitchFamily="2" charset="-122"/>
                <a:ea typeface="宋体" panose="02010600030101010101" pitchFamily="2" charset="-122"/>
              </a:rPr>
              <a:t>CNode</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0088"/>
                </a:solidFill>
                <a:effectLst/>
                <a:latin typeface="宋体" panose="02010600030101010101" pitchFamily="2" charset="-122"/>
                <a:ea typeface="宋体" panose="02010600030101010101" pitchFamily="2" charset="-122"/>
              </a:rPr>
              <a:t>next</a:t>
            </a:r>
            <a:r>
              <a:rPr lang="en-US" altLang="zh-CN" sz="1050" kern="0" dirty="0">
                <a:solidFill>
                  <a:srgbClr val="666600"/>
                </a:solidFill>
                <a:effectLst/>
                <a:latin typeface="宋体" panose="02010600030101010101" pitchFamily="2" charset="-122"/>
                <a:ea typeface="宋体" panose="02010600030101010101" pitchFamily="2" charset="-122"/>
              </a:rPr>
              <a:t>;</a:t>
            </a:r>
            <a:br>
              <a:rPr lang="en-US" altLang="zh-CN" sz="1050" dirty="0">
                <a:effectLst/>
                <a:latin typeface="宋体" panose="02010600030101010101" pitchFamily="2" charset="-122"/>
                <a:ea typeface="宋体" panose="02010600030101010101" pitchFamily="2" charset="-122"/>
              </a:rPr>
            </a:b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err="1">
                <a:solidFill>
                  <a:srgbClr val="660066"/>
                </a:solidFill>
                <a:effectLst/>
                <a:latin typeface="宋体" panose="02010600030101010101" pitchFamily="2" charset="-122"/>
                <a:ea typeface="宋体" panose="02010600030101010101" pitchFamily="2" charset="-122"/>
              </a:rPr>
              <a:t>CNode</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660066"/>
                </a:solidFill>
                <a:effectLst/>
                <a:latin typeface="宋体" panose="02010600030101010101" pitchFamily="2" charset="-122"/>
                <a:ea typeface="宋体" panose="02010600030101010101" pitchFamily="2" charset="-122"/>
              </a:rPr>
              <a:t>CList</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880000"/>
                </a:solidFill>
                <a:effectLst/>
                <a:latin typeface="宋体" panose="02010600030101010101" pitchFamily="2" charset="-122"/>
                <a:ea typeface="宋体" panose="02010600030101010101" pitchFamily="2" charset="-122"/>
              </a:rPr>
              <a:t>//</a:t>
            </a:r>
            <a:r>
              <a:rPr lang="zh-CN" altLang="en-US" sz="1050" kern="0" dirty="0">
                <a:solidFill>
                  <a:srgbClr val="880000"/>
                </a:solidFill>
                <a:effectLst/>
                <a:latin typeface="宋体" panose="02010600030101010101" pitchFamily="2" charset="-122"/>
                <a:ea typeface="宋体" panose="02010600030101010101" pitchFamily="2" charset="-122"/>
              </a:rPr>
              <a:t>乘客节点</a:t>
            </a:r>
            <a:br>
              <a:rPr lang="zh-CN" altLang="en-US" sz="1050" dirty="0">
                <a:effectLst/>
                <a:latin typeface="宋体" panose="02010600030101010101" pitchFamily="2" charset="-122"/>
                <a:ea typeface="宋体" panose="02010600030101010101" pitchFamily="2" charset="-122"/>
              </a:rPr>
            </a:br>
            <a:r>
              <a:rPr lang="zh-CN" altLang="en-US" sz="1050" kern="100" dirty="0">
                <a:effectLst/>
                <a:latin typeface="宋体" panose="02010600030101010101" pitchFamily="2" charset="-122"/>
                <a:ea typeface="宋体" panose="02010600030101010101" pitchFamily="2" charset="-122"/>
              </a:rPr>
              <a:t> </a:t>
            </a:r>
            <a:br>
              <a:rPr lang="zh-CN" altLang="en-US" sz="1050" kern="100" dirty="0">
                <a:effectLst/>
                <a:latin typeface="Times New Roman" panose="02020603050405020304" pitchFamily="18" charset="0"/>
                <a:ea typeface="宋体" panose="02010600030101010101" pitchFamily="2" charset="-122"/>
              </a:rPr>
            </a:br>
            <a:r>
              <a:rPr lang="en-US" altLang="zh-CN" sz="1050" kern="100" dirty="0">
                <a:effectLst/>
                <a:latin typeface="宋体" panose="02010600030101010101" pitchFamily="2" charset="-122"/>
                <a:ea typeface="宋体" panose="02010600030101010101" pitchFamily="2" charset="-122"/>
              </a:rPr>
              <a:t>//</a:t>
            </a:r>
            <a:r>
              <a:rPr lang="zh-CN" altLang="en-US" sz="1050" kern="100" dirty="0">
                <a:effectLst/>
                <a:latin typeface="宋体" panose="02010600030101010101" pitchFamily="2" charset="-122"/>
                <a:ea typeface="宋体" panose="02010600030101010101" pitchFamily="2" charset="-122"/>
              </a:rPr>
              <a:t>候补队列中的节点 </a:t>
            </a:r>
            <a:br>
              <a:rPr lang="zh-CN" altLang="en-US" sz="1050" kern="100" dirty="0">
                <a:effectLst/>
                <a:latin typeface="Times New Roman" panose="02020603050405020304" pitchFamily="18" charset="0"/>
                <a:ea typeface="宋体" panose="02010600030101010101" pitchFamily="2" charset="-122"/>
              </a:rPr>
            </a:br>
            <a:r>
              <a:rPr lang="en-US" altLang="zh-CN" sz="1050" kern="0" dirty="0">
                <a:solidFill>
                  <a:srgbClr val="000088"/>
                </a:solidFill>
                <a:effectLst/>
                <a:latin typeface="宋体" panose="02010600030101010101" pitchFamily="2" charset="-122"/>
                <a:ea typeface="宋体" panose="02010600030101010101" pitchFamily="2" charset="-122"/>
              </a:rPr>
              <a:t>typedef</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struct</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err="1">
                <a:solidFill>
                  <a:srgbClr val="660066"/>
                </a:solidFill>
                <a:effectLst/>
                <a:latin typeface="宋体" panose="02010600030101010101" pitchFamily="2" charset="-122"/>
                <a:ea typeface="宋体" panose="02010600030101010101" pitchFamily="2" charset="-122"/>
              </a:rPr>
              <a:t>HbNode</a:t>
            </a:r>
            <a:r>
              <a:rPr lang="en-US" altLang="zh-CN" sz="1050" kern="0" dirty="0">
                <a:solidFill>
                  <a:srgbClr val="000000"/>
                </a:solidFill>
                <a:effectLst/>
                <a:latin typeface="宋体" panose="02010600030101010101" pitchFamily="2" charset="-122"/>
                <a:ea typeface="宋体" panose="02010600030101010101" pitchFamily="2" charset="-122"/>
              </a:rPr>
              <a:t> </a:t>
            </a:r>
            <a:br>
              <a:rPr lang="en-US" altLang="zh-CN" sz="1050" dirty="0">
                <a:effectLst/>
                <a:latin typeface="宋体" panose="02010600030101010101" pitchFamily="2" charset="-122"/>
                <a:ea typeface="宋体" panose="02010600030101010101" pitchFamily="2" charset="-122"/>
              </a:rPr>
            </a:br>
            <a:r>
              <a:rPr lang="en-US" altLang="zh-CN" sz="1050" kern="0" dirty="0">
                <a:solidFill>
                  <a:srgbClr val="666600"/>
                </a:solidFill>
                <a:effectLst/>
                <a:latin typeface="宋体" panose="02010600030101010101" pitchFamily="2" charset="-122"/>
                <a:ea typeface="宋体" panose="02010600030101010101" pitchFamily="2" charset="-122"/>
              </a:rPr>
              <a:t>{</a:t>
            </a:r>
            <a:br>
              <a:rPr lang="en-US" altLang="zh-CN" sz="1050" dirty="0">
                <a:effectLst/>
                <a:latin typeface="宋体" panose="02010600030101010101" pitchFamily="2" charset="-122"/>
                <a:ea typeface="宋体" panose="02010600030101010101" pitchFamily="2" charset="-122"/>
              </a:rPr>
            </a:b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char</a:t>
            </a:r>
            <a:r>
              <a:rPr lang="en-US" altLang="zh-CN" sz="1050" kern="0" dirty="0">
                <a:solidFill>
                  <a:srgbClr val="000000"/>
                </a:solidFill>
                <a:effectLst/>
                <a:latin typeface="宋体" panose="02010600030101010101" pitchFamily="2" charset="-122"/>
                <a:ea typeface="宋体" panose="02010600030101010101" pitchFamily="2" charset="-122"/>
              </a:rPr>
              <a:t> name</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6666"/>
                </a:solidFill>
                <a:effectLst/>
                <a:latin typeface="宋体" panose="02010600030101010101" pitchFamily="2" charset="-122"/>
                <a:ea typeface="宋体" panose="02010600030101010101" pitchFamily="2" charset="-122"/>
              </a:rPr>
              <a:t>20</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880000"/>
                </a:solidFill>
                <a:effectLst/>
                <a:latin typeface="宋体" panose="02010600030101010101" pitchFamily="2" charset="-122"/>
                <a:ea typeface="宋体" panose="02010600030101010101" pitchFamily="2" charset="-122"/>
              </a:rPr>
              <a:t>//</a:t>
            </a:r>
            <a:r>
              <a:rPr lang="zh-CN" altLang="en-US" sz="1050" kern="0" dirty="0">
                <a:solidFill>
                  <a:srgbClr val="880000"/>
                </a:solidFill>
                <a:effectLst/>
                <a:latin typeface="宋体" panose="02010600030101010101" pitchFamily="2" charset="-122"/>
                <a:ea typeface="宋体" panose="02010600030101010101" pitchFamily="2" charset="-122"/>
              </a:rPr>
              <a:t>姓名</a:t>
            </a:r>
            <a:br>
              <a:rPr lang="zh-CN" altLang="en-US" sz="1050" dirty="0">
                <a:effectLst/>
                <a:latin typeface="宋体" panose="02010600030101010101" pitchFamily="2" charset="-122"/>
                <a:ea typeface="宋体" panose="02010600030101010101" pitchFamily="2" charset="-122"/>
              </a:rPr>
            </a:br>
            <a:r>
              <a:rPr lang="zh-CN" altLang="en-US"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char</a:t>
            </a:r>
            <a:r>
              <a:rPr lang="en-US" altLang="zh-CN" sz="1050" kern="0" dirty="0">
                <a:solidFill>
                  <a:srgbClr val="000000"/>
                </a:solidFill>
                <a:effectLst/>
                <a:latin typeface="宋体" panose="02010600030101010101" pitchFamily="2" charset="-122"/>
                <a:ea typeface="宋体" panose="02010600030101010101" pitchFamily="2" charset="-122"/>
              </a:rPr>
              <a:t> ID</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6666"/>
                </a:solidFill>
                <a:effectLst/>
                <a:latin typeface="宋体" panose="02010600030101010101" pitchFamily="2" charset="-122"/>
                <a:ea typeface="宋体" panose="02010600030101010101" pitchFamily="2" charset="-122"/>
              </a:rPr>
              <a:t>20</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880000"/>
                </a:solidFill>
                <a:effectLst/>
                <a:latin typeface="宋体" panose="02010600030101010101" pitchFamily="2" charset="-122"/>
                <a:ea typeface="宋体" panose="02010600030101010101" pitchFamily="2" charset="-122"/>
              </a:rPr>
              <a:t>//</a:t>
            </a:r>
            <a:r>
              <a:rPr lang="zh-CN" altLang="en-US" sz="1050" kern="0" dirty="0">
                <a:solidFill>
                  <a:srgbClr val="880000"/>
                </a:solidFill>
                <a:effectLst/>
                <a:latin typeface="宋体" panose="02010600030101010101" pitchFamily="2" charset="-122"/>
                <a:ea typeface="宋体" panose="02010600030101010101" pitchFamily="2" charset="-122"/>
              </a:rPr>
              <a:t>身份证</a:t>
            </a:r>
            <a:br>
              <a:rPr lang="zh-CN" altLang="en-US" sz="1050" dirty="0">
                <a:effectLst/>
                <a:latin typeface="宋体" panose="02010600030101010101" pitchFamily="2" charset="-122"/>
                <a:ea typeface="宋体" panose="02010600030101010101" pitchFamily="2" charset="-122"/>
              </a:rPr>
            </a:br>
            <a:r>
              <a:rPr lang="zh-CN" altLang="en-US"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int</a:t>
            </a:r>
            <a:r>
              <a:rPr lang="en-US" altLang="zh-CN" sz="1050" kern="0" dirty="0">
                <a:solidFill>
                  <a:srgbClr val="000000"/>
                </a:solidFill>
                <a:effectLst/>
                <a:latin typeface="宋体" panose="02010600030101010101" pitchFamily="2" charset="-122"/>
                <a:ea typeface="宋体" panose="02010600030101010101" pitchFamily="2" charset="-122"/>
              </a:rPr>
              <a:t> num</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880000"/>
                </a:solidFill>
                <a:effectLst/>
                <a:latin typeface="宋体" panose="02010600030101010101" pitchFamily="2" charset="-122"/>
                <a:ea typeface="宋体" panose="02010600030101010101" pitchFamily="2" charset="-122"/>
              </a:rPr>
              <a:t>//</a:t>
            </a:r>
            <a:r>
              <a:rPr lang="zh-CN" altLang="en-US" sz="1050" kern="0" dirty="0">
                <a:solidFill>
                  <a:srgbClr val="880000"/>
                </a:solidFill>
                <a:effectLst/>
                <a:latin typeface="宋体" panose="02010600030101010101" pitchFamily="2" charset="-122"/>
                <a:ea typeface="宋体" panose="02010600030101010101" pitchFamily="2" charset="-122"/>
              </a:rPr>
              <a:t>预定数量 </a:t>
            </a:r>
            <a:br>
              <a:rPr lang="zh-CN" altLang="en-US" sz="1050" dirty="0">
                <a:effectLst/>
                <a:latin typeface="宋体" panose="02010600030101010101" pitchFamily="2" charset="-122"/>
                <a:ea typeface="宋体" panose="02010600030101010101" pitchFamily="2" charset="-122"/>
              </a:rPr>
            </a:br>
            <a:r>
              <a:rPr lang="zh-CN" altLang="en-US"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struct</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err="1">
                <a:solidFill>
                  <a:srgbClr val="660066"/>
                </a:solidFill>
                <a:effectLst/>
                <a:latin typeface="宋体" panose="02010600030101010101" pitchFamily="2" charset="-122"/>
                <a:ea typeface="宋体" panose="02010600030101010101" pitchFamily="2" charset="-122"/>
              </a:rPr>
              <a:t>HbNode</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0088"/>
                </a:solidFill>
                <a:effectLst/>
                <a:latin typeface="宋体" panose="02010600030101010101" pitchFamily="2" charset="-122"/>
                <a:ea typeface="宋体" panose="02010600030101010101" pitchFamily="2" charset="-122"/>
              </a:rPr>
              <a:t>next</a:t>
            </a:r>
            <a:r>
              <a:rPr lang="en-US" altLang="zh-CN" sz="1050" kern="0" dirty="0">
                <a:solidFill>
                  <a:srgbClr val="666600"/>
                </a:solidFill>
                <a:effectLst/>
                <a:latin typeface="宋体" panose="02010600030101010101" pitchFamily="2" charset="-122"/>
                <a:ea typeface="宋体" panose="02010600030101010101" pitchFamily="2" charset="-122"/>
              </a:rPr>
              <a:t>;</a:t>
            </a:r>
            <a:br>
              <a:rPr lang="en-US" altLang="zh-CN" sz="1050" dirty="0">
                <a:effectLst/>
                <a:latin typeface="宋体" panose="02010600030101010101" pitchFamily="2" charset="-122"/>
                <a:ea typeface="宋体" panose="02010600030101010101" pitchFamily="2" charset="-122"/>
              </a:rPr>
            </a:b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err="1">
                <a:solidFill>
                  <a:srgbClr val="660066"/>
                </a:solidFill>
                <a:effectLst/>
                <a:latin typeface="宋体" panose="02010600030101010101" pitchFamily="2" charset="-122"/>
                <a:ea typeface="宋体" panose="02010600030101010101" pitchFamily="2" charset="-122"/>
              </a:rPr>
              <a:t>QhbNode</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err="1">
                <a:solidFill>
                  <a:srgbClr val="660066"/>
                </a:solidFill>
                <a:effectLst/>
                <a:latin typeface="宋体" panose="02010600030101010101" pitchFamily="2" charset="-122"/>
                <a:ea typeface="宋体" panose="02010600030101010101" pitchFamily="2" charset="-122"/>
              </a:rPr>
              <a:t>Phb</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000000"/>
                </a:solidFill>
                <a:effectLst/>
                <a:latin typeface="宋体" panose="02010600030101010101" pitchFamily="2" charset="-122"/>
                <a:ea typeface="宋体" panose="02010600030101010101" pitchFamily="2" charset="-122"/>
              </a:rPr>
              <a:t> </a:t>
            </a:r>
            <a:br>
              <a:rPr lang="en-US" altLang="zh-CN" sz="1050" dirty="0">
                <a:effectLst/>
                <a:latin typeface="宋体" panose="02010600030101010101" pitchFamily="2" charset="-122"/>
                <a:ea typeface="宋体" panose="02010600030101010101" pitchFamily="2" charset="-122"/>
              </a:rPr>
            </a:br>
            <a:r>
              <a:rPr lang="en-US" altLang="zh-CN" sz="1050" kern="100" dirty="0">
                <a:effectLst/>
                <a:latin typeface="宋体" panose="02010600030101010101" pitchFamily="2" charset="-122"/>
                <a:ea typeface="宋体" panose="02010600030101010101" pitchFamily="2" charset="-122"/>
              </a:rPr>
              <a:t> </a:t>
            </a:r>
            <a:br>
              <a:rPr lang="en-US" altLang="zh-CN" sz="1050" kern="100" dirty="0">
                <a:effectLst/>
                <a:latin typeface="Times New Roman" panose="02020603050405020304" pitchFamily="18" charset="0"/>
                <a:ea typeface="宋体" panose="02010600030101010101" pitchFamily="2" charset="-122"/>
              </a:rPr>
            </a:br>
            <a:endParaRPr lang="zh-CN" altLang="en-US" sz="1050"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总体结构设计</a:t>
            </a:r>
          </a:p>
        </p:txBody>
      </p:sp>
      <p:sp>
        <p:nvSpPr>
          <p:cNvPr id="3" name="标题 1">
            <a:extLst>
              <a:ext uri="{FF2B5EF4-FFF2-40B4-BE49-F238E27FC236}">
                <a16:creationId xmlns:a16="http://schemas.microsoft.com/office/drawing/2014/main" id="{1893940A-58A2-B158-3915-F2942BBCEBEB}"/>
              </a:ext>
            </a:extLst>
          </p:cNvPr>
          <p:cNvSpPr txBox="1">
            <a:spLocks/>
          </p:cNvSpPr>
          <p:nvPr/>
        </p:nvSpPr>
        <p:spPr>
          <a:xfrm>
            <a:off x="5032228" y="1377055"/>
            <a:ext cx="6554587" cy="5799873"/>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pPr marL="457200">
              <a:lnSpc>
                <a:spcPct val="125000"/>
              </a:lnSpc>
              <a:spcBef>
                <a:spcPts val="0"/>
              </a:spcBef>
            </a:pPr>
            <a:r>
              <a:rPr lang="en-US" altLang="zh-CN" sz="1050" kern="100" dirty="0">
                <a:effectLst/>
                <a:latin typeface="宋体" panose="02010600030101010101" pitchFamily="2" charset="-122"/>
                <a:ea typeface="宋体" panose="02010600030101010101" pitchFamily="2" charset="-122"/>
              </a:rPr>
              <a:t>//</a:t>
            </a:r>
            <a:r>
              <a:rPr lang="zh-CN" altLang="en-US" sz="1050" kern="100" dirty="0">
                <a:effectLst/>
                <a:latin typeface="宋体" panose="02010600030101010101" pitchFamily="2" charset="-122"/>
                <a:ea typeface="宋体" panose="02010600030101010101" pitchFamily="2" charset="-122"/>
              </a:rPr>
              <a:t>候补队列 </a:t>
            </a:r>
            <a:br>
              <a:rPr lang="zh-CN" altLang="en-US" sz="1050" kern="100" dirty="0">
                <a:effectLst/>
                <a:latin typeface="Times New Roman" panose="02020603050405020304" pitchFamily="18" charset="0"/>
                <a:ea typeface="宋体" panose="02010600030101010101" pitchFamily="2" charset="-122"/>
              </a:rPr>
            </a:br>
            <a:r>
              <a:rPr lang="en-US" altLang="zh-CN" sz="1050" kern="0" dirty="0">
                <a:solidFill>
                  <a:srgbClr val="000088"/>
                </a:solidFill>
                <a:effectLst/>
                <a:latin typeface="宋体" panose="02010600030101010101" pitchFamily="2" charset="-122"/>
                <a:ea typeface="宋体" panose="02010600030101010101" pitchFamily="2" charset="-122"/>
              </a:rPr>
              <a:t>typedef</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000088"/>
                </a:solidFill>
                <a:effectLst/>
                <a:latin typeface="宋体" panose="02010600030101010101" pitchFamily="2" charset="-122"/>
                <a:ea typeface="宋体" panose="02010600030101010101" pitchFamily="2" charset="-122"/>
              </a:rPr>
              <a:t>struct</a:t>
            </a: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a:solidFill>
                  <a:srgbClr val="660066"/>
                </a:solidFill>
                <a:effectLst/>
                <a:latin typeface="宋体" panose="02010600030101010101" pitchFamily="2" charset="-122"/>
                <a:ea typeface="宋体" panose="02010600030101010101" pitchFamily="2" charset="-122"/>
              </a:rPr>
              <a:t>Queue</a:t>
            </a:r>
            <a:r>
              <a:rPr lang="en-US" altLang="zh-CN" sz="1050" kern="0" dirty="0">
                <a:solidFill>
                  <a:srgbClr val="000000"/>
                </a:solidFill>
                <a:effectLst/>
                <a:latin typeface="宋体" panose="02010600030101010101" pitchFamily="2" charset="-122"/>
                <a:ea typeface="宋体" panose="02010600030101010101" pitchFamily="2" charset="-122"/>
              </a:rPr>
              <a:t> </a:t>
            </a:r>
            <a:br>
              <a:rPr lang="en-US" altLang="zh-CN" sz="1050" dirty="0">
                <a:effectLst/>
                <a:latin typeface="宋体" panose="02010600030101010101" pitchFamily="2" charset="-122"/>
                <a:ea typeface="宋体" panose="02010600030101010101" pitchFamily="2" charset="-122"/>
              </a:rPr>
            </a:br>
            <a:r>
              <a:rPr lang="en-US" altLang="zh-CN" sz="1050" kern="0" dirty="0">
                <a:solidFill>
                  <a:srgbClr val="666600"/>
                </a:solidFill>
                <a:effectLst/>
                <a:latin typeface="宋体" panose="02010600030101010101" pitchFamily="2" charset="-122"/>
                <a:ea typeface="宋体" panose="02010600030101010101" pitchFamily="2" charset="-122"/>
              </a:rPr>
              <a:t>{</a:t>
            </a:r>
            <a:br>
              <a:rPr lang="en-US" altLang="zh-CN" sz="1050" dirty="0">
                <a:effectLst/>
                <a:latin typeface="宋体" panose="02010600030101010101" pitchFamily="2" charset="-122"/>
                <a:ea typeface="宋体" panose="02010600030101010101" pitchFamily="2" charset="-122"/>
              </a:rPr>
            </a:br>
            <a:r>
              <a:rPr lang="en-US" altLang="zh-CN" sz="1050" kern="0" dirty="0">
                <a:solidFill>
                  <a:srgbClr val="000000"/>
                </a:solidFill>
                <a:effectLst/>
                <a:latin typeface="宋体" panose="02010600030101010101" pitchFamily="2" charset="-122"/>
                <a:ea typeface="宋体" panose="02010600030101010101" pitchFamily="2" charset="-122"/>
              </a:rPr>
              <a:t>    </a:t>
            </a:r>
            <a:r>
              <a:rPr lang="en-US" altLang="zh-CN" sz="1050" kern="0" dirty="0" err="1">
                <a:solidFill>
                  <a:srgbClr val="660066"/>
                </a:solidFill>
                <a:effectLst/>
                <a:latin typeface="宋体" panose="02010600030101010101" pitchFamily="2" charset="-122"/>
                <a:ea typeface="宋体" panose="02010600030101010101" pitchFamily="2" charset="-122"/>
              </a:rPr>
              <a:t>Phb</a:t>
            </a:r>
            <a:r>
              <a:rPr lang="en-US" altLang="zh-CN" sz="1050" kern="0" dirty="0">
                <a:solidFill>
                  <a:srgbClr val="000000"/>
                </a:solidFill>
                <a:effectLst/>
                <a:latin typeface="宋体" panose="02010600030101010101" pitchFamily="2" charset="-122"/>
                <a:ea typeface="宋体" panose="02010600030101010101" pitchFamily="2" charset="-122"/>
              </a:rPr>
              <a:t> front</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880000"/>
                </a:solidFill>
                <a:effectLst/>
                <a:latin typeface="宋体" panose="02010600030101010101" pitchFamily="2" charset="-122"/>
                <a:ea typeface="宋体" panose="02010600030101010101" pitchFamily="2" charset="-122"/>
              </a:rPr>
              <a:t>//</a:t>
            </a:r>
            <a:r>
              <a:rPr lang="zh-CN" altLang="en-US" sz="1050" kern="0" dirty="0">
                <a:solidFill>
                  <a:srgbClr val="880000"/>
                </a:solidFill>
                <a:effectLst/>
                <a:latin typeface="宋体" panose="02010600030101010101" pitchFamily="2" charset="-122"/>
                <a:ea typeface="宋体" panose="02010600030101010101" pitchFamily="2" charset="-122"/>
              </a:rPr>
              <a:t>等候替补客户名单域的头指针</a:t>
            </a:r>
            <a:br>
              <a:rPr lang="zh-CN" altLang="en-US" sz="1050" dirty="0">
                <a:effectLst/>
                <a:latin typeface="宋体" panose="02010600030101010101" pitchFamily="2" charset="-122"/>
                <a:ea typeface="宋体" panose="02010600030101010101" pitchFamily="2" charset="-122"/>
              </a:rPr>
            </a:br>
            <a:r>
              <a:rPr lang="zh-CN" altLang="en-US" sz="1050" kern="0" dirty="0">
                <a:solidFill>
                  <a:srgbClr val="000000"/>
                </a:solidFill>
                <a:effectLst/>
                <a:latin typeface="宋体" panose="02010600030101010101" pitchFamily="2" charset="-122"/>
                <a:ea typeface="宋体" panose="02010600030101010101" pitchFamily="2" charset="-122"/>
              </a:rPr>
              <a:t>    </a:t>
            </a:r>
            <a:r>
              <a:rPr lang="en-US" altLang="zh-CN" sz="1050" kern="0" dirty="0" err="1">
                <a:solidFill>
                  <a:srgbClr val="660066"/>
                </a:solidFill>
                <a:effectLst/>
                <a:latin typeface="宋体" panose="02010600030101010101" pitchFamily="2" charset="-122"/>
                <a:ea typeface="宋体" panose="02010600030101010101" pitchFamily="2" charset="-122"/>
              </a:rPr>
              <a:t>Phb</a:t>
            </a:r>
            <a:r>
              <a:rPr lang="en-US" altLang="zh-CN" sz="1050" kern="0" dirty="0">
                <a:solidFill>
                  <a:srgbClr val="000000"/>
                </a:solidFill>
                <a:effectLst/>
                <a:latin typeface="宋体" panose="02010600030101010101" pitchFamily="2" charset="-122"/>
                <a:ea typeface="宋体" panose="02010600030101010101" pitchFamily="2" charset="-122"/>
              </a:rPr>
              <a:t> rear</a:t>
            </a:r>
            <a:r>
              <a:rPr lang="en-US" altLang="zh-CN" sz="1050" kern="0" dirty="0">
                <a:solidFill>
                  <a:srgbClr val="666600"/>
                </a:solidFill>
                <a:effectLst/>
                <a:latin typeface="宋体" panose="02010600030101010101" pitchFamily="2" charset="-122"/>
                <a:ea typeface="宋体" panose="02010600030101010101" pitchFamily="2" charset="-122"/>
              </a:rPr>
              <a:t>;</a:t>
            </a:r>
            <a:r>
              <a:rPr lang="en-US" altLang="zh-CN" sz="1050" kern="0" dirty="0">
                <a:solidFill>
                  <a:srgbClr val="880000"/>
                </a:solidFill>
                <a:effectLst/>
                <a:latin typeface="宋体" panose="02010600030101010101" pitchFamily="2" charset="-122"/>
                <a:ea typeface="宋体" panose="02010600030101010101" pitchFamily="2" charset="-122"/>
              </a:rPr>
              <a:t>//</a:t>
            </a:r>
            <a:r>
              <a:rPr lang="zh-CN" altLang="en-US" sz="1050" kern="0" dirty="0">
                <a:solidFill>
                  <a:srgbClr val="880000"/>
                </a:solidFill>
                <a:effectLst/>
                <a:latin typeface="宋体" panose="02010600030101010101" pitchFamily="2" charset="-122"/>
                <a:ea typeface="宋体" panose="02010600030101010101" pitchFamily="2" charset="-122"/>
              </a:rPr>
              <a:t>等候替补客户名单域的尾指针</a:t>
            </a:r>
            <a:br>
              <a:rPr lang="zh-CN" altLang="en-US" sz="1050" dirty="0">
                <a:effectLst/>
                <a:latin typeface="宋体" panose="02010600030101010101" pitchFamily="2" charset="-122"/>
                <a:ea typeface="宋体" panose="02010600030101010101" pitchFamily="2" charset="-122"/>
              </a:rPr>
            </a:br>
            <a:r>
              <a:rPr lang="en-US" altLang="zh-CN" sz="1050" kern="0" dirty="0">
                <a:solidFill>
                  <a:srgbClr val="666600"/>
                </a:solidFill>
                <a:effectLst/>
                <a:latin typeface="宋体" panose="02010600030101010101" pitchFamily="2" charset="-122"/>
                <a:ea typeface="宋体" panose="02010600030101010101" pitchFamily="2" charset="-122"/>
              </a:rPr>
              <a:t>}</a:t>
            </a:r>
            <a:r>
              <a:rPr lang="zh-CN" altLang="en-US" sz="1050" kern="0" dirty="0">
                <a:solidFill>
                  <a:srgbClr val="000000"/>
                </a:solidFill>
                <a:effectLst/>
                <a:latin typeface="宋体" panose="02010600030101010101" pitchFamily="2" charset="-122"/>
                <a:ea typeface="宋体" panose="02010600030101010101" pitchFamily="2" charset="-122"/>
              </a:rPr>
              <a:t> </a:t>
            </a:r>
            <a:r>
              <a:rPr lang="en-US" altLang="zh-CN" sz="1050" kern="0" dirty="0" err="1">
                <a:solidFill>
                  <a:srgbClr val="660066"/>
                </a:solidFill>
                <a:effectLst/>
                <a:latin typeface="宋体" panose="02010600030101010101" pitchFamily="2" charset="-122"/>
                <a:ea typeface="宋体" panose="02010600030101010101" pitchFamily="2" charset="-122"/>
              </a:rPr>
              <a:t>LinkQueue</a:t>
            </a:r>
            <a:r>
              <a:rPr lang="en-US" altLang="zh-CN" sz="1050" kern="0" dirty="0">
                <a:solidFill>
                  <a:srgbClr val="666600"/>
                </a:solidFill>
                <a:effectLst/>
                <a:latin typeface="宋体" panose="02010600030101010101" pitchFamily="2" charset="-122"/>
                <a:ea typeface="宋体" panose="02010600030101010101" pitchFamily="2" charset="-122"/>
              </a:rPr>
              <a:t>;</a:t>
            </a:r>
            <a:br>
              <a:rPr lang="en-US" altLang="zh-CN" sz="1050" dirty="0">
                <a:effectLst/>
                <a:latin typeface="宋体" panose="02010600030101010101" pitchFamily="2" charset="-122"/>
                <a:ea typeface="宋体" panose="02010600030101010101" pitchFamily="2" charset="-122"/>
              </a:rPr>
            </a:br>
            <a:br>
              <a:rPr lang="en-US" altLang="zh-CN" sz="1050" dirty="0">
                <a:latin typeface="宋体" panose="02010600030101010101" pitchFamily="2" charset="-122"/>
                <a:ea typeface="宋体" panose="02010600030101010101" pitchFamily="2" charset="-122"/>
              </a:rPr>
            </a:br>
            <a:r>
              <a:rPr lang="en-US" altLang="zh-CN" sz="1050" kern="0" dirty="0">
                <a:solidFill>
                  <a:srgbClr val="000000"/>
                </a:solidFill>
                <a:latin typeface="宋体" panose="02010600030101010101" pitchFamily="2" charset="-122"/>
                <a:ea typeface="宋体" panose="02010600030101010101" pitchFamily="2" charset="-122"/>
              </a:rPr>
              <a:t> </a:t>
            </a:r>
            <a:br>
              <a:rPr lang="en-US" altLang="zh-CN" sz="1050" dirty="0">
                <a:latin typeface="宋体" panose="02010600030101010101" pitchFamily="2" charset="-122"/>
                <a:ea typeface="宋体" panose="02010600030101010101" pitchFamily="2" charset="-122"/>
              </a:rPr>
            </a:br>
            <a:r>
              <a:rPr lang="en-US" altLang="zh-CN" sz="1050" kern="100" dirty="0">
                <a:latin typeface="宋体" panose="02010600030101010101" pitchFamily="2" charset="-122"/>
                <a:ea typeface="宋体" panose="02010600030101010101" pitchFamily="2" charset="-122"/>
              </a:rPr>
              <a:t> </a:t>
            </a:r>
            <a:br>
              <a:rPr lang="en-US" altLang="zh-CN" sz="1050" kern="100" dirty="0">
                <a:latin typeface="Times New Roman" panose="02020603050405020304" pitchFamily="18" charset="0"/>
                <a:ea typeface="宋体" panose="02010600030101010101" pitchFamily="2" charset="-122"/>
              </a:rPr>
            </a:br>
            <a:r>
              <a:rPr lang="en-US" altLang="zh-CN" sz="1050" kern="100" dirty="0">
                <a:latin typeface="宋体" panose="02010600030101010101" pitchFamily="2" charset="-122"/>
                <a:ea typeface="宋体" panose="02010600030101010101" pitchFamily="2" charset="-122"/>
              </a:rPr>
              <a:t>//</a:t>
            </a:r>
            <a:r>
              <a:rPr lang="zh-CN" altLang="en-US" sz="1050" kern="100" dirty="0">
                <a:latin typeface="宋体" panose="02010600030101010101" pitchFamily="2" charset="-122"/>
                <a:ea typeface="宋体" panose="02010600030101010101" pitchFamily="2" charset="-122"/>
              </a:rPr>
              <a:t>航班节点</a:t>
            </a:r>
            <a:br>
              <a:rPr lang="zh-CN" altLang="en-US" sz="1050" kern="100" dirty="0">
                <a:latin typeface="Times New Roman" panose="02020603050405020304" pitchFamily="18" charset="0"/>
                <a:ea typeface="宋体" panose="02010600030101010101" pitchFamily="2" charset="-122"/>
              </a:rPr>
            </a:br>
            <a:r>
              <a:rPr lang="zh-CN" altLang="en-US" sz="1050" kern="0" dirty="0">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typedef</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struct</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000000"/>
                </a:solidFill>
                <a:latin typeface="宋体" panose="02010600030101010101" pitchFamily="2" charset="-122"/>
                <a:ea typeface="宋体" panose="02010600030101010101" pitchFamily="2" charset="-122"/>
              </a:rPr>
              <a:t>hangban</a:t>
            </a:r>
            <a:r>
              <a:rPr lang="en-US" altLang="zh-CN" sz="1050" kern="0" dirty="0">
                <a:solidFill>
                  <a:srgbClr val="000000"/>
                </a:solidFill>
                <a:latin typeface="宋体" panose="02010600030101010101" pitchFamily="2" charset="-122"/>
                <a:ea typeface="宋体" panose="02010600030101010101" pitchFamily="2" charset="-122"/>
              </a:rPr>
              <a:t> </a:t>
            </a:r>
            <a:br>
              <a:rPr lang="en-US" altLang="zh-CN" sz="1050" dirty="0">
                <a:latin typeface="宋体" panose="02010600030101010101" pitchFamily="2" charset="-122"/>
                <a:ea typeface="宋体" panose="02010600030101010101" pitchFamily="2" charset="-122"/>
              </a:rPr>
            </a:br>
            <a:r>
              <a:rPr lang="en-US" altLang="zh-CN" sz="1050" kern="0" dirty="0">
                <a:solidFill>
                  <a:srgbClr val="666600"/>
                </a:solidFill>
                <a:latin typeface="宋体" panose="02010600030101010101" pitchFamily="2" charset="-122"/>
                <a:ea typeface="宋体" panose="02010600030101010101" pitchFamily="2" charset="-122"/>
              </a:rPr>
              <a:t>{</a:t>
            </a:r>
            <a:br>
              <a:rPr lang="en-US" altLang="zh-CN" sz="1050" dirty="0">
                <a:latin typeface="宋体" panose="02010600030101010101" pitchFamily="2" charset="-122"/>
                <a:ea typeface="宋体" panose="02010600030101010101" pitchFamily="2" charset="-122"/>
              </a:rPr>
            </a:b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char</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000000"/>
                </a:solidFill>
                <a:latin typeface="宋体" panose="02010600030101010101" pitchFamily="2" charset="-122"/>
                <a:ea typeface="宋体" panose="02010600030101010101" pitchFamily="2" charset="-122"/>
              </a:rPr>
              <a:t>qidian</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006666"/>
                </a:solidFill>
                <a:latin typeface="宋体" panose="02010600030101010101" pitchFamily="2" charset="-122"/>
                <a:ea typeface="宋体" panose="02010600030101010101" pitchFamily="2" charset="-122"/>
              </a:rPr>
              <a:t>20</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起点站名</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char</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000000"/>
                </a:solidFill>
                <a:latin typeface="宋体" panose="02010600030101010101" pitchFamily="2" charset="-122"/>
                <a:ea typeface="宋体" panose="02010600030101010101" pitchFamily="2" charset="-122"/>
              </a:rPr>
              <a:t>zhongdian</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006666"/>
                </a:solidFill>
                <a:latin typeface="宋体" panose="02010600030101010101" pitchFamily="2" charset="-122"/>
                <a:ea typeface="宋体" panose="02010600030101010101" pitchFamily="2" charset="-122"/>
              </a:rPr>
              <a:t>20</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终点站名</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char</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000000"/>
                </a:solidFill>
                <a:latin typeface="宋体" panose="02010600030101010101" pitchFamily="2" charset="-122"/>
                <a:ea typeface="宋体" panose="02010600030101010101" pitchFamily="2" charset="-122"/>
              </a:rPr>
              <a:t>hbID</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006666"/>
                </a:solidFill>
                <a:latin typeface="宋体" panose="02010600030101010101" pitchFamily="2" charset="-122"/>
                <a:ea typeface="宋体" panose="02010600030101010101" pitchFamily="2" charset="-122"/>
              </a:rPr>
              <a:t>20</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航班编号 </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char</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000000"/>
                </a:solidFill>
                <a:latin typeface="宋体" panose="02010600030101010101" pitchFamily="2" charset="-122"/>
                <a:ea typeface="宋体" panose="02010600030101010101" pitchFamily="2" charset="-122"/>
              </a:rPr>
              <a:t>hbnum</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006666"/>
                </a:solidFill>
                <a:latin typeface="宋体" panose="02010600030101010101" pitchFamily="2" charset="-122"/>
                <a:ea typeface="宋体" panose="02010600030101010101" pitchFamily="2" charset="-122"/>
              </a:rPr>
              <a:t>20</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飞机号</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char</a:t>
            </a:r>
            <a:r>
              <a:rPr lang="en-US" altLang="zh-CN" sz="1050" kern="0" dirty="0">
                <a:solidFill>
                  <a:srgbClr val="000000"/>
                </a:solidFill>
                <a:latin typeface="宋体" panose="02010600030101010101" pitchFamily="2" charset="-122"/>
                <a:ea typeface="宋体" panose="02010600030101010101" pitchFamily="2" charset="-122"/>
              </a:rPr>
              <a:t> day</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006666"/>
                </a:solidFill>
                <a:latin typeface="宋体" panose="02010600030101010101" pitchFamily="2" charset="-122"/>
                <a:ea typeface="宋体" panose="02010600030101010101" pitchFamily="2" charset="-122"/>
              </a:rPr>
              <a:t>20</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飞行日期（星期几）</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int</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000000"/>
                </a:solidFill>
                <a:latin typeface="宋体" panose="02010600030101010101" pitchFamily="2" charset="-122"/>
                <a:ea typeface="宋体" panose="02010600030101010101" pitchFamily="2" charset="-122"/>
              </a:rPr>
              <a:t>maxnum</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总票数</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int</a:t>
            </a:r>
            <a:r>
              <a:rPr lang="en-US" altLang="zh-CN" sz="1050" kern="0" dirty="0">
                <a:solidFill>
                  <a:srgbClr val="000000"/>
                </a:solidFill>
                <a:latin typeface="宋体" panose="02010600030101010101" pitchFamily="2" charset="-122"/>
                <a:ea typeface="宋体" panose="02010600030101010101" pitchFamily="2" charset="-122"/>
              </a:rPr>
              <a:t> less</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总余票量</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int</a:t>
            </a:r>
            <a:r>
              <a:rPr lang="en-US" altLang="zh-CN" sz="1050" kern="0" dirty="0">
                <a:solidFill>
                  <a:srgbClr val="000000"/>
                </a:solidFill>
                <a:latin typeface="宋体" panose="02010600030101010101" pitchFamily="2" charset="-122"/>
                <a:ea typeface="宋体" panose="02010600030101010101" pitchFamily="2" charset="-122"/>
              </a:rPr>
              <a:t> lessgrade1</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等级</a:t>
            </a:r>
            <a:r>
              <a:rPr lang="en-US" altLang="zh-CN" sz="1050" kern="0" dirty="0">
                <a:solidFill>
                  <a:srgbClr val="880000"/>
                </a:solidFill>
                <a:latin typeface="宋体" panose="02010600030101010101" pitchFamily="2" charset="-122"/>
                <a:ea typeface="宋体" panose="02010600030101010101" pitchFamily="2" charset="-122"/>
              </a:rPr>
              <a:t>1</a:t>
            </a:r>
            <a:r>
              <a:rPr lang="zh-CN" altLang="en-US" sz="1050" kern="0" dirty="0">
                <a:solidFill>
                  <a:srgbClr val="880000"/>
                </a:solidFill>
                <a:latin typeface="宋体" panose="02010600030101010101" pitchFamily="2" charset="-122"/>
                <a:ea typeface="宋体" panose="02010600030101010101" pitchFamily="2" charset="-122"/>
              </a:rPr>
              <a:t>剩余量</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000088"/>
                </a:solidFill>
                <a:latin typeface="宋体" panose="02010600030101010101" pitchFamily="2" charset="-122"/>
                <a:ea typeface="宋体" panose="02010600030101010101" pitchFamily="2" charset="-122"/>
              </a:rPr>
              <a:t>int</a:t>
            </a:r>
            <a:r>
              <a:rPr lang="en-US" altLang="zh-CN" sz="1050" kern="0" dirty="0">
                <a:solidFill>
                  <a:srgbClr val="000000"/>
                </a:solidFill>
                <a:latin typeface="宋体" panose="02010600030101010101" pitchFamily="2" charset="-122"/>
                <a:ea typeface="宋体" panose="02010600030101010101" pitchFamily="2" charset="-122"/>
              </a:rPr>
              <a:t> lessgrade2</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等级</a:t>
            </a:r>
            <a:r>
              <a:rPr lang="en-US" altLang="zh-CN" sz="1050" kern="0" dirty="0">
                <a:solidFill>
                  <a:srgbClr val="880000"/>
                </a:solidFill>
                <a:latin typeface="宋体" panose="02010600030101010101" pitchFamily="2" charset="-122"/>
                <a:ea typeface="宋体" panose="02010600030101010101" pitchFamily="2" charset="-122"/>
              </a:rPr>
              <a:t>2</a:t>
            </a:r>
            <a:r>
              <a:rPr lang="zh-CN" altLang="en-US" sz="1050" kern="0" dirty="0">
                <a:solidFill>
                  <a:srgbClr val="880000"/>
                </a:solidFill>
                <a:latin typeface="宋体" panose="02010600030101010101" pitchFamily="2" charset="-122"/>
                <a:ea typeface="宋体" panose="02010600030101010101" pitchFamily="2" charset="-122"/>
              </a:rPr>
              <a:t>剩余量</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000000"/>
                </a:solidFill>
                <a:latin typeface="宋体" panose="02010600030101010101" pitchFamily="2" charset="-122"/>
                <a:ea typeface="宋体" panose="02010600030101010101" pitchFamily="2" charset="-122"/>
              </a:rPr>
              <a:t>hangban</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000088"/>
                </a:solidFill>
                <a:latin typeface="宋体" panose="02010600030101010101" pitchFamily="2" charset="-122"/>
                <a:ea typeface="宋体" panose="02010600030101010101" pitchFamily="2" charset="-122"/>
              </a:rPr>
              <a:t>next</a:t>
            </a:r>
            <a:r>
              <a:rPr lang="en-US" altLang="zh-CN" sz="1050" kern="0" dirty="0">
                <a:solidFill>
                  <a:srgbClr val="666600"/>
                </a:solidFill>
                <a:latin typeface="宋体" panose="02010600030101010101" pitchFamily="2" charset="-122"/>
                <a:ea typeface="宋体" panose="02010600030101010101" pitchFamily="2" charset="-122"/>
              </a:rPr>
              <a:t>;</a:t>
            </a:r>
            <a:br>
              <a:rPr lang="en-US" altLang="zh-CN" sz="1050" dirty="0">
                <a:latin typeface="宋体" panose="02010600030101010101" pitchFamily="2" charset="-122"/>
                <a:ea typeface="宋体" panose="02010600030101010101" pitchFamily="2" charset="-122"/>
              </a:rPr>
            </a:b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660066"/>
                </a:solidFill>
                <a:latin typeface="宋体" panose="02010600030101010101" pitchFamily="2" charset="-122"/>
                <a:ea typeface="宋体" panose="02010600030101010101" pitchFamily="2" charset="-122"/>
              </a:rPr>
              <a:t>CList</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000000"/>
                </a:solidFill>
                <a:latin typeface="宋体" panose="02010600030101010101" pitchFamily="2" charset="-122"/>
                <a:ea typeface="宋体" panose="02010600030101010101" pitchFamily="2" charset="-122"/>
              </a:rPr>
              <a:t>cusLinkList</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乘员名单，指向乘员名单链表的头指针</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660066"/>
                </a:solidFill>
                <a:latin typeface="宋体" panose="02010600030101010101" pitchFamily="2" charset="-122"/>
                <a:ea typeface="宋体" panose="02010600030101010101" pitchFamily="2" charset="-122"/>
              </a:rPr>
              <a:t>LinkQueue</a:t>
            </a:r>
            <a:r>
              <a:rPr lang="en-US" altLang="zh-CN" sz="1050" kern="0" dirty="0">
                <a:solidFill>
                  <a:srgbClr val="000000"/>
                </a:solidFill>
                <a:latin typeface="宋体" panose="02010600030101010101" pitchFamily="2" charset="-122"/>
                <a:ea typeface="宋体" panose="02010600030101010101" pitchFamily="2" charset="-122"/>
              </a:rPr>
              <a:t> wQgrade1</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等级</a:t>
            </a:r>
            <a:r>
              <a:rPr lang="en-US" altLang="zh-CN" sz="1050" kern="0" dirty="0">
                <a:solidFill>
                  <a:srgbClr val="880000"/>
                </a:solidFill>
                <a:latin typeface="宋体" panose="02010600030101010101" pitchFamily="2" charset="-122"/>
                <a:ea typeface="宋体" panose="02010600030101010101" pitchFamily="2" charset="-122"/>
              </a:rPr>
              <a:t>1</a:t>
            </a:r>
            <a:r>
              <a:rPr lang="zh-CN" altLang="en-US" sz="1050" kern="0" dirty="0">
                <a:solidFill>
                  <a:srgbClr val="880000"/>
                </a:solidFill>
                <a:latin typeface="宋体" panose="02010600030101010101" pitchFamily="2" charset="-122"/>
                <a:ea typeface="宋体" panose="02010600030101010101" pitchFamily="2" charset="-122"/>
              </a:rPr>
              <a:t>候补，等候替补的客户名单域，指向一个队列</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660066"/>
                </a:solidFill>
                <a:latin typeface="宋体" panose="02010600030101010101" pitchFamily="2" charset="-122"/>
                <a:ea typeface="宋体" panose="02010600030101010101" pitchFamily="2" charset="-122"/>
              </a:rPr>
              <a:t>LinkQueue</a:t>
            </a:r>
            <a:r>
              <a:rPr lang="en-US" altLang="zh-CN" sz="1050" kern="0" dirty="0">
                <a:solidFill>
                  <a:srgbClr val="000000"/>
                </a:solidFill>
                <a:latin typeface="宋体" panose="02010600030101010101" pitchFamily="2" charset="-122"/>
                <a:ea typeface="宋体" panose="02010600030101010101" pitchFamily="2" charset="-122"/>
              </a:rPr>
              <a:t> wQgrade2</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等级</a:t>
            </a:r>
            <a:r>
              <a:rPr lang="en-US" altLang="zh-CN" sz="1050" kern="0" dirty="0">
                <a:solidFill>
                  <a:srgbClr val="880000"/>
                </a:solidFill>
                <a:latin typeface="宋体" panose="02010600030101010101" pitchFamily="2" charset="-122"/>
                <a:ea typeface="宋体" panose="02010600030101010101" pitchFamily="2" charset="-122"/>
              </a:rPr>
              <a:t>2</a:t>
            </a:r>
            <a:r>
              <a:rPr lang="zh-CN" altLang="en-US" sz="1050" kern="0" dirty="0">
                <a:solidFill>
                  <a:srgbClr val="880000"/>
                </a:solidFill>
                <a:latin typeface="宋体" panose="02010600030101010101" pitchFamily="2" charset="-122"/>
                <a:ea typeface="宋体" panose="02010600030101010101" pitchFamily="2" charset="-122"/>
              </a:rPr>
              <a:t>候补，等候替补的客户名单域，指向一个队列</a:t>
            </a:r>
            <a:br>
              <a:rPr lang="zh-CN" altLang="en-US" sz="1050" dirty="0">
                <a:latin typeface="宋体" panose="02010600030101010101" pitchFamily="2" charset="-122"/>
                <a:ea typeface="宋体" panose="02010600030101010101" pitchFamily="2" charset="-122"/>
              </a:rPr>
            </a:br>
            <a:r>
              <a:rPr lang="en-US" altLang="zh-CN" sz="1050" kern="0" dirty="0">
                <a:solidFill>
                  <a:srgbClr val="666600"/>
                </a:solidFill>
                <a:latin typeface="宋体" panose="02010600030101010101" pitchFamily="2" charset="-122"/>
                <a:ea typeface="宋体" panose="02010600030101010101" pitchFamily="2" charset="-122"/>
              </a:rPr>
              <a:t>}</a:t>
            </a:r>
            <a:r>
              <a:rPr lang="zh-CN" altLang="en-US" sz="1050" kern="0" dirty="0">
                <a:solidFill>
                  <a:srgbClr val="000000"/>
                </a:solidFill>
                <a:latin typeface="宋体" panose="02010600030101010101" pitchFamily="2" charset="-122"/>
                <a:ea typeface="宋体" panose="02010600030101010101" pitchFamily="2" charset="-122"/>
              </a:rPr>
              <a:t> </a:t>
            </a:r>
            <a:r>
              <a:rPr lang="en-US" altLang="zh-CN" sz="1050" kern="0" dirty="0" err="1">
                <a:solidFill>
                  <a:srgbClr val="000000"/>
                </a:solidFill>
                <a:latin typeface="宋体" panose="02010600030101010101" pitchFamily="2" charset="-122"/>
                <a:ea typeface="宋体" panose="02010600030101010101" pitchFamily="2" charset="-122"/>
              </a:rPr>
              <a:t>hangban</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000000"/>
                </a:solidFill>
                <a:latin typeface="宋体" panose="02010600030101010101" pitchFamily="2" charset="-122"/>
                <a:ea typeface="宋体" panose="02010600030101010101" pitchFamily="2" charset="-122"/>
              </a:rPr>
              <a:t> </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err="1">
                <a:solidFill>
                  <a:srgbClr val="660066"/>
                </a:solidFill>
                <a:latin typeface="宋体" panose="02010600030101010101" pitchFamily="2" charset="-122"/>
                <a:ea typeface="宋体" panose="02010600030101010101" pitchFamily="2" charset="-122"/>
              </a:rPr>
              <a:t>Phangban</a:t>
            </a:r>
            <a:r>
              <a:rPr lang="en-US" altLang="zh-CN" sz="1050" kern="0" dirty="0">
                <a:solidFill>
                  <a:srgbClr val="666600"/>
                </a:solidFill>
                <a:latin typeface="宋体" panose="02010600030101010101" pitchFamily="2" charset="-122"/>
                <a:ea typeface="宋体" panose="02010600030101010101" pitchFamily="2" charset="-122"/>
              </a:rPr>
              <a:t>;</a:t>
            </a:r>
            <a:r>
              <a:rPr lang="en-US" altLang="zh-CN" sz="1050" kern="0" dirty="0">
                <a:solidFill>
                  <a:srgbClr val="880000"/>
                </a:solidFill>
                <a:latin typeface="宋体" panose="02010600030101010101" pitchFamily="2" charset="-122"/>
                <a:ea typeface="宋体" panose="02010600030101010101" pitchFamily="2" charset="-122"/>
              </a:rPr>
              <a:t>//</a:t>
            </a:r>
            <a:r>
              <a:rPr lang="zh-CN" altLang="en-US" sz="1050" kern="0" dirty="0">
                <a:solidFill>
                  <a:srgbClr val="880000"/>
                </a:solidFill>
                <a:latin typeface="宋体" panose="02010600030101010101" pitchFamily="2" charset="-122"/>
                <a:ea typeface="宋体" panose="02010600030101010101" pitchFamily="2" charset="-122"/>
              </a:rPr>
              <a:t>航班节点</a:t>
            </a:r>
            <a:br>
              <a:rPr lang="zh-CN" altLang="en-US" sz="1050" dirty="0">
                <a:latin typeface="宋体" panose="02010600030101010101" pitchFamily="2" charset="-122"/>
                <a:ea typeface="宋体" panose="02010600030101010101" pitchFamily="2" charset="-122"/>
              </a:rPr>
            </a:br>
            <a:r>
              <a:rPr lang="zh-CN" altLang="en-US" sz="1050" kern="0" dirty="0">
                <a:solidFill>
                  <a:srgbClr val="000000"/>
                </a:solidFill>
                <a:latin typeface="宋体" panose="02010600030101010101" pitchFamily="2" charset="-122"/>
                <a:ea typeface="宋体" panose="02010600030101010101" pitchFamily="2" charset="-122"/>
              </a:rPr>
              <a:t> </a:t>
            </a:r>
            <a:br>
              <a:rPr lang="zh-CN" altLang="en-US" sz="1050" dirty="0">
                <a:latin typeface="宋体" panose="02010600030101010101" pitchFamily="2" charset="-122"/>
                <a:ea typeface="宋体" panose="02010600030101010101" pitchFamily="2" charset="-122"/>
              </a:rPr>
            </a:br>
            <a:endParaRPr lang="zh-CN" altLang="en-US" sz="1050" dirty="0"/>
          </a:p>
        </p:txBody>
      </p:sp>
    </p:spTree>
    <p:extLst>
      <p:ext uri="{BB962C8B-B14F-4D97-AF65-F5344CB8AC3E}">
        <p14:creationId xmlns:p14="http://schemas.microsoft.com/office/powerpoint/2010/main" val="152584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3E06C-6C2F-80BD-7D83-8E7883AD7DCC}"/>
              </a:ext>
            </a:extLst>
          </p:cNvPr>
          <p:cNvSpPr>
            <a:spLocks noGrp="1"/>
          </p:cNvSpPr>
          <p:nvPr>
            <p:ph type="title"/>
          </p:nvPr>
        </p:nvSpPr>
        <p:spPr>
          <a:xfrm>
            <a:off x="751235" y="1181099"/>
            <a:ext cx="10858500" cy="5619373"/>
          </a:xfrm>
        </p:spPr>
        <p:txBody>
          <a:bodyPr>
            <a:noAutofit/>
          </a:bodyPr>
          <a:lstStyle/>
          <a:p>
            <a:r>
              <a:rPr lang="en-US" altLang="zh-CN" sz="1400" dirty="0"/>
              <a:t>int </a:t>
            </a:r>
            <a:r>
              <a:rPr lang="en-US" altLang="zh-CN" sz="1400" dirty="0" err="1"/>
              <a:t>guanliyuanyemian</a:t>
            </a:r>
            <a:r>
              <a:rPr lang="en-US" altLang="zh-CN" sz="1400" dirty="0"/>
              <a:t>();//</a:t>
            </a:r>
            <a:r>
              <a:rPr lang="zh-CN" altLang="en-US" sz="1400" dirty="0"/>
              <a:t>管理员页面 </a:t>
            </a:r>
            <a:br>
              <a:rPr lang="zh-CN" altLang="en-US" sz="1400" dirty="0"/>
            </a:br>
            <a:r>
              <a:rPr lang="en-US" altLang="zh-CN" sz="1400" dirty="0"/>
              <a:t>int </a:t>
            </a:r>
            <a:r>
              <a:rPr lang="en-US" altLang="zh-CN" sz="1400" dirty="0" err="1"/>
              <a:t>denglu</a:t>
            </a:r>
            <a:r>
              <a:rPr lang="en-US" altLang="zh-CN" sz="1400" dirty="0"/>
              <a:t>(); //</a:t>
            </a:r>
            <a:r>
              <a:rPr lang="zh-CN" altLang="en-US" sz="1400" dirty="0"/>
              <a:t>登录 </a:t>
            </a:r>
            <a:br>
              <a:rPr lang="zh-CN" altLang="en-US" sz="1400" dirty="0"/>
            </a:br>
            <a:r>
              <a:rPr lang="en-US" altLang="zh-CN" sz="1400" dirty="0"/>
              <a:t>void </a:t>
            </a:r>
            <a:r>
              <a:rPr lang="en-US" altLang="zh-CN" sz="1400" dirty="0" err="1"/>
              <a:t>initFlight</a:t>
            </a:r>
            <a:r>
              <a:rPr lang="en-US" altLang="zh-CN" sz="1400" dirty="0"/>
              <a:t>(); //</a:t>
            </a:r>
            <a:r>
              <a:rPr lang="zh-CN" altLang="en-US" sz="1400" dirty="0"/>
              <a:t>初始化航班链表</a:t>
            </a:r>
            <a:br>
              <a:rPr lang="zh-CN" altLang="en-US" sz="1400" dirty="0"/>
            </a:br>
            <a:r>
              <a:rPr lang="en-US" altLang="zh-CN" sz="1400" dirty="0"/>
              <a:t>void </a:t>
            </a:r>
            <a:r>
              <a:rPr lang="en-US" altLang="zh-CN" sz="1400" dirty="0" err="1"/>
              <a:t>sousuoflight</a:t>
            </a:r>
            <a:r>
              <a:rPr lang="en-US" altLang="zh-CN" sz="1400" dirty="0"/>
              <a:t>();//</a:t>
            </a:r>
            <a:r>
              <a:rPr lang="zh-CN" altLang="en-US" sz="1400" dirty="0"/>
              <a:t>由起点终点搜索航班 </a:t>
            </a:r>
            <a:br>
              <a:rPr lang="zh-CN" altLang="en-US" sz="1400" dirty="0"/>
            </a:br>
            <a:r>
              <a:rPr lang="en-US" altLang="zh-CN" sz="1400" dirty="0"/>
              <a:t>void </a:t>
            </a:r>
            <a:r>
              <a:rPr lang="en-US" altLang="zh-CN" sz="1400" dirty="0" err="1"/>
              <a:t>sousuoFace</a:t>
            </a:r>
            <a:r>
              <a:rPr lang="en-US" altLang="zh-CN" sz="1400" dirty="0"/>
              <a:t>();// </a:t>
            </a:r>
            <a:r>
              <a:rPr lang="zh-CN" altLang="en-US" sz="1400" dirty="0"/>
              <a:t>搜索界面</a:t>
            </a:r>
            <a:br>
              <a:rPr lang="zh-CN" altLang="en-US" sz="1400" dirty="0"/>
            </a:br>
            <a:r>
              <a:rPr lang="en-US" altLang="zh-CN" sz="1400" dirty="0"/>
              <a:t>void </a:t>
            </a:r>
            <a:r>
              <a:rPr lang="en-US" altLang="zh-CN" sz="1400" dirty="0" err="1"/>
              <a:t>printfall</a:t>
            </a:r>
            <a:r>
              <a:rPr lang="en-US" altLang="zh-CN" sz="1400" dirty="0"/>
              <a:t>(</a:t>
            </a:r>
            <a:r>
              <a:rPr lang="en-US" altLang="zh-CN" sz="1400" dirty="0" err="1"/>
              <a:t>hangban</a:t>
            </a:r>
            <a:r>
              <a:rPr lang="en-US" altLang="zh-CN" sz="1400" dirty="0"/>
              <a:t> *</a:t>
            </a:r>
            <a:r>
              <a:rPr lang="en-US" altLang="zh-CN" sz="1400" dirty="0" err="1"/>
              <a:t>pflight</a:t>
            </a:r>
            <a:r>
              <a:rPr lang="en-US" altLang="zh-CN" sz="1400" dirty="0"/>
              <a:t>);//</a:t>
            </a:r>
            <a:r>
              <a:rPr lang="zh-CN" altLang="en-US" sz="1400" dirty="0"/>
              <a:t>打印全部航班信息</a:t>
            </a:r>
            <a:br>
              <a:rPr lang="zh-CN" altLang="en-US" sz="1400" dirty="0"/>
            </a:br>
            <a:r>
              <a:rPr lang="en-US" altLang="zh-CN" sz="1400" dirty="0"/>
              <a:t>int menu();// </a:t>
            </a:r>
            <a:r>
              <a:rPr lang="zh-CN" altLang="en-US" sz="1400" dirty="0"/>
              <a:t>菜单界面函数</a:t>
            </a:r>
            <a:br>
              <a:rPr lang="zh-CN" altLang="en-US" sz="1400" dirty="0"/>
            </a:br>
            <a:r>
              <a:rPr lang="en-US" altLang="zh-CN" sz="1400" dirty="0"/>
              <a:t>int </a:t>
            </a:r>
            <a:r>
              <a:rPr lang="en-US" altLang="zh-CN" sz="1400" dirty="0" err="1"/>
              <a:t>zengjiaFlight</a:t>
            </a:r>
            <a:r>
              <a:rPr lang="en-US" altLang="zh-CN" sz="1400" dirty="0"/>
              <a:t>();//</a:t>
            </a:r>
            <a:r>
              <a:rPr lang="zh-CN" altLang="en-US" sz="1400" dirty="0"/>
              <a:t>增加航班 </a:t>
            </a:r>
            <a:br>
              <a:rPr lang="zh-CN" altLang="en-US" sz="1400" dirty="0"/>
            </a:br>
            <a:r>
              <a:rPr lang="en-US" altLang="zh-CN" sz="1400" dirty="0"/>
              <a:t>int </a:t>
            </a:r>
            <a:r>
              <a:rPr lang="en-US" altLang="zh-CN" sz="1400" dirty="0" err="1"/>
              <a:t>shanchuFlight</a:t>
            </a:r>
            <a:r>
              <a:rPr lang="en-US" altLang="zh-CN" sz="1400" dirty="0"/>
              <a:t>();// </a:t>
            </a:r>
            <a:r>
              <a:rPr lang="zh-CN" altLang="en-US" sz="1400" dirty="0"/>
              <a:t>删除航班</a:t>
            </a:r>
            <a:br>
              <a:rPr lang="zh-CN" altLang="en-US" sz="1400" dirty="0"/>
            </a:br>
            <a:r>
              <a:rPr lang="en-US" altLang="zh-CN" sz="1400" dirty="0"/>
              <a:t>void </a:t>
            </a:r>
            <a:r>
              <a:rPr lang="en-US" altLang="zh-CN" sz="1400" dirty="0" err="1"/>
              <a:t>sousuoFlight</a:t>
            </a:r>
            <a:r>
              <a:rPr lang="en-US" altLang="zh-CN" sz="1400" dirty="0"/>
              <a:t>();//</a:t>
            </a:r>
            <a:r>
              <a:rPr lang="zh-CN" altLang="en-US" sz="1400" dirty="0"/>
              <a:t>由起点和终点搜索对应航班 </a:t>
            </a:r>
            <a:br>
              <a:rPr lang="zh-CN" altLang="en-US" sz="1400" dirty="0"/>
            </a:br>
            <a:r>
              <a:rPr lang="en-US" altLang="zh-CN" sz="1400" dirty="0"/>
              <a:t>int Create(</a:t>
            </a:r>
            <a:r>
              <a:rPr lang="en-US" altLang="zh-CN" sz="1400" dirty="0" err="1"/>
              <a:t>Phangban</a:t>
            </a:r>
            <a:r>
              <a:rPr lang="en-US" altLang="zh-CN" sz="1400" dirty="0"/>
              <a:t> flight1);//</a:t>
            </a:r>
            <a:r>
              <a:rPr lang="zh-CN" altLang="en-US" sz="1400" dirty="0"/>
              <a:t>将航班信息插入到链表中 </a:t>
            </a:r>
            <a:br>
              <a:rPr lang="zh-CN" altLang="en-US" sz="1400" dirty="0"/>
            </a:br>
            <a:r>
              <a:rPr lang="en-US" altLang="zh-CN" sz="1400" dirty="0"/>
              <a:t>int </a:t>
            </a:r>
            <a:r>
              <a:rPr lang="en-US" altLang="zh-CN" sz="1400" dirty="0" err="1"/>
              <a:t>duibiFlight</a:t>
            </a:r>
            <a:r>
              <a:rPr lang="en-US" altLang="zh-CN" sz="1400" dirty="0"/>
              <a:t>(</a:t>
            </a:r>
            <a:r>
              <a:rPr lang="en-US" altLang="zh-CN" sz="1400" dirty="0" err="1"/>
              <a:t>hangban</a:t>
            </a:r>
            <a:r>
              <a:rPr lang="en-US" altLang="zh-CN" sz="1400" dirty="0"/>
              <a:t> *flight, char </a:t>
            </a:r>
            <a:r>
              <a:rPr lang="en-US" altLang="zh-CN" sz="1400" dirty="0" err="1"/>
              <a:t>flightCodeID</a:t>
            </a:r>
            <a:r>
              <a:rPr lang="en-US" altLang="zh-CN" sz="1400" dirty="0"/>
              <a:t>[]);// </a:t>
            </a:r>
            <a:r>
              <a:rPr lang="zh-CN" altLang="en-US" sz="1400" dirty="0"/>
              <a:t>对比插入航班标号，防止标号重复 </a:t>
            </a:r>
            <a:br>
              <a:rPr lang="en-US" altLang="zh-CN" sz="1400" dirty="0"/>
            </a:br>
            <a:br>
              <a:rPr lang="zh-CN" altLang="en-US" sz="1400" dirty="0"/>
            </a:br>
            <a:r>
              <a:rPr lang="en-US" altLang="zh-CN" sz="1400" dirty="0"/>
              <a:t>//</a:t>
            </a:r>
            <a:r>
              <a:rPr lang="zh-CN" altLang="en-US" sz="1400" dirty="0"/>
              <a:t>期末答辩 </a:t>
            </a:r>
            <a:br>
              <a:rPr lang="zh-CN" altLang="en-US" sz="1400" dirty="0"/>
            </a:br>
            <a:r>
              <a:rPr lang="en-US" altLang="zh-CN" sz="1400" dirty="0" err="1"/>
              <a:t>hangban</a:t>
            </a:r>
            <a:r>
              <a:rPr lang="en-US" altLang="zh-CN" sz="1400" dirty="0"/>
              <a:t> *find(); // </a:t>
            </a:r>
            <a:r>
              <a:rPr lang="zh-CN" altLang="en-US" sz="1400" dirty="0"/>
              <a:t>输入编号返回对应信息</a:t>
            </a:r>
            <a:br>
              <a:rPr lang="zh-CN" altLang="en-US" sz="1400" dirty="0"/>
            </a:br>
            <a:r>
              <a:rPr lang="en-US" altLang="zh-CN" sz="1400" dirty="0"/>
              <a:t>int </a:t>
            </a:r>
            <a:r>
              <a:rPr lang="en-US" altLang="zh-CN" sz="1400" dirty="0" err="1"/>
              <a:t>initQueue</a:t>
            </a:r>
            <a:r>
              <a:rPr lang="en-US" altLang="zh-CN" sz="1400" dirty="0"/>
              <a:t>(</a:t>
            </a:r>
            <a:r>
              <a:rPr lang="en-US" altLang="zh-CN" sz="1400" dirty="0" err="1"/>
              <a:t>LinkQueue</a:t>
            </a:r>
            <a:r>
              <a:rPr lang="en-US" altLang="zh-CN" sz="1400" dirty="0"/>
              <a:t> &amp;q);//</a:t>
            </a:r>
            <a:r>
              <a:rPr lang="zh-CN" altLang="en-US" sz="1400" dirty="0"/>
              <a:t>初始化队列</a:t>
            </a:r>
            <a:br>
              <a:rPr lang="zh-CN" altLang="en-US" sz="1400" dirty="0"/>
            </a:br>
            <a:r>
              <a:rPr lang="en-US" altLang="zh-CN" sz="1400" dirty="0"/>
              <a:t>int </a:t>
            </a:r>
            <a:r>
              <a:rPr lang="en-US" altLang="zh-CN" sz="1400" dirty="0" err="1"/>
              <a:t>initCusLinkList</a:t>
            </a:r>
            <a:r>
              <a:rPr lang="en-US" altLang="zh-CN" sz="1400" dirty="0"/>
              <a:t>(CList &amp;</a:t>
            </a:r>
            <a:r>
              <a:rPr lang="en-US" altLang="zh-CN" sz="1400" dirty="0" err="1"/>
              <a:t>cusLinkList</a:t>
            </a:r>
            <a:r>
              <a:rPr lang="en-US" altLang="zh-CN" sz="1400" dirty="0"/>
              <a:t>);//</a:t>
            </a:r>
            <a:r>
              <a:rPr lang="zh-CN" altLang="en-US" sz="1400" dirty="0"/>
              <a:t>初始化订票乘客链表</a:t>
            </a:r>
            <a:br>
              <a:rPr lang="zh-CN" altLang="en-US" sz="1400" dirty="0"/>
            </a:br>
            <a:r>
              <a:rPr lang="en-US" altLang="zh-CN" sz="1400" dirty="0"/>
              <a:t>void </a:t>
            </a:r>
            <a:r>
              <a:rPr lang="en-US" altLang="zh-CN" sz="1400" dirty="0" err="1"/>
              <a:t>addlink</a:t>
            </a:r>
            <a:r>
              <a:rPr lang="en-US" altLang="zh-CN" sz="1400" dirty="0"/>
              <a:t>(CList &amp;head, int need, char name[], char id[],char day[], int grade);//</a:t>
            </a:r>
            <a:r>
              <a:rPr lang="zh-CN" altLang="en-US" sz="1400" dirty="0"/>
              <a:t>将订票成功的乘客节点加入到已订票链表 </a:t>
            </a:r>
            <a:br>
              <a:rPr lang="zh-CN" altLang="en-US" sz="1400" dirty="0"/>
            </a:br>
            <a:r>
              <a:rPr lang="en-US" altLang="zh-CN" sz="1400" dirty="0"/>
              <a:t>void </a:t>
            </a:r>
            <a:r>
              <a:rPr lang="en-US" altLang="zh-CN" sz="1400" dirty="0" err="1"/>
              <a:t>pricusInfo</a:t>
            </a:r>
            <a:r>
              <a:rPr lang="en-US" altLang="zh-CN" sz="1400" dirty="0"/>
              <a:t>();//</a:t>
            </a:r>
            <a:r>
              <a:rPr lang="zh-CN" altLang="en-US" sz="1400" dirty="0"/>
              <a:t>输出已经订票的函数 </a:t>
            </a:r>
            <a:br>
              <a:rPr lang="zh-CN" altLang="en-US" sz="1400" dirty="0"/>
            </a:br>
            <a:r>
              <a:rPr lang="en-US" altLang="zh-CN" sz="1400" dirty="0"/>
              <a:t>void </a:t>
            </a:r>
            <a:r>
              <a:rPr lang="en-US" altLang="zh-CN" sz="1400" dirty="0" err="1"/>
              <a:t>dingpiao</a:t>
            </a:r>
            <a:r>
              <a:rPr lang="en-US" altLang="zh-CN" sz="1400" dirty="0"/>
              <a:t>();// </a:t>
            </a:r>
            <a:r>
              <a:rPr lang="zh-CN" altLang="en-US" sz="1400" dirty="0"/>
              <a:t>订票函数 </a:t>
            </a:r>
            <a:br>
              <a:rPr lang="zh-CN" altLang="en-US" sz="1400" dirty="0"/>
            </a:br>
            <a:r>
              <a:rPr lang="en-US" altLang="zh-CN" sz="1400" dirty="0"/>
              <a:t>void </a:t>
            </a:r>
            <a:r>
              <a:rPr lang="en-US" altLang="zh-CN" sz="1400" dirty="0" err="1"/>
              <a:t>fightinfo</a:t>
            </a:r>
            <a:r>
              <a:rPr lang="en-US" altLang="zh-CN" sz="1400" dirty="0"/>
              <a:t>(</a:t>
            </a:r>
            <a:r>
              <a:rPr lang="en-US" altLang="zh-CN" sz="1400" dirty="0" err="1"/>
              <a:t>hangban</a:t>
            </a:r>
            <a:r>
              <a:rPr lang="en-US" altLang="zh-CN" sz="1400" dirty="0"/>
              <a:t> *p);//</a:t>
            </a:r>
            <a:r>
              <a:rPr lang="zh-CN" altLang="en-US" sz="1400" dirty="0"/>
              <a:t>输出对应节点信息 </a:t>
            </a:r>
            <a:br>
              <a:rPr lang="zh-CN" altLang="en-US" sz="1400" dirty="0"/>
            </a:br>
            <a:r>
              <a:rPr lang="en-US" altLang="zh-CN" sz="1400" dirty="0" err="1"/>
              <a:t>LinkQueue</a:t>
            </a:r>
            <a:r>
              <a:rPr lang="en-US" altLang="zh-CN" sz="1400" dirty="0"/>
              <a:t> enqueue(</a:t>
            </a:r>
            <a:r>
              <a:rPr lang="en-US" altLang="zh-CN" sz="1400" dirty="0" err="1"/>
              <a:t>LinkQueue</a:t>
            </a:r>
            <a:r>
              <a:rPr lang="en-US" altLang="zh-CN" sz="1400" dirty="0"/>
              <a:t> &amp;q, char name[], int need, char id[]);//</a:t>
            </a:r>
            <a:r>
              <a:rPr lang="zh-CN" altLang="en-US" sz="1400" dirty="0"/>
              <a:t>将等待的客户入队</a:t>
            </a:r>
            <a:br>
              <a:rPr lang="zh-CN" altLang="en-US" sz="1400" dirty="0"/>
            </a:br>
            <a:r>
              <a:rPr lang="en-US" altLang="zh-CN" sz="1400" dirty="0"/>
              <a:t>void </a:t>
            </a:r>
            <a:r>
              <a:rPr lang="en-US" altLang="zh-CN" sz="1400" dirty="0" err="1"/>
              <a:t>tuipiao</a:t>
            </a:r>
            <a:r>
              <a:rPr lang="en-US" altLang="zh-CN" sz="1400" dirty="0"/>
              <a:t>();// </a:t>
            </a:r>
            <a:r>
              <a:rPr lang="zh-CN" altLang="en-US" sz="1400" dirty="0"/>
              <a:t>退票</a:t>
            </a:r>
            <a:br>
              <a:rPr lang="zh-CN" altLang="en-US" sz="1400" dirty="0"/>
            </a:br>
            <a:r>
              <a:rPr lang="en-US" altLang="zh-CN" sz="1400" dirty="0"/>
              <a:t>void </a:t>
            </a:r>
            <a:r>
              <a:rPr lang="en-US" altLang="zh-CN" sz="1400" dirty="0" err="1"/>
              <a:t>dingpiaoFace</a:t>
            </a:r>
            <a:r>
              <a:rPr lang="en-US" altLang="zh-CN" sz="1400" dirty="0"/>
              <a:t>();//  </a:t>
            </a:r>
            <a:r>
              <a:rPr lang="zh-CN" altLang="en-US" sz="1400" dirty="0"/>
              <a:t>订票界面</a:t>
            </a:r>
            <a:br>
              <a:rPr lang="zh-CN" altLang="en-US" sz="1400" dirty="0"/>
            </a:br>
            <a:r>
              <a:rPr lang="en-US" altLang="zh-CN" sz="1400" dirty="0"/>
              <a:t>void </a:t>
            </a:r>
            <a:r>
              <a:rPr lang="en-US" altLang="zh-CN" sz="1400" dirty="0" err="1"/>
              <a:t>tuipiaoFace</a:t>
            </a:r>
            <a:r>
              <a:rPr lang="en-US" altLang="zh-CN" sz="1400" dirty="0"/>
              <a:t>(); //</a:t>
            </a:r>
            <a:r>
              <a:rPr lang="zh-CN" altLang="en-US" sz="1400" dirty="0"/>
              <a:t>退票界面</a:t>
            </a:r>
            <a:br>
              <a:rPr lang="zh-CN" altLang="en-US" sz="1400" dirty="0"/>
            </a:br>
            <a:endParaRPr lang="zh-CN" altLang="en-US" sz="1400" dirty="0"/>
          </a:p>
        </p:txBody>
      </p:sp>
      <p:sp>
        <p:nvSpPr>
          <p:cNvPr id="4" name="标题 1">
            <a:extLst>
              <a:ext uri="{FF2B5EF4-FFF2-40B4-BE49-F238E27FC236}">
                <a16:creationId xmlns:a16="http://schemas.microsoft.com/office/drawing/2014/main" id="{5F54AF62-255C-9B2D-C211-E40F59CE6C65}"/>
              </a:ext>
            </a:extLst>
          </p:cNvPr>
          <p:cNvSpPr txBox="1">
            <a:spLocks/>
          </p:cNvSpPr>
          <p:nvPr/>
        </p:nvSpPr>
        <p:spPr>
          <a:xfrm>
            <a:off x="812800" y="280987"/>
            <a:ext cx="10858500" cy="90011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a:lstStyle>
          <a:p>
            <a:r>
              <a:rPr lang="zh-CN" altLang="en-US" dirty="0"/>
              <a:t>函数接口设计</a:t>
            </a:r>
          </a:p>
        </p:txBody>
      </p:sp>
    </p:spTree>
    <p:extLst>
      <p:ext uri="{BB962C8B-B14F-4D97-AF65-F5344CB8AC3E}">
        <p14:creationId xmlns:p14="http://schemas.microsoft.com/office/powerpoint/2010/main" val="36046827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Designed by OfficePLUS">
  <a:themeElements>
    <a:clrScheme name="iSlide">
      <a:dk1>
        <a:srgbClr val="2F2F2F"/>
      </a:dk1>
      <a:lt1>
        <a:srgbClr val="FFFFFF"/>
      </a:lt1>
      <a:dk2>
        <a:srgbClr val="778495"/>
      </a:dk2>
      <a:lt2>
        <a:srgbClr val="F0F0F0"/>
      </a:lt2>
      <a:accent1>
        <a:srgbClr val="2F73CE"/>
      </a:accent1>
      <a:accent2>
        <a:srgbClr val="DEAC39"/>
      </a:accent2>
      <a:accent3>
        <a:srgbClr val="40A6E6"/>
      </a:accent3>
      <a:accent4>
        <a:srgbClr val="77818F"/>
      </a:accent4>
      <a:accent5>
        <a:srgbClr val="BBA994"/>
      </a:accent5>
      <a:accent6>
        <a:srgbClr val="71808A"/>
      </a:accent6>
      <a:hlink>
        <a:srgbClr val="F84D4D"/>
      </a:hlink>
      <a:folHlink>
        <a:srgbClr val="979797"/>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2882</Words>
  <Application>Microsoft Office PowerPoint</Application>
  <PresentationFormat>宽屏</PresentationFormat>
  <Paragraphs>49</Paragraphs>
  <Slides>21</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6" baseType="lpstr">
      <vt:lpstr>宋体</vt:lpstr>
      <vt:lpstr>Arial</vt:lpstr>
      <vt:lpstr>Times New Roman</vt:lpstr>
      <vt:lpstr>Designed by OfficePLUS</vt:lpstr>
      <vt:lpstr>程序包</vt:lpstr>
      <vt:lpstr>航空客运订票系统</vt:lpstr>
      <vt:lpstr>PowerPoint 演示文稿</vt:lpstr>
      <vt:lpstr>项目完整流程</vt:lpstr>
      <vt:lpstr>项目完整流程</vt:lpstr>
      <vt:lpstr>项目结构设计与分析</vt:lpstr>
      <vt:lpstr>【问题描述】 实现航空客运订票的主要业务活动，包括浏览和查询航班信息、机票预订和办理退票等。 【设计要求】 （1）航班管理。每条航班所设计的信息有：终点站名、航班号、飞机型号、飞行周日（星期几）、乘员定额、余票量。 （2）客户管理。有关订票的客户信息（姓名、订票量、舱位等级（1,2））以及等候替补的客户名单（姓名、所需票量）。 （3）查询航班。根据旅客提出的终点站名输出航班号、飞机型号3、飞行日期、余票数。 （4）订票业务。根据客户提出的要求（航班号、订票数量）查询该航班票额情况，若有余篇，则为客户办理订票手续，输出座位号；若已满或者余票少于订票数，则需要重新询问客户要求；若需要，可等待排队候补。 （5）退票业务。根据客户提供的情况（日期、航班），为客户办理退票手续，然后查询该航班是否有人排队等候。 </vt:lpstr>
      <vt:lpstr>每条航线所设计的信息有：航班ID、起点站名、终点站名、飞机号、飞行周日（星期几）、成员定额、总余票量、经济仓余票量、商务舱余票量、已订票的客户名单、经济舱候补客户名单、商务舱候补客户名单。 其中，经济舱候补客户名单和商务舱候补客户名单中的包括以下几个域：姓名、身份证、所需票量、预定票的等级 作为示意系统，数据放在内存中，以链表形式； 系统能实现的操作和功能如下： 查看所有航班信息。 查询模块：输入起点站和终点站进行搜索。 订票模块的功能：     A：输入航班ID进行订票，当航班ID不存在或者不合法时要求重新输入航班ID，然后输入订票数量和等级，数量和等级要合法，订票数目要大于0，等级输入1代表经济舱，输入2代表商务舱。不合法则重新输入，再判断对应等级的票是否足够 ，足够则继续输入客户信息（姓名和身份证），然后订票成功。当对应等级的票数不足时，询问是否改变订票计划，同意改变计划则重新输入航班ID进行相应的订票操作。不同意改变计划则继续询问是否排队等候，不同意排队等候则询问是否需要推荐相同航线的其他航班，询问操作时，输入Y或者y表示同意，输入N，n或者其它数据表示不同意。    B：根据起点和终点查询航班    C：查询所有航班的相关信息    D：返回上一级菜单 退票模块的功能：    A:先输入航班ID，然后输入姓名和身份证号码进行验证，验证成功则办理退票手续。    B：返回上一级菜单 管理员模块的功能：    A：管理员密码验证    B：查询所有航班信息    C：根据航班ID查询客户信息    D：增加航班（航班的各个信息输入要合法，不合法的重新输入）    E：删除航班，根据ID进行删除，ID不存在则删除失败。    F：退出系统 </vt:lpstr>
      <vt:lpstr>1.所要用到的头文件 #include&lt;iostream&gt; #include&lt;string&gt; #include&lt;windows.h&gt; #include &lt;algorithm&gt; #include&lt;bits/stdc++.h&gt;  2.类型定义//乘客节点 typedef struct CNode  {     char name[20];//姓名     int num;//订票数      char ID[20];//身份证     char day[20];     int dengji;//舱等级     CNode *next; } CNode, *CList;//乘客节点   //候补队列中的节点  typedef struct HbNode  {     char name[20];//姓名     char ID[20]; //身份证     int num;//预定数量      struct HbNode *next; } QhbNode, *Phb;    </vt:lpstr>
      <vt:lpstr>int guanliyuanyemian();//管理员页面  int denglu(); //登录  void initFlight(); //初始化航班链表 void sousuoflight();//由起点终点搜索航班  void sousuoFace();// 搜索界面 void printfall(hangban *pflight);//打印全部航班信息 int menu();// 菜单界面函数 int zengjiaFlight();//增加航班  int shanchuFlight();// 删除航班 void sousuoFlight();//由起点和终点搜索对应航班  int Create(Phangban flight1);//将航班信息插入到链表中  int duibiFlight(hangban *flight, char flightCodeID[]);// 对比插入航班标号，防止标号重复   //期末答辩  hangban *find(); // 输入编号返回对应信息 int initQueue(LinkQueue &amp;q);//初始化队列 int initCusLinkList(CList &amp;cusLinkList);//初始化订票乘客链表 void addlink(CList &amp;head, int need, char name[], char id[],char day[], int grade);//将订票成功的乘客节点加入到已订票链表  void pricusInfo();//输出已经订票的函数  void dingpiao();// 订票函数  void fightinfo(hangban *p);//输出对应节点信息  LinkQueue enqueue(LinkQueue &amp;q, char name[], int need, char id[]);//将等待的客户入队 void tuipiao();// 退票 void dingpiaoFace();//  订票界面 void tuipiaoFace(); //退票界面 </vt:lpstr>
      <vt:lpstr>int initQueue(LinkQueue &amp;q)  {     QhbNode *p;     p = new QhbNode;     p-&gt;next = NULL;     q.front = q.rear = p;//队空      return 1; } </vt:lpstr>
      <vt:lpstr>hangban *find()  {     char number[10];     int i = 0;     cout&lt;&lt;"请输入航班编号"&lt;&lt;endl;      cin&gt;&gt;number;     hangban *p = pFlight-&gt;next; //头结点的下一个节点开始遍历     while (p != NULL)   {         if (!strcmp(number, p-&gt;hbID))             return p;         p = p-&gt;next;     }     return NULL; } </vt:lpstr>
      <vt:lpstr>void fightinfo(hangban *p)  {     cout &lt;&lt; "起点  终点  编号  飞机号  飞行日期  总载客  余票量  1级余量  2级余量" &lt;&lt; endl;     cout &lt;&lt; p-&gt;qidian &lt;&lt; "  " &lt;&lt; p-&gt;zhongdian &lt;&lt; "  " &lt;&lt; p-&gt;hbID &lt;&lt; "     " &lt;&lt; p-&gt;hbnum &lt;&lt; "     " &lt;&lt; p-&gt;day &lt;&lt; "     "                       &lt;&lt; p-&gt;maxnum &lt;&lt; "     " &lt;&lt; p-&gt;less &lt;&lt; "     " &lt;&lt; p-&gt;lessgrade1 &lt;&lt; "     " &lt;&lt; p-&gt;lessgrade2 &lt;&lt; endl; } </vt:lpstr>
      <vt:lpstr>void addlink(CList &amp;head, int need, char name[], char id[],char day[],int grade) //插入到已经订票客户链表  {     CList new1;//创建一个新节点      new1 = (CNode *) malloc(sizeof(CNode));     strcpy(new1-&gt;name, name);     strcpy(new1-&gt;ID, id);     strcpy(new1-&gt;day,day);     new1-&gt;num = need;     new1-&gt;dengji = grade;     new1-&gt;next = head-&gt;next;//头插入法加入成员名单域     head-&gt;next = new1;     return; } </vt:lpstr>
      <vt:lpstr>LinkQueue enqueue(LinkQueue &amp;q, char name[], int need, char id[]) //入队，增加排队等候的客户名单域 {     Phb new1;     new1 = (Phb) malloc(sizeof(QhbNode));     strcpy(new1-&gt;name, name);     strcpy(new1-&gt;ID, id);     new1-&gt;num = need;     new1-&gt;next = NULL;     q.rear-&gt;next = new1;     q.rear = new1;     return q; } </vt:lpstr>
      <vt:lpstr>void dingpiao()//订票功能 void tuipiao() //退票功能  //源码过多，见cpp文件 </vt:lpstr>
      <vt:lpstr>void pricusInfo()  {     CList p;     hangban *info;     info = find();     if (info == NULL)   {         cout &lt;&lt; "没有这个航班" &lt;&lt; endl;         return;     }     // 头结点的下一个节点开始遍历     p = info-&gt;cusLinkList-&gt;next;     if (p != NULL)   {         cout &lt;&lt; "客户姓名   订票数额   舱位等级       身份证号  " &lt;&lt; endl;         while (p)    {             cout &lt;&lt; p-&gt;name &lt;&lt; "\t\t" &lt;&lt; p-&gt;num &lt;&lt; "\t" &lt;&lt; p-&gt;dengji &lt;&lt; "\t" &lt;&lt;p-&gt;ID&lt;&lt; endl;             p = p-&gt;next;        }     }   else   {         cout &lt;&lt; "该航班没有客户信息!!" &lt;&lt; endl;     } }</vt:lpstr>
      <vt:lpstr>程序设计调试情况分析</vt:lpstr>
      <vt:lpstr> 航班采用单链表连接起来，采用头插法，插入的时间复杂度为O(1)，删除和查询的时间复杂度为O(n),空间复杂度都为O（1）；        候补客户使用含有头指针和尾指针的结构体队列实现，所以入队和出队的时间复杂度和空间复杂度都为O（1）。 航班和候补队列都要用到单链表，一开始我使用尾插入法的，后来觉得头插入法更简单，所以最后均采用了头插入法插入，为了插入和删除节点方便，使用了带头结点的链表和链队列。         关于舱位等级和剩余票问题，一开始我是采用了票数和舱位等级无关，自己随意输入舱位等级都行，但是后来发现这样并不合理，后来就将总剩余票数分为两部分，一部分是经济舱剩余票数，一部分是商务舱剩余票，这样，在候补客户排队订票时，就也需要分开两条队列，一条是在经济舱队列排队，一条是在商务舱队列排队。         在链表或者队列的最后一个节点的next指针域一定要置为NULL，否则会出现野指针，可能会导致实验出现错误。         在输入的过程中，要注意参数值的合法性，比如票数不能出现负数，不合法的参数要求重新输入。         在退票的时候原本我是采用了输入航班ID和姓名就能退票了，后来觉得不合理，增加了身份证号码验证，验证成功才能退票，并且身份证号码格式要正确。         当票数不足时，要采取多种判断来为客户服务，这就涉及到了很多if else的嵌套。 </vt:lpstr>
      <vt:lpstr>总结</vt:lpstr>
      <vt:lpstr>  我在设计该系统的过程中，我深刻体会到了数据结构与算法在实际场景的应用，看着这一系统一步一步的完善，一直向真正的航空订票系统靠近。     本项目以单链表为存储结构，通过使用本学期在数据结构与算法课程上的学习，熟练掌握了对单链表的插入与删除，并学会使用指针来针对性的访问它们，我认为这是我值得骄傲的地方，在乘客候补问题上使用由结构体构成的队列来进行存储候补乘客的信息，这在时间复杂度的较为高效，本项目所使用的数据结构与算法方面较为简单，仅仅仅只有单链表的增删与候补队列的存储，希望日后能够有机会使用更高阶的方法来进一步完善我的系统。         在本项目的搭建中，体会到了模块化编程的思想，通过各各函数之间的层层调用，才使得这一系统能够流畅运行，我相信模块化编程的思想将会在我日后的学习与工作中发挥着不可或缺的作用。         非常感谢王老师对本项目提出了若干指导性意见，如身份号码的验证，座位号的随机生成等。         在这次写代码的过程中，出现过很多问题，如指针错误，空指针异常，野指针等等，在处理这些Bug的时候，我深刻认识到了断点调试的重要性，只有断点调试，才能快速找出Bug并加以改正。         通过这次课设，我加深了对指针、链表和队列的理解，同时也自我感觉动手能力和算法能力有了明显的提升。 </vt:lpstr>
      <vt:lpstr>Thank you</vt:lpstr>
    </vt:vector>
  </TitlesOfParts>
  <Company>OfficePLUS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暄 黄</cp:lastModifiedBy>
  <cp:revision>5</cp:revision>
  <cp:lastPrinted>2024-05-16T16:00:00Z</cp:lastPrinted>
  <dcterms:created xsi:type="dcterms:W3CDTF">2024-05-16T16:00:00Z</dcterms:created>
  <dcterms:modified xsi:type="dcterms:W3CDTF">2024-06-18T21:10:02Z</dcterms:modified>
</cp:coreProperties>
</file>