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heme/theme5.xml" ContentType="application/vnd.openxmlformats-officedocument.theme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notesSlides/notesSlide1.xml" ContentType="application/vnd.openxmlformats-officedocument.presentationml.notesSlide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notesSlides/notesSlide2.xml" ContentType="application/vnd.openxmlformats-officedocument.presentationml.notesSlide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notesSlides/notesSlide3.xml" ContentType="application/vnd.openxmlformats-officedocument.presentationml.notesSlide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notesSlides/notesSlide4.xml" ContentType="application/vnd.openxmlformats-officedocument.presentationml.notesSlide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notesSlides/notesSlide5.xml" ContentType="application/vnd.openxmlformats-officedocument.presentationml.notesSlide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notesSlides/notesSlide6.xml" ContentType="application/vnd.openxmlformats-officedocument.presentationml.notesSlide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notesSlides/notesSlide7.xml" ContentType="application/vnd.openxmlformats-officedocument.presentationml.notesSlide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18"/>
  </p:notesMasterIdLst>
  <p:sldIdLst>
    <p:sldId id="257" r:id="rId5"/>
    <p:sldId id="25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9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3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3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3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598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984F5-0F74-4593-BC85-5FD041822BA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>
            <a:miter lim="800000"/>
          </a:ln>
        </p:spPr>
      </p:sp>
      <p:sp>
        <p:nvSpPr>
          <p:cNvPr id="10486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>
            <a:miter lim="800000"/>
          </a:ln>
        </p:spPr>
      </p:sp>
      <p:sp>
        <p:nvSpPr>
          <p:cNvPr id="10486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06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>
            <a:miter lim="800000"/>
          </a:ln>
        </p:spPr>
      </p:sp>
      <p:sp>
        <p:nvSpPr>
          <p:cNvPr id="104865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>
            <a:miter lim="800000"/>
          </a:ln>
        </p:spPr>
      </p:sp>
      <p:sp>
        <p:nvSpPr>
          <p:cNvPr id="104865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89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6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6CDF1-E7CD-46EA-BBEF-AA517D85598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17" Type="http://schemas.openxmlformats.org/officeDocument/2006/relationships/tags" Target="../tags/tag123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63" Type="http://schemas.openxmlformats.org/officeDocument/2006/relationships/tags" Target="../tags/tag69.xml"/><Relationship Id="rId84" Type="http://schemas.openxmlformats.org/officeDocument/2006/relationships/tags" Target="../tags/tag90.xml"/><Relationship Id="rId138" Type="http://schemas.openxmlformats.org/officeDocument/2006/relationships/tags" Target="../tags/tag144.xml"/><Relationship Id="rId159" Type="http://schemas.openxmlformats.org/officeDocument/2006/relationships/tags" Target="../tags/tag165.xml"/><Relationship Id="rId170" Type="http://schemas.openxmlformats.org/officeDocument/2006/relationships/tags" Target="../tags/tag176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53" Type="http://schemas.openxmlformats.org/officeDocument/2006/relationships/tags" Target="../tags/tag59.xml"/><Relationship Id="rId74" Type="http://schemas.openxmlformats.org/officeDocument/2006/relationships/tags" Target="../tags/tag80.xml"/><Relationship Id="rId128" Type="http://schemas.openxmlformats.org/officeDocument/2006/relationships/tags" Target="../tags/tag134.xml"/><Relationship Id="rId149" Type="http://schemas.openxmlformats.org/officeDocument/2006/relationships/tags" Target="../tags/tag155.xml"/><Relationship Id="rId5" Type="http://schemas.openxmlformats.org/officeDocument/2006/relationships/tags" Target="../tags/tag11.xml"/><Relationship Id="rId95" Type="http://schemas.openxmlformats.org/officeDocument/2006/relationships/tags" Target="../tags/tag101.xml"/><Relationship Id="rId160" Type="http://schemas.openxmlformats.org/officeDocument/2006/relationships/tags" Target="../tags/tag166.xml"/><Relationship Id="rId181" Type="http://schemas.openxmlformats.org/officeDocument/2006/relationships/tags" Target="../tags/tag187.xml"/><Relationship Id="rId22" Type="http://schemas.openxmlformats.org/officeDocument/2006/relationships/tags" Target="../tags/tag28.xml"/><Relationship Id="rId43" Type="http://schemas.openxmlformats.org/officeDocument/2006/relationships/tags" Target="../tags/tag49.xml"/><Relationship Id="rId64" Type="http://schemas.openxmlformats.org/officeDocument/2006/relationships/tags" Target="../tags/tag70.xml"/><Relationship Id="rId118" Type="http://schemas.openxmlformats.org/officeDocument/2006/relationships/tags" Target="../tags/tag124.xml"/><Relationship Id="rId139" Type="http://schemas.openxmlformats.org/officeDocument/2006/relationships/tags" Target="../tags/tag145.xml"/><Relationship Id="rId85" Type="http://schemas.openxmlformats.org/officeDocument/2006/relationships/tags" Target="../tags/tag91.xml"/><Relationship Id="rId150" Type="http://schemas.openxmlformats.org/officeDocument/2006/relationships/tags" Target="../tags/tag156.xml"/><Relationship Id="rId171" Type="http://schemas.openxmlformats.org/officeDocument/2006/relationships/tags" Target="../tags/tag177.xml"/><Relationship Id="rId12" Type="http://schemas.openxmlformats.org/officeDocument/2006/relationships/tags" Target="../tags/tag18.xml"/><Relationship Id="rId33" Type="http://schemas.openxmlformats.org/officeDocument/2006/relationships/tags" Target="../tags/tag39.xml"/><Relationship Id="rId108" Type="http://schemas.openxmlformats.org/officeDocument/2006/relationships/tags" Target="../tags/tag114.xml"/><Relationship Id="rId129" Type="http://schemas.openxmlformats.org/officeDocument/2006/relationships/tags" Target="../tags/tag135.xml"/><Relationship Id="rId54" Type="http://schemas.openxmlformats.org/officeDocument/2006/relationships/tags" Target="../tags/tag60.xml"/><Relationship Id="rId75" Type="http://schemas.openxmlformats.org/officeDocument/2006/relationships/tags" Target="../tags/tag81.xml"/><Relationship Id="rId96" Type="http://schemas.openxmlformats.org/officeDocument/2006/relationships/tags" Target="../tags/tag102.xml"/><Relationship Id="rId140" Type="http://schemas.openxmlformats.org/officeDocument/2006/relationships/tags" Target="../tags/tag146.xml"/><Relationship Id="rId161" Type="http://schemas.openxmlformats.org/officeDocument/2006/relationships/tags" Target="../tags/tag167.xml"/><Relationship Id="rId182" Type="http://schemas.openxmlformats.org/officeDocument/2006/relationships/tags" Target="../tags/tag188.xml"/><Relationship Id="rId6" Type="http://schemas.openxmlformats.org/officeDocument/2006/relationships/tags" Target="../tags/tag12.xml"/><Relationship Id="rId23" Type="http://schemas.openxmlformats.org/officeDocument/2006/relationships/tags" Target="../tags/tag29.xml"/><Relationship Id="rId119" Type="http://schemas.openxmlformats.org/officeDocument/2006/relationships/tags" Target="../tags/tag125.xml"/><Relationship Id="rId44" Type="http://schemas.openxmlformats.org/officeDocument/2006/relationships/tags" Target="../tags/tag50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130" Type="http://schemas.openxmlformats.org/officeDocument/2006/relationships/tags" Target="../tags/tag136.xml"/><Relationship Id="rId135" Type="http://schemas.openxmlformats.org/officeDocument/2006/relationships/tags" Target="../tags/tag141.xml"/><Relationship Id="rId151" Type="http://schemas.openxmlformats.org/officeDocument/2006/relationships/tags" Target="../tags/tag157.xml"/><Relationship Id="rId156" Type="http://schemas.openxmlformats.org/officeDocument/2006/relationships/tags" Target="../tags/tag162.xml"/><Relationship Id="rId177" Type="http://schemas.openxmlformats.org/officeDocument/2006/relationships/tags" Target="../tags/tag183.xml"/><Relationship Id="rId172" Type="http://schemas.openxmlformats.org/officeDocument/2006/relationships/tags" Target="../tags/tag178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tags" Target="../tags/tag11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120" Type="http://schemas.openxmlformats.org/officeDocument/2006/relationships/tags" Target="../tags/tag126.xml"/><Relationship Id="rId125" Type="http://schemas.openxmlformats.org/officeDocument/2006/relationships/tags" Target="../tags/tag131.xml"/><Relationship Id="rId141" Type="http://schemas.openxmlformats.org/officeDocument/2006/relationships/tags" Target="../tags/tag147.xml"/><Relationship Id="rId146" Type="http://schemas.openxmlformats.org/officeDocument/2006/relationships/tags" Target="../tags/tag152.xml"/><Relationship Id="rId167" Type="http://schemas.openxmlformats.org/officeDocument/2006/relationships/tags" Target="../tags/tag173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162" Type="http://schemas.openxmlformats.org/officeDocument/2006/relationships/tags" Target="../tags/tag168.xml"/><Relationship Id="rId183" Type="http://schemas.openxmlformats.org/officeDocument/2006/relationships/tags" Target="../tags/tag189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tags" Target="../tags/tag116.xml"/><Relationship Id="rId115" Type="http://schemas.openxmlformats.org/officeDocument/2006/relationships/tags" Target="../tags/tag121.xml"/><Relationship Id="rId131" Type="http://schemas.openxmlformats.org/officeDocument/2006/relationships/tags" Target="../tags/tag137.xml"/><Relationship Id="rId136" Type="http://schemas.openxmlformats.org/officeDocument/2006/relationships/tags" Target="../tags/tag142.xml"/><Relationship Id="rId157" Type="http://schemas.openxmlformats.org/officeDocument/2006/relationships/tags" Target="../tags/tag163.xml"/><Relationship Id="rId178" Type="http://schemas.openxmlformats.org/officeDocument/2006/relationships/tags" Target="../tags/tag184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52" Type="http://schemas.openxmlformats.org/officeDocument/2006/relationships/tags" Target="../tags/tag158.xml"/><Relationship Id="rId173" Type="http://schemas.openxmlformats.org/officeDocument/2006/relationships/tags" Target="../tags/tag179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126" Type="http://schemas.openxmlformats.org/officeDocument/2006/relationships/tags" Target="../tags/tag132.xml"/><Relationship Id="rId147" Type="http://schemas.openxmlformats.org/officeDocument/2006/relationships/tags" Target="../tags/tag153.xml"/><Relationship Id="rId168" Type="http://schemas.openxmlformats.org/officeDocument/2006/relationships/tags" Target="../tags/tag174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121" Type="http://schemas.openxmlformats.org/officeDocument/2006/relationships/tags" Target="../tags/tag127.xml"/><Relationship Id="rId142" Type="http://schemas.openxmlformats.org/officeDocument/2006/relationships/tags" Target="../tags/tag148.xml"/><Relationship Id="rId163" Type="http://schemas.openxmlformats.org/officeDocument/2006/relationships/tags" Target="../tags/tag169.xml"/><Relationship Id="rId184" Type="http://schemas.openxmlformats.org/officeDocument/2006/relationships/slideMaster" Target="../slideMasters/slideMaster2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116" Type="http://schemas.openxmlformats.org/officeDocument/2006/relationships/tags" Target="../tags/tag122.xml"/><Relationship Id="rId137" Type="http://schemas.openxmlformats.org/officeDocument/2006/relationships/tags" Target="../tags/tag143.xml"/><Relationship Id="rId158" Type="http://schemas.openxmlformats.org/officeDocument/2006/relationships/tags" Target="../tags/tag164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111" Type="http://schemas.openxmlformats.org/officeDocument/2006/relationships/tags" Target="../tags/tag117.xml"/><Relationship Id="rId132" Type="http://schemas.openxmlformats.org/officeDocument/2006/relationships/tags" Target="../tags/tag138.xml"/><Relationship Id="rId153" Type="http://schemas.openxmlformats.org/officeDocument/2006/relationships/tags" Target="../tags/tag159.xml"/><Relationship Id="rId174" Type="http://schemas.openxmlformats.org/officeDocument/2006/relationships/tags" Target="../tags/tag180.xml"/><Relationship Id="rId179" Type="http://schemas.openxmlformats.org/officeDocument/2006/relationships/tags" Target="../tags/tag185.xml"/><Relationship Id="rId15" Type="http://schemas.openxmlformats.org/officeDocument/2006/relationships/tags" Target="../tags/tag21.xml"/><Relationship Id="rId36" Type="http://schemas.openxmlformats.org/officeDocument/2006/relationships/tags" Target="../tags/tag42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27" Type="http://schemas.openxmlformats.org/officeDocument/2006/relationships/tags" Target="../tags/tag133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52" Type="http://schemas.openxmlformats.org/officeDocument/2006/relationships/tags" Target="../tags/tag58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122" Type="http://schemas.openxmlformats.org/officeDocument/2006/relationships/tags" Target="../tags/tag128.xml"/><Relationship Id="rId143" Type="http://schemas.openxmlformats.org/officeDocument/2006/relationships/tags" Target="../tags/tag149.xml"/><Relationship Id="rId148" Type="http://schemas.openxmlformats.org/officeDocument/2006/relationships/tags" Target="../tags/tag154.xml"/><Relationship Id="rId164" Type="http://schemas.openxmlformats.org/officeDocument/2006/relationships/tags" Target="../tags/tag170.xml"/><Relationship Id="rId169" Type="http://schemas.openxmlformats.org/officeDocument/2006/relationships/tags" Target="../tags/tag17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80" Type="http://schemas.openxmlformats.org/officeDocument/2006/relationships/tags" Target="../tags/tag186.xml"/><Relationship Id="rId26" Type="http://schemas.openxmlformats.org/officeDocument/2006/relationships/tags" Target="../tags/tag32.xml"/><Relationship Id="rId47" Type="http://schemas.openxmlformats.org/officeDocument/2006/relationships/tags" Target="../tags/tag53.xml"/><Relationship Id="rId68" Type="http://schemas.openxmlformats.org/officeDocument/2006/relationships/tags" Target="../tags/tag74.xml"/><Relationship Id="rId89" Type="http://schemas.openxmlformats.org/officeDocument/2006/relationships/tags" Target="../tags/tag95.xml"/><Relationship Id="rId112" Type="http://schemas.openxmlformats.org/officeDocument/2006/relationships/tags" Target="../tags/tag118.xml"/><Relationship Id="rId133" Type="http://schemas.openxmlformats.org/officeDocument/2006/relationships/tags" Target="../tags/tag139.xml"/><Relationship Id="rId154" Type="http://schemas.openxmlformats.org/officeDocument/2006/relationships/tags" Target="../tags/tag160.xml"/><Relationship Id="rId175" Type="http://schemas.openxmlformats.org/officeDocument/2006/relationships/tags" Target="../tags/tag181.xml"/><Relationship Id="rId16" Type="http://schemas.openxmlformats.org/officeDocument/2006/relationships/tags" Target="../tags/tag22.xml"/><Relationship Id="rId37" Type="http://schemas.openxmlformats.org/officeDocument/2006/relationships/tags" Target="../tags/tag43.xml"/><Relationship Id="rId58" Type="http://schemas.openxmlformats.org/officeDocument/2006/relationships/tags" Target="../tags/tag64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123" Type="http://schemas.openxmlformats.org/officeDocument/2006/relationships/tags" Target="../tags/tag129.xml"/><Relationship Id="rId144" Type="http://schemas.openxmlformats.org/officeDocument/2006/relationships/tags" Target="../tags/tag150.xml"/><Relationship Id="rId90" Type="http://schemas.openxmlformats.org/officeDocument/2006/relationships/tags" Target="../tags/tag96.xml"/><Relationship Id="rId165" Type="http://schemas.openxmlformats.org/officeDocument/2006/relationships/tags" Target="../tags/tag171.xml"/><Relationship Id="rId27" Type="http://schemas.openxmlformats.org/officeDocument/2006/relationships/tags" Target="../tags/tag33.xml"/><Relationship Id="rId48" Type="http://schemas.openxmlformats.org/officeDocument/2006/relationships/tags" Target="../tags/tag54.xml"/><Relationship Id="rId69" Type="http://schemas.openxmlformats.org/officeDocument/2006/relationships/tags" Target="../tags/tag75.xml"/><Relationship Id="rId113" Type="http://schemas.openxmlformats.org/officeDocument/2006/relationships/tags" Target="../tags/tag119.xml"/><Relationship Id="rId134" Type="http://schemas.openxmlformats.org/officeDocument/2006/relationships/tags" Target="../tags/tag140.xml"/><Relationship Id="rId80" Type="http://schemas.openxmlformats.org/officeDocument/2006/relationships/tags" Target="../tags/tag86.xml"/><Relationship Id="rId155" Type="http://schemas.openxmlformats.org/officeDocument/2006/relationships/tags" Target="../tags/tag161.xml"/><Relationship Id="rId176" Type="http://schemas.openxmlformats.org/officeDocument/2006/relationships/tags" Target="../tags/tag182.xml"/><Relationship Id="rId17" Type="http://schemas.openxmlformats.org/officeDocument/2006/relationships/tags" Target="../tags/tag23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24" Type="http://schemas.openxmlformats.org/officeDocument/2006/relationships/tags" Target="../tags/tag130.xml"/><Relationship Id="rId70" Type="http://schemas.openxmlformats.org/officeDocument/2006/relationships/tags" Target="../tags/tag76.xml"/><Relationship Id="rId91" Type="http://schemas.openxmlformats.org/officeDocument/2006/relationships/tags" Target="../tags/tag97.xml"/><Relationship Id="rId145" Type="http://schemas.openxmlformats.org/officeDocument/2006/relationships/tags" Target="../tags/tag151.xml"/><Relationship Id="rId166" Type="http://schemas.openxmlformats.org/officeDocument/2006/relationships/tags" Target="../tags/tag172.xml"/><Relationship Id="rId1" Type="http://schemas.openxmlformats.org/officeDocument/2006/relationships/tags" Target="../tags/tag7.xml"/><Relationship Id="rId28" Type="http://schemas.openxmlformats.org/officeDocument/2006/relationships/tags" Target="../tags/tag34.xml"/><Relationship Id="rId49" Type="http://schemas.openxmlformats.org/officeDocument/2006/relationships/tags" Target="../tags/tag55.xml"/><Relationship Id="rId114" Type="http://schemas.openxmlformats.org/officeDocument/2006/relationships/tags" Target="../tags/tag12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10" Type="http://schemas.openxmlformats.org/officeDocument/2006/relationships/image" Target="../media/image1.png"/><Relationship Id="rId4" Type="http://schemas.openxmlformats.org/officeDocument/2006/relationships/tags" Target="../tags/tag193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9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1.png"/><Relationship Id="rId5" Type="http://schemas.openxmlformats.org/officeDocument/2006/relationships/tags" Target="../tags/tag20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8.xml"/><Relationship Id="rId9" Type="http://schemas.openxmlformats.org/officeDocument/2006/relationships/tags" Target="../tags/tag21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image" Target="../media/image1.png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image" Target="../media/image1.png"/><Relationship Id="rId5" Type="http://schemas.openxmlformats.org/officeDocument/2006/relationships/tags" Target="../tags/tag23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8.xml"/><Relationship Id="rId9" Type="http://schemas.openxmlformats.org/officeDocument/2006/relationships/tags" Target="../tags/tag24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image" Target="../media/image2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image" Target="../media/image2.png"/><Relationship Id="rId5" Type="http://schemas.openxmlformats.org/officeDocument/2006/relationships/tags" Target="../tags/tag25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Layouts/_rels/slideLayout22.xml.rels><?xml version="1.0" encoding="UTF-8" standalone="yes"?>
<Relationships xmlns="http://schemas.openxmlformats.org/package/2006/relationships"><Relationship Id="rId117" Type="http://schemas.openxmlformats.org/officeDocument/2006/relationships/tags" Target="../tags/tag379.xml"/><Relationship Id="rId21" Type="http://schemas.openxmlformats.org/officeDocument/2006/relationships/tags" Target="../tags/tag283.xml"/><Relationship Id="rId42" Type="http://schemas.openxmlformats.org/officeDocument/2006/relationships/tags" Target="../tags/tag304.xml"/><Relationship Id="rId63" Type="http://schemas.openxmlformats.org/officeDocument/2006/relationships/tags" Target="../tags/tag325.xml"/><Relationship Id="rId84" Type="http://schemas.openxmlformats.org/officeDocument/2006/relationships/tags" Target="../tags/tag346.xml"/><Relationship Id="rId138" Type="http://schemas.openxmlformats.org/officeDocument/2006/relationships/tags" Target="../tags/tag400.xml"/><Relationship Id="rId159" Type="http://schemas.openxmlformats.org/officeDocument/2006/relationships/tags" Target="../tags/tag421.xml"/><Relationship Id="rId170" Type="http://schemas.openxmlformats.org/officeDocument/2006/relationships/tags" Target="../tags/tag432.xml"/><Relationship Id="rId107" Type="http://schemas.openxmlformats.org/officeDocument/2006/relationships/tags" Target="../tags/tag369.xml"/><Relationship Id="rId11" Type="http://schemas.openxmlformats.org/officeDocument/2006/relationships/tags" Target="../tags/tag273.xml"/><Relationship Id="rId32" Type="http://schemas.openxmlformats.org/officeDocument/2006/relationships/tags" Target="../tags/tag294.xml"/><Relationship Id="rId53" Type="http://schemas.openxmlformats.org/officeDocument/2006/relationships/tags" Target="../tags/tag315.xml"/><Relationship Id="rId74" Type="http://schemas.openxmlformats.org/officeDocument/2006/relationships/tags" Target="../tags/tag336.xml"/><Relationship Id="rId128" Type="http://schemas.openxmlformats.org/officeDocument/2006/relationships/tags" Target="../tags/tag390.xml"/><Relationship Id="rId149" Type="http://schemas.openxmlformats.org/officeDocument/2006/relationships/tags" Target="../tags/tag411.xml"/><Relationship Id="rId5" Type="http://schemas.openxmlformats.org/officeDocument/2006/relationships/tags" Target="../tags/tag267.xml"/><Relationship Id="rId95" Type="http://schemas.openxmlformats.org/officeDocument/2006/relationships/tags" Target="../tags/tag357.xml"/><Relationship Id="rId160" Type="http://schemas.openxmlformats.org/officeDocument/2006/relationships/tags" Target="../tags/tag422.xml"/><Relationship Id="rId181" Type="http://schemas.openxmlformats.org/officeDocument/2006/relationships/tags" Target="../tags/tag443.xml"/><Relationship Id="rId22" Type="http://schemas.openxmlformats.org/officeDocument/2006/relationships/tags" Target="../tags/tag284.xml"/><Relationship Id="rId43" Type="http://schemas.openxmlformats.org/officeDocument/2006/relationships/tags" Target="../tags/tag305.xml"/><Relationship Id="rId64" Type="http://schemas.openxmlformats.org/officeDocument/2006/relationships/tags" Target="../tags/tag326.xml"/><Relationship Id="rId118" Type="http://schemas.openxmlformats.org/officeDocument/2006/relationships/tags" Target="../tags/tag380.xml"/><Relationship Id="rId139" Type="http://schemas.openxmlformats.org/officeDocument/2006/relationships/tags" Target="../tags/tag401.xml"/><Relationship Id="rId85" Type="http://schemas.openxmlformats.org/officeDocument/2006/relationships/tags" Target="../tags/tag347.xml"/><Relationship Id="rId150" Type="http://schemas.openxmlformats.org/officeDocument/2006/relationships/tags" Target="../tags/tag412.xml"/><Relationship Id="rId171" Type="http://schemas.openxmlformats.org/officeDocument/2006/relationships/tags" Target="../tags/tag433.xml"/><Relationship Id="rId12" Type="http://schemas.openxmlformats.org/officeDocument/2006/relationships/tags" Target="../tags/tag274.xml"/><Relationship Id="rId33" Type="http://schemas.openxmlformats.org/officeDocument/2006/relationships/tags" Target="../tags/tag295.xml"/><Relationship Id="rId108" Type="http://schemas.openxmlformats.org/officeDocument/2006/relationships/tags" Target="../tags/tag370.xml"/><Relationship Id="rId129" Type="http://schemas.openxmlformats.org/officeDocument/2006/relationships/tags" Target="../tags/tag391.xml"/><Relationship Id="rId54" Type="http://schemas.openxmlformats.org/officeDocument/2006/relationships/tags" Target="../tags/tag316.xml"/><Relationship Id="rId75" Type="http://schemas.openxmlformats.org/officeDocument/2006/relationships/tags" Target="../tags/tag337.xml"/><Relationship Id="rId96" Type="http://schemas.openxmlformats.org/officeDocument/2006/relationships/tags" Target="../tags/tag358.xml"/><Relationship Id="rId140" Type="http://schemas.openxmlformats.org/officeDocument/2006/relationships/tags" Target="../tags/tag402.xml"/><Relationship Id="rId161" Type="http://schemas.openxmlformats.org/officeDocument/2006/relationships/tags" Target="../tags/tag423.xml"/><Relationship Id="rId182" Type="http://schemas.openxmlformats.org/officeDocument/2006/relationships/slideMaster" Target="../slideMasters/slideMaster2.xml"/><Relationship Id="rId6" Type="http://schemas.openxmlformats.org/officeDocument/2006/relationships/tags" Target="../tags/tag268.xml"/><Relationship Id="rId23" Type="http://schemas.openxmlformats.org/officeDocument/2006/relationships/tags" Target="../tags/tag285.xml"/><Relationship Id="rId119" Type="http://schemas.openxmlformats.org/officeDocument/2006/relationships/tags" Target="../tags/tag381.xml"/><Relationship Id="rId44" Type="http://schemas.openxmlformats.org/officeDocument/2006/relationships/tags" Target="../tags/tag306.xml"/><Relationship Id="rId60" Type="http://schemas.openxmlformats.org/officeDocument/2006/relationships/tags" Target="../tags/tag322.xml"/><Relationship Id="rId65" Type="http://schemas.openxmlformats.org/officeDocument/2006/relationships/tags" Target="../tags/tag327.xml"/><Relationship Id="rId81" Type="http://schemas.openxmlformats.org/officeDocument/2006/relationships/tags" Target="../tags/tag343.xml"/><Relationship Id="rId86" Type="http://schemas.openxmlformats.org/officeDocument/2006/relationships/tags" Target="../tags/tag348.xml"/><Relationship Id="rId130" Type="http://schemas.openxmlformats.org/officeDocument/2006/relationships/tags" Target="../tags/tag392.xml"/><Relationship Id="rId135" Type="http://schemas.openxmlformats.org/officeDocument/2006/relationships/tags" Target="../tags/tag397.xml"/><Relationship Id="rId151" Type="http://schemas.openxmlformats.org/officeDocument/2006/relationships/tags" Target="../tags/tag413.xml"/><Relationship Id="rId156" Type="http://schemas.openxmlformats.org/officeDocument/2006/relationships/tags" Target="../tags/tag418.xml"/><Relationship Id="rId177" Type="http://schemas.openxmlformats.org/officeDocument/2006/relationships/tags" Target="../tags/tag439.xml"/><Relationship Id="rId172" Type="http://schemas.openxmlformats.org/officeDocument/2006/relationships/tags" Target="../tags/tag434.xml"/><Relationship Id="rId13" Type="http://schemas.openxmlformats.org/officeDocument/2006/relationships/tags" Target="../tags/tag275.xml"/><Relationship Id="rId18" Type="http://schemas.openxmlformats.org/officeDocument/2006/relationships/tags" Target="../tags/tag280.xml"/><Relationship Id="rId39" Type="http://schemas.openxmlformats.org/officeDocument/2006/relationships/tags" Target="../tags/tag301.xml"/><Relationship Id="rId109" Type="http://schemas.openxmlformats.org/officeDocument/2006/relationships/tags" Target="../tags/tag371.xml"/><Relationship Id="rId34" Type="http://schemas.openxmlformats.org/officeDocument/2006/relationships/tags" Target="../tags/tag296.xml"/><Relationship Id="rId50" Type="http://schemas.openxmlformats.org/officeDocument/2006/relationships/tags" Target="../tags/tag312.xml"/><Relationship Id="rId55" Type="http://schemas.openxmlformats.org/officeDocument/2006/relationships/tags" Target="../tags/tag317.xml"/><Relationship Id="rId76" Type="http://schemas.openxmlformats.org/officeDocument/2006/relationships/tags" Target="../tags/tag338.xml"/><Relationship Id="rId97" Type="http://schemas.openxmlformats.org/officeDocument/2006/relationships/tags" Target="../tags/tag359.xml"/><Relationship Id="rId104" Type="http://schemas.openxmlformats.org/officeDocument/2006/relationships/tags" Target="../tags/tag366.xml"/><Relationship Id="rId120" Type="http://schemas.openxmlformats.org/officeDocument/2006/relationships/tags" Target="../tags/tag382.xml"/><Relationship Id="rId125" Type="http://schemas.openxmlformats.org/officeDocument/2006/relationships/tags" Target="../tags/tag387.xml"/><Relationship Id="rId141" Type="http://schemas.openxmlformats.org/officeDocument/2006/relationships/tags" Target="../tags/tag403.xml"/><Relationship Id="rId146" Type="http://schemas.openxmlformats.org/officeDocument/2006/relationships/tags" Target="../tags/tag408.xml"/><Relationship Id="rId167" Type="http://schemas.openxmlformats.org/officeDocument/2006/relationships/tags" Target="../tags/tag429.xml"/><Relationship Id="rId7" Type="http://schemas.openxmlformats.org/officeDocument/2006/relationships/tags" Target="../tags/tag269.xml"/><Relationship Id="rId71" Type="http://schemas.openxmlformats.org/officeDocument/2006/relationships/tags" Target="../tags/tag333.xml"/><Relationship Id="rId92" Type="http://schemas.openxmlformats.org/officeDocument/2006/relationships/tags" Target="../tags/tag354.xml"/><Relationship Id="rId162" Type="http://schemas.openxmlformats.org/officeDocument/2006/relationships/tags" Target="../tags/tag424.xml"/><Relationship Id="rId2" Type="http://schemas.openxmlformats.org/officeDocument/2006/relationships/tags" Target="../tags/tag264.xml"/><Relationship Id="rId29" Type="http://schemas.openxmlformats.org/officeDocument/2006/relationships/tags" Target="../tags/tag291.xml"/><Relationship Id="rId24" Type="http://schemas.openxmlformats.org/officeDocument/2006/relationships/tags" Target="../tags/tag286.xml"/><Relationship Id="rId40" Type="http://schemas.openxmlformats.org/officeDocument/2006/relationships/tags" Target="../tags/tag302.xml"/><Relationship Id="rId45" Type="http://schemas.openxmlformats.org/officeDocument/2006/relationships/tags" Target="../tags/tag307.xml"/><Relationship Id="rId66" Type="http://schemas.openxmlformats.org/officeDocument/2006/relationships/tags" Target="../tags/tag328.xml"/><Relationship Id="rId87" Type="http://schemas.openxmlformats.org/officeDocument/2006/relationships/tags" Target="../tags/tag349.xml"/><Relationship Id="rId110" Type="http://schemas.openxmlformats.org/officeDocument/2006/relationships/tags" Target="../tags/tag372.xml"/><Relationship Id="rId115" Type="http://schemas.openxmlformats.org/officeDocument/2006/relationships/tags" Target="../tags/tag377.xml"/><Relationship Id="rId131" Type="http://schemas.openxmlformats.org/officeDocument/2006/relationships/tags" Target="../tags/tag393.xml"/><Relationship Id="rId136" Type="http://schemas.openxmlformats.org/officeDocument/2006/relationships/tags" Target="../tags/tag398.xml"/><Relationship Id="rId157" Type="http://schemas.openxmlformats.org/officeDocument/2006/relationships/tags" Target="../tags/tag419.xml"/><Relationship Id="rId178" Type="http://schemas.openxmlformats.org/officeDocument/2006/relationships/tags" Target="../tags/tag440.xml"/><Relationship Id="rId61" Type="http://schemas.openxmlformats.org/officeDocument/2006/relationships/tags" Target="../tags/tag323.xml"/><Relationship Id="rId82" Type="http://schemas.openxmlformats.org/officeDocument/2006/relationships/tags" Target="../tags/tag344.xml"/><Relationship Id="rId152" Type="http://schemas.openxmlformats.org/officeDocument/2006/relationships/tags" Target="../tags/tag414.xml"/><Relationship Id="rId173" Type="http://schemas.openxmlformats.org/officeDocument/2006/relationships/tags" Target="../tags/tag435.xml"/><Relationship Id="rId19" Type="http://schemas.openxmlformats.org/officeDocument/2006/relationships/tags" Target="../tags/tag281.xml"/><Relationship Id="rId14" Type="http://schemas.openxmlformats.org/officeDocument/2006/relationships/tags" Target="../tags/tag276.xml"/><Relationship Id="rId30" Type="http://schemas.openxmlformats.org/officeDocument/2006/relationships/tags" Target="../tags/tag292.xml"/><Relationship Id="rId35" Type="http://schemas.openxmlformats.org/officeDocument/2006/relationships/tags" Target="../tags/tag297.xml"/><Relationship Id="rId56" Type="http://schemas.openxmlformats.org/officeDocument/2006/relationships/tags" Target="../tags/tag318.xml"/><Relationship Id="rId77" Type="http://schemas.openxmlformats.org/officeDocument/2006/relationships/tags" Target="../tags/tag339.xml"/><Relationship Id="rId100" Type="http://schemas.openxmlformats.org/officeDocument/2006/relationships/tags" Target="../tags/tag362.xml"/><Relationship Id="rId105" Type="http://schemas.openxmlformats.org/officeDocument/2006/relationships/tags" Target="../tags/tag367.xml"/><Relationship Id="rId126" Type="http://schemas.openxmlformats.org/officeDocument/2006/relationships/tags" Target="../tags/tag388.xml"/><Relationship Id="rId147" Type="http://schemas.openxmlformats.org/officeDocument/2006/relationships/tags" Target="../tags/tag409.xml"/><Relationship Id="rId168" Type="http://schemas.openxmlformats.org/officeDocument/2006/relationships/tags" Target="../tags/tag430.xml"/><Relationship Id="rId8" Type="http://schemas.openxmlformats.org/officeDocument/2006/relationships/tags" Target="../tags/tag270.xml"/><Relationship Id="rId51" Type="http://schemas.openxmlformats.org/officeDocument/2006/relationships/tags" Target="../tags/tag313.xml"/><Relationship Id="rId72" Type="http://schemas.openxmlformats.org/officeDocument/2006/relationships/tags" Target="../tags/tag334.xml"/><Relationship Id="rId93" Type="http://schemas.openxmlformats.org/officeDocument/2006/relationships/tags" Target="../tags/tag355.xml"/><Relationship Id="rId98" Type="http://schemas.openxmlformats.org/officeDocument/2006/relationships/tags" Target="../tags/tag360.xml"/><Relationship Id="rId121" Type="http://schemas.openxmlformats.org/officeDocument/2006/relationships/tags" Target="../tags/tag383.xml"/><Relationship Id="rId142" Type="http://schemas.openxmlformats.org/officeDocument/2006/relationships/tags" Target="../tags/tag404.xml"/><Relationship Id="rId163" Type="http://schemas.openxmlformats.org/officeDocument/2006/relationships/tags" Target="../tags/tag425.xml"/><Relationship Id="rId3" Type="http://schemas.openxmlformats.org/officeDocument/2006/relationships/tags" Target="../tags/tag265.xml"/><Relationship Id="rId25" Type="http://schemas.openxmlformats.org/officeDocument/2006/relationships/tags" Target="../tags/tag287.xml"/><Relationship Id="rId46" Type="http://schemas.openxmlformats.org/officeDocument/2006/relationships/tags" Target="../tags/tag308.xml"/><Relationship Id="rId67" Type="http://schemas.openxmlformats.org/officeDocument/2006/relationships/tags" Target="../tags/tag329.xml"/><Relationship Id="rId116" Type="http://schemas.openxmlformats.org/officeDocument/2006/relationships/tags" Target="../tags/tag378.xml"/><Relationship Id="rId137" Type="http://schemas.openxmlformats.org/officeDocument/2006/relationships/tags" Target="../tags/tag399.xml"/><Relationship Id="rId158" Type="http://schemas.openxmlformats.org/officeDocument/2006/relationships/tags" Target="../tags/tag420.xml"/><Relationship Id="rId20" Type="http://schemas.openxmlformats.org/officeDocument/2006/relationships/tags" Target="../tags/tag282.xml"/><Relationship Id="rId41" Type="http://schemas.openxmlformats.org/officeDocument/2006/relationships/tags" Target="../tags/tag303.xml"/><Relationship Id="rId62" Type="http://schemas.openxmlformats.org/officeDocument/2006/relationships/tags" Target="../tags/tag324.xml"/><Relationship Id="rId83" Type="http://schemas.openxmlformats.org/officeDocument/2006/relationships/tags" Target="../tags/tag345.xml"/><Relationship Id="rId88" Type="http://schemas.openxmlformats.org/officeDocument/2006/relationships/tags" Target="../tags/tag350.xml"/><Relationship Id="rId111" Type="http://schemas.openxmlformats.org/officeDocument/2006/relationships/tags" Target="../tags/tag373.xml"/><Relationship Id="rId132" Type="http://schemas.openxmlformats.org/officeDocument/2006/relationships/tags" Target="../tags/tag394.xml"/><Relationship Id="rId153" Type="http://schemas.openxmlformats.org/officeDocument/2006/relationships/tags" Target="../tags/tag415.xml"/><Relationship Id="rId174" Type="http://schemas.openxmlformats.org/officeDocument/2006/relationships/tags" Target="../tags/tag436.xml"/><Relationship Id="rId179" Type="http://schemas.openxmlformats.org/officeDocument/2006/relationships/tags" Target="../tags/tag441.xml"/><Relationship Id="rId15" Type="http://schemas.openxmlformats.org/officeDocument/2006/relationships/tags" Target="../tags/tag277.xml"/><Relationship Id="rId36" Type="http://schemas.openxmlformats.org/officeDocument/2006/relationships/tags" Target="../tags/tag298.xml"/><Relationship Id="rId57" Type="http://schemas.openxmlformats.org/officeDocument/2006/relationships/tags" Target="../tags/tag319.xml"/><Relationship Id="rId106" Type="http://schemas.openxmlformats.org/officeDocument/2006/relationships/tags" Target="../tags/tag368.xml"/><Relationship Id="rId127" Type="http://schemas.openxmlformats.org/officeDocument/2006/relationships/tags" Target="../tags/tag389.xml"/><Relationship Id="rId10" Type="http://schemas.openxmlformats.org/officeDocument/2006/relationships/tags" Target="../tags/tag272.xml"/><Relationship Id="rId31" Type="http://schemas.openxmlformats.org/officeDocument/2006/relationships/tags" Target="../tags/tag293.xml"/><Relationship Id="rId52" Type="http://schemas.openxmlformats.org/officeDocument/2006/relationships/tags" Target="../tags/tag314.xml"/><Relationship Id="rId73" Type="http://schemas.openxmlformats.org/officeDocument/2006/relationships/tags" Target="../tags/tag335.xml"/><Relationship Id="rId78" Type="http://schemas.openxmlformats.org/officeDocument/2006/relationships/tags" Target="../tags/tag340.xml"/><Relationship Id="rId94" Type="http://schemas.openxmlformats.org/officeDocument/2006/relationships/tags" Target="../tags/tag356.xml"/><Relationship Id="rId99" Type="http://schemas.openxmlformats.org/officeDocument/2006/relationships/tags" Target="../tags/tag361.xml"/><Relationship Id="rId101" Type="http://schemas.openxmlformats.org/officeDocument/2006/relationships/tags" Target="../tags/tag363.xml"/><Relationship Id="rId122" Type="http://schemas.openxmlformats.org/officeDocument/2006/relationships/tags" Target="../tags/tag384.xml"/><Relationship Id="rId143" Type="http://schemas.openxmlformats.org/officeDocument/2006/relationships/tags" Target="../tags/tag405.xml"/><Relationship Id="rId148" Type="http://schemas.openxmlformats.org/officeDocument/2006/relationships/tags" Target="../tags/tag410.xml"/><Relationship Id="rId164" Type="http://schemas.openxmlformats.org/officeDocument/2006/relationships/tags" Target="../tags/tag426.xml"/><Relationship Id="rId169" Type="http://schemas.openxmlformats.org/officeDocument/2006/relationships/tags" Target="../tags/tag431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80" Type="http://schemas.openxmlformats.org/officeDocument/2006/relationships/tags" Target="../tags/tag442.xml"/><Relationship Id="rId26" Type="http://schemas.openxmlformats.org/officeDocument/2006/relationships/tags" Target="../tags/tag288.xml"/><Relationship Id="rId47" Type="http://schemas.openxmlformats.org/officeDocument/2006/relationships/tags" Target="../tags/tag309.xml"/><Relationship Id="rId68" Type="http://schemas.openxmlformats.org/officeDocument/2006/relationships/tags" Target="../tags/tag330.xml"/><Relationship Id="rId89" Type="http://schemas.openxmlformats.org/officeDocument/2006/relationships/tags" Target="../tags/tag351.xml"/><Relationship Id="rId112" Type="http://schemas.openxmlformats.org/officeDocument/2006/relationships/tags" Target="../tags/tag374.xml"/><Relationship Id="rId133" Type="http://schemas.openxmlformats.org/officeDocument/2006/relationships/tags" Target="../tags/tag395.xml"/><Relationship Id="rId154" Type="http://schemas.openxmlformats.org/officeDocument/2006/relationships/tags" Target="../tags/tag416.xml"/><Relationship Id="rId175" Type="http://schemas.openxmlformats.org/officeDocument/2006/relationships/tags" Target="../tags/tag437.xml"/><Relationship Id="rId16" Type="http://schemas.openxmlformats.org/officeDocument/2006/relationships/tags" Target="../tags/tag278.xml"/><Relationship Id="rId37" Type="http://schemas.openxmlformats.org/officeDocument/2006/relationships/tags" Target="../tags/tag299.xml"/><Relationship Id="rId58" Type="http://schemas.openxmlformats.org/officeDocument/2006/relationships/tags" Target="../tags/tag320.xml"/><Relationship Id="rId79" Type="http://schemas.openxmlformats.org/officeDocument/2006/relationships/tags" Target="../tags/tag341.xml"/><Relationship Id="rId102" Type="http://schemas.openxmlformats.org/officeDocument/2006/relationships/tags" Target="../tags/tag364.xml"/><Relationship Id="rId123" Type="http://schemas.openxmlformats.org/officeDocument/2006/relationships/tags" Target="../tags/tag385.xml"/><Relationship Id="rId144" Type="http://schemas.openxmlformats.org/officeDocument/2006/relationships/tags" Target="../tags/tag406.xml"/><Relationship Id="rId90" Type="http://schemas.openxmlformats.org/officeDocument/2006/relationships/tags" Target="../tags/tag352.xml"/><Relationship Id="rId165" Type="http://schemas.openxmlformats.org/officeDocument/2006/relationships/tags" Target="../tags/tag427.xml"/><Relationship Id="rId27" Type="http://schemas.openxmlformats.org/officeDocument/2006/relationships/tags" Target="../tags/tag289.xml"/><Relationship Id="rId48" Type="http://schemas.openxmlformats.org/officeDocument/2006/relationships/tags" Target="../tags/tag310.xml"/><Relationship Id="rId69" Type="http://schemas.openxmlformats.org/officeDocument/2006/relationships/tags" Target="../tags/tag331.xml"/><Relationship Id="rId113" Type="http://schemas.openxmlformats.org/officeDocument/2006/relationships/tags" Target="../tags/tag375.xml"/><Relationship Id="rId134" Type="http://schemas.openxmlformats.org/officeDocument/2006/relationships/tags" Target="../tags/tag396.xml"/><Relationship Id="rId80" Type="http://schemas.openxmlformats.org/officeDocument/2006/relationships/tags" Target="../tags/tag342.xml"/><Relationship Id="rId155" Type="http://schemas.openxmlformats.org/officeDocument/2006/relationships/tags" Target="../tags/tag417.xml"/><Relationship Id="rId176" Type="http://schemas.openxmlformats.org/officeDocument/2006/relationships/tags" Target="../tags/tag438.xml"/><Relationship Id="rId17" Type="http://schemas.openxmlformats.org/officeDocument/2006/relationships/tags" Target="../tags/tag279.xml"/><Relationship Id="rId38" Type="http://schemas.openxmlformats.org/officeDocument/2006/relationships/tags" Target="../tags/tag300.xml"/><Relationship Id="rId59" Type="http://schemas.openxmlformats.org/officeDocument/2006/relationships/tags" Target="../tags/tag321.xml"/><Relationship Id="rId103" Type="http://schemas.openxmlformats.org/officeDocument/2006/relationships/tags" Target="../tags/tag365.xml"/><Relationship Id="rId124" Type="http://schemas.openxmlformats.org/officeDocument/2006/relationships/tags" Target="../tags/tag386.xml"/><Relationship Id="rId70" Type="http://schemas.openxmlformats.org/officeDocument/2006/relationships/tags" Target="../tags/tag332.xml"/><Relationship Id="rId91" Type="http://schemas.openxmlformats.org/officeDocument/2006/relationships/tags" Target="../tags/tag353.xml"/><Relationship Id="rId145" Type="http://schemas.openxmlformats.org/officeDocument/2006/relationships/tags" Target="../tags/tag407.xml"/><Relationship Id="rId166" Type="http://schemas.openxmlformats.org/officeDocument/2006/relationships/tags" Target="../tags/tag428.xml"/><Relationship Id="rId1" Type="http://schemas.openxmlformats.org/officeDocument/2006/relationships/tags" Target="../tags/tag263.xml"/><Relationship Id="rId28" Type="http://schemas.openxmlformats.org/officeDocument/2006/relationships/tags" Target="../tags/tag290.xml"/><Relationship Id="rId49" Type="http://schemas.openxmlformats.org/officeDocument/2006/relationships/tags" Target="../tags/tag311.xml"/><Relationship Id="rId114" Type="http://schemas.openxmlformats.org/officeDocument/2006/relationships/tags" Target="../tags/tag3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46.xml"/><Relationship Id="rId7" Type="http://schemas.openxmlformats.org/officeDocument/2006/relationships/tags" Target="../tags/tag450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5" Type="http://schemas.openxmlformats.org/officeDocument/2006/relationships/tags" Target="../tags/tag448.xml"/><Relationship Id="rId4" Type="http://schemas.openxmlformats.org/officeDocument/2006/relationships/tags" Target="../tags/tag447.xml"/><Relationship Id="rId9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458.xml"/><Relationship Id="rId3" Type="http://schemas.openxmlformats.org/officeDocument/2006/relationships/tags" Target="../tags/tag453.xml"/><Relationship Id="rId7" Type="http://schemas.openxmlformats.org/officeDocument/2006/relationships/tags" Target="../tags/tag457.xml"/><Relationship Id="rId12" Type="http://schemas.openxmlformats.org/officeDocument/2006/relationships/image" Target="../media/image2.png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55.xml"/><Relationship Id="rId10" Type="http://schemas.openxmlformats.org/officeDocument/2006/relationships/tags" Target="../tags/tag460.xml"/><Relationship Id="rId4" Type="http://schemas.openxmlformats.org/officeDocument/2006/relationships/tags" Target="../tags/tag454.xml"/><Relationship Id="rId9" Type="http://schemas.openxmlformats.org/officeDocument/2006/relationships/tags" Target="../tags/tag45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468.xml"/><Relationship Id="rId3" Type="http://schemas.openxmlformats.org/officeDocument/2006/relationships/tags" Target="../tags/tag463.xml"/><Relationship Id="rId7" Type="http://schemas.openxmlformats.org/officeDocument/2006/relationships/tags" Target="../tags/tag467.xml"/><Relationship Id="rId12" Type="http://schemas.openxmlformats.org/officeDocument/2006/relationships/image" Target="../media/image1.png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6" Type="http://schemas.openxmlformats.org/officeDocument/2006/relationships/tags" Target="../tags/tag46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65.xml"/><Relationship Id="rId10" Type="http://schemas.openxmlformats.org/officeDocument/2006/relationships/tags" Target="../tags/tag470.xml"/><Relationship Id="rId4" Type="http://schemas.openxmlformats.org/officeDocument/2006/relationships/tags" Target="../tags/tag464.xml"/><Relationship Id="rId9" Type="http://schemas.openxmlformats.org/officeDocument/2006/relationships/tags" Target="../tags/tag46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image" Target="../media/image1.png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75.xml"/><Relationship Id="rId10" Type="http://schemas.openxmlformats.org/officeDocument/2006/relationships/tags" Target="../tags/tag480.xml"/><Relationship Id="rId4" Type="http://schemas.openxmlformats.org/officeDocument/2006/relationships/tags" Target="../tags/tag474.xml"/><Relationship Id="rId9" Type="http://schemas.openxmlformats.org/officeDocument/2006/relationships/tags" Target="../tags/tag479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488.xml"/><Relationship Id="rId3" Type="http://schemas.openxmlformats.org/officeDocument/2006/relationships/tags" Target="../tags/tag483.xml"/><Relationship Id="rId7" Type="http://schemas.openxmlformats.org/officeDocument/2006/relationships/tags" Target="../tags/tag487.xml"/><Relationship Id="rId12" Type="http://schemas.openxmlformats.org/officeDocument/2006/relationships/image" Target="../media/image1.png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85.xml"/><Relationship Id="rId10" Type="http://schemas.openxmlformats.org/officeDocument/2006/relationships/tags" Target="../tags/tag490.xml"/><Relationship Id="rId4" Type="http://schemas.openxmlformats.org/officeDocument/2006/relationships/tags" Target="../tags/tag484.xml"/><Relationship Id="rId9" Type="http://schemas.openxmlformats.org/officeDocument/2006/relationships/tags" Target="../tags/tag489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49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93.xml"/><Relationship Id="rId7" Type="http://schemas.openxmlformats.org/officeDocument/2006/relationships/tags" Target="../tags/tag497.xml"/><Relationship Id="rId12" Type="http://schemas.openxmlformats.org/officeDocument/2006/relationships/tags" Target="../tags/tag502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6" Type="http://schemas.openxmlformats.org/officeDocument/2006/relationships/tags" Target="../tags/tag496.xml"/><Relationship Id="rId11" Type="http://schemas.openxmlformats.org/officeDocument/2006/relationships/tags" Target="../tags/tag501.xml"/><Relationship Id="rId5" Type="http://schemas.openxmlformats.org/officeDocument/2006/relationships/tags" Target="../tags/tag495.xml"/><Relationship Id="rId10" Type="http://schemas.openxmlformats.org/officeDocument/2006/relationships/tags" Target="../tags/tag500.xml"/><Relationship Id="rId4" Type="http://schemas.openxmlformats.org/officeDocument/2006/relationships/tags" Target="../tags/tag494.xml"/><Relationship Id="rId9" Type="http://schemas.openxmlformats.org/officeDocument/2006/relationships/tags" Target="../tags/tag499.xml"/><Relationship Id="rId1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510.xml"/><Relationship Id="rId3" Type="http://schemas.openxmlformats.org/officeDocument/2006/relationships/tags" Target="../tags/tag505.xml"/><Relationship Id="rId7" Type="http://schemas.openxmlformats.org/officeDocument/2006/relationships/tags" Target="../tags/tag509.xml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10" Type="http://schemas.openxmlformats.org/officeDocument/2006/relationships/image" Target="../media/image1.png"/><Relationship Id="rId4" Type="http://schemas.openxmlformats.org/officeDocument/2006/relationships/tags" Target="../tags/tag506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527.xml"/><Relationship Id="rId3" Type="http://schemas.openxmlformats.org/officeDocument/2006/relationships/tags" Target="../tags/tag522.xml"/><Relationship Id="rId7" Type="http://schemas.openxmlformats.org/officeDocument/2006/relationships/tags" Target="../tags/tag526.xml"/><Relationship Id="rId2" Type="http://schemas.openxmlformats.org/officeDocument/2006/relationships/tags" Target="../tags/tag521.xml"/><Relationship Id="rId1" Type="http://schemas.openxmlformats.org/officeDocument/2006/relationships/tags" Target="../tags/tag520.xml"/><Relationship Id="rId6" Type="http://schemas.openxmlformats.org/officeDocument/2006/relationships/tags" Target="../tags/tag525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524.xml"/><Relationship Id="rId10" Type="http://schemas.openxmlformats.org/officeDocument/2006/relationships/tags" Target="../tags/tag529.xml"/><Relationship Id="rId4" Type="http://schemas.openxmlformats.org/officeDocument/2006/relationships/tags" Target="../tags/tag523.xml"/><Relationship Id="rId9" Type="http://schemas.openxmlformats.org/officeDocument/2006/relationships/tags" Target="../tags/tag5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" Type="http://schemas.openxmlformats.org/officeDocument/2006/relationships/tags" Target="../tags/tag53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534.xml"/><Relationship Id="rId4" Type="http://schemas.openxmlformats.org/officeDocument/2006/relationships/tags" Target="../tags/tag53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37.xml"/><Relationship Id="rId7" Type="http://schemas.openxmlformats.org/officeDocument/2006/relationships/tags" Target="../tags/tag541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5" Type="http://schemas.openxmlformats.org/officeDocument/2006/relationships/tags" Target="../tags/tag539.xml"/><Relationship Id="rId4" Type="http://schemas.openxmlformats.org/officeDocument/2006/relationships/tags" Target="../tags/tag538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549.xml"/><Relationship Id="rId3" Type="http://schemas.openxmlformats.org/officeDocument/2006/relationships/tags" Target="../tags/tag544.xml"/><Relationship Id="rId7" Type="http://schemas.openxmlformats.org/officeDocument/2006/relationships/tags" Target="../tags/tag548.xml"/><Relationship Id="rId2" Type="http://schemas.openxmlformats.org/officeDocument/2006/relationships/tags" Target="../tags/tag543.xml"/><Relationship Id="rId1" Type="http://schemas.openxmlformats.org/officeDocument/2006/relationships/tags" Target="../tags/tag542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545.xml"/><Relationship Id="rId9" Type="http://schemas.openxmlformats.org/officeDocument/2006/relationships/tags" Target="../tags/tag55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55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6" Type="http://schemas.openxmlformats.org/officeDocument/2006/relationships/tags" Target="../tags/tag556.xml"/><Relationship Id="rId5" Type="http://schemas.openxmlformats.org/officeDocument/2006/relationships/tags" Target="../tags/tag555.xml"/><Relationship Id="rId4" Type="http://schemas.openxmlformats.org/officeDocument/2006/relationships/tags" Target="../tags/tag554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5" Type="http://schemas.openxmlformats.org/officeDocument/2006/relationships/tags" Target="../tags/tag561.xml"/><Relationship Id="rId4" Type="http://schemas.openxmlformats.org/officeDocument/2006/relationships/tags" Target="../tags/tag560.xml"/><Relationship Id="rId9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" Type="http://schemas.openxmlformats.org/officeDocument/2006/relationships/tags" Target="../tags/tag565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tags" Target="../tags/tag569.xml"/><Relationship Id="rId4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574.xml"/><Relationship Id="rId2" Type="http://schemas.openxmlformats.org/officeDocument/2006/relationships/tags" Target="../tags/tag573.xml"/><Relationship Id="rId1" Type="http://schemas.openxmlformats.org/officeDocument/2006/relationships/tags" Target="../tags/tag572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7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578.xml"/><Relationship Id="rId2" Type="http://schemas.openxmlformats.org/officeDocument/2006/relationships/tags" Target="../tags/tag577.xml"/><Relationship Id="rId1" Type="http://schemas.openxmlformats.org/officeDocument/2006/relationships/tags" Target="../tags/tag5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580.xml"/><Relationship Id="rId4" Type="http://schemas.openxmlformats.org/officeDocument/2006/relationships/tags" Target="../tags/tag57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88.xml"/><Relationship Id="rId3" Type="http://schemas.openxmlformats.org/officeDocument/2006/relationships/tags" Target="../tags/tag583.xml"/><Relationship Id="rId7" Type="http://schemas.openxmlformats.org/officeDocument/2006/relationships/tags" Target="../tags/tag587.xml"/><Relationship Id="rId2" Type="http://schemas.openxmlformats.org/officeDocument/2006/relationships/tags" Target="../tags/tag582.xml"/><Relationship Id="rId1" Type="http://schemas.openxmlformats.org/officeDocument/2006/relationships/tags" Target="../tags/tag581.xml"/><Relationship Id="rId6" Type="http://schemas.openxmlformats.org/officeDocument/2006/relationships/tags" Target="../tags/tag586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585.xml"/><Relationship Id="rId10" Type="http://schemas.openxmlformats.org/officeDocument/2006/relationships/tags" Target="../tags/tag590.xml"/><Relationship Id="rId4" Type="http://schemas.openxmlformats.org/officeDocument/2006/relationships/tags" Target="../tags/tag584.xml"/><Relationship Id="rId9" Type="http://schemas.openxmlformats.org/officeDocument/2006/relationships/tags" Target="../tags/tag589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607.xml"/><Relationship Id="rId3" Type="http://schemas.openxmlformats.org/officeDocument/2006/relationships/tags" Target="../tags/tag602.xml"/><Relationship Id="rId7" Type="http://schemas.openxmlformats.org/officeDocument/2006/relationships/tags" Target="../tags/tag606.xml"/><Relationship Id="rId2" Type="http://schemas.openxmlformats.org/officeDocument/2006/relationships/tags" Target="../tags/tag601.xml"/><Relationship Id="rId1" Type="http://schemas.openxmlformats.org/officeDocument/2006/relationships/tags" Target="../tags/tag600.xml"/><Relationship Id="rId6" Type="http://schemas.openxmlformats.org/officeDocument/2006/relationships/tags" Target="../tags/tag605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604.xml"/><Relationship Id="rId10" Type="http://schemas.openxmlformats.org/officeDocument/2006/relationships/tags" Target="../tags/tag609.xml"/><Relationship Id="rId4" Type="http://schemas.openxmlformats.org/officeDocument/2006/relationships/tags" Target="../tags/tag603.xml"/><Relationship Id="rId9" Type="http://schemas.openxmlformats.org/officeDocument/2006/relationships/tags" Target="../tags/tag60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612.xml"/><Relationship Id="rId2" Type="http://schemas.openxmlformats.org/officeDocument/2006/relationships/tags" Target="../tags/tag611.xml"/><Relationship Id="rId1" Type="http://schemas.openxmlformats.org/officeDocument/2006/relationships/tags" Target="../tags/tag61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614.xml"/><Relationship Id="rId4" Type="http://schemas.openxmlformats.org/officeDocument/2006/relationships/tags" Target="../tags/tag61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617.xml"/><Relationship Id="rId7" Type="http://schemas.openxmlformats.org/officeDocument/2006/relationships/tags" Target="../tags/tag621.xml"/><Relationship Id="rId2" Type="http://schemas.openxmlformats.org/officeDocument/2006/relationships/tags" Target="../tags/tag616.xml"/><Relationship Id="rId1" Type="http://schemas.openxmlformats.org/officeDocument/2006/relationships/tags" Target="../tags/tag615.xml"/><Relationship Id="rId6" Type="http://schemas.openxmlformats.org/officeDocument/2006/relationships/tags" Target="../tags/tag620.xml"/><Relationship Id="rId5" Type="http://schemas.openxmlformats.org/officeDocument/2006/relationships/tags" Target="../tags/tag619.xml"/><Relationship Id="rId4" Type="http://schemas.openxmlformats.org/officeDocument/2006/relationships/tags" Target="../tags/tag618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9.xml"/><Relationship Id="rId3" Type="http://schemas.openxmlformats.org/officeDocument/2006/relationships/tags" Target="../tags/tag624.xml"/><Relationship Id="rId7" Type="http://schemas.openxmlformats.org/officeDocument/2006/relationships/tags" Target="../tags/tag628.xml"/><Relationship Id="rId2" Type="http://schemas.openxmlformats.org/officeDocument/2006/relationships/tags" Target="../tags/tag623.xml"/><Relationship Id="rId1" Type="http://schemas.openxmlformats.org/officeDocument/2006/relationships/tags" Target="../tags/tag622.xml"/><Relationship Id="rId6" Type="http://schemas.openxmlformats.org/officeDocument/2006/relationships/tags" Target="../tags/tag627.xml"/><Relationship Id="rId5" Type="http://schemas.openxmlformats.org/officeDocument/2006/relationships/tags" Target="../tags/tag626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625.xml"/><Relationship Id="rId9" Type="http://schemas.openxmlformats.org/officeDocument/2006/relationships/tags" Target="../tags/tag63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633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632.xml"/><Relationship Id="rId1" Type="http://schemas.openxmlformats.org/officeDocument/2006/relationships/tags" Target="../tags/tag631.xml"/><Relationship Id="rId6" Type="http://schemas.openxmlformats.org/officeDocument/2006/relationships/tags" Target="../tags/tag636.xml"/><Relationship Id="rId5" Type="http://schemas.openxmlformats.org/officeDocument/2006/relationships/tags" Target="../tags/tag635.xml"/><Relationship Id="rId4" Type="http://schemas.openxmlformats.org/officeDocument/2006/relationships/tags" Target="../tags/tag63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4.xml"/><Relationship Id="rId3" Type="http://schemas.openxmlformats.org/officeDocument/2006/relationships/tags" Target="../tags/tag639.xml"/><Relationship Id="rId7" Type="http://schemas.openxmlformats.org/officeDocument/2006/relationships/tags" Target="../tags/tag643.xml"/><Relationship Id="rId2" Type="http://schemas.openxmlformats.org/officeDocument/2006/relationships/tags" Target="../tags/tag638.xml"/><Relationship Id="rId1" Type="http://schemas.openxmlformats.org/officeDocument/2006/relationships/tags" Target="../tags/tag637.xml"/><Relationship Id="rId6" Type="http://schemas.openxmlformats.org/officeDocument/2006/relationships/tags" Target="../tags/tag642.xml"/><Relationship Id="rId5" Type="http://schemas.openxmlformats.org/officeDocument/2006/relationships/tags" Target="../tags/tag641.xml"/><Relationship Id="rId4" Type="http://schemas.openxmlformats.org/officeDocument/2006/relationships/tags" Target="../tags/tag640.xml"/><Relationship Id="rId9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648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" Type="http://schemas.openxmlformats.org/officeDocument/2006/relationships/tags" Target="../tags/tag649.xml"/><Relationship Id="rId4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654.xml"/><Relationship Id="rId2" Type="http://schemas.openxmlformats.org/officeDocument/2006/relationships/tags" Target="../tags/tag653.xml"/><Relationship Id="rId1" Type="http://schemas.openxmlformats.org/officeDocument/2006/relationships/tags" Target="../tags/tag652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6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658.xml"/><Relationship Id="rId2" Type="http://schemas.openxmlformats.org/officeDocument/2006/relationships/tags" Target="../tags/tag657.xml"/><Relationship Id="rId1" Type="http://schemas.openxmlformats.org/officeDocument/2006/relationships/tags" Target="../tags/tag65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660.xml"/><Relationship Id="rId4" Type="http://schemas.openxmlformats.org/officeDocument/2006/relationships/tags" Target="../tags/tag659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668.xml"/><Relationship Id="rId3" Type="http://schemas.openxmlformats.org/officeDocument/2006/relationships/tags" Target="../tags/tag663.xml"/><Relationship Id="rId7" Type="http://schemas.openxmlformats.org/officeDocument/2006/relationships/tags" Target="../tags/tag667.xml"/><Relationship Id="rId2" Type="http://schemas.openxmlformats.org/officeDocument/2006/relationships/tags" Target="../tags/tag662.xml"/><Relationship Id="rId1" Type="http://schemas.openxmlformats.org/officeDocument/2006/relationships/tags" Target="../tags/tag661.xml"/><Relationship Id="rId6" Type="http://schemas.openxmlformats.org/officeDocument/2006/relationships/tags" Target="../tags/tag666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665.xml"/><Relationship Id="rId10" Type="http://schemas.openxmlformats.org/officeDocument/2006/relationships/tags" Target="../tags/tag670.xml"/><Relationship Id="rId4" Type="http://schemas.openxmlformats.org/officeDocument/2006/relationships/tags" Target="../tags/tag664.xml"/><Relationship Id="rId9" Type="http://schemas.openxmlformats.org/officeDocument/2006/relationships/tags" Target="../tags/tag66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3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17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91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1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92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1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91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任意多边形: 形状 187"/>
          <p:cNvSpPr/>
          <p:nvPr>
            <p:custDataLst>
              <p:tags r:id="rId1"/>
            </p:custDataLst>
          </p:nvPr>
        </p:nvSpPr>
        <p:spPr bwMode="auto">
          <a:xfrm>
            <a:off x="674503" y="533"/>
            <a:ext cx="7433148" cy="6857467"/>
          </a:xfrm>
          <a:custGeom>
            <a:avLst/>
            <a:gdLst>
              <a:gd name="connsiteX0" fmla="*/ 4053361 w 7433148"/>
              <a:gd name="connsiteY0" fmla="*/ 0 h 6857467"/>
              <a:gd name="connsiteX1" fmla="*/ 7433148 w 7433148"/>
              <a:gd name="connsiteY1" fmla="*/ 3173 h 6857467"/>
              <a:gd name="connsiteX2" fmla="*/ 3986686 w 7433148"/>
              <a:gd name="connsiteY2" fmla="*/ 3438253 h 6857467"/>
              <a:gd name="connsiteX3" fmla="*/ 7420448 w 7433148"/>
              <a:gd name="connsiteY3" fmla="*/ 6857467 h 6857467"/>
              <a:gd name="connsiteX4" fmla="*/ 0 w 7433148"/>
              <a:gd name="connsiteY4" fmla="*/ 6857467 h 6857467"/>
              <a:gd name="connsiteX5" fmla="*/ 0 w 7433148"/>
              <a:gd name="connsiteY5" fmla="*/ 3589626 h 685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3148" h="6857467">
                <a:moveTo>
                  <a:pt x="4053361" y="0"/>
                </a:moveTo>
                <a:lnTo>
                  <a:pt x="7433148" y="3173"/>
                </a:lnTo>
                <a:lnTo>
                  <a:pt x="3986686" y="3438253"/>
                </a:lnTo>
                <a:lnTo>
                  <a:pt x="7420448" y="6857467"/>
                </a:lnTo>
                <a:lnTo>
                  <a:pt x="0" y="6857467"/>
                </a:lnTo>
                <a:lnTo>
                  <a:pt x="0" y="35896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048944" name="箭头: 五边形 9796"/>
          <p:cNvSpPr/>
          <p:nvPr>
            <p:custDataLst>
              <p:tags r:id="rId2"/>
            </p:custDataLst>
          </p:nvPr>
        </p:nvSpPr>
        <p:spPr>
          <a:xfrm flipH="1">
            <a:off x="4616009" y="0"/>
            <a:ext cx="7579689" cy="6857468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45" name="Freeform 10"/>
          <p:cNvSpPr/>
          <p:nvPr userDrawn="1">
            <p:custDataLst>
              <p:tags r:id="rId3"/>
            </p:custDataLst>
          </p:nvPr>
        </p:nvSpPr>
        <p:spPr bwMode="auto">
          <a:xfrm>
            <a:off x="669925" y="560705"/>
            <a:ext cx="10058400" cy="5680075"/>
          </a:xfrm>
          <a:custGeom>
            <a:avLst/>
            <a:gdLst>
              <a:gd name="T0" fmla="*/ 6336 w 6336"/>
              <a:gd name="T1" fmla="*/ 0 h 3578"/>
              <a:gd name="T2" fmla="*/ 0 w 6336"/>
              <a:gd name="T3" fmla="*/ 0 h 3578"/>
              <a:gd name="T4" fmla="*/ 0 w 6336"/>
              <a:gd name="T5" fmla="*/ 3578 h 3578"/>
              <a:gd name="T6" fmla="*/ 3625 w 6336"/>
              <a:gd name="T7" fmla="*/ 3578 h 3578"/>
              <a:gd name="T8" fmla="*/ 6336 w 6336"/>
              <a:gd name="T9" fmla="*/ 0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6" h="3578">
                <a:moveTo>
                  <a:pt x="6336" y="0"/>
                </a:moveTo>
                <a:lnTo>
                  <a:pt x="0" y="0"/>
                </a:lnTo>
                <a:lnTo>
                  <a:pt x="0" y="3578"/>
                </a:lnTo>
                <a:lnTo>
                  <a:pt x="3625" y="3578"/>
                </a:lnTo>
                <a:lnTo>
                  <a:pt x="63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946" name="Freeform 11"/>
          <p:cNvSpPr/>
          <p:nvPr userDrawn="1">
            <p:custDataLst>
              <p:tags r:id="rId4"/>
            </p:custDataLst>
          </p:nvPr>
        </p:nvSpPr>
        <p:spPr bwMode="auto">
          <a:xfrm>
            <a:off x="6392545" y="587375"/>
            <a:ext cx="5139055" cy="5680075"/>
          </a:xfrm>
          <a:custGeom>
            <a:avLst/>
            <a:gdLst>
              <a:gd name="T0" fmla="*/ 3237 w 3237"/>
              <a:gd name="T1" fmla="*/ 3578 h 3578"/>
              <a:gd name="T2" fmla="*/ 3237 w 3237"/>
              <a:gd name="T3" fmla="*/ 0 h 3578"/>
              <a:gd name="T4" fmla="*/ 2711 w 3237"/>
              <a:gd name="T5" fmla="*/ 0 h 3578"/>
              <a:gd name="T6" fmla="*/ 0 w 3237"/>
              <a:gd name="T7" fmla="*/ 3578 h 3578"/>
              <a:gd name="T8" fmla="*/ 3237 w 3237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7" h="3578">
                <a:moveTo>
                  <a:pt x="3237" y="3578"/>
                </a:moveTo>
                <a:lnTo>
                  <a:pt x="3237" y="0"/>
                </a:lnTo>
                <a:lnTo>
                  <a:pt x="2711" y="0"/>
                </a:lnTo>
                <a:lnTo>
                  <a:pt x="0" y="3578"/>
                </a:lnTo>
                <a:lnTo>
                  <a:pt x="3237" y="3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5" name="ae7e1649-102e-43e8-b815-9b5348938047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177575" y="1212698"/>
            <a:ext cx="5261353" cy="4432603"/>
            <a:chOff x="3465324" y="1212699"/>
            <a:chExt cx="5261353" cy="4432603"/>
          </a:xfrm>
        </p:grpSpPr>
        <p:sp>
          <p:nvSpPr>
            <p:cNvPr id="1048947" name="iṥḻîďè"/>
            <p:cNvSpPr/>
            <p:nvPr>
              <p:custDataLst>
                <p:tags r:id="rId13"/>
              </p:custDataLst>
            </p:nvPr>
          </p:nvSpPr>
          <p:spPr bwMode="auto">
            <a:xfrm>
              <a:off x="7646871" y="4627584"/>
              <a:ext cx="502110" cy="261853"/>
            </a:xfrm>
            <a:custGeom>
              <a:avLst/>
              <a:gdLst>
                <a:gd name="T0" fmla="*/ 179 w 179"/>
                <a:gd name="T1" fmla="*/ 93 h 93"/>
                <a:gd name="T2" fmla="*/ 89 w 179"/>
                <a:gd name="T3" fmla="*/ 0 h 93"/>
                <a:gd name="T4" fmla="*/ 0 w 179"/>
                <a:gd name="T5" fmla="*/ 93 h 93"/>
                <a:gd name="T6" fmla="*/ 179 w 179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3">
                  <a:moveTo>
                    <a:pt x="179" y="93"/>
                  </a:moveTo>
                  <a:cubicBezTo>
                    <a:pt x="179" y="41"/>
                    <a:pt x="139" y="0"/>
                    <a:pt x="89" y="0"/>
                  </a:cubicBezTo>
                  <a:cubicBezTo>
                    <a:pt x="40" y="0"/>
                    <a:pt x="0" y="41"/>
                    <a:pt x="0" y="93"/>
                  </a:cubicBezTo>
                  <a:lnTo>
                    <a:pt x="179" y="93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48" name="ïṩlíde"/>
            <p:cNvSpPr/>
            <p:nvPr>
              <p:custDataLst>
                <p:tags r:id="rId14"/>
              </p:custDataLst>
            </p:nvPr>
          </p:nvSpPr>
          <p:spPr bwMode="auto">
            <a:xfrm>
              <a:off x="7857433" y="4728817"/>
              <a:ext cx="39143" cy="168720"/>
            </a:xfrm>
            <a:custGeom>
              <a:avLst/>
              <a:gdLst>
                <a:gd name="T0" fmla="*/ 0 w 29"/>
                <a:gd name="T1" fmla="*/ 2 h 125"/>
                <a:gd name="T2" fmla="*/ 21 w 29"/>
                <a:gd name="T3" fmla="*/ 125 h 125"/>
                <a:gd name="T4" fmla="*/ 29 w 29"/>
                <a:gd name="T5" fmla="*/ 123 h 125"/>
                <a:gd name="T6" fmla="*/ 8 w 29"/>
                <a:gd name="T7" fmla="*/ 0 h 125"/>
                <a:gd name="T8" fmla="*/ 0 w 29"/>
                <a:gd name="T9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5">
                  <a:moveTo>
                    <a:pt x="0" y="2"/>
                  </a:moveTo>
                  <a:lnTo>
                    <a:pt x="21" y="125"/>
                  </a:lnTo>
                  <a:lnTo>
                    <a:pt x="29" y="123"/>
                  </a:lnTo>
                  <a:lnTo>
                    <a:pt x="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49" name="iŝļîḍé"/>
            <p:cNvSpPr/>
            <p:nvPr>
              <p:custDataLst>
                <p:tags r:id="rId15"/>
              </p:custDataLst>
            </p:nvPr>
          </p:nvSpPr>
          <p:spPr bwMode="auto">
            <a:xfrm>
              <a:off x="7857433" y="4728817"/>
              <a:ext cx="39143" cy="168720"/>
            </a:xfrm>
            <a:custGeom>
              <a:avLst/>
              <a:gdLst>
                <a:gd name="T0" fmla="*/ 0 w 29"/>
                <a:gd name="T1" fmla="*/ 2 h 125"/>
                <a:gd name="T2" fmla="*/ 21 w 29"/>
                <a:gd name="T3" fmla="*/ 125 h 125"/>
                <a:gd name="T4" fmla="*/ 29 w 29"/>
                <a:gd name="T5" fmla="*/ 123 h 125"/>
                <a:gd name="T6" fmla="*/ 8 w 29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5">
                  <a:moveTo>
                    <a:pt x="0" y="2"/>
                  </a:moveTo>
                  <a:lnTo>
                    <a:pt x="21" y="125"/>
                  </a:lnTo>
                  <a:lnTo>
                    <a:pt x="29" y="123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0" name="îṥliḋè"/>
            <p:cNvSpPr/>
            <p:nvPr>
              <p:custDataLst>
                <p:tags r:id="rId16"/>
              </p:custDataLst>
            </p:nvPr>
          </p:nvSpPr>
          <p:spPr bwMode="auto">
            <a:xfrm>
              <a:off x="6799224" y="3611218"/>
              <a:ext cx="1024466" cy="1278220"/>
            </a:xfrm>
            <a:custGeom>
              <a:avLst/>
              <a:gdLst>
                <a:gd name="T0" fmla="*/ 75 w 365"/>
                <a:gd name="T1" fmla="*/ 456 h 456"/>
                <a:gd name="T2" fmla="*/ 75 w 365"/>
                <a:gd name="T3" fmla="*/ 183 h 456"/>
                <a:gd name="T4" fmla="*/ 107 w 365"/>
                <a:gd name="T5" fmla="*/ 299 h 456"/>
                <a:gd name="T6" fmla="*/ 249 w 365"/>
                <a:gd name="T7" fmla="*/ 3 h 456"/>
                <a:gd name="T8" fmla="*/ 219 w 365"/>
                <a:gd name="T9" fmla="*/ 357 h 456"/>
                <a:gd name="T10" fmla="*/ 283 w 365"/>
                <a:gd name="T11" fmla="*/ 330 h 456"/>
                <a:gd name="T12" fmla="*/ 205 w 365"/>
                <a:gd name="T13" fmla="*/ 456 h 456"/>
                <a:gd name="T14" fmla="*/ 75 w 365"/>
                <a:gd name="T1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456">
                  <a:moveTo>
                    <a:pt x="75" y="456"/>
                  </a:moveTo>
                  <a:cubicBezTo>
                    <a:pt x="75" y="456"/>
                    <a:pt x="0" y="184"/>
                    <a:pt x="75" y="183"/>
                  </a:cubicBezTo>
                  <a:cubicBezTo>
                    <a:pt x="114" y="182"/>
                    <a:pt x="107" y="299"/>
                    <a:pt x="107" y="299"/>
                  </a:cubicBezTo>
                  <a:cubicBezTo>
                    <a:pt x="107" y="299"/>
                    <a:pt x="133" y="0"/>
                    <a:pt x="249" y="3"/>
                  </a:cubicBezTo>
                  <a:cubicBezTo>
                    <a:pt x="365" y="6"/>
                    <a:pt x="219" y="357"/>
                    <a:pt x="219" y="357"/>
                  </a:cubicBezTo>
                  <a:cubicBezTo>
                    <a:pt x="219" y="357"/>
                    <a:pt x="260" y="308"/>
                    <a:pt x="283" y="330"/>
                  </a:cubicBezTo>
                  <a:cubicBezTo>
                    <a:pt x="306" y="352"/>
                    <a:pt x="285" y="416"/>
                    <a:pt x="205" y="456"/>
                  </a:cubicBezTo>
                  <a:lnTo>
                    <a:pt x="75" y="456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1" name="î$ḻídé"/>
            <p:cNvSpPr/>
            <p:nvPr>
              <p:custDataLst>
                <p:tags r:id="rId17"/>
              </p:custDataLst>
            </p:nvPr>
          </p:nvSpPr>
          <p:spPr bwMode="auto">
            <a:xfrm>
              <a:off x="7009786" y="4267200"/>
              <a:ext cx="78286" cy="622238"/>
            </a:xfrm>
            <a:custGeom>
              <a:avLst/>
              <a:gdLst>
                <a:gd name="T0" fmla="*/ 0 w 58"/>
                <a:gd name="T1" fmla="*/ 0 h 461"/>
                <a:gd name="T2" fmla="*/ 50 w 58"/>
                <a:gd name="T3" fmla="*/ 461 h 461"/>
                <a:gd name="T4" fmla="*/ 58 w 58"/>
                <a:gd name="T5" fmla="*/ 461 h 461"/>
                <a:gd name="T6" fmla="*/ 9 w 58"/>
                <a:gd name="T7" fmla="*/ 0 h 461"/>
                <a:gd name="T8" fmla="*/ 0 w 58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61">
                  <a:moveTo>
                    <a:pt x="0" y="0"/>
                  </a:moveTo>
                  <a:lnTo>
                    <a:pt x="50" y="461"/>
                  </a:lnTo>
                  <a:lnTo>
                    <a:pt x="58" y="46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2" name="ïSľïďê"/>
            <p:cNvSpPr/>
            <p:nvPr>
              <p:custDataLst>
                <p:tags r:id="rId18"/>
              </p:custDataLst>
            </p:nvPr>
          </p:nvSpPr>
          <p:spPr bwMode="auto">
            <a:xfrm>
              <a:off x="7009786" y="4267200"/>
              <a:ext cx="78286" cy="622238"/>
            </a:xfrm>
            <a:custGeom>
              <a:avLst/>
              <a:gdLst>
                <a:gd name="T0" fmla="*/ 0 w 58"/>
                <a:gd name="T1" fmla="*/ 0 h 461"/>
                <a:gd name="T2" fmla="*/ 50 w 58"/>
                <a:gd name="T3" fmla="*/ 461 h 461"/>
                <a:gd name="T4" fmla="*/ 58 w 58"/>
                <a:gd name="T5" fmla="*/ 461 h 461"/>
                <a:gd name="T6" fmla="*/ 9 w 58"/>
                <a:gd name="T7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461">
                  <a:moveTo>
                    <a:pt x="0" y="0"/>
                  </a:moveTo>
                  <a:lnTo>
                    <a:pt x="50" y="461"/>
                  </a:lnTo>
                  <a:lnTo>
                    <a:pt x="58" y="46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3" name="i$ḻïdé"/>
            <p:cNvSpPr/>
            <p:nvPr>
              <p:custDataLst>
                <p:tags r:id="rId19"/>
              </p:custDataLst>
            </p:nvPr>
          </p:nvSpPr>
          <p:spPr bwMode="auto">
            <a:xfrm>
              <a:off x="7225747" y="3955405"/>
              <a:ext cx="184917" cy="934032"/>
            </a:xfrm>
            <a:custGeom>
              <a:avLst/>
              <a:gdLst>
                <a:gd name="T0" fmla="*/ 129 w 137"/>
                <a:gd name="T1" fmla="*/ 0 h 692"/>
                <a:gd name="T2" fmla="*/ 0 w 137"/>
                <a:gd name="T3" fmla="*/ 692 h 692"/>
                <a:gd name="T4" fmla="*/ 9 w 137"/>
                <a:gd name="T5" fmla="*/ 692 h 692"/>
                <a:gd name="T6" fmla="*/ 137 w 137"/>
                <a:gd name="T7" fmla="*/ 0 h 692"/>
                <a:gd name="T8" fmla="*/ 129 w 137"/>
                <a:gd name="T9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692">
                  <a:moveTo>
                    <a:pt x="129" y="0"/>
                  </a:moveTo>
                  <a:lnTo>
                    <a:pt x="0" y="692"/>
                  </a:lnTo>
                  <a:lnTo>
                    <a:pt x="9" y="692"/>
                  </a:lnTo>
                  <a:lnTo>
                    <a:pt x="137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4" name="íṧļîḋe"/>
            <p:cNvSpPr/>
            <p:nvPr>
              <p:custDataLst>
                <p:tags r:id="rId20"/>
              </p:custDataLst>
            </p:nvPr>
          </p:nvSpPr>
          <p:spPr bwMode="auto">
            <a:xfrm>
              <a:off x="7225747" y="3955405"/>
              <a:ext cx="184917" cy="934032"/>
            </a:xfrm>
            <a:custGeom>
              <a:avLst/>
              <a:gdLst>
                <a:gd name="T0" fmla="*/ 129 w 137"/>
                <a:gd name="T1" fmla="*/ 0 h 692"/>
                <a:gd name="T2" fmla="*/ 0 w 137"/>
                <a:gd name="T3" fmla="*/ 692 h 692"/>
                <a:gd name="T4" fmla="*/ 9 w 137"/>
                <a:gd name="T5" fmla="*/ 692 h 692"/>
                <a:gd name="T6" fmla="*/ 137 w 137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692">
                  <a:moveTo>
                    <a:pt x="129" y="0"/>
                  </a:moveTo>
                  <a:lnTo>
                    <a:pt x="0" y="692"/>
                  </a:lnTo>
                  <a:lnTo>
                    <a:pt x="9" y="692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5" name="ïşļiḓé"/>
            <p:cNvSpPr/>
            <p:nvPr>
              <p:custDataLst>
                <p:tags r:id="rId21"/>
              </p:custDataLst>
            </p:nvPr>
          </p:nvSpPr>
          <p:spPr bwMode="auto">
            <a:xfrm>
              <a:off x="7192004" y="4264500"/>
              <a:ext cx="109331" cy="274001"/>
            </a:xfrm>
            <a:custGeom>
              <a:avLst/>
              <a:gdLst>
                <a:gd name="T0" fmla="*/ 0 w 81"/>
                <a:gd name="T1" fmla="*/ 4 h 203"/>
                <a:gd name="T2" fmla="*/ 75 w 81"/>
                <a:gd name="T3" fmla="*/ 203 h 203"/>
                <a:gd name="T4" fmla="*/ 81 w 81"/>
                <a:gd name="T5" fmla="*/ 199 h 203"/>
                <a:gd name="T6" fmla="*/ 9 w 81"/>
                <a:gd name="T7" fmla="*/ 0 h 203"/>
                <a:gd name="T8" fmla="*/ 0 w 81"/>
                <a:gd name="T9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3">
                  <a:moveTo>
                    <a:pt x="0" y="4"/>
                  </a:moveTo>
                  <a:lnTo>
                    <a:pt x="75" y="203"/>
                  </a:lnTo>
                  <a:lnTo>
                    <a:pt x="81" y="199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6" name="íSlîdé"/>
            <p:cNvSpPr/>
            <p:nvPr>
              <p:custDataLst>
                <p:tags r:id="rId22"/>
              </p:custDataLst>
            </p:nvPr>
          </p:nvSpPr>
          <p:spPr bwMode="auto">
            <a:xfrm>
              <a:off x="7192004" y="4264500"/>
              <a:ext cx="109331" cy="274001"/>
            </a:xfrm>
            <a:custGeom>
              <a:avLst/>
              <a:gdLst>
                <a:gd name="T0" fmla="*/ 0 w 81"/>
                <a:gd name="T1" fmla="*/ 4 h 203"/>
                <a:gd name="T2" fmla="*/ 75 w 81"/>
                <a:gd name="T3" fmla="*/ 203 h 203"/>
                <a:gd name="T4" fmla="*/ 81 w 81"/>
                <a:gd name="T5" fmla="*/ 199 h 203"/>
                <a:gd name="T6" fmla="*/ 9 w 81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03">
                  <a:moveTo>
                    <a:pt x="0" y="4"/>
                  </a:moveTo>
                  <a:lnTo>
                    <a:pt x="75" y="203"/>
                  </a:lnTo>
                  <a:lnTo>
                    <a:pt x="81" y="199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7" name="íṣlîḍê"/>
            <p:cNvSpPr/>
            <p:nvPr>
              <p:custDataLst>
                <p:tags r:id="rId23"/>
              </p:custDataLst>
            </p:nvPr>
          </p:nvSpPr>
          <p:spPr bwMode="auto">
            <a:xfrm>
              <a:off x="7360723" y="4053938"/>
              <a:ext cx="137675" cy="117429"/>
            </a:xfrm>
            <a:custGeom>
              <a:avLst/>
              <a:gdLst>
                <a:gd name="T0" fmla="*/ 6 w 102"/>
                <a:gd name="T1" fmla="*/ 87 h 87"/>
                <a:gd name="T2" fmla="*/ 102 w 102"/>
                <a:gd name="T3" fmla="*/ 6 h 87"/>
                <a:gd name="T4" fmla="*/ 96 w 102"/>
                <a:gd name="T5" fmla="*/ 0 h 87"/>
                <a:gd name="T6" fmla="*/ 0 w 102"/>
                <a:gd name="T7" fmla="*/ 81 h 87"/>
                <a:gd name="T8" fmla="*/ 6 w 102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7">
                  <a:moveTo>
                    <a:pt x="6" y="87"/>
                  </a:moveTo>
                  <a:lnTo>
                    <a:pt x="102" y="6"/>
                  </a:lnTo>
                  <a:lnTo>
                    <a:pt x="96" y="0"/>
                  </a:lnTo>
                  <a:lnTo>
                    <a:pt x="0" y="81"/>
                  </a:lnTo>
                  <a:lnTo>
                    <a:pt x="6" y="87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8" name="îsḷïḑe"/>
            <p:cNvSpPr/>
            <p:nvPr>
              <p:custDataLst>
                <p:tags r:id="rId24"/>
              </p:custDataLst>
            </p:nvPr>
          </p:nvSpPr>
          <p:spPr bwMode="auto">
            <a:xfrm>
              <a:off x="7360723" y="4053938"/>
              <a:ext cx="137675" cy="117429"/>
            </a:xfrm>
            <a:custGeom>
              <a:avLst/>
              <a:gdLst>
                <a:gd name="T0" fmla="*/ 6 w 102"/>
                <a:gd name="T1" fmla="*/ 87 h 87"/>
                <a:gd name="T2" fmla="*/ 102 w 102"/>
                <a:gd name="T3" fmla="*/ 6 h 87"/>
                <a:gd name="T4" fmla="*/ 96 w 102"/>
                <a:gd name="T5" fmla="*/ 0 h 87"/>
                <a:gd name="T6" fmla="*/ 0 w 102"/>
                <a:gd name="T7" fmla="*/ 8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87">
                  <a:moveTo>
                    <a:pt x="6" y="87"/>
                  </a:moveTo>
                  <a:lnTo>
                    <a:pt x="102" y="6"/>
                  </a:lnTo>
                  <a:lnTo>
                    <a:pt x="96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59" name="ïṧļïḑé"/>
            <p:cNvSpPr/>
            <p:nvPr>
              <p:custDataLst>
                <p:tags r:id="rId25"/>
              </p:custDataLst>
            </p:nvPr>
          </p:nvSpPr>
          <p:spPr bwMode="auto">
            <a:xfrm>
              <a:off x="7277038" y="4507456"/>
              <a:ext cx="97183" cy="124178"/>
            </a:xfrm>
            <a:custGeom>
              <a:avLst/>
              <a:gdLst>
                <a:gd name="T0" fmla="*/ 6 w 72"/>
                <a:gd name="T1" fmla="*/ 92 h 92"/>
                <a:gd name="T2" fmla="*/ 72 w 72"/>
                <a:gd name="T3" fmla="*/ 6 h 92"/>
                <a:gd name="T4" fmla="*/ 66 w 72"/>
                <a:gd name="T5" fmla="*/ 0 h 92"/>
                <a:gd name="T6" fmla="*/ 0 w 72"/>
                <a:gd name="T7" fmla="*/ 85 h 92"/>
                <a:gd name="T8" fmla="*/ 6 w 72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2">
                  <a:moveTo>
                    <a:pt x="6" y="92"/>
                  </a:moveTo>
                  <a:lnTo>
                    <a:pt x="72" y="6"/>
                  </a:lnTo>
                  <a:lnTo>
                    <a:pt x="66" y="0"/>
                  </a:lnTo>
                  <a:lnTo>
                    <a:pt x="0" y="85"/>
                  </a:lnTo>
                  <a:lnTo>
                    <a:pt x="6" y="92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0" name="ïşḻîḍe"/>
            <p:cNvSpPr/>
            <p:nvPr>
              <p:custDataLst>
                <p:tags r:id="rId26"/>
              </p:custDataLst>
            </p:nvPr>
          </p:nvSpPr>
          <p:spPr bwMode="auto">
            <a:xfrm>
              <a:off x="7277038" y="4507456"/>
              <a:ext cx="97183" cy="124178"/>
            </a:xfrm>
            <a:custGeom>
              <a:avLst/>
              <a:gdLst>
                <a:gd name="T0" fmla="*/ 6 w 72"/>
                <a:gd name="T1" fmla="*/ 92 h 92"/>
                <a:gd name="T2" fmla="*/ 72 w 72"/>
                <a:gd name="T3" fmla="*/ 6 h 92"/>
                <a:gd name="T4" fmla="*/ 66 w 72"/>
                <a:gd name="T5" fmla="*/ 0 h 92"/>
                <a:gd name="T6" fmla="*/ 0 w 72"/>
                <a:gd name="T7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2">
                  <a:moveTo>
                    <a:pt x="6" y="92"/>
                  </a:moveTo>
                  <a:lnTo>
                    <a:pt x="72" y="6"/>
                  </a:lnTo>
                  <a:lnTo>
                    <a:pt x="66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1" name="işľïḑê"/>
            <p:cNvSpPr/>
            <p:nvPr>
              <p:custDataLst>
                <p:tags r:id="rId27"/>
              </p:custDataLst>
            </p:nvPr>
          </p:nvSpPr>
          <p:spPr bwMode="auto">
            <a:xfrm>
              <a:off x="3588152" y="3684105"/>
              <a:ext cx="858445" cy="1205333"/>
            </a:xfrm>
            <a:custGeom>
              <a:avLst/>
              <a:gdLst>
                <a:gd name="T0" fmla="*/ 144 w 306"/>
                <a:gd name="T1" fmla="*/ 430 h 430"/>
                <a:gd name="T2" fmla="*/ 94 w 306"/>
                <a:gd name="T3" fmla="*/ 57 h 430"/>
                <a:gd name="T4" fmla="*/ 212 w 306"/>
                <a:gd name="T5" fmla="*/ 319 h 430"/>
                <a:gd name="T6" fmla="*/ 250 w 306"/>
                <a:gd name="T7" fmla="*/ 275 h 430"/>
                <a:gd name="T8" fmla="*/ 250 w 306"/>
                <a:gd name="T9" fmla="*/ 344 h 430"/>
                <a:gd name="T10" fmla="*/ 292 w 306"/>
                <a:gd name="T11" fmla="*/ 342 h 430"/>
                <a:gd name="T12" fmla="*/ 235 w 306"/>
                <a:gd name="T13" fmla="*/ 430 h 430"/>
                <a:gd name="T14" fmla="*/ 144 w 306"/>
                <a:gd name="T15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30">
                  <a:moveTo>
                    <a:pt x="144" y="430"/>
                  </a:moveTo>
                  <a:cubicBezTo>
                    <a:pt x="144" y="430"/>
                    <a:pt x="0" y="114"/>
                    <a:pt x="94" y="57"/>
                  </a:cubicBezTo>
                  <a:cubicBezTo>
                    <a:pt x="188" y="0"/>
                    <a:pt x="212" y="319"/>
                    <a:pt x="212" y="319"/>
                  </a:cubicBezTo>
                  <a:cubicBezTo>
                    <a:pt x="212" y="319"/>
                    <a:pt x="226" y="269"/>
                    <a:pt x="250" y="275"/>
                  </a:cubicBezTo>
                  <a:cubicBezTo>
                    <a:pt x="274" y="282"/>
                    <a:pt x="260" y="314"/>
                    <a:pt x="250" y="344"/>
                  </a:cubicBezTo>
                  <a:cubicBezTo>
                    <a:pt x="250" y="344"/>
                    <a:pt x="277" y="320"/>
                    <a:pt x="292" y="342"/>
                  </a:cubicBezTo>
                  <a:cubicBezTo>
                    <a:pt x="306" y="364"/>
                    <a:pt x="286" y="410"/>
                    <a:pt x="235" y="430"/>
                  </a:cubicBezTo>
                  <a:lnTo>
                    <a:pt x="144" y="430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2" name="îṥliḍè"/>
            <p:cNvSpPr/>
            <p:nvPr>
              <p:custDataLst>
                <p:tags r:id="rId28"/>
              </p:custDataLst>
            </p:nvPr>
          </p:nvSpPr>
          <p:spPr bwMode="auto">
            <a:xfrm>
              <a:off x="3879700" y="4084982"/>
              <a:ext cx="241607" cy="807155"/>
            </a:xfrm>
            <a:custGeom>
              <a:avLst/>
              <a:gdLst>
                <a:gd name="T0" fmla="*/ 179 w 179"/>
                <a:gd name="T1" fmla="*/ 593 h 598"/>
                <a:gd name="T2" fmla="*/ 9 w 179"/>
                <a:gd name="T3" fmla="*/ 0 h 598"/>
                <a:gd name="T4" fmla="*/ 0 w 179"/>
                <a:gd name="T5" fmla="*/ 4 h 598"/>
                <a:gd name="T6" fmla="*/ 171 w 179"/>
                <a:gd name="T7" fmla="*/ 598 h 598"/>
                <a:gd name="T8" fmla="*/ 179 w 179"/>
                <a:gd name="T9" fmla="*/ 59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598">
                  <a:moveTo>
                    <a:pt x="179" y="593"/>
                  </a:moveTo>
                  <a:lnTo>
                    <a:pt x="9" y="0"/>
                  </a:lnTo>
                  <a:lnTo>
                    <a:pt x="0" y="4"/>
                  </a:lnTo>
                  <a:lnTo>
                    <a:pt x="171" y="598"/>
                  </a:lnTo>
                  <a:lnTo>
                    <a:pt x="179" y="593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3" name="iŝľîde"/>
            <p:cNvSpPr/>
            <p:nvPr>
              <p:custDataLst>
                <p:tags r:id="rId29"/>
              </p:custDataLst>
            </p:nvPr>
          </p:nvSpPr>
          <p:spPr bwMode="auto">
            <a:xfrm>
              <a:off x="3879700" y="4084982"/>
              <a:ext cx="241607" cy="807155"/>
            </a:xfrm>
            <a:custGeom>
              <a:avLst/>
              <a:gdLst>
                <a:gd name="T0" fmla="*/ 179 w 179"/>
                <a:gd name="T1" fmla="*/ 593 h 598"/>
                <a:gd name="T2" fmla="*/ 9 w 179"/>
                <a:gd name="T3" fmla="*/ 0 h 598"/>
                <a:gd name="T4" fmla="*/ 0 w 179"/>
                <a:gd name="T5" fmla="*/ 4 h 598"/>
                <a:gd name="T6" fmla="*/ 171 w 179"/>
                <a:gd name="T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598">
                  <a:moveTo>
                    <a:pt x="179" y="593"/>
                  </a:moveTo>
                  <a:lnTo>
                    <a:pt x="9" y="0"/>
                  </a:lnTo>
                  <a:lnTo>
                    <a:pt x="0" y="4"/>
                  </a:lnTo>
                  <a:lnTo>
                    <a:pt x="171" y="598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4" name="íslídê"/>
            <p:cNvSpPr/>
            <p:nvPr>
              <p:custDataLst>
                <p:tags r:id="rId30"/>
              </p:custDataLst>
            </p:nvPr>
          </p:nvSpPr>
          <p:spPr bwMode="auto">
            <a:xfrm>
              <a:off x="3897246" y="4376530"/>
              <a:ext cx="89084" cy="52641"/>
            </a:xfrm>
            <a:custGeom>
              <a:avLst/>
              <a:gdLst>
                <a:gd name="T0" fmla="*/ 0 w 66"/>
                <a:gd name="T1" fmla="*/ 6 h 39"/>
                <a:gd name="T2" fmla="*/ 62 w 66"/>
                <a:gd name="T3" fmla="*/ 39 h 39"/>
                <a:gd name="T4" fmla="*/ 66 w 66"/>
                <a:gd name="T5" fmla="*/ 31 h 39"/>
                <a:gd name="T6" fmla="*/ 4 w 66"/>
                <a:gd name="T7" fmla="*/ 0 h 39"/>
                <a:gd name="T8" fmla="*/ 0 w 66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9">
                  <a:moveTo>
                    <a:pt x="0" y="6"/>
                  </a:moveTo>
                  <a:lnTo>
                    <a:pt x="62" y="39"/>
                  </a:lnTo>
                  <a:lnTo>
                    <a:pt x="66" y="31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5" name="iṥľîḓe"/>
            <p:cNvSpPr/>
            <p:nvPr>
              <p:custDataLst>
                <p:tags r:id="rId31"/>
              </p:custDataLst>
            </p:nvPr>
          </p:nvSpPr>
          <p:spPr bwMode="auto">
            <a:xfrm>
              <a:off x="3897246" y="4376530"/>
              <a:ext cx="89084" cy="52641"/>
            </a:xfrm>
            <a:custGeom>
              <a:avLst/>
              <a:gdLst>
                <a:gd name="T0" fmla="*/ 0 w 66"/>
                <a:gd name="T1" fmla="*/ 6 h 39"/>
                <a:gd name="T2" fmla="*/ 62 w 66"/>
                <a:gd name="T3" fmla="*/ 39 h 39"/>
                <a:gd name="T4" fmla="*/ 66 w 66"/>
                <a:gd name="T5" fmla="*/ 31 h 39"/>
                <a:gd name="T6" fmla="*/ 4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0" y="6"/>
                  </a:moveTo>
                  <a:lnTo>
                    <a:pt x="62" y="39"/>
                  </a:lnTo>
                  <a:lnTo>
                    <a:pt x="66" y="3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6" name="îŝ1iḑè"/>
            <p:cNvSpPr/>
            <p:nvPr>
              <p:custDataLst>
                <p:tags r:id="rId32"/>
              </p:custDataLst>
            </p:nvPr>
          </p:nvSpPr>
          <p:spPr bwMode="auto">
            <a:xfrm>
              <a:off x="4191493" y="4577644"/>
              <a:ext cx="62089" cy="314494"/>
            </a:xfrm>
            <a:custGeom>
              <a:avLst/>
              <a:gdLst>
                <a:gd name="T0" fmla="*/ 8 w 46"/>
                <a:gd name="T1" fmla="*/ 233 h 233"/>
                <a:gd name="T2" fmla="*/ 46 w 46"/>
                <a:gd name="T3" fmla="*/ 0 h 233"/>
                <a:gd name="T4" fmla="*/ 38 w 46"/>
                <a:gd name="T5" fmla="*/ 0 h 233"/>
                <a:gd name="T6" fmla="*/ 0 w 46"/>
                <a:gd name="T7" fmla="*/ 231 h 233"/>
                <a:gd name="T8" fmla="*/ 8 w 46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3">
                  <a:moveTo>
                    <a:pt x="8" y="233"/>
                  </a:moveTo>
                  <a:lnTo>
                    <a:pt x="46" y="0"/>
                  </a:lnTo>
                  <a:lnTo>
                    <a:pt x="38" y="0"/>
                  </a:lnTo>
                  <a:lnTo>
                    <a:pt x="0" y="231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7" name="îṧļïḋe"/>
            <p:cNvSpPr/>
            <p:nvPr>
              <p:custDataLst>
                <p:tags r:id="rId33"/>
              </p:custDataLst>
            </p:nvPr>
          </p:nvSpPr>
          <p:spPr bwMode="auto">
            <a:xfrm>
              <a:off x="4191493" y="4577644"/>
              <a:ext cx="62089" cy="314494"/>
            </a:xfrm>
            <a:custGeom>
              <a:avLst/>
              <a:gdLst>
                <a:gd name="T0" fmla="*/ 8 w 46"/>
                <a:gd name="T1" fmla="*/ 233 h 233"/>
                <a:gd name="T2" fmla="*/ 46 w 46"/>
                <a:gd name="T3" fmla="*/ 0 h 233"/>
                <a:gd name="T4" fmla="*/ 38 w 46"/>
                <a:gd name="T5" fmla="*/ 0 h 233"/>
                <a:gd name="T6" fmla="*/ 0 w 46"/>
                <a:gd name="T7" fmla="*/ 23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3">
                  <a:moveTo>
                    <a:pt x="8" y="233"/>
                  </a:moveTo>
                  <a:lnTo>
                    <a:pt x="46" y="0"/>
                  </a:lnTo>
                  <a:lnTo>
                    <a:pt x="38" y="0"/>
                  </a:lnTo>
                  <a:lnTo>
                    <a:pt x="0" y="231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8" name="iŝľiḑê"/>
            <p:cNvSpPr/>
            <p:nvPr>
              <p:custDataLst>
                <p:tags r:id="rId34"/>
              </p:custDataLst>
            </p:nvPr>
          </p:nvSpPr>
          <p:spPr bwMode="auto">
            <a:xfrm>
              <a:off x="3515265" y="4734216"/>
              <a:ext cx="371184" cy="157922"/>
            </a:xfrm>
            <a:custGeom>
              <a:avLst/>
              <a:gdLst>
                <a:gd name="T0" fmla="*/ 132 w 132"/>
                <a:gd name="T1" fmla="*/ 56 h 56"/>
                <a:gd name="T2" fmla="*/ 66 w 132"/>
                <a:gd name="T3" fmla="*/ 0 h 56"/>
                <a:gd name="T4" fmla="*/ 0 w 132"/>
                <a:gd name="T5" fmla="*/ 56 h 56"/>
                <a:gd name="T6" fmla="*/ 132 w 13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56">
                  <a:moveTo>
                    <a:pt x="132" y="56"/>
                  </a:moveTo>
                  <a:cubicBezTo>
                    <a:pt x="132" y="25"/>
                    <a:pt x="102" y="0"/>
                    <a:pt x="66" y="0"/>
                  </a:cubicBezTo>
                  <a:cubicBezTo>
                    <a:pt x="30" y="0"/>
                    <a:pt x="0" y="25"/>
                    <a:pt x="0" y="56"/>
                  </a:cubicBezTo>
                  <a:lnTo>
                    <a:pt x="132" y="56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69" name="isḻïḍè"/>
            <p:cNvSpPr/>
            <p:nvPr>
              <p:custDataLst>
                <p:tags r:id="rId35"/>
              </p:custDataLst>
            </p:nvPr>
          </p:nvSpPr>
          <p:spPr bwMode="auto">
            <a:xfrm>
              <a:off x="3667788" y="4782807"/>
              <a:ext cx="39143" cy="109331"/>
            </a:xfrm>
            <a:custGeom>
              <a:avLst/>
              <a:gdLst>
                <a:gd name="T0" fmla="*/ 29 w 29"/>
                <a:gd name="T1" fmla="*/ 76 h 81"/>
                <a:gd name="T2" fmla="*/ 8 w 29"/>
                <a:gd name="T3" fmla="*/ 0 h 81"/>
                <a:gd name="T4" fmla="*/ 0 w 29"/>
                <a:gd name="T5" fmla="*/ 2 h 81"/>
                <a:gd name="T6" fmla="*/ 20 w 29"/>
                <a:gd name="T7" fmla="*/ 81 h 81"/>
                <a:gd name="T8" fmla="*/ 29 w 29"/>
                <a:gd name="T9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81">
                  <a:moveTo>
                    <a:pt x="29" y="76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20" y="81"/>
                  </a:lnTo>
                  <a:lnTo>
                    <a:pt x="29" y="76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0" name="ïṧḷíḓe"/>
            <p:cNvSpPr/>
            <p:nvPr>
              <p:custDataLst>
                <p:tags r:id="rId36"/>
              </p:custDataLst>
            </p:nvPr>
          </p:nvSpPr>
          <p:spPr bwMode="auto">
            <a:xfrm>
              <a:off x="3667788" y="4782807"/>
              <a:ext cx="39143" cy="109331"/>
            </a:xfrm>
            <a:custGeom>
              <a:avLst/>
              <a:gdLst>
                <a:gd name="T0" fmla="*/ 29 w 29"/>
                <a:gd name="T1" fmla="*/ 76 h 81"/>
                <a:gd name="T2" fmla="*/ 8 w 29"/>
                <a:gd name="T3" fmla="*/ 0 h 81"/>
                <a:gd name="T4" fmla="*/ 0 w 29"/>
                <a:gd name="T5" fmla="*/ 2 h 81"/>
                <a:gd name="T6" fmla="*/ 20 w 29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81">
                  <a:moveTo>
                    <a:pt x="29" y="76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20" y="81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1" name="íṧḷiḍé"/>
            <p:cNvSpPr/>
            <p:nvPr>
              <p:custDataLst>
                <p:tags r:id="rId37"/>
              </p:custDataLst>
            </p:nvPr>
          </p:nvSpPr>
          <p:spPr bwMode="auto">
            <a:xfrm>
              <a:off x="3959335" y="1269389"/>
              <a:ext cx="1205333" cy="506159"/>
            </a:xfrm>
            <a:custGeom>
              <a:avLst/>
              <a:gdLst>
                <a:gd name="T0" fmla="*/ 25 w 430"/>
                <a:gd name="T1" fmla="*/ 131 h 181"/>
                <a:gd name="T2" fmla="*/ 54 w 430"/>
                <a:gd name="T3" fmla="*/ 131 h 181"/>
                <a:gd name="T4" fmla="*/ 49 w 430"/>
                <a:gd name="T5" fmla="*/ 118 h 181"/>
                <a:gd name="T6" fmla="*/ 71 w 430"/>
                <a:gd name="T7" fmla="*/ 96 h 181"/>
                <a:gd name="T8" fmla="*/ 95 w 430"/>
                <a:gd name="T9" fmla="*/ 96 h 181"/>
                <a:gd name="T10" fmla="*/ 90 w 430"/>
                <a:gd name="T11" fmla="*/ 79 h 181"/>
                <a:gd name="T12" fmla="*/ 137 w 430"/>
                <a:gd name="T13" fmla="*/ 40 h 181"/>
                <a:gd name="T14" fmla="*/ 162 w 430"/>
                <a:gd name="T15" fmla="*/ 46 h 181"/>
                <a:gd name="T16" fmla="*/ 248 w 430"/>
                <a:gd name="T17" fmla="*/ 0 h 181"/>
                <a:gd name="T18" fmla="*/ 342 w 430"/>
                <a:gd name="T19" fmla="*/ 79 h 181"/>
                <a:gd name="T20" fmla="*/ 340 w 430"/>
                <a:gd name="T21" fmla="*/ 96 h 181"/>
                <a:gd name="T22" fmla="*/ 361 w 430"/>
                <a:gd name="T23" fmla="*/ 96 h 181"/>
                <a:gd name="T24" fmla="*/ 382 w 430"/>
                <a:gd name="T25" fmla="*/ 118 h 181"/>
                <a:gd name="T26" fmla="*/ 378 w 430"/>
                <a:gd name="T27" fmla="*/ 131 h 181"/>
                <a:gd name="T28" fmla="*/ 405 w 430"/>
                <a:gd name="T29" fmla="*/ 131 h 181"/>
                <a:gd name="T30" fmla="*/ 430 w 430"/>
                <a:gd name="T31" fmla="*/ 156 h 181"/>
                <a:gd name="T32" fmla="*/ 405 w 430"/>
                <a:gd name="T33" fmla="*/ 181 h 181"/>
                <a:gd name="T34" fmla="*/ 25 w 430"/>
                <a:gd name="T35" fmla="*/ 181 h 181"/>
                <a:gd name="T36" fmla="*/ 0 w 430"/>
                <a:gd name="T37" fmla="*/ 156 h 181"/>
                <a:gd name="T38" fmla="*/ 25 w 430"/>
                <a:gd name="T39" fmla="*/ 1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181">
                  <a:moveTo>
                    <a:pt x="25" y="131"/>
                  </a:moveTo>
                  <a:cubicBezTo>
                    <a:pt x="54" y="131"/>
                    <a:pt x="54" y="131"/>
                    <a:pt x="54" y="131"/>
                  </a:cubicBezTo>
                  <a:cubicBezTo>
                    <a:pt x="51" y="127"/>
                    <a:pt x="49" y="123"/>
                    <a:pt x="49" y="118"/>
                  </a:cubicBezTo>
                  <a:cubicBezTo>
                    <a:pt x="49" y="106"/>
                    <a:pt x="59" y="96"/>
                    <a:pt x="71" y="96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2" y="91"/>
                    <a:pt x="90" y="85"/>
                    <a:pt x="90" y="79"/>
                  </a:cubicBezTo>
                  <a:cubicBezTo>
                    <a:pt x="90" y="57"/>
                    <a:pt x="111" y="40"/>
                    <a:pt x="137" y="40"/>
                  </a:cubicBezTo>
                  <a:cubicBezTo>
                    <a:pt x="146" y="40"/>
                    <a:pt x="154" y="42"/>
                    <a:pt x="162" y="46"/>
                  </a:cubicBezTo>
                  <a:cubicBezTo>
                    <a:pt x="177" y="19"/>
                    <a:pt x="210" y="0"/>
                    <a:pt x="248" y="0"/>
                  </a:cubicBezTo>
                  <a:cubicBezTo>
                    <a:pt x="300" y="0"/>
                    <a:pt x="342" y="35"/>
                    <a:pt x="342" y="79"/>
                  </a:cubicBezTo>
                  <a:cubicBezTo>
                    <a:pt x="342" y="85"/>
                    <a:pt x="342" y="91"/>
                    <a:pt x="340" y="96"/>
                  </a:cubicBezTo>
                  <a:cubicBezTo>
                    <a:pt x="361" y="96"/>
                    <a:pt x="361" y="96"/>
                    <a:pt x="361" y="96"/>
                  </a:cubicBezTo>
                  <a:cubicBezTo>
                    <a:pt x="373" y="96"/>
                    <a:pt x="382" y="106"/>
                    <a:pt x="382" y="118"/>
                  </a:cubicBezTo>
                  <a:cubicBezTo>
                    <a:pt x="382" y="123"/>
                    <a:pt x="381" y="127"/>
                    <a:pt x="378" y="131"/>
                  </a:cubicBezTo>
                  <a:cubicBezTo>
                    <a:pt x="405" y="131"/>
                    <a:pt x="405" y="131"/>
                    <a:pt x="405" y="131"/>
                  </a:cubicBezTo>
                  <a:cubicBezTo>
                    <a:pt x="419" y="131"/>
                    <a:pt x="430" y="142"/>
                    <a:pt x="430" y="156"/>
                  </a:cubicBezTo>
                  <a:cubicBezTo>
                    <a:pt x="430" y="170"/>
                    <a:pt x="419" y="181"/>
                    <a:pt x="40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12" y="181"/>
                    <a:pt x="0" y="170"/>
                    <a:pt x="0" y="156"/>
                  </a:cubicBezTo>
                  <a:cubicBezTo>
                    <a:pt x="0" y="142"/>
                    <a:pt x="12" y="131"/>
                    <a:pt x="25" y="131"/>
                  </a:cubicBez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2" name="íS1ïde"/>
            <p:cNvSpPr/>
            <p:nvPr>
              <p:custDataLst>
                <p:tags r:id="rId38"/>
              </p:custDataLst>
            </p:nvPr>
          </p:nvSpPr>
          <p:spPr bwMode="auto">
            <a:xfrm>
              <a:off x="3465324" y="4879989"/>
              <a:ext cx="5261353" cy="17547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3" name="îṡḷiḋè"/>
            <p:cNvSpPr/>
            <p:nvPr>
              <p:custDataLst>
                <p:tags r:id="rId39"/>
              </p:custDataLst>
            </p:nvPr>
          </p:nvSpPr>
          <p:spPr bwMode="auto">
            <a:xfrm>
              <a:off x="3465324" y="4879989"/>
              <a:ext cx="5261353" cy="17547"/>
            </a:xfrm>
            <a:custGeom>
              <a:avLst/>
              <a:gdLst>
                <a:gd name="T0" fmla="*/ 0 w 3898"/>
                <a:gd name="T1" fmla="*/ 13 h 13"/>
                <a:gd name="T2" fmla="*/ 3898 w 3898"/>
                <a:gd name="T3" fmla="*/ 13 h 13"/>
                <a:gd name="T4" fmla="*/ 3898 w 3898"/>
                <a:gd name="T5" fmla="*/ 0 h 13"/>
                <a:gd name="T6" fmla="*/ 0 w 389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8" h="13">
                  <a:moveTo>
                    <a:pt x="0" y="13"/>
                  </a:moveTo>
                  <a:lnTo>
                    <a:pt x="3898" y="13"/>
                  </a:lnTo>
                  <a:lnTo>
                    <a:pt x="38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4" name="îşḻíḑé"/>
            <p:cNvSpPr/>
            <p:nvPr>
              <p:custDataLst>
                <p:tags r:id="rId40"/>
              </p:custDataLst>
            </p:nvPr>
          </p:nvSpPr>
          <p:spPr bwMode="auto">
            <a:xfrm>
              <a:off x="4342666" y="4827348"/>
              <a:ext cx="496711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5" name="işlïḋê"/>
            <p:cNvSpPr/>
            <p:nvPr>
              <p:custDataLst>
                <p:tags r:id="rId41"/>
              </p:custDataLst>
            </p:nvPr>
          </p:nvSpPr>
          <p:spPr bwMode="auto">
            <a:xfrm>
              <a:off x="4342666" y="4827348"/>
              <a:ext cx="496711" cy="16197"/>
            </a:xfrm>
            <a:custGeom>
              <a:avLst/>
              <a:gdLst>
                <a:gd name="T0" fmla="*/ 0 w 368"/>
                <a:gd name="T1" fmla="*/ 12 h 12"/>
                <a:gd name="T2" fmla="*/ 368 w 368"/>
                <a:gd name="T3" fmla="*/ 12 h 12"/>
                <a:gd name="T4" fmla="*/ 368 w 368"/>
                <a:gd name="T5" fmla="*/ 0 h 12"/>
                <a:gd name="T6" fmla="*/ 0 w 36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12">
                  <a:moveTo>
                    <a:pt x="0" y="12"/>
                  </a:moveTo>
                  <a:lnTo>
                    <a:pt x="368" y="12"/>
                  </a:lnTo>
                  <a:lnTo>
                    <a:pt x="3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6" name="îśḻîḑé"/>
            <p:cNvSpPr/>
            <p:nvPr>
              <p:custDataLst>
                <p:tags r:id="rId42"/>
              </p:custDataLst>
            </p:nvPr>
          </p:nvSpPr>
          <p:spPr bwMode="auto">
            <a:xfrm>
              <a:off x="4311622" y="3582872"/>
              <a:ext cx="444070" cy="190316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7" name="íšlîḓé"/>
            <p:cNvSpPr/>
            <p:nvPr>
              <p:custDataLst>
                <p:tags r:id="rId43"/>
              </p:custDataLst>
            </p:nvPr>
          </p:nvSpPr>
          <p:spPr bwMode="auto">
            <a:xfrm>
              <a:off x="4326469" y="3773189"/>
              <a:ext cx="72887" cy="1221531"/>
            </a:xfrm>
            <a:custGeom>
              <a:avLst/>
              <a:gdLst>
                <a:gd name="T0" fmla="*/ 41 w 54"/>
                <a:gd name="T1" fmla="*/ 0 h 905"/>
                <a:gd name="T2" fmla="*/ 0 w 54"/>
                <a:gd name="T3" fmla="*/ 903 h 905"/>
                <a:gd name="T4" fmla="*/ 12 w 54"/>
                <a:gd name="T5" fmla="*/ 905 h 905"/>
                <a:gd name="T6" fmla="*/ 54 w 54"/>
                <a:gd name="T7" fmla="*/ 0 h 905"/>
                <a:gd name="T8" fmla="*/ 41 w 54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05">
                  <a:moveTo>
                    <a:pt x="41" y="0"/>
                  </a:moveTo>
                  <a:lnTo>
                    <a:pt x="0" y="903"/>
                  </a:lnTo>
                  <a:lnTo>
                    <a:pt x="12" y="905"/>
                  </a:lnTo>
                  <a:lnTo>
                    <a:pt x="54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8" name="ïs1îde"/>
            <p:cNvSpPr/>
            <p:nvPr>
              <p:custDataLst>
                <p:tags r:id="rId44"/>
              </p:custDataLst>
            </p:nvPr>
          </p:nvSpPr>
          <p:spPr bwMode="auto">
            <a:xfrm>
              <a:off x="4326469" y="3773189"/>
              <a:ext cx="72887" cy="1221531"/>
            </a:xfrm>
            <a:custGeom>
              <a:avLst/>
              <a:gdLst>
                <a:gd name="T0" fmla="*/ 41 w 54"/>
                <a:gd name="T1" fmla="*/ 0 h 905"/>
                <a:gd name="T2" fmla="*/ 0 w 54"/>
                <a:gd name="T3" fmla="*/ 903 h 905"/>
                <a:gd name="T4" fmla="*/ 12 w 54"/>
                <a:gd name="T5" fmla="*/ 905 h 905"/>
                <a:gd name="T6" fmla="*/ 54 w 54"/>
                <a:gd name="T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05">
                  <a:moveTo>
                    <a:pt x="41" y="0"/>
                  </a:moveTo>
                  <a:lnTo>
                    <a:pt x="0" y="903"/>
                  </a:lnTo>
                  <a:lnTo>
                    <a:pt x="12" y="905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79" name="îṣľíḓê"/>
            <p:cNvSpPr/>
            <p:nvPr>
              <p:custDataLst>
                <p:tags r:id="rId45"/>
              </p:custDataLst>
            </p:nvPr>
          </p:nvSpPr>
          <p:spPr bwMode="auto">
            <a:xfrm>
              <a:off x="4707100" y="3773189"/>
              <a:ext cx="157922" cy="1221531"/>
            </a:xfrm>
            <a:custGeom>
              <a:avLst/>
              <a:gdLst>
                <a:gd name="T0" fmla="*/ 0 w 117"/>
                <a:gd name="T1" fmla="*/ 0 h 905"/>
                <a:gd name="T2" fmla="*/ 104 w 117"/>
                <a:gd name="T3" fmla="*/ 905 h 905"/>
                <a:gd name="T4" fmla="*/ 117 w 117"/>
                <a:gd name="T5" fmla="*/ 903 h 905"/>
                <a:gd name="T6" fmla="*/ 13 w 117"/>
                <a:gd name="T7" fmla="*/ 0 h 905"/>
                <a:gd name="T8" fmla="*/ 0 w 117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905">
                  <a:moveTo>
                    <a:pt x="0" y="0"/>
                  </a:moveTo>
                  <a:lnTo>
                    <a:pt x="104" y="905"/>
                  </a:lnTo>
                  <a:lnTo>
                    <a:pt x="117" y="90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0" name="işlidé"/>
            <p:cNvSpPr/>
            <p:nvPr>
              <p:custDataLst>
                <p:tags r:id="rId46"/>
              </p:custDataLst>
            </p:nvPr>
          </p:nvSpPr>
          <p:spPr bwMode="auto">
            <a:xfrm>
              <a:off x="4707100" y="3773189"/>
              <a:ext cx="157922" cy="1221531"/>
            </a:xfrm>
            <a:custGeom>
              <a:avLst/>
              <a:gdLst>
                <a:gd name="T0" fmla="*/ 0 w 117"/>
                <a:gd name="T1" fmla="*/ 0 h 905"/>
                <a:gd name="T2" fmla="*/ 104 w 117"/>
                <a:gd name="T3" fmla="*/ 905 h 905"/>
                <a:gd name="T4" fmla="*/ 117 w 117"/>
                <a:gd name="T5" fmla="*/ 903 h 905"/>
                <a:gd name="T6" fmla="*/ 13 w 117"/>
                <a:gd name="T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905">
                  <a:moveTo>
                    <a:pt x="0" y="0"/>
                  </a:moveTo>
                  <a:lnTo>
                    <a:pt x="104" y="905"/>
                  </a:lnTo>
                  <a:lnTo>
                    <a:pt x="117" y="903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1" name="íṥḷíḍê"/>
            <p:cNvSpPr/>
            <p:nvPr>
              <p:custDataLst>
                <p:tags r:id="rId47"/>
              </p:custDataLst>
            </p:nvPr>
          </p:nvSpPr>
          <p:spPr bwMode="auto">
            <a:xfrm>
              <a:off x="4095661" y="3770489"/>
              <a:ext cx="275350" cy="1199934"/>
            </a:xfrm>
            <a:custGeom>
              <a:avLst/>
              <a:gdLst>
                <a:gd name="T0" fmla="*/ 192 w 204"/>
                <a:gd name="T1" fmla="*/ 0 h 889"/>
                <a:gd name="T2" fmla="*/ 0 w 204"/>
                <a:gd name="T3" fmla="*/ 885 h 889"/>
                <a:gd name="T4" fmla="*/ 13 w 204"/>
                <a:gd name="T5" fmla="*/ 889 h 889"/>
                <a:gd name="T6" fmla="*/ 204 w 204"/>
                <a:gd name="T7" fmla="*/ 4 h 889"/>
                <a:gd name="T8" fmla="*/ 192 w 204"/>
                <a:gd name="T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89">
                  <a:moveTo>
                    <a:pt x="192" y="0"/>
                  </a:moveTo>
                  <a:lnTo>
                    <a:pt x="0" y="885"/>
                  </a:lnTo>
                  <a:lnTo>
                    <a:pt x="13" y="889"/>
                  </a:lnTo>
                  <a:lnTo>
                    <a:pt x="204" y="4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2" name="isḻiďè"/>
            <p:cNvSpPr/>
            <p:nvPr>
              <p:custDataLst>
                <p:tags r:id="rId48"/>
              </p:custDataLst>
            </p:nvPr>
          </p:nvSpPr>
          <p:spPr bwMode="auto">
            <a:xfrm>
              <a:off x="4095661" y="3770489"/>
              <a:ext cx="275350" cy="1199934"/>
            </a:xfrm>
            <a:custGeom>
              <a:avLst/>
              <a:gdLst>
                <a:gd name="T0" fmla="*/ 192 w 204"/>
                <a:gd name="T1" fmla="*/ 0 h 889"/>
                <a:gd name="T2" fmla="*/ 0 w 204"/>
                <a:gd name="T3" fmla="*/ 885 h 889"/>
                <a:gd name="T4" fmla="*/ 13 w 204"/>
                <a:gd name="T5" fmla="*/ 889 h 889"/>
                <a:gd name="T6" fmla="*/ 204 w 204"/>
                <a:gd name="T7" fmla="*/ 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889">
                  <a:moveTo>
                    <a:pt x="192" y="0"/>
                  </a:moveTo>
                  <a:lnTo>
                    <a:pt x="0" y="885"/>
                  </a:lnTo>
                  <a:lnTo>
                    <a:pt x="13" y="889"/>
                  </a:lnTo>
                  <a:lnTo>
                    <a:pt x="204" y="4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3" name="íşlíḑè"/>
            <p:cNvSpPr/>
            <p:nvPr>
              <p:custDataLst>
                <p:tags r:id="rId49"/>
              </p:custDataLst>
            </p:nvPr>
          </p:nvSpPr>
          <p:spPr bwMode="auto">
            <a:xfrm>
              <a:off x="4488440" y="3746193"/>
              <a:ext cx="197065" cy="1221531"/>
            </a:xfrm>
            <a:custGeom>
              <a:avLst/>
              <a:gdLst>
                <a:gd name="T0" fmla="*/ 133 w 146"/>
                <a:gd name="T1" fmla="*/ 0 h 905"/>
                <a:gd name="T2" fmla="*/ 0 w 146"/>
                <a:gd name="T3" fmla="*/ 905 h 905"/>
                <a:gd name="T4" fmla="*/ 13 w 146"/>
                <a:gd name="T5" fmla="*/ 905 h 905"/>
                <a:gd name="T6" fmla="*/ 146 w 146"/>
                <a:gd name="T7" fmla="*/ 2 h 905"/>
                <a:gd name="T8" fmla="*/ 133 w 146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5">
                  <a:moveTo>
                    <a:pt x="133" y="0"/>
                  </a:moveTo>
                  <a:lnTo>
                    <a:pt x="0" y="905"/>
                  </a:lnTo>
                  <a:lnTo>
                    <a:pt x="13" y="905"/>
                  </a:lnTo>
                  <a:lnTo>
                    <a:pt x="146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4" name="íṩḻiḋé"/>
            <p:cNvSpPr/>
            <p:nvPr>
              <p:custDataLst>
                <p:tags r:id="rId50"/>
              </p:custDataLst>
            </p:nvPr>
          </p:nvSpPr>
          <p:spPr bwMode="auto">
            <a:xfrm>
              <a:off x="4488440" y="3746193"/>
              <a:ext cx="197065" cy="1221531"/>
            </a:xfrm>
            <a:custGeom>
              <a:avLst/>
              <a:gdLst>
                <a:gd name="T0" fmla="*/ 133 w 146"/>
                <a:gd name="T1" fmla="*/ 0 h 905"/>
                <a:gd name="T2" fmla="*/ 0 w 146"/>
                <a:gd name="T3" fmla="*/ 905 h 905"/>
                <a:gd name="T4" fmla="*/ 13 w 146"/>
                <a:gd name="T5" fmla="*/ 905 h 905"/>
                <a:gd name="T6" fmla="*/ 146 w 146"/>
                <a:gd name="T7" fmla="*/ 2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905">
                  <a:moveTo>
                    <a:pt x="133" y="0"/>
                  </a:moveTo>
                  <a:lnTo>
                    <a:pt x="0" y="905"/>
                  </a:lnTo>
                  <a:lnTo>
                    <a:pt x="13" y="905"/>
                  </a:lnTo>
                  <a:lnTo>
                    <a:pt x="146" y="2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5" name="íśľiḍé"/>
            <p:cNvSpPr/>
            <p:nvPr>
              <p:custDataLst>
                <p:tags r:id="rId51"/>
              </p:custDataLst>
            </p:nvPr>
          </p:nvSpPr>
          <p:spPr bwMode="auto">
            <a:xfrm>
              <a:off x="4379110" y="3999948"/>
              <a:ext cx="368484" cy="1754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6" name="íSḻîḋe"/>
            <p:cNvSpPr/>
            <p:nvPr>
              <p:custDataLst>
                <p:tags r:id="rId52"/>
              </p:custDataLst>
            </p:nvPr>
          </p:nvSpPr>
          <p:spPr bwMode="auto">
            <a:xfrm>
              <a:off x="4379110" y="3999948"/>
              <a:ext cx="368484" cy="17547"/>
            </a:xfrm>
            <a:custGeom>
              <a:avLst/>
              <a:gdLst>
                <a:gd name="T0" fmla="*/ 0 w 273"/>
                <a:gd name="T1" fmla="*/ 13 h 13"/>
                <a:gd name="T2" fmla="*/ 273 w 273"/>
                <a:gd name="T3" fmla="*/ 13 h 13"/>
                <a:gd name="T4" fmla="*/ 273 w 273"/>
                <a:gd name="T5" fmla="*/ 0 h 13"/>
                <a:gd name="T6" fmla="*/ 0 w 273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" h="13">
                  <a:moveTo>
                    <a:pt x="0" y="13"/>
                  </a:moveTo>
                  <a:lnTo>
                    <a:pt x="273" y="13"/>
                  </a:lnTo>
                  <a:lnTo>
                    <a:pt x="27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7" name="ïṩḷíḍê"/>
            <p:cNvSpPr/>
            <p:nvPr>
              <p:custDataLst>
                <p:tags r:id="rId53"/>
              </p:custDataLst>
            </p:nvPr>
          </p:nvSpPr>
          <p:spPr bwMode="auto">
            <a:xfrm>
              <a:off x="4368312" y="4280697"/>
              <a:ext cx="418425" cy="1754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8" name="iṡḷidê"/>
            <p:cNvSpPr/>
            <p:nvPr>
              <p:custDataLst>
                <p:tags r:id="rId54"/>
              </p:custDataLst>
            </p:nvPr>
          </p:nvSpPr>
          <p:spPr bwMode="auto">
            <a:xfrm>
              <a:off x="4368312" y="4280697"/>
              <a:ext cx="418425" cy="17547"/>
            </a:xfrm>
            <a:custGeom>
              <a:avLst/>
              <a:gdLst>
                <a:gd name="T0" fmla="*/ 0 w 310"/>
                <a:gd name="T1" fmla="*/ 13 h 13"/>
                <a:gd name="T2" fmla="*/ 310 w 310"/>
                <a:gd name="T3" fmla="*/ 13 h 13"/>
                <a:gd name="T4" fmla="*/ 310 w 310"/>
                <a:gd name="T5" fmla="*/ 0 h 13"/>
                <a:gd name="T6" fmla="*/ 0 w 3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13">
                  <a:moveTo>
                    <a:pt x="0" y="13"/>
                  </a:moveTo>
                  <a:lnTo>
                    <a:pt x="310" y="13"/>
                  </a:lnTo>
                  <a:lnTo>
                    <a:pt x="31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89" name="îŝlîḓé"/>
            <p:cNvSpPr/>
            <p:nvPr>
              <p:custDataLst>
                <p:tags r:id="rId55"/>
              </p:custDataLst>
            </p:nvPr>
          </p:nvSpPr>
          <p:spPr bwMode="auto">
            <a:xfrm>
              <a:off x="4354814" y="4549298"/>
              <a:ext cx="453518" cy="1754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0" name="î$lide"/>
            <p:cNvSpPr/>
            <p:nvPr>
              <p:custDataLst>
                <p:tags r:id="rId56"/>
              </p:custDataLst>
            </p:nvPr>
          </p:nvSpPr>
          <p:spPr bwMode="auto">
            <a:xfrm>
              <a:off x="4354814" y="4549298"/>
              <a:ext cx="453518" cy="17547"/>
            </a:xfrm>
            <a:custGeom>
              <a:avLst/>
              <a:gdLst>
                <a:gd name="T0" fmla="*/ 0 w 336"/>
                <a:gd name="T1" fmla="*/ 13 h 13"/>
                <a:gd name="T2" fmla="*/ 336 w 336"/>
                <a:gd name="T3" fmla="*/ 13 h 13"/>
                <a:gd name="T4" fmla="*/ 336 w 336"/>
                <a:gd name="T5" fmla="*/ 0 h 13"/>
                <a:gd name="T6" fmla="*/ 0 w 33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13">
                  <a:moveTo>
                    <a:pt x="0" y="13"/>
                  </a:moveTo>
                  <a:lnTo>
                    <a:pt x="336" y="13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1" name="ísḷíďê"/>
            <p:cNvSpPr/>
            <p:nvPr>
              <p:custDataLst>
                <p:tags r:id="rId57"/>
              </p:custDataLst>
            </p:nvPr>
          </p:nvSpPr>
          <p:spPr bwMode="auto">
            <a:xfrm>
              <a:off x="4157750" y="4718018"/>
              <a:ext cx="376583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2" name="îṣḷiḑe"/>
            <p:cNvSpPr/>
            <p:nvPr>
              <p:custDataLst>
                <p:tags r:id="rId58"/>
              </p:custDataLst>
            </p:nvPr>
          </p:nvSpPr>
          <p:spPr bwMode="auto">
            <a:xfrm>
              <a:off x="4157750" y="4718018"/>
              <a:ext cx="376583" cy="16197"/>
            </a:xfrm>
            <a:custGeom>
              <a:avLst/>
              <a:gdLst>
                <a:gd name="T0" fmla="*/ 0 w 279"/>
                <a:gd name="T1" fmla="*/ 12 h 12"/>
                <a:gd name="T2" fmla="*/ 279 w 279"/>
                <a:gd name="T3" fmla="*/ 12 h 12"/>
                <a:gd name="T4" fmla="*/ 279 w 279"/>
                <a:gd name="T5" fmla="*/ 0 h 12"/>
                <a:gd name="T6" fmla="*/ 0 w 2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12">
                  <a:moveTo>
                    <a:pt x="0" y="12"/>
                  </a:moveTo>
                  <a:lnTo>
                    <a:pt x="279" y="12"/>
                  </a:lnTo>
                  <a:lnTo>
                    <a:pt x="2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3" name="îsḻïdê"/>
            <p:cNvSpPr/>
            <p:nvPr>
              <p:custDataLst>
                <p:tags r:id="rId59"/>
              </p:custDataLst>
            </p:nvPr>
          </p:nvSpPr>
          <p:spPr bwMode="auto">
            <a:xfrm>
              <a:off x="4230637" y="4376530"/>
              <a:ext cx="345538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4" name="ï$lîḑé"/>
            <p:cNvSpPr/>
            <p:nvPr>
              <p:custDataLst>
                <p:tags r:id="rId60"/>
              </p:custDataLst>
            </p:nvPr>
          </p:nvSpPr>
          <p:spPr bwMode="auto">
            <a:xfrm>
              <a:off x="4230637" y="4376530"/>
              <a:ext cx="345538" cy="16197"/>
            </a:xfrm>
            <a:custGeom>
              <a:avLst/>
              <a:gdLst>
                <a:gd name="T0" fmla="*/ 0 w 256"/>
                <a:gd name="T1" fmla="*/ 12 h 12"/>
                <a:gd name="T2" fmla="*/ 256 w 256"/>
                <a:gd name="T3" fmla="*/ 12 h 12"/>
                <a:gd name="T4" fmla="*/ 256 w 256"/>
                <a:gd name="T5" fmla="*/ 0 h 12"/>
                <a:gd name="T6" fmla="*/ 0 w 25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12">
                  <a:moveTo>
                    <a:pt x="0" y="12"/>
                  </a:moveTo>
                  <a:lnTo>
                    <a:pt x="256" y="12"/>
                  </a:lnTo>
                  <a:lnTo>
                    <a:pt x="25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5" name="iṣlíďe"/>
            <p:cNvSpPr/>
            <p:nvPr>
              <p:custDataLst>
                <p:tags r:id="rId61"/>
              </p:custDataLst>
            </p:nvPr>
          </p:nvSpPr>
          <p:spPr bwMode="auto">
            <a:xfrm>
              <a:off x="4290026" y="4101179"/>
              <a:ext cx="325292" cy="20247"/>
            </a:xfrm>
            <a:custGeom>
              <a:avLst/>
              <a:gdLst>
                <a:gd name="T0" fmla="*/ 0 w 241"/>
                <a:gd name="T1" fmla="*/ 13 h 15"/>
                <a:gd name="T2" fmla="*/ 241 w 241"/>
                <a:gd name="T3" fmla="*/ 15 h 15"/>
                <a:gd name="T4" fmla="*/ 241 w 241"/>
                <a:gd name="T5" fmla="*/ 2 h 15"/>
                <a:gd name="T6" fmla="*/ 0 w 241"/>
                <a:gd name="T7" fmla="*/ 0 h 15"/>
                <a:gd name="T8" fmla="*/ 0 w 241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5">
                  <a:moveTo>
                    <a:pt x="0" y="13"/>
                  </a:moveTo>
                  <a:lnTo>
                    <a:pt x="241" y="15"/>
                  </a:lnTo>
                  <a:lnTo>
                    <a:pt x="241" y="2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6" name="ïŝľîdè"/>
            <p:cNvSpPr/>
            <p:nvPr>
              <p:custDataLst>
                <p:tags r:id="rId62"/>
              </p:custDataLst>
            </p:nvPr>
          </p:nvSpPr>
          <p:spPr bwMode="auto">
            <a:xfrm>
              <a:off x="4290026" y="4101179"/>
              <a:ext cx="325292" cy="20247"/>
            </a:xfrm>
            <a:custGeom>
              <a:avLst/>
              <a:gdLst>
                <a:gd name="T0" fmla="*/ 0 w 241"/>
                <a:gd name="T1" fmla="*/ 13 h 15"/>
                <a:gd name="T2" fmla="*/ 241 w 241"/>
                <a:gd name="T3" fmla="*/ 15 h 15"/>
                <a:gd name="T4" fmla="*/ 241 w 241"/>
                <a:gd name="T5" fmla="*/ 2 h 15"/>
                <a:gd name="T6" fmla="*/ 0 w 241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15">
                  <a:moveTo>
                    <a:pt x="0" y="13"/>
                  </a:moveTo>
                  <a:lnTo>
                    <a:pt x="241" y="15"/>
                  </a:lnTo>
                  <a:lnTo>
                    <a:pt x="24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7" name="išľïḑè"/>
            <p:cNvSpPr/>
            <p:nvPr>
              <p:custDataLst>
                <p:tags r:id="rId63"/>
              </p:custDataLst>
            </p:nvPr>
          </p:nvSpPr>
          <p:spPr bwMode="auto">
            <a:xfrm>
              <a:off x="4334568" y="3894667"/>
              <a:ext cx="319893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8" name="iṥ1idé"/>
            <p:cNvSpPr/>
            <p:nvPr>
              <p:custDataLst>
                <p:tags r:id="rId64"/>
              </p:custDataLst>
            </p:nvPr>
          </p:nvSpPr>
          <p:spPr bwMode="auto">
            <a:xfrm>
              <a:off x="4334568" y="3894667"/>
              <a:ext cx="319893" cy="16197"/>
            </a:xfrm>
            <a:custGeom>
              <a:avLst/>
              <a:gdLst>
                <a:gd name="T0" fmla="*/ 0 w 237"/>
                <a:gd name="T1" fmla="*/ 12 h 12"/>
                <a:gd name="T2" fmla="*/ 237 w 237"/>
                <a:gd name="T3" fmla="*/ 12 h 12"/>
                <a:gd name="T4" fmla="*/ 237 w 237"/>
                <a:gd name="T5" fmla="*/ 0 h 12"/>
                <a:gd name="T6" fmla="*/ 0 w 23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2">
                  <a:moveTo>
                    <a:pt x="0" y="12"/>
                  </a:moveTo>
                  <a:lnTo>
                    <a:pt x="237" y="12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999" name="îṧ1ídê"/>
            <p:cNvSpPr/>
            <p:nvPr>
              <p:custDataLst>
                <p:tags r:id="rId65"/>
              </p:custDataLst>
            </p:nvPr>
          </p:nvSpPr>
          <p:spPr bwMode="auto">
            <a:xfrm>
              <a:off x="4379110" y="2952536"/>
              <a:ext cx="236208" cy="153872"/>
            </a:xfrm>
            <a:custGeom>
              <a:avLst/>
              <a:gdLst>
                <a:gd name="T0" fmla="*/ 140 w 175"/>
                <a:gd name="T1" fmla="*/ 4 h 114"/>
                <a:gd name="T2" fmla="*/ 137 w 175"/>
                <a:gd name="T3" fmla="*/ 25 h 114"/>
                <a:gd name="T4" fmla="*/ 131 w 175"/>
                <a:gd name="T5" fmla="*/ 6 h 114"/>
                <a:gd name="T6" fmla="*/ 110 w 175"/>
                <a:gd name="T7" fmla="*/ 8 h 114"/>
                <a:gd name="T8" fmla="*/ 102 w 175"/>
                <a:gd name="T9" fmla="*/ 29 h 114"/>
                <a:gd name="T10" fmla="*/ 96 w 175"/>
                <a:gd name="T11" fmla="*/ 11 h 114"/>
                <a:gd name="T12" fmla="*/ 79 w 175"/>
                <a:gd name="T13" fmla="*/ 13 h 114"/>
                <a:gd name="T14" fmla="*/ 81 w 175"/>
                <a:gd name="T15" fmla="*/ 40 h 114"/>
                <a:gd name="T16" fmla="*/ 69 w 175"/>
                <a:gd name="T17" fmla="*/ 15 h 114"/>
                <a:gd name="T18" fmla="*/ 48 w 175"/>
                <a:gd name="T19" fmla="*/ 19 h 114"/>
                <a:gd name="T20" fmla="*/ 44 w 175"/>
                <a:gd name="T21" fmla="*/ 29 h 114"/>
                <a:gd name="T22" fmla="*/ 38 w 175"/>
                <a:gd name="T23" fmla="*/ 19 h 114"/>
                <a:gd name="T24" fmla="*/ 23 w 175"/>
                <a:gd name="T25" fmla="*/ 21 h 114"/>
                <a:gd name="T26" fmla="*/ 23 w 175"/>
                <a:gd name="T27" fmla="*/ 42 h 114"/>
                <a:gd name="T28" fmla="*/ 17 w 175"/>
                <a:gd name="T29" fmla="*/ 23 h 114"/>
                <a:gd name="T30" fmla="*/ 0 w 175"/>
                <a:gd name="T31" fmla="*/ 25 h 114"/>
                <a:gd name="T32" fmla="*/ 13 w 175"/>
                <a:gd name="T33" fmla="*/ 114 h 114"/>
                <a:gd name="T34" fmla="*/ 175 w 175"/>
                <a:gd name="T35" fmla="*/ 98 h 114"/>
                <a:gd name="T36" fmla="*/ 160 w 175"/>
                <a:gd name="T37" fmla="*/ 0 h 114"/>
                <a:gd name="T38" fmla="*/ 140 w 175"/>
                <a:gd name="T39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114">
                  <a:moveTo>
                    <a:pt x="140" y="4"/>
                  </a:moveTo>
                  <a:lnTo>
                    <a:pt x="137" y="25"/>
                  </a:lnTo>
                  <a:lnTo>
                    <a:pt x="131" y="6"/>
                  </a:lnTo>
                  <a:lnTo>
                    <a:pt x="110" y="8"/>
                  </a:lnTo>
                  <a:lnTo>
                    <a:pt x="102" y="29"/>
                  </a:lnTo>
                  <a:lnTo>
                    <a:pt x="96" y="11"/>
                  </a:lnTo>
                  <a:lnTo>
                    <a:pt x="79" y="13"/>
                  </a:lnTo>
                  <a:lnTo>
                    <a:pt x="81" y="40"/>
                  </a:lnTo>
                  <a:lnTo>
                    <a:pt x="69" y="15"/>
                  </a:lnTo>
                  <a:lnTo>
                    <a:pt x="48" y="19"/>
                  </a:lnTo>
                  <a:lnTo>
                    <a:pt x="44" y="29"/>
                  </a:lnTo>
                  <a:lnTo>
                    <a:pt x="38" y="19"/>
                  </a:lnTo>
                  <a:lnTo>
                    <a:pt x="23" y="21"/>
                  </a:lnTo>
                  <a:lnTo>
                    <a:pt x="23" y="42"/>
                  </a:lnTo>
                  <a:lnTo>
                    <a:pt x="17" y="23"/>
                  </a:lnTo>
                  <a:lnTo>
                    <a:pt x="0" y="25"/>
                  </a:lnTo>
                  <a:lnTo>
                    <a:pt x="13" y="114"/>
                  </a:lnTo>
                  <a:lnTo>
                    <a:pt x="175" y="98"/>
                  </a:lnTo>
                  <a:lnTo>
                    <a:pt x="160" y="0"/>
                  </a:lnTo>
                  <a:lnTo>
                    <a:pt x="140" y="4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0" name="ïṣļidè"/>
            <p:cNvSpPr/>
            <p:nvPr>
              <p:custDataLst>
                <p:tags r:id="rId66"/>
              </p:custDataLst>
            </p:nvPr>
          </p:nvSpPr>
          <p:spPr bwMode="auto">
            <a:xfrm>
              <a:off x="4393957" y="3053768"/>
              <a:ext cx="226759" cy="417075"/>
            </a:xfrm>
            <a:custGeom>
              <a:avLst/>
              <a:gdLst>
                <a:gd name="T0" fmla="*/ 0 w 81"/>
                <a:gd name="T1" fmla="*/ 12 h 149"/>
                <a:gd name="T2" fmla="*/ 25 w 81"/>
                <a:gd name="T3" fmla="*/ 45 h 149"/>
                <a:gd name="T4" fmla="*/ 38 w 81"/>
                <a:gd name="T5" fmla="*/ 43 h 149"/>
                <a:gd name="T6" fmla="*/ 54 w 81"/>
                <a:gd name="T7" fmla="*/ 144 h 149"/>
                <a:gd name="T8" fmla="*/ 61 w 81"/>
                <a:gd name="T9" fmla="*/ 149 h 149"/>
                <a:gd name="T10" fmla="*/ 66 w 81"/>
                <a:gd name="T11" fmla="*/ 142 h 149"/>
                <a:gd name="T12" fmla="*/ 50 w 81"/>
                <a:gd name="T13" fmla="*/ 41 h 149"/>
                <a:gd name="T14" fmla="*/ 62 w 81"/>
                <a:gd name="T15" fmla="*/ 39 h 149"/>
                <a:gd name="T16" fmla="*/ 78 w 81"/>
                <a:gd name="T17" fmla="*/ 0 h 149"/>
                <a:gd name="T18" fmla="*/ 0 w 81"/>
                <a:gd name="T19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49">
                  <a:moveTo>
                    <a:pt x="0" y="12"/>
                  </a:moveTo>
                  <a:cubicBezTo>
                    <a:pt x="3" y="32"/>
                    <a:pt x="6" y="48"/>
                    <a:pt x="25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4" y="147"/>
                    <a:pt x="57" y="149"/>
                    <a:pt x="61" y="149"/>
                  </a:cubicBezTo>
                  <a:cubicBezTo>
                    <a:pt x="64" y="148"/>
                    <a:pt x="66" y="145"/>
                    <a:pt x="66" y="142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81" y="37"/>
                    <a:pt x="81" y="20"/>
                    <a:pt x="78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1" name="î$ļîdê"/>
            <p:cNvSpPr/>
            <p:nvPr>
              <p:custDataLst>
                <p:tags r:id="rId67"/>
              </p:custDataLst>
            </p:nvPr>
          </p:nvSpPr>
          <p:spPr bwMode="auto">
            <a:xfrm>
              <a:off x="4391257" y="3040270"/>
              <a:ext cx="224060" cy="78286"/>
            </a:xfrm>
            <a:custGeom>
              <a:avLst/>
              <a:gdLst>
                <a:gd name="T0" fmla="*/ 166 w 166"/>
                <a:gd name="T1" fmla="*/ 33 h 58"/>
                <a:gd name="T2" fmla="*/ 6 w 166"/>
                <a:gd name="T3" fmla="*/ 58 h 58"/>
                <a:gd name="T4" fmla="*/ 0 w 166"/>
                <a:gd name="T5" fmla="*/ 24 h 58"/>
                <a:gd name="T6" fmla="*/ 162 w 166"/>
                <a:gd name="T7" fmla="*/ 0 h 58"/>
                <a:gd name="T8" fmla="*/ 166 w 166"/>
                <a:gd name="T9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8">
                  <a:moveTo>
                    <a:pt x="166" y="33"/>
                  </a:moveTo>
                  <a:lnTo>
                    <a:pt x="6" y="58"/>
                  </a:lnTo>
                  <a:lnTo>
                    <a:pt x="0" y="24"/>
                  </a:lnTo>
                  <a:lnTo>
                    <a:pt x="162" y="0"/>
                  </a:lnTo>
                  <a:lnTo>
                    <a:pt x="166" y="33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2" name="îşḻîḓe"/>
            <p:cNvSpPr/>
            <p:nvPr>
              <p:custDataLst>
                <p:tags r:id="rId68"/>
              </p:custDataLst>
            </p:nvPr>
          </p:nvSpPr>
          <p:spPr bwMode="auto">
            <a:xfrm>
              <a:off x="4654460" y="3048369"/>
              <a:ext cx="56690" cy="427873"/>
            </a:xfrm>
            <a:custGeom>
              <a:avLst/>
              <a:gdLst>
                <a:gd name="T0" fmla="*/ 12 w 20"/>
                <a:gd name="T1" fmla="*/ 148 h 153"/>
                <a:gd name="T2" fmla="*/ 6 w 20"/>
                <a:gd name="T3" fmla="*/ 153 h 153"/>
                <a:gd name="T4" fmla="*/ 0 w 20"/>
                <a:gd name="T5" fmla="*/ 147 h 153"/>
                <a:gd name="T6" fmla="*/ 8 w 20"/>
                <a:gd name="T7" fmla="*/ 6 h 153"/>
                <a:gd name="T8" fmla="*/ 15 w 20"/>
                <a:gd name="T9" fmla="*/ 0 h 153"/>
                <a:gd name="T10" fmla="*/ 20 w 20"/>
                <a:gd name="T11" fmla="*/ 6 h 153"/>
                <a:gd name="T12" fmla="*/ 12 w 20"/>
                <a:gd name="T13" fmla="*/ 14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3">
                  <a:moveTo>
                    <a:pt x="12" y="148"/>
                  </a:moveTo>
                  <a:cubicBezTo>
                    <a:pt x="12" y="151"/>
                    <a:pt x="9" y="153"/>
                    <a:pt x="6" y="153"/>
                  </a:cubicBezTo>
                  <a:cubicBezTo>
                    <a:pt x="2" y="153"/>
                    <a:pt x="0" y="150"/>
                    <a:pt x="0" y="14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lnTo>
                    <a:pt x="12" y="148"/>
                  </a:ln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3" name="íSļïḑe"/>
            <p:cNvSpPr/>
            <p:nvPr>
              <p:custDataLst>
                <p:tags r:id="rId69"/>
              </p:custDataLst>
            </p:nvPr>
          </p:nvSpPr>
          <p:spPr bwMode="auto">
            <a:xfrm>
              <a:off x="4469543" y="3322370"/>
              <a:ext cx="286148" cy="260504"/>
            </a:xfrm>
            <a:custGeom>
              <a:avLst/>
              <a:gdLst>
                <a:gd name="T0" fmla="*/ 102 w 102"/>
                <a:gd name="T1" fmla="*/ 77 h 93"/>
                <a:gd name="T2" fmla="*/ 86 w 102"/>
                <a:gd name="T3" fmla="*/ 93 h 93"/>
                <a:gd name="T4" fmla="*/ 16 w 102"/>
                <a:gd name="T5" fmla="*/ 93 h 93"/>
                <a:gd name="T6" fmla="*/ 0 w 102"/>
                <a:gd name="T7" fmla="*/ 77 h 93"/>
                <a:gd name="T8" fmla="*/ 0 w 102"/>
                <a:gd name="T9" fmla="*/ 16 h 93"/>
                <a:gd name="T10" fmla="*/ 16 w 102"/>
                <a:gd name="T11" fmla="*/ 0 h 93"/>
                <a:gd name="T12" fmla="*/ 86 w 102"/>
                <a:gd name="T13" fmla="*/ 0 h 93"/>
                <a:gd name="T14" fmla="*/ 102 w 102"/>
                <a:gd name="T15" fmla="*/ 16 h 93"/>
                <a:gd name="T16" fmla="*/ 102 w 102"/>
                <a:gd name="T17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93">
                  <a:moveTo>
                    <a:pt x="102" y="77"/>
                  </a:moveTo>
                  <a:cubicBezTo>
                    <a:pt x="102" y="86"/>
                    <a:pt x="95" y="93"/>
                    <a:pt x="86" y="93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7" y="93"/>
                    <a:pt x="0" y="86"/>
                    <a:pt x="0" y="7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5" y="0"/>
                    <a:pt x="102" y="8"/>
                    <a:pt x="102" y="16"/>
                  </a:cubicBezTo>
                  <a:lnTo>
                    <a:pt x="102" y="77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4" name="îSļîḓe"/>
            <p:cNvSpPr/>
            <p:nvPr>
              <p:custDataLst>
                <p:tags r:id="rId70"/>
              </p:custDataLst>
            </p:nvPr>
          </p:nvSpPr>
          <p:spPr bwMode="auto">
            <a:xfrm>
              <a:off x="4402055" y="3342616"/>
              <a:ext cx="95833" cy="190316"/>
            </a:xfrm>
            <a:custGeom>
              <a:avLst/>
              <a:gdLst>
                <a:gd name="T0" fmla="*/ 34 w 34"/>
                <a:gd name="T1" fmla="*/ 64 h 68"/>
                <a:gd name="T2" fmla="*/ 13 w 34"/>
                <a:gd name="T3" fmla="*/ 55 h 68"/>
                <a:gd name="T4" fmla="*/ 4 w 34"/>
                <a:gd name="T5" fmla="*/ 34 h 68"/>
                <a:gd name="T6" fmla="*/ 13 w 34"/>
                <a:gd name="T7" fmla="*/ 13 h 68"/>
                <a:gd name="T8" fmla="*/ 34 w 34"/>
                <a:gd name="T9" fmla="*/ 4 h 68"/>
                <a:gd name="T10" fmla="*/ 34 w 34"/>
                <a:gd name="T11" fmla="*/ 0 h 68"/>
                <a:gd name="T12" fmla="*/ 0 w 34"/>
                <a:gd name="T13" fmla="*/ 34 h 68"/>
                <a:gd name="T14" fmla="*/ 34 w 34"/>
                <a:gd name="T15" fmla="*/ 68 h 68"/>
                <a:gd name="T16" fmla="*/ 34 w 34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8">
                  <a:moveTo>
                    <a:pt x="34" y="64"/>
                  </a:moveTo>
                  <a:cubicBezTo>
                    <a:pt x="25" y="64"/>
                    <a:pt x="18" y="61"/>
                    <a:pt x="13" y="55"/>
                  </a:cubicBezTo>
                  <a:cubicBezTo>
                    <a:pt x="7" y="50"/>
                    <a:pt x="4" y="42"/>
                    <a:pt x="4" y="34"/>
                  </a:cubicBezTo>
                  <a:cubicBezTo>
                    <a:pt x="4" y="26"/>
                    <a:pt x="7" y="18"/>
                    <a:pt x="13" y="13"/>
                  </a:cubicBezTo>
                  <a:cubicBezTo>
                    <a:pt x="18" y="7"/>
                    <a:pt x="2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34" y="64"/>
                    <a:pt x="34" y="64"/>
                    <a:pt x="34" y="64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5" name="ïṥļîďé"/>
            <p:cNvSpPr/>
            <p:nvPr>
              <p:custDataLst>
                <p:tags r:id="rId71"/>
              </p:custDataLst>
            </p:nvPr>
          </p:nvSpPr>
          <p:spPr bwMode="auto">
            <a:xfrm>
              <a:off x="7240595" y="1212699"/>
              <a:ext cx="1205333" cy="507509"/>
            </a:xfrm>
            <a:custGeom>
              <a:avLst/>
              <a:gdLst>
                <a:gd name="T0" fmla="*/ 405 w 430"/>
                <a:gd name="T1" fmla="*/ 131 h 181"/>
                <a:gd name="T2" fmla="*/ 377 w 430"/>
                <a:gd name="T3" fmla="*/ 131 h 181"/>
                <a:gd name="T4" fmla="*/ 381 w 430"/>
                <a:gd name="T5" fmla="*/ 118 h 181"/>
                <a:gd name="T6" fmla="*/ 360 w 430"/>
                <a:gd name="T7" fmla="*/ 96 h 181"/>
                <a:gd name="T8" fmla="*/ 335 w 430"/>
                <a:gd name="T9" fmla="*/ 96 h 181"/>
                <a:gd name="T10" fmla="*/ 340 w 430"/>
                <a:gd name="T11" fmla="*/ 78 h 181"/>
                <a:gd name="T12" fmla="*/ 294 w 430"/>
                <a:gd name="T13" fmla="*/ 39 h 181"/>
                <a:gd name="T14" fmla="*/ 269 w 430"/>
                <a:gd name="T15" fmla="*/ 45 h 181"/>
                <a:gd name="T16" fmla="*/ 183 w 430"/>
                <a:gd name="T17" fmla="*/ 0 h 181"/>
                <a:gd name="T18" fmla="*/ 88 w 430"/>
                <a:gd name="T19" fmla="*/ 78 h 181"/>
                <a:gd name="T20" fmla="*/ 90 w 430"/>
                <a:gd name="T21" fmla="*/ 96 h 181"/>
                <a:gd name="T22" fmla="*/ 70 w 430"/>
                <a:gd name="T23" fmla="*/ 96 h 181"/>
                <a:gd name="T24" fmla="*/ 48 w 430"/>
                <a:gd name="T25" fmla="*/ 118 h 181"/>
                <a:gd name="T26" fmla="*/ 53 w 430"/>
                <a:gd name="T27" fmla="*/ 131 h 181"/>
                <a:gd name="T28" fmla="*/ 25 w 430"/>
                <a:gd name="T29" fmla="*/ 131 h 181"/>
                <a:gd name="T30" fmla="*/ 0 w 430"/>
                <a:gd name="T31" fmla="*/ 156 h 181"/>
                <a:gd name="T32" fmla="*/ 25 w 430"/>
                <a:gd name="T33" fmla="*/ 181 h 181"/>
                <a:gd name="T34" fmla="*/ 405 w 430"/>
                <a:gd name="T35" fmla="*/ 181 h 181"/>
                <a:gd name="T36" fmla="*/ 430 w 430"/>
                <a:gd name="T37" fmla="*/ 156 h 181"/>
                <a:gd name="T38" fmla="*/ 405 w 430"/>
                <a:gd name="T39" fmla="*/ 1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181">
                  <a:moveTo>
                    <a:pt x="405" y="131"/>
                  </a:moveTo>
                  <a:cubicBezTo>
                    <a:pt x="377" y="131"/>
                    <a:pt x="377" y="131"/>
                    <a:pt x="377" y="131"/>
                  </a:cubicBezTo>
                  <a:cubicBezTo>
                    <a:pt x="380" y="127"/>
                    <a:pt x="381" y="123"/>
                    <a:pt x="381" y="118"/>
                  </a:cubicBezTo>
                  <a:cubicBezTo>
                    <a:pt x="381" y="106"/>
                    <a:pt x="372" y="96"/>
                    <a:pt x="360" y="96"/>
                  </a:cubicBezTo>
                  <a:cubicBezTo>
                    <a:pt x="335" y="96"/>
                    <a:pt x="335" y="96"/>
                    <a:pt x="335" y="96"/>
                  </a:cubicBezTo>
                  <a:cubicBezTo>
                    <a:pt x="339" y="91"/>
                    <a:pt x="340" y="85"/>
                    <a:pt x="340" y="78"/>
                  </a:cubicBezTo>
                  <a:cubicBezTo>
                    <a:pt x="340" y="57"/>
                    <a:pt x="320" y="39"/>
                    <a:pt x="294" y="39"/>
                  </a:cubicBezTo>
                  <a:cubicBezTo>
                    <a:pt x="285" y="39"/>
                    <a:pt x="276" y="41"/>
                    <a:pt x="269" y="45"/>
                  </a:cubicBezTo>
                  <a:cubicBezTo>
                    <a:pt x="254" y="18"/>
                    <a:pt x="221" y="0"/>
                    <a:pt x="183" y="0"/>
                  </a:cubicBezTo>
                  <a:cubicBezTo>
                    <a:pt x="130" y="0"/>
                    <a:pt x="88" y="35"/>
                    <a:pt x="88" y="78"/>
                  </a:cubicBezTo>
                  <a:cubicBezTo>
                    <a:pt x="88" y="84"/>
                    <a:pt x="89" y="90"/>
                    <a:pt x="9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58" y="96"/>
                    <a:pt x="48" y="106"/>
                    <a:pt x="48" y="118"/>
                  </a:cubicBezTo>
                  <a:cubicBezTo>
                    <a:pt x="48" y="123"/>
                    <a:pt x="50" y="127"/>
                    <a:pt x="53" y="13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11" y="131"/>
                    <a:pt x="0" y="142"/>
                    <a:pt x="0" y="156"/>
                  </a:cubicBezTo>
                  <a:cubicBezTo>
                    <a:pt x="0" y="169"/>
                    <a:pt x="11" y="181"/>
                    <a:pt x="25" y="181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19" y="181"/>
                    <a:pt x="430" y="169"/>
                    <a:pt x="430" y="156"/>
                  </a:cubicBezTo>
                  <a:cubicBezTo>
                    <a:pt x="430" y="142"/>
                    <a:pt x="419" y="131"/>
                    <a:pt x="405" y="131"/>
                  </a:cubicBez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6" name="ïsḷiḍè"/>
            <p:cNvSpPr/>
            <p:nvPr>
              <p:custDataLst>
                <p:tags r:id="rId72"/>
              </p:custDataLst>
            </p:nvPr>
          </p:nvSpPr>
          <p:spPr bwMode="auto">
            <a:xfrm>
              <a:off x="3538211" y="2249312"/>
              <a:ext cx="807155" cy="338789"/>
            </a:xfrm>
            <a:custGeom>
              <a:avLst/>
              <a:gdLst>
                <a:gd name="T0" fmla="*/ 271 w 288"/>
                <a:gd name="T1" fmla="*/ 87 h 121"/>
                <a:gd name="T2" fmla="*/ 252 w 288"/>
                <a:gd name="T3" fmla="*/ 87 h 121"/>
                <a:gd name="T4" fmla="*/ 255 w 288"/>
                <a:gd name="T5" fmla="*/ 79 h 121"/>
                <a:gd name="T6" fmla="*/ 241 w 288"/>
                <a:gd name="T7" fmla="*/ 64 h 121"/>
                <a:gd name="T8" fmla="*/ 224 w 288"/>
                <a:gd name="T9" fmla="*/ 64 h 121"/>
                <a:gd name="T10" fmla="*/ 228 w 288"/>
                <a:gd name="T11" fmla="*/ 53 h 121"/>
                <a:gd name="T12" fmla="*/ 197 w 288"/>
                <a:gd name="T13" fmla="*/ 26 h 121"/>
                <a:gd name="T14" fmla="*/ 180 w 288"/>
                <a:gd name="T15" fmla="*/ 30 h 121"/>
                <a:gd name="T16" fmla="*/ 122 w 288"/>
                <a:gd name="T17" fmla="*/ 0 h 121"/>
                <a:gd name="T18" fmla="*/ 59 w 288"/>
                <a:gd name="T19" fmla="*/ 53 h 121"/>
                <a:gd name="T20" fmla="*/ 61 w 288"/>
                <a:gd name="T21" fmla="*/ 64 h 121"/>
                <a:gd name="T22" fmla="*/ 47 w 288"/>
                <a:gd name="T23" fmla="*/ 64 h 121"/>
                <a:gd name="T24" fmla="*/ 32 w 288"/>
                <a:gd name="T25" fmla="*/ 79 h 121"/>
                <a:gd name="T26" fmla="*/ 35 w 288"/>
                <a:gd name="T27" fmla="*/ 87 h 121"/>
                <a:gd name="T28" fmla="*/ 17 w 288"/>
                <a:gd name="T29" fmla="*/ 87 h 121"/>
                <a:gd name="T30" fmla="*/ 0 w 288"/>
                <a:gd name="T31" fmla="*/ 104 h 121"/>
                <a:gd name="T32" fmla="*/ 17 w 288"/>
                <a:gd name="T33" fmla="*/ 121 h 121"/>
                <a:gd name="T34" fmla="*/ 271 w 288"/>
                <a:gd name="T35" fmla="*/ 121 h 121"/>
                <a:gd name="T36" fmla="*/ 288 w 288"/>
                <a:gd name="T37" fmla="*/ 104 h 121"/>
                <a:gd name="T38" fmla="*/ 271 w 288"/>
                <a:gd name="T39" fmla="*/ 8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21">
                  <a:moveTo>
                    <a:pt x="271" y="87"/>
                  </a:moveTo>
                  <a:cubicBezTo>
                    <a:pt x="252" y="87"/>
                    <a:pt x="252" y="87"/>
                    <a:pt x="252" y="87"/>
                  </a:cubicBezTo>
                  <a:cubicBezTo>
                    <a:pt x="254" y="85"/>
                    <a:pt x="255" y="82"/>
                    <a:pt x="255" y="79"/>
                  </a:cubicBezTo>
                  <a:cubicBezTo>
                    <a:pt x="255" y="71"/>
                    <a:pt x="249" y="64"/>
                    <a:pt x="241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7" y="61"/>
                    <a:pt x="228" y="57"/>
                    <a:pt x="228" y="53"/>
                  </a:cubicBezTo>
                  <a:cubicBezTo>
                    <a:pt x="228" y="38"/>
                    <a:pt x="214" y="26"/>
                    <a:pt x="197" y="26"/>
                  </a:cubicBezTo>
                  <a:cubicBezTo>
                    <a:pt x="190" y="26"/>
                    <a:pt x="185" y="28"/>
                    <a:pt x="180" y="30"/>
                  </a:cubicBezTo>
                  <a:cubicBezTo>
                    <a:pt x="170" y="12"/>
                    <a:pt x="148" y="0"/>
                    <a:pt x="122" y="0"/>
                  </a:cubicBezTo>
                  <a:cubicBezTo>
                    <a:pt x="87" y="0"/>
                    <a:pt x="59" y="23"/>
                    <a:pt x="59" y="53"/>
                  </a:cubicBezTo>
                  <a:cubicBezTo>
                    <a:pt x="59" y="57"/>
                    <a:pt x="60" y="61"/>
                    <a:pt x="61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9" y="64"/>
                    <a:pt x="32" y="71"/>
                    <a:pt x="32" y="79"/>
                  </a:cubicBezTo>
                  <a:cubicBezTo>
                    <a:pt x="32" y="82"/>
                    <a:pt x="33" y="85"/>
                    <a:pt x="35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8" y="87"/>
                    <a:pt x="0" y="95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271" y="121"/>
                    <a:pt x="271" y="121"/>
                    <a:pt x="271" y="121"/>
                  </a:cubicBezTo>
                  <a:cubicBezTo>
                    <a:pt x="280" y="121"/>
                    <a:pt x="288" y="113"/>
                    <a:pt x="288" y="104"/>
                  </a:cubicBezTo>
                  <a:cubicBezTo>
                    <a:pt x="288" y="95"/>
                    <a:pt x="280" y="87"/>
                    <a:pt x="271" y="87"/>
                  </a:cubicBez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7" name="ïṡľiḍe"/>
            <p:cNvSpPr/>
            <p:nvPr>
              <p:custDataLst>
                <p:tags r:id="rId73"/>
              </p:custDataLst>
            </p:nvPr>
          </p:nvSpPr>
          <p:spPr bwMode="auto">
            <a:xfrm>
              <a:off x="3886448" y="5264670"/>
              <a:ext cx="80985" cy="63439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8" name="îş1ïďe"/>
            <p:cNvSpPr/>
            <p:nvPr>
              <p:custDataLst>
                <p:tags r:id="rId74"/>
              </p:custDataLst>
            </p:nvPr>
          </p:nvSpPr>
          <p:spPr bwMode="auto">
            <a:xfrm>
              <a:off x="4354814" y="5301114"/>
              <a:ext cx="112030" cy="60739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09" name="iS1îḑe"/>
            <p:cNvSpPr/>
            <p:nvPr>
              <p:custDataLst>
                <p:tags r:id="rId75"/>
              </p:custDataLst>
            </p:nvPr>
          </p:nvSpPr>
          <p:spPr bwMode="auto">
            <a:xfrm>
              <a:off x="4391257" y="5228227"/>
              <a:ext cx="39143" cy="36444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0" name="îşľíḓé"/>
            <p:cNvSpPr/>
            <p:nvPr>
              <p:custDataLst>
                <p:tags r:id="rId76"/>
              </p:custDataLst>
            </p:nvPr>
          </p:nvSpPr>
          <p:spPr bwMode="auto">
            <a:xfrm>
              <a:off x="4071365" y="5522474"/>
              <a:ext cx="33744" cy="26995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1" name="íS1íḓé"/>
            <p:cNvSpPr/>
            <p:nvPr>
              <p:custDataLst>
                <p:tags r:id="rId77"/>
              </p:custDataLst>
            </p:nvPr>
          </p:nvSpPr>
          <p:spPr bwMode="auto">
            <a:xfrm>
              <a:off x="4196892" y="5611558"/>
              <a:ext cx="33744" cy="33744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2" name="íśḷide"/>
            <p:cNvSpPr/>
            <p:nvPr>
              <p:custDataLst>
                <p:tags r:id="rId78"/>
              </p:custDataLst>
            </p:nvPr>
          </p:nvSpPr>
          <p:spPr bwMode="auto">
            <a:xfrm>
              <a:off x="4248183" y="5473882"/>
              <a:ext cx="143074" cy="95833"/>
            </a:xfrm>
            <a:custGeom>
              <a:avLst/>
              <a:gdLst>
                <a:gd name="T0" fmla="*/ 42 w 51"/>
                <a:gd name="T1" fmla="*/ 15 h 34"/>
                <a:gd name="T2" fmla="*/ 43 w 51"/>
                <a:gd name="T3" fmla="*/ 15 h 34"/>
                <a:gd name="T4" fmla="*/ 21 w 51"/>
                <a:gd name="T5" fmla="*/ 0 h 34"/>
                <a:gd name="T6" fmla="*/ 0 w 51"/>
                <a:gd name="T7" fmla="*/ 15 h 34"/>
                <a:gd name="T8" fmla="*/ 21 w 51"/>
                <a:gd name="T9" fmla="*/ 29 h 34"/>
                <a:gd name="T10" fmla="*/ 23 w 51"/>
                <a:gd name="T11" fmla="*/ 29 h 34"/>
                <a:gd name="T12" fmla="*/ 36 w 51"/>
                <a:gd name="T13" fmla="*/ 34 h 34"/>
                <a:gd name="T14" fmla="*/ 51 w 51"/>
                <a:gd name="T15" fmla="*/ 24 h 34"/>
                <a:gd name="T16" fmla="*/ 42 w 51"/>
                <a:gd name="T1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4">
                  <a:moveTo>
                    <a:pt x="42" y="15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43" y="6"/>
                    <a:pt x="33" y="0"/>
                    <a:pt x="21" y="0"/>
                  </a:cubicBezTo>
                  <a:cubicBezTo>
                    <a:pt x="10" y="0"/>
                    <a:pt x="0" y="6"/>
                    <a:pt x="0" y="15"/>
                  </a:cubicBezTo>
                  <a:cubicBezTo>
                    <a:pt x="0" y="23"/>
                    <a:pt x="10" y="29"/>
                    <a:pt x="21" y="29"/>
                  </a:cubicBezTo>
                  <a:cubicBezTo>
                    <a:pt x="22" y="29"/>
                    <a:pt x="23" y="29"/>
                    <a:pt x="23" y="29"/>
                  </a:cubicBezTo>
                  <a:cubicBezTo>
                    <a:pt x="26" y="32"/>
                    <a:pt x="30" y="34"/>
                    <a:pt x="36" y="34"/>
                  </a:cubicBezTo>
                  <a:cubicBezTo>
                    <a:pt x="44" y="34"/>
                    <a:pt x="51" y="30"/>
                    <a:pt x="51" y="24"/>
                  </a:cubicBezTo>
                  <a:cubicBezTo>
                    <a:pt x="51" y="20"/>
                    <a:pt x="47" y="17"/>
                    <a:pt x="42" y="15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3" name="îśļîďê"/>
            <p:cNvSpPr/>
            <p:nvPr>
              <p:custDataLst>
                <p:tags r:id="rId79"/>
              </p:custDataLst>
            </p:nvPr>
          </p:nvSpPr>
          <p:spPr bwMode="auto">
            <a:xfrm>
              <a:off x="3967434" y="5222828"/>
              <a:ext cx="387381" cy="217311"/>
            </a:xfrm>
            <a:custGeom>
              <a:avLst/>
              <a:gdLst>
                <a:gd name="T0" fmla="*/ 138 w 138"/>
                <a:gd name="T1" fmla="*/ 23 h 78"/>
                <a:gd name="T2" fmla="*/ 89 w 138"/>
                <a:gd name="T3" fmla="*/ 0 h 78"/>
                <a:gd name="T4" fmla="*/ 39 w 138"/>
                <a:gd name="T5" fmla="*/ 23 h 78"/>
                <a:gd name="T6" fmla="*/ 47 w 138"/>
                <a:gd name="T7" fmla="*/ 35 h 78"/>
                <a:gd name="T8" fmla="*/ 0 w 138"/>
                <a:gd name="T9" fmla="*/ 56 h 78"/>
                <a:gd name="T10" fmla="*/ 62 w 138"/>
                <a:gd name="T11" fmla="*/ 78 h 78"/>
                <a:gd name="T12" fmla="*/ 125 w 138"/>
                <a:gd name="T13" fmla="*/ 56 h 78"/>
                <a:gd name="T14" fmla="*/ 111 w 138"/>
                <a:gd name="T15" fmla="*/ 42 h 78"/>
                <a:gd name="T16" fmla="*/ 138 w 138"/>
                <a:gd name="T17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78">
                  <a:moveTo>
                    <a:pt x="138" y="23"/>
                  </a:moveTo>
                  <a:cubicBezTo>
                    <a:pt x="138" y="10"/>
                    <a:pt x="116" y="0"/>
                    <a:pt x="89" y="0"/>
                  </a:cubicBezTo>
                  <a:cubicBezTo>
                    <a:pt x="61" y="0"/>
                    <a:pt x="39" y="10"/>
                    <a:pt x="39" y="23"/>
                  </a:cubicBezTo>
                  <a:cubicBezTo>
                    <a:pt x="39" y="27"/>
                    <a:pt x="42" y="31"/>
                    <a:pt x="47" y="35"/>
                  </a:cubicBezTo>
                  <a:cubicBezTo>
                    <a:pt x="20" y="37"/>
                    <a:pt x="0" y="46"/>
                    <a:pt x="0" y="56"/>
                  </a:cubicBezTo>
                  <a:cubicBezTo>
                    <a:pt x="0" y="68"/>
                    <a:pt x="28" y="78"/>
                    <a:pt x="62" y="78"/>
                  </a:cubicBezTo>
                  <a:cubicBezTo>
                    <a:pt x="97" y="78"/>
                    <a:pt x="125" y="68"/>
                    <a:pt x="125" y="56"/>
                  </a:cubicBezTo>
                  <a:cubicBezTo>
                    <a:pt x="125" y="51"/>
                    <a:pt x="120" y="46"/>
                    <a:pt x="111" y="42"/>
                  </a:cubicBezTo>
                  <a:cubicBezTo>
                    <a:pt x="127" y="39"/>
                    <a:pt x="138" y="31"/>
                    <a:pt x="138" y="23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4" name="işļíḍê"/>
            <p:cNvSpPr/>
            <p:nvPr>
              <p:custDataLst>
                <p:tags r:id="rId80"/>
              </p:custDataLst>
            </p:nvPr>
          </p:nvSpPr>
          <p:spPr bwMode="auto">
            <a:xfrm>
              <a:off x="7139363" y="3003827"/>
              <a:ext cx="1264723" cy="1044712"/>
            </a:xfrm>
            <a:custGeom>
              <a:avLst/>
              <a:gdLst>
                <a:gd name="T0" fmla="*/ 281 w 451"/>
                <a:gd name="T1" fmla="*/ 373 h 373"/>
                <a:gd name="T2" fmla="*/ 300 w 451"/>
                <a:gd name="T3" fmla="*/ 144 h 373"/>
                <a:gd name="T4" fmla="*/ 228 w 451"/>
                <a:gd name="T5" fmla="*/ 0 h 373"/>
                <a:gd name="T6" fmla="*/ 151 w 451"/>
                <a:gd name="T7" fmla="*/ 152 h 373"/>
                <a:gd name="T8" fmla="*/ 171 w 451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373">
                  <a:moveTo>
                    <a:pt x="281" y="373"/>
                  </a:moveTo>
                  <a:cubicBezTo>
                    <a:pt x="451" y="291"/>
                    <a:pt x="300" y="144"/>
                    <a:pt x="300" y="144"/>
                  </a:cubicBezTo>
                  <a:cubicBezTo>
                    <a:pt x="307" y="28"/>
                    <a:pt x="269" y="0"/>
                    <a:pt x="228" y="0"/>
                  </a:cubicBezTo>
                  <a:cubicBezTo>
                    <a:pt x="199" y="0"/>
                    <a:pt x="132" y="41"/>
                    <a:pt x="151" y="152"/>
                  </a:cubicBezTo>
                  <a:cubicBezTo>
                    <a:pt x="151" y="152"/>
                    <a:pt x="0" y="291"/>
                    <a:pt x="171" y="373"/>
                  </a:cubicBezTo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5" name="íśļîḑè"/>
            <p:cNvSpPr/>
            <p:nvPr>
              <p:custDataLst>
                <p:tags r:id="rId81"/>
              </p:custDataLst>
            </p:nvPr>
          </p:nvSpPr>
          <p:spPr bwMode="auto">
            <a:xfrm>
              <a:off x="7414713" y="4244253"/>
              <a:ext cx="408977" cy="711322"/>
            </a:xfrm>
            <a:custGeom>
              <a:avLst/>
              <a:gdLst>
                <a:gd name="T0" fmla="*/ 70 w 303"/>
                <a:gd name="T1" fmla="*/ 527 h 527"/>
                <a:gd name="T2" fmla="*/ 0 w 303"/>
                <a:gd name="T3" fmla="*/ 527 h 527"/>
                <a:gd name="T4" fmla="*/ 118 w 303"/>
                <a:gd name="T5" fmla="*/ 0 h 527"/>
                <a:gd name="T6" fmla="*/ 303 w 303"/>
                <a:gd name="T7" fmla="*/ 0 h 527"/>
                <a:gd name="T8" fmla="*/ 70 w 303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27">
                  <a:moveTo>
                    <a:pt x="70" y="527"/>
                  </a:moveTo>
                  <a:lnTo>
                    <a:pt x="0" y="527"/>
                  </a:lnTo>
                  <a:lnTo>
                    <a:pt x="118" y="0"/>
                  </a:lnTo>
                  <a:lnTo>
                    <a:pt x="303" y="0"/>
                  </a:lnTo>
                  <a:lnTo>
                    <a:pt x="70" y="527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6" name="ïśļïďè"/>
            <p:cNvSpPr/>
            <p:nvPr>
              <p:custDataLst>
                <p:tags r:id="rId82"/>
              </p:custDataLst>
            </p:nvPr>
          </p:nvSpPr>
          <p:spPr bwMode="auto">
            <a:xfrm>
              <a:off x="7862832" y="4322539"/>
              <a:ext cx="184917" cy="622238"/>
            </a:xfrm>
            <a:custGeom>
              <a:avLst/>
              <a:gdLst>
                <a:gd name="T0" fmla="*/ 118 w 137"/>
                <a:gd name="T1" fmla="*/ 461 h 461"/>
                <a:gd name="T2" fmla="*/ 46 w 137"/>
                <a:gd name="T3" fmla="*/ 461 h 461"/>
                <a:gd name="T4" fmla="*/ 0 w 137"/>
                <a:gd name="T5" fmla="*/ 0 h 461"/>
                <a:gd name="T6" fmla="*/ 137 w 137"/>
                <a:gd name="T7" fmla="*/ 0 h 461"/>
                <a:gd name="T8" fmla="*/ 118 w 137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61">
                  <a:moveTo>
                    <a:pt x="118" y="461"/>
                  </a:moveTo>
                  <a:lnTo>
                    <a:pt x="46" y="46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18" y="461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7" name="ïś1íḑé"/>
            <p:cNvSpPr/>
            <p:nvPr>
              <p:custDataLst>
                <p:tags r:id="rId83"/>
              </p:custDataLst>
            </p:nvPr>
          </p:nvSpPr>
          <p:spPr bwMode="auto">
            <a:xfrm>
              <a:off x="7451157" y="3902765"/>
              <a:ext cx="677578" cy="619539"/>
            </a:xfrm>
            <a:custGeom>
              <a:avLst/>
              <a:gdLst>
                <a:gd name="T0" fmla="*/ 67 w 242"/>
                <a:gd name="T1" fmla="*/ 5 h 221"/>
                <a:gd name="T2" fmla="*/ 0 w 242"/>
                <a:gd name="T3" fmla="*/ 196 h 221"/>
                <a:gd name="T4" fmla="*/ 242 w 242"/>
                <a:gd name="T5" fmla="*/ 188 h 221"/>
                <a:gd name="T6" fmla="*/ 180 w 242"/>
                <a:gd name="T7" fmla="*/ 0 h 221"/>
                <a:gd name="T8" fmla="*/ 67 w 242"/>
                <a:gd name="T9" fmla="*/ 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21">
                  <a:moveTo>
                    <a:pt x="67" y="5"/>
                  </a:moveTo>
                  <a:cubicBezTo>
                    <a:pt x="67" y="5"/>
                    <a:pt x="15" y="95"/>
                    <a:pt x="0" y="196"/>
                  </a:cubicBezTo>
                  <a:cubicBezTo>
                    <a:pt x="0" y="196"/>
                    <a:pt x="109" y="221"/>
                    <a:pt x="242" y="188"/>
                  </a:cubicBezTo>
                  <a:cubicBezTo>
                    <a:pt x="242" y="188"/>
                    <a:pt x="225" y="80"/>
                    <a:pt x="180" y="0"/>
                  </a:cubicBezTo>
                  <a:lnTo>
                    <a:pt x="67" y="5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8" name="íş1ïďe"/>
            <p:cNvSpPr/>
            <p:nvPr>
              <p:custDataLst>
                <p:tags r:id="rId84"/>
              </p:custDataLst>
            </p:nvPr>
          </p:nvSpPr>
          <p:spPr bwMode="auto">
            <a:xfrm>
              <a:off x="7371521" y="2952536"/>
              <a:ext cx="863845" cy="1047411"/>
            </a:xfrm>
            <a:custGeom>
              <a:avLst/>
              <a:gdLst>
                <a:gd name="T0" fmla="*/ 28 w 308"/>
                <a:gd name="T1" fmla="*/ 100 h 374"/>
                <a:gd name="T2" fmla="*/ 122 w 308"/>
                <a:gd name="T3" fmla="*/ 183 h 374"/>
                <a:gd name="T4" fmla="*/ 241 w 308"/>
                <a:gd name="T5" fmla="*/ 7 h 374"/>
                <a:gd name="T6" fmla="*/ 270 w 308"/>
                <a:gd name="T7" fmla="*/ 0 h 374"/>
                <a:gd name="T8" fmla="*/ 199 w 308"/>
                <a:gd name="T9" fmla="*/ 216 h 374"/>
                <a:gd name="T10" fmla="*/ 192 w 308"/>
                <a:gd name="T11" fmla="*/ 305 h 374"/>
                <a:gd name="T12" fmla="*/ 225 w 308"/>
                <a:gd name="T13" fmla="*/ 344 h 374"/>
                <a:gd name="T14" fmla="*/ 84 w 308"/>
                <a:gd name="T15" fmla="*/ 350 h 374"/>
                <a:gd name="T16" fmla="*/ 101 w 308"/>
                <a:gd name="T17" fmla="*/ 314 h 374"/>
                <a:gd name="T18" fmla="*/ 81 w 308"/>
                <a:gd name="T19" fmla="*/ 219 h 374"/>
                <a:gd name="T20" fmla="*/ 0 w 308"/>
                <a:gd name="T21" fmla="*/ 115 h 374"/>
                <a:gd name="T22" fmla="*/ 28 w 308"/>
                <a:gd name="T23" fmla="*/ 10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374">
                  <a:moveTo>
                    <a:pt x="28" y="100"/>
                  </a:moveTo>
                  <a:cubicBezTo>
                    <a:pt x="28" y="100"/>
                    <a:pt x="61" y="187"/>
                    <a:pt x="122" y="183"/>
                  </a:cubicBezTo>
                  <a:cubicBezTo>
                    <a:pt x="184" y="179"/>
                    <a:pt x="250" y="192"/>
                    <a:pt x="241" y="7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308" y="150"/>
                    <a:pt x="199" y="216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225" y="344"/>
                    <a:pt x="164" y="374"/>
                    <a:pt x="84" y="350"/>
                  </a:cubicBezTo>
                  <a:cubicBezTo>
                    <a:pt x="101" y="314"/>
                    <a:pt x="101" y="314"/>
                    <a:pt x="101" y="314"/>
                  </a:cubicBezTo>
                  <a:cubicBezTo>
                    <a:pt x="81" y="219"/>
                    <a:pt x="81" y="219"/>
                    <a:pt x="81" y="219"/>
                  </a:cubicBezTo>
                  <a:cubicBezTo>
                    <a:pt x="81" y="219"/>
                    <a:pt x="16" y="176"/>
                    <a:pt x="0" y="115"/>
                  </a:cubicBezTo>
                  <a:lnTo>
                    <a:pt x="28" y="100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19" name="îS1îḍê"/>
            <p:cNvSpPr/>
            <p:nvPr>
              <p:custDataLst>
                <p:tags r:id="rId85"/>
              </p:custDataLst>
            </p:nvPr>
          </p:nvSpPr>
          <p:spPr bwMode="auto">
            <a:xfrm>
              <a:off x="7119117" y="2804063"/>
              <a:ext cx="332040" cy="471066"/>
            </a:xfrm>
            <a:custGeom>
              <a:avLst/>
              <a:gdLst>
                <a:gd name="T0" fmla="*/ 90 w 118"/>
                <a:gd name="T1" fmla="*/ 168 h 168"/>
                <a:gd name="T2" fmla="*/ 48 w 118"/>
                <a:gd name="T3" fmla="*/ 58 h 168"/>
                <a:gd name="T4" fmla="*/ 0 w 118"/>
                <a:gd name="T5" fmla="*/ 25 h 168"/>
                <a:gd name="T6" fmla="*/ 54 w 118"/>
                <a:gd name="T7" fmla="*/ 20 h 168"/>
                <a:gd name="T8" fmla="*/ 73 w 118"/>
                <a:gd name="T9" fmla="*/ 0 h 168"/>
                <a:gd name="T10" fmla="*/ 70 w 118"/>
                <a:gd name="T11" fmla="*/ 49 h 168"/>
                <a:gd name="T12" fmla="*/ 118 w 118"/>
                <a:gd name="T13" fmla="*/ 153 h 168"/>
                <a:gd name="T14" fmla="*/ 90 w 118"/>
                <a:gd name="T1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8">
                  <a:moveTo>
                    <a:pt x="90" y="168"/>
                  </a:moveTo>
                  <a:cubicBezTo>
                    <a:pt x="90" y="168"/>
                    <a:pt x="79" y="119"/>
                    <a:pt x="48" y="58"/>
                  </a:cubicBezTo>
                  <a:cubicBezTo>
                    <a:pt x="42" y="47"/>
                    <a:pt x="0" y="45"/>
                    <a:pt x="0" y="25"/>
                  </a:cubicBezTo>
                  <a:cubicBezTo>
                    <a:pt x="0" y="19"/>
                    <a:pt x="14" y="25"/>
                    <a:pt x="54" y="20"/>
                  </a:cubicBezTo>
                  <a:cubicBezTo>
                    <a:pt x="63" y="19"/>
                    <a:pt x="64" y="0"/>
                    <a:pt x="73" y="0"/>
                  </a:cubicBezTo>
                  <a:cubicBezTo>
                    <a:pt x="87" y="0"/>
                    <a:pt x="63" y="32"/>
                    <a:pt x="70" y="49"/>
                  </a:cubicBezTo>
                  <a:cubicBezTo>
                    <a:pt x="87" y="93"/>
                    <a:pt x="90" y="80"/>
                    <a:pt x="118" y="153"/>
                  </a:cubicBezTo>
                  <a:lnTo>
                    <a:pt x="90" y="168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0" name="išļiďè"/>
            <p:cNvSpPr/>
            <p:nvPr>
              <p:custDataLst>
                <p:tags r:id="rId86"/>
              </p:custDataLst>
            </p:nvPr>
          </p:nvSpPr>
          <p:spPr bwMode="auto">
            <a:xfrm>
              <a:off x="7787246" y="2465274"/>
              <a:ext cx="341489" cy="507509"/>
            </a:xfrm>
            <a:custGeom>
              <a:avLst/>
              <a:gdLst>
                <a:gd name="T0" fmla="*/ 27 w 122"/>
                <a:gd name="T1" fmla="*/ 4 h 181"/>
                <a:gd name="T2" fmla="*/ 16 w 122"/>
                <a:gd name="T3" fmla="*/ 56 h 181"/>
                <a:gd name="T4" fmla="*/ 0 w 122"/>
                <a:gd name="T5" fmla="*/ 62 h 181"/>
                <a:gd name="T6" fmla="*/ 21 w 122"/>
                <a:gd name="T7" fmla="*/ 74 h 181"/>
                <a:gd name="T8" fmla="*/ 93 w 122"/>
                <a:gd name="T9" fmla="*/ 181 h 181"/>
                <a:gd name="T10" fmla="*/ 122 w 122"/>
                <a:gd name="T11" fmla="*/ 174 h 181"/>
                <a:gd name="T12" fmla="*/ 41 w 122"/>
                <a:gd name="T13" fmla="*/ 58 h 181"/>
                <a:gd name="T14" fmla="*/ 27 w 122"/>
                <a:gd name="T15" fmla="*/ 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81">
                  <a:moveTo>
                    <a:pt x="27" y="4"/>
                  </a:moveTo>
                  <a:cubicBezTo>
                    <a:pt x="20" y="0"/>
                    <a:pt x="12" y="29"/>
                    <a:pt x="16" y="56"/>
                  </a:cubicBezTo>
                  <a:cubicBezTo>
                    <a:pt x="17" y="60"/>
                    <a:pt x="1" y="53"/>
                    <a:pt x="0" y="62"/>
                  </a:cubicBezTo>
                  <a:cubicBezTo>
                    <a:pt x="0" y="70"/>
                    <a:pt x="21" y="74"/>
                    <a:pt x="21" y="74"/>
                  </a:cubicBezTo>
                  <a:cubicBezTo>
                    <a:pt x="21" y="74"/>
                    <a:pt x="78" y="114"/>
                    <a:pt x="93" y="18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2" y="174"/>
                    <a:pt x="97" y="101"/>
                    <a:pt x="41" y="58"/>
                  </a:cubicBezTo>
                  <a:cubicBezTo>
                    <a:pt x="29" y="48"/>
                    <a:pt x="45" y="12"/>
                    <a:pt x="27" y="4"/>
                  </a:cubicBez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1" name="iŝḷiḋé"/>
            <p:cNvSpPr/>
            <p:nvPr>
              <p:custDataLst>
                <p:tags r:id="rId87"/>
              </p:custDataLst>
            </p:nvPr>
          </p:nvSpPr>
          <p:spPr bwMode="auto">
            <a:xfrm>
              <a:off x="7264891" y="4911033"/>
              <a:ext cx="280749" cy="226759"/>
            </a:xfrm>
            <a:custGeom>
              <a:avLst/>
              <a:gdLst>
                <a:gd name="T0" fmla="*/ 100 w 100"/>
                <a:gd name="T1" fmla="*/ 8 h 81"/>
                <a:gd name="T2" fmla="*/ 39 w 100"/>
                <a:gd name="T3" fmla="*/ 0 h 81"/>
                <a:gd name="T4" fmla="*/ 39 w 100"/>
                <a:gd name="T5" fmla="*/ 34 h 81"/>
                <a:gd name="T6" fmla="*/ 17 w 100"/>
                <a:gd name="T7" fmla="*/ 47 h 81"/>
                <a:gd name="T8" fmla="*/ 0 w 100"/>
                <a:gd name="T9" fmla="*/ 71 h 81"/>
                <a:gd name="T10" fmla="*/ 69 w 100"/>
                <a:gd name="T11" fmla="*/ 66 h 81"/>
                <a:gd name="T12" fmla="*/ 84 w 100"/>
                <a:gd name="T13" fmla="*/ 43 h 81"/>
                <a:gd name="T14" fmla="*/ 100 w 100"/>
                <a:gd name="T15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81">
                  <a:moveTo>
                    <a:pt x="100" y="8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43" y="27"/>
                    <a:pt x="39" y="34"/>
                  </a:cubicBezTo>
                  <a:cubicBezTo>
                    <a:pt x="35" y="42"/>
                    <a:pt x="22" y="45"/>
                    <a:pt x="17" y="47"/>
                  </a:cubicBezTo>
                  <a:cubicBezTo>
                    <a:pt x="10" y="50"/>
                    <a:pt x="0" y="53"/>
                    <a:pt x="0" y="71"/>
                  </a:cubicBezTo>
                  <a:cubicBezTo>
                    <a:pt x="0" y="81"/>
                    <a:pt x="53" y="73"/>
                    <a:pt x="69" y="66"/>
                  </a:cubicBezTo>
                  <a:cubicBezTo>
                    <a:pt x="77" y="63"/>
                    <a:pt x="80" y="60"/>
                    <a:pt x="84" y="43"/>
                  </a:cubicBezTo>
                  <a:cubicBezTo>
                    <a:pt x="85" y="33"/>
                    <a:pt x="100" y="8"/>
                    <a:pt x="100" y="8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2" name="îṧľiḑé"/>
            <p:cNvSpPr/>
            <p:nvPr>
              <p:custDataLst>
                <p:tags r:id="rId88"/>
              </p:custDataLst>
            </p:nvPr>
          </p:nvSpPr>
          <p:spPr bwMode="auto">
            <a:xfrm>
              <a:off x="7891178" y="4921831"/>
              <a:ext cx="252405" cy="249705"/>
            </a:xfrm>
            <a:custGeom>
              <a:avLst/>
              <a:gdLst>
                <a:gd name="T0" fmla="*/ 0 w 90"/>
                <a:gd name="T1" fmla="*/ 0 h 89"/>
                <a:gd name="T2" fmla="*/ 61 w 90"/>
                <a:gd name="T3" fmla="*/ 2 h 89"/>
                <a:gd name="T4" fmla="*/ 55 w 90"/>
                <a:gd name="T5" fmla="*/ 36 h 89"/>
                <a:gd name="T6" fmla="*/ 75 w 90"/>
                <a:gd name="T7" fmla="*/ 52 h 89"/>
                <a:gd name="T8" fmla="*/ 87 w 90"/>
                <a:gd name="T9" fmla="*/ 80 h 89"/>
                <a:gd name="T10" fmla="*/ 20 w 90"/>
                <a:gd name="T11" fmla="*/ 62 h 89"/>
                <a:gd name="T12" fmla="*/ 10 w 90"/>
                <a:gd name="T13" fmla="*/ 37 h 89"/>
                <a:gd name="T14" fmla="*/ 0 w 90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9">
                  <a:moveTo>
                    <a:pt x="0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52" y="28"/>
                    <a:pt x="55" y="36"/>
                  </a:cubicBezTo>
                  <a:cubicBezTo>
                    <a:pt x="58" y="44"/>
                    <a:pt x="70" y="49"/>
                    <a:pt x="75" y="52"/>
                  </a:cubicBezTo>
                  <a:cubicBezTo>
                    <a:pt x="81" y="56"/>
                    <a:pt x="90" y="61"/>
                    <a:pt x="87" y="80"/>
                  </a:cubicBezTo>
                  <a:cubicBezTo>
                    <a:pt x="86" y="89"/>
                    <a:pt x="34" y="72"/>
                    <a:pt x="20" y="62"/>
                  </a:cubicBezTo>
                  <a:cubicBezTo>
                    <a:pt x="13" y="57"/>
                    <a:pt x="10" y="54"/>
                    <a:pt x="10" y="37"/>
                  </a:cubicBezTo>
                  <a:cubicBezTo>
                    <a:pt x="10" y="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3" name="îŝľïdé"/>
            <p:cNvSpPr/>
            <p:nvPr>
              <p:custDataLst>
                <p:tags r:id="rId89"/>
              </p:custDataLst>
            </p:nvPr>
          </p:nvSpPr>
          <p:spPr bwMode="auto">
            <a:xfrm>
              <a:off x="7646871" y="3051068"/>
              <a:ext cx="263203" cy="330691"/>
            </a:xfrm>
            <a:prstGeom prst="ellipse">
              <a:avLst/>
            </a:pr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4" name="ïṣľíḋè"/>
            <p:cNvSpPr/>
            <p:nvPr>
              <p:custDataLst>
                <p:tags r:id="rId90"/>
              </p:custDataLst>
            </p:nvPr>
          </p:nvSpPr>
          <p:spPr bwMode="auto">
            <a:xfrm>
              <a:off x="7696813" y="3345315"/>
              <a:ext cx="166021" cy="164670"/>
            </a:xfrm>
            <a:custGeom>
              <a:avLst/>
              <a:gdLst>
                <a:gd name="T0" fmla="*/ 44 w 59"/>
                <a:gd name="T1" fmla="*/ 0 h 59"/>
                <a:gd name="T2" fmla="*/ 59 w 59"/>
                <a:gd name="T3" fmla="*/ 43 h 59"/>
                <a:gd name="T4" fmla="*/ 29 w 59"/>
                <a:gd name="T5" fmla="*/ 59 h 59"/>
                <a:gd name="T6" fmla="*/ 30 w 59"/>
                <a:gd name="T7" fmla="*/ 59 h 59"/>
                <a:gd name="T8" fmla="*/ 0 w 59"/>
                <a:gd name="T9" fmla="*/ 43 h 59"/>
                <a:gd name="T10" fmla="*/ 15 w 59"/>
                <a:gd name="T11" fmla="*/ 0 h 59"/>
                <a:gd name="T12" fmla="*/ 44 w 59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9">
                  <a:moveTo>
                    <a:pt x="44" y="0"/>
                  </a:moveTo>
                  <a:cubicBezTo>
                    <a:pt x="44" y="0"/>
                    <a:pt x="37" y="32"/>
                    <a:pt x="59" y="43"/>
                  </a:cubicBezTo>
                  <a:cubicBezTo>
                    <a:pt x="59" y="43"/>
                    <a:pt x="53" y="59"/>
                    <a:pt x="29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6" y="59"/>
                    <a:pt x="0" y="43"/>
                    <a:pt x="0" y="43"/>
                  </a:cubicBezTo>
                  <a:cubicBezTo>
                    <a:pt x="22" y="32"/>
                    <a:pt x="15" y="0"/>
                    <a:pt x="15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5" name="í$ḻïḓe"/>
            <p:cNvSpPr/>
            <p:nvPr>
              <p:custDataLst>
                <p:tags r:id="rId91"/>
              </p:custDataLst>
            </p:nvPr>
          </p:nvSpPr>
          <p:spPr bwMode="auto">
            <a:xfrm>
              <a:off x="7740005" y="3022724"/>
              <a:ext cx="211912" cy="280749"/>
            </a:xfrm>
            <a:custGeom>
              <a:avLst/>
              <a:gdLst>
                <a:gd name="T0" fmla="*/ 12 w 76"/>
                <a:gd name="T1" fmla="*/ 0 h 100"/>
                <a:gd name="T2" fmla="*/ 71 w 76"/>
                <a:gd name="T3" fmla="*/ 100 h 100"/>
                <a:gd name="T4" fmla="*/ 12 w 7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0">
                  <a:moveTo>
                    <a:pt x="12" y="0"/>
                  </a:moveTo>
                  <a:cubicBezTo>
                    <a:pt x="12" y="0"/>
                    <a:pt x="0" y="59"/>
                    <a:pt x="71" y="100"/>
                  </a:cubicBezTo>
                  <a:cubicBezTo>
                    <a:pt x="71" y="100"/>
                    <a:pt x="76" y="19"/>
                    <a:pt x="12" y="0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6" name="ïŝlîḍê"/>
            <p:cNvSpPr/>
            <p:nvPr>
              <p:custDataLst>
                <p:tags r:id="rId92"/>
              </p:custDataLst>
            </p:nvPr>
          </p:nvSpPr>
          <p:spPr bwMode="auto">
            <a:xfrm>
              <a:off x="3801414" y="3728646"/>
              <a:ext cx="14848" cy="44542"/>
            </a:xfrm>
            <a:custGeom>
              <a:avLst/>
              <a:gdLst>
                <a:gd name="T0" fmla="*/ 4 w 5"/>
                <a:gd name="T1" fmla="*/ 16 h 16"/>
                <a:gd name="T2" fmla="*/ 4 w 5"/>
                <a:gd name="T3" fmla="*/ 12 h 16"/>
                <a:gd name="T4" fmla="*/ 5 w 5"/>
                <a:gd name="T5" fmla="*/ 0 h 16"/>
                <a:gd name="T6" fmla="*/ 1 w 5"/>
                <a:gd name="T7" fmla="*/ 0 h 16"/>
                <a:gd name="T8" fmla="*/ 0 w 5"/>
                <a:gd name="T9" fmla="*/ 16 h 16"/>
                <a:gd name="T10" fmla="*/ 4 w 5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6">
                  <a:moveTo>
                    <a:pt x="4" y="16"/>
                  </a:moveTo>
                  <a:cubicBezTo>
                    <a:pt x="4" y="16"/>
                    <a:pt x="4" y="15"/>
                    <a:pt x="4" y="12"/>
                  </a:cubicBezTo>
                  <a:cubicBezTo>
                    <a:pt x="4" y="9"/>
                    <a:pt x="5" y="5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0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7" name="ï$ļíḋe"/>
            <p:cNvSpPr/>
            <p:nvPr>
              <p:custDataLst>
                <p:tags r:id="rId93"/>
              </p:custDataLst>
            </p:nvPr>
          </p:nvSpPr>
          <p:spPr bwMode="auto">
            <a:xfrm>
              <a:off x="3816261" y="2683934"/>
              <a:ext cx="885441" cy="955628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8" name="ïṩľídé"/>
            <p:cNvSpPr/>
            <p:nvPr>
              <p:custDataLst>
                <p:tags r:id="rId94"/>
              </p:custDataLst>
            </p:nvPr>
          </p:nvSpPr>
          <p:spPr bwMode="auto">
            <a:xfrm>
              <a:off x="4792136" y="2663688"/>
              <a:ext cx="47242" cy="17547"/>
            </a:xfrm>
            <a:custGeom>
              <a:avLst/>
              <a:gdLst>
                <a:gd name="T0" fmla="*/ 1 w 17"/>
                <a:gd name="T1" fmla="*/ 6 h 6"/>
                <a:gd name="T2" fmla="*/ 17 w 17"/>
                <a:gd name="T3" fmla="*/ 4 h 6"/>
                <a:gd name="T4" fmla="*/ 16 w 17"/>
                <a:gd name="T5" fmla="*/ 0 h 6"/>
                <a:gd name="T6" fmla="*/ 0 w 17"/>
                <a:gd name="T7" fmla="*/ 2 h 6"/>
                <a:gd name="T8" fmla="*/ 1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" y="6"/>
                  </a:moveTo>
                  <a:cubicBezTo>
                    <a:pt x="6" y="5"/>
                    <a:pt x="11" y="4"/>
                    <a:pt x="17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29" name="í$ḻïḍè"/>
            <p:cNvSpPr/>
            <p:nvPr>
              <p:custDataLst>
                <p:tags r:id="rId95"/>
              </p:custDataLst>
            </p:nvPr>
          </p:nvSpPr>
          <p:spPr bwMode="auto">
            <a:xfrm>
              <a:off x="8174627" y="3319670"/>
              <a:ext cx="41843" cy="33744"/>
            </a:xfrm>
            <a:custGeom>
              <a:avLst/>
              <a:gdLst>
                <a:gd name="T0" fmla="*/ 0 w 15"/>
                <a:gd name="T1" fmla="*/ 3 h 12"/>
                <a:gd name="T2" fmla="*/ 0 w 15"/>
                <a:gd name="T3" fmla="*/ 3 h 12"/>
                <a:gd name="T4" fmla="*/ 13 w 15"/>
                <a:gd name="T5" fmla="*/ 12 h 12"/>
                <a:gd name="T6" fmla="*/ 15 w 15"/>
                <a:gd name="T7" fmla="*/ 9 h 12"/>
                <a:gd name="T8" fmla="*/ 2 w 15"/>
                <a:gd name="T9" fmla="*/ 0 h 12"/>
                <a:gd name="T10" fmla="*/ 0 w 1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2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6" y="7"/>
                    <a:pt x="13" y="1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0" name="iṣļiďe"/>
            <p:cNvSpPr/>
            <p:nvPr>
              <p:custDataLst>
                <p:tags r:id="rId96"/>
              </p:custDataLst>
            </p:nvPr>
          </p:nvSpPr>
          <p:spPr bwMode="auto">
            <a:xfrm>
              <a:off x="8274509" y="3410103"/>
              <a:ext cx="300996" cy="1294417"/>
            </a:xfrm>
            <a:custGeom>
              <a:avLst/>
              <a:gdLst>
                <a:gd name="T0" fmla="*/ 96 w 107"/>
                <a:gd name="T1" fmla="*/ 429 h 462"/>
                <a:gd name="T2" fmla="*/ 91 w 107"/>
                <a:gd name="T3" fmla="*/ 461 h 462"/>
                <a:gd name="T4" fmla="*/ 95 w 107"/>
                <a:gd name="T5" fmla="*/ 462 h 462"/>
                <a:gd name="T6" fmla="*/ 100 w 107"/>
                <a:gd name="T7" fmla="*/ 429 h 462"/>
                <a:gd name="T8" fmla="*/ 96 w 107"/>
                <a:gd name="T9" fmla="*/ 429 h 462"/>
                <a:gd name="T10" fmla="*/ 101 w 107"/>
                <a:gd name="T11" fmla="*/ 365 h 462"/>
                <a:gd name="T12" fmla="*/ 99 w 107"/>
                <a:gd name="T13" fmla="*/ 397 h 462"/>
                <a:gd name="T14" fmla="*/ 103 w 107"/>
                <a:gd name="T15" fmla="*/ 397 h 462"/>
                <a:gd name="T16" fmla="*/ 105 w 107"/>
                <a:gd name="T17" fmla="*/ 365 h 462"/>
                <a:gd name="T18" fmla="*/ 101 w 107"/>
                <a:gd name="T19" fmla="*/ 365 h 462"/>
                <a:gd name="T20" fmla="*/ 102 w 107"/>
                <a:gd name="T21" fmla="*/ 300 h 462"/>
                <a:gd name="T22" fmla="*/ 103 w 107"/>
                <a:gd name="T23" fmla="*/ 322 h 462"/>
                <a:gd name="T24" fmla="*/ 103 w 107"/>
                <a:gd name="T25" fmla="*/ 333 h 462"/>
                <a:gd name="T26" fmla="*/ 107 w 107"/>
                <a:gd name="T27" fmla="*/ 333 h 462"/>
                <a:gd name="T28" fmla="*/ 107 w 107"/>
                <a:gd name="T29" fmla="*/ 322 h 462"/>
                <a:gd name="T30" fmla="*/ 106 w 107"/>
                <a:gd name="T31" fmla="*/ 300 h 462"/>
                <a:gd name="T32" fmla="*/ 102 w 107"/>
                <a:gd name="T33" fmla="*/ 300 h 462"/>
                <a:gd name="T34" fmla="*/ 97 w 107"/>
                <a:gd name="T35" fmla="*/ 236 h 462"/>
                <a:gd name="T36" fmla="*/ 101 w 107"/>
                <a:gd name="T37" fmla="*/ 268 h 462"/>
                <a:gd name="T38" fmla="*/ 105 w 107"/>
                <a:gd name="T39" fmla="*/ 268 h 462"/>
                <a:gd name="T40" fmla="*/ 101 w 107"/>
                <a:gd name="T41" fmla="*/ 236 h 462"/>
                <a:gd name="T42" fmla="*/ 97 w 107"/>
                <a:gd name="T43" fmla="*/ 236 h 462"/>
                <a:gd name="T44" fmla="*/ 86 w 107"/>
                <a:gd name="T45" fmla="*/ 173 h 462"/>
                <a:gd name="T46" fmla="*/ 93 w 107"/>
                <a:gd name="T47" fmla="*/ 204 h 462"/>
                <a:gd name="T48" fmla="*/ 97 w 107"/>
                <a:gd name="T49" fmla="*/ 204 h 462"/>
                <a:gd name="T50" fmla="*/ 90 w 107"/>
                <a:gd name="T51" fmla="*/ 172 h 462"/>
                <a:gd name="T52" fmla="*/ 86 w 107"/>
                <a:gd name="T53" fmla="*/ 173 h 462"/>
                <a:gd name="T54" fmla="*/ 67 w 107"/>
                <a:gd name="T55" fmla="*/ 111 h 462"/>
                <a:gd name="T56" fmla="*/ 77 w 107"/>
                <a:gd name="T57" fmla="*/ 142 h 462"/>
                <a:gd name="T58" fmla="*/ 81 w 107"/>
                <a:gd name="T59" fmla="*/ 141 h 462"/>
                <a:gd name="T60" fmla="*/ 70 w 107"/>
                <a:gd name="T61" fmla="*/ 110 h 462"/>
                <a:gd name="T62" fmla="*/ 67 w 107"/>
                <a:gd name="T63" fmla="*/ 111 h 462"/>
                <a:gd name="T64" fmla="*/ 38 w 107"/>
                <a:gd name="T65" fmla="*/ 54 h 462"/>
                <a:gd name="T66" fmla="*/ 54 w 107"/>
                <a:gd name="T67" fmla="*/ 82 h 462"/>
                <a:gd name="T68" fmla="*/ 57 w 107"/>
                <a:gd name="T69" fmla="*/ 80 h 462"/>
                <a:gd name="T70" fmla="*/ 42 w 107"/>
                <a:gd name="T71" fmla="*/ 52 h 462"/>
                <a:gd name="T72" fmla="*/ 38 w 107"/>
                <a:gd name="T73" fmla="*/ 54 h 462"/>
                <a:gd name="T74" fmla="*/ 0 w 107"/>
                <a:gd name="T75" fmla="*/ 2 h 462"/>
                <a:gd name="T76" fmla="*/ 20 w 107"/>
                <a:gd name="T77" fmla="*/ 27 h 462"/>
                <a:gd name="T78" fmla="*/ 24 w 107"/>
                <a:gd name="T79" fmla="*/ 25 h 462"/>
                <a:gd name="T80" fmla="*/ 3 w 107"/>
                <a:gd name="T81" fmla="*/ 0 h 462"/>
                <a:gd name="T82" fmla="*/ 0 w 107"/>
                <a:gd name="T83" fmla="*/ 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" h="462">
                  <a:moveTo>
                    <a:pt x="96" y="429"/>
                  </a:moveTo>
                  <a:cubicBezTo>
                    <a:pt x="94" y="439"/>
                    <a:pt x="93" y="450"/>
                    <a:pt x="91" y="461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51"/>
                    <a:pt x="98" y="440"/>
                    <a:pt x="100" y="429"/>
                  </a:cubicBezTo>
                  <a:cubicBezTo>
                    <a:pt x="96" y="429"/>
                    <a:pt x="96" y="429"/>
                    <a:pt x="96" y="429"/>
                  </a:cubicBezTo>
                  <a:close/>
                  <a:moveTo>
                    <a:pt x="101" y="365"/>
                  </a:moveTo>
                  <a:cubicBezTo>
                    <a:pt x="101" y="375"/>
                    <a:pt x="100" y="386"/>
                    <a:pt x="99" y="397"/>
                  </a:cubicBezTo>
                  <a:cubicBezTo>
                    <a:pt x="103" y="397"/>
                    <a:pt x="103" y="397"/>
                    <a:pt x="103" y="397"/>
                  </a:cubicBezTo>
                  <a:cubicBezTo>
                    <a:pt x="104" y="386"/>
                    <a:pt x="105" y="375"/>
                    <a:pt x="105" y="365"/>
                  </a:cubicBezTo>
                  <a:cubicBezTo>
                    <a:pt x="101" y="365"/>
                    <a:pt x="101" y="365"/>
                    <a:pt x="101" y="365"/>
                  </a:cubicBezTo>
                  <a:close/>
                  <a:moveTo>
                    <a:pt x="102" y="300"/>
                  </a:moveTo>
                  <a:cubicBezTo>
                    <a:pt x="102" y="307"/>
                    <a:pt x="103" y="314"/>
                    <a:pt x="103" y="322"/>
                  </a:cubicBezTo>
                  <a:cubicBezTo>
                    <a:pt x="103" y="325"/>
                    <a:pt x="103" y="329"/>
                    <a:pt x="103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7" y="329"/>
                    <a:pt x="107" y="325"/>
                    <a:pt x="107" y="322"/>
                  </a:cubicBezTo>
                  <a:cubicBezTo>
                    <a:pt x="107" y="314"/>
                    <a:pt x="106" y="307"/>
                    <a:pt x="106" y="300"/>
                  </a:cubicBezTo>
                  <a:cubicBezTo>
                    <a:pt x="102" y="300"/>
                    <a:pt x="102" y="300"/>
                    <a:pt x="102" y="300"/>
                  </a:cubicBezTo>
                  <a:close/>
                  <a:moveTo>
                    <a:pt x="97" y="236"/>
                  </a:moveTo>
                  <a:cubicBezTo>
                    <a:pt x="99" y="246"/>
                    <a:pt x="100" y="257"/>
                    <a:pt x="101" y="268"/>
                  </a:cubicBezTo>
                  <a:cubicBezTo>
                    <a:pt x="105" y="268"/>
                    <a:pt x="105" y="268"/>
                    <a:pt x="105" y="268"/>
                  </a:cubicBezTo>
                  <a:cubicBezTo>
                    <a:pt x="104" y="257"/>
                    <a:pt x="103" y="246"/>
                    <a:pt x="101" y="236"/>
                  </a:cubicBezTo>
                  <a:lnTo>
                    <a:pt x="97" y="236"/>
                  </a:lnTo>
                  <a:close/>
                  <a:moveTo>
                    <a:pt x="86" y="173"/>
                  </a:moveTo>
                  <a:cubicBezTo>
                    <a:pt x="88" y="183"/>
                    <a:pt x="91" y="193"/>
                    <a:pt x="93" y="204"/>
                  </a:cubicBezTo>
                  <a:cubicBezTo>
                    <a:pt x="97" y="204"/>
                    <a:pt x="97" y="204"/>
                    <a:pt x="97" y="204"/>
                  </a:cubicBezTo>
                  <a:cubicBezTo>
                    <a:pt x="95" y="193"/>
                    <a:pt x="92" y="182"/>
                    <a:pt x="90" y="172"/>
                  </a:cubicBezTo>
                  <a:lnTo>
                    <a:pt x="86" y="173"/>
                  </a:lnTo>
                  <a:close/>
                  <a:moveTo>
                    <a:pt x="67" y="111"/>
                  </a:moveTo>
                  <a:cubicBezTo>
                    <a:pt x="70" y="121"/>
                    <a:pt x="74" y="131"/>
                    <a:pt x="77" y="142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78" y="130"/>
                    <a:pt x="74" y="120"/>
                    <a:pt x="70" y="110"/>
                  </a:cubicBezTo>
                  <a:lnTo>
                    <a:pt x="67" y="111"/>
                  </a:lnTo>
                  <a:close/>
                  <a:moveTo>
                    <a:pt x="38" y="54"/>
                  </a:moveTo>
                  <a:cubicBezTo>
                    <a:pt x="43" y="62"/>
                    <a:pt x="49" y="72"/>
                    <a:pt x="54" y="82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2" y="70"/>
                    <a:pt x="47" y="61"/>
                    <a:pt x="42" y="52"/>
                  </a:cubicBezTo>
                  <a:cubicBezTo>
                    <a:pt x="38" y="54"/>
                    <a:pt x="38" y="54"/>
                    <a:pt x="38" y="54"/>
                  </a:cubicBezTo>
                  <a:close/>
                  <a:moveTo>
                    <a:pt x="0" y="2"/>
                  </a:moveTo>
                  <a:cubicBezTo>
                    <a:pt x="6" y="9"/>
                    <a:pt x="13" y="18"/>
                    <a:pt x="20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6" y="15"/>
                    <a:pt x="9" y="7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1" name="ïṧḻídê"/>
            <p:cNvSpPr/>
            <p:nvPr>
              <p:custDataLst>
                <p:tags r:id="rId97"/>
              </p:custDataLst>
            </p:nvPr>
          </p:nvSpPr>
          <p:spPr bwMode="auto">
            <a:xfrm>
              <a:off x="8508016" y="4790905"/>
              <a:ext cx="18897" cy="44542"/>
            </a:xfrm>
            <a:custGeom>
              <a:avLst/>
              <a:gdLst>
                <a:gd name="T0" fmla="*/ 3 w 7"/>
                <a:gd name="T1" fmla="*/ 0 h 16"/>
                <a:gd name="T2" fmla="*/ 0 w 7"/>
                <a:gd name="T3" fmla="*/ 16 h 16"/>
                <a:gd name="T4" fmla="*/ 4 w 7"/>
                <a:gd name="T5" fmla="*/ 16 h 16"/>
                <a:gd name="T6" fmla="*/ 7 w 7"/>
                <a:gd name="T7" fmla="*/ 1 h 16"/>
                <a:gd name="T8" fmla="*/ 3 w 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3" y="0"/>
                  </a:moveTo>
                  <a:cubicBezTo>
                    <a:pt x="2" y="5"/>
                    <a:pt x="1" y="10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1"/>
                    <a:pt x="6" y="6"/>
                    <a:pt x="7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2" name="íSľîďê"/>
            <p:cNvSpPr/>
            <p:nvPr>
              <p:custDataLst>
                <p:tags r:id="rId98"/>
              </p:custDataLst>
            </p:nvPr>
          </p:nvSpPr>
          <p:spPr bwMode="auto">
            <a:xfrm>
              <a:off x="7730556" y="2069795"/>
              <a:ext cx="62089" cy="59389"/>
            </a:xfrm>
            <a:custGeom>
              <a:avLst/>
              <a:gdLst>
                <a:gd name="T0" fmla="*/ 0 w 46"/>
                <a:gd name="T1" fmla="*/ 4 h 44"/>
                <a:gd name="T2" fmla="*/ 42 w 46"/>
                <a:gd name="T3" fmla="*/ 44 h 44"/>
                <a:gd name="T4" fmla="*/ 46 w 46"/>
                <a:gd name="T5" fmla="*/ 40 h 44"/>
                <a:gd name="T6" fmla="*/ 4 w 46"/>
                <a:gd name="T7" fmla="*/ 0 h 44"/>
                <a:gd name="T8" fmla="*/ 0 w 46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0" y="4"/>
                  </a:moveTo>
                  <a:lnTo>
                    <a:pt x="42" y="44"/>
                  </a:lnTo>
                  <a:lnTo>
                    <a:pt x="46" y="4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3" name="ïṣlíḑé"/>
            <p:cNvSpPr/>
            <p:nvPr>
              <p:custDataLst>
                <p:tags r:id="rId99"/>
              </p:custDataLst>
            </p:nvPr>
          </p:nvSpPr>
          <p:spPr bwMode="auto">
            <a:xfrm>
              <a:off x="7730556" y="2069795"/>
              <a:ext cx="62089" cy="59389"/>
            </a:xfrm>
            <a:custGeom>
              <a:avLst/>
              <a:gdLst>
                <a:gd name="T0" fmla="*/ 0 w 46"/>
                <a:gd name="T1" fmla="*/ 4 h 44"/>
                <a:gd name="T2" fmla="*/ 42 w 46"/>
                <a:gd name="T3" fmla="*/ 44 h 44"/>
                <a:gd name="T4" fmla="*/ 46 w 46"/>
                <a:gd name="T5" fmla="*/ 40 h 44"/>
                <a:gd name="T6" fmla="*/ 4 w 4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4">
                  <a:moveTo>
                    <a:pt x="0" y="4"/>
                  </a:moveTo>
                  <a:lnTo>
                    <a:pt x="42" y="44"/>
                  </a:lnTo>
                  <a:lnTo>
                    <a:pt x="46" y="4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4" name="iš1íḍé"/>
            <p:cNvSpPr/>
            <p:nvPr>
              <p:custDataLst>
                <p:tags r:id="rId100"/>
              </p:custDataLst>
            </p:nvPr>
          </p:nvSpPr>
          <p:spPr bwMode="auto">
            <a:xfrm>
              <a:off x="7772399" y="1946967"/>
              <a:ext cx="56690" cy="164670"/>
            </a:xfrm>
            <a:custGeom>
              <a:avLst/>
              <a:gdLst>
                <a:gd name="T0" fmla="*/ 0 w 42"/>
                <a:gd name="T1" fmla="*/ 2 h 122"/>
                <a:gd name="T2" fmla="*/ 34 w 42"/>
                <a:gd name="T3" fmla="*/ 122 h 122"/>
                <a:gd name="T4" fmla="*/ 42 w 42"/>
                <a:gd name="T5" fmla="*/ 118 h 122"/>
                <a:gd name="T6" fmla="*/ 9 w 42"/>
                <a:gd name="T7" fmla="*/ 0 h 122"/>
                <a:gd name="T8" fmla="*/ 0 w 42"/>
                <a:gd name="T9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2">
                  <a:moveTo>
                    <a:pt x="0" y="2"/>
                  </a:moveTo>
                  <a:lnTo>
                    <a:pt x="34" y="122"/>
                  </a:lnTo>
                  <a:lnTo>
                    <a:pt x="42" y="118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5" name="işľïḑé"/>
            <p:cNvSpPr/>
            <p:nvPr>
              <p:custDataLst>
                <p:tags r:id="rId101"/>
              </p:custDataLst>
            </p:nvPr>
          </p:nvSpPr>
          <p:spPr bwMode="auto">
            <a:xfrm>
              <a:off x="7772399" y="1946967"/>
              <a:ext cx="56690" cy="164670"/>
            </a:xfrm>
            <a:custGeom>
              <a:avLst/>
              <a:gdLst>
                <a:gd name="T0" fmla="*/ 0 w 42"/>
                <a:gd name="T1" fmla="*/ 2 h 122"/>
                <a:gd name="T2" fmla="*/ 34 w 42"/>
                <a:gd name="T3" fmla="*/ 122 h 122"/>
                <a:gd name="T4" fmla="*/ 42 w 42"/>
                <a:gd name="T5" fmla="*/ 118 h 122"/>
                <a:gd name="T6" fmla="*/ 9 w 42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22">
                  <a:moveTo>
                    <a:pt x="0" y="2"/>
                  </a:moveTo>
                  <a:lnTo>
                    <a:pt x="34" y="122"/>
                  </a:lnTo>
                  <a:lnTo>
                    <a:pt x="42" y="1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6" name="iŝlîḍé"/>
            <p:cNvSpPr/>
            <p:nvPr>
              <p:custDataLst>
                <p:tags r:id="rId102"/>
              </p:custDataLst>
            </p:nvPr>
          </p:nvSpPr>
          <p:spPr bwMode="auto">
            <a:xfrm>
              <a:off x="7857433" y="1946967"/>
              <a:ext cx="25646" cy="145774"/>
            </a:xfrm>
            <a:custGeom>
              <a:avLst/>
              <a:gdLst>
                <a:gd name="T0" fmla="*/ 10 w 19"/>
                <a:gd name="T1" fmla="*/ 0 h 108"/>
                <a:gd name="T2" fmla="*/ 0 w 19"/>
                <a:gd name="T3" fmla="*/ 108 h 108"/>
                <a:gd name="T4" fmla="*/ 8 w 19"/>
                <a:gd name="T5" fmla="*/ 108 h 108"/>
                <a:gd name="T6" fmla="*/ 19 w 19"/>
                <a:gd name="T7" fmla="*/ 2 h 108"/>
                <a:gd name="T8" fmla="*/ 10 w 19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8">
                  <a:moveTo>
                    <a:pt x="10" y="0"/>
                  </a:moveTo>
                  <a:lnTo>
                    <a:pt x="0" y="108"/>
                  </a:lnTo>
                  <a:lnTo>
                    <a:pt x="8" y="108"/>
                  </a:lnTo>
                  <a:lnTo>
                    <a:pt x="19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7" name="iṥľíde"/>
            <p:cNvSpPr/>
            <p:nvPr>
              <p:custDataLst>
                <p:tags r:id="rId103"/>
              </p:custDataLst>
            </p:nvPr>
          </p:nvSpPr>
          <p:spPr bwMode="auto">
            <a:xfrm>
              <a:off x="7857433" y="1946967"/>
              <a:ext cx="25646" cy="145774"/>
            </a:xfrm>
            <a:custGeom>
              <a:avLst/>
              <a:gdLst>
                <a:gd name="T0" fmla="*/ 10 w 19"/>
                <a:gd name="T1" fmla="*/ 0 h 108"/>
                <a:gd name="T2" fmla="*/ 0 w 19"/>
                <a:gd name="T3" fmla="*/ 108 h 108"/>
                <a:gd name="T4" fmla="*/ 8 w 19"/>
                <a:gd name="T5" fmla="*/ 108 h 108"/>
                <a:gd name="T6" fmla="*/ 19 w 19"/>
                <a:gd name="T7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08">
                  <a:moveTo>
                    <a:pt x="10" y="0"/>
                  </a:moveTo>
                  <a:lnTo>
                    <a:pt x="0" y="108"/>
                  </a:lnTo>
                  <a:lnTo>
                    <a:pt x="8" y="108"/>
                  </a:lnTo>
                  <a:lnTo>
                    <a:pt x="19" y="2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8" name="íŝlidê"/>
            <p:cNvSpPr/>
            <p:nvPr>
              <p:custDataLst>
                <p:tags r:id="rId104"/>
              </p:custDataLst>
            </p:nvPr>
          </p:nvSpPr>
          <p:spPr bwMode="auto">
            <a:xfrm>
              <a:off x="7907375" y="1999608"/>
              <a:ext cx="109331" cy="112030"/>
            </a:xfrm>
            <a:custGeom>
              <a:avLst/>
              <a:gdLst>
                <a:gd name="T0" fmla="*/ 77 w 81"/>
                <a:gd name="T1" fmla="*/ 0 h 83"/>
                <a:gd name="T2" fmla="*/ 0 w 81"/>
                <a:gd name="T3" fmla="*/ 79 h 83"/>
                <a:gd name="T4" fmla="*/ 6 w 81"/>
                <a:gd name="T5" fmla="*/ 83 h 83"/>
                <a:gd name="T6" fmla="*/ 81 w 81"/>
                <a:gd name="T7" fmla="*/ 5 h 83"/>
                <a:gd name="T8" fmla="*/ 77 w 81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3">
                  <a:moveTo>
                    <a:pt x="77" y="0"/>
                  </a:moveTo>
                  <a:lnTo>
                    <a:pt x="0" y="79"/>
                  </a:lnTo>
                  <a:lnTo>
                    <a:pt x="6" y="83"/>
                  </a:lnTo>
                  <a:lnTo>
                    <a:pt x="81" y="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39" name="iṧ1ïḋê"/>
            <p:cNvSpPr/>
            <p:nvPr>
              <p:custDataLst>
                <p:tags r:id="rId105"/>
              </p:custDataLst>
            </p:nvPr>
          </p:nvSpPr>
          <p:spPr bwMode="auto">
            <a:xfrm>
              <a:off x="7907375" y="1999608"/>
              <a:ext cx="109331" cy="112030"/>
            </a:xfrm>
            <a:custGeom>
              <a:avLst/>
              <a:gdLst>
                <a:gd name="T0" fmla="*/ 77 w 81"/>
                <a:gd name="T1" fmla="*/ 0 h 83"/>
                <a:gd name="T2" fmla="*/ 0 w 81"/>
                <a:gd name="T3" fmla="*/ 79 h 83"/>
                <a:gd name="T4" fmla="*/ 6 w 81"/>
                <a:gd name="T5" fmla="*/ 83 h 83"/>
                <a:gd name="T6" fmla="*/ 81 w 81"/>
                <a:gd name="T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3">
                  <a:moveTo>
                    <a:pt x="77" y="0"/>
                  </a:moveTo>
                  <a:lnTo>
                    <a:pt x="0" y="79"/>
                  </a:lnTo>
                  <a:lnTo>
                    <a:pt x="6" y="83"/>
                  </a:lnTo>
                  <a:lnTo>
                    <a:pt x="81" y="5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0" name="ïṩľíde"/>
            <p:cNvSpPr/>
            <p:nvPr>
              <p:custDataLst>
                <p:tags r:id="rId106"/>
              </p:custDataLst>
            </p:nvPr>
          </p:nvSpPr>
          <p:spPr bwMode="auto">
            <a:xfrm>
              <a:off x="7924921" y="2148081"/>
              <a:ext cx="161971" cy="1214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1" name="îṡľîḍe"/>
            <p:cNvSpPr/>
            <p:nvPr>
              <p:custDataLst>
                <p:tags r:id="rId107"/>
              </p:custDataLst>
            </p:nvPr>
          </p:nvSpPr>
          <p:spPr bwMode="auto">
            <a:xfrm>
              <a:off x="7924921" y="2148081"/>
              <a:ext cx="161971" cy="12148"/>
            </a:xfrm>
            <a:custGeom>
              <a:avLst/>
              <a:gdLst>
                <a:gd name="T0" fmla="*/ 0 w 120"/>
                <a:gd name="T1" fmla="*/ 9 h 9"/>
                <a:gd name="T2" fmla="*/ 120 w 120"/>
                <a:gd name="T3" fmla="*/ 9 h 9"/>
                <a:gd name="T4" fmla="*/ 120 w 120"/>
                <a:gd name="T5" fmla="*/ 0 h 9"/>
                <a:gd name="T6" fmla="*/ 0 w 12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">
                  <a:moveTo>
                    <a:pt x="0" y="9"/>
                  </a:moveTo>
                  <a:lnTo>
                    <a:pt x="120" y="9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2" name="íṡ1ïde"/>
            <p:cNvSpPr/>
            <p:nvPr>
              <p:custDataLst>
                <p:tags r:id="rId108"/>
              </p:custDataLst>
            </p:nvPr>
          </p:nvSpPr>
          <p:spPr bwMode="auto">
            <a:xfrm>
              <a:off x="7888478" y="2193973"/>
              <a:ext cx="145774" cy="70187"/>
            </a:xfrm>
            <a:custGeom>
              <a:avLst/>
              <a:gdLst>
                <a:gd name="T0" fmla="*/ 0 w 108"/>
                <a:gd name="T1" fmla="*/ 8 h 52"/>
                <a:gd name="T2" fmla="*/ 104 w 108"/>
                <a:gd name="T3" fmla="*/ 52 h 52"/>
                <a:gd name="T4" fmla="*/ 108 w 108"/>
                <a:gd name="T5" fmla="*/ 45 h 52"/>
                <a:gd name="T6" fmla="*/ 4 w 108"/>
                <a:gd name="T7" fmla="*/ 0 h 52"/>
                <a:gd name="T8" fmla="*/ 0 w 108"/>
                <a:gd name="T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2">
                  <a:moveTo>
                    <a:pt x="0" y="8"/>
                  </a:moveTo>
                  <a:lnTo>
                    <a:pt x="104" y="52"/>
                  </a:lnTo>
                  <a:lnTo>
                    <a:pt x="108" y="45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3" name="íṣḷiďé"/>
            <p:cNvSpPr/>
            <p:nvPr>
              <p:custDataLst>
                <p:tags r:id="rId109"/>
              </p:custDataLst>
            </p:nvPr>
          </p:nvSpPr>
          <p:spPr bwMode="auto">
            <a:xfrm>
              <a:off x="7888478" y="2193973"/>
              <a:ext cx="145774" cy="70187"/>
            </a:xfrm>
            <a:custGeom>
              <a:avLst/>
              <a:gdLst>
                <a:gd name="T0" fmla="*/ 0 w 108"/>
                <a:gd name="T1" fmla="*/ 8 h 52"/>
                <a:gd name="T2" fmla="*/ 104 w 108"/>
                <a:gd name="T3" fmla="*/ 52 h 52"/>
                <a:gd name="T4" fmla="*/ 108 w 108"/>
                <a:gd name="T5" fmla="*/ 45 h 52"/>
                <a:gd name="T6" fmla="*/ 4 w 108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52">
                  <a:moveTo>
                    <a:pt x="0" y="8"/>
                  </a:moveTo>
                  <a:lnTo>
                    <a:pt x="104" y="52"/>
                  </a:lnTo>
                  <a:lnTo>
                    <a:pt x="108" y="4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4" name="í$ḻîďê"/>
            <p:cNvSpPr/>
            <p:nvPr>
              <p:custDataLst>
                <p:tags r:id="rId110"/>
              </p:custDataLst>
            </p:nvPr>
          </p:nvSpPr>
          <p:spPr bwMode="auto">
            <a:xfrm>
              <a:off x="7857433" y="2220968"/>
              <a:ext cx="58040" cy="98533"/>
            </a:xfrm>
            <a:custGeom>
              <a:avLst/>
              <a:gdLst>
                <a:gd name="T0" fmla="*/ 0 w 43"/>
                <a:gd name="T1" fmla="*/ 5 h 73"/>
                <a:gd name="T2" fmla="*/ 37 w 43"/>
                <a:gd name="T3" fmla="*/ 73 h 73"/>
                <a:gd name="T4" fmla="*/ 43 w 43"/>
                <a:gd name="T5" fmla="*/ 69 h 73"/>
                <a:gd name="T6" fmla="*/ 6 w 43"/>
                <a:gd name="T7" fmla="*/ 0 h 73"/>
                <a:gd name="T8" fmla="*/ 0 w 43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3">
                  <a:moveTo>
                    <a:pt x="0" y="5"/>
                  </a:moveTo>
                  <a:lnTo>
                    <a:pt x="37" y="73"/>
                  </a:lnTo>
                  <a:lnTo>
                    <a:pt x="43" y="69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5" name="îṩļíḑê"/>
            <p:cNvSpPr/>
            <p:nvPr>
              <p:custDataLst>
                <p:tags r:id="rId111"/>
              </p:custDataLst>
            </p:nvPr>
          </p:nvSpPr>
          <p:spPr bwMode="auto">
            <a:xfrm>
              <a:off x="7857433" y="2220968"/>
              <a:ext cx="58040" cy="98533"/>
            </a:xfrm>
            <a:custGeom>
              <a:avLst/>
              <a:gdLst>
                <a:gd name="T0" fmla="*/ 0 w 43"/>
                <a:gd name="T1" fmla="*/ 5 h 73"/>
                <a:gd name="T2" fmla="*/ 37 w 43"/>
                <a:gd name="T3" fmla="*/ 73 h 73"/>
                <a:gd name="T4" fmla="*/ 43 w 43"/>
                <a:gd name="T5" fmla="*/ 69 h 73"/>
                <a:gd name="T6" fmla="*/ 6 w 43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3">
                  <a:moveTo>
                    <a:pt x="0" y="5"/>
                  </a:moveTo>
                  <a:lnTo>
                    <a:pt x="37" y="73"/>
                  </a:lnTo>
                  <a:lnTo>
                    <a:pt x="43" y="69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6" name="iŝľiḓé"/>
            <p:cNvSpPr/>
            <p:nvPr>
              <p:custDataLst>
                <p:tags r:id="rId112"/>
              </p:custDataLst>
            </p:nvPr>
          </p:nvSpPr>
          <p:spPr bwMode="auto">
            <a:xfrm>
              <a:off x="4886619" y="1652720"/>
              <a:ext cx="1901808" cy="3339299"/>
            </a:xfrm>
            <a:custGeom>
              <a:avLst/>
              <a:gdLst>
                <a:gd name="T0" fmla="*/ 678 w 678"/>
                <a:gd name="T1" fmla="*/ 1144 h 1192"/>
                <a:gd name="T2" fmla="*/ 630 w 678"/>
                <a:gd name="T3" fmla="*/ 1192 h 1192"/>
                <a:gd name="T4" fmla="*/ 48 w 678"/>
                <a:gd name="T5" fmla="*/ 1192 h 1192"/>
                <a:gd name="T6" fmla="*/ 0 w 678"/>
                <a:gd name="T7" fmla="*/ 1144 h 1192"/>
                <a:gd name="T8" fmla="*/ 0 w 678"/>
                <a:gd name="T9" fmla="*/ 48 h 1192"/>
                <a:gd name="T10" fmla="*/ 48 w 678"/>
                <a:gd name="T11" fmla="*/ 0 h 1192"/>
                <a:gd name="T12" fmla="*/ 630 w 678"/>
                <a:gd name="T13" fmla="*/ 0 h 1192"/>
                <a:gd name="T14" fmla="*/ 678 w 678"/>
                <a:gd name="T15" fmla="*/ 48 h 1192"/>
                <a:gd name="T16" fmla="*/ 678 w 678"/>
                <a:gd name="T17" fmla="*/ 114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1192">
                  <a:moveTo>
                    <a:pt x="678" y="1144"/>
                  </a:moveTo>
                  <a:cubicBezTo>
                    <a:pt x="678" y="1171"/>
                    <a:pt x="656" y="1192"/>
                    <a:pt x="630" y="1192"/>
                  </a:cubicBezTo>
                  <a:cubicBezTo>
                    <a:pt x="48" y="1192"/>
                    <a:pt x="48" y="1192"/>
                    <a:pt x="48" y="1192"/>
                  </a:cubicBezTo>
                  <a:cubicBezTo>
                    <a:pt x="22" y="1192"/>
                    <a:pt x="0" y="1171"/>
                    <a:pt x="0" y="114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56" y="0"/>
                    <a:pt x="678" y="22"/>
                    <a:pt x="678" y="48"/>
                  </a:cubicBezTo>
                  <a:cubicBezTo>
                    <a:pt x="678" y="1144"/>
                    <a:pt x="678" y="1144"/>
                    <a:pt x="678" y="1144"/>
                  </a:cubicBezTo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7" name="îŝliḑê"/>
            <p:cNvSpPr/>
            <p:nvPr>
              <p:custDataLst>
                <p:tags r:id="rId113"/>
              </p:custDataLst>
            </p:nvPr>
          </p:nvSpPr>
          <p:spPr bwMode="auto">
            <a:xfrm>
              <a:off x="5052638" y="1946967"/>
              <a:ext cx="1581915" cy="2750805"/>
            </a:xfrm>
            <a:custGeom>
              <a:avLst/>
              <a:gdLst>
                <a:gd name="T0" fmla="*/ 564 w 564"/>
                <a:gd name="T1" fmla="*/ 934 h 982"/>
                <a:gd name="T2" fmla="*/ 517 w 564"/>
                <a:gd name="T3" fmla="*/ 982 h 982"/>
                <a:gd name="T4" fmla="*/ 47 w 564"/>
                <a:gd name="T5" fmla="*/ 982 h 982"/>
                <a:gd name="T6" fmla="*/ 0 w 564"/>
                <a:gd name="T7" fmla="*/ 934 h 982"/>
                <a:gd name="T8" fmla="*/ 0 w 564"/>
                <a:gd name="T9" fmla="*/ 48 h 982"/>
                <a:gd name="T10" fmla="*/ 47 w 564"/>
                <a:gd name="T11" fmla="*/ 0 h 982"/>
                <a:gd name="T12" fmla="*/ 517 w 564"/>
                <a:gd name="T13" fmla="*/ 0 h 982"/>
                <a:gd name="T14" fmla="*/ 564 w 564"/>
                <a:gd name="T15" fmla="*/ 48 h 982"/>
                <a:gd name="T16" fmla="*/ 564 w 564"/>
                <a:gd name="T17" fmla="*/ 93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982">
                  <a:moveTo>
                    <a:pt x="564" y="934"/>
                  </a:moveTo>
                  <a:cubicBezTo>
                    <a:pt x="564" y="961"/>
                    <a:pt x="543" y="982"/>
                    <a:pt x="517" y="982"/>
                  </a:cubicBezTo>
                  <a:cubicBezTo>
                    <a:pt x="47" y="982"/>
                    <a:pt x="47" y="982"/>
                    <a:pt x="47" y="982"/>
                  </a:cubicBezTo>
                  <a:cubicBezTo>
                    <a:pt x="21" y="982"/>
                    <a:pt x="0" y="961"/>
                    <a:pt x="0" y="93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43" y="0"/>
                    <a:pt x="564" y="22"/>
                    <a:pt x="564" y="48"/>
                  </a:cubicBezTo>
                  <a:cubicBezTo>
                    <a:pt x="564" y="934"/>
                    <a:pt x="564" y="934"/>
                    <a:pt x="564" y="9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8" name="îśļiḍé"/>
            <p:cNvSpPr/>
            <p:nvPr>
              <p:custDataLst>
                <p:tags r:id="rId114"/>
              </p:custDataLst>
            </p:nvPr>
          </p:nvSpPr>
          <p:spPr bwMode="auto">
            <a:xfrm>
              <a:off x="5927281" y="3308872"/>
              <a:ext cx="606041" cy="1013668"/>
            </a:xfrm>
            <a:prstGeom prst="rect">
              <a:avLst/>
            </a:pr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49" name="išļïdê"/>
            <p:cNvSpPr/>
            <p:nvPr>
              <p:custDataLst>
                <p:tags r:id="rId115"/>
              </p:custDataLst>
            </p:nvPr>
          </p:nvSpPr>
          <p:spPr bwMode="auto">
            <a:xfrm>
              <a:off x="5927281" y="3308872"/>
              <a:ext cx="606041" cy="1013668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0" name="íSļîdê"/>
            <p:cNvSpPr/>
            <p:nvPr>
              <p:custDataLst>
                <p:tags r:id="rId116"/>
              </p:custDataLst>
            </p:nvPr>
          </p:nvSpPr>
          <p:spPr bwMode="auto">
            <a:xfrm>
              <a:off x="6033912" y="3725947"/>
              <a:ext cx="431922" cy="431922"/>
            </a:xfrm>
            <a:prstGeom prst="ellipse">
              <a:avLst/>
            </a:prstGeom>
            <a:solidFill>
              <a:srgbClr val="D2C1C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1" name="îsḷiḑè"/>
            <p:cNvSpPr/>
            <p:nvPr>
              <p:custDataLst>
                <p:tags r:id="rId117"/>
              </p:custDataLst>
            </p:nvPr>
          </p:nvSpPr>
          <p:spPr bwMode="auto">
            <a:xfrm>
              <a:off x="5434620" y="1775548"/>
              <a:ext cx="664080" cy="64788"/>
            </a:xfrm>
            <a:custGeom>
              <a:avLst/>
              <a:gdLst>
                <a:gd name="T0" fmla="*/ 237 w 237"/>
                <a:gd name="T1" fmla="*/ 12 h 23"/>
                <a:gd name="T2" fmla="*/ 226 w 237"/>
                <a:gd name="T3" fmla="*/ 23 h 23"/>
                <a:gd name="T4" fmla="*/ 11 w 237"/>
                <a:gd name="T5" fmla="*/ 23 h 23"/>
                <a:gd name="T6" fmla="*/ 0 w 237"/>
                <a:gd name="T7" fmla="*/ 12 h 23"/>
                <a:gd name="T8" fmla="*/ 11 w 237"/>
                <a:gd name="T9" fmla="*/ 0 h 23"/>
                <a:gd name="T10" fmla="*/ 226 w 237"/>
                <a:gd name="T11" fmla="*/ 0 h 23"/>
                <a:gd name="T12" fmla="*/ 237 w 237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3">
                  <a:moveTo>
                    <a:pt x="237" y="12"/>
                  </a:moveTo>
                  <a:cubicBezTo>
                    <a:pt x="237" y="18"/>
                    <a:pt x="232" y="23"/>
                    <a:pt x="226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32" y="0"/>
                    <a:pt x="237" y="5"/>
                    <a:pt x="237" y="12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2" name="î$ḷiḍè"/>
            <p:cNvSpPr/>
            <p:nvPr>
              <p:custDataLst>
                <p:tags r:id="rId118"/>
              </p:custDataLst>
            </p:nvPr>
          </p:nvSpPr>
          <p:spPr bwMode="auto">
            <a:xfrm>
              <a:off x="6152691" y="1775548"/>
              <a:ext cx="66139" cy="67488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3" name="ísḷiďé"/>
            <p:cNvSpPr/>
            <p:nvPr>
              <p:custDataLst>
                <p:tags r:id="rId119"/>
              </p:custDataLst>
            </p:nvPr>
          </p:nvSpPr>
          <p:spPr bwMode="auto">
            <a:xfrm>
              <a:off x="5728867" y="4726117"/>
              <a:ext cx="218661" cy="218661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4" name="iṥ1ïdé"/>
            <p:cNvSpPr/>
            <p:nvPr>
              <p:custDataLst>
                <p:tags r:id="rId120"/>
              </p:custDataLst>
            </p:nvPr>
          </p:nvSpPr>
          <p:spPr bwMode="auto">
            <a:xfrm>
              <a:off x="5148471" y="4379229"/>
              <a:ext cx="1390250" cy="184917"/>
            </a:xfrm>
            <a:custGeom>
              <a:avLst/>
              <a:gdLst>
                <a:gd name="T0" fmla="*/ 1026 w 1030"/>
                <a:gd name="T1" fmla="*/ 133 h 137"/>
                <a:gd name="T2" fmla="*/ 1026 w 1030"/>
                <a:gd name="T3" fmla="*/ 128 h 137"/>
                <a:gd name="T4" fmla="*/ 8 w 1030"/>
                <a:gd name="T5" fmla="*/ 128 h 137"/>
                <a:gd name="T6" fmla="*/ 8 w 1030"/>
                <a:gd name="T7" fmla="*/ 8 h 137"/>
                <a:gd name="T8" fmla="*/ 1022 w 1030"/>
                <a:gd name="T9" fmla="*/ 8 h 137"/>
                <a:gd name="T10" fmla="*/ 1022 w 1030"/>
                <a:gd name="T11" fmla="*/ 133 h 137"/>
                <a:gd name="T12" fmla="*/ 1026 w 1030"/>
                <a:gd name="T13" fmla="*/ 133 h 137"/>
                <a:gd name="T14" fmla="*/ 1026 w 1030"/>
                <a:gd name="T15" fmla="*/ 128 h 137"/>
                <a:gd name="T16" fmla="*/ 1026 w 1030"/>
                <a:gd name="T17" fmla="*/ 133 h 137"/>
                <a:gd name="T18" fmla="*/ 1030 w 1030"/>
                <a:gd name="T19" fmla="*/ 133 h 137"/>
                <a:gd name="T20" fmla="*/ 1030 w 1030"/>
                <a:gd name="T21" fmla="*/ 0 h 137"/>
                <a:gd name="T22" fmla="*/ 0 w 1030"/>
                <a:gd name="T23" fmla="*/ 0 h 137"/>
                <a:gd name="T24" fmla="*/ 0 w 1030"/>
                <a:gd name="T25" fmla="*/ 137 h 137"/>
                <a:gd name="T26" fmla="*/ 1030 w 1030"/>
                <a:gd name="T27" fmla="*/ 137 h 137"/>
                <a:gd name="T28" fmla="*/ 1030 w 1030"/>
                <a:gd name="T29" fmla="*/ 133 h 137"/>
                <a:gd name="T30" fmla="*/ 1026 w 1030"/>
                <a:gd name="T31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0" h="137">
                  <a:moveTo>
                    <a:pt x="1026" y="133"/>
                  </a:moveTo>
                  <a:lnTo>
                    <a:pt x="1026" y="128"/>
                  </a:lnTo>
                  <a:lnTo>
                    <a:pt x="8" y="128"/>
                  </a:lnTo>
                  <a:lnTo>
                    <a:pt x="8" y="8"/>
                  </a:lnTo>
                  <a:lnTo>
                    <a:pt x="1022" y="8"/>
                  </a:lnTo>
                  <a:lnTo>
                    <a:pt x="1022" y="133"/>
                  </a:lnTo>
                  <a:lnTo>
                    <a:pt x="1026" y="133"/>
                  </a:lnTo>
                  <a:lnTo>
                    <a:pt x="1026" y="128"/>
                  </a:lnTo>
                  <a:lnTo>
                    <a:pt x="1026" y="133"/>
                  </a:lnTo>
                  <a:lnTo>
                    <a:pt x="1030" y="133"/>
                  </a:lnTo>
                  <a:lnTo>
                    <a:pt x="1030" y="0"/>
                  </a:lnTo>
                  <a:lnTo>
                    <a:pt x="0" y="0"/>
                  </a:lnTo>
                  <a:lnTo>
                    <a:pt x="0" y="137"/>
                  </a:lnTo>
                  <a:lnTo>
                    <a:pt x="1030" y="137"/>
                  </a:lnTo>
                  <a:lnTo>
                    <a:pt x="1030" y="133"/>
                  </a:lnTo>
                  <a:lnTo>
                    <a:pt x="1026" y="133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5" name="íśḷîďê"/>
            <p:cNvSpPr/>
            <p:nvPr>
              <p:custDataLst>
                <p:tags r:id="rId121"/>
              </p:custDataLst>
            </p:nvPr>
          </p:nvSpPr>
          <p:spPr bwMode="auto">
            <a:xfrm>
              <a:off x="5175467" y="2002307"/>
              <a:ext cx="1334910" cy="90434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6" name="işļíḑè"/>
            <p:cNvSpPr/>
            <p:nvPr>
              <p:custDataLst>
                <p:tags r:id="rId122"/>
              </p:custDataLst>
            </p:nvPr>
          </p:nvSpPr>
          <p:spPr bwMode="auto">
            <a:xfrm>
              <a:off x="6005567" y="2162928"/>
              <a:ext cx="4589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7" name="iṥļíḍe"/>
            <p:cNvSpPr/>
            <p:nvPr>
              <p:custDataLst>
                <p:tags r:id="rId123"/>
              </p:custDataLst>
            </p:nvPr>
          </p:nvSpPr>
          <p:spPr bwMode="auto">
            <a:xfrm>
              <a:off x="6005567" y="2162928"/>
              <a:ext cx="45892" cy="10798"/>
            </a:xfrm>
            <a:custGeom>
              <a:avLst/>
              <a:gdLst>
                <a:gd name="T0" fmla="*/ 34 w 34"/>
                <a:gd name="T1" fmla="*/ 0 h 8"/>
                <a:gd name="T2" fmla="*/ 0 w 34"/>
                <a:gd name="T3" fmla="*/ 0 h 8"/>
                <a:gd name="T4" fmla="*/ 0 w 34"/>
                <a:gd name="T5" fmla="*/ 8 h 8"/>
                <a:gd name="T6" fmla="*/ 34 w 34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">
                  <a:moveTo>
                    <a:pt x="3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4" y="8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8" name="ï$ľiḑê"/>
            <p:cNvSpPr/>
            <p:nvPr>
              <p:custDataLst>
                <p:tags r:id="rId124"/>
              </p:custDataLst>
            </p:nvPr>
          </p:nvSpPr>
          <p:spPr bwMode="auto">
            <a:xfrm>
              <a:off x="5288846" y="2162928"/>
              <a:ext cx="627637" cy="10798"/>
            </a:xfrm>
            <a:custGeom>
              <a:avLst/>
              <a:gdLst>
                <a:gd name="T0" fmla="*/ 66 w 465"/>
                <a:gd name="T1" fmla="*/ 0 h 8"/>
                <a:gd name="T2" fmla="*/ 0 w 465"/>
                <a:gd name="T3" fmla="*/ 0 h 8"/>
                <a:gd name="T4" fmla="*/ 0 w 465"/>
                <a:gd name="T5" fmla="*/ 8 h 8"/>
                <a:gd name="T6" fmla="*/ 66 w 465"/>
                <a:gd name="T7" fmla="*/ 8 h 8"/>
                <a:gd name="T8" fmla="*/ 66 w 465"/>
                <a:gd name="T9" fmla="*/ 0 h 8"/>
                <a:gd name="T10" fmla="*/ 199 w 465"/>
                <a:gd name="T11" fmla="*/ 0 h 8"/>
                <a:gd name="T12" fmla="*/ 133 w 465"/>
                <a:gd name="T13" fmla="*/ 0 h 8"/>
                <a:gd name="T14" fmla="*/ 133 w 465"/>
                <a:gd name="T15" fmla="*/ 8 h 8"/>
                <a:gd name="T16" fmla="*/ 199 w 465"/>
                <a:gd name="T17" fmla="*/ 8 h 8"/>
                <a:gd name="T18" fmla="*/ 199 w 465"/>
                <a:gd name="T19" fmla="*/ 0 h 8"/>
                <a:gd name="T20" fmla="*/ 332 w 465"/>
                <a:gd name="T21" fmla="*/ 0 h 8"/>
                <a:gd name="T22" fmla="*/ 266 w 465"/>
                <a:gd name="T23" fmla="*/ 0 h 8"/>
                <a:gd name="T24" fmla="*/ 266 w 465"/>
                <a:gd name="T25" fmla="*/ 8 h 8"/>
                <a:gd name="T26" fmla="*/ 332 w 465"/>
                <a:gd name="T27" fmla="*/ 8 h 8"/>
                <a:gd name="T28" fmla="*/ 332 w 465"/>
                <a:gd name="T29" fmla="*/ 0 h 8"/>
                <a:gd name="T30" fmla="*/ 465 w 465"/>
                <a:gd name="T31" fmla="*/ 0 h 8"/>
                <a:gd name="T32" fmla="*/ 398 w 465"/>
                <a:gd name="T33" fmla="*/ 0 h 8"/>
                <a:gd name="T34" fmla="*/ 398 w 465"/>
                <a:gd name="T35" fmla="*/ 8 h 8"/>
                <a:gd name="T36" fmla="*/ 465 w 465"/>
                <a:gd name="T37" fmla="*/ 8 h 8"/>
                <a:gd name="T38" fmla="*/ 465 w 465"/>
                <a:gd name="T3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5" h="8">
                  <a:moveTo>
                    <a:pt x="66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66" y="8"/>
                  </a:lnTo>
                  <a:lnTo>
                    <a:pt x="66" y="0"/>
                  </a:lnTo>
                  <a:close/>
                  <a:moveTo>
                    <a:pt x="199" y="0"/>
                  </a:moveTo>
                  <a:lnTo>
                    <a:pt x="133" y="0"/>
                  </a:lnTo>
                  <a:lnTo>
                    <a:pt x="133" y="8"/>
                  </a:lnTo>
                  <a:lnTo>
                    <a:pt x="199" y="8"/>
                  </a:lnTo>
                  <a:lnTo>
                    <a:pt x="199" y="0"/>
                  </a:lnTo>
                  <a:close/>
                  <a:moveTo>
                    <a:pt x="332" y="0"/>
                  </a:moveTo>
                  <a:lnTo>
                    <a:pt x="266" y="0"/>
                  </a:lnTo>
                  <a:lnTo>
                    <a:pt x="266" y="8"/>
                  </a:lnTo>
                  <a:lnTo>
                    <a:pt x="332" y="8"/>
                  </a:lnTo>
                  <a:lnTo>
                    <a:pt x="332" y="0"/>
                  </a:lnTo>
                  <a:close/>
                  <a:moveTo>
                    <a:pt x="465" y="0"/>
                  </a:moveTo>
                  <a:lnTo>
                    <a:pt x="398" y="0"/>
                  </a:lnTo>
                  <a:lnTo>
                    <a:pt x="398" y="8"/>
                  </a:lnTo>
                  <a:lnTo>
                    <a:pt x="465" y="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59" name="i$lïḑé"/>
            <p:cNvSpPr/>
            <p:nvPr>
              <p:custDataLst>
                <p:tags r:id="rId125"/>
              </p:custDataLst>
            </p:nvPr>
          </p:nvSpPr>
          <p:spPr bwMode="auto">
            <a:xfrm>
              <a:off x="5148471" y="2162928"/>
              <a:ext cx="49941" cy="49941"/>
            </a:xfrm>
            <a:custGeom>
              <a:avLst/>
              <a:gdLst>
                <a:gd name="T0" fmla="*/ 37 w 37"/>
                <a:gd name="T1" fmla="*/ 0 h 37"/>
                <a:gd name="T2" fmla="*/ 0 w 37"/>
                <a:gd name="T3" fmla="*/ 0 h 37"/>
                <a:gd name="T4" fmla="*/ 0 w 37"/>
                <a:gd name="T5" fmla="*/ 37 h 37"/>
                <a:gd name="T6" fmla="*/ 8 w 37"/>
                <a:gd name="T7" fmla="*/ 37 h 37"/>
                <a:gd name="T8" fmla="*/ 8 w 37"/>
                <a:gd name="T9" fmla="*/ 8 h 37"/>
                <a:gd name="T10" fmla="*/ 37 w 37"/>
                <a:gd name="T11" fmla="*/ 8 h 37"/>
                <a:gd name="T12" fmla="*/ 37 w 3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37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8"/>
                  </a:lnTo>
                  <a:lnTo>
                    <a:pt x="37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0" name="ïṥ1iḑè"/>
            <p:cNvSpPr/>
            <p:nvPr>
              <p:custDataLst>
                <p:tags r:id="rId126"/>
              </p:custDataLst>
            </p:nvPr>
          </p:nvSpPr>
          <p:spPr bwMode="auto">
            <a:xfrm>
              <a:off x="5148471" y="2300603"/>
              <a:ext cx="10798" cy="433272"/>
            </a:xfrm>
            <a:custGeom>
              <a:avLst/>
              <a:gdLst>
                <a:gd name="T0" fmla="*/ 0 w 8"/>
                <a:gd name="T1" fmla="*/ 257 h 321"/>
                <a:gd name="T2" fmla="*/ 0 w 8"/>
                <a:gd name="T3" fmla="*/ 321 h 321"/>
                <a:gd name="T4" fmla="*/ 8 w 8"/>
                <a:gd name="T5" fmla="*/ 321 h 321"/>
                <a:gd name="T6" fmla="*/ 8 w 8"/>
                <a:gd name="T7" fmla="*/ 257 h 321"/>
                <a:gd name="T8" fmla="*/ 0 w 8"/>
                <a:gd name="T9" fmla="*/ 257 h 321"/>
                <a:gd name="T10" fmla="*/ 0 w 8"/>
                <a:gd name="T11" fmla="*/ 128 h 321"/>
                <a:gd name="T12" fmla="*/ 0 w 8"/>
                <a:gd name="T13" fmla="*/ 193 h 321"/>
                <a:gd name="T14" fmla="*/ 8 w 8"/>
                <a:gd name="T15" fmla="*/ 193 h 321"/>
                <a:gd name="T16" fmla="*/ 8 w 8"/>
                <a:gd name="T17" fmla="*/ 128 h 321"/>
                <a:gd name="T18" fmla="*/ 0 w 8"/>
                <a:gd name="T19" fmla="*/ 128 h 321"/>
                <a:gd name="T20" fmla="*/ 0 w 8"/>
                <a:gd name="T21" fmla="*/ 0 h 321"/>
                <a:gd name="T22" fmla="*/ 0 w 8"/>
                <a:gd name="T23" fmla="*/ 64 h 321"/>
                <a:gd name="T24" fmla="*/ 8 w 8"/>
                <a:gd name="T25" fmla="*/ 64 h 321"/>
                <a:gd name="T26" fmla="*/ 8 w 8"/>
                <a:gd name="T27" fmla="*/ 0 h 321"/>
                <a:gd name="T28" fmla="*/ 0 w 8"/>
                <a:gd name="T2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321">
                  <a:moveTo>
                    <a:pt x="0" y="257"/>
                  </a:moveTo>
                  <a:lnTo>
                    <a:pt x="0" y="321"/>
                  </a:lnTo>
                  <a:lnTo>
                    <a:pt x="8" y="321"/>
                  </a:lnTo>
                  <a:lnTo>
                    <a:pt x="8" y="257"/>
                  </a:lnTo>
                  <a:lnTo>
                    <a:pt x="0" y="257"/>
                  </a:lnTo>
                  <a:close/>
                  <a:moveTo>
                    <a:pt x="0" y="128"/>
                  </a:moveTo>
                  <a:lnTo>
                    <a:pt x="0" y="193"/>
                  </a:lnTo>
                  <a:lnTo>
                    <a:pt x="8" y="193"/>
                  </a:lnTo>
                  <a:lnTo>
                    <a:pt x="8" y="128"/>
                  </a:lnTo>
                  <a:lnTo>
                    <a:pt x="0" y="128"/>
                  </a:lnTo>
                  <a:close/>
                  <a:moveTo>
                    <a:pt x="0" y="0"/>
                  </a:moveTo>
                  <a:lnTo>
                    <a:pt x="0" y="64"/>
                  </a:lnTo>
                  <a:lnTo>
                    <a:pt x="8" y="6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1" name="îsliḓé"/>
            <p:cNvSpPr/>
            <p:nvPr>
              <p:custDataLst>
                <p:tags r:id="rId127"/>
              </p:custDataLst>
            </p:nvPr>
          </p:nvSpPr>
          <p:spPr bwMode="auto">
            <a:xfrm>
              <a:off x="5148471" y="2821609"/>
              <a:ext cx="49941" cy="49941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37 h 37"/>
                <a:gd name="T4" fmla="*/ 37 w 37"/>
                <a:gd name="T5" fmla="*/ 37 h 37"/>
                <a:gd name="T6" fmla="*/ 37 w 37"/>
                <a:gd name="T7" fmla="*/ 29 h 37"/>
                <a:gd name="T8" fmla="*/ 8 w 37"/>
                <a:gd name="T9" fmla="*/ 29 h 37"/>
                <a:gd name="T10" fmla="*/ 8 w 37"/>
                <a:gd name="T11" fmla="*/ 0 h 37"/>
                <a:gd name="T12" fmla="*/ 0 w 3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0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37" y="29"/>
                  </a:lnTo>
                  <a:lnTo>
                    <a:pt x="8" y="29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2" name="îşļídè"/>
            <p:cNvSpPr/>
            <p:nvPr>
              <p:custDataLst>
                <p:tags r:id="rId128"/>
              </p:custDataLst>
            </p:nvPr>
          </p:nvSpPr>
          <p:spPr bwMode="auto">
            <a:xfrm>
              <a:off x="5288846" y="2860753"/>
              <a:ext cx="627637" cy="10798"/>
            </a:xfrm>
            <a:custGeom>
              <a:avLst/>
              <a:gdLst>
                <a:gd name="T0" fmla="*/ 398 w 465"/>
                <a:gd name="T1" fmla="*/ 8 h 8"/>
                <a:gd name="T2" fmla="*/ 465 w 465"/>
                <a:gd name="T3" fmla="*/ 8 h 8"/>
                <a:gd name="T4" fmla="*/ 465 w 465"/>
                <a:gd name="T5" fmla="*/ 0 h 8"/>
                <a:gd name="T6" fmla="*/ 398 w 465"/>
                <a:gd name="T7" fmla="*/ 0 h 8"/>
                <a:gd name="T8" fmla="*/ 398 w 465"/>
                <a:gd name="T9" fmla="*/ 8 h 8"/>
                <a:gd name="T10" fmla="*/ 266 w 465"/>
                <a:gd name="T11" fmla="*/ 8 h 8"/>
                <a:gd name="T12" fmla="*/ 332 w 465"/>
                <a:gd name="T13" fmla="*/ 8 h 8"/>
                <a:gd name="T14" fmla="*/ 332 w 465"/>
                <a:gd name="T15" fmla="*/ 0 h 8"/>
                <a:gd name="T16" fmla="*/ 266 w 465"/>
                <a:gd name="T17" fmla="*/ 0 h 8"/>
                <a:gd name="T18" fmla="*/ 266 w 465"/>
                <a:gd name="T19" fmla="*/ 8 h 8"/>
                <a:gd name="T20" fmla="*/ 133 w 465"/>
                <a:gd name="T21" fmla="*/ 8 h 8"/>
                <a:gd name="T22" fmla="*/ 199 w 465"/>
                <a:gd name="T23" fmla="*/ 8 h 8"/>
                <a:gd name="T24" fmla="*/ 199 w 465"/>
                <a:gd name="T25" fmla="*/ 0 h 8"/>
                <a:gd name="T26" fmla="*/ 133 w 465"/>
                <a:gd name="T27" fmla="*/ 0 h 8"/>
                <a:gd name="T28" fmla="*/ 133 w 465"/>
                <a:gd name="T29" fmla="*/ 8 h 8"/>
                <a:gd name="T30" fmla="*/ 0 w 465"/>
                <a:gd name="T31" fmla="*/ 8 h 8"/>
                <a:gd name="T32" fmla="*/ 66 w 465"/>
                <a:gd name="T33" fmla="*/ 8 h 8"/>
                <a:gd name="T34" fmla="*/ 66 w 465"/>
                <a:gd name="T35" fmla="*/ 0 h 8"/>
                <a:gd name="T36" fmla="*/ 0 w 465"/>
                <a:gd name="T37" fmla="*/ 0 h 8"/>
                <a:gd name="T38" fmla="*/ 0 w 465"/>
                <a:gd name="T3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5" h="8">
                  <a:moveTo>
                    <a:pt x="398" y="8"/>
                  </a:moveTo>
                  <a:lnTo>
                    <a:pt x="465" y="8"/>
                  </a:lnTo>
                  <a:lnTo>
                    <a:pt x="465" y="0"/>
                  </a:lnTo>
                  <a:lnTo>
                    <a:pt x="398" y="0"/>
                  </a:lnTo>
                  <a:lnTo>
                    <a:pt x="398" y="8"/>
                  </a:lnTo>
                  <a:close/>
                  <a:moveTo>
                    <a:pt x="266" y="8"/>
                  </a:moveTo>
                  <a:lnTo>
                    <a:pt x="332" y="8"/>
                  </a:lnTo>
                  <a:lnTo>
                    <a:pt x="332" y="0"/>
                  </a:lnTo>
                  <a:lnTo>
                    <a:pt x="266" y="0"/>
                  </a:lnTo>
                  <a:lnTo>
                    <a:pt x="266" y="8"/>
                  </a:lnTo>
                  <a:close/>
                  <a:moveTo>
                    <a:pt x="133" y="8"/>
                  </a:moveTo>
                  <a:lnTo>
                    <a:pt x="199" y="8"/>
                  </a:lnTo>
                  <a:lnTo>
                    <a:pt x="199" y="0"/>
                  </a:lnTo>
                  <a:lnTo>
                    <a:pt x="133" y="0"/>
                  </a:lnTo>
                  <a:lnTo>
                    <a:pt x="133" y="8"/>
                  </a:lnTo>
                  <a:close/>
                  <a:moveTo>
                    <a:pt x="0" y="8"/>
                  </a:moveTo>
                  <a:lnTo>
                    <a:pt x="66" y="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3" name="iš1ïḋê"/>
            <p:cNvSpPr/>
            <p:nvPr>
              <p:custDataLst>
                <p:tags r:id="rId129"/>
              </p:custDataLst>
            </p:nvPr>
          </p:nvSpPr>
          <p:spPr bwMode="auto">
            <a:xfrm>
              <a:off x="6005567" y="2860753"/>
              <a:ext cx="4589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4" name="íśḷîḋé"/>
            <p:cNvSpPr/>
            <p:nvPr>
              <p:custDataLst>
                <p:tags r:id="rId130"/>
              </p:custDataLst>
            </p:nvPr>
          </p:nvSpPr>
          <p:spPr bwMode="auto">
            <a:xfrm>
              <a:off x="6005567" y="2860753"/>
              <a:ext cx="45892" cy="10798"/>
            </a:xfrm>
            <a:custGeom>
              <a:avLst/>
              <a:gdLst>
                <a:gd name="T0" fmla="*/ 0 w 34"/>
                <a:gd name="T1" fmla="*/ 8 h 8"/>
                <a:gd name="T2" fmla="*/ 34 w 34"/>
                <a:gd name="T3" fmla="*/ 8 h 8"/>
                <a:gd name="T4" fmla="*/ 34 w 34"/>
                <a:gd name="T5" fmla="*/ 0 h 8"/>
                <a:gd name="T6" fmla="*/ 0 w 3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">
                  <a:moveTo>
                    <a:pt x="0" y="8"/>
                  </a:moveTo>
                  <a:lnTo>
                    <a:pt x="34" y="8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5" name="îṡľiḍe"/>
            <p:cNvSpPr/>
            <p:nvPr>
              <p:custDataLst>
                <p:tags r:id="rId131"/>
              </p:custDataLst>
            </p:nvPr>
          </p:nvSpPr>
          <p:spPr bwMode="auto">
            <a:xfrm>
              <a:off x="5153871" y="3296724"/>
              <a:ext cx="661381" cy="1025815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6" name="íšḻíḑè"/>
            <p:cNvSpPr/>
            <p:nvPr>
              <p:custDataLst>
                <p:tags r:id="rId132"/>
              </p:custDataLst>
            </p:nvPr>
          </p:nvSpPr>
          <p:spPr bwMode="auto">
            <a:xfrm>
              <a:off x="5153871" y="3069965"/>
              <a:ext cx="661381" cy="118779"/>
            </a:xfrm>
            <a:prstGeom prst="rect">
              <a:avLst/>
            </a:pr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7" name="ïṧľïḑé"/>
            <p:cNvSpPr/>
            <p:nvPr>
              <p:custDataLst>
                <p:tags r:id="rId133"/>
              </p:custDataLst>
            </p:nvPr>
          </p:nvSpPr>
          <p:spPr bwMode="auto">
            <a:xfrm>
              <a:off x="5927281" y="3069965"/>
              <a:ext cx="611440" cy="118779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8" name="íš1ïďé"/>
            <p:cNvSpPr/>
            <p:nvPr>
              <p:custDataLst>
                <p:tags r:id="rId134"/>
              </p:custDataLst>
            </p:nvPr>
          </p:nvSpPr>
          <p:spPr bwMode="auto">
            <a:xfrm>
              <a:off x="6082503" y="3773189"/>
              <a:ext cx="336090" cy="336090"/>
            </a:xfrm>
            <a:prstGeom prst="ellipse">
              <a:avLst/>
            </a:pr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69" name="ísľiďè"/>
            <p:cNvSpPr/>
            <p:nvPr>
              <p:custDataLst>
                <p:tags r:id="rId135"/>
              </p:custDataLst>
            </p:nvPr>
          </p:nvSpPr>
          <p:spPr bwMode="auto">
            <a:xfrm>
              <a:off x="5927281" y="3885218"/>
              <a:ext cx="462967" cy="437321"/>
            </a:xfrm>
            <a:custGeom>
              <a:avLst/>
              <a:gdLst>
                <a:gd name="T0" fmla="*/ 165 w 165"/>
                <a:gd name="T1" fmla="*/ 134 h 156"/>
                <a:gd name="T2" fmla="*/ 163 w 165"/>
                <a:gd name="T3" fmla="*/ 156 h 156"/>
                <a:gd name="T4" fmla="*/ 0 w 165"/>
                <a:gd name="T5" fmla="*/ 156 h 156"/>
                <a:gd name="T6" fmla="*/ 0 w 165"/>
                <a:gd name="T7" fmla="*/ 4 h 156"/>
                <a:gd name="T8" fmla="*/ 32 w 165"/>
                <a:gd name="T9" fmla="*/ 0 h 156"/>
                <a:gd name="T10" fmla="*/ 124 w 165"/>
                <a:gd name="T11" fmla="*/ 37 h 156"/>
                <a:gd name="T12" fmla="*/ 165 w 165"/>
                <a:gd name="T13" fmla="*/ 13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56">
                  <a:moveTo>
                    <a:pt x="165" y="134"/>
                  </a:moveTo>
                  <a:cubicBezTo>
                    <a:pt x="165" y="141"/>
                    <a:pt x="164" y="149"/>
                    <a:pt x="163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" y="1"/>
                    <a:pt x="21" y="0"/>
                    <a:pt x="32" y="0"/>
                  </a:cubicBezTo>
                  <a:cubicBezTo>
                    <a:pt x="67" y="0"/>
                    <a:pt x="100" y="14"/>
                    <a:pt x="124" y="37"/>
                  </a:cubicBezTo>
                  <a:cubicBezTo>
                    <a:pt x="149" y="61"/>
                    <a:pt x="165" y="96"/>
                    <a:pt x="165" y="134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0" name="îşḷîḍè"/>
            <p:cNvSpPr/>
            <p:nvPr>
              <p:custDataLst>
                <p:tags r:id="rId136"/>
              </p:custDataLst>
            </p:nvPr>
          </p:nvSpPr>
          <p:spPr bwMode="auto">
            <a:xfrm>
              <a:off x="5961025" y="3967554"/>
              <a:ext cx="572297" cy="354987"/>
            </a:xfrm>
            <a:custGeom>
              <a:avLst/>
              <a:gdLst>
                <a:gd name="T0" fmla="*/ 204 w 204"/>
                <a:gd name="T1" fmla="*/ 5 h 127"/>
                <a:gd name="T2" fmla="*/ 204 w 204"/>
                <a:gd name="T3" fmla="*/ 127 h 127"/>
                <a:gd name="T4" fmla="*/ 0 w 204"/>
                <a:gd name="T5" fmla="*/ 127 h 127"/>
                <a:gd name="T6" fmla="*/ 112 w 204"/>
                <a:gd name="T7" fmla="*/ 8 h 127"/>
                <a:gd name="T8" fmla="*/ 164 w 204"/>
                <a:gd name="T9" fmla="*/ 0 h 127"/>
                <a:gd name="T10" fmla="*/ 204 w 204"/>
                <a:gd name="T1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27">
                  <a:moveTo>
                    <a:pt x="204" y="5"/>
                  </a:moveTo>
                  <a:cubicBezTo>
                    <a:pt x="204" y="127"/>
                    <a:pt x="204" y="127"/>
                    <a:pt x="204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4" y="71"/>
                    <a:pt x="57" y="26"/>
                    <a:pt x="112" y="8"/>
                  </a:cubicBezTo>
                  <a:cubicBezTo>
                    <a:pt x="128" y="3"/>
                    <a:pt x="145" y="0"/>
                    <a:pt x="164" y="0"/>
                  </a:cubicBezTo>
                  <a:cubicBezTo>
                    <a:pt x="177" y="0"/>
                    <a:pt x="191" y="2"/>
                    <a:pt x="204" y="5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1" name="iṥļíďe"/>
            <p:cNvSpPr/>
            <p:nvPr>
              <p:custDataLst>
                <p:tags r:id="rId137"/>
              </p:custDataLst>
            </p:nvPr>
          </p:nvSpPr>
          <p:spPr bwMode="auto">
            <a:xfrm>
              <a:off x="6129744" y="3230586"/>
              <a:ext cx="171420" cy="78286"/>
            </a:xfrm>
            <a:custGeom>
              <a:avLst/>
              <a:gdLst>
                <a:gd name="T0" fmla="*/ 114 w 127"/>
                <a:gd name="T1" fmla="*/ 0 h 58"/>
                <a:gd name="T2" fmla="*/ 0 w 127"/>
                <a:gd name="T3" fmla="*/ 0 h 58"/>
                <a:gd name="T4" fmla="*/ 12 w 127"/>
                <a:gd name="T5" fmla="*/ 58 h 58"/>
                <a:gd name="T6" fmla="*/ 127 w 127"/>
                <a:gd name="T7" fmla="*/ 58 h 58"/>
                <a:gd name="T8" fmla="*/ 114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4" y="0"/>
                  </a:moveTo>
                  <a:lnTo>
                    <a:pt x="0" y="0"/>
                  </a:lnTo>
                  <a:lnTo>
                    <a:pt x="12" y="58"/>
                  </a:lnTo>
                  <a:lnTo>
                    <a:pt x="127" y="5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D4DAE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2" name="íŝľîďè"/>
            <p:cNvSpPr/>
            <p:nvPr>
              <p:custDataLst>
                <p:tags r:id="rId138"/>
              </p:custDataLst>
            </p:nvPr>
          </p:nvSpPr>
          <p:spPr bwMode="auto">
            <a:xfrm>
              <a:off x="6129744" y="3230586"/>
              <a:ext cx="171420" cy="78286"/>
            </a:xfrm>
            <a:custGeom>
              <a:avLst/>
              <a:gdLst>
                <a:gd name="T0" fmla="*/ 114 w 127"/>
                <a:gd name="T1" fmla="*/ 0 h 58"/>
                <a:gd name="T2" fmla="*/ 0 w 127"/>
                <a:gd name="T3" fmla="*/ 0 h 58"/>
                <a:gd name="T4" fmla="*/ 12 w 127"/>
                <a:gd name="T5" fmla="*/ 58 h 58"/>
                <a:gd name="T6" fmla="*/ 127 w 127"/>
                <a:gd name="T7" fmla="*/ 58 h 58"/>
                <a:gd name="T8" fmla="*/ 114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4" y="0"/>
                  </a:moveTo>
                  <a:lnTo>
                    <a:pt x="0" y="0"/>
                  </a:lnTo>
                  <a:lnTo>
                    <a:pt x="12" y="58"/>
                  </a:lnTo>
                  <a:lnTo>
                    <a:pt x="127" y="5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3" name="íṩḷiḍè"/>
            <p:cNvSpPr/>
            <p:nvPr>
              <p:custDataLst>
                <p:tags r:id="rId139"/>
              </p:custDataLst>
            </p:nvPr>
          </p:nvSpPr>
          <p:spPr bwMode="auto">
            <a:xfrm>
              <a:off x="6145942" y="3308872"/>
              <a:ext cx="171420" cy="78286"/>
            </a:xfrm>
            <a:custGeom>
              <a:avLst/>
              <a:gdLst>
                <a:gd name="T0" fmla="*/ 115 w 127"/>
                <a:gd name="T1" fmla="*/ 0 h 58"/>
                <a:gd name="T2" fmla="*/ 0 w 127"/>
                <a:gd name="T3" fmla="*/ 0 h 58"/>
                <a:gd name="T4" fmla="*/ 13 w 127"/>
                <a:gd name="T5" fmla="*/ 58 h 58"/>
                <a:gd name="T6" fmla="*/ 127 w 127"/>
                <a:gd name="T7" fmla="*/ 58 h 58"/>
                <a:gd name="T8" fmla="*/ 115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5" y="0"/>
                  </a:moveTo>
                  <a:lnTo>
                    <a:pt x="0" y="0"/>
                  </a:lnTo>
                  <a:lnTo>
                    <a:pt x="13" y="58"/>
                  </a:lnTo>
                  <a:lnTo>
                    <a:pt x="127" y="5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BDCAE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4" name="îṧľîḓè"/>
            <p:cNvSpPr/>
            <p:nvPr>
              <p:custDataLst>
                <p:tags r:id="rId140"/>
              </p:custDataLst>
            </p:nvPr>
          </p:nvSpPr>
          <p:spPr bwMode="auto">
            <a:xfrm>
              <a:off x="6145942" y="3308872"/>
              <a:ext cx="171420" cy="78286"/>
            </a:xfrm>
            <a:custGeom>
              <a:avLst/>
              <a:gdLst>
                <a:gd name="T0" fmla="*/ 115 w 127"/>
                <a:gd name="T1" fmla="*/ 0 h 58"/>
                <a:gd name="T2" fmla="*/ 0 w 127"/>
                <a:gd name="T3" fmla="*/ 0 h 58"/>
                <a:gd name="T4" fmla="*/ 13 w 127"/>
                <a:gd name="T5" fmla="*/ 58 h 58"/>
                <a:gd name="T6" fmla="*/ 127 w 127"/>
                <a:gd name="T7" fmla="*/ 58 h 58"/>
                <a:gd name="T8" fmla="*/ 115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5" y="0"/>
                  </a:moveTo>
                  <a:lnTo>
                    <a:pt x="0" y="0"/>
                  </a:lnTo>
                  <a:lnTo>
                    <a:pt x="13" y="58"/>
                  </a:lnTo>
                  <a:lnTo>
                    <a:pt x="127" y="58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5" name="îś1îḓé"/>
            <p:cNvSpPr/>
            <p:nvPr>
              <p:custDataLst>
                <p:tags r:id="rId141"/>
              </p:custDataLst>
            </p:nvPr>
          </p:nvSpPr>
          <p:spPr bwMode="auto">
            <a:xfrm>
              <a:off x="5215959" y="3636863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6" name="îṩľiḑe"/>
            <p:cNvSpPr/>
            <p:nvPr>
              <p:custDataLst>
                <p:tags r:id="rId142"/>
              </p:custDataLst>
            </p:nvPr>
          </p:nvSpPr>
          <p:spPr bwMode="auto">
            <a:xfrm>
              <a:off x="5215959" y="3636863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7" name="išḻïḍe"/>
            <p:cNvSpPr/>
            <p:nvPr>
              <p:custDataLst>
                <p:tags r:id="rId143"/>
              </p:custDataLst>
            </p:nvPr>
          </p:nvSpPr>
          <p:spPr bwMode="auto">
            <a:xfrm>
              <a:off x="5484561" y="3524833"/>
              <a:ext cx="26860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8" name="íŝlïḑè"/>
            <p:cNvSpPr/>
            <p:nvPr>
              <p:custDataLst>
                <p:tags r:id="rId144"/>
              </p:custDataLst>
            </p:nvPr>
          </p:nvSpPr>
          <p:spPr bwMode="auto">
            <a:xfrm>
              <a:off x="5484561" y="3524833"/>
              <a:ext cx="268602" cy="10798"/>
            </a:xfrm>
            <a:custGeom>
              <a:avLst/>
              <a:gdLst>
                <a:gd name="T0" fmla="*/ 0 w 199"/>
                <a:gd name="T1" fmla="*/ 8 h 8"/>
                <a:gd name="T2" fmla="*/ 199 w 199"/>
                <a:gd name="T3" fmla="*/ 8 h 8"/>
                <a:gd name="T4" fmla="*/ 199 w 199"/>
                <a:gd name="T5" fmla="*/ 0 h 8"/>
                <a:gd name="T6" fmla="*/ 0 w 19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lnTo>
                    <a:pt x="199" y="8"/>
                  </a:lnTo>
                  <a:lnTo>
                    <a:pt x="19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79" name="îśļíďé"/>
            <p:cNvSpPr/>
            <p:nvPr>
              <p:custDataLst>
                <p:tags r:id="rId145"/>
              </p:custDataLst>
            </p:nvPr>
          </p:nvSpPr>
          <p:spPr bwMode="auto">
            <a:xfrm>
              <a:off x="5484561" y="3412803"/>
              <a:ext cx="26860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0" name="ïṥḷíḓé"/>
            <p:cNvSpPr/>
            <p:nvPr>
              <p:custDataLst>
                <p:tags r:id="rId146"/>
              </p:custDataLst>
            </p:nvPr>
          </p:nvSpPr>
          <p:spPr bwMode="auto">
            <a:xfrm>
              <a:off x="5484561" y="3412803"/>
              <a:ext cx="268602" cy="10798"/>
            </a:xfrm>
            <a:custGeom>
              <a:avLst/>
              <a:gdLst>
                <a:gd name="T0" fmla="*/ 0 w 199"/>
                <a:gd name="T1" fmla="*/ 8 h 8"/>
                <a:gd name="T2" fmla="*/ 199 w 199"/>
                <a:gd name="T3" fmla="*/ 8 h 8"/>
                <a:gd name="T4" fmla="*/ 199 w 199"/>
                <a:gd name="T5" fmla="*/ 0 h 8"/>
                <a:gd name="T6" fmla="*/ 0 w 19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lnTo>
                    <a:pt x="199" y="8"/>
                  </a:lnTo>
                  <a:lnTo>
                    <a:pt x="19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1" name="iṧḻïḋè"/>
            <p:cNvSpPr/>
            <p:nvPr>
              <p:custDataLst>
                <p:tags r:id="rId147"/>
              </p:custDataLst>
            </p:nvPr>
          </p:nvSpPr>
          <p:spPr bwMode="auto">
            <a:xfrm>
              <a:off x="5215959" y="3748893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2" name="ïṩḷîḋè"/>
            <p:cNvSpPr/>
            <p:nvPr>
              <p:custDataLst>
                <p:tags r:id="rId148"/>
              </p:custDataLst>
            </p:nvPr>
          </p:nvSpPr>
          <p:spPr bwMode="auto">
            <a:xfrm>
              <a:off x="5215959" y="3748893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3" name="íṣlíḋe"/>
            <p:cNvSpPr/>
            <p:nvPr>
              <p:custDataLst>
                <p:tags r:id="rId149"/>
              </p:custDataLst>
            </p:nvPr>
          </p:nvSpPr>
          <p:spPr bwMode="auto">
            <a:xfrm>
              <a:off x="5215959" y="3860922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4" name="iŝļîdè"/>
            <p:cNvSpPr/>
            <p:nvPr>
              <p:custDataLst>
                <p:tags r:id="rId150"/>
              </p:custDataLst>
            </p:nvPr>
          </p:nvSpPr>
          <p:spPr bwMode="auto">
            <a:xfrm>
              <a:off x="5215959" y="3860922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5" name="ïsľîde"/>
            <p:cNvSpPr/>
            <p:nvPr>
              <p:custDataLst>
                <p:tags r:id="rId151"/>
              </p:custDataLst>
            </p:nvPr>
          </p:nvSpPr>
          <p:spPr bwMode="auto">
            <a:xfrm>
              <a:off x="5215959" y="3972953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6" name="iŝ1íḓé"/>
            <p:cNvSpPr/>
            <p:nvPr>
              <p:custDataLst>
                <p:tags r:id="rId152"/>
              </p:custDataLst>
            </p:nvPr>
          </p:nvSpPr>
          <p:spPr bwMode="auto">
            <a:xfrm>
              <a:off x="5215959" y="3972953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7" name="iṥľïďe"/>
            <p:cNvSpPr/>
            <p:nvPr>
              <p:custDataLst>
                <p:tags r:id="rId153"/>
              </p:custDataLst>
            </p:nvPr>
          </p:nvSpPr>
          <p:spPr bwMode="auto">
            <a:xfrm>
              <a:off x="5215959" y="4084982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8" name="îš1iďè"/>
            <p:cNvSpPr/>
            <p:nvPr>
              <p:custDataLst>
                <p:tags r:id="rId154"/>
              </p:custDataLst>
            </p:nvPr>
          </p:nvSpPr>
          <p:spPr bwMode="auto">
            <a:xfrm>
              <a:off x="5215959" y="4084982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89" name="íṣlïḋe"/>
            <p:cNvSpPr/>
            <p:nvPr>
              <p:custDataLst>
                <p:tags r:id="rId155"/>
              </p:custDataLst>
            </p:nvPr>
          </p:nvSpPr>
          <p:spPr bwMode="auto">
            <a:xfrm>
              <a:off x="5215959" y="4197012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0" name="iṥḷíďe"/>
            <p:cNvSpPr/>
            <p:nvPr>
              <p:custDataLst>
                <p:tags r:id="rId156"/>
              </p:custDataLst>
            </p:nvPr>
          </p:nvSpPr>
          <p:spPr bwMode="auto">
            <a:xfrm>
              <a:off x="5215959" y="4197012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1" name="ï$ľîḍé"/>
            <p:cNvSpPr/>
            <p:nvPr>
              <p:custDataLst>
                <p:tags r:id="rId157"/>
              </p:custDataLst>
            </p:nvPr>
          </p:nvSpPr>
          <p:spPr bwMode="auto">
            <a:xfrm>
              <a:off x="5201112" y="3348015"/>
              <a:ext cx="236208" cy="234858"/>
            </a:xfrm>
            <a:prstGeom prst="rect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2" name="í$ḷîdé"/>
            <p:cNvSpPr/>
            <p:nvPr>
              <p:custDataLst>
                <p:tags r:id="rId158"/>
              </p:custDataLst>
            </p:nvPr>
          </p:nvSpPr>
          <p:spPr bwMode="auto">
            <a:xfrm>
              <a:off x="6418592" y="4449416"/>
              <a:ext cx="47242" cy="47242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3" name="î$ḷîde"/>
            <p:cNvSpPr/>
            <p:nvPr>
              <p:custDataLst>
                <p:tags r:id="rId159"/>
              </p:custDataLst>
            </p:nvPr>
          </p:nvSpPr>
          <p:spPr bwMode="auto">
            <a:xfrm>
              <a:off x="6306563" y="4449416"/>
              <a:ext cx="47242" cy="47242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4" name="íṧliḍè"/>
            <p:cNvSpPr/>
            <p:nvPr>
              <p:custDataLst>
                <p:tags r:id="rId160"/>
              </p:custDataLst>
            </p:nvPr>
          </p:nvSpPr>
          <p:spPr bwMode="auto">
            <a:xfrm>
              <a:off x="6194533" y="4449416"/>
              <a:ext cx="47242" cy="47242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5" name="ïṡľïḋè"/>
            <p:cNvSpPr/>
            <p:nvPr>
              <p:custDataLst>
                <p:tags r:id="rId161"/>
              </p:custDataLst>
            </p:nvPr>
          </p:nvSpPr>
          <p:spPr bwMode="auto">
            <a:xfrm>
              <a:off x="7027333" y="4981221"/>
              <a:ext cx="302346" cy="442720"/>
            </a:xfrm>
            <a:custGeom>
              <a:avLst/>
              <a:gdLst>
                <a:gd name="T0" fmla="*/ 7 w 108"/>
                <a:gd name="T1" fmla="*/ 158 h 158"/>
                <a:gd name="T2" fmla="*/ 87 w 108"/>
                <a:gd name="T3" fmla="*/ 158 h 158"/>
                <a:gd name="T4" fmla="*/ 47 w 108"/>
                <a:gd name="T5" fmla="*/ 148 h 158"/>
                <a:gd name="T6" fmla="*/ 95 w 108"/>
                <a:gd name="T7" fmla="*/ 63 h 158"/>
                <a:gd name="T8" fmla="*/ 22 w 108"/>
                <a:gd name="T9" fmla="*/ 137 h 158"/>
                <a:gd name="T10" fmla="*/ 52 w 108"/>
                <a:gd name="T11" fmla="*/ 17 h 158"/>
                <a:gd name="T12" fmla="*/ 7 w 108"/>
                <a:gd name="T1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58">
                  <a:moveTo>
                    <a:pt x="7" y="158"/>
                  </a:moveTo>
                  <a:cubicBezTo>
                    <a:pt x="87" y="158"/>
                    <a:pt x="87" y="158"/>
                    <a:pt x="87" y="158"/>
                  </a:cubicBezTo>
                  <a:cubicBezTo>
                    <a:pt x="87" y="158"/>
                    <a:pt x="76" y="124"/>
                    <a:pt x="47" y="148"/>
                  </a:cubicBezTo>
                  <a:cubicBezTo>
                    <a:pt x="47" y="148"/>
                    <a:pt x="108" y="80"/>
                    <a:pt x="95" y="63"/>
                  </a:cubicBezTo>
                  <a:cubicBezTo>
                    <a:pt x="82" y="46"/>
                    <a:pt x="38" y="105"/>
                    <a:pt x="22" y="137"/>
                  </a:cubicBezTo>
                  <a:cubicBezTo>
                    <a:pt x="22" y="137"/>
                    <a:pt x="78" y="33"/>
                    <a:pt x="52" y="17"/>
                  </a:cubicBezTo>
                  <a:cubicBezTo>
                    <a:pt x="26" y="0"/>
                    <a:pt x="0" y="113"/>
                    <a:pt x="7" y="158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6" name="ïŝḷíďé"/>
            <p:cNvSpPr/>
            <p:nvPr>
              <p:custDataLst>
                <p:tags r:id="rId162"/>
              </p:custDataLst>
            </p:nvPr>
          </p:nvSpPr>
          <p:spPr bwMode="auto">
            <a:xfrm>
              <a:off x="6160789" y="5109448"/>
              <a:ext cx="367134" cy="345538"/>
            </a:xfrm>
            <a:custGeom>
              <a:avLst/>
              <a:gdLst>
                <a:gd name="T0" fmla="*/ 25 w 131"/>
                <a:gd name="T1" fmla="*/ 123 h 123"/>
                <a:gd name="T2" fmla="*/ 129 w 131"/>
                <a:gd name="T3" fmla="*/ 123 h 123"/>
                <a:gd name="T4" fmla="*/ 116 w 131"/>
                <a:gd name="T5" fmla="*/ 89 h 123"/>
                <a:gd name="T6" fmla="*/ 90 w 131"/>
                <a:gd name="T7" fmla="*/ 107 h 123"/>
                <a:gd name="T8" fmla="*/ 63 w 131"/>
                <a:gd name="T9" fmla="*/ 10 h 123"/>
                <a:gd name="T10" fmla="*/ 46 w 131"/>
                <a:gd name="T11" fmla="*/ 105 h 123"/>
                <a:gd name="T12" fmla="*/ 20 w 131"/>
                <a:gd name="T13" fmla="*/ 84 h 123"/>
                <a:gd name="T14" fmla="*/ 25 w 131"/>
                <a:gd name="T1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3">
                  <a:moveTo>
                    <a:pt x="25" y="123"/>
                  </a:move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31" y="90"/>
                    <a:pt x="116" y="89"/>
                  </a:cubicBezTo>
                  <a:cubicBezTo>
                    <a:pt x="91" y="88"/>
                    <a:pt x="90" y="107"/>
                    <a:pt x="90" y="107"/>
                  </a:cubicBezTo>
                  <a:cubicBezTo>
                    <a:pt x="90" y="107"/>
                    <a:pt x="100" y="21"/>
                    <a:pt x="63" y="10"/>
                  </a:cubicBezTo>
                  <a:cubicBezTo>
                    <a:pt x="25" y="0"/>
                    <a:pt x="46" y="105"/>
                    <a:pt x="46" y="105"/>
                  </a:cubicBezTo>
                  <a:cubicBezTo>
                    <a:pt x="46" y="105"/>
                    <a:pt x="40" y="77"/>
                    <a:pt x="20" y="84"/>
                  </a:cubicBezTo>
                  <a:cubicBezTo>
                    <a:pt x="0" y="91"/>
                    <a:pt x="25" y="123"/>
                    <a:pt x="25" y="123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7" name="ïšľîḓé"/>
            <p:cNvSpPr/>
            <p:nvPr>
              <p:custDataLst>
                <p:tags r:id="rId163"/>
              </p:custDataLst>
            </p:nvPr>
          </p:nvSpPr>
          <p:spPr bwMode="auto">
            <a:xfrm>
              <a:off x="6645352" y="5194482"/>
              <a:ext cx="294247" cy="265903"/>
            </a:xfrm>
            <a:custGeom>
              <a:avLst/>
              <a:gdLst>
                <a:gd name="T0" fmla="*/ 0 w 105"/>
                <a:gd name="T1" fmla="*/ 76 h 95"/>
                <a:gd name="T2" fmla="*/ 105 w 105"/>
                <a:gd name="T3" fmla="*/ 76 h 95"/>
                <a:gd name="T4" fmla="*/ 51 w 105"/>
                <a:gd name="T5" fmla="*/ 0 h 95"/>
                <a:gd name="T6" fmla="*/ 0 w 105"/>
                <a:gd name="T7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95">
                  <a:moveTo>
                    <a:pt x="0" y="76"/>
                  </a:moveTo>
                  <a:cubicBezTo>
                    <a:pt x="0" y="76"/>
                    <a:pt x="40" y="95"/>
                    <a:pt x="105" y="76"/>
                  </a:cubicBezTo>
                  <a:cubicBezTo>
                    <a:pt x="105" y="76"/>
                    <a:pt x="101" y="0"/>
                    <a:pt x="51" y="0"/>
                  </a:cubicBezTo>
                  <a:cubicBezTo>
                    <a:pt x="0" y="0"/>
                    <a:pt x="0" y="76"/>
                    <a:pt x="0" y="76"/>
                  </a:cubicBez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8" name="îṧľíḋe"/>
            <p:cNvSpPr/>
            <p:nvPr>
              <p:custDataLst>
                <p:tags r:id="rId164"/>
              </p:custDataLst>
            </p:nvPr>
          </p:nvSpPr>
          <p:spPr bwMode="auto">
            <a:xfrm>
              <a:off x="4763790" y="5247123"/>
              <a:ext cx="1236377" cy="333390"/>
            </a:xfrm>
            <a:custGeom>
              <a:avLst/>
              <a:gdLst>
                <a:gd name="T0" fmla="*/ 438 w 441"/>
                <a:gd name="T1" fmla="*/ 100 h 119"/>
                <a:gd name="T2" fmla="*/ 424 w 441"/>
                <a:gd name="T3" fmla="*/ 119 h 119"/>
                <a:gd name="T4" fmla="*/ 18 w 441"/>
                <a:gd name="T5" fmla="*/ 119 h 119"/>
                <a:gd name="T6" fmla="*/ 3 w 441"/>
                <a:gd name="T7" fmla="*/ 99 h 119"/>
                <a:gd name="T8" fmla="*/ 24 w 441"/>
                <a:gd name="T9" fmla="*/ 19 h 119"/>
                <a:gd name="T10" fmla="*/ 49 w 441"/>
                <a:gd name="T11" fmla="*/ 0 h 119"/>
                <a:gd name="T12" fmla="*/ 387 w 441"/>
                <a:gd name="T13" fmla="*/ 0 h 119"/>
                <a:gd name="T14" fmla="*/ 413 w 441"/>
                <a:gd name="T15" fmla="*/ 19 h 119"/>
                <a:gd name="T16" fmla="*/ 438 w 441"/>
                <a:gd name="T17" fmla="*/ 10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119">
                  <a:moveTo>
                    <a:pt x="438" y="100"/>
                  </a:moveTo>
                  <a:cubicBezTo>
                    <a:pt x="441" y="110"/>
                    <a:pt x="435" y="119"/>
                    <a:pt x="424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7" y="119"/>
                    <a:pt x="0" y="110"/>
                    <a:pt x="3" y="9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6" y="8"/>
                    <a:pt x="38" y="0"/>
                    <a:pt x="49" y="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398" y="0"/>
                    <a:pt x="410" y="8"/>
                    <a:pt x="413" y="19"/>
                  </a:cubicBezTo>
                  <a:lnTo>
                    <a:pt x="438" y="100"/>
                  </a:ln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099" name="íṥļîde"/>
            <p:cNvSpPr/>
            <p:nvPr>
              <p:custDataLst>
                <p:tags r:id="rId165"/>
              </p:custDataLst>
            </p:nvPr>
          </p:nvSpPr>
          <p:spPr bwMode="auto">
            <a:xfrm>
              <a:off x="5315841" y="5298414"/>
              <a:ext cx="12148" cy="226759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0" name="ïṧḻïďe"/>
            <p:cNvSpPr/>
            <p:nvPr>
              <p:custDataLst>
                <p:tags r:id="rId166"/>
              </p:custDataLst>
            </p:nvPr>
          </p:nvSpPr>
          <p:spPr bwMode="auto">
            <a:xfrm>
              <a:off x="5315841" y="5298414"/>
              <a:ext cx="12148" cy="226759"/>
            </a:xfrm>
            <a:custGeom>
              <a:avLst/>
              <a:gdLst>
                <a:gd name="T0" fmla="*/ 0 w 9"/>
                <a:gd name="T1" fmla="*/ 0 h 168"/>
                <a:gd name="T2" fmla="*/ 0 w 9"/>
                <a:gd name="T3" fmla="*/ 168 h 168"/>
                <a:gd name="T4" fmla="*/ 9 w 9"/>
                <a:gd name="T5" fmla="*/ 168 h 168"/>
                <a:gd name="T6" fmla="*/ 9 w 9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8">
                  <a:moveTo>
                    <a:pt x="0" y="0"/>
                  </a:moveTo>
                  <a:lnTo>
                    <a:pt x="0" y="168"/>
                  </a:lnTo>
                  <a:lnTo>
                    <a:pt x="9" y="16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1" name="iṩ1îḓè"/>
            <p:cNvSpPr/>
            <p:nvPr>
              <p:custDataLst>
                <p:tags r:id="rId167"/>
              </p:custDataLst>
            </p:nvPr>
          </p:nvSpPr>
          <p:spPr bwMode="auto">
            <a:xfrm>
              <a:off x="5408974" y="5449587"/>
              <a:ext cx="481864" cy="10798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2" name="ï$ľïḓe"/>
            <p:cNvSpPr/>
            <p:nvPr>
              <p:custDataLst>
                <p:tags r:id="rId168"/>
              </p:custDataLst>
            </p:nvPr>
          </p:nvSpPr>
          <p:spPr bwMode="auto">
            <a:xfrm>
              <a:off x="5408974" y="5449587"/>
              <a:ext cx="481864" cy="10798"/>
            </a:xfrm>
            <a:custGeom>
              <a:avLst/>
              <a:gdLst>
                <a:gd name="T0" fmla="*/ 0 w 357"/>
                <a:gd name="T1" fmla="*/ 8 h 8"/>
                <a:gd name="T2" fmla="*/ 357 w 357"/>
                <a:gd name="T3" fmla="*/ 8 h 8"/>
                <a:gd name="T4" fmla="*/ 357 w 357"/>
                <a:gd name="T5" fmla="*/ 0 h 8"/>
                <a:gd name="T6" fmla="*/ 0 w 35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7" h="8">
                  <a:moveTo>
                    <a:pt x="0" y="8"/>
                  </a:moveTo>
                  <a:lnTo>
                    <a:pt x="357" y="8"/>
                  </a:lnTo>
                  <a:lnTo>
                    <a:pt x="35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3" name="îš1îḑé"/>
            <p:cNvSpPr/>
            <p:nvPr>
              <p:custDataLst>
                <p:tags r:id="rId169"/>
              </p:custDataLst>
            </p:nvPr>
          </p:nvSpPr>
          <p:spPr bwMode="auto">
            <a:xfrm>
              <a:off x="5456216" y="5513025"/>
              <a:ext cx="392780" cy="12148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4" name="ïṡ1íḍé"/>
            <p:cNvSpPr/>
            <p:nvPr>
              <p:custDataLst>
                <p:tags r:id="rId170"/>
              </p:custDataLst>
            </p:nvPr>
          </p:nvSpPr>
          <p:spPr bwMode="auto">
            <a:xfrm>
              <a:off x="5456216" y="5513025"/>
              <a:ext cx="392780" cy="12148"/>
            </a:xfrm>
            <a:custGeom>
              <a:avLst/>
              <a:gdLst>
                <a:gd name="T0" fmla="*/ 0 w 291"/>
                <a:gd name="T1" fmla="*/ 9 h 9"/>
                <a:gd name="T2" fmla="*/ 291 w 291"/>
                <a:gd name="T3" fmla="*/ 9 h 9"/>
                <a:gd name="T4" fmla="*/ 291 w 291"/>
                <a:gd name="T5" fmla="*/ 0 h 9"/>
                <a:gd name="T6" fmla="*/ 0 w 29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9">
                  <a:moveTo>
                    <a:pt x="0" y="9"/>
                  </a:moveTo>
                  <a:lnTo>
                    <a:pt x="291" y="9"/>
                  </a:lnTo>
                  <a:lnTo>
                    <a:pt x="29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5" name="î$ļîḍe"/>
            <p:cNvSpPr/>
            <p:nvPr>
              <p:custDataLst>
                <p:tags r:id="rId171"/>
              </p:custDataLst>
            </p:nvPr>
          </p:nvSpPr>
          <p:spPr bwMode="auto">
            <a:xfrm>
              <a:off x="5408974" y="5328109"/>
              <a:ext cx="465667" cy="56690"/>
            </a:xfrm>
            <a:prstGeom prst="rect">
              <a:avLst/>
            </a:pr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6" name="ïš1íḑè"/>
            <p:cNvSpPr/>
            <p:nvPr>
              <p:custDataLst>
                <p:tags r:id="rId172"/>
              </p:custDataLst>
            </p:nvPr>
          </p:nvSpPr>
          <p:spPr bwMode="auto">
            <a:xfrm>
              <a:off x="4898766" y="5272768"/>
              <a:ext cx="280749" cy="263203"/>
            </a:xfrm>
            <a:custGeom>
              <a:avLst/>
              <a:gdLst>
                <a:gd name="T0" fmla="*/ 100 w 100"/>
                <a:gd name="T1" fmla="*/ 47 h 94"/>
                <a:gd name="T2" fmla="*/ 87 w 100"/>
                <a:gd name="T3" fmla="*/ 78 h 94"/>
                <a:gd name="T4" fmla="*/ 50 w 100"/>
                <a:gd name="T5" fmla="*/ 94 h 94"/>
                <a:gd name="T6" fmla="*/ 12 w 100"/>
                <a:gd name="T7" fmla="*/ 78 h 94"/>
                <a:gd name="T8" fmla="*/ 0 w 100"/>
                <a:gd name="T9" fmla="*/ 47 h 94"/>
                <a:gd name="T10" fmla="*/ 50 w 100"/>
                <a:gd name="T11" fmla="*/ 0 h 94"/>
                <a:gd name="T12" fmla="*/ 100 w 100"/>
                <a:gd name="T13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94">
                  <a:moveTo>
                    <a:pt x="100" y="47"/>
                  </a:moveTo>
                  <a:cubicBezTo>
                    <a:pt x="100" y="59"/>
                    <a:pt x="95" y="70"/>
                    <a:pt x="87" y="78"/>
                  </a:cubicBezTo>
                  <a:cubicBezTo>
                    <a:pt x="78" y="88"/>
                    <a:pt x="65" y="94"/>
                    <a:pt x="50" y="94"/>
                  </a:cubicBezTo>
                  <a:cubicBezTo>
                    <a:pt x="35" y="94"/>
                    <a:pt x="22" y="88"/>
                    <a:pt x="12" y="78"/>
                  </a:cubicBezTo>
                  <a:cubicBezTo>
                    <a:pt x="4" y="70"/>
                    <a:pt x="0" y="59"/>
                    <a:pt x="0" y="47"/>
                  </a:cubicBezTo>
                  <a:cubicBezTo>
                    <a:pt x="0" y="21"/>
                    <a:pt x="22" y="0"/>
                    <a:pt x="50" y="0"/>
                  </a:cubicBezTo>
                  <a:cubicBezTo>
                    <a:pt x="78" y="0"/>
                    <a:pt x="100" y="21"/>
                    <a:pt x="100" y="47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7" name="îş1iḍe"/>
            <p:cNvSpPr/>
            <p:nvPr>
              <p:custDataLst>
                <p:tags r:id="rId173"/>
              </p:custDataLst>
            </p:nvPr>
          </p:nvSpPr>
          <p:spPr bwMode="auto">
            <a:xfrm>
              <a:off x="4932510" y="5328109"/>
              <a:ext cx="210562" cy="207863"/>
            </a:xfrm>
            <a:custGeom>
              <a:avLst/>
              <a:gdLst>
                <a:gd name="T0" fmla="*/ 51 w 75"/>
                <a:gd name="T1" fmla="*/ 37 h 74"/>
                <a:gd name="T2" fmla="*/ 51 w 75"/>
                <a:gd name="T3" fmla="*/ 37 h 74"/>
                <a:gd name="T4" fmla="*/ 60 w 75"/>
                <a:gd name="T5" fmla="*/ 20 h 74"/>
                <a:gd name="T6" fmla="*/ 38 w 75"/>
                <a:gd name="T7" fmla="*/ 0 h 74"/>
                <a:gd name="T8" fmla="*/ 16 w 75"/>
                <a:gd name="T9" fmla="*/ 20 h 74"/>
                <a:gd name="T10" fmla="*/ 25 w 75"/>
                <a:gd name="T11" fmla="*/ 37 h 74"/>
                <a:gd name="T12" fmla="*/ 25 w 75"/>
                <a:gd name="T13" fmla="*/ 37 h 74"/>
                <a:gd name="T14" fmla="*/ 0 w 75"/>
                <a:gd name="T15" fmla="*/ 58 h 74"/>
                <a:gd name="T16" fmla="*/ 38 w 75"/>
                <a:gd name="T17" fmla="*/ 74 h 74"/>
                <a:gd name="T18" fmla="*/ 75 w 75"/>
                <a:gd name="T19" fmla="*/ 58 h 74"/>
                <a:gd name="T20" fmla="*/ 51 w 75"/>
                <a:gd name="T21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4">
                  <a:moveTo>
                    <a:pt x="51" y="37"/>
                  </a:moveTo>
                  <a:cubicBezTo>
                    <a:pt x="51" y="37"/>
                    <a:pt x="51" y="37"/>
                    <a:pt x="51" y="37"/>
                  </a:cubicBezTo>
                  <a:cubicBezTo>
                    <a:pt x="56" y="33"/>
                    <a:pt x="60" y="27"/>
                    <a:pt x="60" y="20"/>
                  </a:cubicBezTo>
                  <a:cubicBezTo>
                    <a:pt x="60" y="9"/>
                    <a:pt x="50" y="0"/>
                    <a:pt x="38" y="0"/>
                  </a:cubicBezTo>
                  <a:cubicBezTo>
                    <a:pt x="26" y="0"/>
                    <a:pt x="16" y="9"/>
                    <a:pt x="16" y="20"/>
                  </a:cubicBezTo>
                  <a:cubicBezTo>
                    <a:pt x="16" y="27"/>
                    <a:pt x="19" y="33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40"/>
                    <a:pt x="5" y="48"/>
                    <a:pt x="0" y="58"/>
                  </a:cubicBezTo>
                  <a:cubicBezTo>
                    <a:pt x="10" y="68"/>
                    <a:pt x="23" y="74"/>
                    <a:pt x="38" y="74"/>
                  </a:cubicBezTo>
                  <a:cubicBezTo>
                    <a:pt x="53" y="74"/>
                    <a:pt x="66" y="68"/>
                    <a:pt x="75" y="58"/>
                  </a:cubicBezTo>
                  <a:cubicBezTo>
                    <a:pt x="71" y="48"/>
                    <a:pt x="62" y="40"/>
                    <a:pt x="51" y="37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8" name="îṩḷíďe"/>
            <p:cNvSpPr/>
            <p:nvPr>
              <p:custDataLst>
                <p:tags r:id="rId174"/>
              </p:custDataLst>
            </p:nvPr>
          </p:nvSpPr>
          <p:spPr bwMode="auto">
            <a:xfrm>
              <a:off x="6098700" y="2168327"/>
              <a:ext cx="1724990" cy="697825"/>
            </a:xfrm>
            <a:prstGeom prst="rect">
              <a:avLst/>
            </a:pr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09" name="iś1iďè"/>
            <p:cNvSpPr/>
            <p:nvPr>
              <p:custDataLst>
                <p:tags r:id="rId175"/>
              </p:custDataLst>
            </p:nvPr>
          </p:nvSpPr>
          <p:spPr bwMode="auto">
            <a:xfrm>
              <a:off x="6897757" y="2327598"/>
              <a:ext cx="835500" cy="62089"/>
            </a:xfrm>
            <a:prstGeom prst="rect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0" name="ïṥḻíďè"/>
            <p:cNvSpPr/>
            <p:nvPr>
              <p:custDataLst>
                <p:tags r:id="rId176"/>
              </p:custDataLst>
            </p:nvPr>
          </p:nvSpPr>
          <p:spPr bwMode="auto">
            <a:xfrm>
              <a:off x="6897757" y="2467973"/>
              <a:ext cx="835500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1" name="ïśḷídê"/>
            <p:cNvSpPr/>
            <p:nvPr>
              <p:custDataLst>
                <p:tags r:id="rId177"/>
              </p:custDataLst>
            </p:nvPr>
          </p:nvSpPr>
          <p:spPr bwMode="auto">
            <a:xfrm>
              <a:off x="6897757" y="2467973"/>
              <a:ext cx="835500" cy="10798"/>
            </a:xfrm>
            <a:custGeom>
              <a:avLst/>
              <a:gdLst>
                <a:gd name="T0" fmla="*/ 0 w 619"/>
                <a:gd name="T1" fmla="*/ 8 h 8"/>
                <a:gd name="T2" fmla="*/ 619 w 619"/>
                <a:gd name="T3" fmla="*/ 8 h 8"/>
                <a:gd name="T4" fmla="*/ 619 w 619"/>
                <a:gd name="T5" fmla="*/ 0 h 8"/>
                <a:gd name="T6" fmla="*/ 0 w 6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8">
                  <a:moveTo>
                    <a:pt x="0" y="8"/>
                  </a:moveTo>
                  <a:lnTo>
                    <a:pt x="619" y="8"/>
                  </a:lnTo>
                  <a:lnTo>
                    <a:pt x="6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2" name="iṡľîďé"/>
            <p:cNvSpPr/>
            <p:nvPr>
              <p:custDataLst>
                <p:tags r:id="rId178"/>
              </p:custDataLst>
            </p:nvPr>
          </p:nvSpPr>
          <p:spPr bwMode="auto">
            <a:xfrm>
              <a:off x="6897757" y="2580003"/>
              <a:ext cx="835500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3" name="îşḻiḓê"/>
            <p:cNvSpPr/>
            <p:nvPr>
              <p:custDataLst>
                <p:tags r:id="rId179"/>
              </p:custDataLst>
            </p:nvPr>
          </p:nvSpPr>
          <p:spPr bwMode="auto">
            <a:xfrm>
              <a:off x="6897757" y="2580003"/>
              <a:ext cx="835500" cy="10798"/>
            </a:xfrm>
            <a:custGeom>
              <a:avLst/>
              <a:gdLst>
                <a:gd name="T0" fmla="*/ 0 w 619"/>
                <a:gd name="T1" fmla="*/ 8 h 8"/>
                <a:gd name="T2" fmla="*/ 619 w 619"/>
                <a:gd name="T3" fmla="*/ 8 h 8"/>
                <a:gd name="T4" fmla="*/ 619 w 619"/>
                <a:gd name="T5" fmla="*/ 0 h 8"/>
                <a:gd name="T6" fmla="*/ 0 w 6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8">
                  <a:moveTo>
                    <a:pt x="0" y="8"/>
                  </a:moveTo>
                  <a:lnTo>
                    <a:pt x="619" y="8"/>
                  </a:lnTo>
                  <a:lnTo>
                    <a:pt x="6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4" name="ïślíḑe"/>
            <p:cNvSpPr/>
            <p:nvPr>
              <p:custDataLst>
                <p:tags r:id="rId180"/>
              </p:custDataLst>
            </p:nvPr>
          </p:nvSpPr>
          <p:spPr bwMode="auto">
            <a:xfrm>
              <a:off x="6897757" y="2692033"/>
              <a:ext cx="835500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5" name="ïṣḻîḍê"/>
            <p:cNvSpPr/>
            <p:nvPr>
              <p:custDataLst>
                <p:tags r:id="rId181"/>
              </p:custDataLst>
            </p:nvPr>
          </p:nvSpPr>
          <p:spPr bwMode="auto">
            <a:xfrm>
              <a:off x="6897757" y="2692033"/>
              <a:ext cx="835500" cy="10798"/>
            </a:xfrm>
            <a:custGeom>
              <a:avLst/>
              <a:gdLst>
                <a:gd name="T0" fmla="*/ 0 w 619"/>
                <a:gd name="T1" fmla="*/ 8 h 8"/>
                <a:gd name="T2" fmla="*/ 619 w 619"/>
                <a:gd name="T3" fmla="*/ 8 h 8"/>
                <a:gd name="T4" fmla="*/ 619 w 619"/>
                <a:gd name="T5" fmla="*/ 0 h 8"/>
                <a:gd name="T6" fmla="*/ 0 w 6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8">
                  <a:moveTo>
                    <a:pt x="0" y="8"/>
                  </a:moveTo>
                  <a:lnTo>
                    <a:pt x="619" y="8"/>
                  </a:lnTo>
                  <a:lnTo>
                    <a:pt x="6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6" name="íṡ1îḋe"/>
            <p:cNvSpPr/>
            <p:nvPr>
              <p:custDataLst>
                <p:tags r:id="rId182"/>
              </p:custDataLst>
            </p:nvPr>
          </p:nvSpPr>
          <p:spPr bwMode="auto">
            <a:xfrm>
              <a:off x="6317361" y="2293855"/>
              <a:ext cx="442720" cy="445420"/>
            </a:xfrm>
            <a:custGeom>
              <a:avLst/>
              <a:gdLst>
                <a:gd name="T0" fmla="*/ 158 w 158"/>
                <a:gd name="T1" fmla="*/ 80 h 159"/>
                <a:gd name="T2" fmla="*/ 138 w 158"/>
                <a:gd name="T3" fmla="*/ 132 h 159"/>
                <a:gd name="T4" fmla="*/ 79 w 158"/>
                <a:gd name="T5" fmla="*/ 159 h 159"/>
                <a:gd name="T6" fmla="*/ 20 w 158"/>
                <a:gd name="T7" fmla="*/ 132 h 159"/>
                <a:gd name="T8" fmla="*/ 0 w 158"/>
                <a:gd name="T9" fmla="*/ 80 h 159"/>
                <a:gd name="T10" fmla="*/ 79 w 158"/>
                <a:gd name="T11" fmla="*/ 0 h 159"/>
                <a:gd name="T12" fmla="*/ 158 w 158"/>
                <a:gd name="T13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59">
                  <a:moveTo>
                    <a:pt x="158" y="80"/>
                  </a:moveTo>
                  <a:cubicBezTo>
                    <a:pt x="158" y="100"/>
                    <a:pt x="151" y="118"/>
                    <a:pt x="138" y="132"/>
                  </a:cubicBezTo>
                  <a:cubicBezTo>
                    <a:pt x="124" y="149"/>
                    <a:pt x="103" y="159"/>
                    <a:pt x="79" y="159"/>
                  </a:cubicBezTo>
                  <a:cubicBezTo>
                    <a:pt x="55" y="159"/>
                    <a:pt x="34" y="149"/>
                    <a:pt x="20" y="132"/>
                  </a:cubicBezTo>
                  <a:cubicBezTo>
                    <a:pt x="7" y="118"/>
                    <a:pt x="0" y="10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8" y="36"/>
                    <a:pt x="158" y="80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9117" name="íṡľïḍé"/>
            <p:cNvSpPr/>
            <p:nvPr>
              <p:custDataLst>
                <p:tags r:id="rId183"/>
              </p:custDataLst>
            </p:nvPr>
          </p:nvSpPr>
          <p:spPr bwMode="auto">
            <a:xfrm>
              <a:off x="6374051" y="2389687"/>
              <a:ext cx="330691" cy="349588"/>
            </a:xfrm>
            <a:custGeom>
              <a:avLst/>
              <a:gdLst>
                <a:gd name="T0" fmla="*/ 80 w 118"/>
                <a:gd name="T1" fmla="*/ 62 h 125"/>
                <a:gd name="T2" fmla="*/ 80 w 118"/>
                <a:gd name="T3" fmla="*/ 62 h 125"/>
                <a:gd name="T4" fmla="*/ 94 w 118"/>
                <a:gd name="T5" fmla="*/ 35 h 125"/>
                <a:gd name="T6" fmla="*/ 59 w 118"/>
                <a:gd name="T7" fmla="*/ 0 h 125"/>
                <a:gd name="T8" fmla="*/ 24 w 118"/>
                <a:gd name="T9" fmla="*/ 35 h 125"/>
                <a:gd name="T10" fmla="*/ 38 w 118"/>
                <a:gd name="T11" fmla="*/ 62 h 125"/>
                <a:gd name="T12" fmla="*/ 38 w 118"/>
                <a:gd name="T13" fmla="*/ 62 h 125"/>
                <a:gd name="T14" fmla="*/ 0 w 118"/>
                <a:gd name="T15" fmla="*/ 98 h 125"/>
                <a:gd name="T16" fmla="*/ 59 w 118"/>
                <a:gd name="T17" fmla="*/ 125 h 125"/>
                <a:gd name="T18" fmla="*/ 118 w 118"/>
                <a:gd name="T19" fmla="*/ 98 h 125"/>
                <a:gd name="T20" fmla="*/ 80 w 118"/>
                <a:gd name="T2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25">
                  <a:moveTo>
                    <a:pt x="80" y="62"/>
                  </a:moveTo>
                  <a:cubicBezTo>
                    <a:pt x="80" y="62"/>
                    <a:pt x="80" y="62"/>
                    <a:pt x="80" y="62"/>
                  </a:cubicBezTo>
                  <a:cubicBezTo>
                    <a:pt x="88" y="56"/>
                    <a:pt x="94" y="46"/>
                    <a:pt x="94" y="35"/>
                  </a:cubicBezTo>
                  <a:cubicBezTo>
                    <a:pt x="94" y="16"/>
                    <a:pt x="78" y="0"/>
                    <a:pt x="59" y="0"/>
                  </a:cubicBezTo>
                  <a:cubicBezTo>
                    <a:pt x="40" y="0"/>
                    <a:pt x="24" y="16"/>
                    <a:pt x="24" y="35"/>
                  </a:cubicBezTo>
                  <a:cubicBezTo>
                    <a:pt x="24" y="46"/>
                    <a:pt x="30" y="56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21" y="68"/>
                    <a:pt x="7" y="81"/>
                    <a:pt x="0" y="98"/>
                  </a:cubicBezTo>
                  <a:cubicBezTo>
                    <a:pt x="14" y="115"/>
                    <a:pt x="35" y="125"/>
                    <a:pt x="59" y="125"/>
                  </a:cubicBezTo>
                  <a:cubicBezTo>
                    <a:pt x="83" y="125"/>
                    <a:pt x="104" y="115"/>
                    <a:pt x="118" y="98"/>
                  </a:cubicBezTo>
                  <a:cubicBezTo>
                    <a:pt x="111" y="81"/>
                    <a:pt x="97" y="68"/>
                    <a:pt x="80" y="62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49118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666800" y="3236400"/>
            <a:ext cx="5922000" cy="558799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049119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1666800" y="1969200"/>
            <a:ext cx="5922000" cy="1251191"/>
          </a:xfrm>
        </p:spPr>
        <p:txBody>
          <a:bodyPr lIns="90000" tIns="46800" rIns="90000" bIns="46800" anchor="b" anchorCtr="0">
            <a:normAutofit/>
          </a:bodyPr>
          <a:lstStyle>
            <a:lvl1pPr algn="l" eaLnBrk="1" fontAlgn="auto" latinLnBrk="0" hangingPunct="1">
              <a:lnSpc>
                <a:spcPct val="120000"/>
              </a:lnSpc>
              <a:defRPr sz="6000"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Arial" panose="020B060402020209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049120" name="文本占位符 13"/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1666800" y="3794400"/>
            <a:ext cx="5922000" cy="396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 b="0"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049121" name="文本占位符 13"/>
          <p:cNvSpPr>
            <a:spLocks noGrp="1"/>
          </p:cNvSpPr>
          <p:nvPr>
            <p:ph type="body" sz="quarter" idx="11" hasCustomPrompt="1"/>
            <p:custDataLst>
              <p:tags r:id="rId9"/>
            </p:custDataLst>
          </p:nvPr>
        </p:nvSpPr>
        <p:spPr>
          <a:xfrm>
            <a:off x="1666800" y="4215600"/>
            <a:ext cx="2854800" cy="396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 b="0"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049122" name="日期占位符 1"/>
          <p:cNvSpPr>
            <a:spLocks noGrp="1"/>
          </p:cNvSpPr>
          <p:nvPr>
            <p:ph type="dt" sz="half" idx="12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23" name="页脚占位符 2"/>
          <p:cNvSpPr>
            <a:spLocks noGrp="1"/>
          </p:cNvSpPr>
          <p:nvPr>
            <p:ph type="ftr" sz="quarter" idx="13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124" name="灯片编号占位符 3"/>
          <p:cNvSpPr>
            <a:spLocks noGrp="1"/>
          </p:cNvSpPr>
          <p:nvPr>
            <p:ph type="sldNum" sz="quarter" idx="14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184"/>
          <p:cNvGrpSpPr/>
          <p:nvPr userDrawn="1">
            <p:custDataLst>
              <p:tags r:id="rId1"/>
            </p:custDataLst>
          </p:nvPr>
        </p:nvGrpSpPr>
        <p:grpSpPr>
          <a:xfrm>
            <a:off x="195580" y="191367"/>
            <a:ext cx="11781958" cy="6577733"/>
            <a:chOff x="195580" y="191367"/>
            <a:chExt cx="11781958" cy="6577733"/>
          </a:xfrm>
        </p:grpSpPr>
        <p:sp>
          <p:nvSpPr>
            <p:cNvPr id="1048706" name="ï$ļíḋe"/>
            <p:cNvSpPr/>
            <p:nvPr userDrawn="1">
              <p:custDataLst>
                <p:tags r:id="rId7"/>
              </p:custDataLst>
            </p:nvPr>
          </p:nvSpPr>
          <p:spPr bwMode="auto">
            <a:xfrm flipH="1">
              <a:off x="10833100" y="191367"/>
              <a:ext cx="1144438" cy="1235155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2097153" name="图片 186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95580" y="4718442"/>
              <a:ext cx="948604" cy="2050658"/>
            </a:xfrm>
            <a:prstGeom prst="rect">
              <a:avLst/>
            </a:prstGeom>
          </p:spPr>
        </p:pic>
      </p:grpSp>
      <p:sp>
        <p:nvSpPr>
          <p:cNvPr id="1048707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708" name="内容占位符 2"/>
          <p:cNvSpPr>
            <a:spLocks noGrp="1"/>
          </p:cNvSpPr>
          <p:nvPr userDrawn="1"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09" name="日期占位符 3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710" name="页脚占位符 4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11" name="灯片编号占位符 5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17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10836298" y="4457575"/>
            <a:ext cx="948604" cy="2050658"/>
          </a:xfrm>
          <a:prstGeom prst="rect">
            <a:avLst/>
          </a:prstGeom>
        </p:spPr>
      </p:pic>
      <p:sp>
        <p:nvSpPr>
          <p:cNvPr id="1049146" name="箭头: 五边形 1"/>
          <p:cNvSpPr/>
          <p:nvPr>
            <p:custDataLst>
              <p:tags r:id="rId2"/>
            </p:custDataLst>
          </p:nvPr>
        </p:nvSpPr>
        <p:spPr>
          <a:xfrm>
            <a:off x="0" y="5342"/>
            <a:ext cx="4303880" cy="685265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147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289600" y="3135600"/>
            <a:ext cx="7614000" cy="842069"/>
          </a:xfrm>
        </p:spPr>
        <p:txBody>
          <a:bodyPr lIns="90000" tIns="46800" rIns="90000" bIns="46800" anchor="b">
            <a:normAutofit/>
          </a:bodyPr>
          <a:lstStyle>
            <a:lvl1pPr algn="ctr">
              <a:lnSpc>
                <a:spcPct val="120000"/>
              </a:lnSpc>
              <a:defRPr sz="36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9148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289600" y="3978000"/>
            <a:ext cx="7614000" cy="2044800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049149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50" name="页脚占位符 17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151" name="灯片编号占位符 17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42"/>
          <p:cNvGrpSpPr/>
          <p:nvPr userDrawn="1">
            <p:custDataLst>
              <p:tags r:id="rId1"/>
            </p:custDataLst>
          </p:nvPr>
        </p:nvGrpSpPr>
        <p:grpSpPr>
          <a:xfrm>
            <a:off x="195580" y="191367"/>
            <a:ext cx="11781958" cy="6577733"/>
            <a:chOff x="195580" y="191367"/>
            <a:chExt cx="11781958" cy="6577733"/>
          </a:xfrm>
        </p:grpSpPr>
        <p:sp>
          <p:nvSpPr>
            <p:cNvPr id="1048898" name="ï$ļíḋe"/>
            <p:cNvSpPr/>
            <p:nvPr userDrawn="1">
              <p:custDataLst>
                <p:tags r:id="rId8"/>
              </p:custDataLst>
            </p:nvPr>
          </p:nvSpPr>
          <p:spPr bwMode="auto">
            <a:xfrm flipH="1">
              <a:off x="10833100" y="191367"/>
              <a:ext cx="1144438" cy="1235155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2097155" name="图片 44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95580" y="4718442"/>
              <a:ext cx="948604" cy="2050658"/>
            </a:xfrm>
            <a:prstGeom prst="rect">
              <a:avLst/>
            </a:prstGeom>
          </p:spPr>
        </p:pic>
      </p:grpSp>
      <p:sp>
        <p:nvSpPr>
          <p:cNvPr id="104889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9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900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048901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0" indent="0">
              <a:buFont typeface="Arial" panose="020B060402020209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Font typeface="Arial" panose="020B060402020209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914400" indent="0">
              <a:buFont typeface="Arial" panose="020B060402020209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371600" indent="0">
              <a:buFont typeface="Arial" panose="020B060402020209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1828800" indent="0">
              <a:buFont typeface="Arial" panose="020B060402020209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902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903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04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4"/>
          <p:cNvGrpSpPr/>
          <p:nvPr userDrawn="1">
            <p:custDataLst>
              <p:tags r:id="rId1"/>
            </p:custDataLst>
          </p:nvPr>
        </p:nvGrpSpPr>
        <p:grpSpPr>
          <a:xfrm>
            <a:off x="195580" y="191367"/>
            <a:ext cx="11781958" cy="6577733"/>
            <a:chOff x="195580" y="191367"/>
            <a:chExt cx="11781958" cy="6577733"/>
          </a:xfrm>
        </p:grpSpPr>
        <p:sp>
          <p:nvSpPr>
            <p:cNvPr id="1049159" name="ï$ļíḋe"/>
            <p:cNvSpPr/>
            <p:nvPr userDrawn="1">
              <p:custDataLst>
                <p:tags r:id="rId10"/>
              </p:custDataLst>
            </p:nvPr>
          </p:nvSpPr>
          <p:spPr bwMode="auto">
            <a:xfrm flipH="1">
              <a:off x="10833100" y="191367"/>
              <a:ext cx="1144438" cy="1235155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2097165" name="图片 16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195580" y="4718442"/>
              <a:ext cx="948604" cy="2050658"/>
            </a:xfrm>
            <a:prstGeom prst="rect">
              <a:avLst/>
            </a:prstGeom>
          </p:spPr>
        </p:pic>
      </p:grpSp>
      <p:sp>
        <p:nvSpPr>
          <p:cNvPr id="1049160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9161" name="文本占位符 2"/>
          <p:cNvSpPr>
            <a:spLocks noGrp="1"/>
          </p:cNvSpPr>
          <p:nvPr userDrawn="1"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9162" name="内容占位符 3"/>
          <p:cNvSpPr>
            <a:spLocks noGrp="1"/>
          </p:cNvSpPr>
          <p:nvPr userDrawn="1"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9163" name="文本占位符 4"/>
          <p:cNvSpPr>
            <a:spLocks noGrp="1"/>
          </p:cNvSpPr>
          <p:nvPr userDrawn="1"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1049164" name="内容占位符 5"/>
          <p:cNvSpPr>
            <a:spLocks noGrp="1"/>
          </p:cNvSpPr>
          <p:nvPr userDrawn="1"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9165" name="日期占位符 6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66" name="页脚占位符 7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167" name="灯片编号占位符 8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箭头: 五边形 7"/>
          <p:cNvSpPr/>
          <p:nvPr userDrawn="1">
            <p:custDataLst>
              <p:tags r:id="rId1"/>
            </p:custDataLst>
          </p:nvPr>
        </p:nvSpPr>
        <p:spPr>
          <a:xfrm>
            <a:off x="0" y="-26790"/>
            <a:ext cx="4340888" cy="6911581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41" name="直接连接符 177"/>
          <p:cNvCxnSpPr>
            <a:cxnSpLocks/>
          </p:cNvCxnSpPr>
          <p:nvPr userDrawn="1">
            <p:custDataLst>
              <p:tags r:id="rId2"/>
            </p:custDataLst>
          </p:nvPr>
        </p:nvCxnSpPr>
        <p:spPr>
          <a:xfrm flipH="1" flipV="1">
            <a:off x="669925" y="1407578"/>
            <a:ext cx="10849801" cy="101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直接连接符 178"/>
          <p:cNvCxnSpPr>
            <a:cxnSpLocks/>
          </p:cNvCxnSpPr>
          <p:nvPr userDrawn="1">
            <p:custDataLst>
              <p:tags r:id="rId3"/>
            </p:custDataLst>
          </p:nvPr>
        </p:nvCxnSpPr>
        <p:spPr>
          <a:xfrm>
            <a:off x="1379220" y="890905"/>
            <a:ext cx="0" cy="109474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31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366199" y="443230"/>
            <a:ext cx="8155920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932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933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934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9"/>
          <p:cNvGrpSpPr/>
          <p:nvPr userDrawn="1">
            <p:custDataLst>
              <p:tags r:id="rId1"/>
            </p:custDataLst>
          </p:nvPr>
        </p:nvGrpSpPr>
        <p:grpSpPr>
          <a:xfrm>
            <a:off x="195580" y="191367"/>
            <a:ext cx="11781958" cy="6577733"/>
            <a:chOff x="195580" y="191367"/>
            <a:chExt cx="11781958" cy="6577733"/>
          </a:xfrm>
        </p:grpSpPr>
        <p:sp>
          <p:nvSpPr>
            <p:cNvPr id="1048913" name="ï$ļíḋe"/>
            <p:cNvSpPr/>
            <p:nvPr userDrawn="1">
              <p:custDataLst>
                <p:tags r:id="rId8"/>
              </p:custDataLst>
            </p:nvPr>
          </p:nvSpPr>
          <p:spPr bwMode="auto">
            <a:xfrm flipH="1">
              <a:off x="10833100" y="191367"/>
              <a:ext cx="1144438" cy="1235155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2097157" name="图片 11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95580" y="4718442"/>
              <a:ext cx="948604" cy="2050658"/>
            </a:xfrm>
            <a:prstGeom prst="rect">
              <a:avLst/>
            </a:prstGeom>
          </p:spPr>
        </p:pic>
      </p:grpSp>
      <p:sp>
        <p:nvSpPr>
          <p:cNvPr id="1048914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9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915" name="图片占位符 2"/>
          <p:cNvSpPr>
            <a:spLocks noGrp="1"/>
          </p:cNvSpPr>
          <p:nvPr userDrawn="1"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1048916" name="文本占位符 3"/>
          <p:cNvSpPr>
            <a:spLocks noGrp="1"/>
          </p:cNvSpPr>
          <p:nvPr userDrawn="1"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1048917" name="日期占位符 4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2024/5/21</a:t>
            </a:fld>
            <a:endParaRPr lang="zh-CN" altLang="en-US" dirty="0"/>
          </a:p>
        </p:txBody>
      </p:sp>
      <p:sp>
        <p:nvSpPr>
          <p:cNvPr id="1048918" name="页脚占位符 5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19" name="灯片编号占位符 6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1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91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19"/>
          <p:cNvGrpSpPr/>
          <p:nvPr userDrawn="1">
            <p:custDataLst>
              <p:tags r:id="rId1"/>
            </p:custDataLst>
          </p:nvPr>
        </p:nvGrpSpPr>
        <p:grpSpPr>
          <a:xfrm>
            <a:off x="0" y="-2540"/>
            <a:ext cx="11899200" cy="6863080"/>
            <a:chOff x="0" y="-2540"/>
            <a:chExt cx="11899200" cy="6863080"/>
          </a:xfrm>
        </p:grpSpPr>
        <p:sp>
          <p:nvSpPr>
            <p:cNvPr id="1049130" name="箭头: 五边形 20"/>
            <p:cNvSpPr/>
            <p:nvPr userDrawn="1">
              <p:custDataLst>
                <p:tags r:id="rId7"/>
              </p:custDataLst>
            </p:nvPr>
          </p:nvSpPr>
          <p:spPr>
            <a:xfrm>
              <a:off x="2380605" y="-2540"/>
              <a:ext cx="7579995" cy="6857365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131" name="箭头: 五边形 21"/>
            <p:cNvSpPr/>
            <p:nvPr userDrawn="1">
              <p:custDataLst>
                <p:tags r:id="rId8"/>
              </p:custDataLst>
            </p:nvPr>
          </p:nvSpPr>
          <p:spPr>
            <a:xfrm>
              <a:off x="0" y="3175"/>
              <a:ext cx="7579995" cy="685736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132" name="矩形: 圆角 22"/>
            <p:cNvSpPr/>
            <p:nvPr userDrawn="1">
              <p:custDataLst>
                <p:tags r:id="rId9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610"/>
              </a:avLst>
            </a:prstGeom>
            <a:solidFill>
              <a:schemeClr val="bg2"/>
            </a:solidFill>
            <a:ln>
              <a:noFill/>
            </a:ln>
            <a:effectLst>
              <a:outerShdw blurRad="254000" dist="38100" dir="27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97161" name="图片 23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11316163" y="5608800"/>
              <a:ext cx="522750" cy="874389"/>
            </a:xfrm>
            <a:prstGeom prst="rect">
              <a:avLst/>
            </a:prstGeom>
          </p:spPr>
        </p:pic>
      </p:grpSp>
      <p:sp>
        <p:nvSpPr>
          <p:cNvPr id="1049133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68395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9134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24377" y="952500"/>
            <a:ext cx="9952403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913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3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913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188"/>
          <p:cNvGrpSpPr/>
          <p:nvPr userDrawn="1">
            <p:custDataLst>
              <p:tags r:id="rId1"/>
            </p:custDataLst>
          </p:nvPr>
        </p:nvGrpSpPr>
        <p:grpSpPr>
          <a:xfrm>
            <a:off x="0" y="-2540"/>
            <a:ext cx="11899200" cy="6863080"/>
            <a:chOff x="0" y="-2540"/>
            <a:chExt cx="11899200" cy="6863080"/>
          </a:xfrm>
        </p:grpSpPr>
        <p:sp>
          <p:nvSpPr>
            <p:cNvPr id="1048712" name="箭头: 五边形 189"/>
            <p:cNvSpPr/>
            <p:nvPr userDrawn="1">
              <p:custDataLst>
                <p:tags r:id="rId6"/>
              </p:custDataLst>
            </p:nvPr>
          </p:nvSpPr>
          <p:spPr>
            <a:xfrm>
              <a:off x="2380605" y="-2540"/>
              <a:ext cx="7579995" cy="6857365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13" name="箭头: 五边形 190"/>
            <p:cNvSpPr/>
            <p:nvPr userDrawn="1">
              <p:custDataLst>
                <p:tags r:id="rId7"/>
              </p:custDataLst>
            </p:nvPr>
          </p:nvSpPr>
          <p:spPr>
            <a:xfrm>
              <a:off x="0" y="3175"/>
              <a:ext cx="7579995" cy="685736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14" name="矩形: 圆角 191"/>
            <p:cNvSpPr/>
            <p:nvPr userDrawn="1">
              <p:custDataLst>
                <p:tags r:id="rId8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610"/>
              </a:avLst>
            </a:prstGeom>
            <a:solidFill>
              <a:schemeClr val="bg2"/>
            </a:solidFill>
            <a:ln>
              <a:noFill/>
            </a:ln>
            <a:effectLst>
              <a:outerShdw blurRad="254000" dist="38100" dir="27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97154" name="图片 19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1" cstate="print"/>
            <a:stretch>
              <a:fillRect/>
            </a:stretch>
          </p:blipFill>
          <p:spPr>
            <a:xfrm>
              <a:off x="11316163" y="5608800"/>
              <a:ext cx="522750" cy="874389"/>
            </a:xfrm>
            <a:prstGeom prst="rect">
              <a:avLst/>
            </a:prstGeom>
          </p:spPr>
        </p:pic>
      </p:grpSp>
      <p:sp>
        <p:nvSpPr>
          <p:cNvPr id="1048715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716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17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18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820104"/>
            <a:ext cx="10852237" cy="538890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Freeform 15"/>
          <p:cNvSpPr/>
          <p:nvPr>
            <p:custDataLst>
              <p:tags r:id="rId1"/>
            </p:custDataLst>
          </p:nvPr>
        </p:nvSpPr>
        <p:spPr bwMode="auto">
          <a:xfrm flipH="1">
            <a:off x="4106545" y="2540"/>
            <a:ext cx="7699375" cy="6857365"/>
          </a:xfrm>
          <a:custGeom>
            <a:avLst/>
            <a:gdLst>
              <a:gd name="T0" fmla="*/ 4850 w 4850"/>
              <a:gd name="T1" fmla="*/ 2 h 4322"/>
              <a:gd name="T2" fmla="*/ 2721 w 4850"/>
              <a:gd name="T3" fmla="*/ 0 h 4322"/>
              <a:gd name="T4" fmla="*/ 0 w 4850"/>
              <a:gd name="T5" fmla="*/ 2411 h 4322"/>
              <a:gd name="T6" fmla="*/ 0 w 4850"/>
              <a:gd name="T7" fmla="*/ 4322 h 4322"/>
              <a:gd name="T8" fmla="*/ 4842 w 4850"/>
              <a:gd name="T9" fmla="*/ 4322 h 4322"/>
              <a:gd name="T10" fmla="*/ 2679 w 4850"/>
              <a:gd name="T11" fmla="*/ 2167 h 4322"/>
              <a:gd name="T12" fmla="*/ 4850 w 4850"/>
              <a:gd name="T13" fmla="*/ 2 h 4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50" h="4322">
                <a:moveTo>
                  <a:pt x="4850" y="2"/>
                </a:moveTo>
                <a:lnTo>
                  <a:pt x="2721" y="0"/>
                </a:lnTo>
                <a:lnTo>
                  <a:pt x="0" y="2411"/>
                </a:lnTo>
                <a:lnTo>
                  <a:pt x="0" y="4322"/>
                </a:lnTo>
                <a:lnTo>
                  <a:pt x="4842" y="4322"/>
                </a:lnTo>
                <a:lnTo>
                  <a:pt x="2679" y="2167"/>
                </a:lnTo>
                <a:lnTo>
                  <a:pt x="4850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720" name="箭头: 五边形 6"/>
          <p:cNvSpPr/>
          <p:nvPr>
            <p:custDataLst>
              <p:tags r:id="rId2"/>
            </p:custDataLst>
          </p:nvPr>
        </p:nvSpPr>
        <p:spPr>
          <a:xfrm>
            <a:off x="0" y="3175"/>
            <a:ext cx="7579995" cy="6857365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7"/>
          <p:cNvGrpSpPr/>
          <p:nvPr>
            <p:custDataLst>
              <p:tags r:id="rId3"/>
            </p:custDataLst>
          </p:nvPr>
        </p:nvGrpSpPr>
        <p:grpSpPr>
          <a:xfrm flipH="1">
            <a:off x="669925" y="560388"/>
            <a:ext cx="10861568" cy="5689751"/>
            <a:chOff x="669925" y="560388"/>
            <a:chExt cx="10861568" cy="5689751"/>
          </a:xfr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8721" name="Freeform 10"/>
            <p:cNvSpPr/>
            <p:nvPr>
              <p:custDataLst>
                <p:tags r:id="rId180"/>
              </p:custDataLst>
            </p:nvPr>
          </p:nvSpPr>
          <p:spPr bwMode="auto">
            <a:xfrm>
              <a:off x="669925" y="560388"/>
              <a:ext cx="10058400" cy="5680075"/>
            </a:xfrm>
            <a:custGeom>
              <a:avLst/>
              <a:gdLst>
                <a:gd name="T0" fmla="*/ 6336 w 6336"/>
                <a:gd name="T1" fmla="*/ 0 h 3578"/>
                <a:gd name="T2" fmla="*/ 0 w 6336"/>
                <a:gd name="T3" fmla="*/ 0 h 3578"/>
                <a:gd name="T4" fmla="*/ 0 w 6336"/>
                <a:gd name="T5" fmla="*/ 3578 h 3578"/>
                <a:gd name="T6" fmla="*/ 3625 w 6336"/>
                <a:gd name="T7" fmla="*/ 3578 h 3578"/>
                <a:gd name="T8" fmla="*/ 6336 w 6336"/>
                <a:gd name="T9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6" h="3578">
                  <a:moveTo>
                    <a:pt x="6336" y="0"/>
                  </a:moveTo>
                  <a:lnTo>
                    <a:pt x="0" y="0"/>
                  </a:lnTo>
                  <a:lnTo>
                    <a:pt x="0" y="3578"/>
                  </a:lnTo>
                  <a:lnTo>
                    <a:pt x="3625" y="3578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2" name="Freeform 11"/>
            <p:cNvSpPr/>
            <p:nvPr>
              <p:custDataLst>
                <p:tags r:id="rId181"/>
              </p:custDataLst>
            </p:nvPr>
          </p:nvSpPr>
          <p:spPr bwMode="auto">
            <a:xfrm>
              <a:off x="6392755" y="570064"/>
              <a:ext cx="5138738" cy="5680075"/>
            </a:xfrm>
            <a:custGeom>
              <a:avLst/>
              <a:gdLst>
                <a:gd name="T0" fmla="*/ 3237 w 3237"/>
                <a:gd name="T1" fmla="*/ 3578 h 3578"/>
                <a:gd name="T2" fmla="*/ 3237 w 3237"/>
                <a:gd name="T3" fmla="*/ 0 h 3578"/>
                <a:gd name="T4" fmla="*/ 2711 w 3237"/>
                <a:gd name="T5" fmla="*/ 0 h 3578"/>
                <a:gd name="T6" fmla="*/ 0 w 3237"/>
                <a:gd name="T7" fmla="*/ 3578 h 3578"/>
                <a:gd name="T8" fmla="*/ 3237 w 3237"/>
                <a:gd name="T9" fmla="*/ 357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7" h="3578">
                  <a:moveTo>
                    <a:pt x="3237" y="3578"/>
                  </a:moveTo>
                  <a:lnTo>
                    <a:pt x="3237" y="0"/>
                  </a:lnTo>
                  <a:lnTo>
                    <a:pt x="2711" y="0"/>
                  </a:lnTo>
                  <a:lnTo>
                    <a:pt x="0" y="3578"/>
                  </a:lnTo>
                  <a:lnTo>
                    <a:pt x="3237" y="3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2" name="ae7e1649-102e-43e8-b815-9b5348938047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 flipH="1">
            <a:off x="834646" y="1704672"/>
            <a:ext cx="5261353" cy="4432603"/>
            <a:chOff x="3465324" y="1212699"/>
            <a:chExt cx="5261353" cy="4432603"/>
          </a:xfrm>
        </p:grpSpPr>
        <p:sp>
          <p:nvSpPr>
            <p:cNvPr id="1048723" name="iṥḻîďè"/>
            <p:cNvSpPr/>
            <p:nvPr>
              <p:custDataLst>
                <p:tags r:id="rId9"/>
              </p:custDataLst>
            </p:nvPr>
          </p:nvSpPr>
          <p:spPr bwMode="auto">
            <a:xfrm>
              <a:off x="7646871" y="4627584"/>
              <a:ext cx="502110" cy="261853"/>
            </a:xfrm>
            <a:custGeom>
              <a:avLst/>
              <a:gdLst>
                <a:gd name="T0" fmla="*/ 179 w 179"/>
                <a:gd name="T1" fmla="*/ 93 h 93"/>
                <a:gd name="T2" fmla="*/ 89 w 179"/>
                <a:gd name="T3" fmla="*/ 0 h 93"/>
                <a:gd name="T4" fmla="*/ 0 w 179"/>
                <a:gd name="T5" fmla="*/ 93 h 93"/>
                <a:gd name="T6" fmla="*/ 179 w 179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3">
                  <a:moveTo>
                    <a:pt x="179" y="93"/>
                  </a:moveTo>
                  <a:cubicBezTo>
                    <a:pt x="179" y="41"/>
                    <a:pt x="139" y="0"/>
                    <a:pt x="89" y="0"/>
                  </a:cubicBezTo>
                  <a:cubicBezTo>
                    <a:pt x="40" y="0"/>
                    <a:pt x="0" y="41"/>
                    <a:pt x="0" y="93"/>
                  </a:cubicBezTo>
                  <a:lnTo>
                    <a:pt x="179" y="93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24" name="ïṩlíde"/>
            <p:cNvSpPr/>
            <p:nvPr>
              <p:custDataLst>
                <p:tags r:id="rId10"/>
              </p:custDataLst>
            </p:nvPr>
          </p:nvSpPr>
          <p:spPr bwMode="auto">
            <a:xfrm>
              <a:off x="7857433" y="4728817"/>
              <a:ext cx="39143" cy="168720"/>
            </a:xfrm>
            <a:custGeom>
              <a:avLst/>
              <a:gdLst>
                <a:gd name="T0" fmla="*/ 0 w 29"/>
                <a:gd name="T1" fmla="*/ 2 h 125"/>
                <a:gd name="T2" fmla="*/ 21 w 29"/>
                <a:gd name="T3" fmla="*/ 125 h 125"/>
                <a:gd name="T4" fmla="*/ 29 w 29"/>
                <a:gd name="T5" fmla="*/ 123 h 125"/>
                <a:gd name="T6" fmla="*/ 8 w 29"/>
                <a:gd name="T7" fmla="*/ 0 h 125"/>
                <a:gd name="T8" fmla="*/ 0 w 29"/>
                <a:gd name="T9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5">
                  <a:moveTo>
                    <a:pt x="0" y="2"/>
                  </a:moveTo>
                  <a:lnTo>
                    <a:pt x="21" y="125"/>
                  </a:lnTo>
                  <a:lnTo>
                    <a:pt x="29" y="123"/>
                  </a:lnTo>
                  <a:lnTo>
                    <a:pt x="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25" name="iŝļîḍé"/>
            <p:cNvSpPr/>
            <p:nvPr>
              <p:custDataLst>
                <p:tags r:id="rId11"/>
              </p:custDataLst>
            </p:nvPr>
          </p:nvSpPr>
          <p:spPr bwMode="auto">
            <a:xfrm>
              <a:off x="7857433" y="4728817"/>
              <a:ext cx="39143" cy="168720"/>
            </a:xfrm>
            <a:custGeom>
              <a:avLst/>
              <a:gdLst>
                <a:gd name="T0" fmla="*/ 0 w 29"/>
                <a:gd name="T1" fmla="*/ 2 h 125"/>
                <a:gd name="T2" fmla="*/ 21 w 29"/>
                <a:gd name="T3" fmla="*/ 125 h 125"/>
                <a:gd name="T4" fmla="*/ 29 w 29"/>
                <a:gd name="T5" fmla="*/ 123 h 125"/>
                <a:gd name="T6" fmla="*/ 8 w 29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5">
                  <a:moveTo>
                    <a:pt x="0" y="2"/>
                  </a:moveTo>
                  <a:lnTo>
                    <a:pt x="21" y="125"/>
                  </a:lnTo>
                  <a:lnTo>
                    <a:pt x="29" y="123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26" name="îṥliḋè"/>
            <p:cNvSpPr/>
            <p:nvPr>
              <p:custDataLst>
                <p:tags r:id="rId12"/>
              </p:custDataLst>
            </p:nvPr>
          </p:nvSpPr>
          <p:spPr bwMode="auto">
            <a:xfrm>
              <a:off x="6799224" y="3611218"/>
              <a:ext cx="1024466" cy="1278220"/>
            </a:xfrm>
            <a:custGeom>
              <a:avLst/>
              <a:gdLst>
                <a:gd name="T0" fmla="*/ 75 w 365"/>
                <a:gd name="T1" fmla="*/ 456 h 456"/>
                <a:gd name="T2" fmla="*/ 75 w 365"/>
                <a:gd name="T3" fmla="*/ 183 h 456"/>
                <a:gd name="T4" fmla="*/ 107 w 365"/>
                <a:gd name="T5" fmla="*/ 299 h 456"/>
                <a:gd name="T6" fmla="*/ 249 w 365"/>
                <a:gd name="T7" fmla="*/ 3 h 456"/>
                <a:gd name="T8" fmla="*/ 219 w 365"/>
                <a:gd name="T9" fmla="*/ 357 h 456"/>
                <a:gd name="T10" fmla="*/ 283 w 365"/>
                <a:gd name="T11" fmla="*/ 330 h 456"/>
                <a:gd name="T12" fmla="*/ 205 w 365"/>
                <a:gd name="T13" fmla="*/ 456 h 456"/>
                <a:gd name="T14" fmla="*/ 75 w 365"/>
                <a:gd name="T1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456">
                  <a:moveTo>
                    <a:pt x="75" y="456"/>
                  </a:moveTo>
                  <a:cubicBezTo>
                    <a:pt x="75" y="456"/>
                    <a:pt x="0" y="184"/>
                    <a:pt x="75" y="183"/>
                  </a:cubicBezTo>
                  <a:cubicBezTo>
                    <a:pt x="114" y="182"/>
                    <a:pt x="107" y="299"/>
                    <a:pt x="107" y="299"/>
                  </a:cubicBezTo>
                  <a:cubicBezTo>
                    <a:pt x="107" y="299"/>
                    <a:pt x="133" y="0"/>
                    <a:pt x="249" y="3"/>
                  </a:cubicBezTo>
                  <a:cubicBezTo>
                    <a:pt x="365" y="6"/>
                    <a:pt x="219" y="357"/>
                    <a:pt x="219" y="357"/>
                  </a:cubicBezTo>
                  <a:cubicBezTo>
                    <a:pt x="219" y="357"/>
                    <a:pt x="260" y="308"/>
                    <a:pt x="283" y="330"/>
                  </a:cubicBezTo>
                  <a:cubicBezTo>
                    <a:pt x="306" y="352"/>
                    <a:pt x="285" y="416"/>
                    <a:pt x="205" y="456"/>
                  </a:cubicBezTo>
                  <a:lnTo>
                    <a:pt x="75" y="456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27" name="î$ḻídé"/>
            <p:cNvSpPr/>
            <p:nvPr>
              <p:custDataLst>
                <p:tags r:id="rId13"/>
              </p:custDataLst>
            </p:nvPr>
          </p:nvSpPr>
          <p:spPr bwMode="auto">
            <a:xfrm>
              <a:off x="7009786" y="4267200"/>
              <a:ext cx="78286" cy="622238"/>
            </a:xfrm>
            <a:custGeom>
              <a:avLst/>
              <a:gdLst>
                <a:gd name="T0" fmla="*/ 0 w 58"/>
                <a:gd name="T1" fmla="*/ 0 h 461"/>
                <a:gd name="T2" fmla="*/ 50 w 58"/>
                <a:gd name="T3" fmla="*/ 461 h 461"/>
                <a:gd name="T4" fmla="*/ 58 w 58"/>
                <a:gd name="T5" fmla="*/ 461 h 461"/>
                <a:gd name="T6" fmla="*/ 9 w 58"/>
                <a:gd name="T7" fmla="*/ 0 h 461"/>
                <a:gd name="T8" fmla="*/ 0 w 58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61">
                  <a:moveTo>
                    <a:pt x="0" y="0"/>
                  </a:moveTo>
                  <a:lnTo>
                    <a:pt x="50" y="461"/>
                  </a:lnTo>
                  <a:lnTo>
                    <a:pt x="58" y="46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28" name="ïSľïďê"/>
            <p:cNvSpPr/>
            <p:nvPr>
              <p:custDataLst>
                <p:tags r:id="rId14"/>
              </p:custDataLst>
            </p:nvPr>
          </p:nvSpPr>
          <p:spPr bwMode="auto">
            <a:xfrm>
              <a:off x="7009786" y="4267200"/>
              <a:ext cx="78286" cy="622238"/>
            </a:xfrm>
            <a:custGeom>
              <a:avLst/>
              <a:gdLst>
                <a:gd name="T0" fmla="*/ 0 w 58"/>
                <a:gd name="T1" fmla="*/ 0 h 461"/>
                <a:gd name="T2" fmla="*/ 50 w 58"/>
                <a:gd name="T3" fmla="*/ 461 h 461"/>
                <a:gd name="T4" fmla="*/ 58 w 58"/>
                <a:gd name="T5" fmla="*/ 461 h 461"/>
                <a:gd name="T6" fmla="*/ 9 w 58"/>
                <a:gd name="T7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461">
                  <a:moveTo>
                    <a:pt x="0" y="0"/>
                  </a:moveTo>
                  <a:lnTo>
                    <a:pt x="50" y="461"/>
                  </a:lnTo>
                  <a:lnTo>
                    <a:pt x="58" y="46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29" name="i$ḻïdé"/>
            <p:cNvSpPr/>
            <p:nvPr>
              <p:custDataLst>
                <p:tags r:id="rId15"/>
              </p:custDataLst>
            </p:nvPr>
          </p:nvSpPr>
          <p:spPr bwMode="auto">
            <a:xfrm>
              <a:off x="7225747" y="3955405"/>
              <a:ext cx="184917" cy="934032"/>
            </a:xfrm>
            <a:custGeom>
              <a:avLst/>
              <a:gdLst>
                <a:gd name="T0" fmla="*/ 129 w 137"/>
                <a:gd name="T1" fmla="*/ 0 h 692"/>
                <a:gd name="T2" fmla="*/ 0 w 137"/>
                <a:gd name="T3" fmla="*/ 692 h 692"/>
                <a:gd name="T4" fmla="*/ 9 w 137"/>
                <a:gd name="T5" fmla="*/ 692 h 692"/>
                <a:gd name="T6" fmla="*/ 137 w 137"/>
                <a:gd name="T7" fmla="*/ 0 h 692"/>
                <a:gd name="T8" fmla="*/ 129 w 137"/>
                <a:gd name="T9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692">
                  <a:moveTo>
                    <a:pt x="129" y="0"/>
                  </a:moveTo>
                  <a:lnTo>
                    <a:pt x="0" y="692"/>
                  </a:lnTo>
                  <a:lnTo>
                    <a:pt x="9" y="692"/>
                  </a:lnTo>
                  <a:lnTo>
                    <a:pt x="137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0" name="íṧļîḋe"/>
            <p:cNvSpPr/>
            <p:nvPr>
              <p:custDataLst>
                <p:tags r:id="rId16"/>
              </p:custDataLst>
            </p:nvPr>
          </p:nvSpPr>
          <p:spPr bwMode="auto">
            <a:xfrm>
              <a:off x="7225747" y="3955405"/>
              <a:ext cx="184917" cy="934032"/>
            </a:xfrm>
            <a:custGeom>
              <a:avLst/>
              <a:gdLst>
                <a:gd name="T0" fmla="*/ 129 w 137"/>
                <a:gd name="T1" fmla="*/ 0 h 692"/>
                <a:gd name="T2" fmla="*/ 0 w 137"/>
                <a:gd name="T3" fmla="*/ 692 h 692"/>
                <a:gd name="T4" fmla="*/ 9 w 137"/>
                <a:gd name="T5" fmla="*/ 692 h 692"/>
                <a:gd name="T6" fmla="*/ 137 w 137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692">
                  <a:moveTo>
                    <a:pt x="129" y="0"/>
                  </a:moveTo>
                  <a:lnTo>
                    <a:pt x="0" y="692"/>
                  </a:lnTo>
                  <a:lnTo>
                    <a:pt x="9" y="692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1" name="ïşļiḓé"/>
            <p:cNvSpPr/>
            <p:nvPr>
              <p:custDataLst>
                <p:tags r:id="rId17"/>
              </p:custDataLst>
            </p:nvPr>
          </p:nvSpPr>
          <p:spPr bwMode="auto">
            <a:xfrm>
              <a:off x="7192004" y="4264500"/>
              <a:ext cx="109331" cy="274001"/>
            </a:xfrm>
            <a:custGeom>
              <a:avLst/>
              <a:gdLst>
                <a:gd name="T0" fmla="*/ 0 w 81"/>
                <a:gd name="T1" fmla="*/ 4 h 203"/>
                <a:gd name="T2" fmla="*/ 75 w 81"/>
                <a:gd name="T3" fmla="*/ 203 h 203"/>
                <a:gd name="T4" fmla="*/ 81 w 81"/>
                <a:gd name="T5" fmla="*/ 199 h 203"/>
                <a:gd name="T6" fmla="*/ 9 w 81"/>
                <a:gd name="T7" fmla="*/ 0 h 203"/>
                <a:gd name="T8" fmla="*/ 0 w 81"/>
                <a:gd name="T9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3">
                  <a:moveTo>
                    <a:pt x="0" y="4"/>
                  </a:moveTo>
                  <a:lnTo>
                    <a:pt x="75" y="203"/>
                  </a:lnTo>
                  <a:lnTo>
                    <a:pt x="81" y="199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2" name="íSlîdé"/>
            <p:cNvSpPr/>
            <p:nvPr>
              <p:custDataLst>
                <p:tags r:id="rId18"/>
              </p:custDataLst>
            </p:nvPr>
          </p:nvSpPr>
          <p:spPr bwMode="auto">
            <a:xfrm>
              <a:off x="7192004" y="4264500"/>
              <a:ext cx="109331" cy="274001"/>
            </a:xfrm>
            <a:custGeom>
              <a:avLst/>
              <a:gdLst>
                <a:gd name="T0" fmla="*/ 0 w 81"/>
                <a:gd name="T1" fmla="*/ 4 h 203"/>
                <a:gd name="T2" fmla="*/ 75 w 81"/>
                <a:gd name="T3" fmla="*/ 203 h 203"/>
                <a:gd name="T4" fmla="*/ 81 w 81"/>
                <a:gd name="T5" fmla="*/ 199 h 203"/>
                <a:gd name="T6" fmla="*/ 9 w 81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03">
                  <a:moveTo>
                    <a:pt x="0" y="4"/>
                  </a:moveTo>
                  <a:lnTo>
                    <a:pt x="75" y="203"/>
                  </a:lnTo>
                  <a:lnTo>
                    <a:pt x="81" y="199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3" name="íṣlîḍê"/>
            <p:cNvSpPr/>
            <p:nvPr>
              <p:custDataLst>
                <p:tags r:id="rId19"/>
              </p:custDataLst>
            </p:nvPr>
          </p:nvSpPr>
          <p:spPr bwMode="auto">
            <a:xfrm>
              <a:off x="7360723" y="4053938"/>
              <a:ext cx="137675" cy="117429"/>
            </a:xfrm>
            <a:custGeom>
              <a:avLst/>
              <a:gdLst>
                <a:gd name="T0" fmla="*/ 6 w 102"/>
                <a:gd name="T1" fmla="*/ 87 h 87"/>
                <a:gd name="T2" fmla="*/ 102 w 102"/>
                <a:gd name="T3" fmla="*/ 6 h 87"/>
                <a:gd name="T4" fmla="*/ 96 w 102"/>
                <a:gd name="T5" fmla="*/ 0 h 87"/>
                <a:gd name="T6" fmla="*/ 0 w 102"/>
                <a:gd name="T7" fmla="*/ 81 h 87"/>
                <a:gd name="T8" fmla="*/ 6 w 102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7">
                  <a:moveTo>
                    <a:pt x="6" y="87"/>
                  </a:moveTo>
                  <a:lnTo>
                    <a:pt x="102" y="6"/>
                  </a:lnTo>
                  <a:lnTo>
                    <a:pt x="96" y="0"/>
                  </a:lnTo>
                  <a:lnTo>
                    <a:pt x="0" y="81"/>
                  </a:lnTo>
                  <a:lnTo>
                    <a:pt x="6" y="87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4" name="îsḷïḑe"/>
            <p:cNvSpPr/>
            <p:nvPr>
              <p:custDataLst>
                <p:tags r:id="rId20"/>
              </p:custDataLst>
            </p:nvPr>
          </p:nvSpPr>
          <p:spPr bwMode="auto">
            <a:xfrm>
              <a:off x="7360723" y="4053938"/>
              <a:ext cx="137675" cy="117429"/>
            </a:xfrm>
            <a:custGeom>
              <a:avLst/>
              <a:gdLst>
                <a:gd name="T0" fmla="*/ 6 w 102"/>
                <a:gd name="T1" fmla="*/ 87 h 87"/>
                <a:gd name="T2" fmla="*/ 102 w 102"/>
                <a:gd name="T3" fmla="*/ 6 h 87"/>
                <a:gd name="T4" fmla="*/ 96 w 102"/>
                <a:gd name="T5" fmla="*/ 0 h 87"/>
                <a:gd name="T6" fmla="*/ 0 w 102"/>
                <a:gd name="T7" fmla="*/ 8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87">
                  <a:moveTo>
                    <a:pt x="6" y="87"/>
                  </a:moveTo>
                  <a:lnTo>
                    <a:pt x="102" y="6"/>
                  </a:lnTo>
                  <a:lnTo>
                    <a:pt x="96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5" name="ïṧļïḑé"/>
            <p:cNvSpPr/>
            <p:nvPr>
              <p:custDataLst>
                <p:tags r:id="rId21"/>
              </p:custDataLst>
            </p:nvPr>
          </p:nvSpPr>
          <p:spPr bwMode="auto">
            <a:xfrm>
              <a:off x="7277038" y="4507456"/>
              <a:ext cx="97183" cy="124178"/>
            </a:xfrm>
            <a:custGeom>
              <a:avLst/>
              <a:gdLst>
                <a:gd name="T0" fmla="*/ 6 w 72"/>
                <a:gd name="T1" fmla="*/ 92 h 92"/>
                <a:gd name="T2" fmla="*/ 72 w 72"/>
                <a:gd name="T3" fmla="*/ 6 h 92"/>
                <a:gd name="T4" fmla="*/ 66 w 72"/>
                <a:gd name="T5" fmla="*/ 0 h 92"/>
                <a:gd name="T6" fmla="*/ 0 w 72"/>
                <a:gd name="T7" fmla="*/ 85 h 92"/>
                <a:gd name="T8" fmla="*/ 6 w 72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2">
                  <a:moveTo>
                    <a:pt x="6" y="92"/>
                  </a:moveTo>
                  <a:lnTo>
                    <a:pt x="72" y="6"/>
                  </a:lnTo>
                  <a:lnTo>
                    <a:pt x="66" y="0"/>
                  </a:lnTo>
                  <a:lnTo>
                    <a:pt x="0" y="85"/>
                  </a:lnTo>
                  <a:lnTo>
                    <a:pt x="6" y="92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6" name="ïşḻîḍe"/>
            <p:cNvSpPr/>
            <p:nvPr>
              <p:custDataLst>
                <p:tags r:id="rId22"/>
              </p:custDataLst>
            </p:nvPr>
          </p:nvSpPr>
          <p:spPr bwMode="auto">
            <a:xfrm>
              <a:off x="7277038" y="4507456"/>
              <a:ext cx="97183" cy="124178"/>
            </a:xfrm>
            <a:custGeom>
              <a:avLst/>
              <a:gdLst>
                <a:gd name="T0" fmla="*/ 6 w 72"/>
                <a:gd name="T1" fmla="*/ 92 h 92"/>
                <a:gd name="T2" fmla="*/ 72 w 72"/>
                <a:gd name="T3" fmla="*/ 6 h 92"/>
                <a:gd name="T4" fmla="*/ 66 w 72"/>
                <a:gd name="T5" fmla="*/ 0 h 92"/>
                <a:gd name="T6" fmla="*/ 0 w 72"/>
                <a:gd name="T7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2">
                  <a:moveTo>
                    <a:pt x="6" y="92"/>
                  </a:moveTo>
                  <a:lnTo>
                    <a:pt x="72" y="6"/>
                  </a:lnTo>
                  <a:lnTo>
                    <a:pt x="66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7" name="işľïḑê"/>
            <p:cNvSpPr/>
            <p:nvPr>
              <p:custDataLst>
                <p:tags r:id="rId23"/>
              </p:custDataLst>
            </p:nvPr>
          </p:nvSpPr>
          <p:spPr bwMode="auto">
            <a:xfrm>
              <a:off x="3588152" y="3684105"/>
              <a:ext cx="858445" cy="1205333"/>
            </a:xfrm>
            <a:custGeom>
              <a:avLst/>
              <a:gdLst>
                <a:gd name="T0" fmla="*/ 144 w 306"/>
                <a:gd name="T1" fmla="*/ 430 h 430"/>
                <a:gd name="T2" fmla="*/ 94 w 306"/>
                <a:gd name="T3" fmla="*/ 57 h 430"/>
                <a:gd name="T4" fmla="*/ 212 w 306"/>
                <a:gd name="T5" fmla="*/ 319 h 430"/>
                <a:gd name="T6" fmla="*/ 250 w 306"/>
                <a:gd name="T7" fmla="*/ 275 h 430"/>
                <a:gd name="T8" fmla="*/ 250 w 306"/>
                <a:gd name="T9" fmla="*/ 344 h 430"/>
                <a:gd name="T10" fmla="*/ 292 w 306"/>
                <a:gd name="T11" fmla="*/ 342 h 430"/>
                <a:gd name="T12" fmla="*/ 235 w 306"/>
                <a:gd name="T13" fmla="*/ 430 h 430"/>
                <a:gd name="T14" fmla="*/ 144 w 306"/>
                <a:gd name="T15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30">
                  <a:moveTo>
                    <a:pt x="144" y="430"/>
                  </a:moveTo>
                  <a:cubicBezTo>
                    <a:pt x="144" y="430"/>
                    <a:pt x="0" y="114"/>
                    <a:pt x="94" y="57"/>
                  </a:cubicBezTo>
                  <a:cubicBezTo>
                    <a:pt x="188" y="0"/>
                    <a:pt x="212" y="319"/>
                    <a:pt x="212" y="319"/>
                  </a:cubicBezTo>
                  <a:cubicBezTo>
                    <a:pt x="212" y="319"/>
                    <a:pt x="226" y="269"/>
                    <a:pt x="250" y="275"/>
                  </a:cubicBezTo>
                  <a:cubicBezTo>
                    <a:pt x="274" y="282"/>
                    <a:pt x="260" y="314"/>
                    <a:pt x="250" y="344"/>
                  </a:cubicBezTo>
                  <a:cubicBezTo>
                    <a:pt x="250" y="344"/>
                    <a:pt x="277" y="320"/>
                    <a:pt x="292" y="342"/>
                  </a:cubicBezTo>
                  <a:cubicBezTo>
                    <a:pt x="306" y="364"/>
                    <a:pt x="286" y="410"/>
                    <a:pt x="235" y="430"/>
                  </a:cubicBezTo>
                  <a:lnTo>
                    <a:pt x="144" y="430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8" name="îṥliḍè"/>
            <p:cNvSpPr/>
            <p:nvPr>
              <p:custDataLst>
                <p:tags r:id="rId24"/>
              </p:custDataLst>
            </p:nvPr>
          </p:nvSpPr>
          <p:spPr bwMode="auto">
            <a:xfrm>
              <a:off x="3879700" y="4084982"/>
              <a:ext cx="241607" cy="807155"/>
            </a:xfrm>
            <a:custGeom>
              <a:avLst/>
              <a:gdLst>
                <a:gd name="T0" fmla="*/ 179 w 179"/>
                <a:gd name="T1" fmla="*/ 593 h 598"/>
                <a:gd name="T2" fmla="*/ 9 w 179"/>
                <a:gd name="T3" fmla="*/ 0 h 598"/>
                <a:gd name="T4" fmla="*/ 0 w 179"/>
                <a:gd name="T5" fmla="*/ 4 h 598"/>
                <a:gd name="T6" fmla="*/ 171 w 179"/>
                <a:gd name="T7" fmla="*/ 598 h 598"/>
                <a:gd name="T8" fmla="*/ 179 w 179"/>
                <a:gd name="T9" fmla="*/ 59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598">
                  <a:moveTo>
                    <a:pt x="179" y="593"/>
                  </a:moveTo>
                  <a:lnTo>
                    <a:pt x="9" y="0"/>
                  </a:lnTo>
                  <a:lnTo>
                    <a:pt x="0" y="4"/>
                  </a:lnTo>
                  <a:lnTo>
                    <a:pt x="171" y="598"/>
                  </a:lnTo>
                  <a:lnTo>
                    <a:pt x="179" y="593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39" name="iŝľîde"/>
            <p:cNvSpPr/>
            <p:nvPr>
              <p:custDataLst>
                <p:tags r:id="rId25"/>
              </p:custDataLst>
            </p:nvPr>
          </p:nvSpPr>
          <p:spPr bwMode="auto">
            <a:xfrm>
              <a:off x="3879700" y="4084982"/>
              <a:ext cx="241607" cy="807155"/>
            </a:xfrm>
            <a:custGeom>
              <a:avLst/>
              <a:gdLst>
                <a:gd name="T0" fmla="*/ 179 w 179"/>
                <a:gd name="T1" fmla="*/ 593 h 598"/>
                <a:gd name="T2" fmla="*/ 9 w 179"/>
                <a:gd name="T3" fmla="*/ 0 h 598"/>
                <a:gd name="T4" fmla="*/ 0 w 179"/>
                <a:gd name="T5" fmla="*/ 4 h 598"/>
                <a:gd name="T6" fmla="*/ 171 w 179"/>
                <a:gd name="T7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598">
                  <a:moveTo>
                    <a:pt x="179" y="593"/>
                  </a:moveTo>
                  <a:lnTo>
                    <a:pt x="9" y="0"/>
                  </a:lnTo>
                  <a:lnTo>
                    <a:pt x="0" y="4"/>
                  </a:lnTo>
                  <a:lnTo>
                    <a:pt x="171" y="598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0" name="íslídê"/>
            <p:cNvSpPr/>
            <p:nvPr>
              <p:custDataLst>
                <p:tags r:id="rId26"/>
              </p:custDataLst>
            </p:nvPr>
          </p:nvSpPr>
          <p:spPr bwMode="auto">
            <a:xfrm>
              <a:off x="3897246" y="4376530"/>
              <a:ext cx="89084" cy="52641"/>
            </a:xfrm>
            <a:custGeom>
              <a:avLst/>
              <a:gdLst>
                <a:gd name="T0" fmla="*/ 0 w 66"/>
                <a:gd name="T1" fmla="*/ 6 h 39"/>
                <a:gd name="T2" fmla="*/ 62 w 66"/>
                <a:gd name="T3" fmla="*/ 39 h 39"/>
                <a:gd name="T4" fmla="*/ 66 w 66"/>
                <a:gd name="T5" fmla="*/ 31 h 39"/>
                <a:gd name="T6" fmla="*/ 4 w 66"/>
                <a:gd name="T7" fmla="*/ 0 h 39"/>
                <a:gd name="T8" fmla="*/ 0 w 66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9">
                  <a:moveTo>
                    <a:pt x="0" y="6"/>
                  </a:moveTo>
                  <a:lnTo>
                    <a:pt x="62" y="39"/>
                  </a:lnTo>
                  <a:lnTo>
                    <a:pt x="66" y="31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1" name="iṥľîḓe"/>
            <p:cNvSpPr/>
            <p:nvPr>
              <p:custDataLst>
                <p:tags r:id="rId27"/>
              </p:custDataLst>
            </p:nvPr>
          </p:nvSpPr>
          <p:spPr bwMode="auto">
            <a:xfrm>
              <a:off x="3897246" y="4376530"/>
              <a:ext cx="89084" cy="52641"/>
            </a:xfrm>
            <a:custGeom>
              <a:avLst/>
              <a:gdLst>
                <a:gd name="T0" fmla="*/ 0 w 66"/>
                <a:gd name="T1" fmla="*/ 6 h 39"/>
                <a:gd name="T2" fmla="*/ 62 w 66"/>
                <a:gd name="T3" fmla="*/ 39 h 39"/>
                <a:gd name="T4" fmla="*/ 66 w 66"/>
                <a:gd name="T5" fmla="*/ 31 h 39"/>
                <a:gd name="T6" fmla="*/ 4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0" y="6"/>
                  </a:moveTo>
                  <a:lnTo>
                    <a:pt x="62" y="39"/>
                  </a:lnTo>
                  <a:lnTo>
                    <a:pt x="66" y="3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2" name="îŝ1iḑè"/>
            <p:cNvSpPr/>
            <p:nvPr>
              <p:custDataLst>
                <p:tags r:id="rId28"/>
              </p:custDataLst>
            </p:nvPr>
          </p:nvSpPr>
          <p:spPr bwMode="auto">
            <a:xfrm>
              <a:off x="4191493" y="4577644"/>
              <a:ext cx="62089" cy="314494"/>
            </a:xfrm>
            <a:custGeom>
              <a:avLst/>
              <a:gdLst>
                <a:gd name="T0" fmla="*/ 8 w 46"/>
                <a:gd name="T1" fmla="*/ 233 h 233"/>
                <a:gd name="T2" fmla="*/ 46 w 46"/>
                <a:gd name="T3" fmla="*/ 0 h 233"/>
                <a:gd name="T4" fmla="*/ 38 w 46"/>
                <a:gd name="T5" fmla="*/ 0 h 233"/>
                <a:gd name="T6" fmla="*/ 0 w 46"/>
                <a:gd name="T7" fmla="*/ 231 h 233"/>
                <a:gd name="T8" fmla="*/ 8 w 46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3">
                  <a:moveTo>
                    <a:pt x="8" y="233"/>
                  </a:moveTo>
                  <a:lnTo>
                    <a:pt x="46" y="0"/>
                  </a:lnTo>
                  <a:lnTo>
                    <a:pt x="38" y="0"/>
                  </a:lnTo>
                  <a:lnTo>
                    <a:pt x="0" y="231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3" name="îṧļïḋe"/>
            <p:cNvSpPr/>
            <p:nvPr>
              <p:custDataLst>
                <p:tags r:id="rId29"/>
              </p:custDataLst>
            </p:nvPr>
          </p:nvSpPr>
          <p:spPr bwMode="auto">
            <a:xfrm>
              <a:off x="4191493" y="4577644"/>
              <a:ext cx="62089" cy="314494"/>
            </a:xfrm>
            <a:custGeom>
              <a:avLst/>
              <a:gdLst>
                <a:gd name="T0" fmla="*/ 8 w 46"/>
                <a:gd name="T1" fmla="*/ 233 h 233"/>
                <a:gd name="T2" fmla="*/ 46 w 46"/>
                <a:gd name="T3" fmla="*/ 0 h 233"/>
                <a:gd name="T4" fmla="*/ 38 w 46"/>
                <a:gd name="T5" fmla="*/ 0 h 233"/>
                <a:gd name="T6" fmla="*/ 0 w 46"/>
                <a:gd name="T7" fmla="*/ 23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3">
                  <a:moveTo>
                    <a:pt x="8" y="233"/>
                  </a:moveTo>
                  <a:lnTo>
                    <a:pt x="46" y="0"/>
                  </a:lnTo>
                  <a:lnTo>
                    <a:pt x="38" y="0"/>
                  </a:lnTo>
                  <a:lnTo>
                    <a:pt x="0" y="231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4" name="iŝľiḑê"/>
            <p:cNvSpPr/>
            <p:nvPr>
              <p:custDataLst>
                <p:tags r:id="rId30"/>
              </p:custDataLst>
            </p:nvPr>
          </p:nvSpPr>
          <p:spPr bwMode="auto">
            <a:xfrm>
              <a:off x="3515265" y="4734216"/>
              <a:ext cx="371184" cy="157922"/>
            </a:xfrm>
            <a:custGeom>
              <a:avLst/>
              <a:gdLst>
                <a:gd name="T0" fmla="*/ 132 w 132"/>
                <a:gd name="T1" fmla="*/ 56 h 56"/>
                <a:gd name="T2" fmla="*/ 66 w 132"/>
                <a:gd name="T3" fmla="*/ 0 h 56"/>
                <a:gd name="T4" fmla="*/ 0 w 132"/>
                <a:gd name="T5" fmla="*/ 56 h 56"/>
                <a:gd name="T6" fmla="*/ 132 w 13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56">
                  <a:moveTo>
                    <a:pt x="132" y="56"/>
                  </a:moveTo>
                  <a:cubicBezTo>
                    <a:pt x="132" y="25"/>
                    <a:pt x="102" y="0"/>
                    <a:pt x="66" y="0"/>
                  </a:cubicBezTo>
                  <a:cubicBezTo>
                    <a:pt x="30" y="0"/>
                    <a:pt x="0" y="25"/>
                    <a:pt x="0" y="56"/>
                  </a:cubicBezTo>
                  <a:lnTo>
                    <a:pt x="132" y="56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5" name="isḻïḍè"/>
            <p:cNvSpPr/>
            <p:nvPr>
              <p:custDataLst>
                <p:tags r:id="rId31"/>
              </p:custDataLst>
            </p:nvPr>
          </p:nvSpPr>
          <p:spPr bwMode="auto">
            <a:xfrm>
              <a:off x="3667788" y="4782807"/>
              <a:ext cx="39143" cy="109331"/>
            </a:xfrm>
            <a:custGeom>
              <a:avLst/>
              <a:gdLst>
                <a:gd name="T0" fmla="*/ 29 w 29"/>
                <a:gd name="T1" fmla="*/ 76 h 81"/>
                <a:gd name="T2" fmla="*/ 8 w 29"/>
                <a:gd name="T3" fmla="*/ 0 h 81"/>
                <a:gd name="T4" fmla="*/ 0 w 29"/>
                <a:gd name="T5" fmla="*/ 2 h 81"/>
                <a:gd name="T6" fmla="*/ 20 w 29"/>
                <a:gd name="T7" fmla="*/ 81 h 81"/>
                <a:gd name="T8" fmla="*/ 29 w 29"/>
                <a:gd name="T9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81">
                  <a:moveTo>
                    <a:pt x="29" y="76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20" y="81"/>
                  </a:lnTo>
                  <a:lnTo>
                    <a:pt x="29" y="76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6" name="ïṧḷíḓe"/>
            <p:cNvSpPr/>
            <p:nvPr>
              <p:custDataLst>
                <p:tags r:id="rId32"/>
              </p:custDataLst>
            </p:nvPr>
          </p:nvSpPr>
          <p:spPr bwMode="auto">
            <a:xfrm>
              <a:off x="3667788" y="4782807"/>
              <a:ext cx="39143" cy="109331"/>
            </a:xfrm>
            <a:custGeom>
              <a:avLst/>
              <a:gdLst>
                <a:gd name="T0" fmla="*/ 29 w 29"/>
                <a:gd name="T1" fmla="*/ 76 h 81"/>
                <a:gd name="T2" fmla="*/ 8 w 29"/>
                <a:gd name="T3" fmla="*/ 0 h 81"/>
                <a:gd name="T4" fmla="*/ 0 w 29"/>
                <a:gd name="T5" fmla="*/ 2 h 81"/>
                <a:gd name="T6" fmla="*/ 20 w 29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81">
                  <a:moveTo>
                    <a:pt x="29" y="76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20" y="81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7" name="íṧḷiḍé"/>
            <p:cNvSpPr/>
            <p:nvPr>
              <p:custDataLst>
                <p:tags r:id="rId33"/>
              </p:custDataLst>
            </p:nvPr>
          </p:nvSpPr>
          <p:spPr bwMode="auto">
            <a:xfrm>
              <a:off x="3959335" y="1269389"/>
              <a:ext cx="1205333" cy="506159"/>
            </a:xfrm>
            <a:custGeom>
              <a:avLst/>
              <a:gdLst>
                <a:gd name="T0" fmla="*/ 25 w 430"/>
                <a:gd name="T1" fmla="*/ 131 h 181"/>
                <a:gd name="T2" fmla="*/ 54 w 430"/>
                <a:gd name="T3" fmla="*/ 131 h 181"/>
                <a:gd name="T4" fmla="*/ 49 w 430"/>
                <a:gd name="T5" fmla="*/ 118 h 181"/>
                <a:gd name="T6" fmla="*/ 71 w 430"/>
                <a:gd name="T7" fmla="*/ 96 h 181"/>
                <a:gd name="T8" fmla="*/ 95 w 430"/>
                <a:gd name="T9" fmla="*/ 96 h 181"/>
                <a:gd name="T10" fmla="*/ 90 w 430"/>
                <a:gd name="T11" fmla="*/ 79 h 181"/>
                <a:gd name="T12" fmla="*/ 137 w 430"/>
                <a:gd name="T13" fmla="*/ 40 h 181"/>
                <a:gd name="T14" fmla="*/ 162 w 430"/>
                <a:gd name="T15" fmla="*/ 46 h 181"/>
                <a:gd name="T16" fmla="*/ 248 w 430"/>
                <a:gd name="T17" fmla="*/ 0 h 181"/>
                <a:gd name="T18" fmla="*/ 342 w 430"/>
                <a:gd name="T19" fmla="*/ 79 h 181"/>
                <a:gd name="T20" fmla="*/ 340 w 430"/>
                <a:gd name="T21" fmla="*/ 96 h 181"/>
                <a:gd name="T22" fmla="*/ 361 w 430"/>
                <a:gd name="T23" fmla="*/ 96 h 181"/>
                <a:gd name="T24" fmla="*/ 382 w 430"/>
                <a:gd name="T25" fmla="*/ 118 h 181"/>
                <a:gd name="T26" fmla="*/ 378 w 430"/>
                <a:gd name="T27" fmla="*/ 131 h 181"/>
                <a:gd name="T28" fmla="*/ 405 w 430"/>
                <a:gd name="T29" fmla="*/ 131 h 181"/>
                <a:gd name="T30" fmla="*/ 430 w 430"/>
                <a:gd name="T31" fmla="*/ 156 h 181"/>
                <a:gd name="T32" fmla="*/ 405 w 430"/>
                <a:gd name="T33" fmla="*/ 181 h 181"/>
                <a:gd name="T34" fmla="*/ 25 w 430"/>
                <a:gd name="T35" fmla="*/ 181 h 181"/>
                <a:gd name="T36" fmla="*/ 0 w 430"/>
                <a:gd name="T37" fmla="*/ 156 h 181"/>
                <a:gd name="T38" fmla="*/ 25 w 430"/>
                <a:gd name="T39" fmla="*/ 1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181">
                  <a:moveTo>
                    <a:pt x="25" y="131"/>
                  </a:moveTo>
                  <a:cubicBezTo>
                    <a:pt x="54" y="131"/>
                    <a:pt x="54" y="131"/>
                    <a:pt x="54" y="131"/>
                  </a:cubicBezTo>
                  <a:cubicBezTo>
                    <a:pt x="51" y="127"/>
                    <a:pt x="49" y="123"/>
                    <a:pt x="49" y="118"/>
                  </a:cubicBezTo>
                  <a:cubicBezTo>
                    <a:pt x="49" y="106"/>
                    <a:pt x="59" y="96"/>
                    <a:pt x="71" y="96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2" y="91"/>
                    <a:pt x="90" y="85"/>
                    <a:pt x="90" y="79"/>
                  </a:cubicBezTo>
                  <a:cubicBezTo>
                    <a:pt x="90" y="57"/>
                    <a:pt x="111" y="40"/>
                    <a:pt x="137" y="40"/>
                  </a:cubicBezTo>
                  <a:cubicBezTo>
                    <a:pt x="146" y="40"/>
                    <a:pt x="154" y="42"/>
                    <a:pt x="162" y="46"/>
                  </a:cubicBezTo>
                  <a:cubicBezTo>
                    <a:pt x="177" y="19"/>
                    <a:pt x="210" y="0"/>
                    <a:pt x="248" y="0"/>
                  </a:cubicBezTo>
                  <a:cubicBezTo>
                    <a:pt x="300" y="0"/>
                    <a:pt x="342" y="35"/>
                    <a:pt x="342" y="79"/>
                  </a:cubicBezTo>
                  <a:cubicBezTo>
                    <a:pt x="342" y="85"/>
                    <a:pt x="342" y="91"/>
                    <a:pt x="340" y="96"/>
                  </a:cubicBezTo>
                  <a:cubicBezTo>
                    <a:pt x="361" y="96"/>
                    <a:pt x="361" y="96"/>
                    <a:pt x="361" y="96"/>
                  </a:cubicBezTo>
                  <a:cubicBezTo>
                    <a:pt x="373" y="96"/>
                    <a:pt x="382" y="106"/>
                    <a:pt x="382" y="118"/>
                  </a:cubicBezTo>
                  <a:cubicBezTo>
                    <a:pt x="382" y="123"/>
                    <a:pt x="381" y="127"/>
                    <a:pt x="378" y="131"/>
                  </a:cubicBezTo>
                  <a:cubicBezTo>
                    <a:pt x="405" y="131"/>
                    <a:pt x="405" y="131"/>
                    <a:pt x="405" y="131"/>
                  </a:cubicBezTo>
                  <a:cubicBezTo>
                    <a:pt x="419" y="131"/>
                    <a:pt x="430" y="142"/>
                    <a:pt x="430" y="156"/>
                  </a:cubicBezTo>
                  <a:cubicBezTo>
                    <a:pt x="430" y="170"/>
                    <a:pt x="419" y="181"/>
                    <a:pt x="40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12" y="181"/>
                    <a:pt x="0" y="170"/>
                    <a:pt x="0" y="156"/>
                  </a:cubicBezTo>
                  <a:cubicBezTo>
                    <a:pt x="0" y="142"/>
                    <a:pt x="12" y="131"/>
                    <a:pt x="25" y="131"/>
                  </a:cubicBez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8" name="íS1ïde"/>
            <p:cNvSpPr/>
            <p:nvPr>
              <p:custDataLst>
                <p:tags r:id="rId34"/>
              </p:custDataLst>
            </p:nvPr>
          </p:nvSpPr>
          <p:spPr bwMode="auto">
            <a:xfrm>
              <a:off x="3465324" y="4879989"/>
              <a:ext cx="5261353" cy="17547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49" name="îṡḷiḋè"/>
            <p:cNvSpPr/>
            <p:nvPr>
              <p:custDataLst>
                <p:tags r:id="rId35"/>
              </p:custDataLst>
            </p:nvPr>
          </p:nvSpPr>
          <p:spPr bwMode="auto">
            <a:xfrm>
              <a:off x="3465324" y="4879989"/>
              <a:ext cx="5261353" cy="17547"/>
            </a:xfrm>
            <a:custGeom>
              <a:avLst/>
              <a:gdLst>
                <a:gd name="T0" fmla="*/ 0 w 3898"/>
                <a:gd name="T1" fmla="*/ 13 h 13"/>
                <a:gd name="T2" fmla="*/ 3898 w 3898"/>
                <a:gd name="T3" fmla="*/ 13 h 13"/>
                <a:gd name="T4" fmla="*/ 3898 w 3898"/>
                <a:gd name="T5" fmla="*/ 0 h 13"/>
                <a:gd name="T6" fmla="*/ 0 w 389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8" h="13">
                  <a:moveTo>
                    <a:pt x="0" y="13"/>
                  </a:moveTo>
                  <a:lnTo>
                    <a:pt x="3898" y="13"/>
                  </a:lnTo>
                  <a:lnTo>
                    <a:pt x="38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0" name="îşḻíḑé"/>
            <p:cNvSpPr/>
            <p:nvPr>
              <p:custDataLst>
                <p:tags r:id="rId36"/>
              </p:custDataLst>
            </p:nvPr>
          </p:nvSpPr>
          <p:spPr bwMode="auto">
            <a:xfrm>
              <a:off x="4342666" y="4827348"/>
              <a:ext cx="496711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1" name="işlïḋê"/>
            <p:cNvSpPr/>
            <p:nvPr>
              <p:custDataLst>
                <p:tags r:id="rId37"/>
              </p:custDataLst>
            </p:nvPr>
          </p:nvSpPr>
          <p:spPr bwMode="auto">
            <a:xfrm>
              <a:off x="4342666" y="4827348"/>
              <a:ext cx="496711" cy="16197"/>
            </a:xfrm>
            <a:custGeom>
              <a:avLst/>
              <a:gdLst>
                <a:gd name="T0" fmla="*/ 0 w 368"/>
                <a:gd name="T1" fmla="*/ 12 h 12"/>
                <a:gd name="T2" fmla="*/ 368 w 368"/>
                <a:gd name="T3" fmla="*/ 12 h 12"/>
                <a:gd name="T4" fmla="*/ 368 w 368"/>
                <a:gd name="T5" fmla="*/ 0 h 12"/>
                <a:gd name="T6" fmla="*/ 0 w 36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12">
                  <a:moveTo>
                    <a:pt x="0" y="12"/>
                  </a:moveTo>
                  <a:lnTo>
                    <a:pt x="368" y="12"/>
                  </a:lnTo>
                  <a:lnTo>
                    <a:pt x="3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2" name="îśḻîḑé"/>
            <p:cNvSpPr/>
            <p:nvPr>
              <p:custDataLst>
                <p:tags r:id="rId38"/>
              </p:custDataLst>
            </p:nvPr>
          </p:nvSpPr>
          <p:spPr bwMode="auto">
            <a:xfrm>
              <a:off x="4311622" y="3582872"/>
              <a:ext cx="444070" cy="190316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3" name="íšlîḓé"/>
            <p:cNvSpPr/>
            <p:nvPr>
              <p:custDataLst>
                <p:tags r:id="rId39"/>
              </p:custDataLst>
            </p:nvPr>
          </p:nvSpPr>
          <p:spPr bwMode="auto">
            <a:xfrm>
              <a:off x="4326469" y="3773189"/>
              <a:ext cx="72887" cy="1221531"/>
            </a:xfrm>
            <a:custGeom>
              <a:avLst/>
              <a:gdLst>
                <a:gd name="T0" fmla="*/ 41 w 54"/>
                <a:gd name="T1" fmla="*/ 0 h 905"/>
                <a:gd name="T2" fmla="*/ 0 w 54"/>
                <a:gd name="T3" fmla="*/ 903 h 905"/>
                <a:gd name="T4" fmla="*/ 12 w 54"/>
                <a:gd name="T5" fmla="*/ 905 h 905"/>
                <a:gd name="T6" fmla="*/ 54 w 54"/>
                <a:gd name="T7" fmla="*/ 0 h 905"/>
                <a:gd name="T8" fmla="*/ 41 w 54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05">
                  <a:moveTo>
                    <a:pt x="41" y="0"/>
                  </a:moveTo>
                  <a:lnTo>
                    <a:pt x="0" y="903"/>
                  </a:lnTo>
                  <a:lnTo>
                    <a:pt x="12" y="905"/>
                  </a:lnTo>
                  <a:lnTo>
                    <a:pt x="54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4" name="ïs1îde"/>
            <p:cNvSpPr/>
            <p:nvPr>
              <p:custDataLst>
                <p:tags r:id="rId40"/>
              </p:custDataLst>
            </p:nvPr>
          </p:nvSpPr>
          <p:spPr bwMode="auto">
            <a:xfrm>
              <a:off x="4326469" y="3773189"/>
              <a:ext cx="72887" cy="1221531"/>
            </a:xfrm>
            <a:custGeom>
              <a:avLst/>
              <a:gdLst>
                <a:gd name="T0" fmla="*/ 41 w 54"/>
                <a:gd name="T1" fmla="*/ 0 h 905"/>
                <a:gd name="T2" fmla="*/ 0 w 54"/>
                <a:gd name="T3" fmla="*/ 903 h 905"/>
                <a:gd name="T4" fmla="*/ 12 w 54"/>
                <a:gd name="T5" fmla="*/ 905 h 905"/>
                <a:gd name="T6" fmla="*/ 54 w 54"/>
                <a:gd name="T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05">
                  <a:moveTo>
                    <a:pt x="41" y="0"/>
                  </a:moveTo>
                  <a:lnTo>
                    <a:pt x="0" y="903"/>
                  </a:lnTo>
                  <a:lnTo>
                    <a:pt x="12" y="905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5" name="îṣľíḓê"/>
            <p:cNvSpPr/>
            <p:nvPr>
              <p:custDataLst>
                <p:tags r:id="rId41"/>
              </p:custDataLst>
            </p:nvPr>
          </p:nvSpPr>
          <p:spPr bwMode="auto">
            <a:xfrm>
              <a:off x="4707100" y="3773189"/>
              <a:ext cx="157922" cy="1221531"/>
            </a:xfrm>
            <a:custGeom>
              <a:avLst/>
              <a:gdLst>
                <a:gd name="T0" fmla="*/ 0 w 117"/>
                <a:gd name="T1" fmla="*/ 0 h 905"/>
                <a:gd name="T2" fmla="*/ 104 w 117"/>
                <a:gd name="T3" fmla="*/ 905 h 905"/>
                <a:gd name="T4" fmla="*/ 117 w 117"/>
                <a:gd name="T5" fmla="*/ 903 h 905"/>
                <a:gd name="T6" fmla="*/ 13 w 117"/>
                <a:gd name="T7" fmla="*/ 0 h 905"/>
                <a:gd name="T8" fmla="*/ 0 w 117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905">
                  <a:moveTo>
                    <a:pt x="0" y="0"/>
                  </a:moveTo>
                  <a:lnTo>
                    <a:pt x="104" y="905"/>
                  </a:lnTo>
                  <a:lnTo>
                    <a:pt x="117" y="90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6" name="işlidé"/>
            <p:cNvSpPr/>
            <p:nvPr>
              <p:custDataLst>
                <p:tags r:id="rId42"/>
              </p:custDataLst>
            </p:nvPr>
          </p:nvSpPr>
          <p:spPr bwMode="auto">
            <a:xfrm>
              <a:off x="4707100" y="3773189"/>
              <a:ext cx="157922" cy="1221531"/>
            </a:xfrm>
            <a:custGeom>
              <a:avLst/>
              <a:gdLst>
                <a:gd name="T0" fmla="*/ 0 w 117"/>
                <a:gd name="T1" fmla="*/ 0 h 905"/>
                <a:gd name="T2" fmla="*/ 104 w 117"/>
                <a:gd name="T3" fmla="*/ 905 h 905"/>
                <a:gd name="T4" fmla="*/ 117 w 117"/>
                <a:gd name="T5" fmla="*/ 903 h 905"/>
                <a:gd name="T6" fmla="*/ 13 w 117"/>
                <a:gd name="T7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905">
                  <a:moveTo>
                    <a:pt x="0" y="0"/>
                  </a:moveTo>
                  <a:lnTo>
                    <a:pt x="104" y="905"/>
                  </a:lnTo>
                  <a:lnTo>
                    <a:pt x="117" y="903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7" name="íṥḷíḍê"/>
            <p:cNvSpPr/>
            <p:nvPr>
              <p:custDataLst>
                <p:tags r:id="rId43"/>
              </p:custDataLst>
            </p:nvPr>
          </p:nvSpPr>
          <p:spPr bwMode="auto">
            <a:xfrm>
              <a:off x="4095661" y="3770489"/>
              <a:ext cx="275350" cy="1199934"/>
            </a:xfrm>
            <a:custGeom>
              <a:avLst/>
              <a:gdLst>
                <a:gd name="T0" fmla="*/ 192 w 204"/>
                <a:gd name="T1" fmla="*/ 0 h 889"/>
                <a:gd name="T2" fmla="*/ 0 w 204"/>
                <a:gd name="T3" fmla="*/ 885 h 889"/>
                <a:gd name="T4" fmla="*/ 13 w 204"/>
                <a:gd name="T5" fmla="*/ 889 h 889"/>
                <a:gd name="T6" fmla="*/ 204 w 204"/>
                <a:gd name="T7" fmla="*/ 4 h 889"/>
                <a:gd name="T8" fmla="*/ 192 w 204"/>
                <a:gd name="T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89">
                  <a:moveTo>
                    <a:pt x="192" y="0"/>
                  </a:moveTo>
                  <a:lnTo>
                    <a:pt x="0" y="885"/>
                  </a:lnTo>
                  <a:lnTo>
                    <a:pt x="13" y="889"/>
                  </a:lnTo>
                  <a:lnTo>
                    <a:pt x="204" y="4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8" name="isḻiďè"/>
            <p:cNvSpPr/>
            <p:nvPr>
              <p:custDataLst>
                <p:tags r:id="rId44"/>
              </p:custDataLst>
            </p:nvPr>
          </p:nvSpPr>
          <p:spPr bwMode="auto">
            <a:xfrm>
              <a:off x="4095661" y="3770489"/>
              <a:ext cx="275350" cy="1199934"/>
            </a:xfrm>
            <a:custGeom>
              <a:avLst/>
              <a:gdLst>
                <a:gd name="T0" fmla="*/ 192 w 204"/>
                <a:gd name="T1" fmla="*/ 0 h 889"/>
                <a:gd name="T2" fmla="*/ 0 w 204"/>
                <a:gd name="T3" fmla="*/ 885 h 889"/>
                <a:gd name="T4" fmla="*/ 13 w 204"/>
                <a:gd name="T5" fmla="*/ 889 h 889"/>
                <a:gd name="T6" fmla="*/ 204 w 204"/>
                <a:gd name="T7" fmla="*/ 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889">
                  <a:moveTo>
                    <a:pt x="192" y="0"/>
                  </a:moveTo>
                  <a:lnTo>
                    <a:pt x="0" y="885"/>
                  </a:lnTo>
                  <a:lnTo>
                    <a:pt x="13" y="889"/>
                  </a:lnTo>
                  <a:lnTo>
                    <a:pt x="204" y="4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59" name="íşlíḑè"/>
            <p:cNvSpPr/>
            <p:nvPr>
              <p:custDataLst>
                <p:tags r:id="rId45"/>
              </p:custDataLst>
            </p:nvPr>
          </p:nvSpPr>
          <p:spPr bwMode="auto">
            <a:xfrm>
              <a:off x="4488440" y="3746193"/>
              <a:ext cx="197065" cy="1221531"/>
            </a:xfrm>
            <a:custGeom>
              <a:avLst/>
              <a:gdLst>
                <a:gd name="T0" fmla="*/ 133 w 146"/>
                <a:gd name="T1" fmla="*/ 0 h 905"/>
                <a:gd name="T2" fmla="*/ 0 w 146"/>
                <a:gd name="T3" fmla="*/ 905 h 905"/>
                <a:gd name="T4" fmla="*/ 13 w 146"/>
                <a:gd name="T5" fmla="*/ 905 h 905"/>
                <a:gd name="T6" fmla="*/ 146 w 146"/>
                <a:gd name="T7" fmla="*/ 2 h 905"/>
                <a:gd name="T8" fmla="*/ 133 w 146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5">
                  <a:moveTo>
                    <a:pt x="133" y="0"/>
                  </a:moveTo>
                  <a:lnTo>
                    <a:pt x="0" y="905"/>
                  </a:lnTo>
                  <a:lnTo>
                    <a:pt x="13" y="905"/>
                  </a:lnTo>
                  <a:lnTo>
                    <a:pt x="146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0" name="íṩḻiḋé"/>
            <p:cNvSpPr/>
            <p:nvPr>
              <p:custDataLst>
                <p:tags r:id="rId46"/>
              </p:custDataLst>
            </p:nvPr>
          </p:nvSpPr>
          <p:spPr bwMode="auto">
            <a:xfrm>
              <a:off x="4488440" y="3746193"/>
              <a:ext cx="197065" cy="1221531"/>
            </a:xfrm>
            <a:custGeom>
              <a:avLst/>
              <a:gdLst>
                <a:gd name="T0" fmla="*/ 133 w 146"/>
                <a:gd name="T1" fmla="*/ 0 h 905"/>
                <a:gd name="T2" fmla="*/ 0 w 146"/>
                <a:gd name="T3" fmla="*/ 905 h 905"/>
                <a:gd name="T4" fmla="*/ 13 w 146"/>
                <a:gd name="T5" fmla="*/ 905 h 905"/>
                <a:gd name="T6" fmla="*/ 146 w 146"/>
                <a:gd name="T7" fmla="*/ 2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905">
                  <a:moveTo>
                    <a:pt x="133" y="0"/>
                  </a:moveTo>
                  <a:lnTo>
                    <a:pt x="0" y="905"/>
                  </a:lnTo>
                  <a:lnTo>
                    <a:pt x="13" y="905"/>
                  </a:lnTo>
                  <a:lnTo>
                    <a:pt x="146" y="2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1" name="íśľiḍé"/>
            <p:cNvSpPr/>
            <p:nvPr>
              <p:custDataLst>
                <p:tags r:id="rId47"/>
              </p:custDataLst>
            </p:nvPr>
          </p:nvSpPr>
          <p:spPr bwMode="auto">
            <a:xfrm>
              <a:off x="4379110" y="3999948"/>
              <a:ext cx="368484" cy="1754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2" name="íSḻîḋe"/>
            <p:cNvSpPr/>
            <p:nvPr>
              <p:custDataLst>
                <p:tags r:id="rId48"/>
              </p:custDataLst>
            </p:nvPr>
          </p:nvSpPr>
          <p:spPr bwMode="auto">
            <a:xfrm>
              <a:off x="4379110" y="3999948"/>
              <a:ext cx="368484" cy="17547"/>
            </a:xfrm>
            <a:custGeom>
              <a:avLst/>
              <a:gdLst>
                <a:gd name="T0" fmla="*/ 0 w 273"/>
                <a:gd name="T1" fmla="*/ 13 h 13"/>
                <a:gd name="T2" fmla="*/ 273 w 273"/>
                <a:gd name="T3" fmla="*/ 13 h 13"/>
                <a:gd name="T4" fmla="*/ 273 w 273"/>
                <a:gd name="T5" fmla="*/ 0 h 13"/>
                <a:gd name="T6" fmla="*/ 0 w 273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" h="13">
                  <a:moveTo>
                    <a:pt x="0" y="13"/>
                  </a:moveTo>
                  <a:lnTo>
                    <a:pt x="273" y="13"/>
                  </a:lnTo>
                  <a:lnTo>
                    <a:pt x="27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3" name="ïṩḷíḍê"/>
            <p:cNvSpPr/>
            <p:nvPr>
              <p:custDataLst>
                <p:tags r:id="rId49"/>
              </p:custDataLst>
            </p:nvPr>
          </p:nvSpPr>
          <p:spPr bwMode="auto">
            <a:xfrm>
              <a:off x="4368312" y="4280697"/>
              <a:ext cx="418425" cy="1754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4" name="iṡḷidê"/>
            <p:cNvSpPr/>
            <p:nvPr>
              <p:custDataLst>
                <p:tags r:id="rId50"/>
              </p:custDataLst>
            </p:nvPr>
          </p:nvSpPr>
          <p:spPr bwMode="auto">
            <a:xfrm>
              <a:off x="4368312" y="4280697"/>
              <a:ext cx="418425" cy="17547"/>
            </a:xfrm>
            <a:custGeom>
              <a:avLst/>
              <a:gdLst>
                <a:gd name="T0" fmla="*/ 0 w 310"/>
                <a:gd name="T1" fmla="*/ 13 h 13"/>
                <a:gd name="T2" fmla="*/ 310 w 310"/>
                <a:gd name="T3" fmla="*/ 13 h 13"/>
                <a:gd name="T4" fmla="*/ 310 w 310"/>
                <a:gd name="T5" fmla="*/ 0 h 13"/>
                <a:gd name="T6" fmla="*/ 0 w 3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13">
                  <a:moveTo>
                    <a:pt x="0" y="13"/>
                  </a:moveTo>
                  <a:lnTo>
                    <a:pt x="310" y="13"/>
                  </a:lnTo>
                  <a:lnTo>
                    <a:pt x="31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5" name="îŝlîḓé"/>
            <p:cNvSpPr/>
            <p:nvPr>
              <p:custDataLst>
                <p:tags r:id="rId51"/>
              </p:custDataLst>
            </p:nvPr>
          </p:nvSpPr>
          <p:spPr bwMode="auto">
            <a:xfrm>
              <a:off x="4354814" y="4549298"/>
              <a:ext cx="453518" cy="1754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6" name="î$lide"/>
            <p:cNvSpPr/>
            <p:nvPr>
              <p:custDataLst>
                <p:tags r:id="rId52"/>
              </p:custDataLst>
            </p:nvPr>
          </p:nvSpPr>
          <p:spPr bwMode="auto">
            <a:xfrm>
              <a:off x="4354814" y="4549298"/>
              <a:ext cx="453518" cy="17547"/>
            </a:xfrm>
            <a:custGeom>
              <a:avLst/>
              <a:gdLst>
                <a:gd name="T0" fmla="*/ 0 w 336"/>
                <a:gd name="T1" fmla="*/ 13 h 13"/>
                <a:gd name="T2" fmla="*/ 336 w 336"/>
                <a:gd name="T3" fmla="*/ 13 h 13"/>
                <a:gd name="T4" fmla="*/ 336 w 336"/>
                <a:gd name="T5" fmla="*/ 0 h 13"/>
                <a:gd name="T6" fmla="*/ 0 w 33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13">
                  <a:moveTo>
                    <a:pt x="0" y="13"/>
                  </a:moveTo>
                  <a:lnTo>
                    <a:pt x="336" y="13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7" name="ísḷíďê"/>
            <p:cNvSpPr/>
            <p:nvPr>
              <p:custDataLst>
                <p:tags r:id="rId53"/>
              </p:custDataLst>
            </p:nvPr>
          </p:nvSpPr>
          <p:spPr bwMode="auto">
            <a:xfrm>
              <a:off x="4157750" y="4718018"/>
              <a:ext cx="376583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8" name="îṣḷiḑe"/>
            <p:cNvSpPr/>
            <p:nvPr>
              <p:custDataLst>
                <p:tags r:id="rId54"/>
              </p:custDataLst>
            </p:nvPr>
          </p:nvSpPr>
          <p:spPr bwMode="auto">
            <a:xfrm>
              <a:off x="4157750" y="4718018"/>
              <a:ext cx="376583" cy="16197"/>
            </a:xfrm>
            <a:custGeom>
              <a:avLst/>
              <a:gdLst>
                <a:gd name="T0" fmla="*/ 0 w 279"/>
                <a:gd name="T1" fmla="*/ 12 h 12"/>
                <a:gd name="T2" fmla="*/ 279 w 279"/>
                <a:gd name="T3" fmla="*/ 12 h 12"/>
                <a:gd name="T4" fmla="*/ 279 w 279"/>
                <a:gd name="T5" fmla="*/ 0 h 12"/>
                <a:gd name="T6" fmla="*/ 0 w 2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12">
                  <a:moveTo>
                    <a:pt x="0" y="12"/>
                  </a:moveTo>
                  <a:lnTo>
                    <a:pt x="279" y="12"/>
                  </a:lnTo>
                  <a:lnTo>
                    <a:pt x="2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69" name="îsḻïdê"/>
            <p:cNvSpPr/>
            <p:nvPr>
              <p:custDataLst>
                <p:tags r:id="rId55"/>
              </p:custDataLst>
            </p:nvPr>
          </p:nvSpPr>
          <p:spPr bwMode="auto">
            <a:xfrm>
              <a:off x="4230637" y="4376530"/>
              <a:ext cx="345538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0" name="ï$lîḑé"/>
            <p:cNvSpPr/>
            <p:nvPr>
              <p:custDataLst>
                <p:tags r:id="rId56"/>
              </p:custDataLst>
            </p:nvPr>
          </p:nvSpPr>
          <p:spPr bwMode="auto">
            <a:xfrm>
              <a:off x="4230637" y="4376530"/>
              <a:ext cx="345538" cy="16197"/>
            </a:xfrm>
            <a:custGeom>
              <a:avLst/>
              <a:gdLst>
                <a:gd name="T0" fmla="*/ 0 w 256"/>
                <a:gd name="T1" fmla="*/ 12 h 12"/>
                <a:gd name="T2" fmla="*/ 256 w 256"/>
                <a:gd name="T3" fmla="*/ 12 h 12"/>
                <a:gd name="T4" fmla="*/ 256 w 256"/>
                <a:gd name="T5" fmla="*/ 0 h 12"/>
                <a:gd name="T6" fmla="*/ 0 w 25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12">
                  <a:moveTo>
                    <a:pt x="0" y="12"/>
                  </a:moveTo>
                  <a:lnTo>
                    <a:pt x="256" y="12"/>
                  </a:lnTo>
                  <a:lnTo>
                    <a:pt x="25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1" name="iṣlíďe"/>
            <p:cNvSpPr/>
            <p:nvPr>
              <p:custDataLst>
                <p:tags r:id="rId57"/>
              </p:custDataLst>
            </p:nvPr>
          </p:nvSpPr>
          <p:spPr bwMode="auto">
            <a:xfrm>
              <a:off x="4290026" y="4101179"/>
              <a:ext cx="325292" cy="20247"/>
            </a:xfrm>
            <a:custGeom>
              <a:avLst/>
              <a:gdLst>
                <a:gd name="T0" fmla="*/ 0 w 241"/>
                <a:gd name="T1" fmla="*/ 13 h 15"/>
                <a:gd name="T2" fmla="*/ 241 w 241"/>
                <a:gd name="T3" fmla="*/ 15 h 15"/>
                <a:gd name="T4" fmla="*/ 241 w 241"/>
                <a:gd name="T5" fmla="*/ 2 h 15"/>
                <a:gd name="T6" fmla="*/ 0 w 241"/>
                <a:gd name="T7" fmla="*/ 0 h 15"/>
                <a:gd name="T8" fmla="*/ 0 w 241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5">
                  <a:moveTo>
                    <a:pt x="0" y="13"/>
                  </a:moveTo>
                  <a:lnTo>
                    <a:pt x="241" y="15"/>
                  </a:lnTo>
                  <a:lnTo>
                    <a:pt x="241" y="2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2" name="ïŝľîdè"/>
            <p:cNvSpPr/>
            <p:nvPr>
              <p:custDataLst>
                <p:tags r:id="rId58"/>
              </p:custDataLst>
            </p:nvPr>
          </p:nvSpPr>
          <p:spPr bwMode="auto">
            <a:xfrm>
              <a:off x="4290026" y="4101179"/>
              <a:ext cx="325292" cy="20247"/>
            </a:xfrm>
            <a:custGeom>
              <a:avLst/>
              <a:gdLst>
                <a:gd name="T0" fmla="*/ 0 w 241"/>
                <a:gd name="T1" fmla="*/ 13 h 15"/>
                <a:gd name="T2" fmla="*/ 241 w 241"/>
                <a:gd name="T3" fmla="*/ 15 h 15"/>
                <a:gd name="T4" fmla="*/ 241 w 241"/>
                <a:gd name="T5" fmla="*/ 2 h 15"/>
                <a:gd name="T6" fmla="*/ 0 w 241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15">
                  <a:moveTo>
                    <a:pt x="0" y="13"/>
                  </a:moveTo>
                  <a:lnTo>
                    <a:pt x="241" y="15"/>
                  </a:lnTo>
                  <a:lnTo>
                    <a:pt x="24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3" name="išľïḑè"/>
            <p:cNvSpPr/>
            <p:nvPr>
              <p:custDataLst>
                <p:tags r:id="rId59"/>
              </p:custDataLst>
            </p:nvPr>
          </p:nvSpPr>
          <p:spPr bwMode="auto">
            <a:xfrm>
              <a:off x="4334568" y="3894667"/>
              <a:ext cx="319893" cy="16197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4" name="iṥ1idé"/>
            <p:cNvSpPr/>
            <p:nvPr>
              <p:custDataLst>
                <p:tags r:id="rId60"/>
              </p:custDataLst>
            </p:nvPr>
          </p:nvSpPr>
          <p:spPr bwMode="auto">
            <a:xfrm>
              <a:off x="4334568" y="3894667"/>
              <a:ext cx="319893" cy="16197"/>
            </a:xfrm>
            <a:custGeom>
              <a:avLst/>
              <a:gdLst>
                <a:gd name="T0" fmla="*/ 0 w 237"/>
                <a:gd name="T1" fmla="*/ 12 h 12"/>
                <a:gd name="T2" fmla="*/ 237 w 237"/>
                <a:gd name="T3" fmla="*/ 12 h 12"/>
                <a:gd name="T4" fmla="*/ 237 w 237"/>
                <a:gd name="T5" fmla="*/ 0 h 12"/>
                <a:gd name="T6" fmla="*/ 0 w 23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2">
                  <a:moveTo>
                    <a:pt x="0" y="12"/>
                  </a:moveTo>
                  <a:lnTo>
                    <a:pt x="237" y="12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5" name="îṧ1ídê"/>
            <p:cNvSpPr/>
            <p:nvPr>
              <p:custDataLst>
                <p:tags r:id="rId61"/>
              </p:custDataLst>
            </p:nvPr>
          </p:nvSpPr>
          <p:spPr bwMode="auto">
            <a:xfrm>
              <a:off x="4379110" y="2952536"/>
              <a:ext cx="236208" cy="153872"/>
            </a:xfrm>
            <a:custGeom>
              <a:avLst/>
              <a:gdLst>
                <a:gd name="T0" fmla="*/ 140 w 175"/>
                <a:gd name="T1" fmla="*/ 4 h 114"/>
                <a:gd name="T2" fmla="*/ 137 w 175"/>
                <a:gd name="T3" fmla="*/ 25 h 114"/>
                <a:gd name="T4" fmla="*/ 131 w 175"/>
                <a:gd name="T5" fmla="*/ 6 h 114"/>
                <a:gd name="T6" fmla="*/ 110 w 175"/>
                <a:gd name="T7" fmla="*/ 8 h 114"/>
                <a:gd name="T8" fmla="*/ 102 w 175"/>
                <a:gd name="T9" fmla="*/ 29 h 114"/>
                <a:gd name="T10" fmla="*/ 96 w 175"/>
                <a:gd name="T11" fmla="*/ 11 h 114"/>
                <a:gd name="T12" fmla="*/ 79 w 175"/>
                <a:gd name="T13" fmla="*/ 13 h 114"/>
                <a:gd name="T14" fmla="*/ 81 w 175"/>
                <a:gd name="T15" fmla="*/ 40 h 114"/>
                <a:gd name="T16" fmla="*/ 69 w 175"/>
                <a:gd name="T17" fmla="*/ 15 h 114"/>
                <a:gd name="T18" fmla="*/ 48 w 175"/>
                <a:gd name="T19" fmla="*/ 19 h 114"/>
                <a:gd name="T20" fmla="*/ 44 w 175"/>
                <a:gd name="T21" fmla="*/ 29 h 114"/>
                <a:gd name="T22" fmla="*/ 38 w 175"/>
                <a:gd name="T23" fmla="*/ 19 h 114"/>
                <a:gd name="T24" fmla="*/ 23 w 175"/>
                <a:gd name="T25" fmla="*/ 21 h 114"/>
                <a:gd name="T26" fmla="*/ 23 w 175"/>
                <a:gd name="T27" fmla="*/ 42 h 114"/>
                <a:gd name="T28" fmla="*/ 17 w 175"/>
                <a:gd name="T29" fmla="*/ 23 h 114"/>
                <a:gd name="T30" fmla="*/ 0 w 175"/>
                <a:gd name="T31" fmla="*/ 25 h 114"/>
                <a:gd name="T32" fmla="*/ 13 w 175"/>
                <a:gd name="T33" fmla="*/ 114 h 114"/>
                <a:gd name="T34" fmla="*/ 175 w 175"/>
                <a:gd name="T35" fmla="*/ 98 h 114"/>
                <a:gd name="T36" fmla="*/ 160 w 175"/>
                <a:gd name="T37" fmla="*/ 0 h 114"/>
                <a:gd name="T38" fmla="*/ 140 w 175"/>
                <a:gd name="T39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114">
                  <a:moveTo>
                    <a:pt x="140" y="4"/>
                  </a:moveTo>
                  <a:lnTo>
                    <a:pt x="137" y="25"/>
                  </a:lnTo>
                  <a:lnTo>
                    <a:pt x="131" y="6"/>
                  </a:lnTo>
                  <a:lnTo>
                    <a:pt x="110" y="8"/>
                  </a:lnTo>
                  <a:lnTo>
                    <a:pt x="102" y="29"/>
                  </a:lnTo>
                  <a:lnTo>
                    <a:pt x="96" y="11"/>
                  </a:lnTo>
                  <a:lnTo>
                    <a:pt x="79" y="13"/>
                  </a:lnTo>
                  <a:lnTo>
                    <a:pt x="81" y="40"/>
                  </a:lnTo>
                  <a:lnTo>
                    <a:pt x="69" y="15"/>
                  </a:lnTo>
                  <a:lnTo>
                    <a:pt x="48" y="19"/>
                  </a:lnTo>
                  <a:lnTo>
                    <a:pt x="44" y="29"/>
                  </a:lnTo>
                  <a:lnTo>
                    <a:pt x="38" y="19"/>
                  </a:lnTo>
                  <a:lnTo>
                    <a:pt x="23" y="21"/>
                  </a:lnTo>
                  <a:lnTo>
                    <a:pt x="23" y="42"/>
                  </a:lnTo>
                  <a:lnTo>
                    <a:pt x="17" y="23"/>
                  </a:lnTo>
                  <a:lnTo>
                    <a:pt x="0" y="25"/>
                  </a:lnTo>
                  <a:lnTo>
                    <a:pt x="13" y="114"/>
                  </a:lnTo>
                  <a:lnTo>
                    <a:pt x="175" y="98"/>
                  </a:lnTo>
                  <a:lnTo>
                    <a:pt x="160" y="0"/>
                  </a:lnTo>
                  <a:lnTo>
                    <a:pt x="140" y="4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6" name="ïṣļidè"/>
            <p:cNvSpPr/>
            <p:nvPr>
              <p:custDataLst>
                <p:tags r:id="rId62"/>
              </p:custDataLst>
            </p:nvPr>
          </p:nvSpPr>
          <p:spPr bwMode="auto">
            <a:xfrm>
              <a:off x="4393957" y="3053768"/>
              <a:ext cx="226759" cy="417075"/>
            </a:xfrm>
            <a:custGeom>
              <a:avLst/>
              <a:gdLst>
                <a:gd name="T0" fmla="*/ 0 w 81"/>
                <a:gd name="T1" fmla="*/ 12 h 149"/>
                <a:gd name="T2" fmla="*/ 25 w 81"/>
                <a:gd name="T3" fmla="*/ 45 h 149"/>
                <a:gd name="T4" fmla="*/ 38 w 81"/>
                <a:gd name="T5" fmla="*/ 43 h 149"/>
                <a:gd name="T6" fmla="*/ 54 w 81"/>
                <a:gd name="T7" fmla="*/ 144 h 149"/>
                <a:gd name="T8" fmla="*/ 61 w 81"/>
                <a:gd name="T9" fmla="*/ 149 h 149"/>
                <a:gd name="T10" fmla="*/ 66 w 81"/>
                <a:gd name="T11" fmla="*/ 142 h 149"/>
                <a:gd name="T12" fmla="*/ 50 w 81"/>
                <a:gd name="T13" fmla="*/ 41 h 149"/>
                <a:gd name="T14" fmla="*/ 62 w 81"/>
                <a:gd name="T15" fmla="*/ 39 h 149"/>
                <a:gd name="T16" fmla="*/ 78 w 81"/>
                <a:gd name="T17" fmla="*/ 0 h 149"/>
                <a:gd name="T18" fmla="*/ 0 w 81"/>
                <a:gd name="T19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49">
                  <a:moveTo>
                    <a:pt x="0" y="12"/>
                  </a:moveTo>
                  <a:cubicBezTo>
                    <a:pt x="3" y="32"/>
                    <a:pt x="6" y="48"/>
                    <a:pt x="25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4" y="147"/>
                    <a:pt x="57" y="149"/>
                    <a:pt x="61" y="149"/>
                  </a:cubicBezTo>
                  <a:cubicBezTo>
                    <a:pt x="64" y="148"/>
                    <a:pt x="66" y="145"/>
                    <a:pt x="66" y="142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81" y="37"/>
                    <a:pt x="81" y="20"/>
                    <a:pt x="78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7" name="î$ļîdê"/>
            <p:cNvSpPr/>
            <p:nvPr>
              <p:custDataLst>
                <p:tags r:id="rId63"/>
              </p:custDataLst>
            </p:nvPr>
          </p:nvSpPr>
          <p:spPr bwMode="auto">
            <a:xfrm>
              <a:off x="4391257" y="3040270"/>
              <a:ext cx="224060" cy="78286"/>
            </a:xfrm>
            <a:custGeom>
              <a:avLst/>
              <a:gdLst>
                <a:gd name="T0" fmla="*/ 166 w 166"/>
                <a:gd name="T1" fmla="*/ 33 h 58"/>
                <a:gd name="T2" fmla="*/ 6 w 166"/>
                <a:gd name="T3" fmla="*/ 58 h 58"/>
                <a:gd name="T4" fmla="*/ 0 w 166"/>
                <a:gd name="T5" fmla="*/ 24 h 58"/>
                <a:gd name="T6" fmla="*/ 162 w 166"/>
                <a:gd name="T7" fmla="*/ 0 h 58"/>
                <a:gd name="T8" fmla="*/ 166 w 166"/>
                <a:gd name="T9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58">
                  <a:moveTo>
                    <a:pt x="166" y="33"/>
                  </a:moveTo>
                  <a:lnTo>
                    <a:pt x="6" y="58"/>
                  </a:lnTo>
                  <a:lnTo>
                    <a:pt x="0" y="24"/>
                  </a:lnTo>
                  <a:lnTo>
                    <a:pt x="162" y="0"/>
                  </a:lnTo>
                  <a:lnTo>
                    <a:pt x="166" y="33"/>
                  </a:ln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8" name="îşḻîḓe"/>
            <p:cNvSpPr/>
            <p:nvPr>
              <p:custDataLst>
                <p:tags r:id="rId64"/>
              </p:custDataLst>
            </p:nvPr>
          </p:nvSpPr>
          <p:spPr bwMode="auto">
            <a:xfrm>
              <a:off x="4654460" y="3048369"/>
              <a:ext cx="56690" cy="427873"/>
            </a:xfrm>
            <a:custGeom>
              <a:avLst/>
              <a:gdLst>
                <a:gd name="T0" fmla="*/ 12 w 20"/>
                <a:gd name="T1" fmla="*/ 148 h 153"/>
                <a:gd name="T2" fmla="*/ 6 w 20"/>
                <a:gd name="T3" fmla="*/ 153 h 153"/>
                <a:gd name="T4" fmla="*/ 0 w 20"/>
                <a:gd name="T5" fmla="*/ 147 h 153"/>
                <a:gd name="T6" fmla="*/ 8 w 20"/>
                <a:gd name="T7" fmla="*/ 6 h 153"/>
                <a:gd name="T8" fmla="*/ 15 w 20"/>
                <a:gd name="T9" fmla="*/ 0 h 153"/>
                <a:gd name="T10" fmla="*/ 20 w 20"/>
                <a:gd name="T11" fmla="*/ 6 h 153"/>
                <a:gd name="T12" fmla="*/ 12 w 20"/>
                <a:gd name="T13" fmla="*/ 14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3">
                  <a:moveTo>
                    <a:pt x="12" y="148"/>
                  </a:moveTo>
                  <a:cubicBezTo>
                    <a:pt x="12" y="151"/>
                    <a:pt x="9" y="153"/>
                    <a:pt x="6" y="153"/>
                  </a:cubicBezTo>
                  <a:cubicBezTo>
                    <a:pt x="2" y="153"/>
                    <a:pt x="0" y="150"/>
                    <a:pt x="0" y="14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lnTo>
                    <a:pt x="12" y="148"/>
                  </a:ln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79" name="íSļïḑe"/>
            <p:cNvSpPr/>
            <p:nvPr>
              <p:custDataLst>
                <p:tags r:id="rId65"/>
              </p:custDataLst>
            </p:nvPr>
          </p:nvSpPr>
          <p:spPr bwMode="auto">
            <a:xfrm>
              <a:off x="4469543" y="3322370"/>
              <a:ext cx="286148" cy="260504"/>
            </a:xfrm>
            <a:custGeom>
              <a:avLst/>
              <a:gdLst>
                <a:gd name="T0" fmla="*/ 102 w 102"/>
                <a:gd name="T1" fmla="*/ 77 h 93"/>
                <a:gd name="T2" fmla="*/ 86 w 102"/>
                <a:gd name="T3" fmla="*/ 93 h 93"/>
                <a:gd name="T4" fmla="*/ 16 w 102"/>
                <a:gd name="T5" fmla="*/ 93 h 93"/>
                <a:gd name="T6" fmla="*/ 0 w 102"/>
                <a:gd name="T7" fmla="*/ 77 h 93"/>
                <a:gd name="T8" fmla="*/ 0 w 102"/>
                <a:gd name="T9" fmla="*/ 16 h 93"/>
                <a:gd name="T10" fmla="*/ 16 w 102"/>
                <a:gd name="T11" fmla="*/ 0 h 93"/>
                <a:gd name="T12" fmla="*/ 86 w 102"/>
                <a:gd name="T13" fmla="*/ 0 h 93"/>
                <a:gd name="T14" fmla="*/ 102 w 102"/>
                <a:gd name="T15" fmla="*/ 16 h 93"/>
                <a:gd name="T16" fmla="*/ 102 w 102"/>
                <a:gd name="T17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93">
                  <a:moveTo>
                    <a:pt x="102" y="77"/>
                  </a:moveTo>
                  <a:cubicBezTo>
                    <a:pt x="102" y="86"/>
                    <a:pt x="95" y="93"/>
                    <a:pt x="86" y="93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7" y="93"/>
                    <a:pt x="0" y="86"/>
                    <a:pt x="0" y="7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5" y="0"/>
                    <a:pt x="102" y="8"/>
                    <a:pt x="102" y="16"/>
                  </a:cubicBezTo>
                  <a:lnTo>
                    <a:pt x="102" y="77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0" name="îSļîḓe"/>
            <p:cNvSpPr/>
            <p:nvPr>
              <p:custDataLst>
                <p:tags r:id="rId66"/>
              </p:custDataLst>
            </p:nvPr>
          </p:nvSpPr>
          <p:spPr bwMode="auto">
            <a:xfrm>
              <a:off x="4402055" y="3342616"/>
              <a:ext cx="95833" cy="190316"/>
            </a:xfrm>
            <a:custGeom>
              <a:avLst/>
              <a:gdLst>
                <a:gd name="T0" fmla="*/ 34 w 34"/>
                <a:gd name="T1" fmla="*/ 64 h 68"/>
                <a:gd name="T2" fmla="*/ 13 w 34"/>
                <a:gd name="T3" fmla="*/ 55 h 68"/>
                <a:gd name="T4" fmla="*/ 4 w 34"/>
                <a:gd name="T5" fmla="*/ 34 h 68"/>
                <a:gd name="T6" fmla="*/ 13 w 34"/>
                <a:gd name="T7" fmla="*/ 13 h 68"/>
                <a:gd name="T8" fmla="*/ 34 w 34"/>
                <a:gd name="T9" fmla="*/ 4 h 68"/>
                <a:gd name="T10" fmla="*/ 34 w 34"/>
                <a:gd name="T11" fmla="*/ 0 h 68"/>
                <a:gd name="T12" fmla="*/ 0 w 34"/>
                <a:gd name="T13" fmla="*/ 34 h 68"/>
                <a:gd name="T14" fmla="*/ 34 w 34"/>
                <a:gd name="T15" fmla="*/ 68 h 68"/>
                <a:gd name="T16" fmla="*/ 34 w 34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8">
                  <a:moveTo>
                    <a:pt x="34" y="64"/>
                  </a:moveTo>
                  <a:cubicBezTo>
                    <a:pt x="25" y="64"/>
                    <a:pt x="18" y="61"/>
                    <a:pt x="13" y="55"/>
                  </a:cubicBezTo>
                  <a:cubicBezTo>
                    <a:pt x="7" y="50"/>
                    <a:pt x="4" y="42"/>
                    <a:pt x="4" y="34"/>
                  </a:cubicBezTo>
                  <a:cubicBezTo>
                    <a:pt x="4" y="26"/>
                    <a:pt x="7" y="18"/>
                    <a:pt x="13" y="13"/>
                  </a:cubicBezTo>
                  <a:cubicBezTo>
                    <a:pt x="18" y="7"/>
                    <a:pt x="2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34" y="64"/>
                    <a:pt x="34" y="64"/>
                    <a:pt x="34" y="64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1" name="ïṥļîďé"/>
            <p:cNvSpPr/>
            <p:nvPr>
              <p:custDataLst>
                <p:tags r:id="rId67"/>
              </p:custDataLst>
            </p:nvPr>
          </p:nvSpPr>
          <p:spPr bwMode="auto">
            <a:xfrm>
              <a:off x="7094821" y="1212699"/>
              <a:ext cx="1205333" cy="507509"/>
            </a:xfrm>
            <a:custGeom>
              <a:avLst/>
              <a:gdLst>
                <a:gd name="T0" fmla="*/ 405 w 430"/>
                <a:gd name="T1" fmla="*/ 131 h 181"/>
                <a:gd name="T2" fmla="*/ 377 w 430"/>
                <a:gd name="T3" fmla="*/ 131 h 181"/>
                <a:gd name="T4" fmla="*/ 381 w 430"/>
                <a:gd name="T5" fmla="*/ 118 h 181"/>
                <a:gd name="T6" fmla="*/ 360 w 430"/>
                <a:gd name="T7" fmla="*/ 96 h 181"/>
                <a:gd name="T8" fmla="*/ 335 w 430"/>
                <a:gd name="T9" fmla="*/ 96 h 181"/>
                <a:gd name="T10" fmla="*/ 340 w 430"/>
                <a:gd name="T11" fmla="*/ 78 h 181"/>
                <a:gd name="T12" fmla="*/ 294 w 430"/>
                <a:gd name="T13" fmla="*/ 39 h 181"/>
                <a:gd name="T14" fmla="*/ 269 w 430"/>
                <a:gd name="T15" fmla="*/ 45 h 181"/>
                <a:gd name="T16" fmla="*/ 183 w 430"/>
                <a:gd name="T17" fmla="*/ 0 h 181"/>
                <a:gd name="T18" fmla="*/ 88 w 430"/>
                <a:gd name="T19" fmla="*/ 78 h 181"/>
                <a:gd name="T20" fmla="*/ 90 w 430"/>
                <a:gd name="T21" fmla="*/ 96 h 181"/>
                <a:gd name="T22" fmla="*/ 70 w 430"/>
                <a:gd name="T23" fmla="*/ 96 h 181"/>
                <a:gd name="T24" fmla="*/ 48 w 430"/>
                <a:gd name="T25" fmla="*/ 118 h 181"/>
                <a:gd name="T26" fmla="*/ 53 w 430"/>
                <a:gd name="T27" fmla="*/ 131 h 181"/>
                <a:gd name="T28" fmla="*/ 25 w 430"/>
                <a:gd name="T29" fmla="*/ 131 h 181"/>
                <a:gd name="T30" fmla="*/ 0 w 430"/>
                <a:gd name="T31" fmla="*/ 156 h 181"/>
                <a:gd name="T32" fmla="*/ 25 w 430"/>
                <a:gd name="T33" fmla="*/ 181 h 181"/>
                <a:gd name="T34" fmla="*/ 405 w 430"/>
                <a:gd name="T35" fmla="*/ 181 h 181"/>
                <a:gd name="T36" fmla="*/ 430 w 430"/>
                <a:gd name="T37" fmla="*/ 156 h 181"/>
                <a:gd name="T38" fmla="*/ 405 w 430"/>
                <a:gd name="T39" fmla="*/ 1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181">
                  <a:moveTo>
                    <a:pt x="405" y="131"/>
                  </a:moveTo>
                  <a:cubicBezTo>
                    <a:pt x="377" y="131"/>
                    <a:pt x="377" y="131"/>
                    <a:pt x="377" y="131"/>
                  </a:cubicBezTo>
                  <a:cubicBezTo>
                    <a:pt x="380" y="127"/>
                    <a:pt x="381" y="123"/>
                    <a:pt x="381" y="118"/>
                  </a:cubicBezTo>
                  <a:cubicBezTo>
                    <a:pt x="381" y="106"/>
                    <a:pt x="372" y="96"/>
                    <a:pt x="360" y="96"/>
                  </a:cubicBezTo>
                  <a:cubicBezTo>
                    <a:pt x="335" y="96"/>
                    <a:pt x="335" y="96"/>
                    <a:pt x="335" y="96"/>
                  </a:cubicBezTo>
                  <a:cubicBezTo>
                    <a:pt x="339" y="91"/>
                    <a:pt x="340" y="85"/>
                    <a:pt x="340" y="78"/>
                  </a:cubicBezTo>
                  <a:cubicBezTo>
                    <a:pt x="340" y="57"/>
                    <a:pt x="320" y="39"/>
                    <a:pt x="294" y="39"/>
                  </a:cubicBezTo>
                  <a:cubicBezTo>
                    <a:pt x="285" y="39"/>
                    <a:pt x="276" y="41"/>
                    <a:pt x="269" y="45"/>
                  </a:cubicBezTo>
                  <a:cubicBezTo>
                    <a:pt x="254" y="18"/>
                    <a:pt x="221" y="0"/>
                    <a:pt x="183" y="0"/>
                  </a:cubicBezTo>
                  <a:cubicBezTo>
                    <a:pt x="130" y="0"/>
                    <a:pt x="88" y="35"/>
                    <a:pt x="88" y="78"/>
                  </a:cubicBezTo>
                  <a:cubicBezTo>
                    <a:pt x="88" y="84"/>
                    <a:pt x="89" y="90"/>
                    <a:pt x="9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58" y="96"/>
                    <a:pt x="48" y="106"/>
                    <a:pt x="48" y="118"/>
                  </a:cubicBezTo>
                  <a:cubicBezTo>
                    <a:pt x="48" y="123"/>
                    <a:pt x="50" y="127"/>
                    <a:pt x="53" y="13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11" y="131"/>
                    <a:pt x="0" y="142"/>
                    <a:pt x="0" y="156"/>
                  </a:cubicBezTo>
                  <a:cubicBezTo>
                    <a:pt x="0" y="169"/>
                    <a:pt x="11" y="181"/>
                    <a:pt x="25" y="181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19" y="181"/>
                    <a:pt x="430" y="169"/>
                    <a:pt x="430" y="156"/>
                  </a:cubicBezTo>
                  <a:cubicBezTo>
                    <a:pt x="430" y="142"/>
                    <a:pt x="419" y="131"/>
                    <a:pt x="405" y="131"/>
                  </a:cubicBez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2" name="ïsḷiḍè"/>
            <p:cNvSpPr/>
            <p:nvPr>
              <p:custDataLst>
                <p:tags r:id="rId68"/>
              </p:custDataLst>
            </p:nvPr>
          </p:nvSpPr>
          <p:spPr bwMode="auto">
            <a:xfrm>
              <a:off x="3538211" y="2249312"/>
              <a:ext cx="807155" cy="338789"/>
            </a:xfrm>
            <a:custGeom>
              <a:avLst/>
              <a:gdLst>
                <a:gd name="T0" fmla="*/ 271 w 288"/>
                <a:gd name="T1" fmla="*/ 87 h 121"/>
                <a:gd name="T2" fmla="*/ 252 w 288"/>
                <a:gd name="T3" fmla="*/ 87 h 121"/>
                <a:gd name="T4" fmla="*/ 255 w 288"/>
                <a:gd name="T5" fmla="*/ 79 h 121"/>
                <a:gd name="T6" fmla="*/ 241 w 288"/>
                <a:gd name="T7" fmla="*/ 64 h 121"/>
                <a:gd name="T8" fmla="*/ 224 w 288"/>
                <a:gd name="T9" fmla="*/ 64 h 121"/>
                <a:gd name="T10" fmla="*/ 228 w 288"/>
                <a:gd name="T11" fmla="*/ 53 h 121"/>
                <a:gd name="T12" fmla="*/ 197 w 288"/>
                <a:gd name="T13" fmla="*/ 26 h 121"/>
                <a:gd name="T14" fmla="*/ 180 w 288"/>
                <a:gd name="T15" fmla="*/ 30 h 121"/>
                <a:gd name="T16" fmla="*/ 122 w 288"/>
                <a:gd name="T17" fmla="*/ 0 h 121"/>
                <a:gd name="T18" fmla="*/ 59 w 288"/>
                <a:gd name="T19" fmla="*/ 53 h 121"/>
                <a:gd name="T20" fmla="*/ 61 w 288"/>
                <a:gd name="T21" fmla="*/ 64 h 121"/>
                <a:gd name="T22" fmla="*/ 47 w 288"/>
                <a:gd name="T23" fmla="*/ 64 h 121"/>
                <a:gd name="T24" fmla="*/ 32 w 288"/>
                <a:gd name="T25" fmla="*/ 79 h 121"/>
                <a:gd name="T26" fmla="*/ 35 w 288"/>
                <a:gd name="T27" fmla="*/ 87 h 121"/>
                <a:gd name="T28" fmla="*/ 17 w 288"/>
                <a:gd name="T29" fmla="*/ 87 h 121"/>
                <a:gd name="T30" fmla="*/ 0 w 288"/>
                <a:gd name="T31" fmla="*/ 104 h 121"/>
                <a:gd name="T32" fmla="*/ 17 w 288"/>
                <a:gd name="T33" fmla="*/ 121 h 121"/>
                <a:gd name="T34" fmla="*/ 271 w 288"/>
                <a:gd name="T35" fmla="*/ 121 h 121"/>
                <a:gd name="T36" fmla="*/ 288 w 288"/>
                <a:gd name="T37" fmla="*/ 104 h 121"/>
                <a:gd name="T38" fmla="*/ 271 w 288"/>
                <a:gd name="T39" fmla="*/ 8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21">
                  <a:moveTo>
                    <a:pt x="271" y="87"/>
                  </a:moveTo>
                  <a:cubicBezTo>
                    <a:pt x="252" y="87"/>
                    <a:pt x="252" y="87"/>
                    <a:pt x="252" y="87"/>
                  </a:cubicBezTo>
                  <a:cubicBezTo>
                    <a:pt x="254" y="85"/>
                    <a:pt x="255" y="82"/>
                    <a:pt x="255" y="79"/>
                  </a:cubicBezTo>
                  <a:cubicBezTo>
                    <a:pt x="255" y="71"/>
                    <a:pt x="249" y="64"/>
                    <a:pt x="241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7" y="61"/>
                    <a:pt x="228" y="57"/>
                    <a:pt x="228" y="53"/>
                  </a:cubicBezTo>
                  <a:cubicBezTo>
                    <a:pt x="228" y="38"/>
                    <a:pt x="214" y="26"/>
                    <a:pt x="197" y="26"/>
                  </a:cubicBezTo>
                  <a:cubicBezTo>
                    <a:pt x="190" y="26"/>
                    <a:pt x="185" y="28"/>
                    <a:pt x="180" y="30"/>
                  </a:cubicBezTo>
                  <a:cubicBezTo>
                    <a:pt x="170" y="12"/>
                    <a:pt x="148" y="0"/>
                    <a:pt x="122" y="0"/>
                  </a:cubicBezTo>
                  <a:cubicBezTo>
                    <a:pt x="87" y="0"/>
                    <a:pt x="59" y="23"/>
                    <a:pt x="59" y="53"/>
                  </a:cubicBezTo>
                  <a:cubicBezTo>
                    <a:pt x="59" y="57"/>
                    <a:pt x="60" y="61"/>
                    <a:pt x="61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9" y="64"/>
                    <a:pt x="32" y="71"/>
                    <a:pt x="32" y="79"/>
                  </a:cubicBezTo>
                  <a:cubicBezTo>
                    <a:pt x="32" y="82"/>
                    <a:pt x="33" y="85"/>
                    <a:pt x="35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8" y="87"/>
                    <a:pt x="0" y="95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271" y="121"/>
                    <a:pt x="271" y="121"/>
                    <a:pt x="271" y="121"/>
                  </a:cubicBezTo>
                  <a:cubicBezTo>
                    <a:pt x="280" y="121"/>
                    <a:pt x="288" y="113"/>
                    <a:pt x="288" y="104"/>
                  </a:cubicBezTo>
                  <a:cubicBezTo>
                    <a:pt x="288" y="95"/>
                    <a:pt x="280" y="87"/>
                    <a:pt x="271" y="87"/>
                  </a:cubicBez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3" name="ïṡľiḍe"/>
            <p:cNvSpPr/>
            <p:nvPr>
              <p:custDataLst>
                <p:tags r:id="rId69"/>
              </p:custDataLst>
            </p:nvPr>
          </p:nvSpPr>
          <p:spPr bwMode="auto">
            <a:xfrm>
              <a:off x="3886448" y="5264670"/>
              <a:ext cx="80985" cy="63439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4" name="îş1ïďe"/>
            <p:cNvSpPr/>
            <p:nvPr>
              <p:custDataLst>
                <p:tags r:id="rId70"/>
              </p:custDataLst>
            </p:nvPr>
          </p:nvSpPr>
          <p:spPr bwMode="auto">
            <a:xfrm>
              <a:off x="4354814" y="5301114"/>
              <a:ext cx="112030" cy="60739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5" name="iS1îḑe"/>
            <p:cNvSpPr/>
            <p:nvPr>
              <p:custDataLst>
                <p:tags r:id="rId71"/>
              </p:custDataLst>
            </p:nvPr>
          </p:nvSpPr>
          <p:spPr bwMode="auto">
            <a:xfrm>
              <a:off x="4391257" y="5228227"/>
              <a:ext cx="39143" cy="36444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6" name="îşľíḓé"/>
            <p:cNvSpPr/>
            <p:nvPr>
              <p:custDataLst>
                <p:tags r:id="rId72"/>
              </p:custDataLst>
            </p:nvPr>
          </p:nvSpPr>
          <p:spPr bwMode="auto">
            <a:xfrm>
              <a:off x="4071365" y="5522474"/>
              <a:ext cx="33744" cy="26995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7" name="íS1íḓé"/>
            <p:cNvSpPr/>
            <p:nvPr>
              <p:custDataLst>
                <p:tags r:id="rId73"/>
              </p:custDataLst>
            </p:nvPr>
          </p:nvSpPr>
          <p:spPr bwMode="auto">
            <a:xfrm>
              <a:off x="4196892" y="5611558"/>
              <a:ext cx="33744" cy="33744"/>
            </a:xfrm>
            <a:prstGeom prst="ellipse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8" name="íśḷide"/>
            <p:cNvSpPr/>
            <p:nvPr>
              <p:custDataLst>
                <p:tags r:id="rId74"/>
              </p:custDataLst>
            </p:nvPr>
          </p:nvSpPr>
          <p:spPr bwMode="auto">
            <a:xfrm>
              <a:off x="4248183" y="5473882"/>
              <a:ext cx="143074" cy="95833"/>
            </a:xfrm>
            <a:custGeom>
              <a:avLst/>
              <a:gdLst>
                <a:gd name="T0" fmla="*/ 42 w 51"/>
                <a:gd name="T1" fmla="*/ 15 h 34"/>
                <a:gd name="T2" fmla="*/ 43 w 51"/>
                <a:gd name="T3" fmla="*/ 15 h 34"/>
                <a:gd name="T4" fmla="*/ 21 w 51"/>
                <a:gd name="T5" fmla="*/ 0 h 34"/>
                <a:gd name="T6" fmla="*/ 0 w 51"/>
                <a:gd name="T7" fmla="*/ 15 h 34"/>
                <a:gd name="T8" fmla="*/ 21 w 51"/>
                <a:gd name="T9" fmla="*/ 29 h 34"/>
                <a:gd name="T10" fmla="*/ 23 w 51"/>
                <a:gd name="T11" fmla="*/ 29 h 34"/>
                <a:gd name="T12" fmla="*/ 36 w 51"/>
                <a:gd name="T13" fmla="*/ 34 h 34"/>
                <a:gd name="T14" fmla="*/ 51 w 51"/>
                <a:gd name="T15" fmla="*/ 24 h 34"/>
                <a:gd name="T16" fmla="*/ 42 w 51"/>
                <a:gd name="T1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4">
                  <a:moveTo>
                    <a:pt x="42" y="15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43" y="6"/>
                    <a:pt x="33" y="0"/>
                    <a:pt x="21" y="0"/>
                  </a:cubicBezTo>
                  <a:cubicBezTo>
                    <a:pt x="10" y="0"/>
                    <a:pt x="0" y="6"/>
                    <a:pt x="0" y="15"/>
                  </a:cubicBezTo>
                  <a:cubicBezTo>
                    <a:pt x="0" y="23"/>
                    <a:pt x="10" y="29"/>
                    <a:pt x="21" y="29"/>
                  </a:cubicBezTo>
                  <a:cubicBezTo>
                    <a:pt x="22" y="29"/>
                    <a:pt x="23" y="29"/>
                    <a:pt x="23" y="29"/>
                  </a:cubicBezTo>
                  <a:cubicBezTo>
                    <a:pt x="26" y="32"/>
                    <a:pt x="30" y="34"/>
                    <a:pt x="36" y="34"/>
                  </a:cubicBezTo>
                  <a:cubicBezTo>
                    <a:pt x="44" y="34"/>
                    <a:pt x="51" y="30"/>
                    <a:pt x="51" y="24"/>
                  </a:cubicBezTo>
                  <a:cubicBezTo>
                    <a:pt x="51" y="20"/>
                    <a:pt x="47" y="17"/>
                    <a:pt x="42" y="15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89" name="îśļîďê"/>
            <p:cNvSpPr/>
            <p:nvPr>
              <p:custDataLst>
                <p:tags r:id="rId75"/>
              </p:custDataLst>
            </p:nvPr>
          </p:nvSpPr>
          <p:spPr bwMode="auto">
            <a:xfrm>
              <a:off x="3967434" y="5222828"/>
              <a:ext cx="387381" cy="217311"/>
            </a:xfrm>
            <a:custGeom>
              <a:avLst/>
              <a:gdLst>
                <a:gd name="T0" fmla="*/ 138 w 138"/>
                <a:gd name="T1" fmla="*/ 23 h 78"/>
                <a:gd name="T2" fmla="*/ 89 w 138"/>
                <a:gd name="T3" fmla="*/ 0 h 78"/>
                <a:gd name="T4" fmla="*/ 39 w 138"/>
                <a:gd name="T5" fmla="*/ 23 h 78"/>
                <a:gd name="T6" fmla="*/ 47 w 138"/>
                <a:gd name="T7" fmla="*/ 35 h 78"/>
                <a:gd name="T8" fmla="*/ 0 w 138"/>
                <a:gd name="T9" fmla="*/ 56 h 78"/>
                <a:gd name="T10" fmla="*/ 62 w 138"/>
                <a:gd name="T11" fmla="*/ 78 h 78"/>
                <a:gd name="T12" fmla="*/ 125 w 138"/>
                <a:gd name="T13" fmla="*/ 56 h 78"/>
                <a:gd name="T14" fmla="*/ 111 w 138"/>
                <a:gd name="T15" fmla="*/ 42 h 78"/>
                <a:gd name="T16" fmla="*/ 138 w 138"/>
                <a:gd name="T17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78">
                  <a:moveTo>
                    <a:pt x="138" y="23"/>
                  </a:moveTo>
                  <a:cubicBezTo>
                    <a:pt x="138" y="10"/>
                    <a:pt x="116" y="0"/>
                    <a:pt x="89" y="0"/>
                  </a:cubicBezTo>
                  <a:cubicBezTo>
                    <a:pt x="61" y="0"/>
                    <a:pt x="39" y="10"/>
                    <a:pt x="39" y="23"/>
                  </a:cubicBezTo>
                  <a:cubicBezTo>
                    <a:pt x="39" y="27"/>
                    <a:pt x="42" y="31"/>
                    <a:pt x="47" y="35"/>
                  </a:cubicBezTo>
                  <a:cubicBezTo>
                    <a:pt x="20" y="37"/>
                    <a:pt x="0" y="46"/>
                    <a:pt x="0" y="56"/>
                  </a:cubicBezTo>
                  <a:cubicBezTo>
                    <a:pt x="0" y="68"/>
                    <a:pt x="28" y="78"/>
                    <a:pt x="62" y="78"/>
                  </a:cubicBezTo>
                  <a:cubicBezTo>
                    <a:pt x="97" y="78"/>
                    <a:pt x="125" y="68"/>
                    <a:pt x="125" y="56"/>
                  </a:cubicBezTo>
                  <a:cubicBezTo>
                    <a:pt x="125" y="51"/>
                    <a:pt x="120" y="46"/>
                    <a:pt x="111" y="42"/>
                  </a:cubicBezTo>
                  <a:cubicBezTo>
                    <a:pt x="127" y="39"/>
                    <a:pt x="138" y="31"/>
                    <a:pt x="138" y="23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0" name="işļíḍê"/>
            <p:cNvSpPr/>
            <p:nvPr>
              <p:custDataLst>
                <p:tags r:id="rId76"/>
              </p:custDataLst>
            </p:nvPr>
          </p:nvSpPr>
          <p:spPr bwMode="auto">
            <a:xfrm>
              <a:off x="7139363" y="3003827"/>
              <a:ext cx="1264723" cy="1044712"/>
            </a:xfrm>
            <a:custGeom>
              <a:avLst/>
              <a:gdLst>
                <a:gd name="T0" fmla="*/ 281 w 451"/>
                <a:gd name="T1" fmla="*/ 373 h 373"/>
                <a:gd name="T2" fmla="*/ 300 w 451"/>
                <a:gd name="T3" fmla="*/ 144 h 373"/>
                <a:gd name="T4" fmla="*/ 228 w 451"/>
                <a:gd name="T5" fmla="*/ 0 h 373"/>
                <a:gd name="T6" fmla="*/ 151 w 451"/>
                <a:gd name="T7" fmla="*/ 152 h 373"/>
                <a:gd name="T8" fmla="*/ 171 w 451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373">
                  <a:moveTo>
                    <a:pt x="281" y="373"/>
                  </a:moveTo>
                  <a:cubicBezTo>
                    <a:pt x="451" y="291"/>
                    <a:pt x="300" y="144"/>
                    <a:pt x="300" y="144"/>
                  </a:cubicBezTo>
                  <a:cubicBezTo>
                    <a:pt x="307" y="28"/>
                    <a:pt x="269" y="0"/>
                    <a:pt x="228" y="0"/>
                  </a:cubicBezTo>
                  <a:cubicBezTo>
                    <a:pt x="199" y="0"/>
                    <a:pt x="132" y="41"/>
                    <a:pt x="151" y="152"/>
                  </a:cubicBezTo>
                  <a:cubicBezTo>
                    <a:pt x="151" y="152"/>
                    <a:pt x="0" y="291"/>
                    <a:pt x="171" y="373"/>
                  </a:cubicBezTo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1" name="íśļîḑè"/>
            <p:cNvSpPr/>
            <p:nvPr>
              <p:custDataLst>
                <p:tags r:id="rId77"/>
              </p:custDataLst>
            </p:nvPr>
          </p:nvSpPr>
          <p:spPr bwMode="auto">
            <a:xfrm>
              <a:off x="7414713" y="4244253"/>
              <a:ext cx="408977" cy="711322"/>
            </a:xfrm>
            <a:custGeom>
              <a:avLst/>
              <a:gdLst>
                <a:gd name="T0" fmla="*/ 70 w 303"/>
                <a:gd name="T1" fmla="*/ 527 h 527"/>
                <a:gd name="T2" fmla="*/ 0 w 303"/>
                <a:gd name="T3" fmla="*/ 527 h 527"/>
                <a:gd name="T4" fmla="*/ 118 w 303"/>
                <a:gd name="T5" fmla="*/ 0 h 527"/>
                <a:gd name="T6" fmla="*/ 303 w 303"/>
                <a:gd name="T7" fmla="*/ 0 h 527"/>
                <a:gd name="T8" fmla="*/ 70 w 303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27">
                  <a:moveTo>
                    <a:pt x="70" y="527"/>
                  </a:moveTo>
                  <a:lnTo>
                    <a:pt x="0" y="527"/>
                  </a:lnTo>
                  <a:lnTo>
                    <a:pt x="118" y="0"/>
                  </a:lnTo>
                  <a:lnTo>
                    <a:pt x="303" y="0"/>
                  </a:lnTo>
                  <a:lnTo>
                    <a:pt x="70" y="527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2" name="ïśļïďè"/>
            <p:cNvSpPr/>
            <p:nvPr>
              <p:custDataLst>
                <p:tags r:id="rId78"/>
              </p:custDataLst>
            </p:nvPr>
          </p:nvSpPr>
          <p:spPr bwMode="auto">
            <a:xfrm>
              <a:off x="7862832" y="4322539"/>
              <a:ext cx="184917" cy="622238"/>
            </a:xfrm>
            <a:custGeom>
              <a:avLst/>
              <a:gdLst>
                <a:gd name="T0" fmla="*/ 118 w 137"/>
                <a:gd name="T1" fmla="*/ 461 h 461"/>
                <a:gd name="T2" fmla="*/ 46 w 137"/>
                <a:gd name="T3" fmla="*/ 461 h 461"/>
                <a:gd name="T4" fmla="*/ 0 w 137"/>
                <a:gd name="T5" fmla="*/ 0 h 461"/>
                <a:gd name="T6" fmla="*/ 137 w 137"/>
                <a:gd name="T7" fmla="*/ 0 h 461"/>
                <a:gd name="T8" fmla="*/ 118 w 137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461">
                  <a:moveTo>
                    <a:pt x="118" y="461"/>
                  </a:moveTo>
                  <a:lnTo>
                    <a:pt x="46" y="46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18" y="461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3" name="ïś1íḑé"/>
            <p:cNvSpPr/>
            <p:nvPr>
              <p:custDataLst>
                <p:tags r:id="rId79"/>
              </p:custDataLst>
            </p:nvPr>
          </p:nvSpPr>
          <p:spPr bwMode="auto">
            <a:xfrm>
              <a:off x="7451157" y="3902765"/>
              <a:ext cx="677578" cy="619539"/>
            </a:xfrm>
            <a:custGeom>
              <a:avLst/>
              <a:gdLst>
                <a:gd name="T0" fmla="*/ 67 w 242"/>
                <a:gd name="T1" fmla="*/ 5 h 221"/>
                <a:gd name="T2" fmla="*/ 0 w 242"/>
                <a:gd name="T3" fmla="*/ 196 h 221"/>
                <a:gd name="T4" fmla="*/ 242 w 242"/>
                <a:gd name="T5" fmla="*/ 188 h 221"/>
                <a:gd name="T6" fmla="*/ 180 w 242"/>
                <a:gd name="T7" fmla="*/ 0 h 221"/>
                <a:gd name="T8" fmla="*/ 67 w 242"/>
                <a:gd name="T9" fmla="*/ 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21">
                  <a:moveTo>
                    <a:pt x="67" y="5"/>
                  </a:moveTo>
                  <a:cubicBezTo>
                    <a:pt x="67" y="5"/>
                    <a:pt x="15" y="95"/>
                    <a:pt x="0" y="196"/>
                  </a:cubicBezTo>
                  <a:cubicBezTo>
                    <a:pt x="0" y="196"/>
                    <a:pt x="109" y="221"/>
                    <a:pt x="242" y="188"/>
                  </a:cubicBezTo>
                  <a:cubicBezTo>
                    <a:pt x="242" y="188"/>
                    <a:pt x="225" y="80"/>
                    <a:pt x="180" y="0"/>
                  </a:cubicBezTo>
                  <a:lnTo>
                    <a:pt x="67" y="5"/>
                  </a:ln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4" name="íş1ïďe"/>
            <p:cNvSpPr/>
            <p:nvPr>
              <p:custDataLst>
                <p:tags r:id="rId80"/>
              </p:custDataLst>
            </p:nvPr>
          </p:nvSpPr>
          <p:spPr bwMode="auto">
            <a:xfrm>
              <a:off x="7371521" y="2952536"/>
              <a:ext cx="863845" cy="1047411"/>
            </a:xfrm>
            <a:custGeom>
              <a:avLst/>
              <a:gdLst>
                <a:gd name="T0" fmla="*/ 28 w 308"/>
                <a:gd name="T1" fmla="*/ 100 h 374"/>
                <a:gd name="T2" fmla="*/ 122 w 308"/>
                <a:gd name="T3" fmla="*/ 183 h 374"/>
                <a:gd name="T4" fmla="*/ 241 w 308"/>
                <a:gd name="T5" fmla="*/ 7 h 374"/>
                <a:gd name="T6" fmla="*/ 270 w 308"/>
                <a:gd name="T7" fmla="*/ 0 h 374"/>
                <a:gd name="T8" fmla="*/ 199 w 308"/>
                <a:gd name="T9" fmla="*/ 216 h 374"/>
                <a:gd name="T10" fmla="*/ 192 w 308"/>
                <a:gd name="T11" fmla="*/ 305 h 374"/>
                <a:gd name="T12" fmla="*/ 225 w 308"/>
                <a:gd name="T13" fmla="*/ 344 h 374"/>
                <a:gd name="T14" fmla="*/ 84 w 308"/>
                <a:gd name="T15" fmla="*/ 350 h 374"/>
                <a:gd name="T16" fmla="*/ 101 w 308"/>
                <a:gd name="T17" fmla="*/ 314 h 374"/>
                <a:gd name="T18" fmla="*/ 81 w 308"/>
                <a:gd name="T19" fmla="*/ 219 h 374"/>
                <a:gd name="T20" fmla="*/ 0 w 308"/>
                <a:gd name="T21" fmla="*/ 115 h 374"/>
                <a:gd name="T22" fmla="*/ 28 w 308"/>
                <a:gd name="T23" fmla="*/ 10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374">
                  <a:moveTo>
                    <a:pt x="28" y="100"/>
                  </a:moveTo>
                  <a:cubicBezTo>
                    <a:pt x="28" y="100"/>
                    <a:pt x="61" y="187"/>
                    <a:pt x="122" y="183"/>
                  </a:cubicBezTo>
                  <a:cubicBezTo>
                    <a:pt x="184" y="179"/>
                    <a:pt x="250" y="192"/>
                    <a:pt x="241" y="7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308" y="150"/>
                    <a:pt x="199" y="216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225" y="344"/>
                    <a:pt x="164" y="374"/>
                    <a:pt x="84" y="350"/>
                  </a:cubicBezTo>
                  <a:cubicBezTo>
                    <a:pt x="101" y="314"/>
                    <a:pt x="101" y="314"/>
                    <a:pt x="101" y="314"/>
                  </a:cubicBezTo>
                  <a:cubicBezTo>
                    <a:pt x="81" y="219"/>
                    <a:pt x="81" y="219"/>
                    <a:pt x="81" y="219"/>
                  </a:cubicBezTo>
                  <a:cubicBezTo>
                    <a:pt x="81" y="219"/>
                    <a:pt x="16" y="176"/>
                    <a:pt x="0" y="115"/>
                  </a:cubicBezTo>
                  <a:lnTo>
                    <a:pt x="28" y="100"/>
                  </a:ln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5" name="îS1îḍê"/>
            <p:cNvSpPr/>
            <p:nvPr>
              <p:custDataLst>
                <p:tags r:id="rId81"/>
              </p:custDataLst>
            </p:nvPr>
          </p:nvSpPr>
          <p:spPr bwMode="auto">
            <a:xfrm>
              <a:off x="7119117" y="2804063"/>
              <a:ext cx="332040" cy="471066"/>
            </a:xfrm>
            <a:custGeom>
              <a:avLst/>
              <a:gdLst>
                <a:gd name="T0" fmla="*/ 90 w 118"/>
                <a:gd name="T1" fmla="*/ 168 h 168"/>
                <a:gd name="T2" fmla="*/ 48 w 118"/>
                <a:gd name="T3" fmla="*/ 58 h 168"/>
                <a:gd name="T4" fmla="*/ 0 w 118"/>
                <a:gd name="T5" fmla="*/ 25 h 168"/>
                <a:gd name="T6" fmla="*/ 54 w 118"/>
                <a:gd name="T7" fmla="*/ 20 h 168"/>
                <a:gd name="T8" fmla="*/ 73 w 118"/>
                <a:gd name="T9" fmla="*/ 0 h 168"/>
                <a:gd name="T10" fmla="*/ 70 w 118"/>
                <a:gd name="T11" fmla="*/ 49 h 168"/>
                <a:gd name="T12" fmla="*/ 118 w 118"/>
                <a:gd name="T13" fmla="*/ 153 h 168"/>
                <a:gd name="T14" fmla="*/ 90 w 118"/>
                <a:gd name="T1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8">
                  <a:moveTo>
                    <a:pt x="90" y="168"/>
                  </a:moveTo>
                  <a:cubicBezTo>
                    <a:pt x="90" y="168"/>
                    <a:pt x="79" y="119"/>
                    <a:pt x="48" y="58"/>
                  </a:cubicBezTo>
                  <a:cubicBezTo>
                    <a:pt x="42" y="47"/>
                    <a:pt x="0" y="45"/>
                    <a:pt x="0" y="25"/>
                  </a:cubicBezTo>
                  <a:cubicBezTo>
                    <a:pt x="0" y="19"/>
                    <a:pt x="14" y="25"/>
                    <a:pt x="54" y="20"/>
                  </a:cubicBezTo>
                  <a:cubicBezTo>
                    <a:pt x="63" y="19"/>
                    <a:pt x="64" y="0"/>
                    <a:pt x="73" y="0"/>
                  </a:cubicBezTo>
                  <a:cubicBezTo>
                    <a:pt x="87" y="0"/>
                    <a:pt x="63" y="32"/>
                    <a:pt x="70" y="49"/>
                  </a:cubicBezTo>
                  <a:cubicBezTo>
                    <a:pt x="87" y="93"/>
                    <a:pt x="90" y="80"/>
                    <a:pt x="118" y="153"/>
                  </a:cubicBezTo>
                  <a:lnTo>
                    <a:pt x="90" y="168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6" name="išļiďè"/>
            <p:cNvSpPr/>
            <p:nvPr>
              <p:custDataLst>
                <p:tags r:id="rId82"/>
              </p:custDataLst>
            </p:nvPr>
          </p:nvSpPr>
          <p:spPr bwMode="auto">
            <a:xfrm>
              <a:off x="7787246" y="2465274"/>
              <a:ext cx="341489" cy="507509"/>
            </a:xfrm>
            <a:custGeom>
              <a:avLst/>
              <a:gdLst>
                <a:gd name="T0" fmla="*/ 27 w 122"/>
                <a:gd name="T1" fmla="*/ 4 h 181"/>
                <a:gd name="T2" fmla="*/ 16 w 122"/>
                <a:gd name="T3" fmla="*/ 56 h 181"/>
                <a:gd name="T4" fmla="*/ 0 w 122"/>
                <a:gd name="T5" fmla="*/ 62 h 181"/>
                <a:gd name="T6" fmla="*/ 21 w 122"/>
                <a:gd name="T7" fmla="*/ 74 h 181"/>
                <a:gd name="T8" fmla="*/ 93 w 122"/>
                <a:gd name="T9" fmla="*/ 181 h 181"/>
                <a:gd name="T10" fmla="*/ 122 w 122"/>
                <a:gd name="T11" fmla="*/ 174 h 181"/>
                <a:gd name="T12" fmla="*/ 41 w 122"/>
                <a:gd name="T13" fmla="*/ 58 h 181"/>
                <a:gd name="T14" fmla="*/ 27 w 122"/>
                <a:gd name="T15" fmla="*/ 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81">
                  <a:moveTo>
                    <a:pt x="27" y="4"/>
                  </a:moveTo>
                  <a:cubicBezTo>
                    <a:pt x="20" y="0"/>
                    <a:pt x="12" y="29"/>
                    <a:pt x="16" y="56"/>
                  </a:cubicBezTo>
                  <a:cubicBezTo>
                    <a:pt x="17" y="60"/>
                    <a:pt x="1" y="53"/>
                    <a:pt x="0" y="62"/>
                  </a:cubicBezTo>
                  <a:cubicBezTo>
                    <a:pt x="0" y="70"/>
                    <a:pt x="21" y="74"/>
                    <a:pt x="21" y="74"/>
                  </a:cubicBezTo>
                  <a:cubicBezTo>
                    <a:pt x="21" y="74"/>
                    <a:pt x="78" y="114"/>
                    <a:pt x="93" y="18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2" y="174"/>
                    <a:pt x="97" y="101"/>
                    <a:pt x="41" y="58"/>
                  </a:cubicBezTo>
                  <a:cubicBezTo>
                    <a:pt x="29" y="48"/>
                    <a:pt x="45" y="12"/>
                    <a:pt x="27" y="4"/>
                  </a:cubicBez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7" name="iŝḷiḋé"/>
            <p:cNvSpPr/>
            <p:nvPr>
              <p:custDataLst>
                <p:tags r:id="rId83"/>
              </p:custDataLst>
            </p:nvPr>
          </p:nvSpPr>
          <p:spPr bwMode="auto">
            <a:xfrm>
              <a:off x="7264891" y="4911033"/>
              <a:ext cx="280749" cy="226759"/>
            </a:xfrm>
            <a:custGeom>
              <a:avLst/>
              <a:gdLst>
                <a:gd name="T0" fmla="*/ 100 w 100"/>
                <a:gd name="T1" fmla="*/ 8 h 81"/>
                <a:gd name="T2" fmla="*/ 39 w 100"/>
                <a:gd name="T3" fmla="*/ 0 h 81"/>
                <a:gd name="T4" fmla="*/ 39 w 100"/>
                <a:gd name="T5" fmla="*/ 34 h 81"/>
                <a:gd name="T6" fmla="*/ 17 w 100"/>
                <a:gd name="T7" fmla="*/ 47 h 81"/>
                <a:gd name="T8" fmla="*/ 0 w 100"/>
                <a:gd name="T9" fmla="*/ 71 h 81"/>
                <a:gd name="T10" fmla="*/ 69 w 100"/>
                <a:gd name="T11" fmla="*/ 66 h 81"/>
                <a:gd name="T12" fmla="*/ 84 w 100"/>
                <a:gd name="T13" fmla="*/ 43 h 81"/>
                <a:gd name="T14" fmla="*/ 100 w 100"/>
                <a:gd name="T15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81">
                  <a:moveTo>
                    <a:pt x="100" y="8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43" y="27"/>
                    <a:pt x="39" y="34"/>
                  </a:cubicBezTo>
                  <a:cubicBezTo>
                    <a:pt x="35" y="42"/>
                    <a:pt x="22" y="45"/>
                    <a:pt x="17" y="47"/>
                  </a:cubicBezTo>
                  <a:cubicBezTo>
                    <a:pt x="10" y="50"/>
                    <a:pt x="0" y="53"/>
                    <a:pt x="0" y="71"/>
                  </a:cubicBezTo>
                  <a:cubicBezTo>
                    <a:pt x="0" y="81"/>
                    <a:pt x="53" y="73"/>
                    <a:pt x="69" y="66"/>
                  </a:cubicBezTo>
                  <a:cubicBezTo>
                    <a:pt x="77" y="63"/>
                    <a:pt x="80" y="60"/>
                    <a:pt x="84" y="43"/>
                  </a:cubicBezTo>
                  <a:cubicBezTo>
                    <a:pt x="85" y="33"/>
                    <a:pt x="100" y="8"/>
                    <a:pt x="100" y="8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8" name="îṧľiḑé"/>
            <p:cNvSpPr/>
            <p:nvPr>
              <p:custDataLst>
                <p:tags r:id="rId84"/>
              </p:custDataLst>
            </p:nvPr>
          </p:nvSpPr>
          <p:spPr bwMode="auto">
            <a:xfrm>
              <a:off x="7891178" y="4921831"/>
              <a:ext cx="252405" cy="249705"/>
            </a:xfrm>
            <a:custGeom>
              <a:avLst/>
              <a:gdLst>
                <a:gd name="T0" fmla="*/ 0 w 90"/>
                <a:gd name="T1" fmla="*/ 0 h 89"/>
                <a:gd name="T2" fmla="*/ 61 w 90"/>
                <a:gd name="T3" fmla="*/ 2 h 89"/>
                <a:gd name="T4" fmla="*/ 55 w 90"/>
                <a:gd name="T5" fmla="*/ 36 h 89"/>
                <a:gd name="T6" fmla="*/ 75 w 90"/>
                <a:gd name="T7" fmla="*/ 52 h 89"/>
                <a:gd name="T8" fmla="*/ 87 w 90"/>
                <a:gd name="T9" fmla="*/ 80 h 89"/>
                <a:gd name="T10" fmla="*/ 20 w 90"/>
                <a:gd name="T11" fmla="*/ 62 h 89"/>
                <a:gd name="T12" fmla="*/ 10 w 90"/>
                <a:gd name="T13" fmla="*/ 37 h 89"/>
                <a:gd name="T14" fmla="*/ 0 w 90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9">
                  <a:moveTo>
                    <a:pt x="0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52" y="28"/>
                    <a:pt x="55" y="36"/>
                  </a:cubicBezTo>
                  <a:cubicBezTo>
                    <a:pt x="58" y="44"/>
                    <a:pt x="70" y="49"/>
                    <a:pt x="75" y="52"/>
                  </a:cubicBezTo>
                  <a:cubicBezTo>
                    <a:pt x="81" y="56"/>
                    <a:pt x="90" y="61"/>
                    <a:pt x="87" y="80"/>
                  </a:cubicBezTo>
                  <a:cubicBezTo>
                    <a:pt x="86" y="89"/>
                    <a:pt x="34" y="72"/>
                    <a:pt x="20" y="62"/>
                  </a:cubicBezTo>
                  <a:cubicBezTo>
                    <a:pt x="13" y="57"/>
                    <a:pt x="10" y="54"/>
                    <a:pt x="10" y="37"/>
                  </a:cubicBezTo>
                  <a:cubicBezTo>
                    <a:pt x="10" y="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799" name="îŝľïdé"/>
            <p:cNvSpPr/>
            <p:nvPr>
              <p:custDataLst>
                <p:tags r:id="rId85"/>
              </p:custDataLst>
            </p:nvPr>
          </p:nvSpPr>
          <p:spPr bwMode="auto">
            <a:xfrm>
              <a:off x="7646871" y="3051068"/>
              <a:ext cx="263203" cy="330691"/>
            </a:xfrm>
            <a:prstGeom prst="ellipse">
              <a:avLst/>
            </a:pr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0" name="ïṣľíḋè"/>
            <p:cNvSpPr/>
            <p:nvPr>
              <p:custDataLst>
                <p:tags r:id="rId86"/>
              </p:custDataLst>
            </p:nvPr>
          </p:nvSpPr>
          <p:spPr bwMode="auto">
            <a:xfrm>
              <a:off x="7696813" y="3345315"/>
              <a:ext cx="166021" cy="164670"/>
            </a:xfrm>
            <a:custGeom>
              <a:avLst/>
              <a:gdLst>
                <a:gd name="T0" fmla="*/ 44 w 59"/>
                <a:gd name="T1" fmla="*/ 0 h 59"/>
                <a:gd name="T2" fmla="*/ 59 w 59"/>
                <a:gd name="T3" fmla="*/ 43 h 59"/>
                <a:gd name="T4" fmla="*/ 29 w 59"/>
                <a:gd name="T5" fmla="*/ 59 h 59"/>
                <a:gd name="T6" fmla="*/ 30 w 59"/>
                <a:gd name="T7" fmla="*/ 59 h 59"/>
                <a:gd name="T8" fmla="*/ 0 w 59"/>
                <a:gd name="T9" fmla="*/ 43 h 59"/>
                <a:gd name="T10" fmla="*/ 15 w 59"/>
                <a:gd name="T11" fmla="*/ 0 h 59"/>
                <a:gd name="T12" fmla="*/ 44 w 59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9">
                  <a:moveTo>
                    <a:pt x="44" y="0"/>
                  </a:moveTo>
                  <a:cubicBezTo>
                    <a:pt x="44" y="0"/>
                    <a:pt x="37" y="32"/>
                    <a:pt x="59" y="43"/>
                  </a:cubicBezTo>
                  <a:cubicBezTo>
                    <a:pt x="59" y="43"/>
                    <a:pt x="53" y="59"/>
                    <a:pt x="29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6" y="59"/>
                    <a:pt x="0" y="43"/>
                    <a:pt x="0" y="43"/>
                  </a:cubicBezTo>
                  <a:cubicBezTo>
                    <a:pt x="22" y="32"/>
                    <a:pt x="15" y="0"/>
                    <a:pt x="15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1" name="í$ḻïḓe"/>
            <p:cNvSpPr/>
            <p:nvPr>
              <p:custDataLst>
                <p:tags r:id="rId87"/>
              </p:custDataLst>
            </p:nvPr>
          </p:nvSpPr>
          <p:spPr bwMode="auto">
            <a:xfrm>
              <a:off x="7740005" y="3022724"/>
              <a:ext cx="211912" cy="280749"/>
            </a:xfrm>
            <a:custGeom>
              <a:avLst/>
              <a:gdLst>
                <a:gd name="T0" fmla="*/ 12 w 76"/>
                <a:gd name="T1" fmla="*/ 0 h 100"/>
                <a:gd name="T2" fmla="*/ 71 w 76"/>
                <a:gd name="T3" fmla="*/ 100 h 100"/>
                <a:gd name="T4" fmla="*/ 12 w 76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0">
                  <a:moveTo>
                    <a:pt x="12" y="0"/>
                  </a:moveTo>
                  <a:cubicBezTo>
                    <a:pt x="12" y="0"/>
                    <a:pt x="0" y="59"/>
                    <a:pt x="71" y="100"/>
                  </a:cubicBezTo>
                  <a:cubicBezTo>
                    <a:pt x="71" y="100"/>
                    <a:pt x="76" y="19"/>
                    <a:pt x="12" y="0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2" name="ïŝlîḍê"/>
            <p:cNvSpPr/>
            <p:nvPr>
              <p:custDataLst>
                <p:tags r:id="rId88"/>
              </p:custDataLst>
            </p:nvPr>
          </p:nvSpPr>
          <p:spPr bwMode="auto">
            <a:xfrm>
              <a:off x="3801414" y="3728646"/>
              <a:ext cx="14848" cy="44542"/>
            </a:xfrm>
            <a:custGeom>
              <a:avLst/>
              <a:gdLst>
                <a:gd name="T0" fmla="*/ 4 w 5"/>
                <a:gd name="T1" fmla="*/ 16 h 16"/>
                <a:gd name="T2" fmla="*/ 4 w 5"/>
                <a:gd name="T3" fmla="*/ 12 h 16"/>
                <a:gd name="T4" fmla="*/ 5 w 5"/>
                <a:gd name="T5" fmla="*/ 0 h 16"/>
                <a:gd name="T6" fmla="*/ 1 w 5"/>
                <a:gd name="T7" fmla="*/ 0 h 16"/>
                <a:gd name="T8" fmla="*/ 0 w 5"/>
                <a:gd name="T9" fmla="*/ 16 h 16"/>
                <a:gd name="T10" fmla="*/ 4 w 5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6">
                  <a:moveTo>
                    <a:pt x="4" y="16"/>
                  </a:moveTo>
                  <a:cubicBezTo>
                    <a:pt x="4" y="16"/>
                    <a:pt x="4" y="15"/>
                    <a:pt x="4" y="12"/>
                  </a:cubicBezTo>
                  <a:cubicBezTo>
                    <a:pt x="4" y="9"/>
                    <a:pt x="5" y="5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0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3" name="ï$ļíḋe"/>
            <p:cNvSpPr/>
            <p:nvPr>
              <p:custDataLst>
                <p:tags r:id="rId89"/>
              </p:custDataLst>
            </p:nvPr>
          </p:nvSpPr>
          <p:spPr bwMode="auto">
            <a:xfrm>
              <a:off x="3816261" y="2683934"/>
              <a:ext cx="885441" cy="955628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4" name="ïṩľídé"/>
            <p:cNvSpPr/>
            <p:nvPr>
              <p:custDataLst>
                <p:tags r:id="rId90"/>
              </p:custDataLst>
            </p:nvPr>
          </p:nvSpPr>
          <p:spPr bwMode="auto">
            <a:xfrm>
              <a:off x="4792136" y="2663688"/>
              <a:ext cx="47242" cy="17547"/>
            </a:xfrm>
            <a:custGeom>
              <a:avLst/>
              <a:gdLst>
                <a:gd name="T0" fmla="*/ 1 w 17"/>
                <a:gd name="T1" fmla="*/ 6 h 6"/>
                <a:gd name="T2" fmla="*/ 17 w 17"/>
                <a:gd name="T3" fmla="*/ 4 h 6"/>
                <a:gd name="T4" fmla="*/ 16 w 17"/>
                <a:gd name="T5" fmla="*/ 0 h 6"/>
                <a:gd name="T6" fmla="*/ 0 w 17"/>
                <a:gd name="T7" fmla="*/ 2 h 6"/>
                <a:gd name="T8" fmla="*/ 1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" y="6"/>
                  </a:moveTo>
                  <a:cubicBezTo>
                    <a:pt x="6" y="5"/>
                    <a:pt x="11" y="4"/>
                    <a:pt x="17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5" name="í$ḻïḍè"/>
            <p:cNvSpPr/>
            <p:nvPr>
              <p:custDataLst>
                <p:tags r:id="rId91"/>
              </p:custDataLst>
            </p:nvPr>
          </p:nvSpPr>
          <p:spPr bwMode="auto">
            <a:xfrm>
              <a:off x="8174627" y="3319670"/>
              <a:ext cx="41843" cy="33744"/>
            </a:xfrm>
            <a:custGeom>
              <a:avLst/>
              <a:gdLst>
                <a:gd name="T0" fmla="*/ 0 w 15"/>
                <a:gd name="T1" fmla="*/ 3 h 12"/>
                <a:gd name="T2" fmla="*/ 0 w 15"/>
                <a:gd name="T3" fmla="*/ 3 h 12"/>
                <a:gd name="T4" fmla="*/ 13 w 15"/>
                <a:gd name="T5" fmla="*/ 12 h 12"/>
                <a:gd name="T6" fmla="*/ 15 w 15"/>
                <a:gd name="T7" fmla="*/ 9 h 12"/>
                <a:gd name="T8" fmla="*/ 2 w 15"/>
                <a:gd name="T9" fmla="*/ 0 h 12"/>
                <a:gd name="T10" fmla="*/ 0 w 1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2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6" y="7"/>
                    <a:pt x="13" y="1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6" name="iṣļiďe"/>
            <p:cNvSpPr/>
            <p:nvPr>
              <p:custDataLst>
                <p:tags r:id="rId92"/>
              </p:custDataLst>
            </p:nvPr>
          </p:nvSpPr>
          <p:spPr bwMode="auto">
            <a:xfrm>
              <a:off x="8274509" y="3410103"/>
              <a:ext cx="300996" cy="1294417"/>
            </a:xfrm>
            <a:custGeom>
              <a:avLst/>
              <a:gdLst>
                <a:gd name="T0" fmla="*/ 96 w 107"/>
                <a:gd name="T1" fmla="*/ 429 h 462"/>
                <a:gd name="T2" fmla="*/ 91 w 107"/>
                <a:gd name="T3" fmla="*/ 461 h 462"/>
                <a:gd name="T4" fmla="*/ 95 w 107"/>
                <a:gd name="T5" fmla="*/ 462 h 462"/>
                <a:gd name="T6" fmla="*/ 100 w 107"/>
                <a:gd name="T7" fmla="*/ 429 h 462"/>
                <a:gd name="T8" fmla="*/ 96 w 107"/>
                <a:gd name="T9" fmla="*/ 429 h 462"/>
                <a:gd name="T10" fmla="*/ 101 w 107"/>
                <a:gd name="T11" fmla="*/ 365 h 462"/>
                <a:gd name="T12" fmla="*/ 99 w 107"/>
                <a:gd name="T13" fmla="*/ 397 h 462"/>
                <a:gd name="T14" fmla="*/ 103 w 107"/>
                <a:gd name="T15" fmla="*/ 397 h 462"/>
                <a:gd name="T16" fmla="*/ 105 w 107"/>
                <a:gd name="T17" fmla="*/ 365 h 462"/>
                <a:gd name="T18" fmla="*/ 101 w 107"/>
                <a:gd name="T19" fmla="*/ 365 h 462"/>
                <a:gd name="T20" fmla="*/ 102 w 107"/>
                <a:gd name="T21" fmla="*/ 300 h 462"/>
                <a:gd name="T22" fmla="*/ 103 w 107"/>
                <a:gd name="T23" fmla="*/ 322 h 462"/>
                <a:gd name="T24" fmla="*/ 103 w 107"/>
                <a:gd name="T25" fmla="*/ 333 h 462"/>
                <a:gd name="T26" fmla="*/ 107 w 107"/>
                <a:gd name="T27" fmla="*/ 333 h 462"/>
                <a:gd name="T28" fmla="*/ 107 w 107"/>
                <a:gd name="T29" fmla="*/ 322 h 462"/>
                <a:gd name="T30" fmla="*/ 106 w 107"/>
                <a:gd name="T31" fmla="*/ 300 h 462"/>
                <a:gd name="T32" fmla="*/ 102 w 107"/>
                <a:gd name="T33" fmla="*/ 300 h 462"/>
                <a:gd name="T34" fmla="*/ 97 w 107"/>
                <a:gd name="T35" fmla="*/ 236 h 462"/>
                <a:gd name="T36" fmla="*/ 101 w 107"/>
                <a:gd name="T37" fmla="*/ 268 h 462"/>
                <a:gd name="T38" fmla="*/ 105 w 107"/>
                <a:gd name="T39" fmla="*/ 268 h 462"/>
                <a:gd name="T40" fmla="*/ 101 w 107"/>
                <a:gd name="T41" fmla="*/ 236 h 462"/>
                <a:gd name="T42" fmla="*/ 97 w 107"/>
                <a:gd name="T43" fmla="*/ 236 h 462"/>
                <a:gd name="T44" fmla="*/ 86 w 107"/>
                <a:gd name="T45" fmla="*/ 173 h 462"/>
                <a:gd name="T46" fmla="*/ 93 w 107"/>
                <a:gd name="T47" fmla="*/ 204 h 462"/>
                <a:gd name="T48" fmla="*/ 97 w 107"/>
                <a:gd name="T49" fmla="*/ 204 h 462"/>
                <a:gd name="T50" fmla="*/ 90 w 107"/>
                <a:gd name="T51" fmla="*/ 172 h 462"/>
                <a:gd name="T52" fmla="*/ 86 w 107"/>
                <a:gd name="T53" fmla="*/ 173 h 462"/>
                <a:gd name="T54" fmla="*/ 67 w 107"/>
                <a:gd name="T55" fmla="*/ 111 h 462"/>
                <a:gd name="T56" fmla="*/ 77 w 107"/>
                <a:gd name="T57" fmla="*/ 142 h 462"/>
                <a:gd name="T58" fmla="*/ 81 w 107"/>
                <a:gd name="T59" fmla="*/ 141 h 462"/>
                <a:gd name="T60" fmla="*/ 70 w 107"/>
                <a:gd name="T61" fmla="*/ 110 h 462"/>
                <a:gd name="T62" fmla="*/ 67 w 107"/>
                <a:gd name="T63" fmla="*/ 111 h 462"/>
                <a:gd name="T64" fmla="*/ 38 w 107"/>
                <a:gd name="T65" fmla="*/ 54 h 462"/>
                <a:gd name="T66" fmla="*/ 54 w 107"/>
                <a:gd name="T67" fmla="*/ 82 h 462"/>
                <a:gd name="T68" fmla="*/ 57 w 107"/>
                <a:gd name="T69" fmla="*/ 80 h 462"/>
                <a:gd name="T70" fmla="*/ 42 w 107"/>
                <a:gd name="T71" fmla="*/ 52 h 462"/>
                <a:gd name="T72" fmla="*/ 38 w 107"/>
                <a:gd name="T73" fmla="*/ 54 h 462"/>
                <a:gd name="T74" fmla="*/ 0 w 107"/>
                <a:gd name="T75" fmla="*/ 2 h 462"/>
                <a:gd name="T76" fmla="*/ 20 w 107"/>
                <a:gd name="T77" fmla="*/ 27 h 462"/>
                <a:gd name="T78" fmla="*/ 24 w 107"/>
                <a:gd name="T79" fmla="*/ 25 h 462"/>
                <a:gd name="T80" fmla="*/ 3 w 107"/>
                <a:gd name="T81" fmla="*/ 0 h 462"/>
                <a:gd name="T82" fmla="*/ 0 w 107"/>
                <a:gd name="T83" fmla="*/ 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" h="462">
                  <a:moveTo>
                    <a:pt x="96" y="429"/>
                  </a:moveTo>
                  <a:cubicBezTo>
                    <a:pt x="94" y="439"/>
                    <a:pt x="93" y="450"/>
                    <a:pt x="91" y="461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51"/>
                    <a:pt x="98" y="440"/>
                    <a:pt x="100" y="429"/>
                  </a:cubicBezTo>
                  <a:cubicBezTo>
                    <a:pt x="96" y="429"/>
                    <a:pt x="96" y="429"/>
                    <a:pt x="96" y="429"/>
                  </a:cubicBezTo>
                  <a:close/>
                  <a:moveTo>
                    <a:pt x="101" y="365"/>
                  </a:moveTo>
                  <a:cubicBezTo>
                    <a:pt x="101" y="375"/>
                    <a:pt x="100" y="386"/>
                    <a:pt x="99" y="397"/>
                  </a:cubicBezTo>
                  <a:cubicBezTo>
                    <a:pt x="103" y="397"/>
                    <a:pt x="103" y="397"/>
                    <a:pt x="103" y="397"/>
                  </a:cubicBezTo>
                  <a:cubicBezTo>
                    <a:pt x="104" y="386"/>
                    <a:pt x="105" y="375"/>
                    <a:pt x="105" y="365"/>
                  </a:cubicBezTo>
                  <a:cubicBezTo>
                    <a:pt x="101" y="365"/>
                    <a:pt x="101" y="365"/>
                    <a:pt x="101" y="365"/>
                  </a:cubicBezTo>
                  <a:close/>
                  <a:moveTo>
                    <a:pt x="102" y="300"/>
                  </a:moveTo>
                  <a:cubicBezTo>
                    <a:pt x="102" y="307"/>
                    <a:pt x="103" y="314"/>
                    <a:pt x="103" y="322"/>
                  </a:cubicBezTo>
                  <a:cubicBezTo>
                    <a:pt x="103" y="325"/>
                    <a:pt x="103" y="329"/>
                    <a:pt x="103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7" y="329"/>
                    <a:pt x="107" y="325"/>
                    <a:pt x="107" y="322"/>
                  </a:cubicBezTo>
                  <a:cubicBezTo>
                    <a:pt x="107" y="314"/>
                    <a:pt x="106" y="307"/>
                    <a:pt x="106" y="300"/>
                  </a:cubicBezTo>
                  <a:cubicBezTo>
                    <a:pt x="102" y="300"/>
                    <a:pt x="102" y="300"/>
                    <a:pt x="102" y="300"/>
                  </a:cubicBezTo>
                  <a:close/>
                  <a:moveTo>
                    <a:pt x="97" y="236"/>
                  </a:moveTo>
                  <a:cubicBezTo>
                    <a:pt x="99" y="246"/>
                    <a:pt x="100" y="257"/>
                    <a:pt x="101" y="268"/>
                  </a:cubicBezTo>
                  <a:cubicBezTo>
                    <a:pt x="105" y="268"/>
                    <a:pt x="105" y="268"/>
                    <a:pt x="105" y="268"/>
                  </a:cubicBezTo>
                  <a:cubicBezTo>
                    <a:pt x="104" y="257"/>
                    <a:pt x="103" y="246"/>
                    <a:pt x="101" y="236"/>
                  </a:cubicBezTo>
                  <a:lnTo>
                    <a:pt x="97" y="236"/>
                  </a:lnTo>
                  <a:close/>
                  <a:moveTo>
                    <a:pt x="86" y="173"/>
                  </a:moveTo>
                  <a:cubicBezTo>
                    <a:pt x="88" y="183"/>
                    <a:pt x="91" y="193"/>
                    <a:pt x="93" y="204"/>
                  </a:cubicBezTo>
                  <a:cubicBezTo>
                    <a:pt x="97" y="204"/>
                    <a:pt x="97" y="204"/>
                    <a:pt x="97" y="204"/>
                  </a:cubicBezTo>
                  <a:cubicBezTo>
                    <a:pt x="95" y="193"/>
                    <a:pt x="92" y="182"/>
                    <a:pt x="90" y="172"/>
                  </a:cubicBezTo>
                  <a:lnTo>
                    <a:pt x="86" y="173"/>
                  </a:lnTo>
                  <a:close/>
                  <a:moveTo>
                    <a:pt x="67" y="111"/>
                  </a:moveTo>
                  <a:cubicBezTo>
                    <a:pt x="70" y="121"/>
                    <a:pt x="74" y="131"/>
                    <a:pt x="77" y="142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78" y="130"/>
                    <a:pt x="74" y="120"/>
                    <a:pt x="70" y="110"/>
                  </a:cubicBezTo>
                  <a:lnTo>
                    <a:pt x="67" y="111"/>
                  </a:lnTo>
                  <a:close/>
                  <a:moveTo>
                    <a:pt x="38" y="54"/>
                  </a:moveTo>
                  <a:cubicBezTo>
                    <a:pt x="43" y="62"/>
                    <a:pt x="49" y="72"/>
                    <a:pt x="54" y="82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2" y="70"/>
                    <a:pt x="47" y="61"/>
                    <a:pt x="42" y="52"/>
                  </a:cubicBezTo>
                  <a:cubicBezTo>
                    <a:pt x="38" y="54"/>
                    <a:pt x="38" y="54"/>
                    <a:pt x="38" y="54"/>
                  </a:cubicBezTo>
                  <a:close/>
                  <a:moveTo>
                    <a:pt x="0" y="2"/>
                  </a:moveTo>
                  <a:cubicBezTo>
                    <a:pt x="6" y="9"/>
                    <a:pt x="13" y="18"/>
                    <a:pt x="20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6" y="15"/>
                    <a:pt x="9" y="7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7" name="ïṧḻídê"/>
            <p:cNvSpPr/>
            <p:nvPr>
              <p:custDataLst>
                <p:tags r:id="rId93"/>
              </p:custDataLst>
            </p:nvPr>
          </p:nvSpPr>
          <p:spPr bwMode="auto">
            <a:xfrm>
              <a:off x="8508016" y="4790905"/>
              <a:ext cx="18897" cy="44542"/>
            </a:xfrm>
            <a:custGeom>
              <a:avLst/>
              <a:gdLst>
                <a:gd name="T0" fmla="*/ 3 w 7"/>
                <a:gd name="T1" fmla="*/ 0 h 16"/>
                <a:gd name="T2" fmla="*/ 0 w 7"/>
                <a:gd name="T3" fmla="*/ 16 h 16"/>
                <a:gd name="T4" fmla="*/ 4 w 7"/>
                <a:gd name="T5" fmla="*/ 16 h 16"/>
                <a:gd name="T6" fmla="*/ 7 w 7"/>
                <a:gd name="T7" fmla="*/ 1 h 16"/>
                <a:gd name="T8" fmla="*/ 3 w 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3" y="0"/>
                  </a:moveTo>
                  <a:cubicBezTo>
                    <a:pt x="2" y="5"/>
                    <a:pt x="1" y="10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1"/>
                    <a:pt x="6" y="6"/>
                    <a:pt x="7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8" name="íSľîďê"/>
            <p:cNvSpPr/>
            <p:nvPr>
              <p:custDataLst>
                <p:tags r:id="rId94"/>
              </p:custDataLst>
            </p:nvPr>
          </p:nvSpPr>
          <p:spPr bwMode="auto">
            <a:xfrm>
              <a:off x="7730556" y="2069795"/>
              <a:ext cx="62089" cy="59389"/>
            </a:xfrm>
            <a:custGeom>
              <a:avLst/>
              <a:gdLst>
                <a:gd name="T0" fmla="*/ 0 w 46"/>
                <a:gd name="T1" fmla="*/ 4 h 44"/>
                <a:gd name="T2" fmla="*/ 42 w 46"/>
                <a:gd name="T3" fmla="*/ 44 h 44"/>
                <a:gd name="T4" fmla="*/ 46 w 46"/>
                <a:gd name="T5" fmla="*/ 40 h 44"/>
                <a:gd name="T6" fmla="*/ 4 w 46"/>
                <a:gd name="T7" fmla="*/ 0 h 44"/>
                <a:gd name="T8" fmla="*/ 0 w 46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0" y="4"/>
                  </a:moveTo>
                  <a:lnTo>
                    <a:pt x="42" y="44"/>
                  </a:lnTo>
                  <a:lnTo>
                    <a:pt x="46" y="4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09" name="ïṣlíḑé"/>
            <p:cNvSpPr/>
            <p:nvPr>
              <p:custDataLst>
                <p:tags r:id="rId95"/>
              </p:custDataLst>
            </p:nvPr>
          </p:nvSpPr>
          <p:spPr bwMode="auto">
            <a:xfrm>
              <a:off x="7730556" y="2069795"/>
              <a:ext cx="62089" cy="59389"/>
            </a:xfrm>
            <a:custGeom>
              <a:avLst/>
              <a:gdLst>
                <a:gd name="T0" fmla="*/ 0 w 46"/>
                <a:gd name="T1" fmla="*/ 4 h 44"/>
                <a:gd name="T2" fmla="*/ 42 w 46"/>
                <a:gd name="T3" fmla="*/ 44 h 44"/>
                <a:gd name="T4" fmla="*/ 46 w 46"/>
                <a:gd name="T5" fmla="*/ 40 h 44"/>
                <a:gd name="T6" fmla="*/ 4 w 4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4">
                  <a:moveTo>
                    <a:pt x="0" y="4"/>
                  </a:moveTo>
                  <a:lnTo>
                    <a:pt x="42" y="44"/>
                  </a:lnTo>
                  <a:lnTo>
                    <a:pt x="46" y="4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0" name="iš1íḍé"/>
            <p:cNvSpPr/>
            <p:nvPr>
              <p:custDataLst>
                <p:tags r:id="rId96"/>
              </p:custDataLst>
            </p:nvPr>
          </p:nvSpPr>
          <p:spPr bwMode="auto">
            <a:xfrm>
              <a:off x="7772399" y="1946967"/>
              <a:ext cx="56690" cy="164670"/>
            </a:xfrm>
            <a:custGeom>
              <a:avLst/>
              <a:gdLst>
                <a:gd name="T0" fmla="*/ 0 w 42"/>
                <a:gd name="T1" fmla="*/ 2 h 122"/>
                <a:gd name="T2" fmla="*/ 34 w 42"/>
                <a:gd name="T3" fmla="*/ 122 h 122"/>
                <a:gd name="T4" fmla="*/ 42 w 42"/>
                <a:gd name="T5" fmla="*/ 118 h 122"/>
                <a:gd name="T6" fmla="*/ 9 w 42"/>
                <a:gd name="T7" fmla="*/ 0 h 122"/>
                <a:gd name="T8" fmla="*/ 0 w 42"/>
                <a:gd name="T9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2">
                  <a:moveTo>
                    <a:pt x="0" y="2"/>
                  </a:moveTo>
                  <a:lnTo>
                    <a:pt x="34" y="122"/>
                  </a:lnTo>
                  <a:lnTo>
                    <a:pt x="42" y="118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1" name="işľïḑé"/>
            <p:cNvSpPr/>
            <p:nvPr>
              <p:custDataLst>
                <p:tags r:id="rId97"/>
              </p:custDataLst>
            </p:nvPr>
          </p:nvSpPr>
          <p:spPr bwMode="auto">
            <a:xfrm>
              <a:off x="7772399" y="1946967"/>
              <a:ext cx="56690" cy="164670"/>
            </a:xfrm>
            <a:custGeom>
              <a:avLst/>
              <a:gdLst>
                <a:gd name="T0" fmla="*/ 0 w 42"/>
                <a:gd name="T1" fmla="*/ 2 h 122"/>
                <a:gd name="T2" fmla="*/ 34 w 42"/>
                <a:gd name="T3" fmla="*/ 122 h 122"/>
                <a:gd name="T4" fmla="*/ 42 w 42"/>
                <a:gd name="T5" fmla="*/ 118 h 122"/>
                <a:gd name="T6" fmla="*/ 9 w 42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22">
                  <a:moveTo>
                    <a:pt x="0" y="2"/>
                  </a:moveTo>
                  <a:lnTo>
                    <a:pt x="34" y="122"/>
                  </a:lnTo>
                  <a:lnTo>
                    <a:pt x="42" y="1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2" name="iŝlîḍé"/>
            <p:cNvSpPr/>
            <p:nvPr>
              <p:custDataLst>
                <p:tags r:id="rId98"/>
              </p:custDataLst>
            </p:nvPr>
          </p:nvSpPr>
          <p:spPr bwMode="auto">
            <a:xfrm>
              <a:off x="7857433" y="1946967"/>
              <a:ext cx="25646" cy="145774"/>
            </a:xfrm>
            <a:custGeom>
              <a:avLst/>
              <a:gdLst>
                <a:gd name="T0" fmla="*/ 10 w 19"/>
                <a:gd name="T1" fmla="*/ 0 h 108"/>
                <a:gd name="T2" fmla="*/ 0 w 19"/>
                <a:gd name="T3" fmla="*/ 108 h 108"/>
                <a:gd name="T4" fmla="*/ 8 w 19"/>
                <a:gd name="T5" fmla="*/ 108 h 108"/>
                <a:gd name="T6" fmla="*/ 19 w 19"/>
                <a:gd name="T7" fmla="*/ 2 h 108"/>
                <a:gd name="T8" fmla="*/ 10 w 19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8">
                  <a:moveTo>
                    <a:pt x="10" y="0"/>
                  </a:moveTo>
                  <a:lnTo>
                    <a:pt x="0" y="108"/>
                  </a:lnTo>
                  <a:lnTo>
                    <a:pt x="8" y="108"/>
                  </a:lnTo>
                  <a:lnTo>
                    <a:pt x="19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3" name="iṥľíde"/>
            <p:cNvSpPr/>
            <p:nvPr>
              <p:custDataLst>
                <p:tags r:id="rId99"/>
              </p:custDataLst>
            </p:nvPr>
          </p:nvSpPr>
          <p:spPr bwMode="auto">
            <a:xfrm>
              <a:off x="7857433" y="1946967"/>
              <a:ext cx="25646" cy="145774"/>
            </a:xfrm>
            <a:custGeom>
              <a:avLst/>
              <a:gdLst>
                <a:gd name="T0" fmla="*/ 10 w 19"/>
                <a:gd name="T1" fmla="*/ 0 h 108"/>
                <a:gd name="T2" fmla="*/ 0 w 19"/>
                <a:gd name="T3" fmla="*/ 108 h 108"/>
                <a:gd name="T4" fmla="*/ 8 w 19"/>
                <a:gd name="T5" fmla="*/ 108 h 108"/>
                <a:gd name="T6" fmla="*/ 19 w 19"/>
                <a:gd name="T7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08">
                  <a:moveTo>
                    <a:pt x="10" y="0"/>
                  </a:moveTo>
                  <a:lnTo>
                    <a:pt x="0" y="108"/>
                  </a:lnTo>
                  <a:lnTo>
                    <a:pt x="8" y="108"/>
                  </a:lnTo>
                  <a:lnTo>
                    <a:pt x="19" y="2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4" name="íŝlidê"/>
            <p:cNvSpPr/>
            <p:nvPr>
              <p:custDataLst>
                <p:tags r:id="rId100"/>
              </p:custDataLst>
            </p:nvPr>
          </p:nvSpPr>
          <p:spPr bwMode="auto">
            <a:xfrm>
              <a:off x="7907375" y="1999608"/>
              <a:ext cx="109331" cy="112030"/>
            </a:xfrm>
            <a:custGeom>
              <a:avLst/>
              <a:gdLst>
                <a:gd name="T0" fmla="*/ 77 w 81"/>
                <a:gd name="T1" fmla="*/ 0 h 83"/>
                <a:gd name="T2" fmla="*/ 0 w 81"/>
                <a:gd name="T3" fmla="*/ 79 h 83"/>
                <a:gd name="T4" fmla="*/ 6 w 81"/>
                <a:gd name="T5" fmla="*/ 83 h 83"/>
                <a:gd name="T6" fmla="*/ 81 w 81"/>
                <a:gd name="T7" fmla="*/ 5 h 83"/>
                <a:gd name="T8" fmla="*/ 77 w 81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3">
                  <a:moveTo>
                    <a:pt x="77" y="0"/>
                  </a:moveTo>
                  <a:lnTo>
                    <a:pt x="0" y="79"/>
                  </a:lnTo>
                  <a:lnTo>
                    <a:pt x="6" y="83"/>
                  </a:lnTo>
                  <a:lnTo>
                    <a:pt x="81" y="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5" name="iṧ1ïḋê"/>
            <p:cNvSpPr/>
            <p:nvPr>
              <p:custDataLst>
                <p:tags r:id="rId101"/>
              </p:custDataLst>
            </p:nvPr>
          </p:nvSpPr>
          <p:spPr bwMode="auto">
            <a:xfrm>
              <a:off x="7907375" y="1999608"/>
              <a:ext cx="109331" cy="112030"/>
            </a:xfrm>
            <a:custGeom>
              <a:avLst/>
              <a:gdLst>
                <a:gd name="T0" fmla="*/ 77 w 81"/>
                <a:gd name="T1" fmla="*/ 0 h 83"/>
                <a:gd name="T2" fmla="*/ 0 w 81"/>
                <a:gd name="T3" fmla="*/ 79 h 83"/>
                <a:gd name="T4" fmla="*/ 6 w 81"/>
                <a:gd name="T5" fmla="*/ 83 h 83"/>
                <a:gd name="T6" fmla="*/ 81 w 81"/>
                <a:gd name="T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3">
                  <a:moveTo>
                    <a:pt x="77" y="0"/>
                  </a:moveTo>
                  <a:lnTo>
                    <a:pt x="0" y="79"/>
                  </a:lnTo>
                  <a:lnTo>
                    <a:pt x="6" y="83"/>
                  </a:lnTo>
                  <a:lnTo>
                    <a:pt x="81" y="5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6" name="ïṩľíde"/>
            <p:cNvSpPr/>
            <p:nvPr>
              <p:custDataLst>
                <p:tags r:id="rId102"/>
              </p:custDataLst>
            </p:nvPr>
          </p:nvSpPr>
          <p:spPr bwMode="auto">
            <a:xfrm>
              <a:off x="7924921" y="2148081"/>
              <a:ext cx="161971" cy="1214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7" name="îṡľîḍe"/>
            <p:cNvSpPr/>
            <p:nvPr>
              <p:custDataLst>
                <p:tags r:id="rId103"/>
              </p:custDataLst>
            </p:nvPr>
          </p:nvSpPr>
          <p:spPr bwMode="auto">
            <a:xfrm>
              <a:off x="7924921" y="2148081"/>
              <a:ext cx="161971" cy="12148"/>
            </a:xfrm>
            <a:custGeom>
              <a:avLst/>
              <a:gdLst>
                <a:gd name="T0" fmla="*/ 0 w 120"/>
                <a:gd name="T1" fmla="*/ 9 h 9"/>
                <a:gd name="T2" fmla="*/ 120 w 120"/>
                <a:gd name="T3" fmla="*/ 9 h 9"/>
                <a:gd name="T4" fmla="*/ 120 w 120"/>
                <a:gd name="T5" fmla="*/ 0 h 9"/>
                <a:gd name="T6" fmla="*/ 0 w 12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">
                  <a:moveTo>
                    <a:pt x="0" y="9"/>
                  </a:moveTo>
                  <a:lnTo>
                    <a:pt x="120" y="9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8" name="íṡ1ïde"/>
            <p:cNvSpPr/>
            <p:nvPr>
              <p:custDataLst>
                <p:tags r:id="rId104"/>
              </p:custDataLst>
            </p:nvPr>
          </p:nvSpPr>
          <p:spPr bwMode="auto">
            <a:xfrm>
              <a:off x="7888478" y="2193973"/>
              <a:ext cx="145774" cy="70187"/>
            </a:xfrm>
            <a:custGeom>
              <a:avLst/>
              <a:gdLst>
                <a:gd name="T0" fmla="*/ 0 w 108"/>
                <a:gd name="T1" fmla="*/ 8 h 52"/>
                <a:gd name="T2" fmla="*/ 104 w 108"/>
                <a:gd name="T3" fmla="*/ 52 h 52"/>
                <a:gd name="T4" fmla="*/ 108 w 108"/>
                <a:gd name="T5" fmla="*/ 45 h 52"/>
                <a:gd name="T6" fmla="*/ 4 w 108"/>
                <a:gd name="T7" fmla="*/ 0 h 52"/>
                <a:gd name="T8" fmla="*/ 0 w 108"/>
                <a:gd name="T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2">
                  <a:moveTo>
                    <a:pt x="0" y="8"/>
                  </a:moveTo>
                  <a:lnTo>
                    <a:pt x="104" y="52"/>
                  </a:lnTo>
                  <a:lnTo>
                    <a:pt x="108" y="45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19" name="íṣḷiďé"/>
            <p:cNvSpPr/>
            <p:nvPr>
              <p:custDataLst>
                <p:tags r:id="rId105"/>
              </p:custDataLst>
            </p:nvPr>
          </p:nvSpPr>
          <p:spPr bwMode="auto">
            <a:xfrm>
              <a:off x="7888478" y="2193973"/>
              <a:ext cx="145774" cy="70187"/>
            </a:xfrm>
            <a:custGeom>
              <a:avLst/>
              <a:gdLst>
                <a:gd name="T0" fmla="*/ 0 w 108"/>
                <a:gd name="T1" fmla="*/ 8 h 52"/>
                <a:gd name="T2" fmla="*/ 104 w 108"/>
                <a:gd name="T3" fmla="*/ 52 h 52"/>
                <a:gd name="T4" fmla="*/ 108 w 108"/>
                <a:gd name="T5" fmla="*/ 45 h 52"/>
                <a:gd name="T6" fmla="*/ 4 w 108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52">
                  <a:moveTo>
                    <a:pt x="0" y="8"/>
                  </a:moveTo>
                  <a:lnTo>
                    <a:pt x="104" y="52"/>
                  </a:lnTo>
                  <a:lnTo>
                    <a:pt x="108" y="4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0" name="í$ḻîďê"/>
            <p:cNvSpPr/>
            <p:nvPr>
              <p:custDataLst>
                <p:tags r:id="rId106"/>
              </p:custDataLst>
            </p:nvPr>
          </p:nvSpPr>
          <p:spPr bwMode="auto">
            <a:xfrm>
              <a:off x="7857433" y="2220968"/>
              <a:ext cx="58040" cy="98533"/>
            </a:xfrm>
            <a:custGeom>
              <a:avLst/>
              <a:gdLst>
                <a:gd name="T0" fmla="*/ 0 w 43"/>
                <a:gd name="T1" fmla="*/ 5 h 73"/>
                <a:gd name="T2" fmla="*/ 37 w 43"/>
                <a:gd name="T3" fmla="*/ 73 h 73"/>
                <a:gd name="T4" fmla="*/ 43 w 43"/>
                <a:gd name="T5" fmla="*/ 69 h 73"/>
                <a:gd name="T6" fmla="*/ 6 w 43"/>
                <a:gd name="T7" fmla="*/ 0 h 73"/>
                <a:gd name="T8" fmla="*/ 0 w 43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3">
                  <a:moveTo>
                    <a:pt x="0" y="5"/>
                  </a:moveTo>
                  <a:lnTo>
                    <a:pt x="37" y="73"/>
                  </a:lnTo>
                  <a:lnTo>
                    <a:pt x="43" y="69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1" name="îṩļíḑê"/>
            <p:cNvSpPr/>
            <p:nvPr>
              <p:custDataLst>
                <p:tags r:id="rId107"/>
              </p:custDataLst>
            </p:nvPr>
          </p:nvSpPr>
          <p:spPr bwMode="auto">
            <a:xfrm>
              <a:off x="7857433" y="2220968"/>
              <a:ext cx="58040" cy="98533"/>
            </a:xfrm>
            <a:custGeom>
              <a:avLst/>
              <a:gdLst>
                <a:gd name="T0" fmla="*/ 0 w 43"/>
                <a:gd name="T1" fmla="*/ 5 h 73"/>
                <a:gd name="T2" fmla="*/ 37 w 43"/>
                <a:gd name="T3" fmla="*/ 73 h 73"/>
                <a:gd name="T4" fmla="*/ 43 w 43"/>
                <a:gd name="T5" fmla="*/ 69 h 73"/>
                <a:gd name="T6" fmla="*/ 6 w 43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3">
                  <a:moveTo>
                    <a:pt x="0" y="5"/>
                  </a:moveTo>
                  <a:lnTo>
                    <a:pt x="37" y="73"/>
                  </a:lnTo>
                  <a:lnTo>
                    <a:pt x="43" y="69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2" name="iŝľiḓé"/>
            <p:cNvSpPr/>
            <p:nvPr>
              <p:custDataLst>
                <p:tags r:id="rId108"/>
              </p:custDataLst>
            </p:nvPr>
          </p:nvSpPr>
          <p:spPr bwMode="auto">
            <a:xfrm>
              <a:off x="4886619" y="1652720"/>
              <a:ext cx="1901808" cy="3339299"/>
            </a:xfrm>
            <a:custGeom>
              <a:avLst/>
              <a:gdLst>
                <a:gd name="T0" fmla="*/ 678 w 678"/>
                <a:gd name="T1" fmla="*/ 1144 h 1192"/>
                <a:gd name="T2" fmla="*/ 630 w 678"/>
                <a:gd name="T3" fmla="*/ 1192 h 1192"/>
                <a:gd name="T4" fmla="*/ 48 w 678"/>
                <a:gd name="T5" fmla="*/ 1192 h 1192"/>
                <a:gd name="T6" fmla="*/ 0 w 678"/>
                <a:gd name="T7" fmla="*/ 1144 h 1192"/>
                <a:gd name="T8" fmla="*/ 0 w 678"/>
                <a:gd name="T9" fmla="*/ 48 h 1192"/>
                <a:gd name="T10" fmla="*/ 48 w 678"/>
                <a:gd name="T11" fmla="*/ 0 h 1192"/>
                <a:gd name="T12" fmla="*/ 630 w 678"/>
                <a:gd name="T13" fmla="*/ 0 h 1192"/>
                <a:gd name="T14" fmla="*/ 678 w 678"/>
                <a:gd name="T15" fmla="*/ 48 h 1192"/>
                <a:gd name="T16" fmla="*/ 678 w 678"/>
                <a:gd name="T17" fmla="*/ 114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1192">
                  <a:moveTo>
                    <a:pt x="678" y="1144"/>
                  </a:moveTo>
                  <a:cubicBezTo>
                    <a:pt x="678" y="1171"/>
                    <a:pt x="656" y="1192"/>
                    <a:pt x="630" y="1192"/>
                  </a:cubicBezTo>
                  <a:cubicBezTo>
                    <a:pt x="48" y="1192"/>
                    <a:pt x="48" y="1192"/>
                    <a:pt x="48" y="1192"/>
                  </a:cubicBezTo>
                  <a:cubicBezTo>
                    <a:pt x="22" y="1192"/>
                    <a:pt x="0" y="1171"/>
                    <a:pt x="0" y="114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56" y="0"/>
                    <a:pt x="678" y="22"/>
                    <a:pt x="678" y="48"/>
                  </a:cubicBezTo>
                  <a:cubicBezTo>
                    <a:pt x="678" y="1144"/>
                    <a:pt x="678" y="1144"/>
                    <a:pt x="678" y="1144"/>
                  </a:cubicBezTo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3" name="îŝliḑê"/>
            <p:cNvSpPr/>
            <p:nvPr>
              <p:custDataLst>
                <p:tags r:id="rId109"/>
              </p:custDataLst>
            </p:nvPr>
          </p:nvSpPr>
          <p:spPr bwMode="auto">
            <a:xfrm>
              <a:off x="5052638" y="1946967"/>
              <a:ext cx="1581915" cy="2750805"/>
            </a:xfrm>
            <a:custGeom>
              <a:avLst/>
              <a:gdLst>
                <a:gd name="T0" fmla="*/ 564 w 564"/>
                <a:gd name="T1" fmla="*/ 934 h 982"/>
                <a:gd name="T2" fmla="*/ 517 w 564"/>
                <a:gd name="T3" fmla="*/ 982 h 982"/>
                <a:gd name="T4" fmla="*/ 47 w 564"/>
                <a:gd name="T5" fmla="*/ 982 h 982"/>
                <a:gd name="T6" fmla="*/ 0 w 564"/>
                <a:gd name="T7" fmla="*/ 934 h 982"/>
                <a:gd name="T8" fmla="*/ 0 w 564"/>
                <a:gd name="T9" fmla="*/ 48 h 982"/>
                <a:gd name="T10" fmla="*/ 47 w 564"/>
                <a:gd name="T11" fmla="*/ 0 h 982"/>
                <a:gd name="T12" fmla="*/ 517 w 564"/>
                <a:gd name="T13" fmla="*/ 0 h 982"/>
                <a:gd name="T14" fmla="*/ 564 w 564"/>
                <a:gd name="T15" fmla="*/ 48 h 982"/>
                <a:gd name="T16" fmla="*/ 564 w 564"/>
                <a:gd name="T17" fmla="*/ 93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982">
                  <a:moveTo>
                    <a:pt x="564" y="934"/>
                  </a:moveTo>
                  <a:cubicBezTo>
                    <a:pt x="564" y="961"/>
                    <a:pt x="543" y="982"/>
                    <a:pt x="517" y="982"/>
                  </a:cubicBezTo>
                  <a:cubicBezTo>
                    <a:pt x="47" y="982"/>
                    <a:pt x="47" y="982"/>
                    <a:pt x="47" y="982"/>
                  </a:cubicBezTo>
                  <a:cubicBezTo>
                    <a:pt x="21" y="982"/>
                    <a:pt x="0" y="961"/>
                    <a:pt x="0" y="93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43" y="0"/>
                    <a:pt x="564" y="22"/>
                    <a:pt x="564" y="48"/>
                  </a:cubicBezTo>
                  <a:cubicBezTo>
                    <a:pt x="564" y="934"/>
                    <a:pt x="564" y="934"/>
                    <a:pt x="564" y="9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4" name="îśļiḍé"/>
            <p:cNvSpPr/>
            <p:nvPr>
              <p:custDataLst>
                <p:tags r:id="rId110"/>
              </p:custDataLst>
            </p:nvPr>
          </p:nvSpPr>
          <p:spPr bwMode="auto">
            <a:xfrm>
              <a:off x="5927281" y="3308872"/>
              <a:ext cx="606041" cy="1013668"/>
            </a:xfrm>
            <a:prstGeom prst="rect">
              <a:avLst/>
            </a:pr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5" name="išļïdê"/>
            <p:cNvSpPr/>
            <p:nvPr>
              <p:custDataLst>
                <p:tags r:id="rId111"/>
              </p:custDataLst>
            </p:nvPr>
          </p:nvSpPr>
          <p:spPr bwMode="auto">
            <a:xfrm>
              <a:off x="5927281" y="3308872"/>
              <a:ext cx="606041" cy="1013668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6" name="íSļîdê"/>
            <p:cNvSpPr/>
            <p:nvPr>
              <p:custDataLst>
                <p:tags r:id="rId112"/>
              </p:custDataLst>
            </p:nvPr>
          </p:nvSpPr>
          <p:spPr bwMode="auto">
            <a:xfrm>
              <a:off x="6033912" y="3725947"/>
              <a:ext cx="431922" cy="431922"/>
            </a:xfrm>
            <a:prstGeom prst="ellipse">
              <a:avLst/>
            </a:prstGeom>
            <a:solidFill>
              <a:srgbClr val="D2C1C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7" name="îsḷiḑè"/>
            <p:cNvSpPr/>
            <p:nvPr>
              <p:custDataLst>
                <p:tags r:id="rId113"/>
              </p:custDataLst>
            </p:nvPr>
          </p:nvSpPr>
          <p:spPr bwMode="auto">
            <a:xfrm>
              <a:off x="5434620" y="1775548"/>
              <a:ext cx="664080" cy="64788"/>
            </a:xfrm>
            <a:custGeom>
              <a:avLst/>
              <a:gdLst>
                <a:gd name="T0" fmla="*/ 237 w 237"/>
                <a:gd name="T1" fmla="*/ 12 h 23"/>
                <a:gd name="T2" fmla="*/ 226 w 237"/>
                <a:gd name="T3" fmla="*/ 23 h 23"/>
                <a:gd name="T4" fmla="*/ 11 w 237"/>
                <a:gd name="T5" fmla="*/ 23 h 23"/>
                <a:gd name="T6" fmla="*/ 0 w 237"/>
                <a:gd name="T7" fmla="*/ 12 h 23"/>
                <a:gd name="T8" fmla="*/ 11 w 237"/>
                <a:gd name="T9" fmla="*/ 0 h 23"/>
                <a:gd name="T10" fmla="*/ 226 w 237"/>
                <a:gd name="T11" fmla="*/ 0 h 23"/>
                <a:gd name="T12" fmla="*/ 237 w 237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3">
                  <a:moveTo>
                    <a:pt x="237" y="12"/>
                  </a:moveTo>
                  <a:cubicBezTo>
                    <a:pt x="237" y="18"/>
                    <a:pt x="232" y="23"/>
                    <a:pt x="226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32" y="0"/>
                    <a:pt x="237" y="5"/>
                    <a:pt x="237" y="12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8" name="î$ḷiḍè"/>
            <p:cNvSpPr/>
            <p:nvPr>
              <p:custDataLst>
                <p:tags r:id="rId114"/>
              </p:custDataLst>
            </p:nvPr>
          </p:nvSpPr>
          <p:spPr bwMode="auto">
            <a:xfrm>
              <a:off x="6152691" y="1775548"/>
              <a:ext cx="66139" cy="67488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29" name="ísḷiďé"/>
            <p:cNvSpPr/>
            <p:nvPr>
              <p:custDataLst>
                <p:tags r:id="rId115"/>
              </p:custDataLst>
            </p:nvPr>
          </p:nvSpPr>
          <p:spPr bwMode="auto">
            <a:xfrm>
              <a:off x="5728867" y="4726117"/>
              <a:ext cx="218661" cy="218661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0" name="iṥ1ïdé"/>
            <p:cNvSpPr/>
            <p:nvPr>
              <p:custDataLst>
                <p:tags r:id="rId116"/>
              </p:custDataLst>
            </p:nvPr>
          </p:nvSpPr>
          <p:spPr bwMode="auto">
            <a:xfrm>
              <a:off x="5148471" y="4379229"/>
              <a:ext cx="1390250" cy="184917"/>
            </a:xfrm>
            <a:custGeom>
              <a:avLst/>
              <a:gdLst>
                <a:gd name="T0" fmla="*/ 1026 w 1030"/>
                <a:gd name="T1" fmla="*/ 133 h 137"/>
                <a:gd name="T2" fmla="*/ 1026 w 1030"/>
                <a:gd name="T3" fmla="*/ 128 h 137"/>
                <a:gd name="T4" fmla="*/ 8 w 1030"/>
                <a:gd name="T5" fmla="*/ 128 h 137"/>
                <a:gd name="T6" fmla="*/ 8 w 1030"/>
                <a:gd name="T7" fmla="*/ 8 h 137"/>
                <a:gd name="T8" fmla="*/ 1022 w 1030"/>
                <a:gd name="T9" fmla="*/ 8 h 137"/>
                <a:gd name="T10" fmla="*/ 1022 w 1030"/>
                <a:gd name="T11" fmla="*/ 133 h 137"/>
                <a:gd name="T12" fmla="*/ 1026 w 1030"/>
                <a:gd name="T13" fmla="*/ 133 h 137"/>
                <a:gd name="T14" fmla="*/ 1026 w 1030"/>
                <a:gd name="T15" fmla="*/ 128 h 137"/>
                <a:gd name="T16" fmla="*/ 1026 w 1030"/>
                <a:gd name="T17" fmla="*/ 133 h 137"/>
                <a:gd name="T18" fmla="*/ 1030 w 1030"/>
                <a:gd name="T19" fmla="*/ 133 h 137"/>
                <a:gd name="T20" fmla="*/ 1030 w 1030"/>
                <a:gd name="T21" fmla="*/ 0 h 137"/>
                <a:gd name="T22" fmla="*/ 0 w 1030"/>
                <a:gd name="T23" fmla="*/ 0 h 137"/>
                <a:gd name="T24" fmla="*/ 0 w 1030"/>
                <a:gd name="T25" fmla="*/ 137 h 137"/>
                <a:gd name="T26" fmla="*/ 1030 w 1030"/>
                <a:gd name="T27" fmla="*/ 137 h 137"/>
                <a:gd name="T28" fmla="*/ 1030 w 1030"/>
                <a:gd name="T29" fmla="*/ 133 h 137"/>
                <a:gd name="T30" fmla="*/ 1026 w 1030"/>
                <a:gd name="T31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0" h="137">
                  <a:moveTo>
                    <a:pt x="1026" y="133"/>
                  </a:moveTo>
                  <a:lnTo>
                    <a:pt x="1026" y="128"/>
                  </a:lnTo>
                  <a:lnTo>
                    <a:pt x="8" y="128"/>
                  </a:lnTo>
                  <a:lnTo>
                    <a:pt x="8" y="8"/>
                  </a:lnTo>
                  <a:lnTo>
                    <a:pt x="1022" y="8"/>
                  </a:lnTo>
                  <a:lnTo>
                    <a:pt x="1022" y="133"/>
                  </a:lnTo>
                  <a:lnTo>
                    <a:pt x="1026" y="133"/>
                  </a:lnTo>
                  <a:lnTo>
                    <a:pt x="1026" y="128"/>
                  </a:lnTo>
                  <a:lnTo>
                    <a:pt x="1026" y="133"/>
                  </a:lnTo>
                  <a:lnTo>
                    <a:pt x="1030" y="133"/>
                  </a:lnTo>
                  <a:lnTo>
                    <a:pt x="1030" y="0"/>
                  </a:lnTo>
                  <a:lnTo>
                    <a:pt x="0" y="0"/>
                  </a:lnTo>
                  <a:lnTo>
                    <a:pt x="0" y="137"/>
                  </a:lnTo>
                  <a:lnTo>
                    <a:pt x="1030" y="137"/>
                  </a:lnTo>
                  <a:lnTo>
                    <a:pt x="1030" y="133"/>
                  </a:lnTo>
                  <a:lnTo>
                    <a:pt x="1026" y="133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1" name="íśḷîďê"/>
            <p:cNvSpPr/>
            <p:nvPr>
              <p:custDataLst>
                <p:tags r:id="rId117"/>
              </p:custDataLst>
            </p:nvPr>
          </p:nvSpPr>
          <p:spPr bwMode="auto">
            <a:xfrm>
              <a:off x="5175467" y="2002307"/>
              <a:ext cx="1334910" cy="90434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2" name="işļíḑè"/>
            <p:cNvSpPr/>
            <p:nvPr>
              <p:custDataLst>
                <p:tags r:id="rId118"/>
              </p:custDataLst>
            </p:nvPr>
          </p:nvSpPr>
          <p:spPr bwMode="auto">
            <a:xfrm>
              <a:off x="6005567" y="2162928"/>
              <a:ext cx="4589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3" name="iṥļíḍe"/>
            <p:cNvSpPr/>
            <p:nvPr>
              <p:custDataLst>
                <p:tags r:id="rId119"/>
              </p:custDataLst>
            </p:nvPr>
          </p:nvSpPr>
          <p:spPr bwMode="auto">
            <a:xfrm>
              <a:off x="6005567" y="2162928"/>
              <a:ext cx="45892" cy="10798"/>
            </a:xfrm>
            <a:custGeom>
              <a:avLst/>
              <a:gdLst>
                <a:gd name="T0" fmla="*/ 34 w 34"/>
                <a:gd name="T1" fmla="*/ 0 h 8"/>
                <a:gd name="T2" fmla="*/ 0 w 34"/>
                <a:gd name="T3" fmla="*/ 0 h 8"/>
                <a:gd name="T4" fmla="*/ 0 w 34"/>
                <a:gd name="T5" fmla="*/ 8 h 8"/>
                <a:gd name="T6" fmla="*/ 34 w 34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">
                  <a:moveTo>
                    <a:pt x="3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4" y="8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4" name="ï$ľiḑê"/>
            <p:cNvSpPr/>
            <p:nvPr>
              <p:custDataLst>
                <p:tags r:id="rId120"/>
              </p:custDataLst>
            </p:nvPr>
          </p:nvSpPr>
          <p:spPr bwMode="auto">
            <a:xfrm>
              <a:off x="5288846" y="2162928"/>
              <a:ext cx="627637" cy="10798"/>
            </a:xfrm>
            <a:custGeom>
              <a:avLst/>
              <a:gdLst>
                <a:gd name="T0" fmla="*/ 66 w 465"/>
                <a:gd name="T1" fmla="*/ 0 h 8"/>
                <a:gd name="T2" fmla="*/ 0 w 465"/>
                <a:gd name="T3" fmla="*/ 0 h 8"/>
                <a:gd name="T4" fmla="*/ 0 w 465"/>
                <a:gd name="T5" fmla="*/ 8 h 8"/>
                <a:gd name="T6" fmla="*/ 66 w 465"/>
                <a:gd name="T7" fmla="*/ 8 h 8"/>
                <a:gd name="T8" fmla="*/ 66 w 465"/>
                <a:gd name="T9" fmla="*/ 0 h 8"/>
                <a:gd name="T10" fmla="*/ 199 w 465"/>
                <a:gd name="T11" fmla="*/ 0 h 8"/>
                <a:gd name="T12" fmla="*/ 133 w 465"/>
                <a:gd name="T13" fmla="*/ 0 h 8"/>
                <a:gd name="T14" fmla="*/ 133 w 465"/>
                <a:gd name="T15" fmla="*/ 8 h 8"/>
                <a:gd name="T16" fmla="*/ 199 w 465"/>
                <a:gd name="T17" fmla="*/ 8 h 8"/>
                <a:gd name="T18" fmla="*/ 199 w 465"/>
                <a:gd name="T19" fmla="*/ 0 h 8"/>
                <a:gd name="T20" fmla="*/ 332 w 465"/>
                <a:gd name="T21" fmla="*/ 0 h 8"/>
                <a:gd name="T22" fmla="*/ 266 w 465"/>
                <a:gd name="T23" fmla="*/ 0 h 8"/>
                <a:gd name="T24" fmla="*/ 266 w 465"/>
                <a:gd name="T25" fmla="*/ 8 h 8"/>
                <a:gd name="T26" fmla="*/ 332 w 465"/>
                <a:gd name="T27" fmla="*/ 8 h 8"/>
                <a:gd name="T28" fmla="*/ 332 w 465"/>
                <a:gd name="T29" fmla="*/ 0 h 8"/>
                <a:gd name="T30" fmla="*/ 465 w 465"/>
                <a:gd name="T31" fmla="*/ 0 h 8"/>
                <a:gd name="T32" fmla="*/ 398 w 465"/>
                <a:gd name="T33" fmla="*/ 0 h 8"/>
                <a:gd name="T34" fmla="*/ 398 w 465"/>
                <a:gd name="T35" fmla="*/ 8 h 8"/>
                <a:gd name="T36" fmla="*/ 465 w 465"/>
                <a:gd name="T37" fmla="*/ 8 h 8"/>
                <a:gd name="T38" fmla="*/ 465 w 465"/>
                <a:gd name="T3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5" h="8">
                  <a:moveTo>
                    <a:pt x="66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66" y="8"/>
                  </a:lnTo>
                  <a:lnTo>
                    <a:pt x="66" y="0"/>
                  </a:lnTo>
                  <a:close/>
                  <a:moveTo>
                    <a:pt x="199" y="0"/>
                  </a:moveTo>
                  <a:lnTo>
                    <a:pt x="133" y="0"/>
                  </a:lnTo>
                  <a:lnTo>
                    <a:pt x="133" y="8"/>
                  </a:lnTo>
                  <a:lnTo>
                    <a:pt x="199" y="8"/>
                  </a:lnTo>
                  <a:lnTo>
                    <a:pt x="199" y="0"/>
                  </a:lnTo>
                  <a:close/>
                  <a:moveTo>
                    <a:pt x="332" y="0"/>
                  </a:moveTo>
                  <a:lnTo>
                    <a:pt x="266" y="0"/>
                  </a:lnTo>
                  <a:lnTo>
                    <a:pt x="266" y="8"/>
                  </a:lnTo>
                  <a:lnTo>
                    <a:pt x="332" y="8"/>
                  </a:lnTo>
                  <a:lnTo>
                    <a:pt x="332" y="0"/>
                  </a:lnTo>
                  <a:close/>
                  <a:moveTo>
                    <a:pt x="465" y="0"/>
                  </a:moveTo>
                  <a:lnTo>
                    <a:pt x="398" y="0"/>
                  </a:lnTo>
                  <a:lnTo>
                    <a:pt x="398" y="8"/>
                  </a:lnTo>
                  <a:lnTo>
                    <a:pt x="465" y="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5" name="i$lïḑé"/>
            <p:cNvSpPr/>
            <p:nvPr>
              <p:custDataLst>
                <p:tags r:id="rId121"/>
              </p:custDataLst>
            </p:nvPr>
          </p:nvSpPr>
          <p:spPr bwMode="auto">
            <a:xfrm>
              <a:off x="5148471" y="2162928"/>
              <a:ext cx="49941" cy="49941"/>
            </a:xfrm>
            <a:custGeom>
              <a:avLst/>
              <a:gdLst>
                <a:gd name="T0" fmla="*/ 37 w 37"/>
                <a:gd name="T1" fmla="*/ 0 h 37"/>
                <a:gd name="T2" fmla="*/ 0 w 37"/>
                <a:gd name="T3" fmla="*/ 0 h 37"/>
                <a:gd name="T4" fmla="*/ 0 w 37"/>
                <a:gd name="T5" fmla="*/ 37 h 37"/>
                <a:gd name="T6" fmla="*/ 8 w 37"/>
                <a:gd name="T7" fmla="*/ 37 h 37"/>
                <a:gd name="T8" fmla="*/ 8 w 37"/>
                <a:gd name="T9" fmla="*/ 8 h 37"/>
                <a:gd name="T10" fmla="*/ 37 w 37"/>
                <a:gd name="T11" fmla="*/ 8 h 37"/>
                <a:gd name="T12" fmla="*/ 37 w 3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37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8"/>
                  </a:lnTo>
                  <a:lnTo>
                    <a:pt x="37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6" name="ïṥ1iḑè"/>
            <p:cNvSpPr/>
            <p:nvPr>
              <p:custDataLst>
                <p:tags r:id="rId122"/>
              </p:custDataLst>
            </p:nvPr>
          </p:nvSpPr>
          <p:spPr bwMode="auto">
            <a:xfrm>
              <a:off x="5148471" y="2300603"/>
              <a:ext cx="10798" cy="433272"/>
            </a:xfrm>
            <a:custGeom>
              <a:avLst/>
              <a:gdLst>
                <a:gd name="T0" fmla="*/ 0 w 8"/>
                <a:gd name="T1" fmla="*/ 257 h 321"/>
                <a:gd name="T2" fmla="*/ 0 w 8"/>
                <a:gd name="T3" fmla="*/ 321 h 321"/>
                <a:gd name="T4" fmla="*/ 8 w 8"/>
                <a:gd name="T5" fmla="*/ 321 h 321"/>
                <a:gd name="T6" fmla="*/ 8 w 8"/>
                <a:gd name="T7" fmla="*/ 257 h 321"/>
                <a:gd name="T8" fmla="*/ 0 w 8"/>
                <a:gd name="T9" fmla="*/ 257 h 321"/>
                <a:gd name="T10" fmla="*/ 0 w 8"/>
                <a:gd name="T11" fmla="*/ 128 h 321"/>
                <a:gd name="T12" fmla="*/ 0 w 8"/>
                <a:gd name="T13" fmla="*/ 193 h 321"/>
                <a:gd name="T14" fmla="*/ 8 w 8"/>
                <a:gd name="T15" fmla="*/ 193 h 321"/>
                <a:gd name="T16" fmla="*/ 8 w 8"/>
                <a:gd name="T17" fmla="*/ 128 h 321"/>
                <a:gd name="T18" fmla="*/ 0 w 8"/>
                <a:gd name="T19" fmla="*/ 128 h 321"/>
                <a:gd name="T20" fmla="*/ 0 w 8"/>
                <a:gd name="T21" fmla="*/ 0 h 321"/>
                <a:gd name="T22" fmla="*/ 0 w 8"/>
                <a:gd name="T23" fmla="*/ 64 h 321"/>
                <a:gd name="T24" fmla="*/ 8 w 8"/>
                <a:gd name="T25" fmla="*/ 64 h 321"/>
                <a:gd name="T26" fmla="*/ 8 w 8"/>
                <a:gd name="T27" fmla="*/ 0 h 321"/>
                <a:gd name="T28" fmla="*/ 0 w 8"/>
                <a:gd name="T2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321">
                  <a:moveTo>
                    <a:pt x="0" y="257"/>
                  </a:moveTo>
                  <a:lnTo>
                    <a:pt x="0" y="321"/>
                  </a:lnTo>
                  <a:lnTo>
                    <a:pt x="8" y="321"/>
                  </a:lnTo>
                  <a:lnTo>
                    <a:pt x="8" y="257"/>
                  </a:lnTo>
                  <a:lnTo>
                    <a:pt x="0" y="257"/>
                  </a:lnTo>
                  <a:close/>
                  <a:moveTo>
                    <a:pt x="0" y="128"/>
                  </a:moveTo>
                  <a:lnTo>
                    <a:pt x="0" y="193"/>
                  </a:lnTo>
                  <a:lnTo>
                    <a:pt x="8" y="193"/>
                  </a:lnTo>
                  <a:lnTo>
                    <a:pt x="8" y="128"/>
                  </a:lnTo>
                  <a:lnTo>
                    <a:pt x="0" y="128"/>
                  </a:lnTo>
                  <a:close/>
                  <a:moveTo>
                    <a:pt x="0" y="0"/>
                  </a:moveTo>
                  <a:lnTo>
                    <a:pt x="0" y="64"/>
                  </a:lnTo>
                  <a:lnTo>
                    <a:pt x="8" y="6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7" name="îsliḓé"/>
            <p:cNvSpPr/>
            <p:nvPr>
              <p:custDataLst>
                <p:tags r:id="rId123"/>
              </p:custDataLst>
            </p:nvPr>
          </p:nvSpPr>
          <p:spPr bwMode="auto">
            <a:xfrm>
              <a:off x="5148471" y="2821609"/>
              <a:ext cx="49941" cy="49941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37 h 37"/>
                <a:gd name="T4" fmla="*/ 37 w 37"/>
                <a:gd name="T5" fmla="*/ 37 h 37"/>
                <a:gd name="T6" fmla="*/ 37 w 37"/>
                <a:gd name="T7" fmla="*/ 29 h 37"/>
                <a:gd name="T8" fmla="*/ 8 w 37"/>
                <a:gd name="T9" fmla="*/ 29 h 37"/>
                <a:gd name="T10" fmla="*/ 8 w 37"/>
                <a:gd name="T11" fmla="*/ 0 h 37"/>
                <a:gd name="T12" fmla="*/ 0 w 3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0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37" y="29"/>
                  </a:lnTo>
                  <a:lnTo>
                    <a:pt x="8" y="29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8" name="îşļídè"/>
            <p:cNvSpPr/>
            <p:nvPr>
              <p:custDataLst>
                <p:tags r:id="rId124"/>
              </p:custDataLst>
            </p:nvPr>
          </p:nvSpPr>
          <p:spPr bwMode="auto">
            <a:xfrm>
              <a:off x="5288846" y="2860753"/>
              <a:ext cx="627637" cy="10798"/>
            </a:xfrm>
            <a:custGeom>
              <a:avLst/>
              <a:gdLst>
                <a:gd name="T0" fmla="*/ 398 w 465"/>
                <a:gd name="T1" fmla="*/ 8 h 8"/>
                <a:gd name="T2" fmla="*/ 465 w 465"/>
                <a:gd name="T3" fmla="*/ 8 h 8"/>
                <a:gd name="T4" fmla="*/ 465 w 465"/>
                <a:gd name="T5" fmla="*/ 0 h 8"/>
                <a:gd name="T6" fmla="*/ 398 w 465"/>
                <a:gd name="T7" fmla="*/ 0 h 8"/>
                <a:gd name="T8" fmla="*/ 398 w 465"/>
                <a:gd name="T9" fmla="*/ 8 h 8"/>
                <a:gd name="T10" fmla="*/ 266 w 465"/>
                <a:gd name="T11" fmla="*/ 8 h 8"/>
                <a:gd name="T12" fmla="*/ 332 w 465"/>
                <a:gd name="T13" fmla="*/ 8 h 8"/>
                <a:gd name="T14" fmla="*/ 332 w 465"/>
                <a:gd name="T15" fmla="*/ 0 h 8"/>
                <a:gd name="T16" fmla="*/ 266 w 465"/>
                <a:gd name="T17" fmla="*/ 0 h 8"/>
                <a:gd name="T18" fmla="*/ 266 w 465"/>
                <a:gd name="T19" fmla="*/ 8 h 8"/>
                <a:gd name="T20" fmla="*/ 133 w 465"/>
                <a:gd name="T21" fmla="*/ 8 h 8"/>
                <a:gd name="T22" fmla="*/ 199 w 465"/>
                <a:gd name="T23" fmla="*/ 8 h 8"/>
                <a:gd name="T24" fmla="*/ 199 w 465"/>
                <a:gd name="T25" fmla="*/ 0 h 8"/>
                <a:gd name="T26" fmla="*/ 133 w 465"/>
                <a:gd name="T27" fmla="*/ 0 h 8"/>
                <a:gd name="T28" fmla="*/ 133 w 465"/>
                <a:gd name="T29" fmla="*/ 8 h 8"/>
                <a:gd name="T30" fmla="*/ 0 w 465"/>
                <a:gd name="T31" fmla="*/ 8 h 8"/>
                <a:gd name="T32" fmla="*/ 66 w 465"/>
                <a:gd name="T33" fmla="*/ 8 h 8"/>
                <a:gd name="T34" fmla="*/ 66 w 465"/>
                <a:gd name="T35" fmla="*/ 0 h 8"/>
                <a:gd name="T36" fmla="*/ 0 w 465"/>
                <a:gd name="T37" fmla="*/ 0 h 8"/>
                <a:gd name="T38" fmla="*/ 0 w 465"/>
                <a:gd name="T3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5" h="8">
                  <a:moveTo>
                    <a:pt x="398" y="8"/>
                  </a:moveTo>
                  <a:lnTo>
                    <a:pt x="465" y="8"/>
                  </a:lnTo>
                  <a:lnTo>
                    <a:pt x="465" y="0"/>
                  </a:lnTo>
                  <a:lnTo>
                    <a:pt x="398" y="0"/>
                  </a:lnTo>
                  <a:lnTo>
                    <a:pt x="398" y="8"/>
                  </a:lnTo>
                  <a:close/>
                  <a:moveTo>
                    <a:pt x="266" y="8"/>
                  </a:moveTo>
                  <a:lnTo>
                    <a:pt x="332" y="8"/>
                  </a:lnTo>
                  <a:lnTo>
                    <a:pt x="332" y="0"/>
                  </a:lnTo>
                  <a:lnTo>
                    <a:pt x="266" y="0"/>
                  </a:lnTo>
                  <a:lnTo>
                    <a:pt x="266" y="8"/>
                  </a:lnTo>
                  <a:close/>
                  <a:moveTo>
                    <a:pt x="133" y="8"/>
                  </a:moveTo>
                  <a:lnTo>
                    <a:pt x="199" y="8"/>
                  </a:lnTo>
                  <a:lnTo>
                    <a:pt x="199" y="0"/>
                  </a:lnTo>
                  <a:lnTo>
                    <a:pt x="133" y="0"/>
                  </a:lnTo>
                  <a:lnTo>
                    <a:pt x="133" y="8"/>
                  </a:lnTo>
                  <a:close/>
                  <a:moveTo>
                    <a:pt x="0" y="8"/>
                  </a:moveTo>
                  <a:lnTo>
                    <a:pt x="66" y="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39" name="iš1ïḋê"/>
            <p:cNvSpPr/>
            <p:nvPr>
              <p:custDataLst>
                <p:tags r:id="rId125"/>
              </p:custDataLst>
            </p:nvPr>
          </p:nvSpPr>
          <p:spPr bwMode="auto">
            <a:xfrm>
              <a:off x="6005567" y="2860753"/>
              <a:ext cx="4589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0" name="íśḷîḋé"/>
            <p:cNvSpPr/>
            <p:nvPr>
              <p:custDataLst>
                <p:tags r:id="rId126"/>
              </p:custDataLst>
            </p:nvPr>
          </p:nvSpPr>
          <p:spPr bwMode="auto">
            <a:xfrm>
              <a:off x="6005567" y="2860753"/>
              <a:ext cx="45892" cy="10798"/>
            </a:xfrm>
            <a:custGeom>
              <a:avLst/>
              <a:gdLst>
                <a:gd name="T0" fmla="*/ 0 w 34"/>
                <a:gd name="T1" fmla="*/ 8 h 8"/>
                <a:gd name="T2" fmla="*/ 34 w 34"/>
                <a:gd name="T3" fmla="*/ 8 h 8"/>
                <a:gd name="T4" fmla="*/ 34 w 34"/>
                <a:gd name="T5" fmla="*/ 0 h 8"/>
                <a:gd name="T6" fmla="*/ 0 w 3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">
                  <a:moveTo>
                    <a:pt x="0" y="8"/>
                  </a:moveTo>
                  <a:lnTo>
                    <a:pt x="34" y="8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1" name="îṡľiḍe"/>
            <p:cNvSpPr/>
            <p:nvPr>
              <p:custDataLst>
                <p:tags r:id="rId127"/>
              </p:custDataLst>
            </p:nvPr>
          </p:nvSpPr>
          <p:spPr bwMode="auto">
            <a:xfrm>
              <a:off x="5153871" y="3296724"/>
              <a:ext cx="661381" cy="1025815"/>
            </a:xfrm>
            <a:prstGeom prst="rect">
              <a:avLst/>
            </a:pr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2" name="íšḻíḑè"/>
            <p:cNvSpPr/>
            <p:nvPr>
              <p:custDataLst>
                <p:tags r:id="rId128"/>
              </p:custDataLst>
            </p:nvPr>
          </p:nvSpPr>
          <p:spPr bwMode="auto">
            <a:xfrm>
              <a:off x="5153871" y="3069965"/>
              <a:ext cx="661381" cy="118779"/>
            </a:xfrm>
            <a:prstGeom prst="rect">
              <a:avLst/>
            </a:pr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3" name="ïṧľïḑé"/>
            <p:cNvSpPr/>
            <p:nvPr>
              <p:custDataLst>
                <p:tags r:id="rId129"/>
              </p:custDataLst>
            </p:nvPr>
          </p:nvSpPr>
          <p:spPr bwMode="auto">
            <a:xfrm>
              <a:off x="5927281" y="3069965"/>
              <a:ext cx="611440" cy="118779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4" name="íš1ïďé"/>
            <p:cNvSpPr/>
            <p:nvPr>
              <p:custDataLst>
                <p:tags r:id="rId130"/>
              </p:custDataLst>
            </p:nvPr>
          </p:nvSpPr>
          <p:spPr bwMode="auto">
            <a:xfrm>
              <a:off x="6082503" y="3773189"/>
              <a:ext cx="336090" cy="336090"/>
            </a:xfrm>
            <a:prstGeom prst="ellipse">
              <a:avLst/>
            </a:pr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5" name="ísľiďè"/>
            <p:cNvSpPr/>
            <p:nvPr>
              <p:custDataLst>
                <p:tags r:id="rId131"/>
              </p:custDataLst>
            </p:nvPr>
          </p:nvSpPr>
          <p:spPr bwMode="auto">
            <a:xfrm>
              <a:off x="5927281" y="3885218"/>
              <a:ext cx="462967" cy="437321"/>
            </a:xfrm>
            <a:custGeom>
              <a:avLst/>
              <a:gdLst>
                <a:gd name="T0" fmla="*/ 165 w 165"/>
                <a:gd name="T1" fmla="*/ 134 h 156"/>
                <a:gd name="T2" fmla="*/ 163 w 165"/>
                <a:gd name="T3" fmla="*/ 156 h 156"/>
                <a:gd name="T4" fmla="*/ 0 w 165"/>
                <a:gd name="T5" fmla="*/ 156 h 156"/>
                <a:gd name="T6" fmla="*/ 0 w 165"/>
                <a:gd name="T7" fmla="*/ 4 h 156"/>
                <a:gd name="T8" fmla="*/ 32 w 165"/>
                <a:gd name="T9" fmla="*/ 0 h 156"/>
                <a:gd name="T10" fmla="*/ 124 w 165"/>
                <a:gd name="T11" fmla="*/ 37 h 156"/>
                <a:gd name="T12" fmla="*/ 165 w 165"/>
                <a:gd name="T13" fmla="*/ 13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56">
                  <a:moveTo>
                    <a:pt x="165" y="134"/>
                  </a:moveTo>
                  <a:cubicBezTo>
                    <a:pt x="165" y="141"/>
                    <a:pt x="164" y="149"/>
                    <a:pt x="163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" y="1"/>
                    <a:pt x="21" y="0"/>
                    <a:pt x="32" y="0"/>
                  </a:cubicBezTo>
                  <a:cubicBezTo>
                    <a:pt x="67" y="0"/>
                    <a:pt x="100" y="14"/>
                    <a:pt x="124" y="37"/>
                  </a:cubicBezTo>
                  <a:cubicBezTo>
                    <a:pt x="149" y="61"/>
                    <a:pt x="165" y="96"/>
                    <a:pt x="165" y="134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6" name="îşḷîḍè"/>
            <p:cNvSpPr/>
            <p:nvPr>
              <p:custDataLst>
                <p:tags r:id="rId132"/>
              </p:custDataLst>
            </p:nvPr>
          </p:nvSpPr>
          <p:spPr bwMode="auto">
            <a:xfrm>
              <a:off x="5961025" y="3967554"/>
              <a:ext cx="572297" cy="354987"/>
            </a:xfrm>
            <a:custGeom>
              <a:avLst/>
              <a:gdLst>
                <a:gd name="T0" fmla="*/ 204 w 204"/>
                <a:gd name="T1" fmla="*/ 5 h 127"/>
                <a:gd name="T2" fmla="*/ 204 w 204"/>
                <a:gd name="T3" fmla="*/ 127 h 127"/>
                <a:gd name="T4" fmla="*/ 0 w 204"/>
                <a:gd name="T5" fmla="*/ 127 h 127"/>
                <a:gd name="T6" fmla="*/ 112 w 204"/>
                <a:gd name="T7" fmla="*/ 8 h 127"/>
                <a:gd name="T8" fmla="*/ 164 w 204"/>
                <a:gd name="T9" fmla="*/ 0 h 127"/>
                <a:gd name="T10" fmla="*/ 204 w 204"/>
                <a:gd name="T1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27">
                  <a:moveTo>
                    <a:pt x="204" y="5"/>
                  </a:moveTo>
                  <a:cubicBezTo>
                    <a:pt x="204" y="127"/>
                    <a:pt x="204" y="127"/>
                    <a:pt x="204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4" y="71"/>
                    <a:pt x="57" y="26"/>
                    <a:pt x="112" y="8"/>
                  </a:cubicBezTo>
                  <a:cubicBezTo>
                    <a:pt x="128" y="3"/>
                    <a:pt x="145" y="0"/>
                    <a:pt x="164" y="0"/>
                  </a:cubicBezTo>
                  <a:cubicBezTo>
                    <a:pt x="177" y="0"/>
                    <a:pt x="191" y="2"/>
                    <a:pt x="204" y="5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7" name="iṥļíďe"/>
            <p:cNvSpPr/>
            <p:nvPr>
              <p:custDataLst>
                <p:tags r:id="rId133"/>
              </p:custDataLst>
            </p:nvPr>
          </p:nvSpPr>
          <p:spPr bwMode="auto">
            <a:xfrm>
              <a:off x="6129744" y="3230586"/>
              <a:ext cx="171420" cy="78286"/>
            </a:xfrm>
            <a:custGeom>
              <a:avLst/>
              <a:gdLst>
                <a:gd name="T0" fmla="*/ 114 w 127"/>
                <a:gd name="T1" fmla="*/ 0 h 58"/>
                <a:gd name="T2" fmla="*/ 0 w 127"/>
                <a:gd name="T3" fmla="*/ 0 h 58"/>
                <a:gd name="T4" fmla="*/ 12 w 127"/>
                <a:gd name="T5" fmla="*/ 58 h 58"/>
                <a:gd name="T6" fmla="*/ 127 w 127"/>
                <a:gd name="T7" fmla="*/ 58 h 58"/>
                <a:gd name="T8" fmla="*/ 114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4" y="0"/>
                  </a:moveTo>
                  <a:lnTo>
                    <a:pt x="0" y="0"/>
                  </a:lnTo>
                  <a:lnTo>
                    <a:pt x="12" y="58"/>
                  </a:lnTo>
                  <a:lnTo>
                    <a:pt x="127" y="5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D4DAE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8" name="íŝľîďè"/>
            <p:cNvSpPr/>
            <p:nvPr>
              <p:custDataLst>
                <p:tags r:id="rId134"/>
              </p:custDataLst>
            </p:nvPr>
          </p:nvSpPr>
          <p:spPr bwMode="auto">
            <a:xfrm>
              <a:off x="6129744" y="3230586"/>
              <a:ext cx="171420" cy="78286"/>
            </a:xfrm>
            <a:custGeom>
              <a:avLst/>
              <a:gdLst>
                <a:gd name="T0" fmla="*/ 114 w 127"/>
                <a:gd name="T1" fmla="*/ 0 h 58"/>
                <a:gd name="T2" fmla="*/ 0 w 127"/>
                <a:gd name="T3" fmla="*/ 0 h 58"/>
                <a:gd name="T4" fmla="*/ 12 w 127"/>
                <a:gd name="T5" fmla="*/ 58 h 58"/>
                <a:gd name="T6" fmla="*/ 127 w 127"/>
                <a:gd name="T7" fmla="*/ 58 h 58"/>
                <a:gd name="T8" fmla="*/ 114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4" y="0"/>
                  </a:moveTo>
                  <a:lnTo>
                    <a:pt x="0" y="0"/>
                  </a:lnTo>
                  <a:lnTo>
                    <a:pt x="12" y="58"/>
                  </a:lnTo>
                  <a:lnTo>
                    <a:pt x="127" y="58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49" name="íṩḷiḍè"/>
            <p:cNvSpPr/>
            <p:nvPr>
              <p:custDataLst>
                <p:tags r:id="rId135"/>
              </p:custDataLst>
            </p:nvPr>
          </p:nvSpPr>
          <p:spPr bwMode="auto">
            <a:xfrm>
              <a:off x="6145942" y="3308872"/>
              <a:ext cx="171420" cy="78286"/>
            </a:xfrm>
            <a:custGeom>
              <a:avLst/>
              <a:gdLst>
                <a:gd name="T0" fmla="*/ 115 w 127"/>
                <a:gd name="T1" fmla="*/ 0 h 58"/>
                <a:gd name="T2" fmla="*/ 0 w 127"/>
                <a:gd name="T3" fmla="*/ 0 h 58"/>
                <a:gd name="T4" fmla="*/ 13 w 127"/>
                <a:gd name="T5" fmla="*/ 58 h 58"/>
                <a:gd name="T6" fmla="*/ 127 w 127"/>
                <a:gd name="T7" fmla="*/ 58 h 58"/>
                <a:gd name="T8" fmla="*/ 115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5" y="0"/>
                  </a:moveTo>
                  <a:lnTo>
                    <a:pt x="0" y="0"/>
                  </a:lnTo>
                  <a:lnTo>
                    <a:pt x="13" y="58"/>
                  </a:lnTo>
                  <a:lnTo>
                    <a:pt x="127" y="5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BDCAE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0" name="îṧľîḓè"/>
            <p:cNvSpPr/>
            <p:nvPr>
              <p:custDataLst>
                <p:tags r:id="rId136"/>
              </p:custDataLst>
            </p:nvPr>
          </p:nvSpPr>
          <p:spPr bwMode="auto">
            <a:xfrm>
              <a:off x="6145942" y="3308872"/>
              <a:ext cx="171420" cy="78286"/>
            </a:xfrm>
            <a:custGeom>
              <a:avLst/>
              <a:gdLst>
                <a:gd name="T0" fmla="*/ 115 w 127"/>
                <a:gd name="T1" fmla="*/ 0 h 58"/>
                <a:gd name="T2" fmla="*/ 0 w 127"/>
                <a:gd name="T3" fmla="*/ 0 h 58"/>
                <a:gd name="T4" fmla="*/ 13 w 127"/>
                <a:gd name="T5" fmla="*/ 58 h 58"/>
                <a:gd name="T6" fmla="*/ 127 w 127"/>
                <a:gd name="T7" fmla="*/ 58 h 58"/>
                <a:gd name="T8" fmla="*/ 115 w 12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8">
                  <a:moveTo>
                    <a:pt x="115" y="0"/>
                  </a:moveTo>
                  <a:lnTo>
                    <a:pt x="0" y="0"/>
                  </a:lnTo>
                  <a:lnTo>
                    <a:pt x="13" y="58"/>
                  </a:lnTo>
                  <a:lnTo>
                    <a:pt x="127" y="58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1" name="îś1îḓé"/>
            <p:cNvSpPr/>
            <p:nvPr>
              <p:custDataLst>
                <p:tags r:id="rId137"/>
              </p:custDataLst>
            </p:nvPr>
          </p:nvSpPr>
          <p:spPr bwMode="auto">
            <a:xfrm>
              <a:off x="5215959" y="3636863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2" name="îṩľiḑe"/>
            <p:cNvSpPr/>
            <p:nvPr>
              <p:custDataLst>
                <p:tags r:id="rId138"/>
              </p:custDataLst>
            </p:nvPr>
          </p:nvSpPr>
          <p:spPr bwMode="auto">
            <a:xfrm>
              <a:off x="5215959" y="3636863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3" name="išḻïḍe"/>
            <p:cNvSpPr/>
            <p:nvPr>
              <p:custDataLst>
                <p:tags r:id="rId139"/>
              </p:custDataLst>
            </p:nvPr>
          </p:nvSpPr>
          <p:spPr bwMode="auto">
            <a:xfrm>
              <a:off x="5484561" y="3524833"/>
              <a:ext cx="26860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4" name="íŝlïḑè"/>
            <p:cNvSpPr/>
            <p:nvPr>
              <p:custDataLst>
                <p:tags r:id="rId140"/>
              </p:custDataLst>
            </p:nvPr>
          </p:nvSpPr>
          <p:spPr bwMode="auto">
            <a:xfrm>
              <a:off x="5484561" y="3524833"/>
              <a:ext cx="268602" cy="10798"/>
            </a:xfrm>
            <a:custGeom>
              <a:avLst/>
              <a:gdLst>
                <a:gd name="T0" fmla="*/ 0 w 199"/>
                <a:gd name="T1" fmla="*/ 8 h 8"/>
                <a:gd name="T2" fmla="*/ 199 w 199"/>
                <a:gd name="T3" fmla="*/ 8 h 8"/>
                <a:gd name="T4" fmla="*/ 199 w 199"/>
                <a:gd name="T5" fmla="*/ 0 h 8"/>
                <a:gd name="T6" fmla="*/ 0 w 19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lnTo>
                    <a:pt x="199" y="8"/>
                  </a:lnTo>
                  <a:lnTo>
                    <a:pt x="19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5" name="îśļíďé"/>
            <p:cNvSpPr/>
            <p:nvPr>
              <p:custDataLst>
                <p:tags r:id="rId141"/>
              </p:custDataLst>
            </p:nvPr>
          </p:nvSpPr>
          <p:spPr bwMode="auto">
            <a:xfrm>
              <a:off x="5484561" y="3412803"/>
              <a:ext cx="268602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6" name="ïṥḷíḓé"/>
            <p:cNvSpPr/>
            <p:nvPr>
              <p:custDataLst>
                <p:tags r:id="rId142"/>
              </p:custDataLst>
            </p:nvPr>
          </p:nvSpPr>
          <p:spPr bwMode="auto">
            <a:xfrm>
              <a:off x="5484561" y="3412803"/>
              <a:ext cx="268602" cy="10798"/>
            </a:xfrm>
            <a:custGeom>
              <a:avLst/>
              <a:gdLst>
                <a:gd name="T0" fmla="*/ 0 w 199"/>
                <a:gd name="T1" fmla="*/ 8 h 8"/>
                <a:gd name="T2" fmla="*/ 199 w 199"/>
                <a:gd name="T3" fmla="*/ 8 h 8"/>
                <a:gd name="T4" fmla="*/ 199 w 199"/>
                <a:gd name="T5" fmla="*/ 0 h 8"/>
                <a:gd name="T6" fmla="*/ 0 w 19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lnTo>
                    <a:pt x="199" y="8"/>
                  </a:lnTo>
                  <a:lnTo>
                    <a:pt x="19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7" name="iṧḻïḋè"/>
            <p:cNvSpPr/>
            <p:nvPr>
              <p:custDataLst>
                <p:tags r:id="rId143"/>
              </p:custDataLst>
            </p:nvPr>
          </p:nvSpPr>
          <p:spPr bwMode="auto">
            <a:xfrm>
              <a:off x="5215959" y="3748893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8" name="ïṩḷîḋè"/>
            <p:cNvSpPr/>
            <p:nvPr>
              <p:custDataLst>
                <p:tags r:id="rId144"/>
              </p:custDataLst>
            </p:nvPr>
          </p:nvSpPr>
          <p:spPr bwMode="auto">
            <a:xfrm>
              <a:off x="5215959" y="3748893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59" name="íṣlíḋe"/>
            <p:cNvSpPr/>
            <p:nvPr>
              <p:custDataLst>
                <p:tags r:id="rId145"/>
              </p:custDataLst>
            </p:nvPr>
          </p:nvSpPr>
          <p:spPr bwMode="auto">
            <a:xfrm>
              <a:off x="5215959" y="3860922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0" name="iŝļîdè"/>
            <p:cNvSpPr/>
            <p:nvPr>
              <p:custDataLst>
                <p:tags r:id="rId146"/>
              </p:custDataLst>
            </p:nvPr>
          </p:nvSpPr>
          <p:spPr bwMode="auto">
            <a:xfrm>
              <a:off x="5215959" y="3860922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1" name="ïsľîde"/>
            <p:cNvSpPr/>
            <p:nvPr>
              <p:custDataLst>
                <p:tags r:id="rId147"/>
              </p:custDataLst>
            </p:nvPr>
          </p:nvSpPr>
          <p:spPr bwMode="auto">
            <a:xfrm>
              <a:off x="5215959" y="3972953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2" name="iŝ1íḓé"/>
            <p:cNvSpPr/>
            <p:nvPr>
              <p:custDataLst>
                <p:tags r:id="rId148"/>
              </p:custDataLst>
            </p:nvPr>
          </p:nvSpPr>
          <p:spPr bwMode="auto">
            <a:xfrm>
              <a:off x="5215959" y="3972953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3" name="iṥľïďe"/>
            <p:cNvSpPr/>
            <p:nvPr>
              <p:custDataLst>
                <p:tags r:id="rId149"/>
              </p:custDataLst>
            </p:nvPr>
          </p:nvSpPr>
          <p:spPr bwMode="auto">
            <a:xfrm>
              <a:off x="5215959" y="4084982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4" name="îš1iďè"/>
            <p:cNvSpPr/>
            <p:nvPr>
              <p:custDataLst>
                <p:tags r:id="rId150"/>
              </p:custDataLst>
            </p:nvPr>
          </p:nvSpPr>
          <p:spPr bwMode="auto">
            <a:xfrm>
              <a:off x="5215959" y="4084982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5" name="íṣlïḋe"/>
            <p:cNvSpPr/>
            <p:nvPr>
              <p:custDataLst>
                <p:tags r:id="rId151"/>
              </p:custDataLst>
            </p:nvPr>
          </p:nvSpPr>
          <p:spPr bwMode="auto">
            <a:xfrm>
              <a:off x="5215959" y="4197012"/>
              <a:ext cx="537203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6" name="iṥḷíďe"/>
            <p:cNvSpPr/>
            <p:nvPr>
              <p:custDataLst>
                <p:tags r:id="rId152"/>
              </p:custDataLst>
            </p:nvPr>
          </p:nvSpPr>
          <p:spPr bwMode="auto">
            <a:xfrm>
              <a:off x="5215959" y="4197012"/>
              <a:ext cx="537203" cy="10798"/>
            </a:xfrm>
            <a:custGeom>
              <a:avLst/>
              <a:gdLst>
                <a:gd name="T0" fmla="*/ 0 w 398"/>
                <a:gd name="T1" fmla="*/ 8 h 8"/>
                <a:gd name="T2" fmla="*/ 398 w 398"/>
                <a:gd name="T3" fmla="*/ 8 h 8"/>
                <a:gd name="T4" fmla="*/ 398 w 398"/>
                <a:gd name="T5" fmla="*/ 0 h 8"/>
                <a:gd name="T6" fmla="*/ 0 w 39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">
                  <a:moveTo>
                    <a:pt x="0" y="8"/>
                  </a:moveTo>
                  <a:lnTo>
                    <a:pt x="398" y="8"/>
                  </a:lnTo>
                  <a:lnTo>
                    <a:pt x="3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7" name="ï$ľîḍé"/>
            <p:cNvSpPr/>
            <p:nvPr>
              <p:custDataLst>
                <p:tags r:id="rId153"/>
              </p:custDataLst>
            </p:nvPr>
          </p:nvSpPr>
          <p:spPr bwMode="auto">
            <a:xfrm>
              <a:off x="5201112" y="3348015"/>
              <a:ext cx="236208" cy="234858"/>
            </a:xfrm>
            <a:prstGeom prst="rect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8" name="í$ḷîdé"/>
            <p:cNvSpPr/>
            <p:nvPr>
              <p:custDataLst>
                <p:tags r:id="rId154"/>
              </p:custDataLst>
            </p:nvPr>
          </p:nvSpPr>
          <p:spPr bwMode="auto">
            <a:xfrm>
              <a:off x="6418592" y="4449416"/>
              <a:ext cx="47242" cy="47242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69" name="î$ḷîde"/>
            <p:cNvSpPr/>
            <p:nvPr>
              <p:custDataLst>
                <p:tags r:id="rId155"/>
              </p:custDataLst>
            </p:nvPr>
          </p:nvSpPr>
          <p:spPr bwMode="auto">
            <a:xfrm>
              <a:off x="6306563" y="4449416"/>
              <a:ext cx="47242" cy="47242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0" name="íṧliḍè"/>
            <p:cNvSpPr/>
            <p:nvPr>
              <p:custDataLst>
                <p:tags r:id="rId156"/>
              </p:custDataLst>
            </p:nvPr>
          </p:nvSpPr>
          <p:spPr bwMode="auto">
            <a:xfrm>
              <a:off x="6194533" y="4449416"/>
              <a:ext cx="47242" cy="47242"/>
            </a:xfrm>
            <a:prstGeom prst="ellipse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1" name="ïṡľïḋè"/>
            <p:cNvSpPr/>
            <p:nvPr>
              <p:custDataLst>
                <p:tags r:id="rId157"/>
              </p:custDataLst>
            </p:nvPr>
          </p:nvSpPr>
          <p:spPr bwMode="auto">
            <a:xfrm>
              <a:off x="7027333" y="4981221"/>
              <a:ext cx="302346" cy="442720"/>
            </a:xfrm>
            <a:custGeom>
              <a:avLst/>
              <a:gdLst>
                <a:gd name="T0" fmla="*/ 7 w 108"/>
                <a:gd name="T1" fmla="*/ 158 h 158"/>
                <a:gd name="T2" fmla="*/ 87 w 108"/>
                <a:gd name="T3" fmla="*/ 158 h 158"/>
                <a:gd name="T4" fmla="*/ 47 w 108"/>
                <a:gd name="T5" fmla="*/ 148 h 158"/>
                <a:gd name="T6" fmla="*/ 95 w 108"/>
                <a:gd name="T7" fmla="*/ 63 h 158"/>
                <a:gd name="T8" fmla="*/ 22 w 108"/>
                <a:gd name="T9" fmla="*/ 137 h 158"/>
                <a:gd name="T10" fmla="*/ 52 w 108"/>
                <a:gd name="T11" fmla="*/ 17 h 158"/>
                <a:gd name="T12" fmla="*/ 7 w 108"/>
                <a:gd name="T1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58">
                  <a:moveTo>
                    <a:pt x="7" y="158"/>
                  </a:moveTo>
                  <a:cubicBezTo>
                    <a:pt x="87" y="158"/>
                    <a:pt x="87" y="158"/>
                    <a:pt x="87" y="158"/>
                  </a:cubicBezTo>
                  <a:cubicBezTo>
                    <a:pt x="87" y="158"/>
                    <a:pt x="76" y="124"/>
                    <a:pt x="47" y="148"/>
                  </a:cubicBezTo>
                  <a:cubicBezTo>
                    <a:pt x="47" y="148"/>
                    <a:pt x="108" y="80"/>
                    <a:pt x="95" y="63"/>
                  </a:cubicBezTo>
                  <a:cubicBezTo>
                    <a:pt x="82" y="46"/>
                    <a:pt x="38" y="105"/>
                    <a:pt x="22" y="137"/>
                  </a:cubicBezTo>
                  <a:cubicBezTo>
                    <a:pt x="22" y="137"/>
                    <a:pt x="78" y="33"/>
                    <a:pt x="52" y="17"/>
                  </a:cubicBezTo>
                  <a:cubicBezTo>
                    <a:pt x="26" y="0"/>
                    <a:pt x="0" y="113"/>
                    <a:pt x="7" y="158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2" name="ïŝḷíďé"/>
            <p:cNvSpPr/>
            <p:nvPr>
              <p:custDataLst>
                <p:tags r:id="rId158"/>
              </p:custDataLst>
            </p:nvPr>
          </p:nvSpPr>
          <p:spPr bwMode="auto">
            <a:xfrm>
              <a:off x="6160789" y="5109448"/>
              <a:ext cx="367134" cy="345538"/>
            </a:xfrm>
            <a:custGeom>
              <a:avLst/>
              <a:gdLst>
                <a:gd name="T0" fmla="*/ 25 w 131"/>
                <a:gd name="T1" fmla="*/ 123 h 123"/>
                <a:gd name="T2" fmla="*/ 129 w 131"/>
                <a:gd name="T3" fmla="*/ 123 h 123"/>
                <a:gd name="T4" fmla="*/ 116 w 131"/>
                <a:gd name="T5" fmla="*/ 89 h 123"/>
                <a:gd name="T6" fmla="*/ 90 w 131"/>
                <a:gd name="T7" fmla="*/ 107 h 123"/>
                <a:gd name="T8" fmla="*/ 63 w 131"/>
                <a:gd name="T9" fmla="*/ 10 h 123"/>
                <a:gd name="T10" fmla="*/ 46 w 131"/>
                <a:gd name="T11" fmla="*/ 105 h 123"/>
                <a:gd name="T12" fmla="*/ 20 w 131"/>
                <a:gd name="T13" fmla="*/ 84 h 123"/>
                <a:gd name="T14" fmla="*/ 25 w 131"/>
                <a:gd name="T1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3">
                  <a:moveTo>
                    <a:pt x="25" y="123"/>
                  </a:move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31" y="90"/>
                    <a:pt x="116" y="89"/>
                  </a:cubicBezTo>
                  <a:cubicBezTo>
                    <a:pt x="91" y="88"/>
                    <a:pt x="90" y="107"/>
                    <a:pt x="90" y="107"/>
                  </a:cubicBezTo>
                  <a:cubicBezTo>
                    <a:pt x="90" y="107"/>
                    <a:pt x="100" y="21"/>
                    <a:pt x="63" y="10"/>
                  </a:cubicBezTo>
                  <a:cubicBezTo>
                    <a:pt x="25" y="0"/>
                    <a:pt x="46" y="105"/>
                    <a:pt x="46" y="105"/>
                  </a:cubicBezTo>
                  <a:cubicBezTo>
                    <a:pt x="46" y="105"/>
                    <a:pt x="40" y="77"/>
                    <a:pt x="20" y="84"/>
                  </a:cubicBezTo>
                  <a:cubicBezTo>
                    <a:pt x="0" y="91"/>
                    <a:pt x="25" y="123"/>
                    <a:pt x="25" y="123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3" name="ïšľîḓé"/>
            <p:cNvSpPr/>
            <p:nvPr>
              <p:custDataLst>
                <p:tags r:id="rId159"/>
              </p:custDataLst>
            </p:nvPr>
          </p:nvSpPr>
          <p:spPr bwMode="auto">
            <a:xfrm>
              <a:off x="6645352" y="5194482"/>
              <a:ext cx="294247" cy="265903"/>
            </a:xfrm>
            <a:custGeom>
              <a:avLst/>
              <a:gdLst>
                <a:gd name="T0" fmla="*/ 0 w 105"/>
                <a:gd name="T1" fmla="*/ 76 h 95"/>
                <a:gd name="T2" fmla="*/ 105 w 105"/>
                <a:gd name="T3" fmla="*/ 76 h 95"/>
                <a:gd name="T4" fmla="*/ 51 w 105"/>
                <a:gd name="T5" fmla="*/ 0 h 95"/>
                <a:gd name="T6" fmla="*/ 0 w 105"/>
                <a:gd name="T7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95">
                  <a:moveTo>
                    <a:pt x="0" y="76"/>
                  </a:moveTo>
                  <a:cubicBezTo>
                    <a:pt x="0" y="76"/>
                    <a:pt x="40" y="95"/>
                    <a:pt x="105" y="76"/>
                  </a:cubicBezTo>
                  <a:cubicBezTo>
                    <a:pt x="105" y="76"/>
                    <a:pt x="101" y="0"/>
                    <a:pt x="51" y="0"/>
                  </a:cubicBezTo>
                  <a:cubicBezTo>
                    <a:pt x="0" y="0"/>
                    <a:pt x="0" y="76"/>
                    <a:pt x="0" y="76"/>
                  </a:cubicBezTo>
                  <a:close/>
                </a:path>
              </a:pathLst>
            </a:custGeom>
            <a:solidFill>
              <a:srgbClr val="B7C1D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4" name="îṧľíḋe"/>
            <p:cNvSpPr/>
            <p:nvPr>
              <p:custDataLst>
                <p:tags r:id="rId160"/>
              </p:custDataLst>
            </p:nvPr>
          </p:nvSpPr>
          <p:spPr bwMode="auto">
            <a:xfrm>
              <a:off x="4763790" y="5247123"/>
              <a:ext cx="1236377" cy="333390"/>
            </a:xfrm>
            <a:custGeom>
              <a:avLst/>
              <a:gdLst>
                <a:gd name="T0" fmla="*/ 438 w 441"/>
                <a:gd name="T1" fmla="*/ 100 h 119"/>
                <a:gd name="T2" fmla="*/ 424 w 441"/>
                <a:gd name="T3" fmla="*/ 119 h 119"/>
                <a:gd name="T4" fmla="*/ 18 w 441"/>
                <a:gd name="T5" fmla="*/ 119 h 119"/>
                <a:gd name="T6" fmla="*/ 3 w 441"/>
                <a:gd name="T7" fmla="*/ 99 h 119"/>
                <a:gd name="T8" fmla="*/ 24 w 441"/>
                <a:gd name="T9" fmla="*/ 19 h 119"/>
                <a:gd name="T10" fmla="*/ 49 w 441"/>
                <a:gd name="T11" fmla="*/ 0 h 119"/>
                <a:gd name="T12" fmla="*/ 387 w 441"/>
                <a:gd name="T13" fmla="*/ 0 h 119"/>
                <a:gd name="T14" fmla="*/ 413 w 441"/>
                <a:gd name="T15" fmla="*/ 19 h 119"/>
                <a:gd name="T16" fmla="*/ 438 w 441"/>
                <a:gd name="T17" fmla="*/ 10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119">
                  <a:moveTo>
                    <a:pt x="438" y="100"/>
                  </a:moveTo>
                  <a:cubicBezTo>
                    <a:pt x="441" y="110"/>
                    <a:pt x="435" y="119"/>
                    <a:pt x="424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7" y="119"/>
                    <a:pt x="0" y="110"/>
                    <a:pt x="3" y="9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6" y="8"/>
                    <a:pt x="38" y="0"/>
                    <a:pt x="49" y="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398" y="0"/>
                    <a:pt x="410" y="8"/>
                    <a:pt x="413" y="19"/>
                  </a:cubicBezTo>
                  <a:lnTo>
                    <a:pt x="438" y="100"/>
                  </a:lnTo>
                  <a:close/>
                </a:path>
              </a:pathLst>
            </a:cu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5" name="íṥļîde"/>
            <p:cNvSpPr/>
            <p:nvPr>
              <p:custDataLst>
                <p:tags r:id="rId161"/>
              </p:custDataLst>
            </p:nvPr>
          </p:nvSpPr>
          <p:spPr bwMode="auto">
            <a:xfrm>
              <a:off x="5315841" y="5298414"/>
              <a:ext cx="12148" cy="226759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6" name="ïṧḻïďe"/>
            <p:cNvSpPr/>
            <p:nvPr>
              <p:custDataLst>
                <p:tags r:id="rId162"/>
              </p:custDataLst>
            </p:nvPr>
          </p:nvSpPr>
          <p:spPr bwMode="auto">
            <a:xfrm>
              <a:off x="5315841" y="5298414"/>
              <a:ext cx="12148" cy="226759"/>
            </a:xfrm>
            <a:custGeom>
              <a:avLst/>
              <a:gdLst>
                <a:gd name="T0" fmla="*/ 0 w 9"/>
                <a:gd name="T1" fmla="*/ 0 h 168"/>
                <a:gd name="T2" fmla="*/ 0 w 9"/>
                <a:gd name="T3" fmla="*/ 168 h 168"/>
                <a:gd name="T4" fmla="*/ 9 w 9"/>
                <a:gd name="T5" fmla="*/ 168 h 168"/>
                <a:gd name="T6" fmla="*/ 9 w 9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8">
                  <a:moveTo>
                    <a:pt x="0" y="0"/>
                  </a:moveTo>
                  <a:lnTo>
                    <a:pt x="0" y="168"/>
                  </a:lnTo>
                  <a:lnTo>
                    <a:pt x="9" y="16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7" name="iṩ1îḓè"/>
            <p:cNvSpPr/>
            <p:nvPr>
              <p:custDataLst>
                <p:tags r:id="rId163"/>
              </p:custDataLst>
            </p:nvPr>
          </p:nvSpPr>
          <p:spPr bwMode="auto">
            <a:xfrm>
              <a:off x="5408974" y="5449587"/>
              <a:ext cx="481864" cy="10798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8" name="ï$ľïḓe"/>
            <p:cNvSpPr/>
            <p:nvPr>
              <p:custDataLst>
                <p:tags r:id="rId164"/>
              </p:custDataLst>
            </p:nvPr>
          </p:nvSpPr>
          <p:spPr bwMode="auto">
            <a:xfrm>
              <a:off x="5408974" y="5449587"/>
              <a:ext cx="481864" cy="10798"/>
            </a:xfrm>
            <a:custGeom>
              <a:avLst/>
              <a:gdLst>
                <a:gd name="T0" fmla="*/ 0 w 357"/>
                <a:gd name="T1" fmla="*/ 8 h 8"/>
                <a:gd name="T2" fmla="*/ 357 w 357"/>
                <a:gd name="T3" fmla="*/ 8 h 8"/>
                <a:gd name="T4" fmla="*/ 357 w 357"/>
                <a:gd name="T5" fmla="*/ 0 h 8"/>
                <a:gd name="T6" fmla="*/ 0 w 35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7" h="8">
                  <a:moveTo>
                    <a:pt x="0" y="8"/>
                  </a:moveTo>
                  <a:lnTo>
                    <a:pt x="357" y="8"/>
                  </a:lnTo>
                  <a:lnTo>
                    <a:pt x="35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79" name="îš1îḑé"/>
            <p:cNvSpPr/>
            <p:nvPr>
              <p:custDataLst>
                <p:tags r:id="rId165"/>
              </p:custDataLst>
            </p:nvPr>
          </p:nvSpPr>
          <p:spPr bwMode="auto">
            <a:xfrm>
              <a:off x="5456216" y="5513025"/>
              <a:ext cx="392780" cy="12148"/>
            </a:xfrm>
            <a:prstGeom prst="rect">
              <a:avLst/>
            </a:pr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0" name="ïṡ1íḍé"/>
            <p:cNvSpPr/>
            <p:nvPr>
              <p:custDataLst>
                <p:tags r:id="rId166"/>
              </p:custDataLst>
            </p:nvPr>
          </p:nvSpPr>
          <p:spPr bwMode="auto">
            <a:xfrm>
              <a:off x="5456216" y="5513025"/>
              <a:ext cx="392780" cy="12148"/>
            </a:xfrm>
            <a:custGeom>
              <a:avLst/>
              <a:gdLst>
                <a:gd name="T0" fmla="*/ 0 w 291"/>
                <a:gd name="T1" fmla="*/ 9 h 9"/>
                <a:gd name="T2" fmla="*/ 291 w 291"/>
                <a:gd name="T3" fmla="*/ 9 h 9"/>
                <a:gd name="T4" fmla="*/ 291 w 291"/>
                <a:gd name="T5" fmla="*/ 0 h 9"/>
                <a:gd name="T6" fmla="*/ 0 w 29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9">
                  <a:moveTo>
                    <a:pt x="0" y="9"/>
                  </a:moveTo>
                  <a:lnTo>
                    <a:pt x="291" y="9"/>
                  </a:lnTo>
                  <a:lnTo>
                    <a:pt x="29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1" name="î$ļîḍe"/>
            <p:cNvSpPr/>
            <p:nvPr>
              <p:custDataLst>
                <p:tags r:id="rId167"/>
              </p:custDataLst>
            </p:nvPr>
          </p:nvSpPr>
          <p:spPr bwMode="auto">
            <a:xfrm>
              <a:off x="5408974" y="5328109"/>
              <a:ext cx="465667" cy="56690"/>
            </a:xfrm>
            <a:prstGeom prst="rect">
              <a:avLst/>
            </a:prstGeom>
            <a:solidFill>
              <a:srgbClr val="EF8B7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2" name="ïš1íḑè"/>
            <p:cNvSpPr/>
            <p:nvPr>
              <p:custDataLst>
                <p:tags r:id="rId168"/>
              </p:custDataLst>
            </p:nvPr>
          </p:nvSpPr>
          <p:spPr bwMode="auto">
            <a:xfrm>
              <a:off x="4898766" y="5272768"/>
              <a:ext cx="280749" cy="263203"/>
            </a:xfrm>
            <a:custGeom>
              <a:avLst/>
              <a:gdLst>
                <a:gd name="T0" fmla="*/ 100 w 100"/>
                <a:gd name="T1" fmla="*/ 47 h 94"/>
                <a:gd name="T2" fmla="*/ 87 w 100"/>
                <a:gd name="T3" fmla="*/ 78 h 94"/>
                <a:gd name="T4" fmla="*/ 50 w 100"/>
                <a:gd name="T5" fmla="*/ 94 h 94"/>
                <a:gd name="T6" fmla="*/ 12 w 100"/>
                <a:gd name="T7" fmla="*/ 78 h 94"/>
                <a:gd name="T8" fmla="*/ 0 w 100"/>
                <a:gd name="T9" fmla="*/ 47 h 94"/>
                <a:gd name="T10" fmla="*/ 50 w 100"/>
                <a:gd name="T11" fmla="*/ 0 h 94"/>
                <a:gd name="T12" fmla="*/ 100 w 100"/>
                <a:gd name="T13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94">
                  <a:moveTo>
                    <a:pt x="100" y="47"/>
                  </a:moveTo>
                  <a:cubicBezTo>
                    <a:pt x="100" y="59"/>
                    <a:pt x="95" y="70"/>
                    <a:pt x="87" y="78"/>
                  </a:cubicBezTo>
                  <a:cubicBezTo>
                    <a:pt x="78" y="88"/>
                    <a:pt x="65" y="94"/>
                    <a:pt x="50" y="94"/>
                  </a:cubicBezTo>
                  <a:cubicBezTo>
                    <a:pt x="35" y="94"/>
                    <a:pt x="22" y="88"/>
                    <a:pt x="12" y="78"/>
                  </a:cubicBezTo>
                  <a:cubicBezTo>
                    <a:pt x="4" y="70"/>
                    <a:pt x="0" y="59"/>
                    <a:pt x="0" y="47"/>
                  </a:cubicBezTo>
                  <a:cubicBezTo>
                    <a:pt x="0" y="21"/>
                    <a:pt x="22" y="0"/>
                    <a:pt x="50" y="0"/>
                  </a:cubicBezTo>
                  <a:cubicBezTo>
                    <a:pt x="78" y="0"/>
                    <a:pt x="100" y="21"/>
                    <a:pt x="100" y="47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3" name="îş1iḍe"/>
            <p:cNvSpPr/>
            <p:nvPr>
              <p:custDataLst>
                <p:tags r:id="rId169"/>
              </p:custDataLst>
            </p:nvPr>
          </p:nvSpPr>
          <p:spPr bwMode="auto">
            <a:xfrm>
              <a:off x="4932510" y="5328109"/>
              <a:ext cx="210562" cy="207863"/>
            </a:xfrm>
            <a:custGeom>
              <a:avLst/>
              <a:gdLst>
                <a:gd name="T0" fmla="*/ 51 w 75"/>
                <a:gd name="T1" fmla="*/ 37 h 74"/>
                <a:gd name="T2" fmla="*/ 51 w 75"/>
                <a:gd name="T3" fmla="*/ 37 h 74"/>
                <a:gd name="T4" fmla="*/ 60 w 75"/>
                <a:gd name="T5" fmla="*/ 20 h 74"/>
                <a:gd name="T6" fmla="*/ 38 w 75"/>
                <a:gd name="T7" fmla="*/ 0 h 74"/>
                <a:gd name="T8" fmla="*/ 16 w 75"/>
                <a:gd name="T9" fmla="*/ 20 h 74"/>
                <a:gd name="T10" fmla="*/ 25 w 75"/>
                <a:gd name="T11" fmla="*/ 37 h 74"/>
                <a:gd name="T12" fmla="*/ 25 w 75"/>
                <a:gd name="T13" fmla="*/ 37 h 74"/>
                <a:gd name="T14" fmla="*/ 0 w 75"/>
                <a:gd name="T15" fmla="*/ 58 h 74"/>
                <a:gd name="T16" fmla="*/ 38 w 75"/>
                <a:gd name="T17" fmla="*/ 74 h 74"/>
                <a:gd name="T18" fmla="*/ 75 w 75"/>
                <a:gd name="T19" fmla="*/ 58 h 74"/>
                <a:gd name="T20" fmla="*/ 51 w 75"/>
                <a:gd name="T21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4">
                  <a:moveTo>
                    <a:pt x="51" y="37"/>
                  </a:moveTo>
                  <a:cubicBezTo>
                    <a:pt x="51" y="37"/>
                    <a:pt x="51" y="37"/>
                    <a:pt x="51" y="37"/>
                  </a:cubicBezTo>
                  <a:cubicBezTo>
                    <a:pt x="56" y="33"/>
                    <a:pt x="60" y="27"/>
                    <a:pt x="60" y="20"/>
                  </a:cubicBezTo>
                  <a:cubicBezTo>
                    <a:pt x="60" y="9"/>
                    <a:pt x="50" y="0"/>
                    <a:pt x="38" y="0"/>
                  </a:cubicBezTo>
                  <a:cubicBezTo>
                    <a:pt x="26" y="0"/>
                    <a:pt x="16" y="9"/>
                    <a:pt x="16" y="20"/>
                  </a:cubicBezTo>
                  <a:cubicBezTo>
                    <a:pt x="16" y="27"/>
                    <a:pt x="19" y="33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40"/>
                    <a:pt x="5" y="48"/>
                    <a:pt x="0" y="58"/>
                  </a:cubicBezTo>
                  <a:cubicBezTo>
                    <a:pt x="10" y="68"/>
                    <a:pt x="23" y="74"/>
                    <a:pt x="38" y="74"/>
                  </a:cubicBezTo>
                  <a:cubicBezTo>
                    <a:pt x="53" y="74"/>
                    <a:pt x="66" y="68"/>
                    <a:pt x="75" y="58"/>
                  </a:cubicBezTo>
                  <a:cubicBezTo>
                    <a:pt x="71" y="48"/>
                    <a:pt x="62" y="40"/>
                    <a:pt x="51" y="37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4" name="îṩḷíďe"/>
            <p:cNvSpPr/>
            <p:nvPr>
              <p:custDataLst>
                <p:tags r:id="rId170"/>
              </p:custDataLst>
            </p:nvPr>
          </p:nvSpPr>
          <p:spPr bwMode="auto">
            <a:xfrm>
              <a:off x="6098700" y="2168327"/>
              <a:ext cx="1724990" cy="697825"/>
            </a:xfrm>
            <a:prstGeom prst="rect">
              <a:avLst/>
            </a:prstGeom>
            <a:solidFill>
              <a:srgbClr val="C6D8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5" name="iś1iďè"/>
            <p:cNvSpPr/>
            <p:nvPr>
              <p:custDataLst>
                <p:tags r:id="rId171"/>
              </p:custDataLst>
            </p:nvPr>
          </p:nvSpPr>
          <p:spPr bwMode="auto">
            <a:xfrm>
              <a:off x="6897757" y="2327598"/>
              <a:ext cx="835500" cy="62089"/>
            </a:xfrm>
            <a:prstGeom prst="rect">
              <a:avLst/>
            </a:pr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6" name="ïṥḻíďè"/>
            <p:cNvSpPr/>
            <p:nvPr>
              <p:custDataLst>
                <p:tags r:id="rId172"/>
              </p:custDataLst>
            </p:nvPr>
          </p:nvSpPr>
          <p:spPr bwMode="auto">
            <a:xfrm>
              <a:off x="6897757" y="2467973"/>
              <a:ext cx="835500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7" name="ïśḷídê"/>
            <p:cNvSpPr/>
            <p:nvPr>
              <p:custDataLst>
                <p:tags r:id="rId173"/>
              </p:custDataLst>
            </p:nvPr>
          </p:nvSpPr>
          <p:spPr bwMode="auto">
            <a:xfrm>
              <a:off x="6897757" y="2467973"/>
              <a:ext cx="835500" cy="10798"/>
            </a:xfrm>
            <a:custGeom>
              <a:avLst/>
              <a:gdLst>
                <a:gd name="T0" fmla="*/ 0 w 619"/>
                <a:gd name="T1" fmla="*/ 8 h 8"/>
                <a:gd name="T2" fmla="*/ 619 w 619"/>
                <a:gd name="T3" fmla="*/ 8 h 8"/>
                <a:gd name="T4" fmla="*/ 619 w 619"/>
                <a:gd name="T5" fmla="*/ 0 h 8"/>
                <a:gd name="T6" fmla="*/ 0 w 6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8">
                  <a:moveTo>
                    <a:pt x="0" y="8"/>
                  </a:moveTo>
                  <a:lnTo>
                    <a:pt x="619" y="8"/>
                  </a:lnTo>
                  <a:lnTo>
                    <a:pt x="6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8" name="iṡľîďé"/>
            <p:cNvSpPr/>
            <p:nvPr>
              <p:custDataLst>
                <p:tags r:id="rId174"/>
              </p:custDataLst>
            </p:nvPr>
          </p:nvSpPr>
          <p:spPr bwMode="auto">
            <a:xfrm>
              <a:off x="6897757" y="2580003"/>
              <a:ext cx="835500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89" name="îşḻiḓê"/>
            <p:cNvSpPr/>
            <p:nvPr>
              <p:custDataLst>
                <p:tags r:id="rId175"/>
              </p:custDataLst>
            </p:nvPr>
          </p:nvSpPr>
          <p:spPr bwMode="auto">
            <a:xfrm>
              <a:off x="6897757" y="2580003"/>
              <a:ext cx="835500" cy="10798"/>
            </a:xfrm>
            <a:custGeom>
              <a:avLst/>
              <a:gdLst>
                <a:gd name="T0" fmla="*/ 0 w 619"/>
                <a:gd name="T1" fmla="*/ 8 h 8"/>
                <a:gd name="T2" fmla="*/ 619 w 619"/>
                <a:gd name="T3" fmla="*/ 8 h 8"/>
                <a:gd name="T4" fmla="*/ 619 w 619"/>
                <a:gd name="T5" fmla="*/ 0 h 8"/>
                <a:gd name="T6" fmla="*/ 0 w 6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8">
                  <a:moveTo>
                    <a:pt x="0" y="8"/>
                  </a:moveTo>
                  <a:lnTo>
                    <a:pt x="619" y="8"/>
                  </a:lnTo>
                  <a:lnTo>
                    <a:pt x="6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90" name="ïślíḑe"/>
            <p:cNvSpPr/>
            <p:nvPr>
              <p:custDataLst>
                <p:tags r:id="rId176"/>
              </p:custDataLst>
            </p:nvPr>
          </p:nvSpPr>
          <p:spPr bwMode="auto">
            <a:xfrm>
              <a:off x="6897757" y="2692033"/>
              <a:ext cx="835500" cy="10798"/>
            </a:xfrm>
            <a:prstGeom prst="rect">
              <a:avLst/>
            </a:pr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91" name="ïṣḻîḍê"/>
            <p:cNvSpPr/>
            <p:nvPr>
              <p:custDataLst>
                <p:tags r:id="rId177"/>
              </p:custDataLst>
            </p:nvPr>
          </p:nvSpPr>
          <p:spPr bwMode="auto">
            <a:xfrm>
              <a:off x="6897757" y="2692033"/>
              <a:ext cx="835500" cy="10798"/>
            </a:xfrm>
            <a:custGeom>
              <a:avLst/>
              <a:gdLst>
                <a:gd name="T0" fmla="*/ 0 w 619"/>
                <a:gd name="T1" fmla="*/ 8 h 8"/>
                <a:gd name="T2" fmla="*/ 619 w 619"/>
                <a:gd name="T3" fmla="*/ 8 h 8"/>
                <a:gd name="T4" fmla="*/ 619 w 619"/>
                <a:gd name="T5" fmla="*/ 0 h 8"/>
                <a:gd name="T6" fmla="*/ 0 w 6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8">
                  <a:moveTo>
                    <a:pt x="0" y="8"/>
                  </a:moveTo>
                  <a:lnTo>
                    <a:pt x="619" y="8"/>
                  </a:lnTo>
                  <a:lnTo>
                    <a:pt x="6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92" name="íṡ1îḋe"/>
            <p:cNvSpPr/>
            <p:nvPr>
              <p:custDataLst>
                <p:tags r:id="rId178"/>
              </p:custDataLst>
            </p:nvPr>
          </p:nvSpPr>
          <p:spPr bwMode="auto">
            <a:xfrm>
              <a:off x="6317361" y="2293855"/>
              <a:ext cx="442720" cy="445420"/>
            </a:xfrm>
            <a:custGeom>
              <a:avLst/>
              <a:gdLst>
                <a:gd name="T0" fmla="*/ 158 w 158"/>
                <a:gd name="T1" fmla="*/ 80 h 159"/>
                <a:gd name="T2" fmla="*/ 138 w 158"/>
                <a:gd name="T3" fmla="*/ 132 h 159"/>
                <a:gd name="T4" fmla="*/ 79 w 158"/>
                <a:gd name="T5" fmla="*/ 159 h 159"/>
                <a:gd name="T6" fmla="*/ 20 w 158"/>
                <a:gd name="T7" fmla="*/ 132 h 159"/>
                <a:gd name="T8" fmla="*/ 0 w 158"/>
                <a:gd name="T9" fmla="*/ 80 h 159"/>
                <a:gd name="T10" fmla="*/ 79 w 158"/>
                <a:gd name="T11" fmla="*/ 0 h 159"/>
                <a:gd name="T12" fmla="*/ 158 w 158"/>
                <a:gd name="T13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59">
                  <a:moveTo>
                    <a:pt x="158" y="80"/>
                  </a:moveTo>
                  <a:cubicBezTo>
                    <a:pt x="158" y="100"/>
                    <a:pt x="151" y="118"/>
                    <a:pt x="138" y="132"/>
                  </a:cubicBezTo>
                  <a:cubicBezTo>
                    <a:pt x="124" y="149"/>
                    <a:pt x="103" y="159"/>
                    <a:pt x="79" y="159"/>
                  </a:cubicBezTo>
                  <a:cubicBezTo>
                    <a:pt x="55" y="159"/>
                    <a:pt x="34" y="149"/>
                    <a:pt x="20" y="132"/>
                  </a:cubicBezTo>
                  <a:cubicBezTo>
                    <a:pt x="7" y="118"/>
                    <a:pt x="0" y="100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8" y="36"/>
                    <a:pt x="158" y="80"/>
                  </a:cubicBezTo>
                  <a:close/>
                </a:path>
              </a:pathLst>
            </a:custGeom>
            <a:solidFill>
              <a:srgbClr val="2A4F9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8893" name="íṡľïḍé"/>
            <p:cNvSpPr/>
            <p:nvPr>
              <p:custDataLst>
                <p:tags r:id="rId179"/>
              </p:custDataLst>
            </p:nvPr>
          </p:nvSpPr>
          <p:spPr bwMode="auto">
            <a:xfrm>
              <a:off x="6374051" y="2389687"/>
              <a:ext cx="330691" cy="349588"/>
            </a:xfrm>
            <a:custGeom>
              <a:avLst/>
              <a:gdLst>
                <a:gd name="T0" fmla="*/ 80 w 118"/>
                <a:gd name="T1" fmla="*/ 62 h 125"/>
                <a:gd name="T2" fmla="*/ 80 w 118"/>
                <a:gd name="T3" fmla="*/ 62 h 125"/>
                <a:gd name="T4" fmla="*/ 94 w 118"/>
                <a:gd name="T5" fmla="*/ 35 h 125"/>
                <a:gd name="T6" fmla="*/ 59 w 118"/>
                <a:gd name="T7" fmla="*/ 0 h 125"/>
                <a:gd name="T8" fmla="*/ 24 w 118"/>
                <a:gd name="T9" fmla="*/ 35 h 125"/>
                <a:gd name="T10" fmla="*/ 38 w 118"/>
                <a:gd name="T11" fmla="*/ 62 h 125"/>
                <a:gd name="T12" fmla="*/ 38 w 118"/>
                <a:gd name="T13" fmla="*/ 62 h 125"/>
                <a:gd name="T14" fmla="*/ 0 w 118"/>
                <a:gd name="T15" fmla="*/ 98 h 125"/>
                <a:gd name="T16" fmla="*/ 59 w 118"/>
                <a:gd name="T17" fmla="*/ 125 h 125"/>
                <a:gd name="T18" fmla="*/ 118 w 118"/>
                <a:gd name="T19" fmla="*/ 98 h 125"/>
                <a:gd name="T20" fmla="*/ 80 w 118"/>
                <a:gd name="T2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25">
                  <a:moveTo>
                    <a:pt x="80" y="62"/>
                  </a:moveTo>
                  <a:cubicBezTo>
                    <a:pt x="80" y="62"/>
                    <a:pt x="80" y="62"/>
                    <a:pt x="80" y="62"/>
                  </a:cubicBezTo>
                  <a:cubicBezTo>
                    <a:pt x="88" y="56"/>
                    <a:pt x="94" y="46"/>
                    <a:pt x="94" y="35"/>
                  </a:cubicBezTo>
                  <a:cubicBezTo>
                    <a:pt x="94" y="16"/>
                    <a:pt x="78" y="0"/>
                    <a:pt x="59" y="0"/>
                  </a:cubicBezTo>
                  <a:cubicBezTo>
                    <a:pt x="40" y="0"/>
                    <a:pt x="24" y="16"/>
                    <a:pt x="24" y="35"/>
                  </a:cubicBezTo>
                  <a:cubicBezTo>
                    <a:pt x="24" y="46"/>
                    <a:pt x="30" y="56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21" y="68"/>
                    <a:pt x="7" y="81"/>
                    <a:pt x="0" y="98"/>
                  </a:cubicBezTo>
                  <a:cubicBezTo>
                    <a:pt x="14" y="115"/>
                    <a:pt x="35" y="125"/>
                    <a:pt x="59" y="125"/>
                  </a:cubicBezTo>
                  <a:cubicBezTo>
                    <a:pt x="83" y="125"/>
                    <a:pt x="104" y="115"/>
                    <a:pt x="118" y="98"/>
                  </a:cubicBezTo>
                  <a:cubicBezTo>
                    <a:pt x="111" y="81"/>
                    <a:pt x="97" y="68"/>
                    <a:pt x="80" y="62"/>
                  </a:cubicBezTo>
                  <a:close/>
                </a:path>
              </a:pathLst>
            </a:custGeom>
            <a:solidFill>
              <a:srgbClr val="5686C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48894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6253200" y="2642400"/>
            <a:ext cx="5066611" cy="1621509"/>
          </a:xfrm>
        </p:spPr>
        <p:txBody>
          <a:bodyPr lIns="90000" tIns="46800" rIns="90000" bIns="46800" anchor="b">
            <a:normAutofit/>
          </a:bodyPr>
          <a:lstStyle>
            <a:lvl1pPr marL="0" indent="0" algn="r">
              <a:lnSpc>
                <a:spcPct val="120000"/>
              </a:lnSpc>
              <a:buFont typeface="Arial" panose="020B0604020202090204" pitchFamily="34" charset="0"/>
              <a:buNone/>
              <a:defRPr sz="7900"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48895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896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897" name="灯片编号占位符 18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180"/>
          <p:cNvGrpSpPr/>
          <p:nvPr userDrawn="1">
            <p:custDataLst>
              <p:tags r:id="rId1"/>
            </p:custDataLst>
          </p:nvPr>
        </p:nvGrpSpPr>
        <p:grpSpPr>
          <a:xfrm>
            <a:off x="195580" y="191367"/>
            <a:ext cx="11781958" cy="6577733"/>
            <a:chOff x="195580" y="191367"/>
            <a:chExt cx="11781958" cy="6577733"/>
          </a:xfrm>
        </p:grpSpPr>
        <p:sp>
          <p:nvSpPr>
            <p:cNvPr id="1049125" name="ï$ļíḋe"/>
            <p:cNvSpPr/>
            <p:nvPr userDrawn="1">
              <p:custDataLst>
                <p:tags r:id="rId6"/>
              </p:custDataLst>
            </p:nvPr>
          </p:nvSpPr>
          <p:spPr bwMode="auto">
            <a:xfrm flipH="1">
              <a:off x="10833100" y="191367"/>
              <a:ext cx="1144438" cy="1235155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2097160" name="图片 178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9" cstate="print"/>
            <a:stretch>
              <a:fillRect/>
            </a:stretch>
          </p:blipFill>
          <p:spPr>
            <a:xfrm>
              <a:off x="195580" y="5384800"/>
              <a:ext cx="640357" cy="1384300"/>
            </a:xfrm>
            <a:prstGeom prst="rect">
              <a:avLst/>
            </a:prstGeom>
          </p:spPr>
        </p:pic>
      </p:grpSp>
      <p:sp>
        <p:nvSpPr>
          <p:cNvPr id="104912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127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28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129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-2540"/>
            <a:ext cx="9959975" cy="6862445"/>
            <a:chOff x="0" y="-4"/>
            <a:chExt cx="15685" cy="10807"/>
          </a:xfrm>
        </p:grpSpPr>
        <p:sp>
          <p:nvSpPr>
            <p:cNvPr id="1048698" name="箭头: 五边形 185"/>
            <p:cNvSpPr/>
            <p:nvPr userDrawn="1">
              <p:custDataLst>
                <p:tags r:id="rId9"/>
              </p:custDataLst>
            </p:nvPr>
          </p:nvSpPr>
          <p:spPr>
            <a:xfrm>
              <a:off x="3749" y="-4"/>
              <a:ext cx="11937" cy="107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99" name="箭头: 五边形 186"/>
            <p:cNvSpPr/>
            <p:nvPr userDrawn="1">
              <p:custDataLst>
                <p:tags r:id="rId10"/>
              </p:custDataLst>
            </p:nvPr>
          </p:nvSpPr>
          <p:spPr>
            <a:xfrm>
              <a:off x="0" y="5"/>
              <a:ext cx="11937" cy="1079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00" name="矩形: 圆角 5"/>
          <p:cNvSpPr/>
          <p:nvPr userDrawn="1">
            <p:custDataLst>
              <p:tags r:id="rId2"/>
            </p:custDataLst>
          </p:nvPr>
        </p:nvSpPr>
        <p:spPr>
          <a:xfrm>
            <a:off x="263525" y="304165"/>
            <a:ext cx="11606530" cy="6249670"/>
          </a:xfrm>
          <a:prstGeom prst="roundRect">
            <a:avLst>
              <a:gd name="adj" fmla="val 61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97152" name="图片 19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1316335" y="5608955"/>
            <a:ext cx="522605" cy="874395"/>
          </a:xfrm>
          <a:prstGeom prst="rect">
            <a:avLst/>
          </a:prstGeom>
        </p:spPr>
      </p:pic>
      <p:sp>
        <p:nvSpPr>
          <p:cNvPr id="1048701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702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0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70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0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5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540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93" name="组合 63"/>
          <p:cNvGrpSpPr/>
          <p:nvPr userDrawn="1">
            <p:custDataLst>
              <p:tags r:id="rId2"/>
            </p:custDataLst>
          </p:nvPr>
        </p:nvGrpSpPr>
        <p:grpSpPr>
          <a:xfrm>
            <a:off x="195580" y="191367"/>
            <a:ext cx="11781958" cy="6577733"/>
            <a:chOff x="195580" y="191367"/>
            <a:chExt cx="11781958" cy="6577733"/>
          </a:xfrm>
        </p:grpSpPr>
        <p:sp>
          <p:nvSpPr>
            <p:cNvPr id="1048936" name="ï$ļíḋe"/>
            <p:cNvSpPr/>
            <p:nvPr userDrawn="1">
              <p:custDataLst>
                <p:tags r:id="rId9"/>
              </p:custDataLst>
            </p:nvPr>
          </p:nvSpPr>
          <p:spPr bwMode="auto">
            <a:xfrm flipH="1">
              <a:off x="10833100" y="191367"/>
              <a:ext cx="1144438" cy="1235155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2097159" name="图片 65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195580" y="5384800"/>
              <a:ext cx="640357" cy="1384300"/>
            </a:xfrm>
            <a:prstGeom prst="rect">
              <a:avLst/>
            </a:prstGeom>
          </p:spPr>
        </p:pic>
      </p:grpSp>
      <p:sp>
        <p:nvSpPr>
          <p:cNvPr id="1048937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6250" y="770255"/>
            <a:ext cx="4135120" cy="882015"/>
          </a:xfrm>
        </p:spPr>
        <p:txBody>
          <a:bodyPr anchor="ctr">
            <a:normAutofit/>
          </a:bodyPr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48938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939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40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941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9585" y="1764030"/>
            <a:ext cx="4122420" cy="409321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942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540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6" name="组合 70"/>
          <p:cNvGrpSpPr/>
          <p:nvPr userDrawn="1">
            <p:custDataLst>
              <p:tags r:id="rId2"/>
            </p:custDataLst>
          </p:nvPr>
        </p:nvGrpSpPr>
        <p:grpSpPr>
          <a:xfrm>
            <a:off x="195580" y="191367"/>
            <a:ext cx="11781958" cy="6577733"/>
            <a:chOff x="195580" y="191367"/>
            <a:chExt cx="11781958" cy="6577733"/>
          </a:xfrm>
        </p:grpSpPr>
        <p:sp>
          <p:nvSpPr>
            <p:cNvPr id="1048906" name="ï$ļíḋe"/>
            <p:cNvSpPr/>
            <p:nvPr userDrawn="1">
              <p:custDataLst>
                <p:tags r:id="rId9"/>
              </p:custDataLst>
            </p:nvPr>
          </p:nvSpPr>
          <p:spPr bwMode="auto">
            <a:xfrm flipH="1">
              <a:off x="10833100" y="191367"/>
              <a:ext cx="1144438" cy="1235155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2097156" name="图片 72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195580" y="5384800"/>
              <a:ext cx="640357" cy="1384300"/>
            </a:xfrm>
            <a:prstGeom prst="rect">
              <a:avLst/>
            </a:prstGeom>
          </p:spPr>
        </p:pic>
      </p:grpSp>
      <p:sp>
        <p:nvSpPr>
          <p:cNvPr id="1048907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908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909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10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911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8912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540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1" name="组合 16"/>
          <p:cNvGrpSpPr/>
          <p:nvPr userDrawn="1">
            <p:custDataLst>
              <p:tags r:id="rId2"/>
            </p:custDataLst>
          </p:nvPr>
        </p:nvGrpSpPr>
        <p:grpSpPr>
          <a:xfrm>
            <a:off x="195580" y="191367"/>
            <a:ext cx="11781958" cy="6577733"/>
            <a:chOff x="195580" y="191367"/>
            <a:chExt cx="11781958" cy="6577733"/>
          </a:xfrm>
        </p:grpSpPr>
        <p:sp>
          <p:nvSpPr>
            <p:cNvPr id="1049139" name="ï$ļíḋe"/>
            <p:cNvSpPr/>
            <p:nvPr userDrawn="1">
              <p:custDataLst>
                <p:tags r:id="rId9"/>
              </p:custDataLst>
            </p:nvPr>
          </p:nvSpPr>
          <p:spPr bwMode="auto">
            <a:xfrm flipH="1">
              <a:off x="10833100" y="191367"/>
              <a:ext cx="1144438" cy="1235155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2097162" name="图片 18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195580" y="5384800"/>
              <a:ext cx="640357" cy="1384300"/>
            </a:xfrm>
            <a:prstGeom prst="rect">
              <a:avLst/>
            </a:prstGeom>
          </p:spPr>
        </p:pic>
      </p:grpSp>
      <p:sp>
        <p:nvSpPr>
          <p:cNvPr id="1049140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141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42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143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9144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9145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540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892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922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923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924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925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926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927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8928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90" name="组合 169"/>
          <p:cNvGrpSpPr/>
          <p:nvPr userDrawn="1">
            <p:custDataLst>
              <p:tags r:id="rId10"/>
            </p:custDataLst>
          </p:nvPr>
        </p:nvGrpSpPr>
        <p:grpSpPr>
          <a:xfrm>
            <a:off x="195580" y="1152000"/>
            <a:ext cx="11781958" cy="5617100"/>
            <a:chOff x="195580" y="1152000"/>
            <a:chExt cx="11781958" cy="5617100"/>
          </a:xfrm>
        </p:grpSpPr>
        <p:sp>
          <p:nvSpPr>
            <p:cNvPr id="1048929" name="ï$ļíḋe"/>
            <p:cNvSpPr/>
            <p:nvPr userDrawn="1">
              <p:custDataLst>
                <p:tags r:id="rId11"/>
              </p:custDataLst>
            </p:nvPr>
          </p:nvSpPr>
          <p:spPr bwMode="auto">
            <a:xfrm flipH="1">
              <a:off x="10833100" y="1152000"/>
              <a:ext cx="1144438" cy="1235155"/>
            </a:xfrm>
            <a:custGeom>
              <a:avLst/>
              <a:gdLst>
                <a:gd name="T0" fmla="*/ 284 w 316"/>
                <a:gd name="T1" fmla="*/ 11 h 341"/>
                <a:gd name="T2" fmla="*/ 316 w 316"/>
                <a:gd name="T3" fmla="*/ 4 h 341"/>
                <a:gd name="T4" fmla="*/ 315 w 316"/>
                <a:gd name="T5" fmla="*/ 0 h 341"/>
                <a:gd name="T6" fmla="*/ 283 w 316"/>
                <a:gd name="T7" fmla="*/ 7 h 341"/>
                <a:gd name="T8" fmla="*/ 284 w 316"/>
                <a:gd name="T9" fmla="*/ 11 h 341"/>
                <a:gd name="T10" fmla="*/ 223 w 316"/>
                <a:gd name="T11" fmla="*/ 33 h 341"/>
                <a:gd name="T12" fmla="*/ 253 w 316"/>
                <a:gd name="T13" fmla="*/ 21 h 341"/>
                <a:gd name="T14" fmla="*/ 252 w 316"/>
                <a:gd name="T15" fmla="*/ 17 h 341"/>
                <a:gd name="T16" fmla="*/ 221 w 316"/>
                <a:gd name="T17" fmla="*/ 29 h 341"/>
                <a:gd name="T18" fmla="*/ 223 w 316"/>
                <a:gd name="T19" fmla="*/ 33 h 341"/>
                <a:gd name="T20" fmla="*/ 166 w 316"/>
                <a:gd name="T21" fmla="*/ 65 h 341"/>
                <a:gd name="T22" fmla="*/ 193 w 316"/>
                <a:gd name="T23" fmla="*/ 48 h 341"/>
                <a:gd name="T24" fmla="*/ 191 w 316"/>
                <a:gd name="T25" fmla="*/ 44 h 341"/>
                <a:gd name="T26" fmla="*/ 163 w 316"/>
                <a:gd name="T27" fmla="*/ 62 h 341"/>
                <a:gd name="T28" fmla="*/ 166 w 316"/>
                <a:gd name="T29" fmla="*/ 65 h 341"/>
                <a:gd name="T30" fmla="*/ 116 w 316"/>
                <a:gd name="T31" fmla="*/ 107 h 341"/>
                <a:gd name="T32" fmla="*/ 140 w 316"/>
                <a:gd name="T33" fmla="*/ 85 h 341"/>
                <a:gd name="T34" fmla="*/ 137 w 316"/>
                <a:gd name="T35" fmla="*/ 82 h 341"/>
                <a:gd name="T36" fmla="*/ 113 w 316"/>
                <a:gd name="T37" fmla="*/ 105 h 341"/>
                <a:gd name="T38" fmla="*/ 116 w 316"/>
                <a:gd name="T39" fmla="*/ 107 h 341"/>
                <a:gd name="T40" fmla="*/ 74 w 316"/>
                <a:gd name="T41" fmla="*/ 158 h 341"/>
                <a:gd name="T42" fmla="*/ 94 w 316"/>
                <a:gd name="T43" fmla="*/ 132 h 341"/>
                <a:gd name="T44" fmla="*/ 91 w 316"/>
                <a:gd name="T45" fmla="*/ 129 h 341"/>
                <a:gd name="T46" fmla="*/ 71 w 316"/>
                <a:gd name="T47" fmla="*/ 156 h 341"/>
                <a:gd name="T48" fmla="*/ 74 w 316"/>
                <a:gd name="T49" fmla="*/ 158 h 341"/>
                <a:gd name="T50" fmla="*/ 42 w 316"/>
                <a:gd name="T51" fmla="*/ 215 h 341"/>
                <a:gd name="T52" fmla="*/ 57 w 316"/>
                <a:gd name="T53" fmla="*/ 186 h 341"/>
                <a:gd name="T54" fmla="*/ 53 w 316"/>
                <a:gd name="T55" fmla="*/ 184 h 341"/>
                <a:gd name="T56" fmla="*/ 38 w 316"/>
                <a:gd name="T57" fmla="*/ 214 h 341"/>
                <a:gd name="T58" fmla="*/ 42 w 316"/>
                <a:gd name="T59" fmla="*/ 215 h 341"/>
                <a:gd name="T60" fmla="*/ 19 w 316"/>
                <a:gd name="T61" fmla="*/ 277 h 341"/>
                <a:gd name="T62" fmla="*/ 29 w 316"/>
                <a:gd name="T63" fmla="*/ 246 h 341"/>
                <a:gd name="T64" fmla="*/ 26 w 316"/>
                <a:gd name="T65" fmla="*/ 244 h 341"/>
                <a:gd name="T66" fmla="*/ 15 w 316"/>
                <a:gd name="T67" fmla="*/ 275 h 341"/>
                <a:gd name="T68" fmla="*/ 19 w 316"/>
                <a:gd name="T69" fmla="*/ 277 h 341"/>
                <a:gd name="T70" fmla="*/ 4 w 316"/>
                <a:gd name="T71" fmla="*/ 341 h 341"/>
                <a:gd name="T72" fmla="*/ 10 w 316"/>
                <a:gd name="T73" fmla="*/ 308 h 341"/>
                <a:gd name="T74" fmla="*/ 6 w 316"/>
                <a:gd name="T75" fmla="*/ 308 h 341"/>
                <a:gd name="T76" fmla="*/ 0 w 316"/>
                <a:gd name="T77" fmla="*/ 340 h 341"/>
                <a:gd name="T78" fmla="*/ 4 w 316"/>
                <a:gd name="T7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341">
                  <a:moveTo>
                    <a:pt x="284" y="11"/>
                  </a:moveTo>
                  <a:cubicBezTo>
                    <a:pt x="295" y="8"/>
                    <a:pt x="305" y="6"/>
                    <a:pt x="316" y="4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04" y="2"/>
                    <a:pt x="294" y="4"/>
                    <a:pt x="283" y="7"/>
                  </a:cubicBezTo>
                  <a:cubicBezTo>
                    <a:pt x="284" y="11"/>
                    <a:pt x="284" y="11"/>
                    <a:pt x="284" y="11"/>
                  </a:cubicBezTo>
                  <a:close/>
                  <a:moveTo>
                    <a:pt x="223" y="33"/>
                  </a:moveTo>
                  <a:cubicBezTo>
                    <a:pt x="232" y="29"/>
                    <a:pt x="242" y="25"/>
                    <a:pt x="253" y="21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41" y="21"/>
                    <a:pt x="231" y="25"/>
                    <a:pt x="221" y="29"/>
                  </a:cubicBezTo>
                  <a:cubicBezTo>
                    <a:pt x="223" y="33"/>
                    <a:pt x="223" y="33"/>
                    <a:pt x="223" y="33"/>
                  </a:cubicBezTo>
                  <a:close/>
                  <a:moveTo>
                    <a:pt x="166" y="65"/>
                  </a:moveTo>
                  <a:cubicBezTo>
                    <a:pt x="174" y="59"/>
                    <a:pt x="184" y="53"/>
                    <a:pt x="193" y="48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82" y="50"/>
                    <a:pt x="172" y="56"/>
                    <a:pt x="163" y="62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16" y="107"/>
                  </a:moveTo>
                  <a:cubicBezTo>
                    <a:pt x="123" y="100"/>
                    <a:pt x="131" y="92"/>
                    <a:pt x="140" y="85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28" y="89"/>
                    <a:pt x="120" y="97"/>
                    <a:pt x="113" y="105"/>
                  </a:cubicBezTo>
                  <a:cubicBezTo>
                    <a:pt x="116" y="107"/>
                    <a:pt x="116" y="107"/>
                    <a:pt x="116" y="107"/>
                  </a:cubicBezTo>
                  <a:close/>
                  <a:moveTo>
                    <a:pt x="74" y="158"/>
                  </a:moveTo>
                  <a:cubicBezTo>
                    <a:pt x="80" y="149"/>
                    <a:pt x="87" y="140"/>
                    <a:pt x="94" y="13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84" y="138"/>
                    <a:pt x="77" y="147"/>
                    <a:pt x="71" y="156"/>
                  </a:cubicBezTo>
                  <a:cubicBezTo>
                    <a:pt x="74" y="158"/>
                    <a:pt x="74" y="158"/>
                    <a:pt x="74" y="158"/>
                  </a:cubicBezTo>
                  <a:close/>
                  <a:moveTo>
                    <a:pt x="42" y="215"/>
                  </a:moveTo>
                  <a:cubicBezTo>
                    <a:pt x="47" y="206"/>
                    <a:pt x="51" y="196"/>
                    <a:pt x="57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8" y="194"/>
                    <a:pt x="43" y="204"/>
                    <a:pt x="38" y="214"/>
                  </a:cubicBezTo>
                  <a:cubicBezTo>
                    <a:pt x="42" y="215"/>
                    <a:pt x="42" y="215"/>
                    <a:pt x="42" y="215"/>
                  </a:cubicBezTo>
                  <a:close/>
                  <a:moveTo>
                    <a:pt x="19" y="277"/>
                  </a:moveTo>
                  <a:cubicBezTo>
                    <a:pt x="22" y="267"/>
                    <a:pt x="25" y="256"/>
                    <a:pt x="29" y="246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2" y="255"/>
                    <a:pt x="18" y="265"/>
                    <a:pt x="15" y="275"/>
                  </a:cubicBezTo>
                  <a:cubicBezTo>
                    <a:pt x="19" y="277"/>
                    <a:pt x="19" y="277"/>
                    <a:pt x="19" y="277"/>
                  </a:cubicBezTo>
                  <a:close/>
                  <a:moveTo>
                    <a:pt x="4" y="341"/>
                  </a:moveTo>
                  <a:cubicBezTo>
                    <a:pt x="6" y="331"/>
                    <a:pt x="8" y="320"/>
                    <a:pt x="10" y="308"/>
                  </a:cubicBezTo>
                  <a:cubicBezTo>
                    <a:pt x="6" y="308"/>
                    <a:pt x="6" y="308"/>
                    <a:pt x="6" y="308"/>
                  </a:cubicBezTo>
                  <a:cubicBezTo>
                    <a:pt x="4" y="319"/>
                    <a:pt x="2" y="330"/>
                    <a:pt x="0" y="340"/>
                  </a:cubicBezTo>
                  <a:cubicBezTo>
                    <a:pt x="4" y="341"/>
                    <a:pt x="4" y="341"/>
                    <a:pt x="4" y="341"/>
                  </a:cubicBezTo>
                  <a:close/>
                </a:path>
              </a:pathLst>
            </a:custGeom>
            <a:solidFill>
              <a:srgbClr val="353C7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2097158" name="图片 171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4" cstate="print"/>
            <a:stretch>
              <a:fillRect/>
            </a:stretch>
          </p:blipFill>
          <p:spPr>
            <a:xfrm>
              <a:off x="195580" y="5384800"/>
              <a:ext cx="640357" cy="13843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2" name="任意多边形: 形状 11"/>
          <p:cNvSpPr/>
          <p:nvPr userDrawn="1">
            <p:custDataLst>
              <p:tags r:id="rId1"/>
            </p:custDataLst>
          </p:nvPr>
        </p:nvSpPr>
        <p:spPr bwMode="auto">
          <a:xfrm flipH="1">
            <a:off x="47705" y="0"/>
            <a:ext cx="12144295" cy="6858000"/>
          </a:xfrm>
          <a:custGeom>
            <a:avLst/>
            <a:gdLst>
              <a:gd name="connsiteX0" fmla="*/ 12144295 w 12144295"/>
              <a:gd name="connsiteY0" fmla="*/ 0 h 6858000"/>
              <a:gd name="connsiteX1" fmla="*/ 5169642 w 12144295"/>
              <a:gd name="connsiteY1" fmla="*/ 0 h 6858000"/>
              <a:gd name="connsiteX2" fmla="*/ 0 w 12144295"/>
              <a:gd name="connsiteY2" fmla="*/ 6822935 h 6858000"/>
              <a:gd name="connsiteX3" fmla="*/ 0 w 12144295"/>
              <a:gd name="connsiteY3" fmla="*/ 6858000 h 6858000"/>
              <a:gd name="connsiteX4" fmla="*/ 6948085 w 121442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4295" h="6858000">
                <a:moveTo>
                  <a:pt x="12144295" y="0"/>
                </a:moveTo>
                <a:lnTo>
                  <a:pt x="5169642" y="0"/>
                </a:lnTo>
                <a:lnTo>
                  <a:pt x="0" y="6822935"/>
                </a:lnTo>
                <a:lnTo>
                  <a:pt x="0" y="6858000"/>
                </a:lnTo>
                <a:lnTo>
                  <a:pt x="6948085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49153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540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9154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730" y="1973580"/>
            <a:ext cx="9144000" cy="1752600"/>
          </a:xfrm>
        </p:spPr>
        <p:txBody>
          <a:bodyPr anchor="b">
            <a:normAutofit/>
          </a:bodyPr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9155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56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9157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9158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730" y="3862705"/>
            <a:ext cx="9144000" cy="144145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2097164" name="图片 17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95580" y="5384800"/>
            <a:ext cx="640357" cy="1384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20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2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1" name="@path_Ellipse 9 (Stroke)-2050&amp;12778"/>
          <p:cNvSpPr/>
          <p:nvPr>
            <p:custDataLst>
              <p:tags r:id="rId1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49302" name="Ellipse 3 (Stroke)_#color-2050&amp;12715"/>
          <p:cNvSpPr/>
          <p:nvPr>
            <p:custDataLst>
              <p:tags r:id="rId2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049303" name="Ellipse 8 (Stroke)_#color-2050&amp;12718"/>
          <p:cNvSpPr/>
          <p:nvPr>
            <p:custDataLst>
              <p:tags r:id="rId3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049304" name="Ellipse 4 (Stroke)_#color_$accent2_$accent2-2050&amp;12721"/>
          <p:cNvSpPr/>
          <p:nvPr>
            <p:custDataLst>
              <p:tags r:id="rId4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9305" name="Ellipse 10 (Stroke)_#color-2050&amp;12724"/>
          <p:cNvSpPr/>
          <p:nvPr>
            <p:custDataLst>
              <p:tags r:id="rId5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49306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30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30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930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310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0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241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42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243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244" name="标题 9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5" name="Ellipse 75 (Stroke)_#color-2050&amp;12727"/>
          <p:cNvSpPr/>
          <p:nvPr>
            <p:custDataLst>
              <p:tags r:id="rId1"/>
            </p:custDataLst>
          </p:nvPr>
        </p:nvSpPr>
        <p:spPr>
          <a:xfrm>
            <a:off x="3282696" y="0"/>
            <a:ext cx="2304288" cy="6858000"/>
          </a:xfrm>
          <a:custGeom>
            <a:avLst/>
            <a:gdLst/>
            <a:ahLst/>
            <a:cxnLst/>
            <a:rect l="l" t="t" r="r" b="b"/>
            <a:pathLst>
              <a:path w="2304288" h="6858000">
                <a:moveTo>
                  <a:pt x="0" y="6858000"/>
                </a:moveTo>
                <a:lnTo>
                  <a:pt x="813816" y="6858000"/>
                </a:lnTo>
                <a:cubicBezTo>
                  <a:pt x="1728216" y="6007608"/>
                  <a:pt x="2304288" y="4782312"/>
                  <a:pt x="2304288" y="3429000"/>
                </a:cubicBezTo>
                <a:cubicBezTo>
                  <a:pt x="2304288" y="2075688"/>
                  <a:pt x="1728216" y="850392"/>
                  <a:pt x="813816" y="0"/>
                </a:cubicBezTo>
                <a:lnTo>
                  <a:pt x="0" y="0"/>
                </a:lnTo>
                <a:cubicBezTo>
                  <a:pt x="1088136" y="749808"/>
                  <a:pt x="1801368" y="2011680"/>
                  <a:pt x="1801368" y="3429000"/>
                </a:cubicBezTo>
                <a:cubicBezTo>
                  <a:pt x="1801368" y="4846320"/>
                  <a:pt x="1088136" y="6108192"/>
                  <a:pt x="0" y="6858000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49246" name="Ellipse 3 (Stroke)_#color-2050&amp;12730"/>
          <p:cNvSpPr/>
          <p:nvPr>
            <p:custDataLst>
              <p:tags r:id="rId2"/>
            </p:custDataLst>
          </p:nvPr>
        </p:nvSpPr>
        <p:spPr>
          <a:xfrm>
            <a:off x="0" y="0"/>
            <a:ext cx="4672584" cy="6858000"/>
          </a:xfrm>
          <a:custGeom>
            <a:avLst/>
            <a:gdLst/>
            <a:ahLst/>
            <a:cxnLst/>
            <a:rect l="l" t="t" r="r" b="b"/>
            <a:pathLst>
              <a:path w="4672584" h="6858000">
                <a:moveTo>
                  <a:pt x="0" y="6848856"/>
                </a:moveTo>
                <a:lnTo>
                  <a:pt x="0" y="6858000"/>
                </a:lnTo>
                <a:lnTo>
                  <a:pt x="45720" y="6858000"/>
                </a:lnTo>
                <a:cubicBezTo>
                  <a:pt x="27432" y="6858000"/>
                  <a:pt x="18288" y="6848856"/>
                  <a:pt x="0" y="6848856"/>
                </a:cubicBezTo>
                <a:moveTo>
                  <a:pt x="1261872" y="6858000"/>
                </a:moveTo>
                <a:cubicBezTo>
                  <a:pt x="1463040" y="6821424"/>
                  <a:pt x="1664208" y="6766560"/>
                  <a:pt x="1856232" y="6693408"/>
                </a:cubicBezTo>
                <a:cubicBezTo>
                  <a:pt x="3666744" y="6035040"/>
                  <a:pt x="4590288" y="4032504"/>
                  <a:pt x="3931920" y="2221992"/>
                </a:cubicBezTo>
                <a:cubicBezTo>
                  <a:pt x="3493008" y="1033272"/>
                  <a:pt x="2478024" y="228600"/>
                  <a:pt x="1316736" y="0"/>
                </a:cubicBezTo>
                <a:lnTo>
                  <a:pt x="2752344" y="0"/>
                </a:lnTo>
                <a:cubicBezTo>
                  <a:pt x="3493008" y="457200"/>
                  <a:pt x="4096512" y="1152144"/>
                  <a:pt x="4425696" y="2039112"/>
                </a:cubicBezTo>
                <a:cubicBezTo>
                  <a:pt x="5093208" y="3877056"/>
                  <a:pt x="4343400" y="5888736"/>
                  <a:pt x="2734056" y="6858000"/>
                </a:cubicBezTo>
                <a:lnTo>
                  <a:pt x="1261872" y="685800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049247" name="Ellipse 4 (Stroke)_#color_$accent2_$accent2-2050&amp;12733"/>
          <p:cNvSpPr/>
          <p:nvPr>
            <p:custDataLst>
              <p:tags r:id="rId3"/>
            </p:custDataLst>
          </p:nvPr>
        </p:nvSpPr>
        <p:spPr>
          <a:xfrm>
            <a:off x="0" y="3959352"/>
            <a:ext cx="4581144" cy="2898648"/>
          </a:xfrm>
          <a:custGeom>
            <a:avLst/>
            <a:gdLst/>
            <a:ahLst/>
            <a:cxnLst/>
            <a:rect l="l" t="t" r="r" b="b"/>
            <a:pathLst>
              <a:path w="4581144" h="2898648">
                <a:moveTo>
                  <a:pt x="4078224" y="201168"/>
                </a:moveTo>
                <a:cubicBezTo>
                  <a:pt x="3831336" y="1335024"/>
                  <a:pt x="3035808" y="2313432"/>
                  <a:pt x="1865376" y="2743200"/>
                </a:cubicBezTo>
                <a:cubicBezTo>
                  <a:pt x="1682496" y="2807208"/>
                  <a:pt x="1499616" y="2862072"/>
                  <a:pt x="1307592" y="2898648"/>
                </a:cubicBezTo>
                <a:lnTo>
                  <a:pt x="2715768" y="2898648"/>
                </a:lnTo>
                <a:cubicBezTo>
                  <a:pt x="3685032" y="2322576"/>
                  <a:pt x="4343400" y="1371600"/>
                  <a:pt x="4572000" y="310896"/>
                </a:cubicBezTo>
                <a:cubicBezTo>
                  <a:pt x="4599432" y="173736"/>
                  <a:pt x="4517136" y="36576"/>
                  <a:pt x="4379976" y="9144"/>
                </a:cubicBezTo>
                <a:cubicBezTo>
                  <a:pt x="4242816" y="-27432"/>
                  <a:pt x="4105656" y="64008"/>
                  <a:pt x="4078224" y="201168"/>
                </a:cubicBezTo>
                <a:moveTo>
                  <a:pt x="9144" y="2898648"/>
                </a:moveTo>
                <a:cubicBezTo>
                  <a:pt x="9144" y="2898648"/>
                  <a:pt x="0" y="2898648"/>
                  <a:pt x="0" y="2898648"/>
                </a:cubicBezTo>
                <a:lnTo>
                  <a:pt x="0" y="2898648"/>
                </a:lnTo>
                <a:lnTo>
                  <a:pt x="9144" y="2898648"/>
                </a:lnTo>
              </a:path>
            </a:pathLst>
          </a:custGeom>
          <a:gradFill>
            <a:gsLst>
              <a:gs pos="73000">
                <a:schemeClr val="accent2">
                  <a:alpha val="0"/>
                </a:schemeClr>
              </a:gs>
              <a:gs pos="100000">
                <a:schemeClr val="accent1">
                  <a:lumMod val="75000"/>
                  <a:alpha val="7000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9248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47525" y="2772441"/>
            <a:ext cx="2658015" cy="1313212"/>
          </a:xfrm>
        </p:spPr>
        <p:txBody>
          <a:bodyPr wrap="square" anchor="ctr" anchorCtr="0">
            <a:normAutofit/>
          </a:bodyPr>
          <a:lstStyle>
            <a:lvl1pPr>
              <a:defRPr sz="4800"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049249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50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51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2" name="bg_#color-2050&amp;12358"/>
          <p:cNvSpPr/>
          <p:nvPr>
            <p:custDataLst>
              <p:tags r:id="rId1"/>
            </p:custDataLst>
          </p:nvPr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049293" name="Ellipse 5 (Stroke)_#color-2050&amp;12736"/>
          <p:cNvSpPr/>
          <p:nvPr>
            <p:custDataLst>
              <p:tags r:id="rId2"/>
            </p:custDataLst>
          </p:nvPr>
        </p:nvSpPr>
        <p:spPr>
          <a:xfrm>
            <a:off x="0" y="0"/>
            <a:ext cx="4142232" cy="4544568"/>
          </a:xfrm>
          <a:custGeom>
            <a:avLst/>
            <a:gdLst/>
            <a:ahLst/>
            <a:cxnLst/>
            <a:rect l="l" t="t" r="r" b="b"/>
            <a:pathLst>
              <a:path w="4142232" h="4544568">
                <a:moveTo>
                  <a:pt x="0" y="4032504"/>
                </a:moveTo>
                <a:cubicBezTo>
                  <a:pt x="91440" y="4032504"/>
                  <a:pt x="173736" y="4041648"/>
                  <a:pt x="265176" y="4041648"/>
                </a:cubicBezTo>
                <a:cubicBezTo>
                  <a:pt x="2121408" y="4041648"/>
                  <a:pt x="3630168" y="2532888"/>
                  <a:pt x="3630168" y="676656"/>
                </a:cubicBezTo>
                <a:cubicBezTo>
                  <a:pt x="3630168" y="438912"/>
                  <a:pt x="3611880" y="219456"/>
                  <a:pt x="3566160" y="0"/>
                </a:cubicBezTo>
                <a:lnTo>
                  <a:pt x="4078224" y="0"/>
                </a:lnTo>
                <a:cubicBezTo>
                  <a:pt x="4123944" y="219456"/>
                  <a:pt x="4142232" y="448056"/>
                  <a:pt x="4142232" y="676656"/>
                </a:cubicBezTo>
                <a:cubicBezTo>
                  <a:pt x="4142232" y="2816352"/>
                  <a:pt x="2404872" y="4544568"/>
                  <a:pt x="265176" y="4544568"/>
                </a:cubicBezTo>
                <a:cubicBezTo>
                  <a:pt x="173736" y="4544568"/>
                  <a:pt x="91440" y="4544568"/>
                  <a:pt x="0" y="4535424"/>
                </a:cubicBezTo>
                <a:lnTo>
                  <a:pt x="0" y="4032504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49294" name="Ellipse 3 (Stroke)_#color_$lt1_$lt1-2050&amp;12739"/>
          <p:cNvSpPr/>
          <p:nvPr>
            <p:custDataLst>
              <p:tags r:id="rId3"/>
            </p:custDataLst>
          </p:nvPr>
        </p:nvSpPr>
        <p:spPr>
          <a:xfrm>
            <a:off x="0" y="1399032"/>
            <a:ext cx="6099048" cy="5458968"/>
          </a:xfrm>
          <a:custGeom>
            <a:avLst/>
            <a:gdLst/>
            <a:ahLst/>
            <a:cxnLst/>
            <a:rect l="l" t="t" r="r" b="b"/>
            <a:pathLst>
              <a:path w="6099048" h="5458968">
                <a:moveTo>
                  <a:pt x="5760720" y="5458968"/>
                </a:moveTo>
                <a:cubicBezTo>
                  <a:pt x="5971032" y="4974336"/>
                  <a:pt x="6099048" y="4434840"/>
                  <a:pt x="6099048" y="3877056"/>
                </a:cubicBezTo>
                <a:cubicBezTo>
                  <a:pt x="6099048" y="1737360"/>
                  <a:pt x="4361688" y="0"/>
                  <a:pt x="2221992" y="0"/>
                </a:cubicBezTo>
                <a:cubicBezTo>
                  <a:pt x="1399032" y="0"/>
                  <a:pt x="630936" y="256032"/>
                  <a:pt x="0" y="704088"/>
                </a:cubicBezTo>
                <a:lnTo>
                  <a:pt x="0" y="1344168"/>
                </a:lnTo>
                <a:cubicBezTo>
                  <a:pt x="594360" y="822960"/>
                  <a:pt x="1371600" y="512064"/>
                  <a:pt x="2221992" y="512064"/>
                </a:cubicBezTo>
                <a:cubicBezTo>
                  <a:pt x="4078224" y="512064"/>
                  <a:pt x="5586984" y="2011680"/>
                  <a:pt x="5586984" y="3877056"/>
                </a:cubicBezTo>
                <a:cubicBezTo>
                  <a:pt x="5586984" y="4443984"/>
                  <a:pt x="5440680" y="4992624"/>
                  <a:pt x="5193792" y="5458968"/>
                </a:cubicBezTo>
                <a:lnTo>
                  <a:pt x="5760720" y="5458968"/>
                </a:lnTo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41000">
                <a:schemeClr val="lt1">
                  <a:alpha val="45000"/>
                </a:schemeClr>
              </a:gs>
              <a:gs pos="100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9295" name="Ellipse 4 (Stroke)_#color_$lt1_$accent1-2050&amp;12742"/>
          <p:cNvSpPr/>
          <p:nvPr>
            <p:custDataLst>
              <p:tags r:id="rId4"/>
            </p:custDataLst>
          </p:nvPr>
        </p:nvSpPr>
        <p:spPr>
          <a:xfrm>
            <a:off x="0" y="1399032"/>
            <a:ext cx="5541264" cy="2194560"/>
          </a:xfrm>
          <a:custGeom>
            <a:avLst/>
            <a:gdLst/>
            <a:ahLst/>
            <a:cxnLst/>
            <a:rect l="l" t="t" r="r" b="b"/>
            <a:pathLst>
              <a:path w="5541264" h="2194560">
                <a:moveTo>
                  <a:pt x="0" y="1353312"/>
                </a:moveTo>
                <a:lnTo>
                  <a:pt x="0" y="704088"/>
                </a:lnTo>
                <a:cubicBezTo>
                  <a:pt x="630936" y="265176"/>
                  <a:pt x="1399032" y="0"/>
                  <a:pt x="2231136" y="0"/>
                </a:cubicBezTo>
                <a:cubicBezTo>
                  <a:pt x="3602736" y="0"/>
                  <a:pt x="4809744" y="722376"/>
                  <a:pt x="5495544" y="1801368"/>
                </a:cubicBezTo>
                <a:cubicBezTo>
                  <a:pt x="5568696" y="1920240"/>
                  <a:pt x="5541264" y="2075688"/>
                  <a:pt x="5422392" y="2148840"/>
                </a:cubicBezTo>
                <a:cubicBezTo>
                  <a:pt x="5303520" y="2221992"/>
                  <a:pt x="5148072" y="2194560"/>
                  <a:pt x="5065776" y="2075688"/>
                </a:cubicBezTo>
                <a:cubicBezTo>
                  <a:pt x="4471416" y="1133856"/>
                  <a:pt x="3419856" y="512064"/>
                  <a:pt x="2231136" y="512064"/>
                </a:cubicBezTo>
                <a:cubicBezTo>
                  <a:pt x="1371600" y="512064"/>
                  <a:pt x="594360" y="822960"/>
                  <a:pt x="0" y="1353312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l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9296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27495" y="3136900"/>
            <a:ext cx="4726940" cy="1983105"/>
          </a:xfrm>
        </p:spPr>
        <p:txBody>
          <a:bodyPr wrap="square" anchor="t">
            <a:normAutofit/>
          </a:bodyPr>
          <a:lstStyle>
            <a:lvl1pPr algn="l">
              <a:defRPr sz="45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297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86410" y="3269650"/>
            <a:ext cx="5126736" cy="2759544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119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1049298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99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00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6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1049287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288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289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90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91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2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9253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254" name="文本占位符 4"/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9255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256" name="日期占位符 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57" name="页脚占位符 10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258" name="灯片编号占位符 1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259" name="标题 12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268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69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70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4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 dirty="0"/>
          </a:p>
        </p:txBody>
      </p:sp>
      <p:sp>
        <p:nvSpPr>
          <p:cNvPr id="1049265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66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0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</a:defRPr>
            </a:lvl1pPr>
            <a:lvl2pPr>
              <a:defRPr>
                <a:latin typeface="+mn-lt"/>
                <a:ea typeface="+mn-lt"/>
                <a:cs typeface="+mn-lt"/>
              </a:defRPr>
            </a:lvl2pPr>
            <a:lvl3pPr>
              <a:defRPr>
                <a:latin typeface="+mn-lt"/>
                <a:ea typeface="+mn-lt"/>
                <a:cs typeface="+mn-lt"/>
              </a:defRPr>
            </a:lvl3pPr>
            <a:lvl4pPr>
              <a:defRPr>
                <a:latin typeface="+mn-lt"/>
                <a:ea typeface="+mn-lt"/>
                <a:cs typeface="+mn-lt"/>
              </a:defRPr>
            </a:lvl4pPr>
            <a:lvl5pPr>
              <a:defRPr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261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6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6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1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lt"/>
                <a:ea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04927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7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7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275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20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921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92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6" name="bg_#color-2050&amp;12433"/>
          <p:cNvSpPr/>
          <p:nvPr>
            <p:custDataLst>
              <p:tags r:id="rId1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049277" name="Ellipse 3_#color_$lt1_$lt1-2050&amp;12754"/>
          <p:cNvSpPr/>
          <p:nvPr>
            <p:custDataLst>
              <p:tags r:id="rId2"/>
            </p:custDataLst>
          </p:nvPr>
        </p:nvSpPr>
        <p:spPr>
          <a:xfrm>
            <a:off x="8891016" y="0"/>
            <a:ext cx="3300984" cy="3877056"/>
          </a:xfrm>
          <a:custGeom>
            <a:avLst/>
            <a:gdLst/>
            <a:ahLst/>
            <a:cxnLst/>
            <a:rect l="l" t="t" r="r" b="b"/>
            <a:pathLst>
              <a:path w="3300984" h="3877056">
                <a:moveTo>
                  <a:pt x="512064" y="0"/>
                </a:moveTo>
                <a:lnTo>
                  <a:pt x="0" y="0"/>
                </a:lnTo>
                <a:cubicBezTo>
                  <a:pt x="-27432" y="1920240"/>
                  <a:pt x="1380744" y="3584448"/>
                  <a:pt x="3300984" y="3877056"/>
                </a:cubicBezTo>
                <a:lnTo>
                  <a:pt x="3300984" y="3355848"/>
                </a:lnTo>
                <a:cubicBezTo>
                  <a:pt x="1664208" y="3081528"/>
                  <a:pt x="484632" y="1645920"/>
                  <a:pt x="512064" y="0"/>
                </a:cubicBezTo>
              </a:path>
            </a:pathLst>
          </a:custGeom>
          <a:gradFill>
            <a:gsLst>
              <a:gs pos="0">
                <a:schemeClr val="lt1">
                  <a:alpha val="0"/>
                </a:schemeClr>
              </a:gs>
              <a:gs pos="69000">
                <a:srgbClr val="FFFFFF">
                  <a:alpha val="100000"/>
                </a:srgbClr>
              </a:gs>
              <a:gs pos="82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9278" name="Ellipse 4 (Stroke)_#color_$lt1_$accent1-2050&amp;12757"/>
          <p:cNvSpPr/>
          <p:nvPr>
            <p:custDataLst>
              <p:tags r:id="rId3"/>
            </p:custDataLst>
          </p:nvPr>
        </p:nvSpPr>
        <p:spPr>
          <a:xfrm>
            <a:off x="9262872" y="1389888"/>
            <a:ext cx="2926080" cy="2478024"/>
          </a:xfrm>
          <a:custGeom>
            <a:avLst/>
            <a:gdLst/>
            <a:ahLst/>
            <a:cxnLst/>
            <a:rect l="l" t="t" r="r" b="b"/>
            <a:pathLst>
              <a:path w="2926080" h="2478024">
                <a:moveTo>
                  <a:pt x="2926080" y="2478024"/>
                </a:moveTo>
                <a:lnTo>
                  <a:pt x="2926080" y="1965960"/>
                </a:lnTo>
                <a:cubicBezTo>
                  <a:pt x="1837944" y="1783080"/>
                  <a:pt x="941832" y="1078992"/>
                  <a:pt x="484632" y="137160"/>
                </a:cubicBezTo>
                <a:cubicBezTo>
                  <a:pt x="420624" y="18288"/>
                  <a:pt x="265176" y="-36576"/>
                  <a:pt x="137160" y="27432"/>
                </a:cubicBezTo>
                <a:cubicBezTo>
                  <a:pt x="18288" y="91440"/>
                  <a:pt x="-36576" y="237744"/>
                  <a:pt x="27432" y="365760"/>
                </a:cubicBezTo>
                <a:cubicBezTo>
                  <a:pt x="566928" y="1472184"/>
                  <a:pt x="1627632" y="2286000"/>
                  <a:pt x="2926080" y="2478024"/>
                </a:cubicBezTo>
              </a:path>
            </a:pathLst>
          </a:custGeom>
          <a:gradFill>
            <a:gsLst>
              <a:gs pos="0">
                <a:schemeClr val="lt1"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9279" name="Ellipse 8 (Stroke)_#color-2050&amp;12760"/>
          <p:cNvSpPr/>
          <p:nvPr>
            <p:custDataLst>
              <p:tags r:id="rId4"/>
            </p:custDataLst>
          </p:nvPr>
        </p:nvSpPr>
        <p:spPr>
          <a:xfrm>
            <a:off x="10716768" y="3822192"/>
            <a:ext cx="1472184" cy="841248"/>
          </a:xfrm>
          <a:custGeom>
            <a:avLst/>
            <a:gdLst/>
            <a:ahLst/>
            <a:cxnLst/>
            <a:rect l="l" t="t" r="r" b="b"/>
            <a:pathLst>
              <a:path w="1472184" h="841248">
                <a:moveTo>
                  <a:pt x="1472184" y="329184"/>
                </a:moveTo>
                <a:lnTo>
                  <a:pt x="1472184" y="841248"/>
                </a:lnTo>
                <a:cubicBezTo>
                  <a:pt x="1005840" y="795528"/>
                  <a:pt x="557784" y="676656"/>
                  <a:pt x="146304" y="484632"/>
                </a:cubicBezTo>
                <a:cubicBezTo>
                  <a:pt x="18288" y="429768"/>
                  <a:pt x="-36576" y="274320"/>
                  <a:pt x="27432" y="146304"/>
                </a:cubicBezTo>
                <a:cubicBezTo>
                  <a:pt x="82296" y="18288"/>
                  <a:pt x="237744" y="-36576"/>
                  <a:pt x="356616" y="27432"/>
                </a:cubicBezTo>
                <a:cubicBezTo>
                  <a:pt x="704088" y="182880"/>
                  <a:pt x="1078992" y="292608"/>
                  <a:pt x="1472184" y="329184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1049280" name="Ellipse 9_#color-2050&amp;12763"/>
          <p:cNvSpPr/>
          <p:nvPr>
            <p:custDataLst>
              <p:tags r:id="rId5"/>
            </p:custDataLst>
          </p:nvPr>
        </p:nvSpPr>
        <p:spPr>
          <a:xfrm>
            <a:off x="0" y="3429000"/>
            <a:ext cx="3255264" cy="3429000"/>
          </a:xfrm>
          <a:custGeom>
            <a:avLst/>
            <a:gdLst/>
            <a:ahLst/>
            <a:cxnLst/>
            <a:rect l="l" t="t" r="r" b="b"/>
            <a:pathLst>
              <a:path w="3255264" h="3429000">
                <a:moveTo>
                  <a:pt x="3227832" y="3429000"/>
                </a:moveTo>
                <a:cubicBezTo>
                  <a:pt x="3246120" y="3300984"/>
                  <a:pt x="3255264" y="3172968"/>
                  <a:pt x="3255264" y="3044952"/>
                </a:cubicBezTo>
                <a:cubicBezTo>
                  <a:pt x="3255264" y="1362456"/>
                  <a:pt x="1883664" y="0"/>
                  <a:pt x="201168" y="0"/>
                </a:cubicBezTo>
                <a:cubicBezTo>
                  <a:pt x="137160" y="0"/>
                  <a:pt x="64008" y="0"/>
                  <a:pt x="0" y="9144"/>
                </a:cubicBezTo>
                <a:lnTo>
                  <a:pt x="0" y="512064"/>
                </a:lnTo>
                <a:cubicBezTo>
                  <a:pt x="64008" y="512064"/>
                  <a:pt x="137160" y="512064"/>
                  <a:pt x="201168" y="512064"/>
                </a:cubicBezTo>
                <a:cubicBezTo>
                  <a:pt x="1609344" y="512064"/>
                  <a:pt x="2743200" y="1645920"/>
                  <a:pt x="2743200" y="3044952"/>
                </a:cubicBezTo>
                <a:cubicBezTo>
                  <a:pt x="2743200" y="3172968"/>
                  <a:pt x="2734056" y="3300984"/>
                  <a:pt x="2715768" y="3429000"/>
                </a:cubicBezTo>
                <a:lnTo>
                  <a:pt x="3227832" y="3429000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49281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38200" y="457200"/>
            <a:ext cx="10515000" cy="29988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单击编辑母版标题</a:t>
            </a:r>
          </a:p>
        </p:txBody>
      </p:sp>
      <p:sp>
        <p:nvSpPr>
          <p:cNvPr id="1049282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83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84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285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3908350"/>
            <a:ext cx="10515000" cy="124056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@path_Ellipse 9 (Stroke)-2050&amp;12778"/>
          <p:cNvSpPr/>
          <p:nvPr>
            <p:custDataLst>
              <p:tags r:id="rId1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48586" name="Ellipse 3 (Stroke)_#color-2050&amp;12715"/>
          <p:cNvSpPr/>
          <p:nvPr>
            <p:custDataLst>
              <p:tags r:id="rId2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048587" name="Ellipse 8 (Stroke)_#color-2050&amp;12718"/>
          <p:cNvSpPr/>
          <p:nvPr>
            <p:custDataLst>
              <p:tags r:id="rId3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048588" name="Ellipse 4 (Stroke)_#color_$accent2_$accent2-2050&amp;12721"/>
          <p:cNvSpPr/>
          <p:nvPr>
            <p:custDataLst>
              <p:tags r:id="rId4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8589" name="Ellipse 10 (Stroke)_#color-2050&amp;12724"/>
          <p:cNvSpPr/>
          <p:nvPr>
            <p:custDataLst>
              <p:tags r:id="rId5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48590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1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592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593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9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338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339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340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341" name="标题 9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Ellipse 75 (Stroke)_#color-2050&amp;12727"/>
          <p:cNvSpPr/>
          <p:nvPr>
            <p:custDataLst>
              <p:tags r:id="rId1"/>
            </p:custDataLst>
          </p:nvPr>
        </p:nvSpPr>
        <p:spPr>
          <a:xfrm>
            <a:off x="3282696" y="0"/>
            <a:ext cx="2304288" cy="6858000"/>
          </a:xfrm>
          <a:custGeom>
            <a:avLst/>
            <a:gdLst/>
            <a:ahLst/>
            <a:cxnLst/>
            <a:rect l="l" t="t" r="r" b="b"/>
            <a:pathLst>
              <a:path w="2304288" h="6858000">
                <a:moveTo>
                  <a:pt x="0" y="6858000"/>
                </a:moveTo>
                <a:lnTo>
                  <a:pt x="813816" y="6858000"/>
                </a:lnTo>
                <a:cubicBezTo>
                  <a:pt x="1728216" y="6007608"/>
                  <a:pt x="2304288" y="4782312"/>
                  <a:pt x="2304288" y="3429000"/>
                </a:cubicBezTo>
                <a:cubicBezTo>
                  <a:pt x="2304288" y="2075688"/>
                  <a:pt x="1728216" y="850392"/>
                  <a:pt x="813816" y="0"/>
                </a:cubicBezTo>
                <a:lnTo>
                  <a:pt x="0" y="0"/>
                </a:lnTo>
                <a:cubicBezTo>
                  <a:pt x="1088136" y="749808"/>
                  <a:pt x="1801368" y="2011680"/>
                  <a:pt x="1801368" y="3429000"/>
                </a:cubicBezTo>
                <a:cubicBezTo>
                  <a:pt x="1801368" y="4846320"/>
                  <a:pt x="1088136" y="6108192"/>
                  <a:pt x="0" y="6858000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48600" name="Ellipse 3 (Stroke)_#color-2050&amp;12730"/>
          <p:cNvSpPr/>
          <p:nvPr>
            <p:custDataLst>
              <p:tags r:id="rId2"/>
            </p:custDataLst>
          </p:nvPr>
        </p:nvSpPr>
        <p:spPr>
          <a:xfrm>
            <a:off x="0" y="0"/>
            <a:ext cx="4672584" cy="6858000"/>
          </a:xfrm>
          <a:custGeom>
            <a:avLst/>
            <a:gdLst/>
            <a:ahLst/>
            <a:cxnLst/>
            <a:rect l="l" t="t" r="r" b="b"/>
            <a:pathLst>
              <a:path w="4672584" h="6858000">
                <a:moveTo>
                  <a:pt x="0" y="6848856"/>
                </a:moveTo>
                <a:lnTo>
                  <a:pt x="0" y="6858000"/>
                </a:lnTo>
                <a:lnTo>
                  <a:pt x="45720" y="6858000"/>
                </a:lnTo>
                <a:cubicBezTo>
                  <a:pt x="27432" y="6858000"/>
                  <a:pt x="18288" y="6848856"/>
                  <a:pt x="0" y="6848856"/>
                </a:cubicBezTo>
                <a:moveTo>
                  <a:pt x="1261872" y="6858000"/>
                </a:moveTo>
                <a:cubicBezTo>
                  <a:pt x="1463040" y="6821424"/>
                  <a:pt x="1664208" y="6766560"/>
                  <a:pt x="1856232" y="6693408"/>
                </a:cubicBezTo>
                <a:cubicBezTo>
                  <a:pt x="3666744" y="6035040"/>
                  <a:pt x="4590288" y="4032504"/>
                  <a:pt x="3931920" y="2221992"/>
                </a:cubicBezTo>
                <a:cubicBezTo>
                  <a:pt x="3493008" y="1033272"/>
                  <a:pt x="2478024" y="228600"/>
                  <a:pt x="1316736" y="0"/>
                </a:cubicBezTo>
                <a:lnTo>
                  <a:pt x="2752344" y="0"/>
                </a:lnTo>
                <a:cubicBezTo>
                  <a:pt x="3493008" y="457200"/>
                  <a:pt x="4096512" y="1152144"/>
                  <a:pt x="4425696" y="2039112"/>
                </a:cubicBezTo>
                <a:cubicBezTo>
                  <a:pt x="5093208" y="3877056"/>
                  <a:pt x="4343400" y="5888736"/>
                  <a:pt x="2734056" y="6858000"/>
                </a:cubicBezTo>
                <a:lnTo>
                  <a:pt x="1261872" y="685800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048601" name="Ellipse 4 (Stroke)_#color_$accent2_$accent2-2050&amp;12733"/>
          <p:cNvSpPr/>
          <p:nvPr>
            <p:custDataLst>
              <p:tags r:id="rId3"/>
            </p:custDataLst>
          </p:nvPr>
        </p:nvSpPr>
        <p:spPr>
          <a:xfrm>
            <a:off x="0" y="3959352"/>
            <a:ext cx="4581144" cy="2898648"/>
          </a:xfrm>
          <a:custGeom>
            <a:avLst/>
            <a:gdLst/>
            <a:ahLst/>
            <a:cxnLst/>
            <a:rect l="l" t="t" r="r" b="b"/>
            <a:pathLst>
              <a:path w="4581144" h="2898648">
                <a:moveTo>
                  <a:pt x="4078224" y="201168"/>
                </a:moveTo>
                <a:cubicBezTo>
                  <a:pt x="3831336" y="1335024"/>
                  <a:pt x="3035808" y="2313432"/>
                  <a:pt x="1865376" y="2743200"/>
                </a:cubicBezTo>
                <a:cubicBezTo>
                  <a:pt x="1682496" y="2807208"/>
                  <a:pt x="1499616" y="2862072"/>
                  <a:pt x="1307592" y="2898648"/>
                </a:cubicBezTo>
                <a:lnTo>
                  <a:pt x="2715768" y="2898648"/>
                </a:lnTo>
                <a:cubicBezTo>
                  <a:pt x="3685032" y="2322576"/>
                  <a:pt x="4343400" y="1371600"/>
                  <a:pt x="4572000" y="310896"/>
                </a:cubicBezTo>
                <a:cubicBezTo>
                  <a:pt x="4599432" y="173736"/>
                  <a:pt x="4517136" y="36576"/>
                  <a:pt x="4379976" y="9144"/>
                </a:cubicBezTo>
                <a:cubicBezTo>
                  <a:pt x="4242816" y="-27432"/>
                  <a:pt x="4105656" y="64008"/>
                  <a:pt x="4078224" y="201168"/>
                </a:cubicBezTo>
                <a:moveTo>
                  <a:pt x="9144" y="2898648"/>
                </a:moveTo>
                <a:cubicBezTo>
                  <a:pt x="9144" y="2898648"/>
                  <a:pt x="0" y="2898648"/>
                  <a:pt x="0" y="2898648"/>
                </a:cubicBezTo>
                <a:lnTo>
                  <a:pt x="0" y="2898648"/>
                </a:lnTo>
                <a:lnTo>
                  <a:pt x="9144" y="2898648"/>
                </a:lnTo>
              </a:path>
            </a:pathLst>
          </a:custGeom>
          <a:gradFill>
            <a:gsLst>
              <a:gs pos="73000">
                <a:schemeClr val="accent2">
                  <a:alpha val="0"/>
                </a:schemeClr>
              </a:gs>
              <a:gs pos="100000">
                <a:schemeClr val="accent1">
                  <a:lumMod val="75000"/>
                  <a:alpha val="7000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860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47525" y="2772441"/>
            <a:ext cx="2658015" cy="1313212"/>
          </a:xfrm>
        </p:spPr>
        <p:txBody>
          <a:bodyPr wrap="square" anchor="ctr" anchorCtr="0">
            <a:normAutofit/>
          </a:bodyPr>
          <a:lstStyle>
            <a:lvl1pPr>
              <a:defRPr sz="4800"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048603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604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5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bg_#color-2050&amp;12358"/>
          <p:cNvSpPr/>
          <p:nvPr>
            <p:custDataLst>
              <p:tags r:id="rId1"/>
            </p:custDataLst>
          </p:nvPr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048624" name="Ellipse 5 (Stroke)_#color-2050&amp;12736"/>
          <p:cNvSpPr/>
          <p:nvPr>
            <p:custDataLst>
              <p:tags r:id="rId2"/>
            </p:custDataLst>
          </p:nvPr>
        </p:nvSpPr>
        <p:spPr>
          <a:xfrm>
            <a:off x="0" y="0"/>
            <a:ext cx="4142232" cy="4544568"/>
          </a:xfrm>
          <a:custGeom>
            <a:avLst/>
            <a:gdLst/>
            <a:ahLst/>
            <a:cxnLst/>
            <a:rect l="l" t="t" r="r" b="b"/>
            <a:pathLst>
              <a:path w="4142232" h="4544568">
                <a:moveTo>
                  <a:pt x="0" y="4032504"/>
                </a:moveTo>
                <a:cubicBezTo>
                  <a:pt x="91440" y="4032504"/>
                  <a:pt x="173736" y="4041648"/>
                  <a:pt x="265176" y="4041648"/>
                </a:cubicBezTo>
                <a:cubicBezTo>
                  <a:pt x="2121408" y="4041648"/>
                  <a:pt x="3630168" y="2532888"/>
                  <a:pt x="3630168" y="676656"/>
                </a:cubicBezTo>
                <a:cubicBezTo>
                  <a:pt x="3630168" y="438912"/>
                  <a:pt x="3611880" y="219456"/>
                  <a:pt x="3566160" y="0"/>
                </a:cubicBezTo>
                <a:lnTo>
                  <a:pt x="4078224" y="0"/>
                </a:lnTo>
                <a:cubicBezTo>
                  <a:pt x="4123944" y="219456"/>
                  <a:pt x="4142232" y="448056"/>
                  <a:pt x="4142232" y="676656"/>
                </a:cubicBezTo>
                <a:cubicBezTo>
                  <a:pt x="4142232" y="2816352"/>
                  <a:pt x="2404872" y="4544568"/>
                  <a:pt x="265176" y="4544568"/>
                </a:cubicBezTo>
                <a:cubicBezTo>
                  <a:pt x="173736" y="4544568"/>
                  <a:pt x="91440" y="4544568"/>
                  <a:pt x="0" y="4535424"/>
                </a:cubicBezTo>
                <a:lnTo>
                  <a:pt x="0" y="4032504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48625" name="Ellipse 3 (Stroke)_#color_$lt1_$lt1-2050&amp;12739"/>
          <p:cNvSpPr/>
          <p:nvPr>
            <p:custDataLst>
              <p:tags r:id="rId3"/>
            </p:custDataLst>
          </p:nvPr>
        </p:nvSpPr>
        <p:spPr>
          <a:xfrm>
            <a:off x="0" y="1399032"/>
            <a:ext cx="6099048" cy="5458968"/>
          </a:xfrm>
          <a:custGeom>
            <a:avLst/>
            <a:gdLst/>
            <a:ahLst/>
            <a:cxnLst/>
            <a:rect l="l" t="t" r="r" b="b"/>
            <a:pathLst>
              <a:path w="6099048" h="5458968">
                <a:moveTo>
                  <a:pt x="5760720" y="5458968"/>
                </a:moveTo>
                <a:cubicBezTo>
                  <a:pt x="5971032" y="4974336"/>
                  <a:pt x="6099048" y="4434840"/>
                  <a:pt x="6099048" y="3877056"/>
                </a:cubicBezTo>
                <a:cubicBezTo>
                  <a:pt x="6099048" y="1737360"/>
                  <a:pt x="4361688" y="0"/>
                  <a:pt x="2221992" y="0"/>
                </a:cubicBezTo>
                <a:cubicBezTo>
                  <a:pt x="1399032" y="0"/>
                  <a:pt x="630936" y="256032"/>
                  <a:pt x="0" y="704088"/>
                </a:cubicBezTo>
                <a:lnTo>
                  <a:pt x="0" y="1344168"/>
                </a:lnTo>
                <a:cubicBezTo>
                  <a:pt x="594360" y="822960"/>
                  <a:pt x="1371600" y="512064"/>
                  <a:pt x="2221992" y="512064"/>
                </a:cubicBezTo>
                <a:cubicBezTo>
                  <a:pt x="4078224" y="512064"/>
                  <a:pt x="5586984" y="2011680"/>
                  <a:pt x="5586984" y="3877056"/>
                </a:cubicBezTo>
                <a:cubicBezTo>
                  <a:pt x="5586984" y="4443984"/>
                  <a:pt x="5440680" y="4992624"/>
                  <a:pt x="5193792" y="5458968"/>
                </a:cubicBezTo>
                <a:lnTo>
                  <a:pt x="5760720" y="5458968"/>
                </a:lnTo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41000">
                <a:schemeClr val="lt1">
                  <a:alpha val="45000"/>
                </a:schemeClr>
              </a:gs>
              <a:gs pos="100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8626" name="Ellipse 4 (Stroke)_#color_$lt1_$accent1-2050&amp;12742"/>
          <p:cNvSpPr/>
          <p:nvPr>
            <p:custDataLst>
              <p:tags r:id="rId4"/>
            </p:custDataLst>
          </p:nvPr>
        </p:nvSpPr>
        <p:spPr>
          <a:xfrm>
            <a:off x="0" y="1399032"/>
            <a:ext cx="5541264" cy="2194560"/>
          </a:xfrm>
          <a:custGeom>
            <a:avLst/>
            <a:gdLst/>
            <a:ahLst/>
            <a:cxnLst/>
            <a:rect l="l" t="t" r="r" b="b"/>
            <a:pathLst>
              <a:path w="5541264" h="2194560">
                <a:moveTo>
                  <a:pt x="0" y="1353312"/>
                </a:moveTo>
                <a:lnTo>
                  <a:pt x="0" y="704088"/>
                </a:lnTo>
                <a:cubicBezTo>
                  <a:pt x="630936" y="265176"/>
                  <a:pt x="1399032" y="0"/>
                  <a:pt x="2231136" y="0"/>
                </a:cubicBezTo>
                <a:cubicBezTo>
                  <a:pt x="3602736" y="0"/>
                  <a:pt x="4809744" y="722376"/>
                  <a:pt x="5495544" y="1801368"/>
                </a:cubicBezTo>
                <a:cubicBezTo>
                  <a:pt x="5568696" y="1920240"/>
                  <a:pt x="5541264" y="2075688"/>
                  <a:pt x="5422392" y="2148840"/>
                </a:cubicBezTo>
                <a:cubicBezTo>
                  <a:pt x="5303520" y="2221992"/>
                  <a:pt x="5148072" y="2194560"/>
                  <a:pt x="5065776" y="2075688"/>
                </a:cubicBezTo>
                <a:cubicBezTo>
                  <a:pt x="4471416" y="1133856"/>
                  <a:pt x="3419856" y="512064"/>
                  <a:pt x="2231136" y="512064"/>
                </a:cubicBezTo>
                <a:cubicBezTo>
                  <a:pt x="1371600" y="512064"/>
                  <a:pt x="594360" y="822960"/>
                  <a:pt x="0" y="1353312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81000">
                <a:schemeClr val="l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8627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27495" y="3136900"/>
            <a:ext cx="4726940" cy="1983105"/>
          </a:xfrm>
        </p:spPr>
        <p:txBody>
          <a:bodyPr wrap="square" anchor="t">
            <a:normAutofit/>
          </a:bodyPr>
          <a:lstStyle>
            <a:lvl1pPr algn="l">
              <a:defRPr sz="45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62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86410" y="3269650"/>
            <a:ext cx="5126736" cy="2759544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119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1048629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630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1049324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325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326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327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28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9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9330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331" name="文本占位符 4"/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9332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333" name="日期占位符 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334" name="页脚占位符 10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335" name="灯片编号占位符 1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336" name="标题 12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635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636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7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1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 dirty="0"/>
          </a:p>
        </p:txBody>
      </p:sp>
      <p:sp>
        <p:nvSpPr>
          <p:cNvPr id="1049312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13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9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</a:defRPr>
            </a:lvl1pPr>
            <a:lvl2pPr>
              <a:defRPr>
                <a:latin typeface="+mn-lt"/>
                <a:ea typeface="+mn-lt"/>
                <a:cs typeface="+mn-lt"/>
              </a:defRPr>
            </a:lvl2pPr>
            <a:lvl3pPr>
              <a:defRPr>
                <a:latin typeface="+mn-lt"/>
                <a:ea typeface="+mn-lt"/>
                <a:cs typeface="+mn-lt"/>
              </a:defRPr>
            </a:lvl3pPr>
            <a:lvl4pPr>
              <a:defRPr>
                <a:latin typeface="+mn-lt"/>
                <a:ea typeface="+mn-lt"/>
                <a:cs typeface="+mn-lt"/>
              </a:defRPr>
            </a:lvl4pPr>
            <a:lvl5pPr>
              <a:defRPr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320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321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22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21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21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92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21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92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4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lt"/>
                <a:ea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049315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316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17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318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bg_#color-2050&amp;12433"/>
          <p:cNvSpPr/>
          <p:nvPr>
            <p:custDataLst>
              <p:tags r:id="rId1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048678" name="Ellipse 3_#color_$lt1_$lt1-2050&amp;12754"/>
          <p:cNvSpPr/>
          <p:nvPr>
            <p:custDataLst>
              <p:tags r:id="rId2"/>
            </p:custDataLst>
          </p:nvPr>
        </p:nvSpPr>
        <p:spPr>
          <a:xfrm>
            <a:off x="8891016" y="0"/>
            <a:ext cx="3300984" cy="3877056"/>
          </a:xfrm>
          <a:custGeom>
            <a:avLst/>
            <a:gdLst/>
            <a:ahLst/>
            <a:cxnLst/>
            <a:rect l="l" t="t" r="r" b="b"/>
            <a:pathLst>
              <a:path w="3300984" h="3877056">
                <a:moveTo>
                  <a:pt x="512064" y="0"/>
                </a:moveTo>
                <a:lnTo>
                  <a:pt x="0" y="0"/>
                </a:lnTo>
                <a:cubicBezTo>
                  <a:pt x="-27432" y="1920240"/>
                  <a:pt x="1380744" y="3584448"/>
                  <a:pt x="3300984" y="3877056"/>
                </a:cubicBezTo>
                <a:lnTo>
                  <a:pt x="3300984" y="3355848"/>
                </a:lnTo>
                <a:cubicBezTo>
                  <a:pt x="1664208" y="3081528"/>
                  <a:pt x="484632" y="1645920"/>
                  <a:pt x="512064" y="0"/>
                </a:cubicBezTo>
              </a:path>
            </a:pathLst>
          </a:custGeom>
          <a:gradFill>
            <a:gsLst>
              <a:gs pos="0">
                <a:schemeClr val="lt1">
                  <a:alpha val="0"/>
                </a:schemeClr>
              </a:gs>
              <a:gs pos="69000">
                <a:srgbClr val="FFFFFF">
                  <a:alpha val="100000"/>
                </a:srgbClr>
              </a:gs>
              <a:gs pos="82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8679" name="Ellipse 4 (Stroke)_#color_$lt1_$accent1-2050&amp;12757"/>
          <p:cNvSpPr/>
          <p:nvPr>
            <p:custDataLst>
              <p:tags r:id="rId3"/>
            </p:custDataLst>
          </p:nvPr>
        </p:nvSpPr>
        <p:spPr>
          <a:xfrm>
            <a:off x="9262872" y="1389888"/>
            <a:ext cx="2926080" cy="2478024"/>
          </a:xfrm>
          <a:custGeom>
            <a:avLst/>
            <a:gdLst/>
            <a:ahLst/>
            <a:cxnLst/>
            <a:rect l="l" t="t" r="r" b="b"/>
            <a:pathLst>
              <a:path w="2926080" h="2478024">
                <a:moveTo>
                  <a:pt x="2926080" y="2478024"/>
                </a:moveTo>
                <a:lnTo>
                  <a:pt x="2926080" y="1965960"/>
                </a:lnTo>
                <a:cubicBezTo>
                  <a:pt x="1837944" y="1783080"/>
                  <a:pt x="941832" y="1078992"/>
                  <a:pt x="484632" y="137160"/>
                </a:cubicBezTo>
                <a:cubicBezTo>
                  <a:pt x="420624" y="18288"/>
                  <a:pt x="265176" y="-36576"/>
                  <a:pt x="137160" y="27432"/>
                </a:cubicBezTo>
                <a:cubicBezTo>
                  <a:pt x="18288" y="91440"/>
                  <a:pt x="-36576" y="237744"/>
                  <a:pt x="27432" y="365760"/>
                </a:cubicBezTo>
                <a:cubicBezTo>
                  <a:pt x="566928" y="1472184"/>
                  <a:pt x="1627632" y="2286000"/>
                  <a:pt x="2926080" y="2478024"/>
                </a:cubicBezTo>
              </a:path>
            </a:pathLst>
          </a:custGeom>
          <a:gradFill>
            <a:gsLst>
              <a:gs pos="0">
                <a:schemeClr val="lt1"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8680" name="Ellipse 8 (Stroke)_#color-2050&amp;12760"/>
          <p:cNvSpPr/>
          <p:nvPr>
            <p:custDataLst>
              <p:tags r:id="rId4"/>
            </p:custDataLst>
          </p:nvPr>
        </p:nvSpPr>
        <p:spPr>
          <a:xfrm>
            <a:off x="10716768" y="3822192"/>
            <a:ext cx="1472184" cy="841248"/>
          </a:xfrm>
          <a:custGeom>
            <a:avLst/>
            <a:gdLst/>
            <a:ahLst/>
            <a:cxnLst/>
            <a:rect l="l" t="t" r="r" b="b"/>
            <a:pathLst>
              <a:path w="1472184" h="841248">
                <a:moveTo>
                  <a:pt x="1472184" y="329184"/>
                </a:moveTo>
                <a:lnTo>
                  <a:pt x="1472184" y="841248"/>
                </a:lnTo>
                <a:cubicBezTo>
                  <a:pt x="1005840" y="795528"/>
                  <a:pt x="557784" y="676656"/>
                  <a:pt x="146304" y="484632"/>
                </a:cubicBezTo>
                <a:cubicBezTo>
                  <a:pt x="18288" y="429768"/>
                  <a:pt x="-36576" y="274320"/>
                  <a:pt x="27432" y="146304"/>
                </a:cubicBezTo>
                <a:cubicBezTo>
                  <a:pt x="82296" y="18288"/>
                  <a:pt x="237744" y="-36576"/>
                  <a:pt x="356616" y="27432"/>
                </a:cubicBezTo>
                <a:cubicBezTo>
                  <a:pt x="704088" y="182880"/>
                  <a:pt x="1078992" y="292608"/>
                  <a:pt x="1472184" y="329184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1048681" name="Ellipse 9_#color-2050&amp;12763"/>
          <p:cNvSpPr/>
          <p:nvPr>
            <p:custDataLst>
              <p:tags r:id="rId5"/>
            </p:custDataLst>
          </p:nvPr>
        </p:nvSpPr>
        <p:spPr>
          <a:xfrm>
            <a:off x="0" y="3429000"/>
            <a:ext cx="3255264" cy="3429000"/>
          </a:xfrm>
          <a:custGeom>
            <a:avLst/>
            <a:gdLst/>
            <a:ahLst/>
            <a:cxnLst/>
            <a:rect l="l" t="t" r="r" b="b"/>
            <a:pathLst>
              <a:path w="3255264" h="3429000">
                <a:moveTo>
                  <a:pt x="3227832" y="3429000"/>
                </a:moveTo>
                <a:cubicBezTo>
                  <a:pt x="3246120" y="3300984"/>
                  <a:pt x="3255264" y="3172968"/>
                  <a:pt x="3255264" y="3044952"/>
                </a:cubicBezTo>
                <a:cubicBezTo>
                  <a:pt x="3255264" y="1362456"/>
                  <a:pt x="1883664" y="0"/>
                  <a:pt x="201168" y="0"/>
                </a:cubicBezTo>
                <a:cubicBezTo>
                  <a:pt x="137160" y="0"/>
                  <a:pt x="64008" y="0"/>
                  <a:pt x="0" y="9144"/>
                </a:cubicBezTo>
                <a:lnTo>
                  <a:pt x="0" y="512064"/>
                </a:lnTo>
                <a:cubicBezTo>
                  <a:pt x="64008" y="512064"/>
                  <a:pt x="137160" y="512064"/>
                  <a:pt x="201168" y="512064"/>
                </a:cubicBezTo>
                <a:cubicBezTo>
                  <a:pt x="1609344" y="512064"/>
                  <a:pt x="2743200" y="1645920"/>
                  <a:pt x="2743200" y="3044952"/>
                </a:cubicBezTo>
                <a:cubicBezTo>
                  <a:pt x="2743200" y="3172968"/>
                  <a:pt x="2734056" y="3300984"/>
                  <a:pt x="2715768" y="3429000"/>
                </a:cubicBezTo>
                <a:lnTo>
                  <a:pt x="3227832" y="3429000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4868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38200" y="457200"/>
            <a:ext cx="10515000" cy="29988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单击编辑母版标题</a:t>
            </a:r>
          </a:p>
        </p:txBody>
      </p:sp>
      <p:sp>
        <p:nvSpPr>
          <p:cNvPr id="1048683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684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5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86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3908350"/>
            <a:ext cx="10515000" cy="124056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1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22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922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2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19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919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1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ags" Target="../tags/tag511.xml"/><Relationship Id="rId18" Type="http://schemas.openxmlformats.org/officeDocument/2006/relationships/tags" Target="../tags/tag516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519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7" Type="http://schemas.openxmlformats.org/officeDocument/2006/relationships/tags" Target="../tags/tag515.xml"/><Relationship Id="rId2" Type="http://schemas.openxmlformats.org/officeDocument/2006/relationships/slideLayout" Target="../slideLayouts/slideLayout31.xml"/><Relationship Id="rId16" Type="http://schemas.openxmlformats.org/officeDocument/2006/relationships/tags" Target="../tags/tag514.xml"/><Relationship Id="rId20" Type="http://schemas.openxmlformats.org/officeDocument/2006/relationships/tags" Target="../tags/tag51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ags" Target="../tags/tag513.xml"/><Relationship Id="rId10" Type="http://schemas.openxmlformats.org/officeDocument/2006/relationships/slideLayout" Target="../slideLayouts/slideLayout39.xml"/><Relationship Id="rId19" Type="http://schemas.openxmlformats.org/officeDocument/2006/relationships/tags" Target="../tags/tag517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ags" Target="../tags/tag5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ags" Target="../tags/tag591.xml"/><Relationship Id="rId18" Type="http://schemas.openxmlformats.org/officeDocument/2006/relationships/tags" Target="../tags/tag596.xml"/><Relationship Id="rId3" Type="http://schemas.openxmlformats.org/officeDocument/2006/relationships/slideLayout" Target="../slideLayouts/slideLayout43.xml"/><Relationship Id="rId21" Type="http://schemas.openxmlformats.org/officeDocument/2006/relationships/tags" Target="../tags/tag599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7" Type="http://schemas.openxmlformats.org/officeDocument/2006/relationships/tags" Target="../tags/tag595.xml"/><Relationship Id="rId2" Type="http://schemas.openxmlformats.org/officeDocument/2006/relationships/slideLayout" Target="../slideLayouts/slideLayout42.xml"/><Relationship Id="rId16" Type="http://schemas.openxmlformats.org/officeDocument/2006/relationships/tags" Target="../tags/tag594.xml"/><Relationship Id="rId20" Type="http://schemas.openxmlformats.org/officeDocument/2006/relationships/tags" Target="../tags/tag598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ags" Target="../tags/tag593.xml"/><Relationship Id="rId10" Type="http://schemas.openxmlformats.org/officeDocument/2006/relationships/slideLayout" Target="../slideLayouts/slideLayout50.xml"/><Relationship Id="rId19" Type="http://schemas.openxmlformats.org/officeDocument/2006/relationships/tags" Target="../tags/tag597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ags" Target="../tags/tag5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9169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9170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17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17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690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691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692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693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694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4572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None/>
        <a:tabLst>
          <a:tab pos="1609725" algn="l"/>
        </a:tabLst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9144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1" name="Ellipse 5 (Stroke)_#color-2050&amp;12748"/>
          <p:cNvSpPr/>
          <p:nvPr>
            <p:custDataLst>
              <p:tags r:id="rId13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49232" name="Ellipse 3 (Stroke)_#color-2050&amp;12745"/>
          <p:cNvSpPr/>
          <p:nvPr>
            <p:custDataLst>
              <p:tags r:id="rId14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49233" name="Ellipse 4 (Stroke)_#color_$accent2_$accent2-2050&amp;12751"/>
          <p:cNvSpPr/>
          <p:nvPr>
            <p:custDataLst>
              <p:tags r:id="rId15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9234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235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9236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9237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9238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239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8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8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Ellipse 5 (Stroke)_#color-2050&amp;12748"/>
          <p:cNvSpPr/>
          <p:nvPr>
            <p:custDataLst>
              <p:tags r:id="rId13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48577" name="Ellipse 3 (Stroke)_#color-2050&amp;12745"/>
          <p:cNvSpPr/>
          <p:nvPr>
            <p:custDataLst>
              <p:tags r:id="rId14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48578" name="Ellipse 4 (Stroke)_#color_$accent2_$accent2-2050&amp;12751"/>
          <p:cNvSpPr/>
          <p:nvPr>
            <p:custDataLst>
              <p:tags r:id="rId15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48579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0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581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1048582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583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84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8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8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13.xml"/><Relationship Id="rId2" Type="http://schemas.openxmlformats.org/officeDocument/2006/relationships/tags" Target="../tags/tag712.xml"/><Relationship Id="rId1" Type="http://schemas.openxmlformats.org/officeDocument/2006/relationships/tags" Target="../tags/tag71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" Type="http://schemas.openxmlformats.org/officeDocument/2006/relationships/tags" Target="../tags/tag714.xml"/><Relationship Id="rId4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729.xml"/><Relationship Id="rId18" Type="http://schemas.openxmlformats.org/officeDocument/2006/relationships/tags" Target="../tags/tag734.xml"/><Relationship Id="rId26" Type="http://schemas.openxmlformats.org/officeDocument/2006/relationships/tags" Target="../tags/tag742.xml"/><Relationship Id="rId3" Type="http://schemas.openxmlformats.org/officeDocument/2006/relationships/tags" Target="../tags/tag719.xml"/><Relationship Id="rId21" Type="http://schemas.openxmlformats.org/officeDocument/2006/relationships/tags" Target="../tags/tag737.xml"/><Relationship Id="rId34" Type="http://schemas.openxmlformats.org/officeDocument/2006/relationships/slideLayout" Target="../slideLayouts/slideLayout47.xml"/><Relationship Id="rId7" Type="http://schemas.openxmlformats.org/officeDocument/2006/relationships/tags" Target="../tags/tag723.xml"/><Relationship Id="rId12" Type="http://schemas.openxmlformats.org/officeDocument/2006/relationships/tags" Target="../tags/tag728.xml"/><Relationship Id="rId17" Type="http://schemas.openxmlformats.org/officeDocument/2006/relationships/tags" Target="../tags/tag733.xml"/><Relationship Id="rId25" Type="http://schemas.openxmlformats.org/officeDocument/2006/relationships/tags" Target="../tags/tag741.xml"/><Relationship Id="rId33" Type="http://schemas.openxmlformats.org/officeDocument/2006/relationships/tags" Target="../tags/tag749.xml"/><Relationship Id="rId2" Type="http://schemas.openxmlformats.org/officeDocument/2006/relationships/tags" Target="../tags/tag718.xml"/><Relationship Id="rId16" Type="http://schemas.openxmlformats.org/officeDocument/2006/relationships/tags" Target="../tags/tag732.xml"/><Relationship Id="rId20" Type="http://schemas.openxmlformats.org/officeDocument/2006/relationships/tags" Target="../tags/tag736.xml"/><Relationship Id="rId29" Type="http://schemas.openxmlformats.org/officeDocument/2006/relationships/tags" Target="../tags/tag745.xml"/><Relationship Id="rId1" Type="http://schemas.openxmlformats.org/officeDocument/2006/relationships/tags" Target="../tags/tag717.xml"/><Relationship Id="rId6" Type="http://schemas.openxmlformats.org/officeDocument/2006/relationships/tags" Target="../tags/tag722.xml"/><Relationship Id="rId11" Type="http://schemas.openxmlformats.org/officeDocument/2006/relationships/tags" Target="../tags/tag727.xml"/><Relationship Id="rId24" Type="http://schemas.openxmlformats.org/officeDocument/2006/relationships/tags" Target="../tags/tag740.xml"/><Relationship Id="rId32" Type="http://schemas.openxmlformats.org/officeDocument/2006/relationships/tags" Target="../tags/tag748.xml"/><Relationship Id="rId5" Type="http://schemas.openxmlformats.org/officeDocument/2006/relationships/tags" Target="../tags/tag721.xml"/><Relationship Id="rId15" Type="http://schemas.openxmlformats.org/officeDocument/2006/relationships/tags" Target="../tags/tag731.xml"/><Relationship Id="rId23" Type="http://schemas.openxmlformats.org/officeDocument/2006/relationships/tags" Target="../tags/tag739.xml"/><Relationship Id="rId28" Type="http://schemas.openxmlformats.org/officeDocument/2006/relationships/tags" Target="../tags/tag744.xml"/><Relationship Id="rId10" Type="http://schemas.openxmlformats.org/officeDocument/2006/relationships/tags" Target="../tags/tag726.xml"/><Relationship Id="rId19" Type="http://schemas.openxmlformats.org/officeDocument/2006/relationships/tags" Target="../tags/tag735.xml"/><Relationship Id="rId31" Type="http://schemas.openxmlformats.org/officeDocument/2006/relationships/tags" Target="../tags/tag747.xml"/><Relationship Id="rId4" Type="http://schemas.openxmlformats.org/officeDocument/2006/relationships/tags" Target="../tags/tag720.xml"/><Relationship Id="rId9" Type="http://schemas.openxmlformats.org/officeDocument/2006/relationships/tags" Target="../tags/tag725.xml"/><Relationship Id="rId14" Type="http://schemas.openxmlformats.org/officeDocument/2006/relationships/tags" Target="../tags/tag730.xml"/><Relationship Id="rId22" Type="http://schemas.openxmlformats.org/officeDocument/2006/relationships/tags" Target="../tags/tag738.xml"/><Relationship Id="rId27" Type="http://schemas.openxmlformats.org/officeDocument/2006/relationships/tags" Target="../tags/tag743.xml"/><Relationship Id="rId30" Type="http://schemas.openxmlformats.org/officeDocument/2006/relationships/tags" Target="../tags/tag746.xml"/><Relationship Id="rId35" Type="http://schemas.openxmlformats.org/officeDocument/2006/relationships/notesSlide" Target="../notesSlides/notesSlide7.xml"/><Relationship Id="rId8" Type="http://schemas.openxmlformats.org/officeDocument/2006/relationships/tags" Target="../tags/tag7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52.xml"/><Relationship Id="rId2" Type="http://schemas.openxmlformats.org/officeDocument/2006/relationships/tags" Target="../tags/tag751.xml"/><Relationship Id="rId1" Type="http://schemas.openxmlformats.org/officeDocument/2006/relationships/tags" Target="../tags/tag750.xml"/><Relationship Id="rId4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681.xml"/><Relationship Id="rId13" Type="http://schemas.openxmlformats.org/officeDocument/2006/relationships/tags" Target="../tags/tag686.xml"/><Relationship Id="rId3" Type="http://schemas.openxmlformats.org/officeDocument/2006/relationships/tags" Target="../tags/tag676.xml"/><Relationship Id="rId7" Type="http://schemas.openxmlformats.org/officeDocument/2006/relationships/tags" Target="../tags/tag680.xml"/><Relationship Id="rId12" Type="http://schemas.openxmlformats.org/officeDocument/2006/relationships/tags" Target="../tags/tag685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675.xml"/><Relationship Id="rId16" Type="http://schemas.openxmlformats.org/officeDocument/2006/relationships/slideLayout" Target="../slideLayouts/slideLayout43.xml"/><Relationship Id="rId1" Type="http://schemas.openxmlformats.org/officeDocument/2006/relationships/tags" Target="../tags/tag674.xml"/><Relationship Id="rId6" Type="http://schemas.openxmlformats.org/officeDocument/2006/relationships/tags" Target="../tags/tag679.xml"/><Relationship Id="rId11" Type="http://schemas.openxmlformats.org/officeDocument/2006/relationships/tags" Target="../tags/tag684.xml"/><Relationship Id="rId5" Type="http://schemas.openxmlformats.org/officeDocument/2006/relationships/tags" Target="../tags/tag678.xml"/><Relationship Id="rId15" Type="http://schemas.openxmlformats.org/officeDocument/2006/relationships/tags" Target="../tags/tag688.xml"/><Relationship Id="rId10" Type="http://schemas.openxmlformats.org/officeDocument/2006/relationships/tags" Target="../tags/tag683.xml"/><Relationship Id="rId4" Type="http://schemas.openxmlformats.org/officeDocument/2006/relationships/tags" Target="../tags/tag677.xml"/><Relationship Id="rId9" Type="http://schemas.openxmlformats.org/officeDocument/2006/relationships/tags" Target="../tags/tag682.xml"/><Relationship Id="rId14" Type="http://schemas.openxmlformats.org/officeDocument/2006/relationships/tags" Target="../tags/tag6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91.xml"/><Relationship Id="rId2" Type="http://schemas.openxmlformats.org/officeDocument/2006/relationships/tags" Target="../tags/tag690.xml"/><Relationship Id="rId1" Type="http://schemas.openxmlformats.org/officeDocument/2006/relationships/tags" Target="../tags/tag689.xml"/><Relationship Id="rId4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94.xml"/><Relationship Id="rId2" Type="http://schemas.openxmlformats.org/officeDocument/2006/relationships/tags" Target="../tags/tag693.xml"/><Relationship Id="rId1" Type="http://schemas.openxmlformats.org/officeDocument/2006/relationships/tags" Target="../tags/tag692.xml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6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98.xml"/><Relationship Id="rId2" Type="http://schemas.openxmlformats.org/officeDocument/2006/relationships/tags" Target="../tags/tag697.xml"/><Relationship Id="rId1" Type="http://schemas.openxmlformats.org/officeDocument/2006/relationships/tags" Target="../tags/tag696.xml"/><Relationship Id="rId4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01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04.xml"/><Relationship Id="rId2" Type="http://schemas.openxmlformats.org/officeDocument/2006/relationships/tags" Target="../tags/tag703.xml"/><Relationship Id="rId1" Type="http://schemas.openxmlformats.org/officeDocument/2006/relationships/tags" Target="../tags/tag70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tags" Target="../tags/tag705.xml"/><Relationship Id="rId4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tags" Target="../tags/tag70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73125" y="1811020"/>
            <a:ext cx="5765800" cy="93218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dirty="0"/>
              <a:t>航空客运订票系统</a:t>
            </a:r>
          </a:p>
        </p:txBody>
      </p:sp>
      <p:sp>
        <p:nvSpPr>
          <p:cNvPr id="1048596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>
            <a:normAutofit fontScale="65833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dirty="0"/>
              <a:t>江苏师范大学数据结构课程设计开题报告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课题可行性分析</a:t>
            </a:r>
          </a:p>
        </p:txBody>
      </p:sp>
      <p:sp>
        <p:nvSpPr>
          <p:cNvPr id="1048650" name="文本框 3"/>
          <p:cNvSpPr txBox="1"/>
          <p:nvPr>
            <p:custDataLst>
              <p:tags r:id="rId3"/>
            </p:custDataLst>
          </p:nvPr>
        </p:nvSpPr>
        <p:spPr>
          <a:xfrm>
            <a:off x="2945130" y="3174365"/>
            <a:ext cx="6302375" cy="1741170"/>
          </a:xfrm>
          <a:prstGeom prst="rect">
            <a:avLst/>
          </a:prstGeom>
          <a:noFill/>
        </p:spPr>
        <p:txBody>
          <a:bodyPr lIns="90170" tIns="46990" rIns="90170" bIns="4699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marR="0" lvl="0" indent="0" algn="ctr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endParaRPr kumimoji="0" lang="zh-CN" altLang="en-US" sz="20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1F2192-D7A9-6197-0833-152A40A75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46" y="1699846"/>
            <a:ext cx="9900139" cy="4429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498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dirty="0"/>
              <a:t>课题具体计划及安排</a:t>
            </a:r>
          </a:p>
        </p:txBody>
      </p:sp>
      <p:sp>
        <p:nvSpPr>
          <p:cNvPr id="1048654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课题具体计划及安排</a:t>
            </a:r>
          </a:p>
        </p:txBody>
      </p:sp>
      <p:cxnSp>
        <p:nvCxnSpPr>
          <p:cNvPr id="3145728" name="直接连接符 3"/>
          <p:cNvCxnSpPr>
            <a:cxnSpLocks/>
          </p:cNvCxnSpPr>
          <p:nvPr>
            <p:custDataLst>
              <p:tags r:id="rId3"/>
            </p:custDataLst>
          </p:nvPr>
        </p:nvCxnSpPr>
        <p:spPr>
          <a:xfrm rot="1200000">
            <a:off x="2264410" y="3837940"/>
            <a:ext cx="8149590" cy="0"/>
          </a:xfrm>
          <a:prstGeom prst="line">
            <a:avLst/>
          </a:prstGeom>
          <a:ln w="19050"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6" name="等腰三角形 4"/>
          <p:cNvSpPr/>
          <p:nvPr>
            <p:custDataLst>
              <p:tags r:id="rId4"/>
            </p:custDataLst>
          </p:nvPr>
        </p:nvSpPr>
        <p:spPr>
          <a:xfrm rot="6600000">
            <a:off x="3336290" y="2696845"/>
            <a:ext cx="207010" cy="179070"/>
          </a:xfrm>
          <a:prstGeom prst="triangle">
            <a:avLst/>
          </a:prstGeom>
          <a:solidFill>
            <a:srgbClr val="53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048657" name="等腰三角形 5"/>
          <p:cNvSpPr/>
          <p:nvPr>
            <p:custDataLst>
              <p:tags r:id="rId5"/>
            </p:custDataLst>
          </p:nvPr>
        </p:nvSpPr>
        <p:spPr>
          <a:xfrm rot="6600000">
            <a:off x="4514215" y="3124200"/>
            <a:ext cx="207010" cy="179070"/>
          </a:xfrm>
          <a:prstGeom prst="triangle">
            <a:avLst/>
          </a:prstGeom>
          <a:solidFill>
            <a:srgbClr val="847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048658" name="等腰三角形 6"/>
          <p:cNvSpPr/>
          <p:nvPr>
            <p:custDataLst>
              <p:tags r:id="rId6"/>
            </p:custDataLst>
          </p:nvPr>
        </p:nvSpPr>
        <p:spPr>
          <a:xfrm rot="6600000">
            <a:off x="5692140" y="3551555"/>
            <a:ext cx="207010" cy="179070"/>
          </a:xfrm>
          <a:prstGeom prst="triangle">
            <a:avLst/>
          </a:prstGeom>
          <a:solidFill>
            <a:srgbClr val="AE7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048659" name="等腰三角形 7"/>
          <p:cNvSpPr/>
          <p:nvPr>
            <p:custDataLst>
              <p:tags r:id="rId7"/>
            </p:custDataLst>
          </p:nvPr>
        </p:nvSpPr>
        <p:spPr>
          <a:xfrm rot="6600000">
            <a:off x="6870065" y="3978275"/>
            <a:ext cx="207010" cy="179070"/>
          </a:xfrm>
          <a:prstGeom prst="triangle">
            <a:avLst/>
          </a:prstGeom>
          <a:solidFill>
            <a:srgbClr val="53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048660" name="等腰三角形 8"/>
          <p:cNvSpPr/>
          <p:nvPr>
            <p:custDataLst>
              <p:tags r:id="rId8"/>
            </p:custDataLst>
          </p:nvPr>
        </p:nvSpPr>
        <p:spPr>
          <a:xfrm rot="6600000">
            <a:off x="8047990" y="4405630"/>
            <a:ext cx="207010" cy="179070"/>
          </a:xfrm>
          <a:prstGeom prst="triangle">
            <a:avLst/>
          </a:prstGeom>
          <a:solidFill>
            <a:srgbClr val="847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048661" name="等腰三角形 9"/>
          <p:cNvSpPr/>
          <p:nvPr>
            <p:custDataLst>
              <p:tags r:id="rId9"/>
            </p:custDataLst>
          </p:nvPr>
        </p:nvSpPr>
        <p:spPr>
          <a:xfrm rot="6600000">
            <a:off x="9225915" y="4832985"/>
            <a:ext cx="207010" cy="179070"/>
          </a:xfrm>
          <a:prstGeom prst="triangle">
            <a:avLst/>
          </a:prstGeom>
          <a:solidFill>
            <a:srgbClr val="AE7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048662" name="矩形 16"/>
          <p:cNvSpPr/>
          <p:nvPr>
            <p:custDataLst>
              <p:tags r:id="rId10"/>
            </p:custDataLst>
          </p:nvPr>
        </p:nvSpPr>
        <p:spPr>
          <a:xfrm>
            <a:off x="2396490" y="4051935"/>
            <a:ext cx="1990725" cy="663575"/>
          </a:xfrm>
          <a:prstGeom prst="rect">
            <a:avLst/>
          </a:prstGeom>
          <a:ln w="3810">
            <a:solidFill>
              <a:srgbClr val="BFBFBF"/>
            </a:solidFill>
            <a:prstDash val="sysDot"/>
          </a:ln>
        </p:spPr>
        <p:txBody>
          <a:bodyPr wrap="square" anchor="t" anchorCtr="0">
            <a:normAutofit fontScale="61389" lnSpcReduction="20000"/>
          </a:bodyPr>
          <a:lstStyle/>
          <a:p>
            <a:pPr algn="just"/>
            <a:r>
              <a:rPr lang="pt-BR" altLang="zh-CN" b="0" i="0" u="none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5.22 提交开题报告与课程设计任务书，阐明首选课题的主要内容，意义，可行性与计划。</a:t>
            </a:r>
            <a:endParaRPr lang="pt-BR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cxnSp>
        <p:nvCxnSpPr>
          <p:cNvPr id="3145729" name="直接连接符 17"/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3391535" y="3277235"/>
            <a:ext cx="0" cy="77470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9"/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3388995" y="3277235"/>
            <a:ext cx="1115695" cy="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3" name="矩形 23"/>
          <p:cNvSpPr/>
          <p:nvPr>
            <p:custDataLst>
              <p:tags r:id="rId13"/>
            </p:custDataLst>
          </p:nvPr>
        </p:nvSpPr>
        <p:spPr>
          <a:xfrm>
            <a:off x="4748530" y="4906010"/>
            <a:ext cx="1990725" cy="663575"/>
          </a:xfrm>
          <a:prstGeom prst="rect">
            <a:avLst/>
          </a:prstGeom>
          <a:ln w="3810">
            <a:solidFill>
              <a:srgbClr val="BFBFBF"/>
            </a:solidFill>
            <a:prstDash val="sysDot"/>
          </a:ln>
        </p:spPr>
        <p:txBody>
          <a:bodyPr wrap="square" anchor="t" anchorCtr="0">
            <a:normAutofit fontScale="61389" lnSpcReduction="20000"/>
          </a:bodyPr>
          <a:lstStyle/>
          <a:p>
            <a:pPr algn="just"/>
            <a:r>
              <a:rPr lang="da-DK" altLang="zh-CN" b="0" i="0" u="none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6.12  进行中期答辩，主要答辩已完成的课程设计内容，检查进度与后续开展的工作。</a:t>
            </a:r>
            <a:endParaRPr lang="da-DK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cxnSp>
        <p:nvCxnSpPr>
          <p:cNvPr id="3145731" name="直接连接符 25"/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5743575" y="4131310"/>
            <a:ext cx="0" cy="77470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26"/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5741035" y="4131310"/>
            <a:ext cx="1115695" cy="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4" name="矩形 27"/>
          <p:cNvSpPr/>
          <p:nvPr>
            <p:custDataLst>
              <p:tags r:id="rId16"/>
            </p:custDataLst>
          </p:nvPr>
        </p:nvSpPr>
        <p:spPr>
          <a:xfrm>
            <a:off x="7101205" y="5760720"/>
            <a:ext cx="1990725" cy="663575"/>
          </a:xfrm>
          <a:prstGeom prst="rect">
            <a:avLst/>
          </a:prstGeom>
          <a:ln w="3810">
            <a:solidFill>
              <a:srgbClr val="BFBFBF"/>
            </a:solidFill>
            <a:prstDash val="sysDot"/>
          </a:ln>
        </p:spPr>
        <p:txBody>
          <a:bodyPr wrap="square" anchor="t" anchorCtr="0">
            <a:normAutofit fontScale="66667" lnSpcReduction="20000"/>
          </a:bodyPr>
          <a:lstStyle/>
          <a:p>
            <a:pPr algn="just"/>
            <a:r>
              <a:rPr lang="da-DK" altLang="zh-CN" b="0" i="0" u="none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6.26 展示最后课题的成果，提交系统源码 ，课程设计报告，答辩PPT等材料。</a:t>
            </a:r>
            <a:endParaRPr lang="da-DK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cxnSp>
        <p:nvCxnSpPr>
          <p:cNvPr id="3145733" name="直接连接符 29"/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8096250" y="4986020"/>
            <a:ext cx="0" cy="77470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连接符 30"/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8093710" y="4986020"/>
            <a:ext cx="1115695" cy="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5" name="矩形 32"/>
          <p:cNvSpPr/>
          <p:nvPr>
            <p:custDataLst>
              <p:tags r:id="rId19"/>
            </p:custDataLst>
          </p:nvPr>
        </p:nvSpPr>
        <p:spPr>
          <a:xfrm>
            <a:off x="5858510" y="2074545"/>
            <a:ext cx="1990725" cy="663575"/>
          </a:xfrm>
          <a:prstGeom prst="rect">
            <a:avLst/>
          </a:prstGeom>
          <a:ln w="3810">
            <a:solidFill>
              <a:srgbClr val="BFBFBF"/>
            </a:solidFill>
            <a:prstDash val="sysDot"/>
          </a:ln>
        </p:spPr>
        <p:txBody>
          <a:bodyPr wrap="square" anchor="b" anchorCtr="0">
            <a:normAutofit fontScale="57778" lnSpcReduction="20000"/>
          </a:bodyPr>
          <a:lstStyle/>
          <a:p>
            <a:pPr algn="just"/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开始着手中期答辩与系统源码的编写，整理需要的相关函数与相关对象，接口。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da-DK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cxnSp>
        <p:nvCxnSpPr>
          <p:cNvPr id="3145735" name="直接连接符 34"/>
          <p:cNvCxnSpPr>
            <a:cxnSpLocks/>
          </p:cNvCxnSpPr>
          <p:nvPr>
            <p:custDataLst>
              <p:tags r:id="rId20"/>
            </p:custDataLst>
          </p:nvPr>
        </p:nvCxnSpPr>
        <p:spPr>
          <a:xfrm flipH="1" flipV="1">
            <a:off x="6856730" y="2740660"/>
            <a:ext cx="0" cy="77470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35"/>
          <p:cNvCxnSpPr>
            <a:cxnSpLocks/>
          </p:cNvCxnSpPr>
          <p:nvPr>
            <p:custDataLst>
              <p:tags r:id="rId21"/>
            </p:custDataLst>
          </p:nvPr>
        </p:nvCxnSpPr>
        <p:spPr>
          <a:xfrm flipH="1" flipV="1">
            <a:off x="5743575" y="3515360"/>
            <a:ext cx="1115695" cy="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6" name="矩形 36"/>
          <p:cNvSpPr/>
          <p:nvPr>
            <p:custDataLst>
              <p:tags r:id="rId22"/>
            </p:custDataLst>
          </p:nvPr>
        </p:nvSpPr>
        <p:spPr>
          <a:xfrm>
            <a:off x="8215630" y="2930525"/>
            <a:ext cx="1990725" cy="1073785"/>
          </a:xfrm>
          <a:prstGeom prst="rect">
            <a:avLst/>
          </a:prstGeom>
          <a:ln w="3810">
            <a:solidFill>
              <a:srgbClr val="BFBFBF"/>
            </a:solidFill>
            <a:prstDash val="sysDot"/>
          </a:ln>
        </p:spPr>
        <p:txBody>
          <a:bodyPr wrap="square" anchor="b" anchorCtr="0">
            <a:normAutofit fontScale="61111" lnSpcReduction="20000"/>
          </a:bodyPr>
          <a:lstStyle/>
          <a:p>
            <a:pPr algn="just"/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继续完善系统源码，编写课程设计报告，测试与优化系统，增加样例，排除异常状态，并力求在时间与空间复杂度上达到最优，准备最后课题答辩的相关材料。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da-DK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cxnSp>
        <p:nvCxnSpPr>
          <p:cNvPr id="3145737" name="直接连接符 38"/>
          <p:cNvCxnSpPr>
            <a:cxnSpLocks/>
          </p:cNvCxnSpPr>
          <p:nvPr>
            <p:custDataLst>
              <p:tags r:id="rId23"/>
            </p:custDataLst>
          </p:nvPr>
        </p:nvCxnSpPr>
        <p:spPr>
          <a:xfrm flipH="1" flipV="1">
            <a:off x="9213850" y="3596640"/>
            <a:ext cx="0" cy="77470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连接符 39"/>
          <p:cNvCxnSpPr>
            <a:cxnSpLocks/>
          </p:cNvCxnSpPr>
          <p:nvPr>
            <p:custDataLst>
              <p:tags r:id="rId24"/>
            </p:custDataLst>
          </p:nvPr>
        </p:nvCxnSpPr>
        <p:spPr>
          <a:xfrm flipH="1" flipV="1">
            <a:off x="8100695" y="4371340"/>
            <a:ext cx="1115695" cy="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7" name="文本框 40"/>
          <p:cNvSpPr txBox="1"/>
          <p:nvPr>
            <p:custDataLst>
              <p:tags r:id="rId25"/>
            </p:custDataLst>
          </p:nvPr>
        </p:nvSpPr>
        <p:spPr>
          <a:xfrm>
            <a:off x="2846705" y="2687320"/>
            <a:ext cx="542290" cy="431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000" b="1" dirty="0">
                <a:solidFill>
                  <a:srgbClr val="5384C4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01</a:t>
            </a:r>
          </a:p>
        </p:txBody>
      </p:sp>
      <p:sp>
        <p:nvSpPr>
          <p:cNvPr id="1048668" name="文本框 41"/>
          <p:cNvSpPr txBox="1"/>
          <p:nvPr>
            <p:custDataLst>
              <p:tags r:id="rId26"/>
            </p:custDataLst>
          </p:nvPr>
        </p:nvSpPr>
        <p:spPr>
          <a:xfrm>
            <a:off x="4575175" y="2812415"/>
            <a:ext cx="542290" cy="431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000" b="1" dirty="0">
                <a:solidFill>
                  <a:srgbClr val="564EA0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02</a:t>
            </a:r>
          </a:p>
        </p:txBody>
      </p:sp>
      <p:sp>
        <p:nvSpPr>
          <p:cNvPr id="1048669" name="文本框 42"/>
          <p:cNvSpPr txBox="1"/>
          <p:nvPr>
            <p:custDataLst>
              <p:tags r:id="rId27"/>
            </p:custDataLst>
          </p:nvPr>
        </p:nvSpPr>
        <p:spPr>
          <a:xfrm>
            <a:off x="6858000" y="3658870"/>
            <a:ext cx="542290" cy="431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000" b="1" dirty="0">
                <a:solidFill>
                  <a:srgbClr val="5384C4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04</a:t>
            </a:r>
          </a:p>
        </p:txBody>
      </p:sp>
      <p:sp>
        <p:nvSpPr>
          <p:cNvPr id="1048670" name="文本框 43"/>
          <p:cNvSpPr txBox="1"/>
          <p:nvPr>
            <p:custDataLst>
              <p:tags r:id="rId28"/>
            </p:custDataLst>
          </p:nvPr>
        </p:nvSpPr>
        <p:spPr>
          <a:xfrm>
            <a:off x="5207635" y="3517900"/>
            <a:ext cx="542290" cy="431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000" b="1" dirty="0">
                <a:solidFill>
                  <a:srgbClr val="8A4F95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03</a:t>
            </a:r>
          </a:p>
        </p:txBody>
      </p:sp>
      <p:sp>
        <p:nvSpPr>
          <p:cNvPr id="1048671" name="文本框 44"/>
          <p:cNvSpPr txBox="1"/>
          <p:nvPr>
            <p:custDataLst>
              <p:tags r:id="rId29"/>
            </p:custDataLst>
          </p:nvPr>
        </p:nvSpPr>
        <p:spPr>
          <a:xfrm>
            <a:off x="7559675" y="4382135"/>
            <a:ext cx="542290" cy="431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000" b="1" dirty="0">
                <a:solidFill>
                  <a:srgbClr val="564EA0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05</a:t>
            </a:r>
          </a:p>
        </p:txBody>
      </p:sp>
      <p:sp>
        <p:nvSpPr>
          <p:cNvPr id="1048672" name="文本框 45"/>
          <p:cNvSpPr txBox="1"/>
          <p:nvPr>
            <p:custDataLst>
              <p:tags r:id="rId30"/>
            </p:custDataLst>
          </p:nvPr>
        </p:nvSpPr>
        <p:spPr>
          <a:xfrm>
            <a:off x="9284970" y="4518660"/>
            <a:ext cx="542290" cy="431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000" b="1" dirty="0">
                <a:solidFill>
                  <a:srgbClr val="8A4F95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06</a:t>
            </a:r>
          </a:p>
        </p:txBody>
      </p:sp>
      <p:sp>
        <p:nvSpPr>
          <p:cNvPr id="1048673" name="矩形 47"/>
          <p:cNvSpPr/>
          <p:nvPr>
            <p:custDataLst>
              <p:tags r:id="rId31"/>
            </p:custDataLst>
          </p:nvPr>
        </p:nvSpPr>
        <p:spPr>
          <a:xfrm>
            <a:off x="3577749" y="1218025"/>
            <a:ext cx="2172176" cy="823596"/>
          </a:xfrm>
          <a:prstGeom prst="rect">
            <a:avLst/>
          </a:prstGeom>
          <a:ln w="3810">
            <a:solidFill>
              <a:srgbClr val="BFBFBF"/>
            </a:solidFill>
            <a:prstDash val="sysDot"/>
          </a:ln>
        </p:spPr>
        <p:txBody>
          <a:bodyPr wrap="square" anchor="b" anchorCtr="0">
            <a:normAutofit fontScale="78889" lnSpcReduction="20000"/>
          </a:bodyPr>
          <a:lstStyle/>
          <a:p>
            <a:pPr algn="just"/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首先进行课题的选取与团队讨论，理清模块调用关系，以模块为单位进行基础分工合作。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da-DK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cxnSp>
        <p:nvCxnSpPr>
          <p:cNvPr id="3145739" name="直接连接符 49"/>
          <p:cNvCxnSpPr>
            <a:cxnSpLocks/>
          </p:cNvCxnSpPr>
          <p:nvPr>
            <p:custDataLst>
              <p:tags r:id="rId32"/>
            </p:custDataLst>
          </p:nvPr>
        </p:nvCxnSpPr>
        <p:spPr>
          <a:xfrm flipH="1" flipV="1">
            <a:off x="4502150" y="1885315"/>
            <a:ext cx="0" cy="77470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50"/>
          <p:cNvCxnSpPr>
            <a:cxnSpLocks/>
          </p:cNvCxnSpPr>
          <p:nvPr>
            <p:custDataLst>
              <p:tags r:id="rId33"/>
            </p:custDataLst>
          </p:nvPr>
        </p:nvCxnSpPr>
        <p:spPr>
          <a:xfrm flipH="1" flipV="1">
            <a:off x="3388995" y="2660015"/>
            <a:ext cx="1115695" cy="0"/>
          </a:xfrm>
          <a:prstGeom prst="line">
            <a:avLst/>
          </a:prstGeom>
          <a:ln w="3810">
            <a:solidFill>
              <a:srgbClr val="BFBF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/>
              <a:t>不忘初心，继续前行</a:t>
            </a:r>
          </a:p>
        </p:txBody>
      </p:sp>
      <p:sp>
        <p:nvSpPr>
          <p:cNvPr id="1048688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1709250" y="3908350"/>
            <a:ext cx="8770189" cy="1322694"/>
          </a:xfrm>
        </p:spPr>
        <p:txBody>
          <a:bodyPr/>
          <a:lstStyle/>
          <a:p>
            <a:r>
              <a:rPr lang="zh-CN" altLang="en-US"/>
              <a:t>汇报人：黄暄，王锋，徐嘉诚，邓浩宇，陈记德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PA_淘宝网chenying0907出品 962"/>
          <p:cNvSpPr/>
          <p:nvPr>
            <p:custDataLst>
              <p:tags r:id="rId2"/>
            </p:custDataLst>
          </p:nvPr>
        </p:nvSpPr>
        <p:spPr>
          <a:xfrm>
            <a:off x="1398270" y="461645"/>
            <a:ext cx="1917700" cy="713740"/>
          </a:xfrm>
          <a:prstGeom prst="rect">
            <a:avLst/>
          </a:prstGeom>
          <a:ln w="12700">
            <a:miter lim="400000"/>
          </a:ln>
        </p:spPr>
        <p:txBody>
          <a:bodyPr wrap="square" lIns="90170" tIns="46990" rIns="90170" bIns="46990" anchor="ctr">
            <a:normAutofit fontScale="96346"/>
          </a:bodyPr>
          <a:lstStyle>
            <a:lvl1pPr defTabSz="4572000">
              <a:defRPr sz="7200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altLang="zh-CN" sz="2600" dirty="0">
                <a:solidFill>
                  <a:srgbClr val="5384C4"/>
                </a:solidFill>
                <a:latin typeface="微软雅黑" panose="020B0503020204020204" charset="-122"/>
                <a:ea typeface="微软雅黑" panose="020B0503020204020204" charset="-122"/>
                <a:cs typeface="Arial" panose="02080604020202020204" pitchFamily="34" charset="0"/>
                <a:sym typeface="微软雅黑" panose="020B0503020204020204" charset="-122"/>
              </a:rPr>
              <a:t>CONTENTS</a:t>
            </a:r>
          </a:p>
        </p:txBody>
      </p:sp>
      <p:sp>
        <p:nvSpPr>
          <p:cNvPr id="1048607" name="标题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048608" name="项标题"/>
          <p:cNvSpPr txBox="1"/>
          <p:nvPr>
            <p:custDataLst>
              <p:tags r:id="rId4"/>
            </p:custDataLst>
          </p:nvPr>
        </p:nvSpPr>
        <p:spPr>
          <a:xfrm>
            <a:off x="7174103" y="1070197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sym typeface="微软雅黑" panose="020B0503020204020204" charset="-122"/>
              </a:rPr>
              <a:t>选题背景及意义</a:t>
            </a:r>
          </a:p>
        </p:txBody>
      </p:sp>
      <p:sp>
        <p:nvSpPr>
          <p:cNvPr id="1048609" name="@mix!m0_序号_03-2050-12356"/>
          <p:cNvSpPr/>
          <p:nvPr>
            <p:custDataLst>
              <p:tags r:id="rId5"/>
            </p:custDataLst>
          </p:nvPr>
        </p:nvSpPr>
        <p:spPr>
          <a:xfrm>
            <a:off x="6885559" y="3813937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03</a:t>
            </a:r>
          </a:p>
        </p:txBody>
      </p:sp>
      <p:sp>
        <p:nvSpPr>
          <p:cNvPr id="1048610" name="Ellipse 70_#color-2050&amp;12709"/>
          <p:cNvSpPr/>
          <p:nvPr>
            <p:custDataLst>
              <p:tags r:id="rId6"/>
            </p:custDataLst>
          </p:nvPr>
        </p:nvSpPr>
        <p:spPr>
          <a:xfrm>
            <a:off x="6812407" y="3740785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48611" name="Ellipse 66_#color-2050&amp;12710"/>
          <p:cNvSpPr/>
          <p:nvPr>
            <p:custDataLst>
              <p:tags r:id="rId7"/>
            </p:custDataLst>
          </p:nvPr>
        </p:nvSpPr>
        <p:spPr>
          <a:xfrm>
            <a:off x="6291199" y="942721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48612" name="Ellipse 68_#color-2050&amp;12711"/>
          <p:cNvSpPr/>
          <p:nvPr>
            <p:custDataLst>
              <p:tags r:id="rId8"/>
            </p:custDataLst>
          </p:nvPr>
        </p:nvSpPr>
        <p:spPr>
          <a:xfrm>
            <a:off x="6812407" y="2341753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48613" name="Ellipse 72_#color-2050&amp;12712"/>
          <p:cNvSpPr/>
          <p:nvPr>
            <p:custDataLst>
              <p:tags r:id="rId9"/>
            </p:custDataLst>
          </p:nvPr>
        </p:nvSpPr>
        <p:spPr>
          <a:xfrm>
            <a:off x="6291199" y="5139817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48614" name="@mix!m0_序号_01-2050-12354"/>
          <p:cNvSpPr/>
          <p:nvPr>
            <p:custDataLst>
              <p:tags r:id="rId10"/>
            </p:custDataLst>
          </p:nvPr>
        </p:nvSpPr>
        <p:spPr>
          <a:xfrm>
            <a:off x="6364351" y="1025017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</a:rPr>
              <a:t>01</a:t>
            </a:r>
            <a:endParaRPr lang="zh-CN" alt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</a:endParaRPr>
          </a:p>
        </p:txBody>
      </p:sp>
      <p:sp>
        <p:nvSpPr>
          <p:cNvPr id="1048615" name="@mix!m0_序号_02-2050-12355"/>
          <p:cNvSpPr/>
          <p:nvPr>
            <p:custDataLst>
              <p:tags r:id="rId11"/>
            </p:custDataLst>
          </p:nvPr>
        </p:nvSpPr>
        <p:spPr>
          <a:xfrm>
            <a:off x="6885559" y="2414905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02</a:t>
            </a:r>
          </a:p>
        </p:txBody>
      </p:sp>
      <p:sp>
        <p:nvSpPr>
          <p:cNvPr id="1048616" name="@mix!m0_序号_04-2050-12357"/>
          <p:cNvSpPr/>
          <p:nvPr>
            <p:custDataLst>
              <p:tags r:id="rId12"/>
            </p:custDataLst>
          </p:nvPr>
        </p:nvSpPr>
        <p:spPr>
          <a:xfrm>
            <a:off x="6364351" y="5212969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04</a:t>
            </a:r>
          </a:p>
        </p:txBody>
      </p:sp>
      <p:sp>
        <p:nvSpPr>
          <p:cNvPr id="1048617" name="项标题"/>
          <p:cNvSpPr txBox="1"/>
          <p:nvPr>
            <p:custDataLst>
              <p:tags r:id="rId13"/>
            </p:custDataLst>
          </p:nvPr>
        </p:nvSpPr>
        <p:spPr>
          <a:xfrm>
            <a:off x="7695311" y="2469229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sym typeface="微软雅黑" panose="020B0503020204020204" charset="-122"/>
              </a:rPr>
              <a:t>课题主要内容</a:t>
            </a:r>
          </a:p>
        </p:txBody>
      </p:sp>
      <p:sp>
        <p:nvSpPr>
          <p:cNvPr id="1048618" name="项标题"/>
          <p:cNvSpPr txBox="1"/>
          <p:nvPr>
            <p:custDataLst>
              <p:tags r:id="rId14"/>
            </p:custDataLst>
          </p:nvPr>
        </p:nvSpPr>
        <p:spPr>
          <a:xfrm>
            <a:off x="7695311" y="3863689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sym typeface="微软雅黑" panose="020B0503020204020204" charset="-122"/>
              </a:rPr>
              <a:t>课题可行性分析</a:t>
            </a:r>
          </a:p>
        </p:txBody>
      </p:sp>
      <p:sp>
        <p:nvSpPr>
          <p:cNvPr id="1048619" name="项标题"/>
          <p:cNvSpPr txBox="1"/>
          <p:nvPr>
            <p:custDataLst>
              <p:tags r:id="rId15"/>
            </p:custDataLst>
          </p:nvPr>
        </p:nvSpPr>
        <p:spPr>
          <a:xfrm>
            <a:off x="7174103" y="5262721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sym typeface="微软雅黑" panose="020B0503020204020204" charset="-122"/>
              </a:rPr>
              <a:t>课题具体计划及安排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dirty="0"/>
              <a:t>选题背景及意义</a:t>
            </a:r>
          </a:p>
        </p:txBody>
      </p:sp>
      <p:sp>
        <p:nvSpPr>
          <p:cNvPr id="1048633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选题背景及意义</a:t>
            </a:r>
          </a:p>
        </p:txBody>
      </p:sp>
      <p:sp>
        <p:nvSpPr>
          <p:cNvPr id="1048639" name="文本框 4"/>
          <p:cNvSpPr txBox="1"/>
          <p:nvPr>
            <p:custDataLst>
              <p:tags r:id="rId3"/>
            </p:custDataLst>
          </p:nvPr>
        </p:nvSpPr>
        <p:spPr>
          <a:xfrm>
            <a:off x="2003391" y="1856176"/>
            <a:ext cx="8185215" cy="1594286"/>
          </a:xfrm>
          <a:prstGeom prst="rect">
            <a:avLst/>
          </a:prstGeom>
          <a:noFill/>
        </p:spPr>
        <p:txBody>
          <a:bodyPr wrap="square" lIns="90170" tIns="46990" rIns="90170" bIns="4699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6870" lvl="1" indent="0" fontAlgn="ctr">
              <a:spcBef>
                <a:spcPts val="1000"/>
              </a:spcBef>
              <a:buNone/>
            </a:pPr>
            <a:r>
              <a:rPr lang="zh-CN" altLang="en-US" b="1" i="0" u="none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背景：</a:t>
            </a:r>
            <a:r>
              <a:rPr lang="zh-CN" altLang="en-US" b="0" i="0" u="none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航空客运订票系统作为航空运输业的重要组成部分，其高效、稳定、便捷的性能对提升航空公司的服务质量、提高客户满意度具有重要意义。然而，传统的航空订票系统往往存在功能单一、交互不友好等问题。因此，开发一款基于面向对象思想、功能全面、操作简便、安全可靠的航空客运订票系统显得尤为必要，故选择本课题为研究方向。</a:t>
            </a:r>
            <a:endParaRPr lang="zh-CN" altLang="en-US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  <p:sp>
        <p:nvSpPr>
          <p:cNvPr id="1048640" name="文本框 5"/>
          <p:cNvSpPr txBox="1"/>
          <p:nvPr>
            <p:custDataLst>
              <p:tags r:id="rId4"/>
            </p:custDataLst>
          </p:nvPr>
        </p:nvSpPr>
        <p:spPr>
          <a:xfrm>
            <a:off x="2003389" y="2672862"/>
            <a:ext cx="8185215" cy="3165518"/>
          </a:xfrm>
          <a:prstGeom prst="rect">
            <a:avLst/>
          </a:prstGeom>
          <a:noFill/>
        </p:spPr>
        <p:txBody>
          <a:bodyPr wrap="square" lIns="90170" tIns="46990" rIns="90170" bIns="46990" rtlCol="0" anchor="ctr">
            <a:normAutofit fontScale="9375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6870" lvl="1" indent="0" fontAlgn="ctr">
              <a:spcBef>
                <a:spcPts val="1000"/>
              </a:spcBef>
              <a:buNone/>
            </a:pPr>
            <a:endParaRPr lang="zh-CN" altLang="en-US" sz="16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  <a:p>
            <a:pPr marL="356870" lvl="1" indent="0" fontAlgn="ctr">
              <a:spcBef>
                <a:spcPts val="1000"/>
              </a:spcBef>
              <a:buNone/>
            </a:pPr>
            <a:r>
              <a:rPr lang="zh-CN" altLang="en-US" sz="1900" b="1" i="0" u="none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意义：</a:t>
            </a:r>
            <a:r>
              <a:rPr lang="zh-CN" altLang="en-US" sz="1900" b="0" i="0" u="none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pitchFamily="34" charset="0"/>
              </a:rPr>
              <a:t>本课题需要学生运用面向对象思想进行系统设计并实现具体功能，这一过程能够让学生将理论知识与实践相结合，提高他们的动手能力和分析问题、解决问题的能力。同时可以培养团队协作精神，在设计实现航空客运订票系统的过程中，学生需要分工合作、共同完成项目任务，从而培养他们的团队协作精神、沟通能力以及项目管理能力。</a:t>
            </a:r>
            <a:endParaRPr lang="zh-CN" altLang="en-US" sz="19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dirty="0"/>
              <a:t>课题主要内容</a:t>
            </a:r>
          </a:p>
        </p:txBody>
      </p:sp>
      <p:sp>
        <p:nvSpPr>
          <p:cNvPr id="1048642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课题的主要内容</a:t>
            </a:r>
          </a:p>
        </p:txBody>
      </p:sp>
      <p:sp>
        <p:nvSpPr>
          <p:cNvPr id="1048644" name="文本框 3"/>
          <p:cNvSpPr txBox="1"/>
          <p:nvPr>
            <p:custDataLst>
              <p:tags r:id="rId3"/>
            </p:custDataLst>
          </p:nvPr>
        </p:nvSpPr>
        <p:spPr>
          <a:xfrm>
            <a:off x="1031631" y="1735015"/>
            <a:ext cx="8481645" cy="3180520"/>
          </a:xfrm>
          <a:prstGeom prst="rect">
            <a:avLst/>
          </a:prstGeom>
          <a:noFill/>
        </p:spPr>
        <p:txBody>
          <a:bodyPr lIns="90170" tIns="46990" rIns="90170" bIns="4699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zh-CN" altLang="en-US" sz="20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实现航空客运订票的业务活动，包括浏览查询航班信息、机票预订和办理退票等，在此基础上，我们需要完成的功能有航班管理，客户管理，查询航班，订票业务与退票业务，其中包括查询航班的具体信息，顾客的相关资料，根据航班的相关索引搜索出航班信息，以及根据数据结构及相关算法完成订票退票业务的逻辑判断，并做出响应式反馈与操作。</a:t>
            </a:r>
            <a:endParaRPr kumimoji="0" lang="zh-CN" altLang="en-US" sz="20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课题的主要内容</a:t>
            </a:r>
          </a:p>
        </p:txBody>
      </p:sp>
      <p:sp>
        <p:nvSpPr>
          <p:cNvPr id="1048644" name="文本框 3"/>
          <p:cNvSpPr txBox="1"/>
          <p:nvPr>
            <p:custDataLst>
              <p:tags r:id="rId3"/>
            </p:custDataLst>
          </p:nvPr>
        </p:nvSpPr>
        <p:spPr>
          <a:xfrm>
            <a:off x="1031631" y="1248508"/>
            <a:ext cx="8481645" cy="3667027"/>
          </a:xfrm>
          <a:prstGeom prst="rect">
            <a:avLst/>
          </a:prstGeom>
          <a:noFill/>
        </p:spPr>
        <p:txBody>
          <a:bodyPr lIns="90170" tIns="46990" rIns="90170" bIns="4699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具体内容如下：</a:t>
            </a:r>
            <a:endParaRPr kumimoji="0" lang="en-US" altLang="zh-CN" sz="18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实现航空客运订票的主要业务活动，包括浏览和查询航班信息、机票预订和办理退票等。</a:t>
            </a:r>
            <a:endParaRPr kumimoji="0" lang="en-US" altLang="zh-CN" sz="18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en-US" altLang="zh-CN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【</a:t>
            </a: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设计要求</a:t>
            </a:r>
            <a:r>
              <a:rPr kumimoji="0" lang="en-US" altLang="zh-CN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】</a:t>
            </a:r>
          </a:p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（</a:t>
            </a:r>
            <a:r>
              <a:rPr kumimoji="0" lang="en-US" altLang="zh-CN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1</a:t>
            </a: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）航班管理。每条航班所设计的信息有：终点站名、航班号、飞机型号、飞行周日（星期几）、乘员定额、余票量。</a:t>
            </a:r>
            <a:endParaRPr kumimoji="0" lang="en-US" altLang="zh-CN" sz="18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（</a:t>
            </a:r>
            <a:r>
              <a:rPr kumimoji="0" lang="en-US" altLang="zh-CN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2</a:t>
            </a: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）客户管理。有关订票的客户信息（姓名、订票量、舱位等级（</a:t>
            </a:r>
            <a:r>
              <a:rPr kumimoji="0" lang="en-US" altLang="zh-CN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1,2,3</a:t>
            </a: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））以及等候替补的客户名单（姓名、所需票量）。</a:t>
            </a:r>
            <a:endParaRPr kumimoji="0" lang="en-US" altLang="zh-CN" sz="18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（</a:t>
            </a:r>
            <a:r>
              <a:rPr kumimoji="0" lang="en-US" altLang="zh-CN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3</a:t>
            </a: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）查询航班。根据旅客提出的终点站名输出航班号、飞机型号、飞行日期、余票数。</a:t>
            </a:r>
            <a:endParaRPr kumimoji="0" lang="en-US" altLang="zh-CN" sz="18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（</a:t>
            </a:r>
            <a:r>
              <a:rPr kumimoji="0" lang="en-US" altLang="zh-CN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4</a:t>
            </a: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）订票业务。根据客户提出的要求（航班号、订票数量）查询该航班票额情况，若有余篇，则为客户办理订票手续，输出座位号；若已满或者余票少于订票数，则需要重新询问客户要求；若需要，可等待排队候补。</a:t>
            </a:r>
            <a:endParaRPr kumimoji="0" lang="en-US" altLang="zh-CN" sz="18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（</a:t>
            </a:r>
            <a:r>
              <a:rPr kumimoji="0" lang="en-US" altLang="zh-CN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5</a:t>
            </a: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）退票业务。根据客户提供的情况（日期、航班），为客户办理退票手续，然后查询该航班是否有人排队等候。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98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dirty="0"/>
              <a:t>课题可行性分析</a:t>
            </a:r>
          </a:p>
        </p:txBody>
      </p:sp>
      <p:sp>
        <p:nvSpPr>
          <p:cNvPr id="1048648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课题可行性分析</a:t>
            </a:r>
          </a:p>
        </p:txBody>
      </p:sp>
      <p:sp>
        <p:nvSpPr>
          <p:cNvPr id="1048650" name="文本框 3"/>
          <p:cNvSpPr txBox="1"/>
          <p:nvPr>
            <p:custDataLst>
              <p:tags r:id="rId3"/>
            </p:custDataLst>
          </p:nvPr>
        </p:nvSpPr>
        <p:spPr>
          <a:xfrm>
            <a:off x="849924" y="1588478"/>
            <a:ext cx="9665676" cy="4208584"/>
          </a:xfrm>
          <a:prstGeom prst="rect">
            <a:avLst/>
          </a:prstGeom>
          <a:noFill/>
        </p:spPr>
        <p:txBody>
          <a:bodyPr lIns="90170" tIns="46990" rIns="90170" bIns="4699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kumimoji="0" lang="zh-CN" altLang="en-US" sz="20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小组成员均为软件工程专业学生，具有坚实的理论基础与实践能力，在上学期的</a:t>
            </a:r>
            <a:r>
              <a:rPr kumimoji="0" lang="en-US" altLang="zh-CN" sz="20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C++</a:t>
            </a:r>
            <a:r>
              <a:rPr kumimoji="0" lang="zh-CN" altLang="en-US" sz="2000" b="0" i="0" u="none" strike="noStrike" kern="1200" cap="none" spc="150" normalizeH="0" baseline="0" noProof="1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程序设计的学习过程中，对面向对象的编程，以及继承，多态，封装等思想有了较为清晰的认识，在本学期的数据结构与算法学习过程中，对线性表，链表的增删改查操作，同时对vector，队列等STL容器能够灵活运用，一些要的算法也能够掌握，因此有足够的信心能够完成这一课题。</a:t>
            </a:r>
            <a:endParaRPr kumimoji="0" lang="en-US" altLang="zh-CN" sz="20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  <a:p>
            <a:pPr marL="0" marR="0" lvl="0" indent="0" defTabSz="914400" rtl="0" eaLnBrk="1" fontAlgn="ctr" latinLnBrk="0" hangingPunct="1">
              <a:lnSpc>
                <a:spcPct val="12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PS-Bullets" pitchFamily="2" charset="0"/>
              <a:buNone/>
            </a:pPr>
            <a:r>
              <a:rPr lang="zh-CN" altLang="en-US" sz="2000" noProof="1">
                <a:solidFill>
                  <a:srgbClr val="40404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小组成员对企业模块化开发有初步了解，能够将系统的脉络与模块与函数的调用关系整理清楚，对于数据的增删能够灵活掌握，对</a:t>
            </a:r>
            <a:r>
              <a:rPr lang="en-US" altLang="zh-CN" sz="2000" noProof="1">
                <a:solidFill>
                  <a:srgbClr val="40404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devc++</a:t>
            </a:r>
            <a:r>
              <a:rPr lang="zh-CN" altLang="en-US" sz="2000" noProof="1">
                <a:solidFill>
                  <a:srgbClr val="40404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，</a:t>
            </a:r>
            <a:r>
              <a:rPr lang="en-US" altLang="zh-CN" sz="2000" noProof="1">
                <a:solidFill>
                  <a:srgbClr val="40404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clion</a:t>
            </a:r>
            <a:r>
              <a:rPr lang="zh-CN" altLang="en-US" sz="2000" noProof="1">
                <a:solidFill>
                  <a:srgbClr val="40404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80604020202020204" pitchFamily="34" charset="0"/>
              </a:rPr>
              <a:t>等编译环境能够熟练使用，具备完成这一课题的条件。</a:t>
            </a:r>
            <a:endParaRPr kumimoji="0" lang="zh-CN" altLang="en-US" sz="2000" b="0" i="0" u="none" strike="noStrike" kern="1200" cap="none" spc="15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8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2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e7e1649-102e-43e8-b815-9b5348938047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2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e7e1649-102e-43e8-b815-9b5348938047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  <p:tag name="KSO_WM_UNIT_SUBTYPE" val="h"/>
  <p:tag name="KSO_WM_UNIT_BK_DARK_LIGHT" val="2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 第二级 第三级 第四级 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330"/>
  <p:tag name="KSO_WM_UNIT_TYPE" val="f"/>
  <p:tag name="KSO_WM_UNIT_INDEX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6"/>
  <p:tag name="KSO_WM_UNIT_TYPE" val="a"/>
  <p:tag name="KSO_WM_UNIT_INDEX" val="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TYPE" val="f"/>
  <p:tag name="KSO_WM_UNIT_INDEX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TYPE" val="f"/>
  <p:tag name="KSO_WM_UNIT_INDEX" val="2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128"/>
  <p:tag name="KSO_WM_UNIT_TYPE" val="h_f"/>
  <p:tag name="KSO_WM_UNIT_INDEX" val="1_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128"/>
  <p:tag name="KSO_WM_UNIT_TYPE" val="h_f"/>
  <p:tag name="KSO_WM_UNIT_INDEX" val="2_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396"/>
  <p:tag name="KSO_WM_UNIT_TYPE" val="f"/>
  <p:tag name="KSO_WM_UNIT_INDEX" val="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 第二级 第三级 第四级 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92216"/>
  <p:tag name="KSO_WM_TEMPLATE_THUMBS_INDEX" val="1、3、7、8、9、10、11、12、13、15、17"/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330"/>
  <p:tag name="KSO_WM_UNIT_TYPE" val="f"/>
  <p:tag name="KSO_WM_UNIT_INDEX" val="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6"/>
  <p:tag name="KSO_WM_UNIT_TYPE" val="a"/>
  <p:tag name="KSO_WM_UNIT_INDEX" val="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TYPE" val="f"/>
  <p:tag name="KSO_WM_UNIT_INDEX" val="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TYPE" val="f"/>
  <p:tag name="KSO_WM_UNIT_INDEX" val="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128"/>
  <p:tag name="KSO_WM_UNIT_TYPE" val="h_f"/>
  <p:tag name="KSO_WM_UNIT_INDEX" val="1_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128"/>
  <p:tag name="KSO_WM_UNIT_TYPE" val="h_f"/>
  <p:tag name="KSO_WM_UNIT_INDEX" val="2_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VALUE" val="396"/>
  <p:tag name="KSO_WM_UNIT_TYPE" val="f"/>
  <p:tag name="KSO_WM_UNIT_INDEX" val="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105_1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105"/>
  <p:tag name="KSO_WM_SLIDE_LAYOUT" val="a_f"/>
  <p:tag name="KSO_WM_SLIDE_LAYOUT_CNT" val="1_1"/>
  <p:tag name="KSO_WM_SLIDE_TYPE" val="title"/>
  <p:tag name="KSO_WM_SLIDE_SUBTYPE" val="pureTxt"/>
  <p:tag name="KSO_WM_SLIDE_COVER_HASPICTURE" val="2"/>
  <p:tag name="KSO_WM_TEMPLATE_THUMBS_INDEX" val="1、9"/>
  <p:tag name="KSO_WM_TEMPLATE_SUBCATEGORY" val="29"/>
  <p:tag name="KSO_WM_TEMPLATE_MASTER_TYPE" val="0"/>
  <p:tag name="KSO_WM_TEMPLATE_COLOR_TYPE" val="0"/>
  <p:tag name="KSO_WM_TEMPLATE_MASTER_THUMB_INDEX" val="1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105_1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PRESET_TEXT" val="单击此处添加文档标题内容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105_1*f*4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PRESET_TEXT" val="汇报人：WPS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105_4"/>
  <p:tag name="KSO_WM_TEMPLATE_SUBCATEGORY" val="29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3105"/>
  <p:tag name="KSO_WM_SLIDE_LAYOUT" val="a_l"/>
  <p:tag name="KSO_WM_SLIDE_LAYOUT_CNT" val="1_1"/>
  <p:tag name="KSO_WM_TEMPLATE_MASTER_TYPE" val="0"/>
  <p:tag name="KSO_WM_TEMPLATE_COLOR_TYPE" val="0"/>
  <p:tag name="KSO_WM_SLIDE_BK_DARK_LIGHT" val="2"/>
  <p:tag name="KSO_WM_SLIDE_BACKGROUND_TYPE" val="general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UNIT_ISCONTENTSTITLE" val="0"/>
  <p:tag name="KSO_WM_UNIT_PRESET_TEXT" val="CONTENTS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0221_4*b*1"/>
  <p:tag name="KSO_WM_TEMPLATE_CATEGORY" val="custom"/>
  <p:tag name="KSO_WM_TEMPLATE_INDEX" val="2020022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5"/>
  <p:tag name="KSO_WM_UNIT_TEXT_FILL_TYPE" val="1"/>
  <p:tag name="NOMATCHSHAPE" val="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4"/>
  <p:tag name="KSO_WM_DIAGRAM_GROUP_CODE" val="l1-1"/>
  <p:tag name="KSO_WM_UNIT_TYPE" val="a"/>
  <p:tag name="KSO_WM_UNIT_INDEX" val="1"/>
  <p:tag name="KSO_WM_UNIT_PRESET_TEXT" val="目录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1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3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3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1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2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4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1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2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4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2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3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4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105_7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LAYOUT" val="a_e"/>
  <p:tag name="KSO_WM_SLIDE_LAYOUT_CNT" val="1_1"/>
  <p:tag name="KSO_WM_SLIDE_TYPE" val="sectionTitle"/>
  <p:tag name="KSO_WM_SLIDE_SUBTYPE" val="pureTxt"/>
  <p:tag name="KSO_WM_TEMPLATE_SUBCATEGORY" val="29"/>
  <p:tag name="KSO_WM_TEMPLATE_MASTER_TYPE" val="0"/>
  <p:tag name="KSO_WM_TEMPLATE_COLOR_TYPE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diagram2020510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1086*434"/>
  <p:tag name="KSO_WM_SLIDE_POSITION" val="-63*45"/>
  <p:tag name="KSO_WM_TAG_VERSION" val="1.0"/>
  <p:tag name="KSO_WM_BEAUTIFY_FLAG" val="#wm#"/>
  <p:tag name="KSO_WM_TEMPLATE_CATEGORY" val="diagram"/>
  <p:tag name="KSO_WM_TEMPLATE_INDEX" val="20205105"/>
  <p:tag name="KSO_WM_SLIDE_LAYOUT" val="a_f"/>
  <p:tag name="KSO_WM_SLIDE_LAYOUT_CNT" val="1_2"/>
  <p:tag name="KSO_WM_SLIDE_BK_DARK_LIGHT" val="2"/>
  <p:tag name="KSO_WM_SLIDE_BACKGROUND_TYPE" val="genera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2"/>
  <p:tag name="KSO_WM_UNIT_PRESET_TEXT" val="点击此处添加正文，文字是您思想的提炼，为了最终呈现发布的良好效果。 请尽量言简意赅的阐述观点；根据需要可酌情增减文字以便观者可以。"/>
  <p:tag name="KSO_WM_UNIT_NOCLEAR" val="1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05105_1*f*1"/>
  <p:tag name="KSO_WM_TEMPLATE_CATEGORY" val="diagram"/>
  <p:tag name="KSO_WM_TEMPLATE_INDEX" val="20205105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2"/>
  <p:tag name="KSO_WM_UNIT_PRESET_TEXT" val="点击此处添加正文，文字是您思想的提炼，为了最终呈现发布的良好效果。 请尽量言简意赅的阐述观点；根据需要可酌情增减文字以便观者可以。"/>
  <p:tag name="KSO_WM_UNIT_NOCLEAR" val="0"/>
  <p:tag name="KSO_WM_UNIT_VALUE" val="23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05105_1*f*2"/>
  <p:tag name="KSO_WM_TEMPLATE_CATEGORY" val="diagram"/>
  <p:tag name="KSO_WM_TEMPLATE_INDEX" val="20205105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105_7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LAYOUT" val="a_e"/>
  <p:tag name="KSO_WM_SLIDE_LAYOUT_CNT" val="1_1"/>
  <p:tag name="KSO_WM_SLIDE_TYPE" val="sectionTitle"/>
  <p:tag name="KSO_WM_SLIDE_SUBTYPE" val="pureTxt"/>
  <p:tag name="KSO_WM_TEMPLATE_SUBCATEGORY" val="29"/>
  <p:tag name="KSO_WM_TEMPLATE_MASTER_TYPE" val="0"/>
  <p:tag name="KSO_WM_TEMPLATE_COLOR_TYPE" val="0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SLIDE_ID" val="diagram2019458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77*504"/>
  <p:tag name="KSO_WM_SLIDE_POSITION" val="0*0"/>
  <p:tag name="KSO_WM_TAG_VERSION" val="1.0"/>
  <p:tag name="KSO_WM_BEAUTIFY_FLAG" val="#wm#"/>
  <p:tag name="KSO_WM_TEMPLATE_CATEGORY" val="diagram"/>
  <p:tag name="KSO_WM_TEMPLATE_INDEX" val="20194589"/>
  <p:tag name="KSO_WM_SLIDE_LAYOUT" val="a_f"/>
  <p:tag name="KSO_WM_SLIDE_LAYOUT_CNT" val="1_1"/>
  <p:tag name="KSO_WM_SLIDE_BK_DARK_LIGHT" val="2"/>
  <p:tag name="KSO_WM_SLIDE_BACKGROUND_TYPE" val="gener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NOCLEAR" val="1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589_1*f*1"/>
  <p:tag name="KSO_WM_TEMPLATE_CATEGORY" val="diagram"/>
  <p:tag name="KSO_WM_TEMPLATE_INDEX" val="2019458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SLIDE_ID" val="diagram2019458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77*504"/>
  <p:tag name="KSO_WM_SLIDE_POSITION" val="0*0"/>
  <p:tag name="KSO_WM_TAG_VERSION" val="1.0"/>
  <p:tag name="KSO_WM_BEAUTIFY_FLAG" val="#wm#"/>
  <p:tag name="KSO_WM_TEMPLATE_CATEGORY" val="diagram"/>
  <p:tag name="KSO_WM_TEMPLATE_INDEX" val="20194589"/>
  <p:tag name="KSO_WM_SLIDE_LAYOUT" val="a_f"/>
  <p:tag name="KSO_WM_SLIDE_LAYOUT_CNT" val="1_1"/>
  <p:tag name="KSO_WM_SLIDE_BK_DARK_LIGHT" val="2"/>
  <p:tag name="KSO_WM_SLIDE_BACKGROUND_TYPE" val="genera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NOCLEAR" val="1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589_1*f*1"/>
  <p:tag name="KSO_WM_TEMPLATE_CATEGORY" val="diagram"/>
  <p:tag name="KSO_WM_TEMPLATE_INDEX" val="2019458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105_7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LAYOUT" val="a_e"/>
  <p:tag name="KSO_WM_SLIDE_LAYOUT_CNT" val="1_1"/>
  <p:tag name="KSO_WM_SLIDE_TYPE" val="sectionTitle"/>
  <p:tag name="KSO_WM_SLIDE_SUBTYPE" val="pureTxt"/>
  <p:tag name="KSO_WM_TEMPLATE_SUBCATEGORY" val="29"/>
  <p:tag name="KSO_WM_TEMPLATE_MASTER_TYPE" val="0"/>
  <p:tag name="KSO_WM_TEMPLATE_COLOR_TYPE" val="0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3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SLIDE_ID" val="diagram2019458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77*504"/>
  <p:tag name="KSO_WM_SLIDE_POSITION" val="0*0"/>
  <p:tag name="KSO_WM_TAG_VERSION" val="1.0"/>
  <p:tag name="KSO_WM_BEAUTIFY_FLAG" val="#wm#"/>
  <p:tag name="KSO_WM_TEMPLATE_CATEGORY" val="diagram"/>
  <p:tag name="KSO_WM_TEMPLATE_INDEX" val="20194589"/>
  <p:tag name="KSO_WM_SLIDE_LAYOUT" val="a_f"/>
  <p:tag name="KSO_WM_SLIDE_LAYOUT_CNT" val="1_1"/>
  <p:tag name="KSO_WM_SLIDE_BK_DARK_LIGHT" val="2"/>
  <p:tag name="KSO_WM_SLIDE_BACKGROUND_TYPE" val="general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NOCLEAR" val="1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589_1*f*1"/>
  <p:tag name="KSO_WM_TEMPLATE_CATEGORY" val="diagram"/>
  <p:tag name="KSO_WM_TEMPLATE_INDEX" val="2019458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SLIDE_ID" val="diagram2019458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77*504"/>
  <p:tag name="KSO_WM_SLIDE_POSITION" val="0*0"/>
  <p:tag name="KSO_WM_TAG_VERSION" val="1.0"/>
  <p:tag name="KSO_WM_BEAUTIFY_FLAG" val="#wm#"/>
  <p:tag name="KSO_WM_TEMPLATE_CATEGORY" val="diagram"/>
  <p:tag name="KSO_WM_TEMPLATE_INDEX" val="20194589"/>
  <p:tag name="KSO_WM_SLIDE_LAYOUT" val="a_f"/>
  <p:tag name="KSO_WM_SLIDE_LAYOUT_CNT" val="1_1"/>
  <p:tag name="KSO_WM_SLIDE_BK_DARK_LIGHT" val="2"/>
  <p:tag name="KSO_WM_SLIDE_BACKGROUND_TYPE" val="general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NOCLEAR" val="1"/>
  <p:tag name="KSO_WM_UNIT_VALUE" val="1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589_1*f*1"/>
  <p:tag name="KSO_WM_TEMPLATE_CATEGORY" val="diagram"/>
  <p:tag name="KSO_WM_TEMPLATE_INDEX" val="2019458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105_7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105"/>
  <p:tag name="KSO_WM_SLIDE_LAYOUT" val="a_e"/>
  <p:tag name="KSO_WM_SLIDE_LAYOUT_CNT" val="1_1"/>
  <p:tag name="KSO_WM_SLIDE_TYPE" val="sectionTitle"/>
  <p:tag name="KSO_WM_SLIDE_SUBTYPE" val="pureTxt"/>
  <p:tag name="KSO_WM_TEMPLATE_SUBCATEGORY" val="29"/>
  <p:tag name="KSO_WM_TEMPLATE_MASTER_TYPE" val="0"/>
  <p:tag name="KSO_WM_TEMPLATE_COLOR_TYPE" val="0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7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105_7*e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4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106_1"/>
  <p:tag name="KSO_WM_SLIDE_INDEX" val="1"/>
  <p:tag name="KSO_WM_SLIDE_ITEM_CNT" val="6"/>
  <p:tag name="KSO_WM_SLIDE_LAYOUT" val="m_a"/>
  <p:tag name="KSO_WM_SLIDE_LAYOUT_CNT" val="1_1"/>
  <p:tag name="KSO_WM_SLIDE_TYPE" val="text"/>
  <p:tag name="KSO_WM_BEAUTIFY_FLAG" val="#wm#"/>
  <p:tag name="KSO_WM_SLIDE_POSITION" val="178*96"/>
  <p:tag name="KSO_WM_SLIDE_SIZE" val="642*410"/>
  <p:tag name="KSO_WM_TEMPLATE_CATEGORY" val="diagram"/>
  <p:tag name="KSO_WM_TEMPLATE_INDEX" val="160106"/>
  <p:tag name="KSO_WM_DIAGRAM_GROUP_CODE" val="m1-1"/>
  <p:tag name="KSO_WM_TAG_VERSION" val="1.0"/>
  <p:tag name="KSO_WM_SLIDE_BK_DARK_LIGHT" val="2"/>
  <p:tag name="KSO_WM_SLIDE_BACKGROUND_TYPE" val="genera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"/>
  <p:tag name="KSO_WM_UNIT_ID" val="diagram160106_1*m_i*1_1"/>
  <p:tag name="KSO_WM_UNIT_CLEAR" val="1"/>
  <p:tag name="KSO_WM_UNIT_LAYERLEVEL" val="1_1"/>
  <p:tag name="KSO_WM_DIAGRAM_GROUP_CODE" val="m1-1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2"/>
  <p:tag name="KSO_WM_UNIT_ID" val="diagram160106_1*m_i*1_2"/>
  <p:tag name="KSO_WM_UNIT_CLEAR" val="1"/>
  <p:tag name="KSO_WM_UNIT_LAYERLEVEL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TYPE" val="1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3"/>
  <p:tag name="KSO_WM_UNIT_ID" val="diagram160106_1*m_i*1_3"/>
  <p:tag name="KSO_WM_UNIT_CLEAR" val="1"/>
  <p:tag name="KSO_WM_UNIT_LAYERLEVEL" val="1_1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TYPE" val="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4"/>
  <p:tag name="KSO_WM_UNIT_ID" val="diagram160106_1*m_i*1_4"/>
  <p:tag name="KSO_WM_UNIT_CLEAR" val="1"/>
  <p:tag name="KSO_WM_UNIT_LAYERLEVEL" val="1_1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TYPE" val="1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5"/>
  <p:tag name="KSO_WM_UNIT_ID" val="diagram160106_1*m_i*1_5"/>
  <p:tag name="KSO_WM_UNIT_CLEAR" val="1"/>
  <p:tag name="KSO_WM_UNIT_LAYERLEVEL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TYPE" val="1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6"/>
  <p:tag name="KSO_WM_UNIT_ID" val="diagram160106_1*m_i*1_6"/>
  <p:tag name="KSO_WM_UNIT_CLEAR" val="1"/>
  <p:tag name="KSO_WM_UNIT_LAYERLEVEL" val="1_1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TYPE" val="1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7"/>
  <p:tag name="KSO_WM_UNIT_ID" val="diagram160106_1*m_i*1_7"/>
  <p:tag name="KSO_WM_UNIT_CLEAR" val="1"/>
  <p:tag name="KSO_WM_UNIT_LAYERLEVEL" val="1_1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TYPE" val="1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h_f"/>
  <p:tag name="KSO_WM_UNIT_INDEX" val="1_2_1"/>
  <p:tag name="KSO_WM_UNIT_ID" val="diagram160106_1*m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2"/>
  <p:tag name="KSO_WM_DIAGRAM_GROUP_CODE" val="m1-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8"/>
  <p:tag name="KSO_WM_UNIT_ID" val="diagram160106_1*m_i*1_8"/>
  <p:tag name="KSO_WM_UNIT_CLEAR" val="1"/>
  <p:tag name="KSO_WM_UNIT_LAYERLEVEL" val="1_1"/>
  <p:tag name="KSO_WM_DIAGRAM_GROUP_CODE" val="m1-1"/>
  <p:tag name="KSO_WM_UNIT_LINE_FILL_TYPE" val="2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9"/>
  <p:tag name="KSO_WM_UNIT_ID" val="diagram160106_1*m_i*1_9"/>
  <p:tag name="KSO_WM_UNIT_CLEAR" val="1"/>
  <p:tag name="KSO_WM_UNIT_LAYERLEVEL" val="1_1"/>
  <p:tag name="KSO_WM_DIAGRAM_GROUP_CODE" val="m1-1"/>
  <p:tag name="KSO_WM_UNIT_LINE_FILL_TYPE" val="2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h_f"/>
  <p:tag name="KSO_WM_UNIT_INDEX" val="1_4_1"/>
  <p:tag name="KSO_WM_UNIT_ID" val="diagram160106_1*m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2"/>
  <p:tag name="KSO_WM_DIAGRAM_GROUP_CODE" val="m1-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0"/>
  <p:tag name="KSO_WM_UNIT_ID" val="diagram160106_1*m_i*1_10"/>
  <p:tag name="KSO_WM_UNIT_CLEAR" val="1"/>
  <p:tag name="KSO_WM_UNIT_LAYERLEVEL" val="1_1"/>
  <p:tag name="KSO_WM_DIAGRAM_GROUP_CODE" val="m1-1"/>
  <p:tag name="KSO_WM_UNIT_LINE_FILL_TYPE" val="2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1"/>
  <p:tag name="KSO_WM_UNIT_ID" val="diagram160106_1*m_i*1_11"/>
  <p:tag name="KSO_WM_UNIT_CLEAR" val="1"/>
  <p:tag name="KSO_WM_UNIT_LAYERLEVEL" val="1_1"/>
  <p:tag name="KSO_WM_DIAGRAM_GROUP_CODE" val="m1-1"/>
  <p:tag name="KSO_WM_UNIT_LINE_FILL_TYPE" val="2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h_f"/>
  <p:tag name="KSO_WM_UNIT_INDEX" val="1_6_1"/>
  <p:tag name="KSO_WM_UNIT_ID" val="diagram160106_1*m_h_f*1_6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2"/>
  <p:tag name="KSO_WM_DIAGRAM_GROUP_CODE" val="m1-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2"/>
  <p:tag name="KSO_WM_UNIT_ID" val="diagram160106_1*m_i*1_12"/>
  <p:tag name="KSO_WM_UNIT_CLEAR" val="1"/>
  <p:tag name="KSO_WM_UNIT_LAYERLEVEL" val="1_1"/>
  <p:tag name="KSO_WM_DIAGRAM_GROUP_CODE" val="m1-1"/>
  <p:tag name="KSO_WM_UNIT_LINE_FILL_TYPE" val="2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3"/>
  <p:tag name="KSO_WM_UNIT_ID" val="diagram160106_1*m_i*1_13"/>
  <p:tag name="KSO_WM_UNIT_CLEAR" val="1"/>
  <p:tag name="KSO_WM_UNIT_LAYERLEVEL" val="1_1"/>
  <p:tag name="KSO_WM_DIAGRAM_GROUP_CODE" val="m1-1"/>
  <p:tag name="KSO_WM_UNIT_LINE_FILL_TYPE" val="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h_f"/>
  <p:tag name="KSO_WM_UNIT_INDEX" val="1_3_1"/>
  <p:tag name="KSO_WM_UNIT_ID" val="diagram160106_1*m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2"/>
  <p:tag name="KSO_WM_DIAGRAM_GROUP_CODE" val="m1-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4"/>
  <p:tag name="KSO_WM_UNIT_ID" val="diagram160106_1*m_i*1_14"/>
  <p:tag name="KSO_WM_UNIT_CLEAR" val="1"/>
  <p:tag name="KSO_WM_UNIT_LAYERLEVEL" val="1_1"/>
  <p:tag name="KSO_WM_DIAGRAM_GROUP_CODE" val="m1-1"/>
  <p:tag name="KSO_WM_UNIT_LINE_FILL_TYPE" val="2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5"/>
  <p:tag name="KSO_WM_UNIT_ID" val="diagram160106_1*m_i*1_15"/>
  <p:tag name="KSO_WM_UNIT_CLEAR" val="1"/>
  <p:tag name="KSO_WM_UNIT_LAYERLEVEL" val="1_1"/>
  <p:tag name="KSO_WM_DIAGRAM_GROUP_CODE" val="m1-1"/>
  <p:tag name="KSO_WM_UNIT_LINE_FILL_TYPE" val="2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h_f"/>
  <p:tag name="KSO_WM_UNIT_INDEX" val="1_5_1"/>
  <p:tag name="KSO_WM_UNIT_ID" val="diagram160106_1*m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2"/>
  <p:tag name="KSO_WM_DIAGRAM_GROUP_CODE" val="m1-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6"/>
  <p:tag name="KSO_WM_UNIT_ID" val="diagram160106_1*m_i*1_16"/>
  <p:tag name="KSO_WM_UNIT_CLEAR" val="1"/>
  <p:tag name="KSO_WM_UNIT_LAYERLEVEL" val="1_1"/>
  <p:tag name="KSO_WM_DIAGRAM_GROUP_CODE" val="m1-1"/>
  <p:tag name="KSO_WM_UNIT_LINE_FILL_TYP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7"/>
  <p:tag name="KSO_WM_UNIT_ID" val="diagram160106_1*m_i*1_17"/>
  <p:tag name="KSO_WM_UNIT_CLEAR" val="1"/>
  <p:tag name="KSO_WM_UNIT_LAYERLEVEL" val="1_1"/>
  <p:tag name="KSO_WM_DIAGRAM_GROUP_CODE" val="m1-1"/>
  <p:tag name="KSO_WM_UNIT_LINE_FILL_TYPE" val="2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8"/>
  <p:tag name="KSO_WM_UNIT_ID" val="diagram160106_1*m_i*1_18"/>
  <p:tag name="KSO_WM_UNIT_CLEAR" val="1"/>
  <p:tag name="KSO_WM_UNIT_LAYERLEVEL" val="1_1"/>
  <p:tag name="KSO_WM_DIAGRAM_GROUP_CODE" val="m1-1"/>
  <p:tag name="KSO_WM_UNIT_TEXT_FILL_FORE_SCHEMECOLOR_INDEX_BRIGHTNESS" val="0"/>
  <p:tag name="KSO_WM_UNIT_TEXT_FILL_FORE_SCHEMECOLOR_INDEX" val="5"/>
  <p:tag name="KSO_WM_UNIT_TEXT_FILL_TYPE" val="1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19"/>
  <p:tag name="KSO_WM_UNIT_ID" val="diagram160106_1*m_i*1_19"/>
  <p:tag name="KSO_WM_UNIT_CLEAR" val="1"/>
  <p:tag name="KSO_WM_UNIT_LAYERLEVEL" val="1_1"/>
  <p:tag name="KSO_WM_DIAGRAM_GROUP_CODE" val="m1-1"/>
  <p:tag name="KSO_WM_UNIT_TEXT_FILL_FORE_SCHEMECOLOR_INDEX_BRIGHTNESS" val="0"/>
  <p:tag name="KSO_WM_UNIT_TEXT_FILL_FORE_SCHEMECOLOR_INDEX" val="6"/>
  <p:tag name="KSO_WM_UNIT_TEXT_FILL_TYPE" val="1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20"/>
  <p:tag name="KSO_WM_UNIT_ID" val="diagram160106_1*m_i*1_20"/>
  <p:tag name="KSO_WM_UNIT_CLEAR" val="1"/>
  <p:tag name="KSO_WM_UNIT_LAYERLEVEL" val="1_1"/>
  <p:tag name="KSO_WM_DIAGRAM_GROUP_CODE" val="m1-1"/>
  <p:tag name="KSO_WM_UNIT_TEXT_FILL_FORE_SCHEMECOLOR_INDEX_BRIGHTNESS" val="0"/>
  <p:tag name="KSO_WM_UNIT_TEXT_FILL_FORE_SCHEMECOLOR_INDEX" val="5"/>
  <p:tag name="KSO_WM_UNIT_TEXT_FILL_TYPE" val="1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21"/>
  <p:tag name="KSO_WM_UNIT_ID" val="diagram160106_1*m_i*1_21"/>
  <p:tag name="KSO_WM_UNIT_CLEAR" val="1"/>
  <p:tag name="KSO_WM_UNIT_LAYERLEVEL" val="1_1"/>
  <p:tag name="KSO_WM_DIAGRAM_GROUP_CODE" val="m1-1"/>
  <p:tag name="KSO_WM_UNIT_TEXT_FILL_FORE_SCHEMECOLOR_INDEX_BRIGHTNESS" val="0"/>
  <p:tag name="KSO_WM_UNIT_TEXT_FILL_FORE_SCHEMECOLOR_INDEX" val="7"/>
  <p:tag name="KSO_WM_UNIT_TEXT_FILL_TYPE" val="1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22"/>
  <p:tag name="KSO_WM_UNIT_ID" val="diagram160106_1*m_i*1_22"/>
  <p:tag name="KSO_WM_UNIT_CLEAR" val="1"/>
  <p:tag name="KSO_WM_UNIT_LAYERLEVEL" val="1_1"/>
  <p:tag name="KSO_WM_DIAGRAM_GROUP_CODE" val="m1-1"/>
  <p:tag name="KSO_WM_UNIT_TEXT_FILL_FORE_SCHEMECOLOR_INDEX_BRIGHTNESS" val="0"/>
  <p:tag name="KSO_WM_UNIT_TEXT_FILL_FORE_SCHEMECOLOR_INDEX" val="6"/>
  <p:tag name="KSO_WM_UNIT_TEXT_FILL_TYPE" val="1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23"/>
  <p:tag name="KSO_WM_UNIT_ID" val="diagram160106_1*m_i*1_23"/>
  <p:tag name="KSO_WM_UNIT_CLEAR" val="1"/>
  <p:tag name="KSO_WM_UNIT_LAYERLEVEL" val="1_1"/>
  <p:tag name="KSO_WM_DIAGRAM_GROUP_CODE" val="m1-1"/>
  <p:tag name="KSO_WM_UNIT_TEXT_FILL_FORE_SCHEMECOLOR_INDEX_BRIGHTNESS" val="0"/>
  <p:tag name="KSO_WM_UNIT_TEXT_FILL_FORE_SCHEMECOLOR_INDEX" val="7"/>
  <p:tag name="KSO_WM_UNIT_TEXT_FILL_TYPE" val="1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h_f"/>
  <p:tag name="KSO_WM_UNIT_INDEX" val="1_1_1"/>
  <p:tag name="KSO_WM_UNIT_ID" val="diagram160106_1*m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4"/>
  <p:tag name="KSO_WM_UNIT_PRESET_TEXT_LEN" val="22"/>
  <p:tag name="KSO_WM_DIAGRAM_GROUP_CODE" val="m1-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24"/>
  <p:tag name="KSO_WM_UNIT_ID" val="diagram160106_1*m_i*1_24"/>
  <p:tag name="KSO_WM_UNIT_CLEAR" val="1"/>
  <p:tag name="KSO_WM_UNIT_LAYERLEVEL" val="1_1"/>
  <p:tag name="KSO_WM_DIAGRAM_GROUP_CODE" val="m1-1"/>
  <p:tag name="KSO_WM_UNIT_LINE_FILL_TYPE" val="2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06"/>
  <p:tag name="KSO_WM_UNIT_TYPE" val="m_i"/>
  <p:tag name="KSO_WM_UNIT_INDEX" val="1_25"/>
  <p:tag name="KSO_WM_UNIT_ID" val="diagram160106_1*m_i*1_25"/>
  <p:tag name="KSO_WM_UNIT_CLEAR" val="1"/>
  <p:tag name="KSO_WM_UNIT_LAYERLEVEL" val="1_1"/>
  <p:tag name="KSO_WM_DIAGRAM_GROUP_CODE" val="m1-1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105_9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105"/>
  <p:tag name="KSO_WM_SLIDE_TYPE" val="endPage"/>
  <p:tag name="KSO_WM_SLIDE_SUBTYPE" val="pureTxt"/>
  <p:tag name="KSO_WM_SLIDE_LAYOUT" val="a_f"/>
  <p:tag name="KSO_WM_SLIDE_LAYOUT_CNT" val="1_1"/>
  <p:tag name="KSO_WM_TEMPLATE_SUBCATEGORY" val="29"/>
  <p:tag name="KSO_WM_TEMPLATE_MASTER_TYPE" val="0"/>
  <p:tag name="KSO_WM_TEMPLATE_COLOR_TYPE" val="0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9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9*f*4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  <p:tag name="KSO_WM_UNIT_PRESET_TEXT" val="汇报人：WP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20192216">
      <a:dk1>
        <a:srgbClr val="000000"/>
      </a:dk1>
      <a:lt1>
        <a:srgbClr val="FFFFFF"/>
      </a:lt1>
      <a:dk2>
        <a:srgbClr val="E4EAF2"/>
      </a:dk2>
      <a:lt2>
        <a:srgbClr val="FFFFFF"/>
      </a:lt2>
      <a:accent1>
        <a:srgbClr val="5384C4"/>
      </a:accent1>
      <a:accent2>
        <a:srgbClr val="847EC0"/>
      </a:accent2>
      <a:accent3>
        <a:srgbClr val="AE78B8"/>
      </a:accent3>
      <a:accent4>
        <a:srgbClr val="CC72A6"/>
      </a:accent4>
      <a:accent5>
        <a:srgbClr val="DB6F8B"/>
      </a:accent5>
      <a:accent6>
        <a:srgbClr val="EB8375"/>
      </a:accent6>
      <a:hlink>
        <a:srgbClr val="4472C4"/>
      </a:hlink>
      <a:folHlink>
        <a:srgbClr val="8F409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/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1_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/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844</Words>
  <Application>Microsoft Office PowerPoint</Application>
  <PresentationFormat>宽屏</PresentationFormat>
  <Paragraphs>56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WPS-Bullets</vt:lpstr>
      <vt:lpstr>黑体</vt:lpstr>
      <vt:lpstr>微软雅黑</vt:lpstr>
      <vt:lpstr>Arial</vt:lpstr>
      <vt:lpstr>Calibri</vt:lpstr>
      <vt:lpstr>Calibri Light</vt:lpstr>
      <vt:lpstr>Times New Roman</vt:lpstr>
      <vt:lpstr>Office Theme</vt:lpstr>
      <vt:lpstr>1_Office 主题​​</vt:lpstr>
      <vt:lpstr>Office 主题​​</vt:lpstr>
      <vt:lpstr>1_Office 主题​​</vt:lpstr>
      <vt:lpstr>航空客运订票系统</vt:lpstr>
      <vt:lpstr>目录</vt:lpstr>
      <vt:lpstr>选题背景及意义</vt:lpstr>
      <vt:lpstr>选题背景及意义</vt:lpstr>
      <vt:lpstr>课题主要内容</vt:lpstr>
      <vt:lpstr>课题的主要内容</vt:lpstr>
      <vt:lpstr>课题的主要内容</vt:lpstr>
      <vt:lpstr>课题可行性分析</vt:lpstr>
      <vt:lpstr>课题可行性分析</vt:lpstr>
      <vt:lpstr>课题可行性分析</vt:lpstr>
      <vt:lpstr>课题具体计划及安排</vt:lpstr>
      <vt:lpstr>课题具体计划及安排</vt:lpstr>
      <vt:lpstr>不忘初心，继续前行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航空客运订票系统</dc:title>
  <dc:creator>PA2353</dc:creator>
  <cp:lastModifiedBy>暄 黄</cp:lastModifiedBy>
  <cp:revision>4</cp:revision>
  <dcterms:created xsi:type="dcterms:W3CDTF">2015-05-10T09:30:45Z</dcterms:created>
  <dcterms:modified xsi:type="dcterms:W3CDTF">2024-05-21T15:57:24Z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34d68b0b1aca430baec83a218ccb997f</vt:lpwstr>
  </property>
</Properties>
</file>