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92" r:id="rId2"/>
  </p:sld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9" r:id="rId10"/>
    <p:sldId id="265" r:id="rId11"/>
    <p:sldId id="282" r:id="rId12"/>
    <p:sldId id="284" r:id="rId13"/>
    <p:sldId id="287" r:id="rId14"/>
    <p:sldId id="283" r:id="rId15"/>
    <p:sldId id="262" r:id="rId16"/>
    <p:sldId id="270" r:id="rId17"/>
    <p:sldId id="272" r:id="rId18"/>
    <p:sldId id="271" r:id="rId19"/>
    <p:sldId id="273" r:id="rId20"/>
    <p:sldId id="263" r:id="rId21"/>
    <p:sldId id="274" r:id="rId22"/>
    <p:sldId id="275" r:id="rId23"/>
    <p:sldId id="276" r:id="rId24"/>
    <p:sldId id="277" r:id="rId25"/>
    <p:sldId id="278" r:id="rId26"/>
    <p:sldId id="279" r:id="rId27"/>
    <p:sldId id="264" r:id="rId28"/>
    <p:sldId id="280" r:id="rId29"/>
    <p:sldId id="281" r:id="rId30"/>
    <p:sldId id="266" r:id="rId31"/>
    <p:sldId id="286" r:id="rId32"/>
    <p:sldId id="285" r:id="rId33"/>
    <p:sldId id="288" r:id="rId34"/>
    <p:sldId id="267" r:id="rId35"/>
    <p:sldId id="289" r:id="rId36"/>
    <p:sldId id="290" r:id="rId37"/>
    <p:sldId id="291" r:id="rId38"/>
    <p:sldId id="294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E747D-9B69-4048-9579-3BB4DFD5DC85}" v="636" dt="2024-02-05T04:17:37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暄 黄" userId="3b1a590b25de4db0" providerId="LiveId" clId="{E3AE747D-9B69-4048-9579-3BB4DFD5DC85}"/>
    <pc:docChg chg="undo redo custSel addSld delSld modSld sldOrd">
      <pc:chgData name="暄 黄" userId="3b1a590b25de4db0" providerId="LiveId" clId="{E3AE747D-9B69-4048-9579-3BB4DFD5DC85}" dt="2024-02-05T04:17:43.718" v="7093" actId="1076"/>
      <pc:docMkLst>
        <pc:docMk/>
      </pc:docMkLst>
      <pc:sldChg chg="addSp delSp modSp mod">
        <pc:chgData name="暄 黄" userId="3b1a590b25de4db0" providerId="LiveId" clId="{E3AE747D-9B69-4048-9579-3BB4DFD5DC85}" dt="2024-02-02T15:19:02.163" v="2935" actId="20577"/>
        <pc:sldMkLst>
          <pc:docMk/>
          <pc:sldMk cId="1780627556" sldId="257"/>
        </pc:sldMkLst>
        <pc:spChg chg="mod">
          <ac:chgData name="暄 黄" userId="3b1a590b25de4db0" providerId="LiveId" clId="{E3AE747D-9B69-4048-9579-3BB4DFD5DC85}" dt="2024-02-02T13:41:36.058" v="392" actId="27636"/>
          <ac:spMkLst>
            <pc:docMk/>
            <pc:sldMk cId="1780627556" sldId="257"/>
            <ac:spMk id="3" creationId="{E56CB3AE-E474-3681-B4EB-B82F647C6207}"/>
          </ac:spMkLst>
        </pc:spChg>
        <pc:spChg chg="add del mod">
          <ac:chgData name="暄 黄" userId="3b1a590b25de4db0" providerId="LiveId" clId="{E3AE747D-9B69-4048-9579-3BB4DFD5DC85}" dt="2024-02-02T13:37:31.856" v="68" actId="21"/>
          <ac:spMkLst>
            <pc:docMk/>
            <pc:sldMk cId="1780627556" sldId="257"/>
            <ac:spMk id="4" creationId="{AAEDB28F-A321-7263-FC6C-67A8012CE653}"/>
          </ac:spMkLst>
        </pc:spChg>
        <pc:spChg chg="add mod">
          <ac:chgData name="暄 黄" userId="3b1a590b25de4db0" providerId="LiveId" clId="{E3AE747D-9B69-4048-9579-3BB4DFD5DC85}" dt="2024-02-02T15:19:02.163" v="2935" actId="20577"/>
          <ac:spMkLst>
            <pc:docMk/>
            <pc:sldMk cId="1780627556" sldId="257"/>
            <ac:spMk id="5" creationId="{C7979677-4A31-2F83-0AED-BC10271AE774}"/>
          </ac:spMkLst>
        </pc:spChg>
        <pc:spChg chg="add mod">
          <ac:chgData name="暄 黄" userId="3b1a590b25de4db0" providerId="LiveId" clId="{E3AE747D-9B69-4048-9579-3BB4DFD5DC85}" dt="2024-02-02T13:41:52.380" v="394" actId="14100"/>
          <ac:spMkLst>
            <pc:docMk/>
            <pc:sldMk cId="1780627556" sldId="257"/>
            <ac:spMk id="6" creationId="{491CDA0C-D0EF-FAA4-04E9-4E5037A7ECB7}"/>
          </ac:spMkLst>
        </pc:spChg>
      </pc:sldChg>
      <pc:sldChg chg="modSp mod ord">
        <pc:chgData name="暄 黄" userId="3b1a590b25de4db0" providerId="LiveId" clId="{E3AE747D-9B69-4048-9579-3BB4DFD5DC85}" dt="2024-02-03T16:23:12.698" v="6397"/>
        <pc:sldMkLst>
          <pc:docMk/>
          <pc:sldMk cId="1165795009" sldId="258"/>
        </pc:sldMkLst>
        <pc:spChg chg="mod">
          <ac:chgData name="暄 黄" userId="3b1a590b25de4db0" providerId="LiveId" clId="{E3AE747D-9B69-4048-9579-3BB4DFD5DC85}" dt="2024-02-02T13:48:47.986" v="708" actId="1076"/>
          <ac:spMkLst>
            <pc:docMk/>
            <pc:sldMk cId="1165795009" sldId="258"/>
            <ac:spMk id="2" creationId="{5E396817-882B-36EF-E8D3-17B7BFFAFA8D}"/>
          </ac:spMkLst>
        </pc:spChg>
        <pc:spChg chg="mod">
          <ac:chgData name="暄 黄" userId="3b1a590b25de4db0" providerId="LiveId" clId="{E3AE747D-9B69-4048-9579-3BB4DFD5DC85}" dt="2024-02-03T16:23:12.698" v="6397"/>
          <ac:spMkLst>
            <pc:docMk/>
            <pc:sldMk cId="1165795009" sldId="258"/>
            <ac:spMk id="3" creationId="{F9FA4A46-D14D-EF61-DA90-74A48A5058B9}"/>
          </ac:spMkLst>
        </pc:spChg>
      </pc:sldChg>
      <pc:sldChg chg="delSp modSp mod">
        <pc:chgData name="暄 黄" userId="3b1a590b25de4db0" providerId="LiveId" clId="{E3AE747D-9B69-4048-9579-3BB4DFD5DC85}" dt="2024-02-02T14:24:15.985" v="1826" actId="20577"/>
        <pc:sldMkLst>
          <pc:docMk/>
          <pc:sldMk cId="3607070366" sldId="259"/>
        </pc:sldMkLst>
        <pc:spChg chg="mod">
          <ac:chgData name="暄 黄" userId="3b1a590b25de4db0" providerId="LiveId" clId="{E3AE747D-9B69-4048-9579-3BB4DFD5DC85}" dt="2024-02-02T14:24:15.985" v="1826" actId="20577"/>
          <ac:spMkLst>
            <pc:docMk/>
            <pc:sldMk cId="3607070366" sldId="259"/>
            <ac:spMk id="2" creationId="{DB4A6E2D-9EB4-6B62-56E2-5F6F839E25C5}"/>
          </ac:spMkLst>
        </pc:spChg>
        <pc:spChg chg="del mod">
          <ac:chgData name="暄 黄" userId="3b1a590b25de4db0" providerId="LiveId" clId="{E3AE747D-9B69-4048-9579-3BB4DFD5DC85}" dt="2024-02-02T13:55:04.667" v="753" actId="21"/>
          <ac:spMkLst>
            <pc:docMk/>
            <pc:sldMk cId="3607070366" sldId="259"/>
            <ac:spMk id="3" creationId="{9C1F80ED-8A9A-4E37-4FE0-E210D228ABB2}"/>
          </ac:spMkLst>
        </pc:spChg>
      </pc:sldChg>
      <pc:sldChg chg="addSp modSp mod">
        <pc:chgData name="暄 黄" userId="3b1a590b25de4db0" providerId="LiveId" clId="{E3AE747D-9B69-4048-9579-3BB4DFD5DC85}" dt="2024-02-02T14:21:03.724" v="1738" actId="20577"/>
        <pc:sldMkLst>
          <pc:docMk/>
          <pc:sldMk cId="2102946809" sldId="260"/>
        </pc:sldMkLst>
        <pc:spChg chg="mod">
          <ac:chgData name="暄 黄" userId="3b1a590b25de4db0" providerId="LiveId" clId="{E3AE747D-9B69-4048-9579-3BB4DFD5DC85}" dt="2024-02-02T14:04:26.047" v="1191" actId="20577"/>
          <ac:spMkLst>
            <pc:docMk/>
            <pc:sldMk cId="2102946809" sldId="260"/>
            <ac:spMk id="2" creationId="{88C7AB48-749E-85F9-F2D7-64502275FA59}"/>
          </ac:spMkLst>
        </pc:spChg>
        <pc:spChg chg="mod">
          <ac:chgData name="暄 黄" userId="3b1a590b25de4db0" providerId="LiveId" clId="{E3AE747D-9B69-4048-9579-3BB4DFD5DC85}" dt="2024-02-02T14:09:06.835" v="1244" actId="14100"/>
          <ac:spMkLst>
            <pc:docMk/>
            <pc:sldMk cId="2102946809" sldId="260"/>
            <ac:spMk id="3" creationId="{523BB180-1D5E-BEA6-6991-31ABC92D4DD5}"/>
          </ac:spMkLst>
        </pc:spChg>
        <pc:spChg chg="add mod">
          <ac:chgData name="暄 黄" userId="3b1a590b25de4db0" providerId="LiveId" clId="{E3AE747D-9B69-4048-9579-3BB4DFD5DC85}" dt="2024-02-02T14:09:02.612" v="1243" actId="14100"/>
          <ac:spMkLst>
            <pc:docMk/>
            <pc:sldMk cId="2102946809" sldId="260"/>
            <ac:spMk id="4" creationId="{2DEF9A31-D5D3-2012-BC5B-E2CB5486D504}"/>
          </ac:spMkLst>
        </pc:spChg>
        <pc:spChg chg="add mod">
          <ac:chgData name="暄 黄" userId="3b1a590b25de4db0" providerId="LiveId" clId="{E3AE747D-9B69-4048-9579-3BB4DFD5DC85}" dt="2024-02-02T14:21:03.724" v="1738" actId="20577"/>
          <ac:spMkLst>
            <pc:docMk/>
            <pc:sldMk cId="2102946809" sldId="260"/>
            <ac:spMk id="5" creationId="{1CCB8D81-A982-BCEB-6AF1-903708DB9AA6}"/>
          </ac:spMkLst>
        </pc:spChg>
      </pc:sldChg>
      <pc:sldChg chg="modSp mod">
        <pc:chgData name="暄 黄" userId="3b1a590b25de4db0" providerId="LiveId" clId="{E3AE747D-9B69-4048-9579-3BB4DFD5DC85}" dt="2024-02-02T14:24:13.360" v="1824" actId="20577"/>
        <pc:sldMkLst>
          <pc:docMk/>
          <pc:sldMk cId="3521074058" sldId="261"/>
        </pc:sldMkLst>
        <pc:spChg chg="mod">
          <ac:chgData name="暄 黄" userId="3b1a590b25de4db0" providerId="LiveId" clId="{E3AE747D-9B69-4048-9579-3BB4DFD5DC85}" dt="2024-02-02T14:24:13.360" v="1824" actId="20577"/>
          <ac:spMkLst>
            <pc:docMk/>
            <pc:sldMk cId="3521074058" sldId="261"/>
            <ac:spMk id="2" creationId="{98EF8CC1-74C2-03C1-4213-FEDBCAEA9E6C}"/>
          </ac:spMkLst>
        </pc:spChg>
        <pc:spChg chg="mod">
          <ac:chgData name="暄 黄" userId="3b1a590b25de4db0" providerId="LiveId" clId="{E3AE747D-9B69-4048-9579-3BB4DFD5DC85}" dt="2024-02-02T14:23:14.598" v="1818" actId="14100"/>
          <ac:spMkLst>
            <pc:docMk/>
            <pc:sldMk cId="3521074058" sldId="261"/>
            <ac:spMk id="3" creationId="{832688F2-3171-44A7-7A12-746581BE38DC}"/>
          </ac:spMkLst>
        </pc:spChg>
      </pc:sldChg>
      <pc:sldChg chg="delSp modSp mod">
        <pc:chgData name="暄 黄" userId="3b1a590b25de4db0" providerId="LiveId" clId="{E3AE747D-9B69-4048-9579-3BB4DFD5DC85}" dt="2024-02-02T14:27:09.158" v="1872" actId="14100"/>
        <pc:sldMkLst>
          <pc:docMk/>
          <pc:sldMk cId="3225814192" sldId="262"/>
        </pc:sldMkLst>
        <pc:spChg chg="mod">
          <ac:chgData name="暄 黄" userId="3b1a590b25de4db0" providerId="LiveId" clId="{E3AE747D-9B69-4048-9579-3BB4DFD5DC85}" dt="2024-02-02T14:27:09.158" v="1872" actId="14100"/>
          <ac:spMkLst>
            <pc:docMk/>
            <pc:sldMk cId="3225814192" sldId="262"/>
            <ac:spMk id="2" creationId="{6B6F2E1E-FCD9-9284-CE65-CB7C4FD46ED8}"/>
          </ac:spMkLst>
        </pc:spChg>
        <pc:spChg chg="del mod">
          <ac:chgData name="暄 黄" userId="3b1a590b25de4db0" providerId="LiveId" clId="{E3AE747D-9B69-4048-9579-3BB4DFD5DC85}" dt="2024-02-02T14:27:02.762" v="1871" actId="21"/>
          <ac:spMkLst>
            <pc:docMk/>
            <pc:sldMk cId="3225814192" sldId="262"/>
            <ac:spMk id="3" creationId="{03D9CB5E-8C21-0404-8264-5A676802837E}"/>
          </ac:spMkLst>
        </pc:spChg>
      </pc:sldChg>
      <pc:sldChg chg="delSp modSp mod">
        <pc:chgData name="暄 黄" userId="3b1a590b25de4db0" providerId="LiveId" clId="{E3AE747D-9B69-4048-9579-3BB4DFD5DC85}" dt="2024-02-02T14:28:31.766" v="1887" actId="14100"/>
        <pc:sldMkLst>
          <pc:docMk/>
          <pc:sldMk cId="2445809515" sldId="263"/>
        </pc:sldMkLst>
        <pc:spChg chg="mod">
          <ac:chgData name="暄 黄" userId="3b1a590b25de4db0" providerId="LiveId" clId="{E3AE747D-9B69-4048-9579-3BB4DFD5DC85}" dt="2024-02-02T14:28:31.766" v="1887" actId="14100"/>
          <ac:spMkLst>
            <pc:docMk/>
            <pc:sldMk cId="2445809515" sldId="263"/>
            <ac:spMk id="2" creationId="{BBACA5BD-818B-33D0-C0F6-0D85D5568FA0}"/>
          </ac:spMkLst>
        </pc:spChg>
        <pc:spChg chg="del">
          <ac:chgData name="暄 黄" userId="3b1a590b25de4db0" providerId="LiveId" clId="{E3AE747D-9B69-4048-9579-3BB4DFD5DC85}" dt="2024-02-02T14:28:06.709" v="1873" actId="21"/>
          <ac:spMkLst>
            <pc:docMk/>
            <pc:sldMk cId="2445809515" sldId="263"/>
            <ac:spMk id="3" creationId="{14E231C1-CC54-BD2C-1CA4-090F71BCFECF}"/>
          </ac:spMkLst>
        </pc:spChg>
      </pc:sldChg>
      <pc:sldChg chg="delSp modSp mod">
        <pc:chgData name="暄 黄" userId="3b1a590b25de4db0" providerId="LiveId" clId="{E3AE747D-9B69-4048-9579-3BB4DFD5DC85}" dt="2024-02-03T11:32:40.415" v="4797" actId="14100"/>
        <pc:sldMkLst>
          <pc:docMk/>
          <pc:sldMk cId="1138476559" sldId="264"/>
        </pc:sldMkLst>
        <pc:spChg chg="mod">
          <ac:chgData name="暄 黄" userId="3b1a590b25de4db0" providerId="LiveId" clId="{E3AE747D-9B69-4048-9579-3BB4DFD5DC85}" dt="2024-02-03T11:32:40.415" v="4797" actId="14100"/>
          <ac:spMkLst>
            <pc:docMk/>
            <pc:sldMk cId="1138476559" sldId="264"/>
            <ac:spMk id="2" creationId="{95E19D6F-7B78-7B27-A634-D22C0AEF95C9}"/>
          </ac:spMkLst>
        </pc:spChg>
        <pc:spChg chg="del">
          <ac:chgData name="暄 黄" userId="3b1a590b25de4db0" providerId="LiveId" clId="{E3AE747D-9B69-4048-9579-3BB4DFD5DC85}" dt="2024-02-02T14:28:41.555" v="1888" actId="21"/>
          <ac:spMkLst>
            <pc:docMk/>
            <pc:sldMk cId="1138476559" sldId="264"/>
            <ac:spMk id="3" creationId="{FAC21D81-DB20-47EB-2825-861FA6601D4C}"/>
          </ac:spMkLst>
        </pc:spChg>
      </pc:sldChg>
      <pc:sldChg chg="addSp delSp modSp mod ord">
        <pc:chgData name="暄 黄" userId="3b1a590b25de4db0" providerId="LiveId" clId="{E3AE747D-9B69-4048-9579-3BB4DFD5DC85}" dt="2024-02-03T16:34:02.986" v="6421"/>
        <pc:sldMkLst>
          <pc:docMk/>
          <pc:sldMk cId="319500756" sldId="265"/>
        </pc:sldMkLst>
        <pc:spChg chg="mod">
          <ac:chgData name="暄 黄" userId="3b1a590b25de4db0" providerId="LiveId" clId="{E3AE747D-9B69-4048-9579-3BB4DFD5DC85}" dt="2024-02-02T14:30:13.283" v="1921" actId="14100"/>
          <ac:spMkLst>
            <pc:docMk/>
            <pc:sldMk cId="319500756" sldId="265"/>
            <ac:spMk id="2" creationId="{7886B58F-5EAA-5CC0-A243-6C66D3F82D20}"/>
          </ac:spMkLst>
        </pc:spChg>
        <pc:spChg chg="del mod">
          <ac:chgData name="暄 黄" userId="3b1a590b25de4db0" providerId="LiveId" clId="{E3AE747D-9B69-4048-9579-3BB4DFD5DC85}" dt="2024-02-02T14:29:24.262" v="1911" actId="21"/>
          <ac:spMkLst>
            <pc:docMk/>
            <pc:sldMk cId="319500756" sldId="265"/>
            <ac:spMk id="3" creationId="{45E7E060-61F3-9C5C-17C0-859CF7E2E400}"/>
          </ac:spMkLst>
        </pc:spChg>
        <pc:picChg chg="add del">
          <ac:chgData name="暄 黄" userId="3b1a590b25de4db0" providerId="LiveId" clId="{E3AE747D-9B69-4048-9579-3BB4DFD5DC85}" dt="2024-02-03T14:12:48.089" v="5790" actId="22"/>
          <ac:picMkLst>
            <pc:docMk/>
            <pc:sldMk cId="319500756" sldId="265"/>
            <ac:picMk id="4" creationId="{E669BA25-38C1-BED3-9181-60B4B7988BBD}"/>
          </ac:picMkLst>
        </pc:picChg>
      </pc:sldChg>
      <pc:sldChg chg="delSp modSp new mod">
        <pc:chgData name="暄 黄" userId="3b1a590b25de4db0" providerId="LiveId" clId="{E3AE747D-9B69-4048-9579-3BB4DFD5DC85}" dt="2024-02-02T14:32:35.631" v="1968" actId="21"/>
        <pc:sldMkLst>
          <pc:docMk/>
          <pc:sldMk cId="3623254607" sldId="266"/>
        </pc:sldMkLst>
        <pc:spChg chg="mod">
          <ac:chgData name="暄 黄" userId="3b1a590b25de4db0" providerId="LiveId" clId="{E3AE747D-9B69-4048-9579-3BB4DFD5DC85}" dt="2024-02-02T14:32:30.807" v="1967" actId="14100"/>
          <ac:spMkLst>
            <pc:docMk/>
            <pc:sldMk cId="3623254607" sldId="266"/>
            <ac:spMk id="2" creationId="{91BF7376-AE3C-B260-35DB-0264AD0C0B1C}"/>
          </ac:spMkLst>
        </pc:spChg>
        <pc:spChg chg="del mod">
          <ac:chgData name="暄 黄" userId="3b1a590b25de4db0" providerId="LiveId" clId="{E3AE747D-9B69-4048-9579-3BB4DFD5DC85}" dt="2024-02-02T14:32:35.631" v="1968" actId="21"/>
          <ac:spMkLst>
            <pc:docMk/>
            <pc:sldMk cId="3623254607" sldId="266"/>
            <ac:spMk id="3" creationId="{3FD9F19E-4A1F-E5F9-0001-0A7203AEB0E9}"/>
          </ac:spMkLst>
        </pc:spChg>
      </pc:sldChg>
      <pc:sldChg chg="delSp modSp new mod ord">
        <pc:chgData name="暄 黄" userId="3b1a590b25de4db0" providerId="LiveId" clId="{E3AE747D-9B69-4048-9579-3BB4DFD5DC85}" dt="2024-02-03T15:21:21.659" v="6187"/>
        <pc:sldMkLst>
          <pc:docMk/>
          <pc:sldMk cId="1045344508" sldId="267"/>
        </pc:sldMkLst>
        <pc:spChg chg="mod">
          <ac:chgData name="暄 黄" userId="3b1a590b25de4db0" providerId="LiveId" clId="{E3AE747D-9B69-4048-9579-3BB4DFD5DC85}" dt="2024-02-02T14:33:25.407" v="2017" actId="14100"/>
          <ac:spMkLst>
            <pc:docMk/>
            <pc:sldMk cId="1045344508" sldId="267"/>
            <ac:spMk id="2" creationId="{F248FB3A-5199-62CB-FE0C-268BD5C43F25}"/>
          </ac:spMkLst>
        </pc:spChg>
        <pc:spChg chg="del">
          <ac:chgData name="暄 黄" userId="3b1a590b25de4db0" providerId="LiveId" clId="{E3AE747D-9B69-4048-9579-3BB4DFD5DC85}" dt="2024-02-02T14:33:13.993" v="2014" actId="21"/>
          <ac:spMkLst>
            <pc:docMk/>
            <pc:sldMk cId="1045344508" sldId="267"/>
            <ac:spMk id="3" creationId="{D926BB19-7988-A7EC-1B90-CE8AD2A18D0B}"/>
          </ac:spMkLst>
        </pc:spChg>
      </pc:sldChg>
      <pc:sldChg chg="addSp delSp modSp new mod ord">
        <pc:chgData name="暄 黄" userId="3b1a590b25de4db0" providerId="LiveId" clId="{E3AE747D-9B69-4048-9579-3BB4DFD5DC85}" dt="2024-02-02T18:55:57.558" v="3611" actId="14100"/>
        <pc:sldMkLst>
          <pc:docMk/>
          <pc:sldMk cId="1284169535" sldId="268"/>
        </pc:sldMkLst>
        <pc:spChg chg="mod">
          <ac:chgData name="暄 黄" userId="3b1a590b25de4db0" providerId="LiveId" clId="{E3AE747D-9B69-4048-9579-3BB4DFD5DC85}" dt="2024-02-02T14:35:01.901" v="2036" actId="14100"/>
          <ac:spMkLst>
            <pc:docMk/>
            <pc:sldMk cId="1284169535" sldId="268"/>
            <ac:spMk id="2" creationId="{F9750EE5-5907-C5BD-2644-670040B279F8}"/>
          </ac:spMkLst>
        </pc:spChg>
        <pc:spChg chg="add del mod">
          <ac:chgData name="暄 黄" userId="3b1a590b25de4db0" providerId="LiveId" clId="{E3AE747D-9B69-4048-9579-3BB4DFD5DC85}" dt="2024-02-02T18:55:46.840" v="3610" actId="20577"/>
          <ac:spMkLst>
            <pc:docMk/>
            <pc:sldMk cId="1284169535" sldId="268"/>
            <ac:spMk id="3" creationId="{5B359CE6-A159-157E-408A-8882A7D51D88}"/>
          </ac:spMkLst>
        </pc:spChg>
        <pc:spChg chg="add mod">
          <ac:chgData name="暄 黄" userId="3b1a590b25de4db0" providerId="LiveId" clId="{E3AE747D-9B69-4048-9579-3BB4DFD5DC85}" dt="2024-02-02T14:41:06.254" v="2156" actId="14100"/>
          <ac:spMkLst>
            <pc:docMk/>
            <pc:sldMk cId="1284169535" sldId="268"/>
            <ac:spMk id="4" creationId="{D865D709-50E3-076A-2EC6-CC5826679A56}"/>
          </ac:spMkLst>
        </pc:spChg>
        <pc:spChg chg="add mod">
          <ac:chgData name="暄 黄" userId="3b1a590b25de4db0" providerId="LiveId" clId="{E3AE747D-9B69-4048-9579-3BB4DFD5DC85}" dt="2024-02-02T14:41:22.095" v="2162" actId="20577"/>
          <ac:spMkLst>
            <pc:docMk/>
            <pc:sldMk cId="1284169535" sldId="268"/>
            <ac:spMk id="5" creationId="{69601DE3-6E27-5F1C-4BC4-E83FFF73212C}"/>
          </ac:spMkLst>
        </pc:spChg>
        <pc:spChg chg="add mod">
          <ac:chgData name="暄 黄" userId="3b1a590b25de4db0" providerId="LiveId" clId="{E3AE747D-9B69-4048-9579-3BB4DFD5DC85}" dt="2024-02-02T14:43:33.672" v="2168" actId="20577"/>
          <ac:spMkLst>
            <pc:docMk/>
            <pc:sldMk cId="1284169535" sldId="268"/>
            <ac:spMk id="6" creationId="{E06D20FE-4C57-CE73-3903-9758AB5F7D01}"/>
          </ac:spMkLst>
        </pc:spChg>
        <pc:spChg chg="add mod">
          <ac:chgData name="暄 黄" userId="3b1a590b25de4db0" providerId="LiveId" clId="{E3AE747D-9B69-4048-9579-3BB4DFD5DC85}" dt="2024-02-02T14:44:06.868" v="2177" actId="20577"/>
          <ac:spMkLst>
            <pc:docMk/>
            <pc:sldMk cId="1284169535" sldId="268"/>
            <ac:spMk id="7" creationId="{680769C3-6637-0A4F-B2F2-B35A55E0D1BB}"/>
          </ac:spMkLst>
        </pc:spChg>
        <pc:spChg chg="add del mod">
          <ac:chgData name="暄 黄" userId="3b1a590b25de4db0" providerId="LiveId" clId="{E3AE747D-9B69-4048-9579-3BB4DFD5DC85}" dt="2024-02-02T14:44:40.836" v="2180" actId="21"/>
          <ac:spMkLst>
            <pc:docMk/>
            <pc:sldMk cId="1284169535" sldId="268"/>
            <ac:spMk id="8" creationId="{65859462-C1F4-753B-79B4-79C3DA048DA5}"/>
          </ac:spMkLst>
        </pc:spChg>
        <pc:spChg chg="add mod">
          <ac:chgData name="暄 黄" userId="3b1a590b25de4db0" providerId="LiveId" clId="{E3AE747D-9B69-4048-9579-3BB4DFD5DC85}" dt="2024-02-02T14:45:06.852" v="2188" actId="20577"/>
          <ac:spMkLst>
            <pc:docMk/>
            <pc:sldMk cId="1284169535" sldId="268"/>
            <ac:spMk id="9" creationId="{C2FC1785-DB65-14ED-B672-74C4A93740F1}"/>
          </ac:spMkLst>
        </pc:spChg>
        <pc:spChg chg="add mod">
          <ac:chgData name="暄 黄" userId="3b1a590b25de4db0" providerId="LiveId" clId="{E3AE747D-9B69-4048-9579-3BB4DFD5DC85}" dt="2024-02-02T14:45:24.495" v="2195" actId="20577"/>
          <ac:spMkLst>
            <pc:docMk/>
            <pc:sldMk cId="1284169535" sldId="268"/>
            <ac:spMk id="10" creationId="{7B592DAB-83B1-AE08-A7B6-3822842171AB}"/>
          </ac:spMkLst>
        </pc:spChg>
        <pc:spChg chg="add del mod">
          <ac:chgData name="暄 黄" userId="3b1a590b25de4db0" providerId="LiveId" clId="{E3AE747D-9B69-4048-9579-3BB4DFD5DC85}" dt="2024-02-02T14:45:47.595" v="2198" actId="21"/>
          <ac:spMkLst>
            <pc:docMk/>
            <pc:sldMk cId="1284169535" sldId="268"/>
            <ac:spMk id="11" creationId="{52C7FE5A-80A0-9646-C00E-C94597C9D55F}"/>
          </ac:spMkLst>
        </pc:spChg>
        <pc:spChg chg="add del mod">
          <ac:chgData name="暄 黄" userId="3b1a590b25de4db0" providerId="LiveId" clId="{E3AE747D-9B69-4048-9579-3BB4DFD5DC85}" dt="2024-02-02T14:48:12.936" v="2223" actId="21"/>
          <ac:spMkLst>
            <pc:docMk/>
            <pc:sldMk cId="1284169535" sldId="268"/>
            <ac:spMk id="12" creationId="{46949F7B-4E3D-4736-51E3-555C39990311}"/>
          </ac:spMkLst>
        </pc:spChg>
        <pc:spChg chg="add mod">
          <ac:chgData name="暄 黄" userId="3b1a590b25de4db0" providerId="LiveId" clId="{E3AE747D-9B69-4048-9579-3BB4DFD5DC85}" dt="2024-02-02T14:48:29.225" v="2230" actId="20577"/>
          <ac:spMkLst>
            <pc:docMk/>
            <pc:sldMk cId="1284169535" sldId="268"/>
            <ac:spMk id="13" creationId="{3893F887-B57B-B406-4F3F-2167A5510C26}"/>
          </ac:spMkLst>
        </pc:spChg>
        <pc:spChg chg="add del mod">
          <ac:chgData name="暄 黄" userId="3b1a590b25de4db0" providerId="LiveId" clId="{E3AE747D-9B69-4048-9579-3BB4DFD5DC85}" dt="2024-02-02T14:49:01.331" v="2232" actId="21"/>
          <ac:spMkLst>
            <pc:docMk/>
            <pc:sldMk cId="1284169535" sldId="268"/>
            <ac:spMk id="15" creationId="{7A098DD9-9DA1-E200-CEBA-627AF7CBDF0B}"/>
          </ac:spMkLst>
        </pc:spChg>
        <pc:spChg chg="add mod">
          <ac:chgData name="暄 黄" userId="3b1a590b25de4db0" providerId="LiveId" clId="{E3AE747D-9B69-4048-9579-3BB4DFD5DC85}" dt="2024-02-02T18:55:57.558" v="3611" actId="14100"/>
          <ac:spMkLst>
            <pc:docMk/>
            <pc:sldMk cId="1284169535" sldId="268"/>
            <ac:spMk id="16" creationId="{B231301A-AA66-B725-744B-C84888D5D815}"/>
          </ac:spMkLst>
        </pc:spChg>
      </pc:sldChg>
      <pc:sldChg chg="addSp delSp modSp new mod ord">
        <pc:chgData name="暄 黄" userId="3b1a590b25de4db0" providerId="LiveId" clId="{E3AE747D-9B69-4048-9579-3BB4DFD5DC85}" dt="2024-02-05T03:41:29.301" v="6858" actId="14100"/>
        <pc:sldMkLst>
          <pc:docMk/>
          <pc:sldMk cId="2629500306" sldId="269"/>
        </pc:sldMkLst>
        <pc:spChg chg="mod">
          <ac:chgData name="暄 黄" userId="3b1a590b25de4db0" providerId="LiveId" clId="{E3AE747D-9B69-4048-9579-3BB4DFD5DC85}" dt="2024-02-02T15:05:38.969" v="2785" actId="14100"/>
          <ac:spMkLst>
            <pc:docMk/>
            <pc:sldMk cId="2629500306" sldId="269"/>
            <ac:spMk id="2" creationId="{8393FA05-148E-595F-C172-91741E7E8B10}"/>
          </ac:spMkLst>
        </pc:spChg>
        <pc:spChg chg="mod">
          <ac:chgData name="暄 黄" userId="3b1a590b25de4db0" providerId="LiveId" clId="{E3AE747D-9B69-4048-9579-3BB4DFD5DC85}" dt="2024-02-02T15:05:50.652" v="2789" actId="27636"/>
          <ac:spMkLst>
            <pc:docMk/>
            <pc:sldMk cId="2629500306" sldId="269"/>
            <ac:spMk id="3" creationId="{6BB238C9-80A5-A69D-9D11-BA26DED33369}"/>
          </ac:spMkLst>
        </pc:spChg>
        <pc:spChg chg="add del mod">
          <ac:chgData name="暄 黄" userId="3b1a590b25de4db0" providerId="LiveId" clId="{E3AE747D-9B69-4048-9579-3BB4DFD5DC85}" dt="2024-02-05T03:30:36.329" v="6739" actId="47"/>
          <ac:spMkLst>
            <pc:docMk/>
            <pc:sldMk cId="2629500306" sldId="269"/>
            <ac:spMk id="4" creationId="{CF7449D9-22F2-D005-D73E-98EB029A852A}"/>
          </ac:spMkLst>
        </pc:spChg>
        <pc:spChg chg="add del mod">
          <ac:chgData name="暄 黄" userId="3b1a590b25de4db0" providerId="LiveId" clId="{E3AE747D-9B69-4048-9579-3BB4DFD5DC85}" dt="2024-02-05T03:30:35.557" v="6738" actId="47"/>
          <ac:spMkLst>
            <pc:docMk/>
            <pc:sldMk cId="2629500306" sldId="269"/>
            <ac:spMk id="6" creationId="{CA30480C-2EA1-3628-15BE-B2E7845C896E}"/>
          </ac:spMkLst>
        </pc:spChg>
        <pc:spChg chg="add mod">
          <ac:chgData name="暄 黄" userId="3b1a590b25de4db0" providerId="LiveId" clId="{E3AE747D-9B69-4048-9579-3BB4DFD5DC85}" dt="2024-02-05T03:30:38.353" v="6741" actId="1076"/>
          <ac:spMkLst>
            <pc:docMk/>
            <pc:sldMk cId="2629500306" sldId="269"/>
            <ac:spMk id="7" creationId="{D5D75CEF-8BFA-E2A6-5D38-438B71CB52F0}"/>
          </ac:spMkLst>
        </pc:spChg>
        <pc:spChg chg="add mod">
          <ac:chgData name="暄 黄" userId="3b1a590b25de4db0" providerId="LiveId" clId="{E3AE747D-9B69-4048-9579-3BB4DFD5DC85}" dt="2024-02-02T15:41:06.734" v="3132" actId="20577"/>
          <ac:spMkLst>
            <pc:docMk/>
            <pc:sldMk cId="2629500306" sldId="269"/>
            <ac:spMk id="8" creationId="{4236CA05-CC44-54C3-7D2D-2A7525AC5393}"/>
          </ac:spMkLst>
        </pc:spChg>
        <pc:spChg chg="add del mod">
          <ac:chgData name="暄 黄" userId="3b1a590b25de4db0" providerId="LiveId" clId="{E3AE747D-9B69-4048-9579-3BB4DFD5DC85}" dt="2024-02-05T03:34:26.906" v="6751"/>
          <ac:spMkLst>
            <pc:docMk/>
            <pc:sldMk cId="2629500306" sldId="269"/>
            <ac:spMk id="9" creationId="{0ACB74CC-4D23-03D6-5922-E005FDA55356}"/>
          </ac:spMkLst>
        </pc:spChg>
        <pc:spChg chg="add mod">
          <ac:chgData name="暄 黄" userId="3b1a590b25de4db0" providerId="LiveId" clId="{E3AE747D-9B69-4048-9579-3BB4DFD5DC85}" dt="2024-02-05T03:37:08.775" v="6842" actId="13822"/>
          <ac:spMkLst>
            <pc:docMk/>
            <pc:sldMk cId="2629500306" sldId="269"/>
            <ac:spMk id="12" creationId="{BA2F073A-B00D-32FD-F04A-B2F57E2CD98F}"/>
          </ac:spMkLst>
        </pc:spChg>
        <pc:spChg chg="add del mod">
          <ac:chgData name="暄 黄" userId="3b1a590b25de4db0" providerId="LiveId" clId="{E3AE747D-9B69-4048-9579-3BB4DFD5DC85}" dt="2024-02-05T03:40:19.064" v="6846" actId="21"/>
          <ac:spMkLst>
            <pc:docMk/>
            <pc:sldMk cId="2629500306" sldId="269"/>
            <ac:spMk id="13" creationId="{762E4D27-9DBC-8610-0E2C-3B83CC649323}"/>
          </ac:spMkLst>
        </pc:spChg>
        <pc:spChg chg="add mod">
          <ac:chgData name="暄 黄" userId="3b1a590b25de4db0" providerId="LiveId" clId="{E3AE747D-9B69-4048-9579-3BB4DFD5DC85}" dt="2024-02-05T03:41:29.301" v="6858" actId="14100"/>
          <ac:spMkLst>
            <pc:docMk/>
            <pc:sldMk cId="2629500306" sldId="269"/>
            <ac:spMk id="14" creationId="{E2A18675-0B9A-3E9A-83DA-DBB85EAD857B}"/>
          </ac:spMkLst>
        </pc:spChg>
        <pc:spChg chg="add mod">
          <ac:chgData name="暄 黄" userId="3b1a590b25de4db0" providerId="LiveId" clId="{E3AE747D-9B69-4048-9579-3BB4DFD5DC85}" dt="2024-02-05T03:40:29.186" v="6848"/>
          <ac:spMkLst>
            <pc:docMk/>
            <pc:sldMk cId="2629500306" sldId="269"/>
            <ac:spMk id="15" creationId="{762E4D27-9DBC-8610-0E2C-3B83CC649323}"/>
          </ac:spMkLst>
        </pc:spChg>
        <pc:picChg chg="add del mod">
          <ac:chgData name="暄 黄" userId="3b1a590b25de4db0" providerId="LiveId" clId="{E3AE747D-9B69-4048-9579-3BB4DFD5DC85}" dt="2024-02-05T03:34:02.141" v="6746" actId="21"/>
          <ac:picMkLst>
            <pc:docMk/>
            <pc:sldMk cId="2629500306" sldId="269"/>
            <ac:picMk id="5" creationId="{3D45AD17-5812-6662-12BD-DE39CC2C07B5}"/>
          </ac:picMkLst>
        </pc:picChg>
        <pc:picChg chg="add del mod">
          <ac:chgData name="暄 黄" userId="3b1a590b25de4db0" providerId="LiveId" clId="{E3AE747D-9B69-4048-9579-3BB4DFD5DC85}" dt="2024-02-02T15:04:57.493" v="2732" actId="21"/>
          <ac:picMkLst>
            <pc:docMk/>
            <pc:sldMk cId="2629500306" sldId="269"/>
            <ac:picMk id="7" creationId="{0A5E1020-93D8-76E1-8D5B-CF82FA2F9FFD}"/>
          </ac:picMkLst>
        </pc:picChg>
        <pc:picChg chg="add del mod">
          <ac:chgData name="暄 黄" userId="3b1a590b25de4db0" providerId="LiveId" clId="{E3AE747D-9B69-4048-9579-3BB4DFD5DC85}" dt="2024-02-05T03:39:53.077" v="6844" actId="21"/>
          <ac:picMkLst>
            <pc:docMk/>
            <pc:sldMk cId="2629500306" sldId="269"/>
            <ac:picMk id="10" creationId="{0EEA5EF3-7A5D-F14F-FA32-337B14838316}"/>
          </ac:picMkLst>
        </pc:picChg>
        <pc:picChg chg="add del mod">
          <ac:chgData name="暄 黄" userId="3b1a590b25de4db0" providerId="LiveId" clId="{E3AE747D-9B69-4048-9579-3BB4DFD5DC85}" dt="2024-02-05T03:34:26.890" v="6749" actId="21"/>
          <ac:picMkLst>
            <pc:docMk/>
            <pc:sldMk cId="2629500306" sldId="269"/>
            <ac:picMk id="11" creationId="{3D45AD17-5812-6662-12BD-DE39CC2C07B5}"/>
          </ac:picMkLst>
        </pc:picChg>
      </pc:sldChg>
      <pc:sldChg chg="addSp delSp modSp new mod ord">
        <pc:chgData name="暄 黄" userId="3b1a590b25de4db0" providerId="LiveId" clId="{E3AE747D-9B69-4048-9579-3BB4DFD5DC85}" dt="2024-02-05T03:51:56.334" v="6992" actId="13822"/>
        <pc:sldMkLst>
          <pc:docMk/>
          <pc:sldMk cId="2826321490" sldId="270"/>
        </pc:sldMkLst>
        <pc:spChg chg="mod">
          <ac:chgData name="暄 黄" userId="3b1a590b25de4db0" providerId="LiveId" clId="{E3AE747D-9B69-4048-9579-3BB4DFD5DC85}" dt="2024-02-02T15:20:49.612" v="2976" actId="14100"/>
          <ac:spMkLst>
            <pc:docMk/>
            <pc:sldMk cId="2826321490" sldId="270"/>
            <ac:spMk id="2" creationId="{0F4AC0E8-F1DD-EC00-CF2E-AAAF3B5F0DC7}"/>
          </ac:spMkLst>
        </pc:spChg>
        <pc:spChg chg="mod">
          <ac:chgData name="暄 黄" userId="3b1a590b25de4db0" providerId="LiveId" clId="{E3AE747D-9B69-4048-9579-3BB4DFD5DC85}" dt="2024-02-02T15:27:46.334" v="3009" actId="207"/>
          <ac:spMkLst>
            <pc:docMk/>
            <pc:sldMk cId="2826321490" sldId="270"/>
            <ac:spMk id="3" creationId="{91C4A4E6-A87D-CC77-CEEE-5C1200C50E8B}"/>
          </ac:spMkLst>
        </pc:spChg>
        <pc:spChg chg="add mod">
          <ac:chgData name="暄 黄" userId="3b1a590b25de4db0" providerId="LiveId" clId="{E3AE747D-9B69-4048-9579-3BB4DFD5DC85}" dt="2024-02-05T03:51:56.334" v="6992" actId="13822"/>
          <ac:spMkLst>
            <pc:docMk/>
            <pc:sldMk cId="2826321490" sldId="270"/>
            <ac:spMk id="4" creationId="{FC593F89-E9CF-8C27-A6C0-3DBC887447DE}"/>
          </ac:spMkLst>
        </pc:spChg>
        <pc:picChg chg="add del mod">
          <ac:chgData name="暄 黄" userId="3b1a590b25de4db0" providerId="LiveId" clId="{E3AE747D-9B69-4048-9579-3BB4DFD5DC85}" dt="2024-02-05T03:49:59.913" v="6906" actId="21"/>
          <ac:picMkLst>
            <pc:docMk/>
            <pc:sldMk cId="2826321490" sldId="270"/>
            <ac:picMk id="5" creationId="{EE367B5F-3193-0C63-F5B6-3D04647AC31A}"/>
          </ac:picMkLst>
        </pc:picChg>
      </pc:sldChg>
      <pc:sldChg chg="addSp delSp modSp new mod ord">
        <pc:chgData name="暄 黄" userId="3b1a590b25de4db0" providerId="LiveId" clId="{E3AE747D-9B69-4048-9579-3BB4DFD5DC85}" dt="2024-02-05T04:17:43.718" v="7093" actId="1076"/>
        <pc:sldMkLst>
          <pc:docMk/>
          <pc:sldMk cId="1792542890" sldId="271"/>
        </pc:sldMkLst>
        <pc:spChg chg="mod">
          <ac:chgData name="暄 黄" userId="3b1a590b25de4db0" providerId="LiveId" clId="{E3AE747D-9B69-4048-9579-3BB4DFD5DC85}" dt="2024-02-05T02:52:32.024" v="6715" actId="14100"/>
          <ac:spMkLst>
            <pc:docMk/>
            <pc:sldMk cId="1792542890" sldId="271"/>
            <ac:spMk id="2" creationId="{F5EC72DE-36A1-5EBE-1C50-E13507109B9A}"/>
          </ac:spMkLst>
        </pc:spChg>
        <pc:spChg chg="mod">
          <ac:chgData name="暄 黄" userId="3b1a590b25de4db0" providerId="LiveId" clId="{E3AE747D-9B69-4048-9579-3BB4DFD5DC85}" dt="2024-02-02T18:22:18.467" v="3369" actId="14100"/>
          <ac:spMkLst>
            <pc:docMk/>
            <pc:sldMk cId="1792542890" sldId="271"/>
            <ac:spMk id="3" creationId="{52D7568B-8956-8B6D-E350-C0F4610B5BA0}"/>
          </ac:spMkLst>
        </pc:spChg>
        <pc:spChg chg="add">
          <ac:chgData name="暄 黄" userId="3b1a590b25de4db0" providerId="LiveId" clId="{E3AE747D-9B69-4048-9579-3BB4DFD5DC85}" dt="2024-02-02T18:17:57.736" v="3311"/>
          <ac:spMkLst>
            <pc:docMk/>
            <pc:sldMk cId="1792542890" sldId="271"/>
            <ac:spMk id="4" creationId="{C87E1B47-38EE-DD3C-1DA2-F112E7D7D054}"/>
          </ac:spMkLst>
        </pc:spChg>
        <pc:spChg chg="add mod">
          <ac:chgData name="暄 黄" userId="3b1a590b25de4db0" providerId="LiveId" clId="{E3AE747D-9B69-4048-9579-3BB4DFD5DC85}" dt="2024-02-02T18:32:45.607" v="3504"/>
          <ac:spMkLst>
            <pc:docMk/>
            <pc:sldMk cId="1792542890" sldId="271"/>
            <ac:spMk id="7" creationId="{F4F8F134-57FD-5FBA-FE02-44BA4FA2E012}"/>
          </ac:spMkLst>
        </pc:spChg>
        <pc:graphicFrameChg chg="add mod">
          <ac:chgData name="暄 黄" userId="3b1a590b25de4db0" providerId="LiveId" clId="{E3AE747D-9B69-4048-9579-3BB4DFD5DC85}" dt="2024-02-05T04:17:43.718" v="7093" actId="1076"/>
          <ac:graphicFrameMkLst>
            <pc:docMk/>
            <pc:sldMk cId="1792542890" sldId="271"/>
            <ac:graphicFrameMk id="4" creationId="{B3596F3E-3026-5EB2-3AAE-52AA90E1DAC4}"/>
          </ac:graphicFrameMkLst>
        </pc:graphicFrameChg>
        <pc:picChg chg="add del mod">
          <ac:chgData name="暄 黄" userId="3b1a590b25de4db0" providerId="LiveId" clId="{E3AE747D-9B69-4048-9579-3BB4DFD5DC85}" dt="2024-02-03T16:25:28.478" v="6410" actId="21"/>
          <ac:picMkLst>
            <pc:docMk/>
            <pc:sldMk cId="1792542890" sldId="271"/>
            <ac:picMk id="4" creationId="{61F8A618-BBE5-BBE0-58F6-350AB356171F}"/>
          </ac:picMkLst>
        </pc:picChg>
        <pc:picChg chg="add mod">
          <ac:chgData name="暄 黄" userId="3b1a590b25de4db0" providerId="LiveId" clId="{E3AE747D-9B69-4048-9579-3BB4DFD5DC85}" dt="2024-02-02T18:32:33.459" v="3502" actId="14100"/>
          <ac:picMkLst>
            <pc:docMk/>
            <pc:sldMk cId="1792542890" sldId="271"/>
            <ac:picMk id="6" creationId="{03B6BC96-2BE9-F3E5-B6AC-1D4EF508CB12}"/>
          </ac:picMkLst>
        </pc:picChg>
        <pc:picChg chg="add mod">
          <ac:chgData name="暄 黄" userId="3b1a590b25de4db0" providerId="LiveId" clId="{E3AE747D-9B69-4048-9579-3BB4DFD5DC85}" dt="2024-02-03T16:25:42.948" v="6413" actId="14100"/>
          <ac:picMkLst>
            <pc:docMk/>
            <pc:sldMk cId="1792542890" sldId="271"/>
            <ac:picMk id="8" creationId="{1DEE7AEE-0E07-9A9E-D4BA-F3963C41B921}"/>
          </ac:picMkLst>
        </pc:picChg>
      </pc:sldChg>
      <pc:sldChg chg="addSp delSp modSp new mod ord">
        <pc:chgData name="暄 黄" userId="3b1a590b25de4db0" providerId="LiveId" clId="{E3AE747D-9B69-4048-9579-3BB4DFD5DC85}" dt="2024-02-05T03:59:37.433" v="7090" actId="21"/>
        <pc:sldMkLst>
          <pc:docMk/>
          <pc:sldMk cId="2940269197" sldId="272"/>
        </pc:sldMkLst>
        <pc:spChg chg="mod">
          <ac:chgData name="暄 黄" userId="3b1a590b25de4db0" providerId="LiveId" clId="{E3AE747D-9B69-4048-9579-3BB4DFD5DC85}" dt="2024-02-02T18:22:28.018" v="3372" actId="20577"/>
          <ac:spMkLst>
            <pc:docMk/>
            <pc:sldMk cId="2940269197" sldId="272"/>
            <ac:spMk id="2" creationId="{70D319BB-BBEF-E475-A3BC-97B377F20CD1}"/>
          </ac:spMkLst>
        </pc:spChg>
        <pc:spChg chg="mod">
          <ac:chgData name="暄 黄" userId="3b1a590b25de4db0" providerId="LiveId" clId="{E3AE747D-9B69-4048-9579-3BB4DFD5DC85}" dt="2024-02-05T03:54:40.531" v="7051" actId="20578"/>
          <ac:spMkLst>
            <pc:docMk/>
            <pc:sldMk cId="2940269197" sldId="272"/>
            <ac:spMk id="3" creationId="{E4CE7F62-B1A8-EB71-DAC1-9834492A10AA}"/>
          </ac:spMkLst>
        </pc:spChg>
        <pc:spChg chg="add mod">
          <ac:chgData name="暄 黄" userId="3b1a590b25de4db0" providerId="LiveId" clId="{E3AE747D-9B69-4048-9579-3BB4DFD5DC85}" dt="2024-02-02T16:17:16.025" v="3154" actId="14100"/>
          <ac:spMkLst>
            <pc:docMk/>
            <pc:sldMk cId="2940269197" sldId="272"/>
            <ac:spMk id="4" creationId="{67580E59-969E-AE03-5CD4-AF02A6921C36}"/>
          </ac:spMkLst>
        </pc:spChg>
        <pc:spChg chg="add mod">
          <ac:chgData name="暄 黄" userId="3b1a590b25de4db0" providerId="LiveId" clId="{E3AE747D-9B69-4048-9579-3BB4DFD5DC85}" dt="2024-02-03T10:15:07.907" v="4043" actId="207"/>
          <ac:spMkLst>
            <pc:docMk/>
            <pc:sldMk cId="2940269197" sldId="272"/>
            <ac:spMk id="5" creationId="{95085764-C9D6-7A0E-9F6E-38CA55A85358}"/>
          </ac:spMkLst>
        </pc:spChg>
        <pc:spChg chg="add del mod">
          <ac:chgData name="暄 黄" userId="3b1a590b25de4db0" providerId="LiveId" clId="{E3AE747D-9B69-4048-9579-3BB4DFD5DC85}" dt="2024-02-05T03:54:54.794" v="7071" actId="21"/>
          <ac:spMkLst>
            <pc:docMk/>
            <pc:sldMk cId="2940269197" sldId="272"/>
            <ac:spMk id="6" creationId="{34E250FF-7B6F-ABA1-D52B-9366F03FF4BE}"/>
          </ac:spMkLst>
        </pc:spChg>
        <pc:spChg chg="add del mod">
          <ac:chgData name="暄 黄" userId="3b1a590b25de4db0" providerId="LiveId" clId="{E3AE747D-9B69-4048-9579-3BB4DFD5DC85}" dt="2024-02-05T03:59:37.433" v="7090" actId="21"/>
          <ac:spMkLst>
            <pc:docMk/>
            <pc:sldMk cId="2940269197" sldId="272"/>
            <ac:spMk id="7" creationId="{8E5541F9-FB2E-B4A4-F2F3-73500B0D3BA4}"/>
          </ac:spMkLst>
        </pc:spChg>
        <pc:spChg chg="add mod">
          <ac:chgData name="暄 黄" userId="3b1a590b25de4db0" providerId="LiveId" clId="{E3AE747D-9B69-4048-9579-3BB4DFD5DC85}" dt="2024-02-02T16:22:13.563" v="3218" actId="20577"/>
          <ac:spMkLst>
            <pc:docMk/>
            <pc:sldMk cId="2940269197" sldId="272"/>
            <ac:spMk id="9" creationId="{BAC6EE1B-B9A5-14AA-C380-9779BF13C53C}"/>
          </ac:spMkLst>
        </pc:spChg>
        <pc:spChg chg="add mod">
          <ac:chgData name="暄 黄" userId="3b1a590b25de4db0" providerId="LiveId" clId="{E3AE747D-9B69-4048-9579-3BB4DFD5DC85}" dt="2024-02-02T16:22:54.001" v="3267" actId="14100"/>
          <ac:spMkLst>
            <pc:docMk/>
            <pc:sldMk cId="2940269197" sldId="272"/>
            <ac:spMk id="10" creationId="{CC821D94-2765-E3C8-2440-1995AA197D5F}"/>
          </ac:spMkLst>
        </pc:spChg>
        <pc:picChg chg="add del mod">
          <ac:chgData name="暄 黄" userId="3b1a590b25de4db0" providerId="LiveId" clId="{E3AE747D-9B69-4048-9579-3BB4DFD5DC85}" dt="2024-02-02T16:16:13.781" v="3141" actId="21"/>
          <ac:picMkLst>
            <pc:docMk/>
            <pc:sldMk cId="2940269197" sldId="272"/>
            <ac:picMk id="6" creationId="{51DE4F0B-D15E-0083-4277-BBB37023DEDF}"/>
          </ac:picMkLst>
        </pc:picChg>
        <pc:picChg chg="add del mod">
          <ac:chgData name="暄 黄" userId="3b1a590b25de4db0" providerId="LiveId" clId="{E3AE747D-9B69-4048-9579-3BB4DFD5DC85}" dt="2024-02-03T16:24:43.031" v="6403" actId="21"/>
          <ac:picMkLst>
            <pc:docMk/>
            <pc:sldMk cId="2940269197" sldId="272"/>
            <ac:picMk id="7" creationId="{B4A8A5C4-FF73-3812-E1FD-033A0D4F092F}"/>
          </ac:picMkLst>
        </pc:picChg>
        <pc:picChg chg="add del mod">
          <ac:chgData name="暄 黄" userId="3b1a590b25de4db0" providerId="LiveId" clId="{E3AE747D-9B69-4048-9579-3BB4DFD5DC85}" dt="2024-02-05T03:52:20.612" v="6994" actId="21"/>
          <ac:picMkLst>
            <pc:docMk/>
            <pc:sldMk cId="2940269197" sldId="272"/>
            <ac:picMk id="8" creationId="{440D0197-3FD4-BC83-2F9A-9D84744A39D4}"/>
          </ac:picMkLst>
        </pc:picChg>
        <pc:picChg chg="add del mod">
          <ac:chgData name="暄 黄" userId="3b1a590b25de4db0" providerId="LiveId" clId="{E3AE747D-9B69-4048-9579-3BB4DFD5DC85}" dt="2024-02-03T16:25:20.144" v="6408" actId="21"/>
          <ac:picMkLst>
            <pc:docMk/>
            <pc:sldMk cId="2940269197" sldId="272"/>
            <ac:picMk id="12" creationId="{6F12BD99-E95A-7356-785F-C4E50189DB41}"/>
          </ac:picMkLst>
        </pc:picChg>
        <pc:picChg chg="add mod">
          <ac:chgData name="暄 黄" userId="3b1a590b25de4db0" providerId="LiveId" clId="{E3AE747D-9B69-4048-9579-3BB4DFD5DC85}" dt="2024-02-05T03:52:11.322" v="6993" actId="1076"/>
          <ac:picMkLst>
            <pc:docMk/>
            <pc:sldMk cId="2940269197" sldId="272"/>
            <ac:picMk id="14" creationId="{92FD8EB7-A8FE-65F9-4123-5A11AB9F087C}"/>
          </ac:picMkLst>
        </pc:picChg>
      </pc:sldChg>
      <pc:sldChg chg="addSp delSp modSp new mod ord">
        <pc:chgData name="暄 黄" userId="3b1a590b25de4db0" providerId="LiveId" clId="{E3AE747D-9B69-4048-9579-3BB4DFD5DC85}" dt="2024-02-02T18:38:27.911" v="3597" actId="20577"/>
        <pc:sldMkLst>
          <pc:docMk/>
          <pc:sldMk cId="1890774967" sldId="273"/>
        </pc:sldMkLst>
        <pc:spChg chg="mod">
          <ac:chgData name="暄 黄" userId="3b1a590b25de4db0" providerId="LiveId" clId="{E3AE747D-9B69-4048-9579-3BB4DFD5DC85}" dt="2024-02-02T18:38:27.911" v="3597" actId="20577"/>
          <ac:spMkLst>
            <pc:docMk/>
            <pc:sldMk cId="1890774967" sldId="273"/>
            <ac:spMk id="2" creationId="{32FED6D7-01C2-CD3E-EB9C-119ABBA12F49}"/>
          </ac:spMkLst>
        </pc:spChg>
        <pc:spChg chg="del">
          <ac:chgData name="暄 黄" userId="3b1a590b25de4db0" providerId="LiveId" clId="{E3AE747D-9B69-4048-9579-3BB4DFD5DC85}" dt="2024-02-02T18:26:43.506" v="3404" actId="3680"/>
          <ac:spMkLst>
            <pc:docMk/>
            <pc:sldMk cId="1890774967" sldId="273"/>
            <ac:spMk id="3" creationId="{ECE864A5-7B81-52D0-6D07-902C8ECEF9A0}"/>
          </ac:spMkLst>
        </pc:spChg>
        <pc:spChg chg="add del mod">
          <ac:chgData name="暄 黄" userId="3b1a590b25de4db0" providerId="LiveId" clId="{E3AE747D-9B69-4048-9579-3BB4DFD5DC85}" dt="2024-02-02T18:30:46.525" v="3475" actId="21"/>
          <ac:spMkLst>
            <pc:docMk/>
            <pc:sldMk cId="1890774967" sldId="273"/>
            <ac:spMk id="6" creationId="{4789BD0F-217A-A035-3005-CDBFDB9238C3}"/>
          </ac:spMkLst>
        </pc:spChg>
        <pc:spChg chg="add del mod">
          <ac:chgData name="暄 黄" userId="3b1a590b25de4db0" providerId="LiveId" clId="{E3AE747D-9B69-4048-9579-3BB4DFD5DC85}" dt="2024-02-02T18:33:26.930" v="3510" actId="21"/>
          <ac:spMkLst>
            <pc:docMk/>
            <pc:sldMk cId="1890774967" sldId="273"/>
            <ac:spMk id="7" creationId="{B83D3D48-B846-80D6-EE4F-D59AF5BC7088}"/>
          </ac:spMkLst>
        </pc:spChg>
        <pc:spChg chg="add del mod">
          <ac:chgData name="暄 黄" userId="3b1a590b25de4db0" providerId="LiveId" clId="{E3AE747D-9B69-4048-9579-3BB4DFD5DC85}" dt="2024-02-02T18:31:40.530" v="3479" actId="21"/>
          <ac:spMkLst>
            <pc:docMk/>
            <pc:sldMk cId="1890774967" sldId="273"/>
            <ac:spMk id="8" creationId="{8E2FCD14-1B05-67AB-2E5B-E52E4A7F285F}"/>
          </ac:spMkLst>
        </pc:spChg>
        <pc:spChg chg="add mod">
          <ac:chgData name="暄 黄" userId="3b1a590b25de4db0" providerId="LiveId" clId="{E3AE747D-9B69-4048-9579-3BB4DFD5DC85}" dt="2024-02-02T18:37:59.552" v="3578" actId="14100"/>
          <ac:spMkLst>
            <pc:docMk/>
            <pc:sldMk cId="1890774967" sldId="273"/>
            <ac:spMk id="9" creationId="{1209FFE3-63DA-6371-5C9D-2E8B2BD3E95F}"/>
          </ac:spMkLst>
        </pc:spChg>
        <pc:spChg chg="add mod">
          <ac:chgData name="暄 黄" userId="3b1a590b25de4db0" providerId="LiveId" clId="{E3AE747D-9B69-4048-9579-3BB4DFD5DC85}" dt="2024-02-02T18:37:57.558" v="3577" actId="14100"/>
          <ac:spMkLst>
            <pc:docMk/>
            <pc:sldMk cId="1890774967" sldId="273"/>
            <ac:spMk id="10" creationId="{8E0E2105-7D4C-3967-CF70-D5D090EA83EF}"/>
          </ac:spMkLst>
        </pc:spChg>
        <pc:spChg chg="add mod">
          <ac:chgData name="暄 黄" userId="3b1a590b25de4db0" providerId="LiveId" clId="{E3AE747D-9B69-4048-9579-3BB4DFD5DC85}" dt="2024-02-02T18:38:13.907" v="3580" actId="14100"/>
          <ac:spMkLst>
            <pc:docMk/>
            <pc:sldMk cId="1890774967" sldId="273"/>
            <ac:spMk id="11" creationId="{934B0702-5E0F-7F65-2577-71FFD0CF57CE}"/>
          </ac:spMkLst>
        </pc:spChg>
        <pc:graphicFrameChg chg="add del mod ord modGraphic">
          <ac:chgData name="暄 黄" userId="3b1a590b25de4db0" providerId="LiveId" clId="{E3AE747D-9B69-4048-9579-3BB4DFD5DC85}" dt="2024-02-02T18:29:52.207" v="3452" actId="21"/>
          <ac:graphicFrameMkLst>
            <pc:docMk/>
            <pc:sldMk cId="1890774967" sldId="273"/>
            <ac:graphicFrameMk id="4" creationId="{044FB52B-C0AA-BB47-E1DD-16A0FA2731BF}"/>
          </ac:graphicFrameMkLst>
        </pc:graphicFrameChg>
      </pc:sldChg>
      <pc:sldChg chg="modSp new mod ord">
        <pc:chgData name="暄 黄" userId="3b1a590b25de4db0" providerId="LiveId" clId="{E3AE747D-9B69-4048-9579-3BB4DFD5DC85}" dt="2024-02-03T10:14:12.806" v="3980" actId="255"/>
        <pc:sldMkLst>
          <pc:docMk/>
          <pc:sldMk cId="1716874956" sldId="274"/>
        </pc:sldMkLst>
        <pc:spChg chg="mod">
          <ac:chgData name="暄 黄" userId="3b1a590b25de4db0" providerId="LiveId" clId="{E3AE747D-9B69-4048-9579-3BB4DFD5DC85}" dt="2024-02-03T09:24:25.098" v="3644" actId="14100"/>
          <ac:spMkLst>
            <pc:docMk/>
            <pc:sldMk cId="1716874956" sldId="274"/>
            <ac:spMk id="2" creationId="{C9EDCD07-720B-ECE3-4C97-1816C10A436D}"/>
          </ac:spMkLst>
        </pc:spChg>
        <pc:spChg chg="mod">
          <ac:chgData name="暄 黄" userId="3b1a590b25de4db0" providerId="LiveId" clId="{E3AE747D-9B69-4048-9579-3BB4DFD5DC85}" dt="2024-02-03T10:14:12.806" v="3980" actId="255"/>
          <ac:spMkLst>
            <pc:docMk/>
            <pc:sldMk cId="1716874956" sldId="274"/>
            <ac:spMk id="3" creationId="{D7B47537-2B16-2D07-2687-F2409290A87C}"/>
          </ac:spMkLst>
        </pc:spChg>
      </pc:sldChg>
      <pc:sldChg chg="addSp delSp modSp new mod ord">
        <pc:chgData name="暄 黄" userId="3b1a590b25de4db0" providerId="LiveId" clId="{E3AE747D-9B69-4048-9579-3BB4DFD5DC85}" dt="2024-02-03T10:39:32.989" v="4658" actId="20577"/>
        <pc:sldMkLst>
          <pc:docMk/>
          <pc:sldMk cId="1485711673" sldId="275"/>
        </pc:sldMkLst>
        <pc:spChg chg="mod">
          <ac:chgData name="暄 黄" userId="3b1a590b25de4db0" providerId="LiveId" clId="{E3AE747D-9B69-4048-9579-3BB4DFD5DC85}" dt="2024-02-03T10:39:32.989" v="4658" actId="20577"/>
          <ac:spMkLst>
            <pc:docMk/>
            <pc:sldMk cId="1485711673" sldId="275"/>
            <ac:spMk id="2" creationId="{0949750D-2C67-8BD0-4D02-0C734A3FC1BC}"/>
          </ac:spMkLst>
        </pc:spChg>
        <pc:spChg chg="mod">
          <ac:chgData name="暄 黄" userId="3b1a590b25de4db0" providerId="LiveId" clId="{E3AE747D-9B69-4048-9579-3BB4DFD5DC85}" dt="2024-02-03T10:16:52.792" v="4141" actId="20577"/>
          <ac:spMkLst>
            <pc:docMk/>
            <pc:sldMk cId="1485711673" sldId="275"/>
            <ac:spMk id="3" creationId="{9C1E1C47-E904-CC54-0805-7087BC480C72}"/>
          </ac:spMkLst>
        </pc:spChg>
        <pc:spChg chg="add mod">
          <ac:chgData name="暄 黄" userId="3b1a590b25de4db0" providerId="LiveId" clId="{E3AE747D-9B69-4048-9579-3BB4DFD5DC85}" dt="2024-02-03T10:20:33.159" v="4154" actId="255"/>
          <ac:spMkLst>
            <pc:docMk/>
            <pc:sldMk cId="1485711673" sldId="275"/>
            <ac:spMk id="6" creationId="{5E3FFA63-9DCC-FEF6-0515-FCB1E5E00A8E}"/>
          </ac:spMkLst>
        </pc:spChg>
        <pc:spChg chg="add del mod">
          <ac:chgData name="暄 黄" userId="3b1a590b25de4db0" providerId="LiveId" clId="{E3AE747D-9B69-4048-9579-3BB4DFD5DC85}" dt="2024-02-03T10:21:18.722" v="4184"/>
          <ac:spMkLst>
            <pc:docMk/>
            <pc:sldMk cId="1485711673" sldId="275"/>
            <ac:spMk id="7" creationId="{243BC95D-182C-5C09-A20C-B89DE0B19542}"/>
          </ac:spMkLst>
        </pc:spChg>
        <pc:spChg chg="add del mod">
          <ac:chgData name="暄 黄" userId="3b1a590b25de4db0" providerId="LiveId" clId="{E3AE747D-9B69-4048-9579-3BB4DFD5DC85}" dt="2024-02-03T10:21:18.723" v="4186"/>
          <ac:spMkLst>
            <pc:docMk/>
            <pc:sldMk cId="1485711673" sldId="275"/>
            <ac:spMk id="8" creationId="{CB0E2A8D-95CA-0523-6CA8-30B2B966EB64}"/>
          </ac:spMkLst>
        </pc:spChg>
        <pc:spChg chg="add mod">
          <ac:chgData name="暄 黄" userId="3b1a590b25de4db0" providerId="LiveId" clId="{E3AE747D-9B69-4048-9579-3BB4DFD5DC85}" dt="2024-02-03T10:21:17.353" v="4182" actId="14100"/>
          <ac:spMkLst>
            <pc:docMk/>
            <pc:sldMk cId="1485711673" sldId="275"/>
            <ac:spMk id="9" creationId="{E39DDC8F-A20F-1D4E-807F-32A32F250235}"/>
          </ac:spMkLst>
        </pc:spChg>
        <pc:picChg chg="add mod">
          <ac:chgData name="暄 黄" userId="3b1a590b25de4db0" providerId="LiveId" clId="{E3AE747D-9B69-4048-9579-3BB4DFD5DC85}" dt="2024-02-03T10:19:57.132" v="4143" actId="1076"/>
          <ac:picMkLst>
            <pc:docMk/>
            <pc:sldMk cId="1485711673" sldId="275"/>
            <ac:picMk id="5" creationId="{86405036-CCA6-9A5C-6FA8-544D15BA471F}"/>
          </ac:picMkLst>
        </pc:picChg>
      </pc:sldChg>
      <pc:sldChg chg="addSp modSp new mod ord">
        <pc:chgData name="暄 黄" userId="3b1a590b25de4db0" providerId="LiveId" clId="{E3AE747D-9B69-4048-9579-3BB4DFD5DC85}" dt="2024-02-03T10:26:50.987" v="4364" actId="255"/>
        <pc:sldMkLst>
          <pc:docMk/>
          <pc:sldMk cId="2537519036" sldId="276"/>
        </pc:sldMkLst>
        <pc:spChg chg="mod">
          <ac:chgData name="暄 黄" userId="3b1a590b25de4db0" providerId="LiveId" clId="{E3AE747D-9B69-4048-9579-3BB4DFD5DC85}" dt="2024-02-03T10:24:35.873" v="4318" actId="20577"/>
          <ac:spMkLst>
            <pc:docMk/>
            <pc:sldMk cId="2537519036" sldId="276"/>
            <ac:spMk id="2" creationId="{2643C9BE-B5DA-5A9C-47FA-1B5915E7A442}"/>
          </ac:spMkLst>
        </pc:spChg>
        <pc:spChg chg="mod">
          <ac:chgData name="暄 黄" userId="3b1a590b25de4db0" providerId="LiveId" clId="{E3AE747D-9B69-4048-9579-3BB4DFD5DC85}" dt="2024-02-03T10:24:11.194" v="4313" actId="14100"/>
          <ac:spMkLst>
            <pc:docMk/>
            <pc:sldMk cId="2537519036" sldId="276"/>
            <ac:spMk id="3" creationId="{F0046F43-039A-F2F4-7BB7-68F58ED79E7D}"/>
          </ac:spMkLst>
        </pc:spChg>
        <pc:spChg chg="add mod">
          <ac:chgData name="暄 黄" userId="3b1a590b25de4db0" providerId="LiveId" clId="{E3AE747D-9B69-4048-9579-3BB4DFD5DC85}" dt="2024-02-03T10:26:17.506" v="4343" actId="255"/>
          <ac:spMkLst>
            <pc:docMk/>
            <pc:sldMk cId="2537519036" sldId="276"/>
            <ac:spMk id="6" creationId="{8CB51570-B2EE-80F5-E24E-DCD9AD7469E9}"/>
          </ac:spMkLst>
        </pc:spChg>
        <pc:spChg chg="add mod">
          <ac:chgData name="暄 黄" userId="3b1a590b25de4db0" providerId="LiveId" clId="{E3AE747D-9B69-4048-9579-3BB4DFD5DC85}" dt="2024-02-03T10:26:50.987" v="4364" actId="255"/>
          <ac:spMkLst>
            <pc:docMk/>
            <pc:sldMk cId="2537519036" sldId="276"/>
            <ac:spMk id="7" creationId="{64FCCA76-716D-E83E-C77A-6AF4F1097F36}"/>
          </ac:spMkLst>
        </pc:spChg>
        <pc:picChg chg="add mod">
          <ac:chgData name="暄 黄" userId="3b1a590b25de4db0" providerId="LiveId" clId="{E3AE747D-9B69-4048-9579-3BB4DFD5DC85}" dt="2024-02-03T10:25:45.436" v="4320" actId="1076"/>
          <ac:picMkLst>
            <pc:docMk/>
            <pc:sldMk cId="2537519036" sldId="276"/>
            <ac:picMk id="5" creationId="{3E9D634C-939E-3AF4-378D-273C2F6B3A2C}"/>
          </ac:picMkLst>
        </pc:picChg>
      </pc:sldChg>
      <pc:sldChg chg="addSp delSp modSp new mod ord">
        <pc:chgData name="暄 黄" userId="3b1a590b25de4db0" providerId="LiveId" clId="{E3AE747D-9B69-4048-9579-3BB4DFD5DC85}" dt="2024-02-03T10:33:14.916" v="4579" actId="20577"/>
        <pc:sldMkLst>
          <pc:docMk/>
          <pc:sldMk cId="1893693390" sldId="277"/>
        </pc:sldMkLst>
        <pc:spChg chg="mod">
          <ac:chgData name="暄 黄" userId="3b1a590b25de4db0" providerId="LiveId" clId="{E3AE747D-9B69-4048-9579-3BB4DFD5DC85}" dt="2024-02-03T10:27:17.312" v="4388" actId="14100"/>
          <ac:spMkLst>
            <pc:docMk/>
            <pc:sldMk cId="1893693390" sldId="277"/>
            <ac:spMk id="2" creationId="{5A2EF659-A9FC-4B1F-46AE-9F27C23782F5}"/>
          </ac:spMkLst>
        </pc:spChg>
        <pc:spChg chg="mod">
          <ac:chgData name="暄 黄" userId="3b1a590b25de4db0" providerId="LiveId" clId="{E3AE747D-9B69-4048-9579-3BB4DFD5DC85}" dt="2024-02-03T10:29:53.438" v="4557" actId="20577"/>
          <ac:spMkLst>
            <pc:docMk/>
            <pc:sldMk cId="1893693390" sldId="277"/>
            <ac:spMk id="3" creationId="{523758F0-E13E-BBBF-BAF3-263A1C2BA5FE}"/>
          </ac:spMkLst>
        </pc:spChg>
        <pc:spChg chg="add mod">
          <ac:chgData name="暄 黄" userId="3b1a590b25de4db0" providerId="LiveId" clId="{E3AE747D-9B69-4048-9579-3BB4DFD5DC85}" dt="2024-02-03T10:32:10.955" v="4566" actId="14100"/>
          <ac:spMkLst>
            <pc:docMk/>
            <pc:sldMk cId="1893693390" sldId="277"/>
            <ac:spMk id="6" creationId="{A8280379-EC25-2763-5B82-F3F299692056}"/>
          </ac:spMkLst>
        </pc:spChg>
        <pc:spChg chg="add del mod">
          <ac:chgData name="暄 黄" userId="3b1a590b25de4db0" providerId="LiveId" clId="{E3AE747D-9B69-4048-9579-3BB4DFD5DC85}" dt="2024-02-03T10:32:31.311" v="4572"/>
          <ac:spMkLst>
            <pc:docMk/>
            <pc:sldMk cId="1893693390" sldId="277"/>
            <ac:spMk id="7" creationId="{E5485BA7-0723-BDC3-2CEA-23B84E47EF4C}"/>
          </ac:spMkLst>
        </pc:spChg>
        <pc:spChg chg="add del mod">
          <ac:chgData name="暄 黄" userId="3b1a590b25de4db0" providerId="LiveId" clId="{E3AE747D-9B69-4048-9579-3BB4DFD5DC85}" dt="2024-02-03T10:32:31.312" v="4574"/>
          <ac:spMkLst>
            <pc:docMk/>
            <pc:sldMk cId="1893693390" sldId="277"/>
            <ac:spMk id="8" creationId="{2DF3FAA4-98A6-C097-E47D-3304F9FBDE00}"/>
          </ac:spMkLst>
        </pc:spChg>
        <pc:spChg chg="add mod">
          <ac:chgData name="暄 黄" userId="3b1a590b25de4db0" providerId="LiveId" clId="{E3AE747D-9B69-4048-9579-3BB4DFD5DC85}" dt="2024-02-03T10:33:14.916" v="4579" actId="20577"/>
          <ac:spMkLst>
            <pc:docMk/>
            <pc:sldMk cId="1893693390" sldId="277"/>
            <ac:spMk id="9" creationId="{A223FB11-B81D-B836-560D-B4DCC213D14A}"/>
          </ac:spMkLst>
        </pc:spChg>
        <pc:picChg chg="add mod">
          <ac:chgData name="暄 黄" userId="3b1a590b25de4db0" providerId="LiveId" clId="{E3AE747D-9B69-4048-9579-3BB4DFD5DC85}" dt="2024-02-03T10:31:19.435" v="4561" actId="1076"/>
          <ac:picMkLst>
            <pc:docMk/>
            <pc:sldMk cId="1893693390" sldId="277"/>
            <ac:picMk id="5" creationId="{B73153ED-8B28-0FA1-6BD9-7C4DCD1F4C07}"/>
          </ac:picMkLst>
        </pc:picChg>
      </pc:sldChg>
      <pc:sldChg chg="addSp delSp modSp new mod ord">
        <pc:chgData name="暄 黄" userId="3b1a590b25de4db0" providerId="LiveId" clId="{E3AE747D-9B69-4048-9579-3BB4DFD5DC85}" dt="2024-02-03T11:00:03.153" v="4687" actId="14100"/>
        <pc:sldMkLst>
          <pc:docMk/>
          <pc:sldMk cId="3222659170" sldId="278"/>
        </pc:sldMkLst>
        <pc:spChg chg="mod">
          <ac:chgData name="暄 黄" userId="3b1a590b25de4db0" providerId="LiveId" clId="{E3AE747D-9B69-4048-9579-3BB4DFD5DC85}" dt="2024-02-03T10:39:23.609" v="4640" actId="20577"/>
          <ac:spMkLst>
            <pc:docMk/>
            <pc:sldMk cId="3222659170" sldId="278"/>
            <ac:spMk id="2" creationId="{791EB57E-F123-0CCF-DB43-DEFCD41E83DC}"/>
          </ac:spMkLst>
        </pc:spChg>
        <pc:spChg chg="del">
          <ac:chgData name="暄 黄" userId="3b1a590b25de4db0" providerId="LiveId" clId="{E3AE747D-9B69-4048-9579-3BB4DFD5DC85}" dt="2024-02-03T10:38:21.245" v="4584" actId="931"/>
          <ac:spMkLst>
            <pc:docMk/>
            <pc:sldMk cId="3222659170" sldId="278"/>
            <ac:spMk id="3" creationId="{0EF84FB4-6122-D287-2DF8-5AE09BDFE0E6}"/>
          </ac:spMkLst>
        </pc:spChg>
        <pc:picChg chg="add mod">
          <ac:chgData name="暄 黄" userId="3b1a590b25de4db0" providerId="LiveId" clId="{E3AE747D-9B69-4048-9579-3BB4DFD5DC85}" dt="2024-02-03T11:00:03.153" v="4687" actId="14100"/>
          <ac:picMkLst>
            <pc:docMk/>
            <pc:sldMk cId="3222659170" sldId="278"/>
            <ac:picMk id="5" creationId="{5C8F385E-DD74-3976-C89E-B60205F0CC59}"/>
          </ac:picMkLst>
        </pc:picChg>
        <pc:picChg chg="add del mod">
          <ac:chgData name="暄 黄" userId="3b1a590b25de4db0" providerId="LiveId" clId="{E3AE747D-9B69-4048-9579-3BB4DFD5DC85}" dt="2024-02-03T10:55:23.669" v="4664" actId="21"/>
          <ac:picMkLst>
            <pc:docMk/>
            <pc:sldMk cId="3222659170" sldId="278"/>
            <ac:picMk id="7" creationId="{3559FFD2-95E3-AAD7-97BA-0108BA9B4825}"/>
          </ac:picMkLst>
        </pc:picChg>
        <pc:picChg chg="add del mod">
          <ac:chgData name="暄 黄" userId="3b1a590b25de4db0" providerId="LiveId" clId="{E3AE747D-9B69-4048-9579-3BB4DFD5DC85}" dt="2024-02-03T10:56:40.581" v="4671" actId="21"/>
          <ac:picMkLst>
            <pc:docMk/>
            <pc:sldMk cId="3222659170" sldId="278"/>
            <ac:picMk id="9" creationId="{DB0DF4CC-FB81-C652-62A3-8273065101DE}"/>
          </ac:picMkLst>
        </pc:picChg>
      </pc:sldChg>
      <pc:sldChg chg="addSp delSp modSp new mod ord">
        <pc:chgData name="暄 黄" userId="3b1a590b25de4db0" providerId="LiveId" clId="{E3AE747D-9B69-4048-9579-3BB4DFD5DC85}" dt="2024-02-03T11:05:27.439" v="4721" actId="1076"/>
        <pc:sldMkLst>
          <pc:docMk/>
          <pc:sldMk cId="1898490731" sldId="279"/>
        </pc:sldMkLst>
        <pc:spChg chg="mod">
          <ac:chgData name="暄 黄" userId="3b1a590b25de4db0" providerId="LiveId" clId="{E3AE747D-9B69-4048-9579-3BB4DFD5DC85}" dt="2024-02-03T11:00:08.458" v="4690" actId="20577"/>
          <ac:spMkLst>
            <pc:docMk/>
            <pc:sldMk cId="1898490731" sldId="279"/>
            <ac:spMk id="2" creationId="{4C41C2F0-B2A4-4191-762C-043B742C978C}"/>
          </ac:spMkLst>
        </pc:spChg>
        <pc:spChg chg="del">
          <ac:chgData name="暄 黄" userId="3b1a590b25de4db0" providerId="LiveId" clId="{E3AE747D-9B69-4048-9579-3BB4DFD5DC85}" dt="2024-02-03T10:56:43.355" v="4672"/>
          <ac:spMkLst>
            <pc:docMk/>
            <pc:sldMk cId="1898490731" sldId="279"/>
            <ac:spMk id="3" creationId="{B466BDD5-6B35-57CC-840E-974F4077E0F6}"/>
          </ac:spMkLst>
        </pc:spChg>
        <pc:spChg chg="add del mod">
          <ac:chgData name="暄 黄" userId="3b1a590b25de4db0" providerId="LiveId" clId="{E3AE747D-9B69-4048-9579-3BB4DFD5DC85}" dt="2024-02-03T11:03:07.104" v="4702" actId="931"/>
          <ac:spMkLst>
            <pc:docMk/>
            <pc:sldMk cId="1898490731" sldId="279"/>
            <ac:spMk id="7" creationId="{C16DF120-EB1A-30A9-E848-C64F64F27692}"/>
          </ac:spMkLst>
        </pc:spChg>
        <pc:spChg chg="add mod">
          <ac:chgData name="暄 黄" userId="3b1a590b25de4db0" providerId="LiveId" clId="{E3AE747D-9B69-4048-9579-3BB4DFD5DC85}" dt="2024-02-03T11:05:27.439" v="4721" actId="1076"/>
          <ac:spMkLst>
            <pc:docMk/>
            <pc:sldMk cId="1898490731" sldId="279"/>
            <ac:spMk id="17" creationId="{DE8A47EE-4883-8D30-4783-DCF9440F4C21}"/>
          </ac:spMkLst>
        </pc:spChg>
        <pc:picChg chg="add del mod">
          <ac:chgData name="暄 黄" userId="3b1a590b25de4db0" providerId="LiveId" clId="{E3AE747D-9B69-4048-9579-3BB4DFD5DC85}" dt="2024-02-03T11:02:56.737" v="4701" actId="21"/>
          <ac:picMkLst>
            <pc:docMk/>
            <pc:sldMk cId="1898490731" sldId="279"/>
            <ac:picMk id="5" creationId="{EA476D15-F56D-AAB5-D8E3-40AA7E8130C5}"/>
          </ac:picMkLst>
        </pc:picChg>
        <pc:picChg chg="add del mod">
          <ac:chgData name="暄 黄" userId="3b1a590b25de4db0" providerId="LiveId" clId="{E3AE747D-9B69-4048-9579-3BB4DFD5DC85}" dt="2024-02-03T11:02:52.684" v="4700" actId="21"/>
          <ac:picMkLst>
            <pc:docMk/>
            <pc:sldMk cId="1898490731" sldId="279"/>
            <ac:picMk id="9" creationId="{DB0DF4CC-FB81-C652-62A3-8273065101DE}"/>
          </ac:picMkLst>
        </pc:picChg>
        <pc:picChg chg="add mod">
          <ac:chgData name="暄 黄" userId="3b1a590b25de4db0" providerId="LiveId" clId="{E3AE747D-9B69-4048-9579-3BB4DFD5DC85}" dt="2024-02-03T11:03:09.082" v="4703" actId="1076"/>
          <ac:picMkLst>
            <pc:docMk/>
            <pc:sldMk cId="1898490731" sldId="279"/>
            <ac:picMk id="10" creationId="{D1672581-09B9-C7AA-54E6-667822BFB257}"/>
          </ac:picMkLst>
        </pc:picChg>
        <pc:picChg chg="add del mod">
          <ac:chgData name="暄 黄" userId="3b1a590b25de4db0" providerId="LiveId" clId="{E3AE747D-9B69-4048-9579-3BB4DFD5DC85}" dt="2024-02-03T11:03:47.976" v="4705" actId="21"/>
          <ac:picMkLst>
            <pc:docMk/>
            <pc:sldMk cId="1898490731" sldId="279"/>
            <ac:picMk id="12" creationId="{9A9D3DD8-D1F2-9218-0D8C-B1E07FFF645C}"/>
          </ac:picMkLst>
        </pc:picChg>
        <pc:picChg chg="add mod">
          <ac:chgData name="暄 黄" userId="3b1a590b25de4db0" providerId="LiveId" clId="{E3AE747D-9B69-4048-9579-3BB4DFD5DC85}" dt="2024-02-03T11:04:09.525" v="4709" actId="14100"/>
          <ac:picMkLst>
            <pc:docMk/>
            <pc:sldMk cId="1898490731" sldId="279"/>
            <ac:picMk id="14" creationId="{1E34A56F-1912-23BA-B866-B294A2CD8CB4}"/>
          </ac:picMkLst>
        </pc:picChg>
        <pc:picChg chg="add mod">
          <ac:chgData name="暄 黄" userId="3b1a590b25de4db0" providerId="LiveId" clId="{E3AE747D-9B69-4048-9579-3BB4DFD5DC85}" dt="2024-02-03T11:04:56.470" v="4710" actId="931"/>
          <ac:picMkLst>
            <pc:docMk/>
            <pc:sldMk cId="1898490731" sldId="279"/>
            <ac:picMk id="16" creationId="{129576F0-C265-755B-03FB-30E5E6E09CDB}"/>
          </ac:picMkLst>
        </pc:picChg>
      </pc:sldChg>
      <pc:sldChg chg="addSp delSp modSp new mod ord">
        <pc:chgData name="暄 黄" userId="3b1a590b25de4db0" providerId="LiveId" clId="{E3AE747D-9B69-4048-9579-3BB4DFD5DC85}" dt="2024-02-05T02:11:50.137" v="6436" actId="20577"/>
        <pc:sldMkLst>
          <pc:docMk/>
          <pc:sldMk cId="3010537463" sldId="280"/>
        </pc:sldMkLst>
        <pc:spChg chg="mod">
          <ac:chgData name="暄 黄" userId="3b1a590b25de4db0" providerId="LiveId" clId="{E3AE747D-9B69-4048-9579-3BB4DFD5DC85}" dt="2024-02-03T11:14:29.601" v="4730" actId="20577"/>
          <ac:spMkLst>
            <pc:docMk/>
            <pc:sldMk cId="3010537463" sldId="280"/>
            <ac:spMk id="2" creationId="{EB784638-6771-D6A3-5DAF-3B34E3621454}"/>
          </ac:spMkLst>
        </pc:spChg>
        <pc:spChg chg="del">
          <ac:chgData name="暄 黄" userId="3b1a590b25de4db0" providerId="LiveId" clId="{E3AE747D-9B69-4048-9579-3BB4DFD5DC85}" dt="2024-02-03T11:15:16.646" v="4731"/>
          <ac:spMkLst>
            <pc:docMk/>
            <pc:sldMk cId="3010537463" sldId="280"/>
            <ac:spMk id="3" creationId="{6C9FA23C-19DE-D7E8-8582-D956EE8DEF79}"/>
          </ac:spMkLst>
        </pc:spChg>
        <pc:spChg chg="add mod">
          <ac:chgData name="暄 黄" userId="3b1a590b25de4db0" providerId="LiveId" clId="{E3AE747D-9B69-4048-9579-3BB4DFD5DC85}" dt="2024-02-05T02:11:50.137" v="6436" actId="20577"/>
          <ac:spMkLst>
            <pc:docMk/>
            <pc:sldMk cId="3010537463" sldId="280"/>
            <ac:spMk id="4" creationId="{0B5A683B-C78B-E648-C987-D7B7EA8D9804}"/>
          </ac:spMkLst>
        </pc:spChg>
        <pc:spChg chg="add del mod">
          <ac:chgData name="暄 黄" userId="3b1a590b25de4db0" providerId="LiveId" clId="{E3AE747D-9B69-4048-9579-3BB4DFD5DC85}" dt="2024-02-03T11:35:33.404" v="4834"/>
          <ac:spMkLst>
            <pc:docMk/>
            <pc:sldMk cId="3010537463" sldId="280"/>
            <ac:spMk id="5" creationId="{2694A977-1563-B413-7E01-66C4BD3912BA}"/>
          </ac:spMkLst>
        </pc:spChg>
        <pc:spChg chg="add mod">
          <ac:chgData name="暄 黄" userId="3b1a590b25de4db0" providerId="LiveId" clId="{E3AE747D-9B69-4048-9579-3BB4DFD5DC85}" dt="2024-02-03T11:44:18.497" v="5404" actId="20577"/>
          <ac:spMkLst>
            <pc:docMk/>
            <pc:sldMk cId="3010537463" sldId="280"/>
            <ac:spMk id="6" creationId="{FEC56FDE-A605-0383-EEE7-AB732C4AFCF0}"/>
          </ac:spMkLst>
        </pc:spChg>
      </pc:sldChg>
      <pc:sldChg chg="addSp delSp modSp new mod ord">
        <pc:chgData name="暄 黄" userId="3b1a590b25de4db0" providerId="LiveId" clId="{E3AE747D-9B69-4048-9579-3BB4DFD5DC85}" dt="2024-02-03T16:28:01.443" v="6417" actId="1076"/>
        <pc:sldMkLst>
          <pc:docMk/>
          <pc:sldMk cId="820156199" sldId="281"/>
        </pc:sldMkLst>
        <pc:spChg chg="mod">
          <ac:chgData name="暄 黄" userId="3b1a590b25de4db0" providerId="LiveId" clId="{E3AE747D-9B69-4048-9579-3BB4DFD5DC85}" dt="2024-02-03T12:01:07.449" v="5588" actId="20577"/>
          <ac:spMkLst>
            <pc:docMk/>
            <pc:sldMk cId="820156199" sldId="281"/>
            <ac:spMk id="2" creationId="{A4320161-25CD-1E98-CAAF-18563BECB72A}"/>
          </ac:spMkLst>
        </pc:spChg>
        <pc:spChg chg="del">
          <ac:chgData name="暄 黄" userId="3b1a590b25de4db0" providerId="LiveId" clId="{E3AE747D-9B69-4048-9579-3BB4DFD5DC85}" dt="2024-02-03T12:01:20.834" v="5589" actId="931"/>
          <ac:spMkLst>
            <pc:docMk/>
            <pc:sldMk cId="820156199" sldId="281"/>
            <ac:spMk id="3" creationId="{F39F6AE4-7C4E-BF0E-D770-C5AC24F4B427}"/>
          </ac:spMkLst>
        </pc:spChg>
        <pc:picChg chg="add mod">
          <ac:chgData name="暄 黄" userId="3b1a590b25de4db0" providerId="LiveId" clId="{E3AE747D-9B69-4048-9579-3BB4DFD5DC85}" dt="2024-02-03T12:01:32.494" v="5593" actId="14100"/>
          <ac:picMkLst>
            <pc:docMk/>
            <pc:sldMk cId="820156199" sldId="281"/>
            <ac:picMk id="5" creationId="{F6A2BE0E-8329-E3E2-A2F4-9D2594F3D583}"/>
          </ac:picMkLst>
        </pc:picChg>
        <pc:picChg chg="add mod">
          <ac:chgData name="暄 黄" userId="3b1a590b25de4db0" providerId="LiveId" clId="{E3AE747D-9B69-4048-9579-3BB4DFD5DC85}" dt="2024-02-03T16:28:01.443" v="6417" actId="1076"/>
          <ac:picMkLst>
            <pc:docMk/>
            <pc:sldMk cId="820156199" sldId="281"/>
            <ac:picMk id="7" creationId="{C616B75F-FAF8-A18E-99BD-72227CD4C42B}"/>
          </ac:picMkLst>
        </pc:picChg>
      </pc:sldChg>
      <pc:sldChg chg="addSp delSp modSp new mod ord">
        <pc:chgData name="暄 黄" userId="3b1a590b25de4db0" providerId="LiveId" clId="{E3AE747D-9B69-4048-9579-3BB4DFD5DC85}" dt="2024-02-03T16:34:22.010" v="6423"/>
        <pc:sldMkLst>
          <pc:docMk/>
          <pc:sldMk cId="3164826024" sldId="282"/>
        </pc:sldMkLst>
        <pc:spChg chg="del mod">
          <ac:chgData name="暄 黄" userId="3b1a590b25de4db0" providerId="LiveId" clId="{E3AE747D-9B69-4048-9579-3BB4DFD5DC85}" dt="2024-02-03T12:25:09.535" v="5642" actId="21"/>
          <ac:spMkLst>
            <pc:docMk/>
            <pc:sldMk cId="3164826024" sldId="282"/>
            <ac:spMk id="2" creationId="{BDFA5CFA-AE80-BE1E-196C-28D5EB24DE46}"/>
          </ac:spMkLst>
        </pc:spChg>
        <pc:spChg chg="del">
          <ac:chgData name="暄 黄" userId="3b1a590b25de4db0" providerId="LiveId" clId="{E3AE747D-9B69-4048-9579-3BB4DFD5DC85}" dt="2024-02-03T12:23:04.389" v="5610"/>
          <ac:spMkLst>
            <pc:docMk/>
            <pc:sldMk cId="3164826024" sldId="282"/>
            <ac:spMk id="3" creationId="{6C028064-2E0E-A6AC-E615-2B7AE7465853}"/>
          </ac:spMkLst>
        </pc:spChg>
        <pc:spChg chg="add mod">
          <ac:chgData name="暄 黄" userId="3b1a590b25de4db0" providerId="LiveId" clId="{E3AE747D-9B69-4048-9579-3BB4DFD5DC85}" dt="2024-02-03T12:25:56.118" v="5654" actId="20577"/>
          <ac:spMkLst>
            <pc:docMk/>
            <pc:sldMk cId="3164826024" sldId="282"/>
            <ac:spMk id="4" creationId="{4B9CE016-19FE-2564-DA8B-3B74674A1871}"/>
          </ac:spMkLst>
        </pc:spChg>
      </pc:sldChg>
      <pc:sldChg chg="addSp modSp add mod ord">
        <pc:chgData name="暄 黄" userId="3b1a590b25de4db0" providerId="LiveId" clId="{E3AE747D-9B69-4048-9579-3BB4DFD5DC85}" dt="2024-02-03T16:34:57.468" v="6429"/>
        <pc:sldMkLst>
          <pc:docMk/>
          <pc:sldMk cId="540464948" sldId="283"/>
        </pc:sldMkLst>
        <pc:spChg chg="mod">
          <ac:chgData name="暄 黄" userId="3b1a590b25de4db0" providerId="LiveId" clId="{E3AE747D-9B69-4048-9579-3BB4DFD5DC85}" dt="2024-02-03T14:19:02.874" v="5813" actId="27636"/>
          <ac:spMkLst>
            <pc:docMk/>
            <pc:sldMk cId="540464948" sldId="283"/>
            <ac:spMk id="2" creationId="{0B164065-0695-EC90-C2A1-DA22B23CED51}"/>
          </ac:spMkLst>
        </pc:spChg>
        <pc:picChg chg="add mod">
          <ac:chgData name="暄 黄" userId="3b1a590b25de4db0" providerId="LiveId" clId="{E3AE747D-9B69-4048-9579-3BB4DFD5DC85}" dt="2024-02-03T14:19:10.349" v="5816" actId="14100"/>
          <ac:picMkLst>
            <pc:docMk/>
            <pc:sldMk cId="540464948" sldId="283"/>
            <ac:picMk id="5" creationId="{78C73D20-36A2-2A01-1CD7-86F553FCF911}"/>
          </ac:picMkLst>
        </pc:picChg>
      </pc:sldChg>
      <pc:sldChg chg="modSp new del mod ord">
        <pc:chgData name="暄 黄" userId="3b1a590b25de4db0" providerId="LiveId" clId="{E3AE747D-9B69-4048-9579-3BB4DFD5DC85}" dt="2024-02-03T13:37:18.787" v="5678" actId="2696"/>
        <pc:sldMkLst>
          <pc:docMk/>
          <pc:sldMk cId="3925330005" sldId="283"/>
        </pc:sldMkLst>
        <pc:spChg chg="mod">
          <ac:chgData name="暄 黄" userId="3b1a590b25de4db0" providerId="LiveId" clId="{E3AE747D-9B69-4048-9579-3BB4DFD5DC85}" dt="2024-02-03T13:36:52.948" v="5676"/>
          <ac:spMkLst>
            <pc:docMk/>
            <pc:sldMk cId="3925330005" sldId="283"/>
            <ac:spMk id="2" creationId="{8048352D-88F3-8C80-5487-7DDEC5C4AF30}"/>
          </ac:spMkLst>
        </pc:spChg>
        <pc:spChg chg="mod">
          <ac:chgData name="暄 黄" userId="3b1a590b25de4db0" providerId="LiveId" clId="{E3AE747D-9B69-4048-9579-3BB4DFD5DC85}" dt="2024-02-03T13:36:53.171" v="5677" actId="14100"/>
          <ac:spMkLst>
            <pc:docMk/>
            <pc:sldMk cId="3925330005" sldId="283"/>
            <ac:spMk id="3" creationId="{504EC796-F658-5E3F-5943-6DE146F4F07E}"/>
          </ac:spMkLst>
        </pc:spChg>
      </pc:sldChg>
      <pc:sldChg chg="modSp new mod ord">
        <pc:chgData name="暄 黄" userId="3b1a590b25de4db0" providerId="LiveId" clId="{E3AE747D-9B69-4048-9579-3BB4DFD5DC85}" dt="2024-02-03T16:34:34.106" v="6425"/>
        <pc:sldMkLst>
          <pc:docMk/>
          <pc:sldMk cId="2093157759" sldId="284"/>
        </pc:sldMkLst>
        <pc:spChg chg="mod">
          <ac:chgData name="暄 黄" userId="3b1a590b25de4db0" providerId="LiveId" clId="{E3AE747D-9B69-4048-9579-3BB4DFD5DC85}" dt="2024-02-03T13:38:17.511" v="5741"/>
          <ac:spMkLst>
            <pc:docMk/>
            <pc:sldMk cId="2093157759" sldId="284"/>
            <ac:spMk id="2" creationId="{3548217C-AB71-71DB-420D-3CEA7FE456CA}"/>
          </ac:spMkLst>
        </pc:spChg>
        <pc:spChg chg="mod">
          <ac:chgData name="暄 黄" userId="3b1a590b25de4db0" providerId="LiveId" clId="{E3AE747D-9B69-4048-9579-3BB4DFD5DC85}" dt="2024-02-03T13:40:11.340" v="5767" actId="20577"/>
          <ac:spMkLst>
            <pc:docMk/>
            <pc:sldMk cId="2093157759" sldId="284"/>
            <ac:spMk id="3" creationId="{79283C90-6CC9-E966-896E-1929922EDCD2}"/>
          </ac:spMkLst>
        </pc:spChg>
      </pc:sldChg>
      <pc:sldChg chg="addSp delSp modSp new mod ord">
        <pc:chgData name="暄 黄" userId="3b1a590b25de4db0" providerId="LiveId" clId="{E3AE747D-9B69-4048-9579-3BB4DFD5DC85}" dt="2024-02-03T14:55:15.206" v="6122" actId="20577"/>
        <pc:sldMkLst>
          <pc:docMk/>
          <pc:sldMk cId="1567006501" sldId="285"/>
        </pc:sldMkLst>
        <pc:spChg chg="del">
          <ac:chgData name="暄 黄" userId="3b1a590b25de4db0" providerId="LiveId" clId="{E3AE747D-9B69-4048-9579-3BB4DFD5DC85}" dt="2024-02-03T14:47:02.280" v="5821" actId="21"/>
          <ac:spMkLst>
            <pc:docMk/>
            <pc:sldMk cId="1567006501" sldId="285"/>
            <ac:spMk id="2" creationId="{9AECCA87-FF47-0061-D4A4-F0B771F7853B}"/>
          </ac:spMkLst>
        </pc:spChg>
        <pc:spChg chg="mod">
          <ac:chgData name="暄 黄" userId="3b1a590b25de4db0" providerId="LiveId" clId="{E3AE747D-9B69-4048-9579-3BB4DFD5DC85}" dt="2024-02-03T14:55:15.206" v="6122" actId="20577"/>
          <ac:spMkLst>
            <pc:docMk/>
            <pc:sldMk cId="1567006501" sldId="285"/>
            <ac:spMk id="3" creationId="{0EE7EC1E-AA69-CF1E-C9C0-2878E04E1D3D}"/>
          </ac:spMkLst>
        </pc:spChg>
        <pc:picChg chg="add">
          <ac:chgData name="暄 黄" userId="3b1a590b25de4db0" providerId="LiveId" clId="{E3AE747D-9B69-4048-9579-3BB4DFD5DC85}" dt="2024-02-03T14:50:24.553" v="5823" actId="22"/>
          <ac:picMkLst>
            <pc:docMk/>
            <pc:sldMk cId="1567006501" sldId="285"/>
            <ac:picMk id="5" creationId="{846444B4-8BBE-5DF5-CB43-1A979911CBB3}"/>
          </ac:picMkLst>
        </pc:picChg>
      </pc:sldChg>
      <pc:sldChg chg="modSp new mod ord">
        <pc:chgData name="暄 黄" userId="3b1a590b25de4db0" providerId="LiveId" clId="{E3AE747D-9B69-4048-9579-3BB4DFD5DC85}" dt="2024-02-03T14:59:06.742" v="6147" actId="255"/>
        <pc:sldMkLst>
          <pc:docMk/>
          <pc:sldMk cId="814456002" sldId="286"/>
        </pc:sldMkLst>
        <pc:spChg chg="mod">
          <ac:chgData name="暄 黄" userId="3b1a590b25de4db0" providerId="LiveId" clId="{E3AE747D-9B69-4048-9579-3BB4DFD5DC85}" dt="2024-02-03T14:58:44.811" v="6144" actId="20577"/>
          <ac:spMkLst>
            <pc:docMk/>
            <pc:sldMk cId="814456002" sldId="286"/>
            <ac:spMk id="2" creationId="{8D753001-F3F0-4896-C68D-AFEE33BA6065}"/>
          </ac:spMkLst>
        </pc:spChg>
        <pc:spChg chg="mod">
          <ac:chgData name="暄 黄" userId="3b1a590b25de4db0" providerId="LiveId" clId="{E3AE747D-9B69-4048-9579-3BB4DFD5DC85}" dt="2024-02-03T14:59:06.742" v="6147" actId="255"/>
          <ac:spMkLst>
            <pc:docMk/>
            <pc:sldMk cId="814456002" sldId="286"/>
            <ac:spMk id="3" creationId="{7F4EC0E3-F3B6-5050-837B-B93D7BD88200}"/>
          </ac:spMkLst>
        </pc:spChg>
      </pc:sldChg>
      <pc:sldChg chg="addSp delSp modSp add mod ord">
        <pc:chgData name="暄 黄" userId="3b1a590b25de4db0" providerId="LiveId" clId="{E3AE747D-9B69-4048-9579-3BB4DFD5DC85}" dt="2024-02-05T03:47:28.270" v="6905" actId="1076"/>
        <pc:sldMkLst>
          <pc:docMk/>
          <pc:sldMk cId="4294349089" sldId="287"/>
        </pc:sldMkLst>
        <pc:spChg chg="mod">
          <ac:chgData name="暄 黄" userId="3b1a590b25de4db0" providerId="LiveId" clId="{E3AE747D-9B69-4048-9579-3BB4DFD5DC85}" dt="2024-02-05T03:43:00.669" v="6863" actId="1076"/>
          <ac:spMkLst>
            <pc:docMk/>
            <pc:sldMk cId="4294349089" sldId="287"/>
            <ac:spMk id="2" creationId="{B8427560-3C9C-D0D9-84F0-9AECD79B9BF1}"/>
          </ac:spMkLst>
        </pc:spChg>
        <pc:spChg chg="add mod">
          <ac:chgData name="暄 黄" userId="3b1a590b25de4db0" providerId="LiveId" clId="{E3AE747D-9B69-4048-9579-3BB4DFD5DC85}" dt="2024-02-05T03:42:51.774" v="6862" actId="767"/>
          <ac:spMkLst>
            <pc:docMk/>
            <pc:sldMk cId="4294349089" sldId="287"/>
            <ac:spMk id="4" creationId="{089610D9-899C-F8AC-82DE-C444BDD21551}"/>
          </ac:spMkLst>
        </pc:spChg>
        <pc:spChg chg="add mod">
          <ac:chgData name="暄 黄" userId="3b1a590b25de4db0" providerId="LiveId" clId="{E3AE747D-9B69-4048-9579-3BB4DFD5DC85}" dt="2024-02-05T03:47:14.122" v="6903" actId="20577"/>
          <ac:spMkLst>
            <pc:docMk/>
            <pc:sldMk cId="4294349089" sldId="287"/>
            <ac:spMk id="5" creationId="{2B296166-A93A-F7A5-0CB6-DEE65E96B68E}"/>
          </ac:spMkLst>
        </pc:spChg>
        <pc:picChg chg="add del mod">
          <ac:chgData name="暄 黄" userId="3b1a590b25de4db0" providerId="LiveId" clId="{E3AE747D-9B69-4048-9579-3BB4DFD5DC85}" dt="2024-02-03T14:09:53.733" v="5785" actId="21"/>
          <ac:picMkLst>
            <pc:docMk/>
            <pc:sldMk cId="4294349089" sldId="287"/>
            <ac:picMk id="5" creationId="{B9B53039-7F7D-F0A9-93D4-BB4CAB7A1DFE}"/>
          </ac:picMkLst>
        </pc:picChg>
        <pc:picChg chg="add del mod">
          <ac:chgData name="暄 黄" userId="3b1a590b25de4db0" providerId="LiveId" clId="{E3AE747D-9B69-4048-9579-3BB4DFD5DC85}" dt="2024-02-05T03:42:40.696" v="6860" actId="21"/>
          <ac:picMkLst>
            <pc:docMk/>
            <pc:sldMk cId="4294349089" sldId="287"/>
            <ac:picMk id="7" creationId="{F1EB7C3E-B307-E484-7FBD-9375F44DE7C0}"/>
          </ac:picMkLst>
        </pc:picChg>
        <pc:picChg chg="add mod">
          <ac:chgData name="暄 黄" userId="3b1a590b25de4db0" providerId="LiveId" clId="{E3AE747D-9B69-4048-9579-3BB4DFD5DC85}" dt="2024-02-05T03:47:28.270" v="6905" actId="1076"/>
          <ac:picMkLst>
            <pc:docMk/>
            <pc:sldMk cId="4294349089" sldId="287"/>
            <ac:picMk id="9" creationId="{D538FE22-5C1A-A482-6503-F5E2620A7D38}"/>
          </ac:picMkLst>
        </pc:picChg>
      </pc:sldChg>
      <pc:sldChg chg="addSp delSp modSp new mod">
        <pc:chgData name="暄 黄" userId="3b1a590b25de4db0" providerId="LiveId" clId="{E3AE747D-9B69-4048-9579-3BB4DFD5DC85}" dt="2024-02-03T15:22:23.262" v="6189" actId="1076"/>
        <pc:sldMkLst>
          <pc:docMk/>
          <pc:sldMk cId="4043686235" sldId="288"/>
        </pc:sldMkLst>
        <pc:spChg chg="mod">
          <ac:chgData name="暄 黄" userId="3b1a590b25de4db0" providerId="LiveId" clId="{E3AE747D-9B69-4048-9579-3BB4DFD5DC85}" dt="2024-02-03T15:18:20.838" v="6164" actId="20577"/>
          <ac:spMkLst>
            <pc:docMk/>
            <pc:sldMk cId="4043686235" sldId="288"/>
            <ac:spMk id="2" creationId="{815529B0-A861-CFB4-C6B4-A9A3CC7A8F9B}"/>
          </ac:spMkLst>
        </pc:spChg>
        <pc:spChg chg="del">
          <ac:chgData name="暄 黄" userId="3b1a590b25de4db0" providerId="LiveId" clId="{E3AE747D-9B69-4048-9579-3BB4DFD5DC85}" dt="2024-02-03T15:18:42.430" v="6165" actId="931"/>
          <ac:spMkLst>
            <pc:docMk/>
            <pc:sldMk cId="4043686235" sldId="288"/>
            <ac:spMk id="3" creationId="{F1E4920B-E5C0-E542-BB09-D397B6655AAF}"/>
          </ac:spMkLst>
        </pc:spChg>
        <pc:spChg chg="add del mod">
          <ac:chgData name="暄 黄" userId="3b1a590b25de4db0" providerId="LiveId" clId="{E3AE747D-9B69-4048-9579-3BB4DFD5DC85}" dt="2024-02-03T15:19:59.355" v="6170" actId="931"/>
          <ac:spMkLst>
            <pc:docMk/>
            <pc:sldMk cId="4043686235" sldId="288"/>
            <ac:spMk id="7" creationId="{6675358B-ED1A-62B7-8322-58F5C3B09413}"/>
          </ac:spMkLst>
        </pc:spChg>
        <pc:picChg chg="add del mod">
          <ac:chgData name="暄 黄" userId="3b1a590b25de4db0" providerId="LiveId" clId="{E3AE747D-9B69-4048-9579-3BB4DFD5DC85}" dt="2024-02-03T15:19:34.364" v="6169" actId="21"/>
          <ac:picMkLst>
            <pc:docMk/>
            <pc:sldMk cId="4043686235" sldId="288"/>
            <ac:picMk id="5" creationId="{E7AA988C-646A-358D-8ACD-F180A73C5A69}"/>
          </ac:picMkLst>
        </pc:picChg>
        <pc:picChg chg="add mod">
          <ac:chgData name="暄 黄" userId="3b1a590b25de4db0" providerId="LiveId" clId="{E3AE747D-9B69-4048-9579-3BB4DFD5DC85}" dt="2024-02-03T15:20:53.147" v="6177" actId="14100"/>
          <ac:picMkLst>
            <pc:docMk/>
            <pc:sldMk cId="4043686235" sldId="288"/>
            <ac:picMk id="9" creationId="{30974AC1-DCB4-5D28-E91C-6FC341117E76}"/>
          </ac:picMkLst>
        </pc:picChg>
        <pc:picChg chg="add mod">
          <ac:chgData name="暄 黄" userId="3b1a590b25de4db0" providerId="LiveId" clId="{E3AE747D-9B69-4048-9579-3BB4DFD5DC85}" dt="2024-02-03T15:22:23.262" v="6189" actId="1076"/>
          <ac:picMkLst>
            <pc:docMk/>
            <pc:sldMk cId="4043686235" sldId="288"/>
            <ac:picMk id="11" creationId="{CADB898F-50D2-5729-E56F-56A44116BB87}"/>
          </ac:picMkLst>
        </pc:picChg>
        <pc:picChg chg="add mod">
          <ac:chgData name="暄 黄" userId="3b1a590b25de4db0" providerId="LiveId" clId="{E3AE747D-9B69-4048-9579-3BB4DFD5DC85}" dt="2024-02-03T15:21:07.082" v="6184" actId="1076"/>
          <ac:picMkLst>
            <pc:docMk/>
            <pc:sldMk cId="4043686235" sldId="288"/>
            <ac:picMk id="13" creationId="{5C9742DA-DB2E-DFB3-18ED-9E278E95DCFC}"/>
          </ac:picMkLst>
        </pc:picChg>
      </pc:sldChg>
      <pc:sldChg chg="addSp delSp modSp new mod">
        <pc:chgData name="暄 黄" userId="3b1a590b25de4db0" providerId="LiveId" clId="{E3AE747D-9B69-4048-9579-3BB4DFD5DC85}" dt="2024-02-03T15:25:08.358" v="6215" actId="1076"/>
        <pc:sldMkLst>
          <pc:docMk/>
          <pc:sldMk cId="3053073263" sldId="289"/>
        </pc:sldMkLst>
        <pc:spChg chg="mod">
          <ac:chgData name="暄 黄" userId="3b1a590b25de4db0" providerId="LiveId" clId="{E3AE747D-9B69-4048-9579-3BB4DFD5DC85}" dt="2024-02-03T15:24:40.992" v="6212" actId="20577"/>
          <ac:spMkLst>
            <pc:docMk/>
            <pc:sldMk cId="3053073263" sldId="289"/>
            <ac:spMk id="2" creationId="{3F28BFC9-B818-7171-2ADE-D605AA6FF9A7}"/>
          </ac:spMkLst>
        </pc:spChg>
        <pc:spChg chg="del">
          <ac:chgData name="暄 黄" userId="3b1a590b25de4db0" providerId="LiveId" clId="{E3AE747D-9B69-4048-9579-3BB4DFD5DC85}" dt="2024-02-03T15:24:53.635" v="6213" actId="931"/>
          <ac:spMkLst>
            <pc:docMk/>
            <pc:sldMk cId="3053073263" sldId="289"/>
            <ac:spMk id="3" creationId="{8142364D-8307-9D7A-733D-26E27CAD146B}"/>
          </ac:spMkLst>
        </pc:spChg>
        <pc:picChg chg="add mod">
          <ac:chgData name="暄 黄" userId="3b1a590b25de4db0" providerId="LiveId" clId="{E3AE747D-9B69-4048-9579-3BB4DFD5DC85}" dt="2024-02-03T15:25:08.358" v="6215" actId="1076"/>
          <ac:picMkLst>
            <pc:docMk/>
            <pc:sldMk cId="3053073263" sldId="289"/>
            <ac:picMk id="5" creationId="{0F3C4A00-86EA-D3EF-9F6E-C5D51E145B85}"/>
          </ac:picMkLst>
        </pc:picChg>
      </pc:sldChg>
      <pc:sldChg chg="addSp delSp modSp new mod">
        <pc:chgData name="暄 黄" userId="3b1a590b25de4db0" providerId="LiveId" clId="{E3AE747D-9B69-4048-9579-3BB4DFD5DC85}" dt="2024-02-03T15:42:15.915" v="6237" actId="1076"/>
        <pc:sldMkLst>
          <pc:docMk/>
          <pc:sldMk cId="176124633" sldId="290"/>
        </pc:sldMkLst>
        <pc:spChg chg="mod">
          <ac:chgData name="暄 黄" userId="3b1a590b25de4db0" providerId="LiveId" clId="{E3AE747D-9B69-4048-9579-3BB4DFD5DC85}" dt="2024-02-03T15:41:21.055" v="6230" actId="20577"/>
          <ac:spMkLst>
            <pc:docMk/>
            <pc:sldMk cId="176124633" sldId="290"/>
            <ac:spMk id="2" creationId="{24CB690B-CEEB-2B90-6EC0-898A8C85C693}"/>
          </ac:spMkLst>
        </pc:spChg>
        <pc:spChg chg="del">
          <ac:chgData name="暄 黄" userId="3b1a590b25de4db0" providerId="LiveId" clId="{E3AE747D-9B69-4048-9579-3BB4DFD5DC85}" dt="2024-02-03T15:41:31.516" v="6231" actId="931"/>
          <ac:spMkLst>
            <pc:docMk/>
            <pc:sldMk cId="176124633" sldId="290"/>
            <ac:spMk id="3" creationId="{A86FB364-776F-0B77-5AD2-469028BA165C}"/>
          </ac:spMkLst>
        </pc:spChg>
        <pc:picChg chg="add mod">
          <ac:chgData name="暄 黄" userId="3b1a590b25de4db0" providerId="LiveId" clId="{E3AE747D-9B69-4048-9579-3BB4DFD5DC85}" dt="2024-02-03T15:41:39.959" v="6235" actId="14100"/>
          <ac:picMkLst>
            <pc:docMk/>
            <pc:sldMk cId="176124633" sldId="290"/>
            <ac:picMk id="5" creationId="{DFF0B92B-84B1-052C-A018-0741D839F5A9}"/>
          </ac:picMkLst>
        </pc:picChg>
        <pc:picChg chg="add mod">
          <ac:chgData name="暄 黄" userId="3b1a590b25de4db0" providerId="LiveId" clId="{E3AE747D-9B69-4048-9579-3BB4DFD5DC85}" dt="2024-02-03T15:42:15.915" v="6237" actId="1076"/>
          <ac:picMkLst>
            <pc:docMk/>
            <pc:sldMk cId="176124633" sldId="290"/>
            <ac:picMk id="7" creationId="{C7269D2F-5336-C28D-F1F2-DCB5A1791DFC}"/>
          </ac:picMkLst>
        </pc:picChg>
      </pc:sldChg>
      <pc:sldChg chg="addSp delSp modSp new mod">
        <pc:chgData name="暄 黄" userId="3b1a590b25de4db0" providerId="LiveId" clId="{E3AE747D-9B69-4048-9579-3BB4DFD5DC85}" dt="2024-02-03T16:19:08.086" v="6371" actId="1076"/>
        <pc:sldMkLst>
          <pc:docMk/>
          <pc:sldMk cId="3173393589" sldId="291"/>
        </pc:sldMkLst>
        <pc:spChg chg="mod">
          <ac:chgData name="暄 黄" userId="3b1a590b25de4db0" providerId="LiveId" clId="{E3AE747D-9B69-4048-9579-3BB4DFD5DC85}" dt="2024-02-03T15:42:29.422" v="6249" actId="20577"/>
          <ac:spMkLst>
            <pc:docMk/>
            <pc:sldMk cId="3173393589" sldId="291"/>
            <ac:spMk id="2" creationId="{94DA60FF-9F7B-82FF-1433-C2909D2939DF}"/>
          </ac:spMkLst>
        </pc:spChg>
        <pc:spChg chg="del">
          <ac:chgData name="暄 黄" userId="3b1a590b25de4db0" providerId="LiveId" clId="{E3AE747D-9B69-4048-9579-3BB4DFD5DC85}" dt="2024-02-03T16:16:04.550" v="6361" actId="22"/>
          <ac:spMkLst>
            <pc:docMk/>
            <pc:sldMk cId="3173393589" sldId="291"/>
            <ac:spMk id="3" creationId="{DEC5995E-5AB3-5174-0847-B7C60AC556CC}"/>
          </ac:spMkLst>
        </pc:spChg>
        <pc:picChg chg="add mod ord">
          <ac:chgData name="暄 黄" userId="3b1a590b25de4db0" providerId="LiveId" clId="{E3AE747D-9B69-4048-9579-3BB4DFD5DC85}" dt="2024-02-03T16:16:14.580" v="6366" actId="14100"/>
          <ac:picMkLst>
            <pc:docMk/>
            <pc:sldMk cId="3173393589" sldId="291"/>
            <ac:picMk id="5" creationId="{B499DA5E-03FD-5C5C-3E67-74EEE08FCAD1}"/>
          </ac:picMkLst>
        </pc:picChg>
        <pc:picChg chg="add mod">
          <ac:chgData name="暄 黄" userId="3b1a590b25de4db0" providerId="LiveId" clId="{E3AE747D-9B69-4048-9579-3BB4DFD5DC85}" dt="2024-02-03T16:19:08.086" v="6371" actId="1076"/>
          <ac:picMkLst>
            <pc:docMk/>
            <pc:sldMk cId="3173393589" sldId="291"/>
            <ac:picMk id="7" creationId="{0DC000E6-8A23-F6F7-C947-520F4FA4A20F}"/>
          </ac:picMkLst>
        </pc:picChg>
      </pc:sldChg>
      <pc:sldChg chg="new del">
        <pc:chgData name="暄 黄" userId="3b1a590b25de4db0" providerId="LiveId" clId="{E3AE747D-9B69-4048-9579-3BB4DFD5DC85}" dt="2024-02-03T16:20:14.767" v="6372" actId="2696"/>
        <pc:sldMkLst>
          <pc:docMk/>
          <pc:sldMk cId="3533633234" sldId="292"/>
        </pc:sldMkLst>
      </pc:sldChg>
      <pc:sldChg chg="addSp delSp modSp new mod">
        <pc:chgData name="暄 黄" userId="3b1a590b25de4db0" providerId="LiveId" clId="{E3AE747D-9B69-4048-9579-3BB4DFD5DC85}" dt="2024-02-05T02:47:31.145" v="6672" actId="20577"/>
        <pc:sldMkLst>
          <pc:docMk/>
          <pc:sldMk cId="3630931852" sldId="293"/>
        </pc:sldMkLst>
        <pc:spChg chg="mod">
          <ac:chgData name="暄 黄" userId="3b1a590b25de4db0" providerId="LiveId" clId="{E3AE747D-9B69-4048-9579-3BB4DFD5DC85}" dt="2024-02-03T16:13:32.277" v="6356" actId="20577"/>
          <ac:spMkLst>
            <pc:docMk/>
            <pc:sldMk cId="3630931852" sldId="293"/>
            <ac:spMk id="2" creationId="{E3BB1CA4-8A8C-7170-6BF0-962D31739309}"/>
          </ac:spMkLst>
        </pc:spChg>
        <pc:spChg chg="add mod">
          <ac:chgData name="暄 黄" userId="3b1a590b25de4db0" providerId="LiveId" clId="{E3AE747D-9B69-4048-9579-3BB4DFD5DC85}" dt="2024-02-05T02:47:31.145" v="6672" actId="20577"/>
          <ac:spMkLst>
            <pc:docMk/>
            <pc:sldMk cId="3630931852" sldId="293"/>
            <ac:spMk id="3" creationId="{1D091E2A-C379-A173-8E1D-3A33572A4A27}"/>
          </ac:spMkLst>
        </pc:spChg>
        <pc:spChg chg="del">
          <ac:chgData name="暄 黄" userId="3b1a590b25de4db0" providerId="LiveId" clId="{E3AE747D-9B69-4048-9579-3BB4DFD5DC85}" dt="2024-02-03T16:10:25.164" v="6303" actId="22"/>
          <ac:spMkLst>
            <pc:docMk/>
            <pc:sldMk cId="3630931852" sldId="293"/>
            <ac:spMk id="3" creationId="{2F0ACB06-E139-1048-C159-B92EE7D304D6}"/>
          </ac:spMkLst>
        </pc:spChg>
        <pc:picChg chg="add mod ord">
          <ac:chgData name="暄 黄" userId="3b1a590b25de4db0" providerId="LiveId" clId="{E3AE747D-9B69-4048-9579-3BB4DFD5DC85}" dt="2024-02-03T16:10:44.029" v="6310" actId="14100"/>
          <ac:picMkLst>
            <pc:docMk/>
            <pc:sldMk cId="3630931852" sldId="293"/>
            <ac:picMk id="5" creationId="{8BD7E171-1510-D0D7-979E-48A6B275C901}"/>
          </ac:picMkLst>
        </pc:picChg>
      </pc:sldChg>
      <pc:sldChg chg="addSp delSp modSp new mod ord">
        <pc:chgData name="暄 黄" userId="3b1a590b25de4db0" providerId="LiveId" clId="{E3AE747D-9B69-4048-9579-3BB4DFD5DC85}" dt="2024-02-05T02:46:46.172" v="6597" actId="20577"/>
        <pc:sldMkLst>
          <pc:docMk/>
          <pc:sldMk cId="4122966469" sldId="294"/>
        </pc:sldMkLst>
        <pc:spChg chg="mod">
          <ac:chgData name="暄 黄" userId="3b1a590b25de4db0" providerId="LiveId" clId="{E3AE747D-9B69-4048-9579-3BB4DFD5DC85}" dt="2024-02-03T16:13:35.618" v="6358" actId="20577"/>
          <ac:spMkLst>
            <pc:docMk/>
            <pc:sldMk cId="4122966469" sldId="294"/>
            <ac:spMk id="2" creationId="{DFCE08FC-0520-6EBA-61CB-B995F596C005}"/>
          </ac:spMkLst>
        </pc:spChg>
        <pc:spChg chg="add mod">
          <ac:chgData name="暄 黄" userId="3b1a590b25de4db0" providerId="LiveId" clId="{E3AE747D-9B69-4048-9579-3BB4DFD5DC85}" dt="2024-02-05T02:45:51.573" v="6523" actId="20577"/>
          <ac:spMkLst>
            <pc:docMk/>
            <pc:sldMk cId="4122966469" sldId="294"/>
            <ac:spMk id="3" creationId="{773499C9-4929-8904-A57A-B6AD2CEE5BEC}"/>
          </ac:spMkLst>
        </pc:spChg>
        <pc:spChg chg="del">
          <ac:chgData name="暄 黄" userId="3b1a590b25de4db0" providerId="LiveId" clId="{E3AE747D-9B69-4048-9579-3BB4DFD5DC85}" dt="2024-02-03T16:12:57.426" v="6349" actId="22"/>
          <ac:spMkLst>
            <pc:docMk/>
            <pc:sldMk cId="4122966469" sldId="294"/>
            <ac:spMk id="3" creationId="{E32F0360-77EC-804B-1821-93ECAB12D6E5}"/>
          </ac:spMkLst>
        </pc:spChg>
        <pc:spChg chg="add mod">
          <ac:chgData name="暄 黄" userId="3b1a590b25de4db0" providerId="LiveId" clId="{E3AE747D-9B69-4048-9579-3BB4DFD5DC85}" dt="2024-02-05T02:46:46.172" v="6597" actId="20577"/>
          <ac:spMkLst>
            <pc:docMk/>
            <pc:sldMk cId="4122966469" sldId="294"/>
            <ac:spMk id="4" creationId="{B4695644-86A0-51BB-6389-FF091634368A}"/>
          </ac:spMkLst>
        </pc:spChg>
        <pc:picChg chg="add mod ord">
          <ac:chgData name="暄 黄" userId="3b1a590b25de4db0" providerId="LiveId" clId="{E3AE747D-9B69-4048-9579-3BB4DFD5DC85}" dt="2024-02-03T16:13:06.701" v="6354" actId="14100"/>
          <ac:picMkLst>
            <pc:docMk/>
            <pc:sldMk cId="4122966469" sldId="294"/>
            <ac:picMk id="5" creationId="{D0FBDD30-CABF-B582-DEEB-A71DF8F862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7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28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6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2616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7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13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4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78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25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90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468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0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8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2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9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20A5DD-5FF8-42B3-95D9-B6FF4396C12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ABC622-B32D-4F9B-9912-68C5775711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27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C1D7-D4DB-7929-B4FF-41131BC74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初等数论</a:t>
            </a:r>
          </a:p>
        </p:txBody>
      </p:sp>
    </p:spTree>
    <p:extLst>
      <p:ext uri="{BB962C8B-B14F-4D97-AF65-F5344CB8AC3E}">
        <p14:creationId xmlns:p14="http://schemas.microsoft.com/office/powerpoint/2010/main" val="233487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9CE016-19FE-2564-DA8B-3B74674A1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4722" y="1491660"/>
            <a:ext cx="9874332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裴蜀定理（Bézout's Identity），也被称为裴蜀等式或贝祖等式，是代数数论中的一个基本定理。它得名于法国数学家Étienne Bézout。裴蜀定理陈述了两个整数的最大公约数（最大公因数）可以表示为这两个整数的整系数线性组合。</a:t>
            </a:r>
            <a:endParaRPr kumimoji="0" lang="zh-CN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具体而言，裴蜀定理陈述如下：</a:t>
            </a:r>
            <a:endParaRPr kumimoji="0" lang="zh-CN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500" b="1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定理：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 对于任意两个整数 a 和 b，存在整数 x 和 y，使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ax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by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=gcd(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b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其中，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gcd(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b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)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表示 a 和 b 的最大公约数。</a:t>
            </a:r>
            <a:endParaRPr kumimoji="0" lang="zh-CN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裴蜀定理的一个重要推论是，如果 a 和 b 是互质的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即 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gcd(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a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b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)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= 1</a:t>
            </a:r>
            <a:r>
              <a:rPr kumimoji="0" lang="en-US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)</a:t>
            </a:r>
            <a:r>
              <a:rPr lang="en-US" altLang="zh-CN" sz="2500" dirty="0">
                <a:solidFill>
                  <a:srgbClr val="343541"/>
                </a:solidFill>
                <a:ea typeface="Helvetica Neue"/>
              </a:rPr>
              <a:t>,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Helvetica Neue"/>
              </a:rPr>
              <a:t>那么存在整数 x 和 y，使得：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ax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th-italic"/>
              </a:rPr>
              <a:t>by</a:t>
            </a:r>
            <a: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endParaRPr kumimoji="0" lang="zh-CN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8217C-AB71-71DB-420D-3CEA7FE4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通过扩展欧几里得算法证明</a:t>
            </a:r>
            <a:r>
              <a:rPr lang="zh-CN" altLang="en-US" sz="4400" b="0" i="0" dirty="0">
                <a:solidFill>
                  <a:srgbClr val="222222"/>
                </a:solidFill>
                <a:effectLst/>
                <a:latin typeface="Helvetica Neue"/>
              </a:rPr>
              <a:t>裴蜀定理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83C90-6CC9-E966-896E-1929922E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7226"/>
            <a:ext cx="9601200" cy="44601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在求最大公约数的算法中，当到达递归边界</a:t>
            </a:r>
            <a:r>
              <a:rPr lang="en-US" altLang="zh-CN" dirty="0"/>
              <a:t>b=0, a=</a:t>
            </a:r>
            <a:r>
              <a:rPr lang="en-US" altLang="zh-CN" dirty="0" err="1"/>
              <a:t>gcd</a:t>
            </a:r>
            <a:r>
              <a:rPr lang="zh-CN" altLang="en-US" dirty="0"/>
              <a:t>时，有</a:t>
            </a:r>
            <a:r>
              <a:rPr lang="en-US" altLang="zh-CN" dirty="0"/>
              <a:t>(x1, y1)=(1,0)</a:t>
            </a:r>
            <a:r>
              <a:rPr lang="zh-CN" altLang="en-US" dirty="0"/>
              <a:t>使</a:t>
            </a:r>
            <a:r>
              <a:rPr lang="en-US" altLang="zh-CN" dirty="0"/>
              <a:t>ax1+by1=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成立，假设</a:t>
            </a:r>
            <a:r>
              <a:rPr lang="en-US" altLang="zh-CN" dirty="0"/>
              <a:t>bx2+(</a:t>
            </a:r>
            <a:r>
              <a:rPr lang="en-US" altLang="zh-CN" dirty="0" err="1"/>
              <a:t>a%b</a:t>
            </a:r>
            <a:r>
              <a:rPr lang="en-US" altLang="zh-CN" dirty="0"/>
              <a:t>)y2=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b,a%b</a:t>
            </a:r>
            <a:r>
              <a:rPr lang="en-US" altLang="zh-CN" dirty="0"/>
              <a:t>)</a:t>
            </a:r>
            <a:r>
              <a:rPr lang="zh-CN" altLang="en-US" dirty="0"/>
              <a:t>，那么如果能找到</a:t>
            </a:r>
            <a:r>
              <a:rPr lang="en-US" altLang="zh-CN" dirty="0"/>
              <a:t>(x1,y1)</a:t>
            </a:r>
            <a:r>
              <a:rPr lang="zh-CN" altLang="en-US" dirty="0"/>
              <a:t>与</a:t>
            </a:r>
            <a:r>
              <a:rPr lang="en-US" altLang="zh-CN" dirty="0"/>
              <a:t>(x2,y2)</a:t>
            </a:r>
            <a:r>
              <a:rPr lang="zh-CN" altLang="en-US" dirty="0"/>
              <a:t>的关系，就可以用</a:t>
            </a:r>
            <a:r>
              <a:rPr lang="en-US" altLang="zh-CN" dirty="0"/>
              <a:t>(x1, y1)=(1,0)</a:t>
            </a:r>
            <a:r>
              <a:rPr lang="zh-CN" altLang="en-US" dirty="0"/>
              <a:t>为边界，在不断退出递归的过程中最终得到</a:t>
            </a:r>
            <a:r>
              <a:rPr lang="en-US" altLang="zh-CN" dirty="0"/>
              <a:t>a=a0, b=b0</a:t>
            </a:r>
            <a:r>
              <a:rPr lang="zh-CN" altLang="en-US" dirty="0"/>
              <a:t>时</a:t>
            </a:r>
            <a:r>
              <a:rPr lang="en-US" altLang="zh-CN" dirty="0" err="1"/>
              <a:t>ax+by</a:t>
            </a:r>
            <a:r>
              <a:rPr lang="en-US" altLang="zh-CN" dirty="0"/>
              <a:t>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的解（设</a:t>
            </a:r>
            <a:r>
              <a:rPr lang="en-US" altLang="zh-CN" dirty="0"/>
              <a:t>a0, b0</a:t>
            </a:r>
            <a:r>
              <a:rPr lang="zh-CN" altLang="en-US" dirty="0"/>
              <a:t>为</a:t>
            </a:r>
            <a:r>
              <a:rPr lang="en-US" altLang="zh-CN" dirty="0"/>
              <a:t>a, b</a:t>
            </a:r>
            <a:r>
              <a:rPr lang="zh-CN" altLang="en-US" dirty="0"/>
              <a:t>的初始值）。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ax1​+by1​=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gcd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a,b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bx2​+(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a%b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)y2​=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gcd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b,a%b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)</a:t>
            </a: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gcd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a,b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)=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gcd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KaTeX_Main"/>
              </a:rPr>
              <a:t>b,a%b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KaTeX_Main"/>
              </a:rPr>
              <a:t>)​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得：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ax1+by1=bx2+(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a%b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)y2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，又因为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a%b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=a-(a/b)*b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（其中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a/b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取整数），带入整理可以得到：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ax</a:t>
            </a:r>
            <a:r>
              <a:rPr lang="en-US" altLang="zh-CN" b="1" i="0" baseline="-2500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+by</a:t>
            </a:r>
            <a:r>
              <a:rPr lang="en-US" altLang="zh-CN" b="1" i="0" baseline="-2500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=ay</a:t>
            </a:r>
            <a:r>
              <a:rPr lang="en-US" altLang="zh-CN" b="1" i="0" baseline="-2500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+b[x</a:t>
            </a:r>
            <a:r>
              <a:rPr lang="en-US" altLang="zh-CN" b="1" i="0" baseline="-2500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-(a/b)y</a:t>
            </a:r>
            <a:r>
              <a:rPr lang="en-US" altLang="zh-CN" b="1" i="0" baseline="-2500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]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因此有：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s-ES" altLang="zh-CN" b="0" i="0" dirty="0">
                <a:solidFill>
                  <a:srgbClr val="4D4D4D"/>
                </a:solidFill>
                <a:effectLst/>
                <a:latin typeface="KaTeX_Main"/>
              </a:rPr>
              <a:t>x1​​​=y2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KaTeX_Main"/>
              </a:rPr>
              <a:t>y1</a:t>
            </a:r>
            <a:r>
              <a:rPr lang="es-ES" altLang="zh-CN" b="0" i="0" dirty="0">
                <a:solidFill>
                  <a:srgbClr val="4D4D4D"/>
                </a:solidFill>
                <a:effectLst/>
                <a:latin typeface="KaTeX_Main"/>
              </a:rPr>
              <a:t>​=x2​−(a/b)y2​​</a:t>
            </a:r>
            <a:br>
              <a:rPr lang="es-E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1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033DA-5223-6B5D-B0DF-544C9EBF9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27560-3C9C-D0D9-84F0-9AECD79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139477"/>
            <a:ext cx="9601200" cy="6798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BF489-191D-DD6D-13AD-81547C1C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27912"/>
            <a:ext cx="9601200" cy="2239488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38FE22-5C1A-A482-6503-F5E2620A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174" y="4490269"/>
            <a:ext cx="2540131" cy="22861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296166-A93A-F7A5-0CB6-DEE65E96B68E}"/>
              </a:ext>
            </a:extLst>
          </p:cNvPr>
          <p:cNvSpPr txBox="1"/>
          <p:nvPr/>
        </p:nvSpPr>
        <p:spPr>
          <a:xfrm>
            <a:off x="771896" y="676894"/>
            <a:ext cx="8930838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#include &lt;iostream&gt;</a:t>
            </a:r>
          </a:p>
          <a:p>
            <a:r>
              <a:rPr lang="en-US" altLang="zh-CN" sz="1600" dirty="0"/>
              <a:t>using namespace std;</a:t>
            </a:r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exgcd</a:t>
            </a:r>
            <a:r>
              <a:rPr lang="en-US" altLang="zh-CN" sz="1600" dirty="0"/>
              <a:t>(int a, int b, int &amp;x, int &amp;y)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if (b == 0)// </a:t>
            </a:r>
            <a:r>
              <a:rPr lang="zh-CN" altLang="en-US" sz="1600" dirty="0"/>
              <a:t>当 </a:t>
            </a:r>
            <a:r>
              <a:rPr lang="en-US" altLang="zh-CN" sz="1600" dirty="0"/>
              <a:t>b </a:t>
            </a:r>
            <a:r>
              <a:rPr lang="zh-CN" altLang="en-US" sz="1600" dirty="0"/>
              <a:t>等于 </a:t>
            </a:r>
            <a:r>
              <a:rPr lang="en-US" altLang="zh-CN" sz="1600" dirty="0"/>
              <a:t>0 </a:t>
            </a:r>
            <a:r>
              <a:rPr lang="zh-CN" altLang="en-US" sz="1600" dirty="0"/>
              <a:t>时，</a:t>
            </a:r>
            <a:r>
              <a:rPr lang="en-US" altLang="zh-CN" sz="1600" dirty="0"/>
              <a:t>a </a:t>
            </a:r>
            <a:r>
              <a:rPr lang="zh-CN" altLang="en-US" sz="1600" dirty="0"/>
              <a:t>就是最大公约数，同时设定 </a:t>
            </a:r>
            <a:r>
              <a:rPr lang="en-US" altLang="zh-CN" sz="1600" dirty="0"/>
              <a:t>x=1, y=0</a:t>
            </a:r>
          </a:p>
          <a:p>
            <a:r>
              <a:rPr lang="en-US" altLang="zh-CN" sz="1600" dirty="0"/>
              <a:t>   {</a:t>
            </a:r>
          </a:p>
          <a:p>
            <a:r>
              <a:rPr lang="en-US" altLang="zh-CN" sz="1600" dirty="0"/>
              <a:t>        x = 1; y = 0;</a:t>
            </a:r>
          </a:p>
          <a:p>
            <a:r>
              <a:rPr lang="en-US" altLang="zh-CN" sz="1600" dirty="0"/>
              <a:t>   } </a:t>
            </a:r>
          </a:p>
          <a:p>
            <a:r>
              <a:rPr lang="en-US" altLang="zh-CN" sz="1600" dirty="0"/>
              <a:t>else </a:t>
            </a:r>
          </a:p>
          <a:p>
            <a:r>
              <a:rPr lang="en-US" altLang="zh-CN" sz="1600" dirty="0"/>
              <a:t>   {</a:t>
            </a:r>
          </a:p>
          <a:p>
            <a:r>
              <a:rPr lang="en-US" altLang="zh-CN" sz="1600" dirty="0"/>
              <a:t>    int x1, y1;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exgcd</a:t>
            </a:r>
            <a:r>
              <a:rPr lang="en-US" altLang="zh-CN" sz="1600" dirty="0"/>
              <a:t>(b, a % b, x1, y1);// </a:t>
            </a:r>
            <a:r>
              <a:rPr lang="zh-CN" altLang="en-US" sz="1600" dirty="0"/>
              <a:t>递归调用 </a:t>
            </a:r>
            <a:r>
              <a:rPr lang="en-US" altLang="zh-CN" sz="1600" dirty="0" err="1"/>
              <a:t>exgcd</a:t>
            </a:r>
            <a:r>
              <a:rPr lang="en-US" altLang="zh-CN" sz="1600" dirty="0"/>
              <a:t> </a:t>
            </a:r>
            <a:r>
              <a:rPr lang="zh-CN" altLang="en-US" sz="1600" dirty="0"/>
              <a:t>函数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x = y1;// </a:t>
            </a:r>
            <a:r>
              <a:rPr lang="zh-CN" altLang="en-US" sz="1600" dirty="0"/>
              <a:t>更新 </a:t>
            </a:r>
            <a:r>
              <a:rPr lang="en-US" altLang="zh-CN" sz="1600" dirty="0"/>
              <a:t>x </a:t>
            </a:r>
            <a:r>
              <a:rPr lang="zh-CN" altLang="en-US" sz="1600" dirty="0"/>
              <a:t>和 </a:t>
            </a:r>
            <a:r>
              <a:rPr lang="en-US" altLang="zh-CN" sz="1600" dirty="0"/>
              <a:t>y </a:t>
            </a:r>
            <a:r>
              <a:rPr lang="zh-CN" altLang="en-US" sz="1600" dirty="0"/>
              <a:t>的值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/>
              <a:t>y = x1 - (a / b) * y1;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main()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int </a:t>
            </a:r>
            <a:r>
              <a:rPr lang="en-US" altLang="zh-CN" sz="1600" dirty="0" err="1"/>
              <a:t>a,b</a:t>
            </a:r>
            <a:r>
              <a:rPr lang="en-US" altLang="zh-CN" sz="1600" dirty="0"/>
              <a:t>; </a:t>
            </a:r>
          </a:p>
          <a:p>
            <a:r>
              <a:rPr lang="en-US" altLang="zh-CN" sz="1600" dirty="0"/>
              <a:t>    int x, y;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&gt;&gt;a&gt;&gt;b;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exgcd</a:t>
            </a:r>
            <a:r>
              <a:rPr lang="en-US" altLang="zh-CN" sz="1600" dirty="0"/>
              <a:t>(a, b, x, y);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"x = " &lt;&lt; x &lt;&lt; ", y = " &lt;&lt; y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34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48A34-7A5F-D298-16F6-32E6726D1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4065-0695-EC90-C2A1-DA22B23C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707079"/>
          </a:xfrm>
        </p:spPr>
        <p:txBody>
          <a:bodyPr>
            <a:normAutofit/>
          </a:bodyPr>
          <a:lstStyle/>
          <a:p>
            <a:r>
              <a:rPr lang="zh-CN" altLang="en-US" sz="4400" b="0" i="0" dirty="0">
                <a:solidFill>
                  <a:srgbClr val="222222"/>
                </a:solidFill>
                <a:effectLst/>
                <a:latin typeface="Helvetica Neue"/>
              </a:rPr>
              <a:t>裴蜀定理的扩展：</a:t>
            </a:r>
            <a:br>
              <a:rPr lang="en-US" altLang="zh-CN" sz="4400" b="0" i="0" dirty="0">
                <a:solidFill>
                  <a:srgbClr val="222222"/>
                </a:solidFill>
                <a:effectLst/>
                <a:latin typeface="Helvetica Neue"/>
              </a:rPr>
            </a:br>
            <a:r>
              <a:rPr lang="en-US" altLang="zh-CN" sz="3300" b="0" i="0" dirty="0" err="1">
                <a:solidFill>
                  <a:srgbClr val="222222"/>
                </a:solidFill>
                <a:effectLst/>
                <a:latin typeface="Helvetica Neue"/>
              </a:rPr>
              <a:t>a,b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为不小于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0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的整数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,n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为整数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,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是否存在不小于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0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的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和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y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使得</a:t>
            </a:r>
            <a:r>
              <a:rPr lang="en-US" altLang="zh-CN" sz="3300" b="0" i="0" dirty="0" err="1">
                <a:solidFill>
                  <a:srgbClr val="222222"/>
                </a:solidFill>
                <a:effectLst/>
                <a:latin typeface="Helvetica Neue"/>
              </a:rPr>
              <a:t>ax+by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=n</a:t>
            </a:r>
            <a:r>
              <a:rPr lang="zh-CN" altLang="en-US" sz="3300" b="0" i="0" dirty="0">
                <a:solidFill>
                  <a:srgbClr val="222222"/>
                </a:solidFill>
                <a:effectLst/>
                <a:latin typeface="Helvetica Neue"/>
              </a:rPr>
              <a:t>有解</a:t>
            </a:r>
            <a:r>
              <a:rPr lang="en-US" altLang="zh-CN" sz="33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endParaRPr lang="zh-CN" altLang="en-US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FB534-3175-0818-28BE-22068711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27912"/>
            <a:ext cx="9601200" cy="2239488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73D20-36A2-2A01-1CD7-86F553FCF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6" y="2743200"/>
            <a:ext cx="10874506" cy="36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6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2E1E-FCD9-9284-CE65-CB7C4FD4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2844800"/>
            <a:ext cx="9274629" cy="1669142"/>
          </a:xfrm>
        </p:spPr>
        <p:txBody>
          <a:bodyPr>
            <a:noAutofit/>
          </a:bodyPr>
          <a:lstStyle/>
          <a:p>
            <a:r>
              <a:rPr lang="zh-CN" altLang="en-US" sz="6500" dirty="0"/>
              <a:t>素数的朴素判定与素数筛</a:t>
            </a:r>
          </a:p>
        </p:txBody>
      </p:sp>
    </p:spTree>
    <p:extLst>
      <p:ext uri="{BB962C8B-B14F-4D97-AF65-F5344CB8AC3E}">
        <p14:creationId xmlns:p14="http://schemas.microsoft.com/office/powerpoint/2010/main" val="322581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AC0E8-F1DD-EC00-CF2E-AAAF3B5F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3766"/>
            <a:ext cx="9601200" cy="1577934"/>
          </a:xfrm>
        </p:spPr>
        <p:txBody>
          <a:bodyPr/>
          <a:lstStyle/>
          <a:p>
            <a:r>
              <a:rPr lang="zh-CN" altLang="en-US" dirty="0"/>
              <a:t>朴素的素数判定方法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A4E6-A87D-CC77-CEEE-5C1200C5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168"/>
            <a:ext cx="6988629" cy="511826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朴素的素数判定是一种简单但不够高效的方法，用于确定一个给定的正整数是否为素数。素数是大于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且只能被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和自身整除的正整数。以下是朴素的素数判定的基本步骤：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输入：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给定一个正整数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检查范围：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开始，逐个检查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sqrt(n)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之间的每个正整数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Helvetica Neue"/>
              </a:rPr>
              <a:t>i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能够被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Helvetica Neue"/>
              </a:rPr>
              <a:t>i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整除，说明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不是素数，因为找到了一个小于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的因子，直接结束算法。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不能被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Helvetica Neue"/>
              </a:rPr>
              <a:t>i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整除，继续检查下一个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Helvetica Neue"/>
              </a:rPr>
              <a:t>i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判定结果：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如果在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sqrt(n)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之间没有找到任何能够整除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的因子，那么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是素数。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这个朴素的素数判定方法的思路是利用了素数定义的特性，即素数只有两个正因子：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和自身。因此，只需要检查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sqrt(n)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之间的数是否能够整除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，如果存在能够整除的因子，那么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就不是素数。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缺点：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在大数的情况下效率较低，因为它需要检查的范围较广。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93F89-E9CF-8C27-A6C0-3DBC887447DE}"/>
              </a:ext>
            </a:extLst>
          </p:cNvPr>
          <p:cNvSpPr txBox="1"/>
          <p:nvPr/>
        </p:nvSpPr>
        <p:spPr>
          <a:xfrm>
            <a:off x="8742218" y="1859339"/>
            <a:ext cx="3408218" cy="3139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bool </a:t>
            </a:r>
            <a:r>
              <a:rPr lang="en-US" altLang="zh-CN" dirty="0" err="1"/>
              <a:t>isprime</a:t>
            </a:r>
            <a:r>
              <a:rPr lang="en-US" altLang="zh-CN" dirty="0"/>
              <a:t>(int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for(int </a:t>
            </a:r>
            <a:r>
              <a:rPr lang="en-US" altLang="zh-CN" dirty="0" err="1"/>
              <a:t>i</a:t>
            </a:r>
            <a:r>
              <a:rPr lang="en-US" altLang="zh-CN" dirty="0"/>
              <a:t>=2;i*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         if(</a:t>
            </a:r>
            <a:r>
              <a:rPr lang="en-US" altLang="zh-CN" dirty="0" err="1"/>
              <a:t>n%i</a:t>
            </a:r>
            <a:r>
              <a:rPr lang="en-US" altLang="zh-CN" dirty="0"/>
              <a:t>==0)</a:t>
            </a:r>
          </a:p>
          <a:p>
            <a:r>
              <a:rPr lang="en-US" altLang="zh-CN" dirty="0"/>
              <a:t>          {</a:t>
            </a:r>
          </a:p>
          <a:p>
            <a:r>
              <a:rPr lang="en-US" altLang="zh-CN" dirty="0"/>
              <a:t>             return false;</a:t>
            </a:r>
          </a:p>
          <a:p>
            <a:r>
              <a:rPr lang="en-US" altLang="zh-CN" dirty="0"/>
              <a:t>           }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return true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3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319BB-BBEF-E475-A3BC-97B377F2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22" y="685800"/>
            <a:ext cx="4714504" cy="1089561"/>
          </a:xfrm>
        </p:spPr>
        <p:txBody>
          <a:bodyPr>
            <a:normAutofit fontScale="90000"/>
          </a:bodyPr>
          <a:lstStyle/>
          <a:p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埃拉托斯特尼筛法</a:t>
            </a:r>
            <a:r>
              <a:rPr lang="en-US" altLang="zh-CN" b="1" i="0" dirty="0">
                <a:solidFill>
                  <a:srgbClr val="343541"/>
                </a:solidFill>
                <a:effectLst/>
                <a:latin typeface="Helvetica Neue"/>
              </a:rPr>
              <a:t>(</a:t>
            </a: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埃氏筛法</a:t>
            </a:r>
            <a:r>
              <a:rPr lang="en-US" altLang="zh-CN" b="1" i="0" dirty="0">
                <a:solidFill>
                  <a:srgbClr val="343541"/>
                </a:solidFill>
                <a:effectLst/>
                <a:latin typeface="Helvetica Neue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E7F62-B1A8-EB71-DAC1-9834492A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16" y="1953491"/>
            <a:ext cx="4682836" cy="391390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创建一个从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到某个上限范围的整数列表。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从最小的素数开始，将其倍数在列表中标记为非素数。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不断重复上述步骤，直到遍历完整个列表，剩下的未被标记的数即为素数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7580E59-969E-AE03-5CD4-AF02A6921C36}"/>
              </a:ext>
            </a:extLst>
          </p:cNvPr>
          <p:cNvSpPr txBox="1">
            <a:spLocks/>
          </p:cNvSpPr>
          <p:nvPr/>
        </p:nvSpPr>
        <p:spPr>
          <a:xfrm flipH="1">
            <a:off x="6096000" y="0"/>
            <a:ext cx="5221184" cy="55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例题：输入</a:t>
            </a:r>
            <a:r>
              <a:rPr lang="en-US" altLang="zh-CN" dirty="0"/>
              <a:t>n</a:t>
            </a:r>
            <a:r>
              <a:rPr lang="zh-CN" altLang="en-US" dirty="0"/>
              <a:t>，求小于等于</a:t>
            </a:r>
            <a:r>
              <a:rPr lang="en-US" altLang="zh-CN" dirty="0"/>
              <a:t>n</a:t>
            </a:r>
            <a:r>
              <a:rPr lang="zh-CN" altLang="en-US" dirty="0"/>
              <a:t>的全部素数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C6EE1B-B9A5-14AA-C380-9779BF13C53C}"/>
              </a:ext>
            </a:extLst>
          </p:cNvPr>
          <p:cNvSpPr txBox="1"/>
          <p:nvPr/>
        </p:nvSpPr>
        <p:spPr>
          <a:xfrm>
            <a:off x="920338" y="4399808"/>
            <a:ext cx="478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1   2  3  4  5  6  7  8   9  10  11  12  13  14  15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821D94-2765-E3C8-2440-1995AA197D5F}"/>
              </a:ext>
            </a:extLst>
          </p:cNvPr>
          <p:cNvSpPr txBox="1"/>
          <p:nvPr/>
        </p:nvSpPr>
        <p:spPr>
          <a:xfrm>
            <a:off x="760022" y="4964484"/>
            <a:ext cx="504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16 17 18 19 20 21 22 23 24 25 26 27 28 29 30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85764-C9D6-7A0E-9F6E-38CA55A85358}"/>
              </a:ext>
            </a:extLst>
          </p:cNvPr>
          <p:cNvSpPr txBox="1"/>
          <p:nvPr/>
        </p:nvSpPr>
        <p:spPr>
          <a:xfrm>
            <a:off x="874816" y="71252"/>
            <a:ext cx="459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核心：素数的整数倍必然是合数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FD8EB7-A8FE-65F9-4123-5A11AB9F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0" y="737243"/>
            <a:ext cx="2343270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6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C72DE-36A1-5EBE-1C50-E1350710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52" y="685800"/>
            <a:ext cx="9987148" cy="1485900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rgbClr val="343541"/>
                </a:solidFill>
                <a:latin typeface="Helvetica Neue"/>
              </a:rPr>
              <a:t>更加高效的筛法</a:t>
            </a:r>
            <a:r>
              <a:rPr lang="en-US" altLang="zh-CN" sz="3000" b="1" dirty="0">
                <a:solidFill>
                  <a:srgbClr val="343541"/>
                </a:solidFill>
                <a:latin typeface="Helvetica Neue"/>
              </a:rPr>
              <a:t>——</a:t>
            </a:r>
            <a:r>
              <a:rPr lang="zh-CN" altLang="en-US" sz="3000" b="1" i="0" dirty="0">
                <a:solidFill>
                  <a:srgbClr val="343541"/>
                </a:solidFill>
                <a:effectLst/>
                <a:latin typeface="Helvetica Neue"/>
              </a:rPr>
              <a:t>欧拉筛法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7568B-8956-8B6D-E350-C0F4610B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5039"/>
            <a:ext cx="5454732" cy="50588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欧拉筛法是一种用于生成素数序列的高效筛法。它通过将每个合数标记且只标记一次的方式，减少了标记的次数。具体步骤如下：</a:t>
            </a:r>
            <a:endParaRPr lang="en-US" altLang="zh-CN" b="0" i="0" dirty="0">
              <a:solidFill>
                <a:srgbClr val="343541"/>
              </a:solidFill>
              <a:effectLst/>
              <a:latin typeface="Helvetica Neue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欧拉筛法是一种用于筛选素数的高效算法，以下是其具体步骤：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1.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初始化标记数组：创建一个布尔数组 </a:t>
            </a:r>
            <a:r>
              <a:rPr lang="en-US" altLang="zh-CN" b="0" i="0" dirty="0" err="1">
                <a:solidFill>
                  <a:srgbClr val="343541"/>
                </a:solidFill>
                <a:effectLst/>
                <a:latin typeface="Helvetica Neue"/>
              </a:rPr>
              <a:t>isprime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，大小为 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(a + 1)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，并全部初始化为 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`true`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，表示所有的数都是素数。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2.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遍历小于等于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的每个数： 从 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开始，逐个遍历到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3.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如果当前数是素数：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   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-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将当前数添加到素数列表中。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   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-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遍历已知的素数列表，将当前素数的倍数标记为非素数。这样可以确保每个合数只被标记一次，而不会重复标记。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4.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重复步骤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，直到遍历完小于等于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的所有数。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5.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输出素数列表：最终，素数列表中包含的就是小于等于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的所有素数。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这样，通过逐步筛选合数，欧拉筛法能够高效地找出小于等于给定整数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的所有素数。这个算法的关键在于避免重复标记，通过仅标记每个合数的最小素因子，确保每个合数只被标记一次。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B6BC96-2BE9-F3E5-B6AC-1D4EF508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31" y="522514"/>
            <a:ext cx="5272645" cy="63354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F8F134-57FD-5FBA-FE02-44BA4FA2E012}"/>
              </a:ext>
            </a:extLst>
          </p:cNvPr>
          <p:cNvSpPr txBox="1"/>
          <p:nvPr/>
        </p:nvSpPr>
        <p:spPr>
          <a:xfrm>
            <a:off x="6988629" y="100940"/>
            <a:ext cx="441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/>
              <a:t>例题：输入</a:t>
            </a:r>
            <a:r>
              <a:rPr lang="en-US" altLang="zh-CN"/>
              <a:t>n</a:t>
            </a:r>
            <a:r>
              <a:rPr lang="zh-CN" altLang="en-US"/>
              <a:t>，求小于等于</a:t>
            </a:r>
            <a:r>
              <a:rPr lang="en-US" altLang="zh-CN"/>
              <a:t>n</a:t>
            </a:r>
            <a:r>
              <a:rPr lang="zh-CN" altLang="en-US"/>
              <a:t>的全部素数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EE7AEE-0E07-9A9E-D4BA-F3963C41B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7" y="620883"/>
            <a:ext cx="2431143" cy="2190863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3596F3E-3026-5EB2-3AAE-52AA90E1D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84255"/>
              </p:ext>
            </p:extLst>
          </p:nvPr>
        </p:nvGraphicFramePr>
        <p:xfrm>
          <a:off x="5766520" y="3429000"/>
          <a:ext cx="661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662760" imgH="396720" progId="Package">
                  <p:embed/>
                </p:oleObj>
              </mc:Choice>
              <mc:Fallback>
                <p:oleObj name="包装程序外壳对象" showAsIcon="1" r:id="rId4" imgW="662760" imgH="396720" progId="Package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3596F3E-3026-5EB2-3AAE-52AA90E1DA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6520" y="3429000"/>
                        <a:ext cx="661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54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ED6D7-01C2-CD3E-EB9C-119ABBA1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0946"/>
            <a:ext cx="9601200" cy="1068780"/>
          </a:xfrm>
        </p:spPr>
        <p:txBody>
          <a:bodyPr/>
          <a:lstStyle/>
          <a:p>
            <a:r>
              <a:rPr lang="zh-CN" altLang="en-US" dirty="0"/>
              <a:t>欧拉算法 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09FFE3-63DA-6371-5C9D-2E8B2BD3E95F}"/>
              </a:ext>
            </a:extLst>
          </p:cNvPr>
          <p:cNvSpPr txBox="1"/>
          <p:nvPr/>
        </p:nvSpPr>
        <p:spPr>
          <a:xfrm>
            <a:off x="1169719" y="3764478"/>
            <a:ext cx="926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素数列表：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E2105-7D4C-3967-CF70-D5D090EA83EF}"/>
              </a:ext>
            </a:extLst>
          </p:cNvPr>
          <p:cNvSpPr txBox="1"/>
          <p:nvPr/>
        </p:nvSpPr>
        <p:spPr>
          <a:xfrm>
            <a:off x="1080655" y="2315688"/>
            <a:ext cx="8449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筛掉的数：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B0702-5E0F-7F65-2577-71FFD0CF57CE}"/>
              </a:ext>
            </a:extLst>
          </p:cNvPr>
          <p:cNvSpPr txBox="1"/>
          <p:nvPr/>
        </p:nvSpPr>
        <p:spPr>
          <a:xfrm>
            <a:off x="1680357" y="1410846"/>
            <a:ext cx="5343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求</a:t>
            </a:r>
            <a:r>
              <a:rPr lang="en-US" altLang="zh-CN" sz="3000" dirty="0"/>
              <a:t>1-50</a:t>
            </a:r>
            <a:r>
              <a:rPr lang="zh-CN" altLang="en-US" sz="3000" dirty="0"/>
              <a:t>所有的素数（欧拉筛）</a:t>
            </a:r>
          </a:p>
        </p:txBody>
      </p:sp>
    </p:spTree>
    <p:extLst>
      <p:ext uri="{BB962C8B-B14F-4D97-AF65-F5344CB8AC3E}">
        <p14:creationId xmlns:p14="http://schemas.microsoft.com/office/powerpoint/2010/main" val="189077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A5BD-818B-33D0-C0F6-0D85D556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314" y="2547257"/>
            <a:ext cx="6589486" cy="1930399"/>
          </a:xfrm>
        </p:spPr>
        <p:txBody>
          <a:bodyPr>
            <a:normAutofit/>
          </a:bodyPr>
          <a:lstStyle/>
          <a:p>
            <a:r>
              <a:rPr lang="zh-CN" altLang="en-US" sz="9000" dirty="0"/>
              <a:t>快速幂</a:t>
            </a:r>
          </a:p>
        </p:txBody>
      </p:sp>
    </p:spTree>
    <p:extLst>
      <p:ext uri="{BB962C8B-B14F-4D97-AF65-F5344CB8AC3E}">
        <p14:creationId xmlns:p14="http://schemas.microsoft.com/office/powerpoint/2010/main" val="24458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5726D-EC30-0097-14D2-0222FE3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什么是初等数论？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CB3AE-E474-3681-B4EB-B82F647C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1257"/>
            <a:ext cx="9601200" cy="1161143"/>
          </a:xfrm>
        </p:spPr>
        <p:txBody>
          <a:bodyPr>
            <a:normAutofit fontScale="92500"/>
          </a:bodyPr>
          <a:lstStyle/>
          <a:p>
            <a:r>
              <a:rPr lang="zh-CN" altLang="en-US" sz="2500" b="0" i="0" dirty="0">
                <a:solidFill>
                  <a:srgbClr val="333333"/>
                </a:solidFill>
                <a:effectLst/>
                <a:latin typeface="Helvetica Neue"/>
              </a:rPr>
              <a:t>初等数论是研究数的规律，特别是整数性质的数学分支。它是数论的一个最古老的分支。它以算术方法为主要研究方法，主要内容有整数的整除理论、同余理论、连分数理论和某些特殊不定方程。</a:t>
            </a:r>
            <a:endParaRPr lang="en-US" altLang="zh-CN" sz="25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7979677-4A31-2F83-0AED-BC10271AE774}"/>
              </a:ext>
            </a:extLst>
          </p:cNvPr>
          <p:cNvSpPr txBox="1">
            <a:spLocks/>
          </p:cNvSpPr>
          <p:nvPr/>
        </p:nvSpPr>
        <p:spPr>
          <a:xfrm>
            <a:off x="1371600" y="3846285"/>
            <a:ext cx="9753600" cy="169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/>
              <a:t>由于本节将学习较多的定理内容，因此对于定理的证明部分大家可以不必过于深究其原理，主要在于掌握其算法思想并能够将其运用到具体编程问题中，学会运用即可。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91CDA0C-D0EF-FAA4-04E9-4E5037A7ECB7}"/>
              </a:ext>
            </a:extLst>
          </p:cNvPr>
          <p:cNvSpPr txBox="1">
            <a:spLocks/>
          </p:cNvSpPr>
          <p:nvPr/>
        </p:nvSpPr>
        <p:spPr>
          <a:xfrm>
            <a:off x="1371600" y="2946400"/>
            <a:ext cx="9753600" cy="840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本章目标</a:t>
            </a:r>
          </a:p>
        </p:txBody>
      </p:sp>
    </p:spTree>
    <p:extLst>
      <p:ext uri="{BB962C8B-B14F-4D97-AF65-F5344CB8AC3E}">
        <p14:creationId xmlns:p14="http://schemas.microsoft.com/office/powerpoint/2010/main" val="178062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CD07-720B-ECE3-4C97-1816C10A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306"/>
          </a:xfrm>
        </p:spPr>
        <p:txBody>
          <a:bodyPr/>
          <a:lstStyle/>
          <a:p>
            <a:r>
              <a:rPr lang="zh-CN" altLang="en-US" dirty="0"/>
              <a:t>什么是快速幂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47537-2B16-2D07-2687-F2409290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9106"/>
            <a:ext cx="9601200" cy="4258294"/>
          </a:xfrm>
        </p:spPr>
        <p:txBody>
          <a:bodyPr>
            <a:normAutofit/>
          </a:bodyPr>
          <a:lstStyle/>
          <a:p>
            <a:r>
              <a:rPr lang="zh-CN" altLang="en-US" sz="3500" b="0" i="0" dirty="0">
                <a:solidFill>
                  <a:srgbClr val="343541"/>
                </a:solidFill>
                <a:effectLst/>
                <a:latin typeface="Helvetica Neue"/>
              </a:rPr>
              <a:t>快速幂（</a:t>
            </a:r>
            <a:r>
              <a:rPr lang="en-US" altLang="zh-CN" sz="3500" b="0" i="0" dirty="0">
                <a:solidFill>
                  <a:srgbClr val="343541"/>
                </a:solidFill>
                <a:effectLst/>
                <a:latin typeface="Helvetica Neue"/>
              </a:rPr>
              <a:t>Exponentiation by squaring</a:t>
            </a:r>
            <a:r>
              <a:rPr lang="zh-CN" altLang="en-US" sz="3500" b="0" i="0" dirty="0">
                <a:solidFill>
                  <a:srgbClr val="343541"/>
                </a:solidFill>
                <a:effectLst/>
                <a:latin typeface="Helvetica Neue"/>
              </a:rPr>
              <a:t>）是一种用于快速计算一个数的整数次幂的算法。</a:t>
            </a:r>
            <a:endParaRPr lang="en-US" altLang="zh-CN" sz="3500" b="0" i="0" dirty="0">
              <a:solidFill>
                <a:srgbClr val="343541"/>
              </a:solidFill>
              <a:effectLst/>
              <a:latin typeface="Helvetica Neue"/>
            </a:endParaRPr>
          </a:p>
          <a:p>
            <a:r>
              <a:rPr lang="zh-CN" altLang="en-US" sz="3500" dirty="0">
                <a:solidFill>
                  <a:srgbClr val="343541"/>
                </a:solidFill>
                <a:latin typeface="Helvetica Neue"/>
              </a:rPr>
              <a:t>简单来说，即快速地计算出一个整数次幂的算法。</a:t>
            </a:r>
            <a:endParaRPr lang="en-US" altLang="zh-CN" sz="3500" dirty="0">
              <a:solidFill>
                <a:srgbClr val="343541"/>
              </a:solidFill>
              <a:latin typeface="Helvetica Neue"/>
            </a:endParaRPr>
          </a:p>
          <a:p>
            <a:r>
              <a:rPr lang="zh-CN" altLang="en-US" sz="3500" dirty="0">
                <a:solidFill>
                  <a:srgbClr val="343541"/>
                </a:solidFill>
                <a:latin typeface="Helvetica Neue"/>
              </a:rPr>
              <a:t>有关于快速幂的算法最经典的莫过于快速幂取余算法，我们将通过它由浅入深进一步了解快速幂算法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71687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9750D-2C67-8BD0-4D02-0C734A3F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朴素的整数幂取余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E1C47-E904-CC54-0805-7087BC48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4365171"/>
          </a:xfrm>
        </p:spPr>
        <p:txBody>
          <a:bodyPr/>
          <a:lstStyle/>
          <a:p>
            <a:r>
              <a:rPr lang="zh-CN" altLang="en-US" dirty="0"/>
              <a:t>如果我们要求解</a:t>
            </a:r>
            <a:r>
              <a:rPr lang="en-US" altLang="zh-CN" dirty="0" err="1"/>
              <a:t>a^b%c</a:t>
            </a:r>
            <a:r>
              <a:rPr lang="zh-CN" altLang="en-US" dirty="0"/>
              <a:t>的值，我们会这么做？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405036-CCA6-9A5C-6FA8-544D15BA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95" y="2104927"/>
            <a:ext cx="4184865" cy="38292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3FFA63-9DCC-FEF6-0515-FCB1E5E00A8E}"/>
              </a:ext>
            </a:extLst>
          </p:cNvPr>
          <p:cNvSpPr txBox="1"/>
          <p:nvPr/>
        </p:nvSpPr>
        <p:spPr>
          <a:xfrm>
            <a:off x="6964878" y="2291938"/>
            <a:ext cx="23750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/>
              <a:t>缺陷？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9DDC8F-A20F-1D4E-807F-32A32F250235}"/>
              </a:ext>
            </a:extLst>
          </p:cNvPr>
          <p:cNvSpPr txBox="1"/>
          <p:nvPr/>
        </p:nvSpPr>
        <p:spPr>
          <a:xfrm>
            <a:off x="6552209" y="3429000"/>
            <a:ext cx="35596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/>
              <a:t>时间复杂度？</a:t>
            </a:r>
          </a:p>
        </p:txBody>
      </p:sp>
    </p:spTree>
    <p:extLst>
      <p:ext uri="{BB962C8B-B14F-4D97-AF65-F5344CB8AC3E}">
        <p14:creationId xmlns:p14="http://schemas.microsoft.com/office/powerpoint/2010/main" val="148571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C9BE-B5DA-5A9C-47FA-1B5915E7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992"/>
          </a:xfrm>
        </p:spPr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1.0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6F43-039A-F2F4-7BB7-68F58ED7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3487"/>
            <a:ext cx="9601200" cy="967838"/>
          </a:xfrm>
        </p:spPr>
        <p:txBody>
          <a:bodyPr>
            <a:normAutofit/>
          </a:bodyPr>
          <a:lstStyle/>
          <a:p>
            <a:r>
              <a:rPr lang="zh-CN" altLang="en-US" dirty="0"/>
              <a:t>引入定理：</a:t>
            </a:r>
            <a:r>
              <a:rPr lang="en-US" altLang="zh-CN" dirty="0" err="1"/>
              <a:t>a^b%c</a:t>
            </a:r>
            <a:r>
              <a:rPr lang="en-US" altLang="zh-CN" dirty="0"/>
              <a:t>=(</a:t>
            </a:r>
            <a:r>
              <a:rPr lang="en-US" altLang="zh-CN" dirty="0" err="1"/>
              <a:t>a%c</a:t>
            </a:r>
            <a:r>
              <a:rPr lang="en-US" altLang="zh-CN" dirty="0"/>
              <a:t>)^</a:t>
            </a:r>
            <a:r>
              <a:rPr lang="en-US" altLang="zh-CN" dirty="0" err="1"/>
              <a:t>b%c</a:t>
            </a:r>
            <a:endParaRPr lang="en-US" altLang="zh-CN" dirty="0"/>
          </a:p>
          <a:p>
            <a:r>
              <a:rPr lang="zh-CN" altLang="en-US" dirty="0"/>
              <a:t>如此一来，我们的程序便可以进一步改进；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D634C-939E-3AF4-378D-273C2F6B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68" y="2628180"/>
            <a:ext cx="4521432" cy="39054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B51570-B2EE-80F5-E24E-DCD9AD7469E9}"/>
              </a:ext>
            </a:extLst>
          </p:cNvPr>
          <p:cNvSpPr txBox="1"/>
          <p:nvPr/>
        </p:nvSpPr>
        <p:spPr>
          <a:xfrm>
            <a:off x="7261761" y="1460665"/>
            <a:ext cx="2962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/>
              <a:t>改进后的提升？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CCA76-716D-E83E-C77A-6AF4F1097F36}"/>
              </a:ext>
            </a:extLst>
          </p:cNvPr>
          <p:cNvSpPr txBox="1"/>
          <p:nvPr/>
        </p:nvSpPr>
        <p:spPr>
          <a:xfrm>
            <a:off x="7368639" y="2731325"/>
            <a:ext cx="33547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/>
              <a:t>仍然存在的缺陷？</a:t>
            </a:r>
          </a:p>
        </p:txBody>
      </p:sp>
    </p:spTree>
    <p:extLst>
      <p:ext uri="{BB962C8B-B14F-4D97-AF65-F5344CB8AC3E}">
        <p14:creationId xmlns:p14="http://schemas.microsoft.com/office/powerpoint/2010/main" val="2537519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EF659-A9FC-4B1F-46AE-9F27C237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5805"/>
          </a:xfrm>
        </p:spPr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2.0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758F0-E13E-BBBF-BAF3-263A1C2B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1605"/>
            <a:ext cx="9601200" cy="4305795"/>
          </a:xfrm>
        </p:spPr>
        <p:txBody>
          <a:bodyPr/>
          <a:lstStyle/>
          <a:p>
            <a:r>
              <a:rPr lang="zh-CN" altLang="en-US" dirty="0"/>
              <a:t>引入定理</a:t>
            </a:r>
            <a:r>
              <a:rPr lang="en-US" altLang="zh-CN" dirty="0">
                <a:sym typeface="Wingdings" panose="05000000000000000000" pitchFamily="2" charset="2"/>
              </a:rPr>
              <a:t>(a*b)%c=((</a:t>
            </a:r>
            <a:r>
              <a:rPr lang="en-US" altLang="zh-CN" dirty="0" err="1">
                <a:sym typeface="Wingdings" panose="05000000000000000000" pitchFamily="2" charset="2"/>
              </a:rPr>
              <a:t>a%c</a:t>
            </a:r>
            <a:r>
              <a:rPr lang="en-US" altLang="zh-CN" dirty="0">
                <a:sym typeface="Wingdings" panose="05000000000000000000" pitchFamily="2" charset="2"/>
              </a:rPr>
              <a:t>)*(</a:t>
            </a:r>
            <a:r>
              <a:rPr lang="en-US" altLang="zh-CN" dirty="0" err="1">
                <a:sym typeface="Wingdings" panose="05000000000000000000" pitchFamily="2" charset="2"/>
              </a:rPr>
              <a:t>b%c</a:t>
            </a:r>
            <a:r>
              <a:rPr lang="en-US" altLang="zh-CN" dirty="0">
                <a:sym typeface="Wingdings" panose="05000000000000000000" pitchFamily="2" charset="2"/>
              </a:rPr>
              <a:t>))%c;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这样我们可以在每一次算出</a:t>
            </a:r>
            <a:r>
              <a:rPr lang="en-US" altLang="zh-CN" dirty="0">
                <a:sym typeface="Wingdings" panose="05000000000000000000" pitchFamily="2" charset="2"/>
              </a:rPr>
              <a:t>res</a:t>
            </a:r>
            <a:r>
              <a:rPr lang="zh-CN" altLang="en-US" dirty="0">
                <a:sym typeface="Wingdings" panose="05000000000000000000" pitchFamily="2" charset="2"/>
              </a:rPr>
              <a:t>时，对其进行一次取模；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改进代码如下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3153ED-8B28-0FA1-6BD9-7C4DCD1F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81" y="2848098"/>
            <a:ext cx="4750044" cy="3895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280379-EC25-2763-5B82-F3F299692056}"/>
              </a:ext>
            </a:extLst>
          </p:cNvPr>
          <p:cNvSpPr txBox="1"/>
          <p:nvPr/>
        </p:nvSpPr>
        <p:spPr>
          <a:xfrm>
            <a:off x="7344888" y="2648197"/>
            <a:ext cx="38535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/>
              <a:t>改进后的提升？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23FB11-B81D-B836-560D-B4DCC213D14A}"/>
              </a:ext>
            </a:extLst>
          </p:cNvPr>
          <p:cNvSpPr txBox="1"/>
          <p:nvPr/>
        </p:nvSpPr>
        <p:spPr>
          <a:xfrm>
            <a:off x="7451766" y="3806042"/>
            <a:ext cx="367941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/>
              <a:t>仍然存在的缺陷？</a:t>
            </a:r>
          </a:p>
        </p:txBody>
      </p:sp>
    </p:spTree>
    <p:extLst>
      <p:ext uri="{BB962C8B-B14F-4D97-AF65-F5344CB8AC3E}">
        <p14:creationId xmlns:p14="http://schemas.microsoft.com/office/powerpoint/2010/main" val="189369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EB57E-F123-0CCF-DB43-DEFCD41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4875"/>
          </a:xfrm>
        </p:spPr>
        <p:txBody>
          <a:bodyPr/>
          <a:lstStyle/>
          <a:p>
            <a:r>
              <a:rPr lang="zh-CN" altLang="en-US" dirty="0"/>
              <a:t>快速幂取余算法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F385E-DD74-3976-C89E-B60205F0C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54728"/>
            <a:ext cx="8518566" cy="2879766"/>
          </a:xfrm>
        </p:spPr>
      </p:pic>
    </p:spTree>
    <p:extLst>
      <p:ext uri="{BB962C8B-B14F-4D97-AF65-F5344CB8AC3E}">
        <p14:creationId xmlns:p14="http://schemas.microsoft.com/office/powerpoint/2010/main" val="322265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C2F0-B2A4-4191-762C-043B742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改进版本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1672581-09B9-C7AA-54E6-667822BFB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13" y="1745673"/>
            <a:ext cx="3756387" cy="3581400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34A56F-1912-23BA-B866-B294A2CD8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3" y="1745674"/>
            <a:ext cx="4240350" cy="3657600"/>
          </a:xfrm>
          <a:prstGeom prst="rect">
            <a:avLst/>
          </a:prstGeom>
        </p:spPr>
      </p:pic>
      <p:pic>
        <p:nvPicPr>
          <p:cNvPr id="16" name="图形 15" descr="箭头: 轻微弯曲 纯色填充">
            <a:extLst>
              <a:ext uri="{FF2B5EF4-FFF2-40B4-BE49-F238E27FC236}">
                <a16:creationId xmlns:a16="http://schemas.microsoft.com/office/drawing/2014/main" id="{129576F0-C265-755B-03FB-30E5E6E09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E8A47EE-4883-8D30-4783-DCF9440F4C21}"/>
              </a:ext>
            </a:extLst>
          </p:cNvPr>
          <p:cNvSpPr txBox="1"/>
          <p:nvPr/>
        </p:nvSpPr>
        <p:spPr>
          <a:xfrm>
            <a:off x="5743785" y="2733273"/>
            <a:ext cx="1064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189849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9D6F-7B78-7B27-A634-D22C0AE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12" y="2648857"/>
            <a:ext cx="9173687" cy="1545771"/>
          </a:xfrm>
        </p:spPr>
        <p:txBody>
          <a:bodyPr>
            <a:normAutofit fontScale="90000"/>
          </a:bodyPr>
          <a:lstStyle/>
          <a:p>
            <a:r>
              <a:rPr lang="zh-CN" altLang="en-US" sz="9000" dirty="0"/>
              <a:t>费马小定理与逆元</a:t>
            </a:r>
          </a:p>
        </p:txBody>
      </p:sp>
    </p:spTree>
    <p:extLst>
      <p:ext uri="{BB962C8B-B14F-4D97-AF65-F5344CB8AC3E}">
        <p14:creationId xmlns:p14="http://schemas.microsoft.com/office/powerpoint/2010/main" val="113847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84638-6771-D6A3-5DAF-3B34E36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5A683B-C78B-E648-C987-D7B7EA8D9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287287"/>
            <a:ext cx="9448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费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马小定理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43541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由法国数学家皮埃尔·费马在17世纪提出的一个重要的数论定理。该定理给出了一种在模素数的情况下计算模逆元的方法。费马小定理的表述如下：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如果 p 是一个质数，而且 a 是不可被 p 整除的任意整数，则有：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43541"/>
                </a:solidFill>
                <a:ea typeface="MathJax_Math-italic"/>
              </a:rPr>
              <a:t>a^(p-1)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MathJax_Main"/>
              </a:rPr>
              <a:t>≡1(mod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MathJax_Math-italic"/>
              </a:rPr>
              <a:t>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MathJax_Main"/>
              </a:rPr>
              <a:t>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其中，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MathJax_Main"/>
              </a:rPr>
              <a:t>≡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43541"/>
                </a:solidFill>
                <a:effectLst/>
                <a:ea typeface="Helvetica Neue"/>
              </a:rPr>
              <a:t>表示模同余。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43541"/>
              </a:solidFill>
              <a:effectLst/>
              <a:ea typeface="Helvetica Neue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343541"/>
                </a:solidFill>
                <a:ea typeface="Helvetica Neue"/>
              </a:rPr>
              <a:t>逆元：如果</a:t>
            </a:r>
            <a:r>
              <a:rPr lang="en-US" altLang="zh-CN" sz="2400" dirty="0" err="1">
                <a:solidFill>
                  <a:srgbClr val="343541"/>
                </a:solidFill>
                <a:ea typeface="MathJax_Math-italic"/>
              </a:rPr>
              <a:t>a^c</a:t>
            </a:r>
            <a:r>
              <a:rPr lang="zh-CN" altLang="zh-CN" sz="2400" dirty="0">
                <a:solidFill>
                  <a:srgbClr val="343541"/>
                </a:solidFill>
                <a:ea typeface="MathJax_Main"/>
              </a:rPr>
              <a:t>≡1(mod</a:t>
            </a:r>
            <a:r>
              <a:rPr lang="zh-CN" altLang="zh-CN" sz="2400" dirty="0">
                <a:solidFill>
                  <a:srgbClr val="343541"/>
                </a:solidFill>
                <a:ea typeface="MathJax_Math-italic"/>
              </a:rPr>
              <a:t>p</a:t>
            </a:r>
            <a:r>
              <a:rPr lang="zh-CN" altLang="zh-CN" sz="2400" dirty="0">
                <a:solidFill>
                  <a:srgbClr val="343541"/>
                </a:solidFill>
                <a:ea typeface="MathJax_Main"/>
              </a:rPr>
              <a:t>)</a:t>
            </a:r>
            <a:r>
              <a:rPr lang="zh-CN" altLang="en-US" sz="2400" dirty="0">
                <a:solidFill>
                  <a:srgbClr val="343541"/>
                </a:solidFill>
                <a:ea typeface="MathJax_Main"/>
              </a:rPr>
              <a:t>，则称</a:t>
            </a:r>
            <a:r>
              <a:rPr lang="en-US" altLang="zh-CN" sz="2400" dirty="0">
                <a:solidFill>
                  <a:srgbClr val="343541"/>
                </a:solidFill>
                <a:ea typeface="MathJax_Main"/>
              </a:rPr>
              <a:t>c</a:t>
            </a:r>
            <a:r>
              <a:rPr lang="zh-CN" altLang="en-US" sz="2400" dirty="0">
                <a:solidFill>
                  <a:srgbClr val="343541"/>
                </a:solidFill>
                <a:ea typeface="MathJax_Main"/>
              </a:rPr>
              <a:t>为</a:t>
            </a:r>
            <a:r>
              <a:rPr lang="en-US" altLang="zh-CN" sz="2400" dirty="0">
                <a:solidFill>
                  <a:srgbClr val="343541"/>
                </a:solidFill>
                <a:ea typeface="MathJax_Main"/>
              </a:rPr>
              <a:t>a</a:t>
            </a:r>
            <a:r>
              <a:rPr lang="zh-CN" altLang="en-US" sz="2400" dirty="0">
                <a:solidFill>
                  <a:srgbClr val="343541"/>
                </a:solidFill>
                <a:ea typeface="MathJax_Main"/>
              </a:rPr>
              <a:t>的逆元，也记为</a:t>
            </a:r>
            <a:r>
              <a:rPr lang="en-US" altLang="zh-CN" sz="2400" dirty="0">
                <a:solidFill>
                  <a:srgbClr val="343541"/>
                </a:solidFill>
                <a:ea typeface="MathJax_Main"/>
              </a:rPr>
              <a:t>a^(-1),1/a,</a:t>
            </a:r>
            <a:r>
              <a:rPr lang="zh-CN" altLang="en-US" sz="2400" dirty="0">
                <a:solidFill>
                  <a:srgbClr val="343541"/>
                </a:solidFill>
                <a:ea typeface="MathJax_Main"/>
              </a:rPr>
              <a:t>逆元是一个整数，对费马小定理的式子两边同时除以一个</a:t>
            </a:r>
            <a:r>
              <a:rPr lang="en-US" altLang="zh-CN" sz="2400" dirty="0">
                <a:solidFill>
                  <a:srgbClr val="343541"/>
                </a:solidFill>
                <a:ea typeface="MathJax_Main"/>
              </a:rPr>
              <a:t>a</a:t>
            </a:r>
            <a:r>
              <a:rPr lang="zh-CN" altLang="en-US" sz="2400" dirty="0">
                <a:solidFill>
                  <a:srgbClr val="343541"/>
                </a:solidFill>
                <a:ea typeface="MathJax_Main"/>
              </a:rPr>
              <a:t>，得到</a:t>
            </a:r>
            <a:r>
              <a:rPr lang="en-US" altLang="zh-CN" sz="2400" dirty="0">
                <a:solidFill>
                  <a:srgbClr val="343541"/>
                </a:solidFill>
                <a:ea typeface="MathJax_Main"/>
              </a:rPr>
              <a:t>a^(p-2)=1/a;</a:t>
            </a:r>
            <a:r>
              <a:rPr lang="zh-CN" altLang="zh-CN" sz="2400" dirty="0">
                <a:solidFill>
                  <a:srgbClr val="343541"/>
                </a:solidFill>
              </a:rPr>
              <a:t> </a:t>
            </a:r>
            <a:r>
              <a:rPr lang="zh-CN" altLang="en-US" sz="2400" b="1" dirty="0">
                <a:solidFill>
                  <a:srgbClr val="343541"/>
                </a:solidFill>
              </a:rPr>
              <a:t>于是我们就得到了</a:t>
            </a:r>
            <a:r>
              <a:rPr lang="en-US" altLang="zh-CN" sz="2400" b="1" dirty="0">
                <a:solidFill>
                  <a:srgbClr val="343541"/>
                </a:solidFill>
              </a:rPr>
              <a:t>a</a:t>
            </a:r>
            <a:r>
              <a:rPr lang="zh-CN" altLang="en-US" sz="2400" b="1" dirty="0">
                <a:solidFill>
                  <a:srgbClr val="343541"/>
                </a:solidFill>
              </a:rPr>
              <a:t>的逆元，即</a:t>
            </a:r>
            <a:r>
              <a:rPr lang="en-US" altLang="zh-CN" sz="2400" b="1" dirty="0">
                <a:solidFill>
                  <a:srgbClr val="343541"/>
                </a:solidFill>
              </a:rPr>
              <a:t>1/a</a:t>
            </a:r>
            <a:r>
              <a:rPr lang="zh-CN" altLang="en-US" sz="2400" b="1" dirty="0">
                <a:solidFill>
                  <a:srgbClr val="343541"/>
                </a:solidFill>
              </a:rPr>
              <a:t>的在</a:t>
            </a:r>
            <a:r>
              <a:rPr lang="en-US" altLang="zh-CN" sz="2400" b="1" dirty="0" err="1">
                <a:solidFill>
                  <a:srgbClr val="343541"/>
                </a:solidFill>
              </a:rPr>
              <a:t>modp</a:t>
            </a:r>
            <a:r>
              <a:rPr lang="zh-CN" altLang="en-US" sz="2400" b="1" dirty="0">
                <a:solidFill>
                  <a:srgbClr val="343541"/>
                </a:solidFill>
              </a:rPr>
              <a:t>意义下的整数形式，就是</a:t>
            </a:r>
            <a:r>
              <a:rPr lang="en-US" altLang="zh-CN" sz="2400" b="1" dirty="0">
                <a:solidFill>
                  <a:srgbClr val="343541"/>
                </a:solidFill>
              </a:rPr>
              <a:t>a^(p-2).</a:t>
            </a:r>
            <a:endParaRPr lang="en-US" altLang="zh-CN" sz="2400" b="1" dirty="0">
              <a:solidFill>
                <a:srgbClr val="343541"/>
              </a:solidFill>
              <a:ea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C56FDE-A605-0383-EEE7-AB732C4AFCF0}"/>
              </a:ext>
            </a:extLst>
          </p:cNvPr>
          <p:cNvSpPr txBox="1"/>
          <p:nvPr/>
        </p:nvSpPr>
        <p:spPr>
          <a:xfrm>
            <a:off x="1483360" y="5072939"/>
            <a:ext cx="494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一般形式：</a:t>
            </a:r>
            <a:r>
              <a:rPr lang="en-US" altLang="zh-CN" dirty="0"/>
              <a:t>Int inv(int x)</a:t>
            </a:r>
          </a:p>
          <a:p>
            <a:r>
              <a:rPr lang="en-US" altLang="zh-CN" dirty="0"/>
              <a:t>                     {</a:t>
            </a:r>
          </a:p>
          <a:p>
            <a:r>
              <a:rPr lang="en-US" altLang="zh-CN" dirty="0"/>
              <a:t>                           return </a:t>
            </a:r>
            <a:r>
              <a:rPr lang="en-US" altLang="zh-CN" dirty="0" err="1"/>
              <a:t>kuaisumi</a:t>
            </a:r>
            <a:r>
              <a:rPr lang="en-US" altLang="zh-CN" dirty="0"/>
              <a:t>(x,p-2);</a:t>
            </a:r>
            <a:br>
              <a:rPr lang="en-US" altLang="zh-CN" dirty="0"/>
            </a:br>
            <a:r>
              <a:rPr lang="en-US" altLang="zh-CN" dirty="0"/>
              <a:t>          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53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0161-25CD-1E98-CAAF-18563BEC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zh-CN" altLang="en-US" sz="2500" dirty="0"/>
              <a:t>例题，给定一个整数</a:t>
            </a:r>
            <a:r>
              <a:rPr lang="en-US" altLang="zh-CN" sz="2500" dirty="0"/>
              <a:t>n</a:t>
            </a:r>
            <a:r>
              <a:rPr lang="zh-CN" altLang="en-US" sz="2500" dirty="0"/>
              <a:t>，求它在模</a:t>
            </a:r>
            <a:r>
              <a:rPr lang="en-US" altLang="zh-CN" sz="2500" dirty="0"/>
              <a:t>10^9+7</a:t>
            </a:r>
            <a:r>
              <a:rPr lang="zh-CN" altLang="en-US" sz="2500" dirty="0"/>
              <a:t>的乘法逆元，第一行输入</a:t>
            </a:r>
            <a:r>
              <a:rPr lang="en-US" altLang="zh-CN" sz="2500" dirty="0"/>
              <a:t>n</a:t>
            </a:r>
            <a:r>
              <a:rPr lang="zh-CN" altLang="en-US" sz="2500" dirty="0"/>
              <a:t>，表示有</a:t>
            </a:r>
            <a:r>
              <a:rPr lang="en-US" altLang="zh-CN" sz="2500" dirty="0"/>
              <a:t>n</a:t>
            </a:r>
            <a:r>
              <a:rPr lang="zh-CN" altLang="en-US" sz="2500" dirty="0"/>
              <a:t>个数据，第</a:t>
            </a:r>
            <a:r>
              <a:rPr lang="en-US" altLang="zh-CN" sz="2500" dirty="0"/>
              <a:t>2-n+1</a:t>
            </a:r>
            <a:r>
              <a:rPr lang="zh-CN" altLang="en-US" sz="2500" dirty="0"/>
              <a:t>行输入数据。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A2BE0E-8329-E3E2-A2F4-9D2594F3D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03" y="1282535"/>
            <a:ext cx="8051470" cy="50707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16B75F-FAF8-A18E-99BD-72227CD4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97" y="2226945"/>
            <a:ext cx="4921503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F7376-AE3C-B260-35DB-0264AD0C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743" y="2387600"/>
            <a:ext cx="8440056" cy="2764970"/>
          </a:xfrm>
        </p:spPr>
        <p:txBody>
          <a:bodyPr>
            <a:normAutofit/>
          </a:bodyPr>
          <a:lstStyle/>
          <a:p>
            <a:r>
              <a:rPr lang="zh-CN" altLang="en-US" sz="9000" dirty="0"/>
              <a:t>唯一分解定理</a:t>
            </a:r>
          </a:p>
        </p:txBody>
      </p:sp>
    </p:spTree>
    <p:extLst>
      <p:ext uri="{BB962C8B-B14F-4D97-AF65-F5344CB8AC3E}">
        <p14:creationId xmlns:p14="http://schemas.microsoft.com/office/powerpoint/2010/main" val="36232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96817-882B-36EF-E8D3-17B7BFFA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15" y="2481941"/>
            <a:ext cx="3454400" cy="2169885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A4A46-D14D-EF61-DA90-74A48A50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798285"/>
            <a:ext cx="5283199" cy="506911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1.</a:t>
            </a:r>
            <a:r>
              <a:rPr lang="zh-CN" altLang="en-US" sz="3100" dirty="0"/>
              <a:t>整除与同余</a:t>
            </a:r>
            <a:endParaRPr lang="en-US" altLang="zh-CN" sz="3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2.GCD</a:t>
            </a:r>
            <a:r>
              <a:rPr lang="zh-CN" altLang="en-US" sz="3100" dirty="0"/>
              <a:t>与</a:t>
            </a:r>
            <a:r>
              <a:rPr lang="en-US" altLang="zh-CN" sz="3100" dirty="0"/>
              <a:t>LCM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3.</a:t>
            </a:r>
            <a:r>
              <a:rPr lang="zh-CN" altLang="en-US" sz="3100" dirty="0">
                <a:solidFill>
                  <a:srgbClr val="000000"/>
                </a:solidFill>
                <a:latin typeface="Helvetica Neue"/>
              </a:rPr>
              <a:t>裴蜀定理</a:t>
            </a:r>
            <a:endParaRPr lang="en-US" altLang="zh-CN" sz="3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4.</a:t>
            </a:r>
            <a:r>
              <a:rPr lang="zh-CN" altLang="en-US" sz="3100" dirty="0"/>
              <a:t>素数的朴素判定与素数筛</a:t>
            </a:r>
            <a:endParaRPr lang="en-US" altLang="zh-CN" sz="3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5.</a:t>
            </a:r>
            <a:r>
              <a:rPr lang="zh-CN" altLang="en-US" sz="3100" dirty="0"/>
              <a:t>费马小定理与逆元</a:t>
            </a:r>
            <a:endParaRPr lang="en-US" altLang="zh-CN" sz="3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6.</a:t>
            </a:r>
            <a:r>
              <a:rPr lang="zh-CN" altLang="en-US" sz="3100" dirty="0"/>
              <a:t>快速幂</a:t>
            </a:r>
            <a:endParaRPr lang="en-US" altLang="zh-CN" sz="3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>
                <a:solidFill>
                  <a:srgbClr val="000000"/>
                </a:solidFill>
                <a:latin typeface="Helvetica Neue"/>
              </a:rPr>
              <a:t>7.</a:t>
            </a:r>
            <a:r>
              <a:rPr lang="zh-CN" altLang="en-US" sz="3100" dirty="0">
                <a:solidFill>
                  <a:srgbClr val="000000"/>
                </a:solidFill>
                <a:latin typeface="Helvetica Neue"/>
              </a:rPr>
              <a:t>唯一分解定理</a:t>
            </a:r>
            <a:endParaRPr lang="en-US" altLang="zh-CN" sz="3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100" dirty="0"/>
              <a:t>8.</a:t>
            </a:r>
            <a:r>
              <a:rPr lang="zh-CN" altLang="en-US" sz="3100" dirty="0"/>
              <a:t>欧拉函数与欧拉降幂</a:t>
            </a:r>
            <a:endParaRPr lang="en-US" altLang="zh-CN" sz="3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795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3001-F3F0-4896-C68D-AFEE33BA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什么叫做质因子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C0E3-F3B6-5050-837B-B93D7BD8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3976"/>
            <a:ext cx="9601200" cy="4083424"/>
          </a:xfrm>
        </p:spPr>
        <p:txBody>
          <a:bodyPr/>
          <a:lstStyle/>
          <a:p>
            <a:pPr algn="l"/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质因子是指一个整数的分解中，所有质数因子的集合。一个整数的质因子是能够整除该整数的质数。</a:t>
            </a:r>
          </a:p>
          <a:p>
            <a:pPr algn="l"/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例如，对于整数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12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，其质因子为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2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和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3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。因为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12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可以分解为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2 * 2 * 3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，而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2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和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3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都是质数，因此它们是整数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12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的质因子。</a:t>
            </a:r>
          </a:p>
          <a:p>
            <a:pPr algn="l"/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再举一个例子，对于整数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30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，其质因子为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2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、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3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和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5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。因为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30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可以分解为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2 * 3 * 5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，而这三个数都是质数，因此它们是整数 </a:t>
            </a:r>
            <a:r>
              <a:rPr lang="en-US" altLang="zh-CN" sz="2500" b="0" i="0" dirty="0">
                <a:solidFill>
                  <a:srgbClr val="343541"/>
                </a:solidFill>
                <a:effectLst/>
                <a:latin typeface="Helvetica Neue"/>
              </a:rPr>
              <a:t>30 </a:t>
            </a:r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的质因子。</a:t>
            </a:r>
          </a:p>
          <a:p>
            <a:pPr algn="l"/>
            <a:r>
              <a:rPr lang="zh-CN" altLang="en-US" sz="2500" b="0" i="0" dirty="0">
                <a:solidFill>
                  <a:srgbClr val="343541"/>
                </a:solidFill>
                <a:effectLst/>
                <a:latin typeface="Helvetica Neue"/>
              </a:rPr>
              <a:t>质因子分解是将一个整数表示为一系列质数的乘积，而且这种表示方式是唯一的。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456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7EC1E-AA69-CF1E-C9C0-2878E04E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41268"/>
            <a:ext cx="9601200" cy="5226132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唯一分解定理（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Unique Factorization Theorem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），也称为质因数分解定理，是数论中的一个基本定理。该定理表明，每个大于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的整数都可以唯一地表示为一系列质数的乘积，而且这个表示方式是唯一的，不考虑乘积的顺序。</a:t>
            </a:r>
          </a:p>
          <a:p>
            <a:pPr algn="l"/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唯一分解定理的数学陈述如下：任何一个大于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的整数 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n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都可以表示为素数的乘积，而且如果存在两个不同的素数分解，那么它们之间的顺序和素因子的个数也必须是唯一确定的。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将单个数字进行质因数分解的办法是，从小到达枚举所有可能的质因子，最大枚举到</a:t>
            </a:r>
            <a:r>
              <a:rPr lang="en-US" altLang="zh-CN" dirty="0"/>
              <a:t>sqrt(x)</a:t>
            </a:r>
            <a:r>
              <a:rPr lang="zh-CN" altLang="en-US" dirty="0"/>
              <a:t>，每遇到一个可以整除的数字</a:t>
            </a:r>
            <a:r>
              <a:rPr lang="en-US" altLang="zh-CN" dirty="0" err="1"/>
              <a:t>i</a:t>
            </a:r>
            <a:r>
              <a:rPr lang="zh-CN" altLang="en-US" dirty="0"/>
              <a:t>，就不断进行除法直到除尽。如果最后还有</a:t>
            </a:r>
            <a:r>
              <a:rPr lang="en-US" altLang="zh-CN" dirty="0"/>
              <a:t>x&gt;1,</a:t>
            </a:r>
            <a:r>
              <a:rPr lang="zh-CN" altLang="en-US" dirty="0"/>
              <a:t>说明还有一个较大的质因子。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6444B4-8BBE-5DF5-CB43-1A979911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9" y="2686012"/>
            <a:ext cx="6064562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529B0-A861-CFB4-C6B4-A9A3CC7A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0974AC1-DCB4-5D28-E91C-6FC34111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60" y="1428750"/>
            <a:ext cx="6752334" cy="542925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DB898F-50D2-5729-E56F-56A44116B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57" y="1858392"/>
            <a:ext cx="2886223" cy="16245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9742DA-DB2E-DFB3-18ED-9E278E95D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57" y="4451262"/>
            <a:ext cx="3181514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6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FB3A-5199-62CB-FE0C-268BD5C4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2322286"/>
            <a:ext cx="10820400" cy="3084284"/>
          </a:xfrm>
        </p:spPr>
        <p:txBody>
          <a:bodyPr>
            <a:noAutofit/>
          </a:bodyPr>
          <a:lstStyle/>
          <a:p>
            <a:r>
              <a:rPr lang="zh-CN" altLang="en-US" sz="9000" dirty="0"/>
              <a:t>欧拉函数与欧拉降幂</a:t>
            </a:r>
          </a:p>
        </p:txBody>
      </p:sp>
    </p:spTree>
    <p:extLst>
      <p:ext uri="{BB962C8B-B14F-4D97-AF65-F5344CB8AC3E}">
        <p14:creationId xmlns:p14="http://schemas.microsoft.com/office/powerpoint/2010/main" val="104534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BFC9-B818-7171-2ADE-D605AA6F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3C4A00-86EA-D3EF-9F6E-C5D51E145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52" y="1894115"/>
            <a:ext cx="9601200" cy="3722444"/>
          </a:xfrm>
        </p:spPr>
      </p:pic>
    </p:spTree>
    <p:extLst>
      <p:ext uri="{BB962C8B-B14F-4D97-AF65-F5344CB8AC3E}">
        <p14:creationId xmlns:p14="http://schemas.microsoft.com/office/powerpoint/2010/main" val="305307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690B-CEEB-2B90-6EC0-898A8C85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F0B92B-84B1-052C-A018-0741D839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0" y="1436914"/>
            <a:ext cx="6165443" cy="447106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269D2F-5336-C28D-F1F2-DCB5A179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75" y="1800257"/>
            <a:ext cx="2952902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4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A60FF-9F7B-82FF-1433-C2909D2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欧拉降幂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99DA5E-03FD-5C5C-3E67-74EEE08FC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029" y="1428750"/>
            <a:ext cx="6361054" cy="23957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C000E6-8A23-F6F7-C947-520F4FA4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29" y="3962400"/>
            <a:ext cx="7233022" cy="27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93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08FC-0520-6EBA-61CB-B995F59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  <a:r>
              <a:rPr lang="en-US" altLang="zh-CN" dirty="0"/>
              <a:t>1 </a:t>
            </a:r>
            <a:r>
              <a:rPr lang="zh-CN" altLang="en-US" dirty="0"/>
              <a:t>蓝桥杯编号</a:t>
            </a:r>
            <a:r>
              <a:rPr lang="en-US" altLang="zh-CN" dirty="0"/>
              <a:t>4560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FBDD30-CABF-B582-DEEB-A71DF8F8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943" y="1428750"/>
            <a:ext cx="3897086" cy="509542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73499C9-4929-8904-A57A-B6AD2CEE5BEC}"/>
              </a:ext>
            </a:extLst>
          </p:cNvPr>
          <p:cNvSpPr txBox="1"/>
          <p:nvPr/>
        </p:nvSpPr>
        <p:spPr>
          <a:xfrm>
            <a:off x="6317673" y="2171700"/>
            <a:ext cx="305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注意，由于无法确定</a:t>
            </a:r>
            <a:r>
              <a:rPr lang="en-US" altLang="zh-CN" dirty="0"/>
              <a:t>b</a:t>
            </a:r>
            <a:r>
              <a:rPr lang="zh-CN" altLang="en-US" dirty="0"/>
              <a:t>是质数，因此不能使用费马小定理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695644-86A0-51BB-6389-FF091634368A}"/>
              </a:ext>
            </a:extLst>
          </p:cNvPr>
          <p:cNvSpPr txBox="1"/>
          <p:nvPr/>
        </p:nvSpPr>
        <p:spPr>
          <a:xfrm>
            <a:off x="6525491" y="3550722"/>
            <a:ext cx="328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本题考察扩展欧几里得算法与逆元</a:t>
            </a:r>
          </a:p>
        </p:txBody>
      </p:sp>
    </p:spTree>
    <p:extLst>
      <p:ext uri="{BB962C8B-B14F-4D97-AF65-F5344CB8AC3E}">
        <p14:creationId xmlns:p14="http://schemas.microsoft.com/office/powerpoint/2010/main" val="4122966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B1CA4-8A8C-7170-6BF0-962D3173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  <a:r>
              <a:rPr lang="en-US" altLang="zh-CN" dirty="0"/>
              <a:t>2</a:t>
            </a:r>
            <a:r>
              <a:rPr lang="zh-CN" altLang="en-US" dirty="0"/>
              <a:t>：蓝桥杯编号</a:t>
            </a:r>
            <a:r>
              <a:rPr lang="en-US" altLang="zh-CN" dirty="0"/>
              <a:t>1155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D7E171-1510-D0D7-979E-48A6B275C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914" y="1524001"/>
            <a:ext cx="4034971" cy="507274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091E2A-C379-A173-8E1D-3A33572A4A27}"/>
              </a:ext>
            </a:extLst>
          </p:cNvPr>
          <p:cNvSpPr txBox="1"/>
          <p:nvPr/>
        </p:nvSpPr>
        <p:spPr>
          <a:xfrm>
            <a:off x="7077694" y="2470068"/>
            <a:ext cx="378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本题考察欧拉函数，欧拉降幂，快速幂</a:t>
            </a:r>
          </a:p>
        </p:txBody>
      </p:sp>
    </p:spTree>
    <p:extLst>
      <p:ext uri="{BB962C8B-B14F-4D97-AF65-F5344CB8AC3E}">
        <p14:creationId xmlns:p14="http://schemas.microsoft.com/office/powerpoint/2010/main" val="36309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A6E2D-9EB4-6B62-56E2-5F6F839E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057" y="2561771"/>
            <a:ext cx="7866742" cy="2126342"/>
          </a:xfrm>
        </p:spPr>
        <p:txBody>
          <a:bodyPr>
            <a:normAutofit/>
          </a:bodyPr>
          <a:lstStyle/>
          <a:p>
            <a:r>
              <a:rPr lang="zh-CN" altLang="en-US" sz="9000" dirty="0"/>
              <a:t>整除与同余</a:t>
            </a:r>
          </a:p>
        </p:txBody>
      </p:sp>
    </p:spTree>
    <p:extLst>
      <p:ext uri="{BB962C8B-B14F-4D97-AF65-F5344CB8AC3E}">
        <p14:creationId xmlns:p14="http://schemas.microsoft.com/office/powerpoint/2010/main" val="36070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7AB48-749E-85F9-F2D7-64502275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086"/>
          </a:xfrm>
        </p:spPr>
        <p:txBody>
          <a:bodyPr>
            <a:normAutofit/>
          </a:bodyPr>
          <a:lstStyle/>
          <a:p>
            <a:r>
              <a:rPr lang="zh-CN" altLang="en-US" dirty="0"/>
              <a:t>整除的定义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BB180-1D5E-BEA6-6991-31ABC92D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5430"/>
            <a:ext cx="9601200" cy="1233714"/>
          </a:xfrm>
        </p:spPr>
        <p:txBody>
          <a:bodyPr/>
          <a:lstStyle/>
          <a:p>
            <a:r>
              <a:rPr lang="zh-CN" altLang="en-US" dirty="0"/>
              <a:t>在计算机中，整数之间的除法往往是向下取余的，如</a:t>
            </a:r>
            <a:r>
              <a:rPr lang="en-US" altLang="zh-CN" dirty="0"/>
              <a:t>7/3==2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如果一个整数</a:t>
            </a:r>
            <a:r>
              <a:rPr lang="en-US" altLang="zh-CN" dirty="0"/>
              <a:t>a</a:t>
            </a:r>
            <a:r>
              <a:rPr lang="zh-CN" altLang="en-US" dirty="0"/>
              <a:t>除以另一个整数</a:t>
            </a:r>
            <a:r>
              <a:rPr lang="en-US" altLang="zh-CN" dirty="0"/>
              <a:t>b</a:t>
            </a:r>
            <a:r>
              <a:rPr lang="zh-CN" altLang="en-US" dirty="0"/>
              <a:t>，得到的商也为整数，那么我们记作</a:t>
            </a:r>
            <a:r>
              <a:rPr lang="en-US" altLang="zh-CN" dirty="0" err="1"/>
              <a:t>b|a</a:t>
            </a:r>
            <a:r>
              <a:rPr lang="zh-CN" altLang="en-US" dirty="0"/>
              <a:t>，读作</a:t>
            </a:r>
            <a:r>
              <a:rPr lang="en-US" altLang="zh-CN" dirty="0"/>
              <a:t>b</a:t>
            </a:r>
            <a:r>
              <a:rPr lang="zh-CN" altLang="en-US" dirty="0"/>
              <a:t>整除</a:t>
            </a:r>
            <a:r>
              <a:rPr lang="en-US" altLang="zh-CN" dirty="0"/>
              <a:t>a</a:t>
            </a:r>
            <a:r>
              <a:rPr lang="zh-CN" altLang="en-US" dirty="0"/>
              <a:t>，或</a:t>
            </a:r>
            <a:r>
              <a:rPr lang="en-US" altLang="zh-CN" dirty="0"/>
              <a:t>a</a:t>
            </a:r>
            <a:r>
              <a:rPr lang="zh-CN" altLang="en-US" dirty="0"/>
              <a:t>能够被</a:t>
            </a:r>
            <a:r>
              <a:rPr lang="en-US" altLang="zh-CN" dirty="0"/>
              <a:t>b</a:t>
            </a:r>
            <a:r>
              <a:rPr lang="zh-CN" altLang="en-US" dirty="0"/>
              <a:t>整除。（需要注意的是，</a:t>
            </a:r>
            <a:r>
              <a:rPr lang="en-US" altLang="zh-CN" dirty="0"/>
              <a:t>a</a:t>
            </a:r>
            <a:r>
              <a:rPr lang="zh-CN" altLang="en-US" dirty="0"/>
              <a:t>为被除数，</a:t>
            </a:r>
            <a:r>
              <a:rPr lang="en-US" altLang="zh-CN" dirty="0"/>
              <a:t>b</a:t>
            </a:r>
            <a:r>
              <a:rPr lang="zh-CN" altLang="en-US" dirty="0"/>
              <a:t>为除数。 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DEF9A31-D5D3-2012-BC5B-E2CB5486D504}"/>
              </a:ext>
            </a:extLst>
          </p:cNvPr>
          <p:cNvSpPr txBox="1">
            <a:spLocks/>
          </p:cNvSpPr>
          <p:nvPr/>
        </p:nvSpPr>
        <p:spPr>
          <a:xfrm>
            <a:off x="1524000" y="2939143"/>
            <a:ext cx="9601200" cy="856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整除的性质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CB8D81-A982-BCEB-6AF1-903708DB9AA6}"/>
              </a:ext>
            </a:extLst>
          </p:cNvPr>
          <p:cNvSpPr txBox="1">
            <a:spLocks/>
          </p:cNvSpPr>
          <p:nvPr/>
        </p:nvSpPr>
        <p:spPr>
          <a:xfrm>
            <a:off x="1371600" y="3650343"/>
            <a:ext cx="9753600" cy="2837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若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b|c</a:t>
            </a:r>
            <a:r>
              <a:rPr lang="zh-CN" altLang="en-US" dirty="0"/>
              <a:t>，那么</a:t>
            </a:r>
            <a:r>
              <a:rPr lang="en-US" altLang="zh-CN" dirty="0" err="1"/>
              <a:t>a|c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a|b</a:t>
            </a:r>
            <a:r>
              <a:rPr lang="zh-CN" altLang="en-US" dirty="0"/>
              <a:t>，且</a:t>
            </a:r>
            <a:r>
              <a:rPr lang="en-US" altLang="zh-CN" dirty="0" err="1"/>
              <a:t>b|a</a:t>
            </a:r>
            <a:r>
              <a:rPr lang="zh-CN" altLang="en-US" dirty="0"/>
              <a:t>，那么</a:t>
            </a:r>
            <a:r>
              <a:rPr lang="en-US" altLang="zh-CN" dirty="0"/>
              <a:t>a=b</a:t>
            </a:r>
            <a:r>
              <a:rPr lang="zh-CN" altLang="en-US" dirty="0"/>
              <a:t>或</a:t>
            </a:r>
            <a:r>
              <a:rPr lang="en-US" altLang="zh-CN" dirty="0"/>
              <a:t>a=-b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对于任意非零整数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a|0=0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a|b</a:t>
            </a:r>
            <a:r>
              <a:rPr lang="zh-CN" altLang="en-US" dirty="0"/>
              <a:t>且</a:t>
            </a:r>
            <a:r>
              <a:rPr lang="en-US" altLang="zh-CN" dirty="0" err="1"/>
              <a:t>a|c</a:t>
            </a:r>
            <a:r>
              <a:rPr lang="zh-CN" altLang="en-US" dirty="0"/>
              <a:t>，那么对于任意整数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a|(</a:t>
            </a:r>
            <a:r>
              <a:rPr lang="en-US" altLang="zh-CN" dirty="0" err="1"/>
              <a:t>xb+yc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m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，那么</a:t>
            </a:r>
            <a:r>
              <a:rPr lang="en-US" altLang="zh-CN" dirty="0" err="1"/>
              <a:t>ma|mb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b=</a:t>
            </a:r>
            <a:r>
              <a:rPr lang="en-US" altLang="zh-CN" dirty="0" err="1"/>
              <a:t>qa+c</a:t>
            </a:r>
            <a:r>
              <a:rPr lang="zh-CN" altLang="en-US" dirty="0"/>
              <a:t>；那么</a:t>
            </a:r>
            <a:r>
              <a:rPr lang="en-US" altLang="zh-CN" dirty="0" err="1"/>
              <a:t>a|b</a:t>
            </a:r>
            <a:r>
              <a:rPr lang="zh-CN" altLang="en-US" dirty="0"/>
              <a:t>是</a:t>
            </a:r>
            <a:r>
              <a:rPr lang="en-US" altLang="zh-CN" dirty="0" err="1"/>
              <a:t>a|c</a:t>
            </a:r>
            <a:r>
              <a:rPr lang="zh-CN" altLang="en-US" dirty="0"/>
              <a:t>的充分必要条件。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4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50EE5-5907-C5BD-2644-670040B2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229"/>
          </a:xfrm>
        </p:spPr>
        <p:txBody>
          <a:bodyPr/>
          <a:lstStyle/>
          <a:p>
            <a:r>
              <a:rPr lang="zh-CN" altLang="en-US" dirty="0"/>
              <a:t>同余的定义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9CE6-A159-157E-408A-8882A7D5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34824"/>
            <a:ext cx="9601200" cy="175858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简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给定一个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整数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，如果两个整数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满足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a-b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能够被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整除，即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(a-b)/m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得到一个整数，那么就称整数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同余，记作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。对模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同余是整数的一个等价关系。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/>
              <a:t>简单来说同余就是两个或多个数字</a:t>
            </a:r>
            <a:r>
              <a:rPr lang="en-US" altLang="zh-CN" dirty="0"/>
              <a:t>x</a:t>
            </a:r>
            <a:r>
              <a:rPr lang="zh-CN" altLang="en-US" dirty="0"/>
              <a:t>对一个模数</a:t>
            </a:r>
            <a:r>
              <a:rPr lang="en-US" altLang="zh-CN" dirty="0"/>
              <a:t>m</a:t>
            </a:r>
            <a:r>
              <a:rPr lang="zh-CN" altLang="en-US" dirty="0"/>
              <a:t>的余数是相等的，或者说在模</a:t>
            </a:r>
            <a:r>
              <a:rPr lang="en-US" altLang="zh-CN" dirty="0"/>
              <a:t>m</a:t>
            </a:r>
            <a:r>
              <a:rPr lang="zh-CN" altLang="en-US" dirty="0"/>
              <a:t>的意义下它们是相等的。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865D709-50E3-076A-2EC6-CC5826679A56}"/>
              </a:ext>
            </a:extLst>
          </p:cNvPr>
          <p:cNvSpPr txBox="1">
            <a:spLocks/>
          </p:cNvSpPr>
          <p:nvPr/>
        </p:nvSpPr>
        <p:spPr>
          <a:xfrm>
            <a:off x="1371600" y="3076832"/>
            <a:ext cx="9753600" cy="766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同余的性质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01DE3-6E27-5F1C-4BC4-E83FFF73212C}"/>
              </a:ext>
            </a:extLst>
          </p:cNvPr>
          <p:cNvSpPr txBox="1">
            <a:spLocks/>
          </p:cNvSpPr>
          <p:nvPr/>
        </p:nvSpPr>
        <p:spPr>
          <a:xfrm>
            <a:off x="1371600" y="3669957"/>
            <a:ext cx="9753600" cy="318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06D20FE-4C57-CE73-3903-9758AB5F7D01}"/>
              </a:ext>
            </a:extLst>
          </p:cNvPr>
          <p:cNvSpPr txBox="1">
            <a:spLocks/>
          </p:cNvSpPr>
          <p:nvPr/>
        </p:nvSpPr>
        <p:spPr>
          <a:xfrm>
            <a:off x="1371600" y="3669957"/>
            <a:ext cx="9753600" cy="292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0769C3-6637-0A4F-B2F2-B35A55E0D1BB}"/>
              </a:ext>
            </a:extLst>
          </p:cNvPr>
          <p:cNvSpPr txBox="1">
            <a:spLocks/>
          </p:cNvSpPr>
          <p:nvPr/>
        </p:nvSpPr>
        <p:spPr>
          <a:xfrm>
            <a:off x="1371600" y="3842951"/>
            <a:ext cx="9753600" cy="275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FC1785-DB65-14ED-B672-74C4A93740F1}"/>
              </a:ext>
            </a:extLst>
          </p:cNvPr>
          <p:cNvSpPr txBox="1">
            <a:spLocks/>
          </p:cNvSpPr>
          <p:nvPr/>
        </p:nvSpPr>
        <p:spPr>
          <a:xfrm>
            <a:off x="1524000" y="3686531"/>
            <a:ext cx="9753600" cy="3112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B592DAB-83B1-AE08-A7B6-3822842171AB}"/>
              </a:ext>
            </a:extLst>
          </p:cNvPr>
          <p:cNvSpPr txBox="1">
            <a:spLocks/>
          </p:cNvSpPr>
          <p:nvPr/>
        </p:nvSpPr>
        <p:spPr>
          <a:xfrm>
            <a:off x="1524000" y="3742429"/>
            <a:ext cx="9753600" cy="285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893F887-B57B-B406-4F3F-2167A5510C26}"/>
              </a:ext>
            </a:extLst>
          </p:cNvPr>
          <p:cNvSpPr txBox="1">
            <a:spLocks/>
          </p:cNvSpPr>
          <p:nvPr/>
        </p:nvSpPr>
        <p:spPr>
          <a:xfrm>
            <a:off x="1524000" y="3742428"/>
            <a:ext cx="9753600" cy="315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231301A-AA66-B725-744B-C84888D5D815}"/>
              </a:ext>
            </a:extLst>
          </p:cNvPr>
          <p:cNvSpPr txBox="1">
            <a:spLocks/>
          </p:cNvSpPr>
          <p:nvPr/>
        </p:nvSpPr>
        <p:spPr>
          <a:xfrm>
            <a:off x="1371600" y="3828927"/>
            <a:ext cx="9906000" cy="2856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对于任何整数</a:t>
            </a:r>
            <a:r>
              <a:rPr lang="en-US" altLang="zh-CN" dirty="0"/>
              <a:t>a</a:t>
            </a:r>
            <a:r>
              <a:rPr lang="zh-CN" altLang="en-US" dirty="0"/>
              <a:t>和模数</a:t>
            </a:r>
            <a:r>
              <a:rPr lang="en-US" altLang="zh-CN" dirty="0"/>
              <a:t>m</a:t>
            </a:r>
            <a:r>
              <a:rPr lang="zh-CN" altLang="en-US" dirty="0"/>
              <a:t>，都有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a≡a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如果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，那么必有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b≡a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如果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且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b≡c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，必有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a≡c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如果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且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c≡d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，那么必有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a+c≡b+d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如果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且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c≡d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，那么必有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a.c≡b.d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m);</a:t>
            </a: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如果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m)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且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d|m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，那么必有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a≡b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(mod d)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6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F8CC1-74C2-03C1-4213-FEDBCAEA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342" y="2278743"/>
            <a:ext cx="7830457" cy="2285999"/>
          </a:xfrm>
        </p:spPr>
        <p:txBody>
          <a:bodyPr>
            <a:normAutofit/>
          </a:bodyPr>
          <a:lstStyle/>
          <a:p>
            <a:r>
              <a:rPr lang="en-US" altLang="zh-CN" sz="9000" dirty="0"/>
              <a:t>GCD</a:t>
            </a:r>
            <a:r>
              <a:rPr lang="zh-CN" altLang="en-US" sz="9000" dirty="0"/>
              <a:t>与</a:t>
            </a:r>
            <a:r>
              <a:rPr lang="en-US" altLang="zh-CN" sz="9000" dirty="0"/>
              <a:t>LCM</a:t>
            </a:r>
            <a:endParaRPr lang="zh-CN" altLang="en-US" sz="9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688F2-3171-44A7-7A12-746581BE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341" y="3556000"/>
            <a:ext cx="10101943" cy="154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最大公约数与最小公倍数</a:t>
            </a:r>
          </a:p>
        </p:txBody>
      </p:sp>
    </p:spTree>
    <p:extLst>
      <p:ext uri="{BB962C8B-B14F-4D97-AF65-F5344CB8AC3E}">
        <p14:creationId xmlns:p14="http://schemas.microsoft.com/office/powerpoint/2010/main" val="352107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FA05-148E-595F-C172-91741E7E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685800"/>
            <a:ext cx="9993086" cy="7689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GCD(</a:t>
            </a:r>
            <a:r>
              <a:rPr lang="zh-CN" altLang="en-US" dirty="0"/>
              <a:t>最大公约数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LCM(</a:t>
            </a:r>
            <a:r>
              <a:rPr lang="zh-CN" altLang="en-US" dirty="0"/>
              <a:t>最小公倍数</a:t>
            </a:r>
            <a:r>
              <a:rPr lang="en-US" altLang="zh-CN" dirty="0"/>
              <a:t>)</a:t>
            </a:r>
            <a:r>
              <a:rPr lang="zh-CN" altLang="en-US" dirty="0"/>
              <a:t>的求法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38C9-80A5-A69D-9D11-BA26DED3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3786"/>
            <a:ext cx="3170712" cy="160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我们可以使用</a:t>
            </a:r>
            <a:r>
              <a:rPr lang="en-US" altLang="zh-CN" dirty="0"/>
              <a:t>C++</a:t>
            </a:r>
            <a:r>
              <a:rPr lang="zh-CN" altLang="en-US" dirty="0"/>
              <a:t>内置的</a:t>
            </a:r>
            <a:r>
              <a:rPr lang="en-US" altLang="zh-CN" dirty="0"/>
              <a:t>__</a:t>
            </a:r>
            <a:r>
              <a:rPr lang="en-US" altLang="zh-CN" dirty="0" err="1"/>
              <a:t>gcd</a:t>
            </a:r>
            <a:r>
              <a:rPr lang="en-US" altLang="zh-CN" dirty="0"/>
              <a:t>()</a:t>
            </a:r>
            <a:r>
              <a:rPr lang="zh-CN" altLang="en-US" dirty="0"/>
              <a:t>函数来求最大公约数。</a:t>
            </a:r>
            <a:r>
              <a:rPr lang="en-US" altLang="zh-CN" dirty="0"/>
              <a:t>(</a:t>
            </a:r>
            <a:r>
              <a:rPr lang="zh-CN" altLang="en-US" dirty="0"/>
              <a:t>注意需要包含万能头或</a:t>
            </a:r>
            <a:r>
              <a:rPr lang="en-US" altLang="zh-CN" dirty="0"/>
              <a:t>algorithm</a:t>
            </a:r>
            <a:r>
              <a:rPr lang="zh-CN" altLang="en-US" dirty="0"/>
              <a:t>头文件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236CA05-CC44-54C3-7D2D-2A7525AC5393}"/>
              </a:ext>
            </a:extLst>
          </p:cNvPr>
          <p:cNvSpPr txBox="1">
            <a:spLocks/>
          </p:cNvSpPr>
          <p:nvPr/>
        </p:nvSpPr>
        <p:spPr>
          <a:xfrm flipH="1">
            <a:off x="4684815" y="1353786"/>
            <a:ext cx="3883231" cy="5432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求最大公约数最著名的莫过于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欧几里德算法，即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辗转相除法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基本思想是通过反复用较小的数去除较大的数，直到余数为零，此时除数即为最大公约数。</a:t>
            </a:r>
            <a:endParaRPr lang="en-US" altLang="zh-CN" b="0" i="0" dirty="0">
              <a:solidFill>
                <a:srgbClr val="343541"/>
              </a:solidFill>
              <a:effectLst/>
              <a:latin typeface="Helvetica Neue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 dirty="0">
                <a:solidFill>
                  <a:srgbClr val="343541"/>
                </a:solidFill>
                <a:latin typeface="Helvetica Neue"/>
              </a:rPr>
              <a:t>具体步骤：</a:t>
            </a:r>
            <a:endParaRPr lang="en-US" altLang="zh-CN" dirty="0">
              <a:solidFill>
                <a:srgbClr val="343541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43541"/>
                </a:solidFill>
                <a:effectLst/>
                <a:latin typeface="Helvetica Neue"/>
              </a:rPr>
              <a:t>输入</a:t>
            </a: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给定两个整数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b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（假设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 &gt; b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）。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43541"/>
                </a:solidFill>
                <a:effectLst/>
                <a:latin typeface="Helvetica Neue"/>
              </a:rPr>
              <a:t>第一次相除</a:t>
            </a: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用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b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去除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a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，得到余数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r₁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r₁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等于零，那么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b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即为最大公约数，算法结束。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r₁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不等于零，继续下一步。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43541"/>
                </a:solidFill>
                <a:effectLst/>
                <a:latin typeface="Helvetica Neue"/>
              </a:rPr>
              <a:t>继续相除</a:t>
            </a: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将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b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作为新的被除数，将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r₁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作为新的除数，再次进行除法运算，得到新的余数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r₂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。</a:t>
            </a:r>
          </a:p>
          <a:p>
            <a:pPr marL="457200" lvl="1" indent="0" algn="l"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1.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r₂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等于零，那么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r₁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即为最大公约数，算法结束。</a:t>
            </a:r>
          </a:p>
          <a:p>
            <a:pPr marL="457200" lvl="1" indent="0" algn="l">
              <a:buNone/>
            </a:pP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2.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如果</a:t>
            </a:r>
            <a:r>
              <a:rPr lang="en-US" altLang="zh-CN" b="0" i="0" dirty="0">
                <a:solidFill>
                  <a:srgbClr val="343541"/>
                </a:solidFill>
                <a:effectLst/>
                <a:latin typeface="Helvetica Neue"/>
              </a:rPr>
              <a:t>r₂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不等于零，继续下一步。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43541"/>
                </a:solidFill>
                <a:effectLst/>
                <a:latin typeface="Helvetica Neue"/>
              </a:rPr>
              <a:t>循环</a:t>
            </a: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重复上述步骤，每一步都将前一步的除数作为新的被除数，而余数作为新的除数，直到余数为零。</a:t>
            </a:r>
          </a:p>
          <a:p>
            <a:pPr algn="l">
              <a:buFont typeface="+mj-lt"/>
              <a:buAutoNum type="arabicPeriod"/>
            </a:pPr>
            <a:r>
              <a:rPr lang="zh-CN" altLang="en-US" i="0" dirty="0">
                <a:solidFill>
                  <a:srgbClr val="343541"/>
                </a:solidFill>
                <a:effectLst/>
                <a:latin typeface="Helvetica Neue"/>
              </a:rPr>
              <a:t>最终结果</a:t>
            </a:r>
            <a:r>
              <a:rPr lang="zh-CN" altLang="en-US" b="1" i="0" dirty="0">
                <a:solidFill>
                  <a:srgbClr val="343541"/>
                </a:solidFill>
                <a:effectLst/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 当余数为零时，前一步的除数即为最大公约数。</a:t>
            </a:r>
            <a:endParaRPr lang="en-US" altLang="zh-CN" b="0" i="0" dirty="0">
              <a:solidFill>
                <a:srgbClr val="34354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43541"/>
                </a:solidFill>
                <a:effectLst/>
                <a:latin typeface="Helvetica Neue"/>
              </a:rPr>
              <a:t>这个算法的关键点在于反复使用较小的数去除较大的数，通过不断取余，直到余数为零，找到两个数的最大公约数。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2F073A-B00D-32FD-F04A-B2F57E2CD98F}"/>
              </a:ext>
            </a:extLst>
          </p:cNvPr>
          <p:cNvSpPr txBox="1"/>
          <p:nvPr/>
        </p:nvSpPr>
        <p:spPr>
          <a:xfrm>
            <a:off x="1188720" y="2651760"/>
            <a:ext cx="335359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#include&lt;bits/stdc++.h&gt;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      int c=__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int t=a*b;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最大公约</a:t>
            </a:r>
            <a:r>
              <a:rPr lang="en-US" altLang="zh-CN" dirty="0"/>
              <a:t>"&lt;&lt;c&lt;&lt;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&lt;&lt;“</a:t>
            </a:r>
            <a:r>
              <a:rPr lang="zh-CN" altLang="en-US" dirty="0"/>
              <a:t>最小公倍数为</a:t>
            </a:r>
            <a:r>
              <a:rPr lang="en-US" altLang="zh-CN" dirty="0"/>
              <a:t>"&lt;&lt;t/c&lt;&lt;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A18675-0B9A-3E9A-83DA-DBB85EAD857B}"/>
              </a:ext>
            </a:extLst>
          </p:cNvPr>
          <p:cNvSpPr txBox="1"/>
          <p:nvPr/>
        </p:nvSpPr>
        <p:spPr>
          <a:xfrm>
            <a:off x="8568046" y="1264721"/>
            <a:ext cx="3336967" cy="5308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#include&lt;bits/stdc++.h&gt;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a,b,r,t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	r=</a:t>
            </a:r>
            <a:r>
              <a:rPr lang="en-US" altLang="zh-CN" dirty="0" err="1"/>
              <a:t>a%b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t=a*b;</a:t>
            </a:r>
          </a:p>
          <a:p>
            <a:r>
              <a:rPr lang="en-US" altLang="zh-CN" dirty="0"/>
              <a:t>	while(r!=0)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a=b;</a:t>
            </a:r>
          </a:p>
          <a:p>
            <a:r>
              <a:rPr lang="en-US" altLang="zh-CN" dirty="0"/>
              <a:t>	b=r;</a:t>
            </a:r>
          </a:p>
          <a:p>
            <a:r>
              <a:rPr lang="en-US" altLang="zh-CN" dirty="0"/>
              <a:t>	r=</a:t>
            </a:r>
            <a:r>
              <a:rPr lang="en-US" altLang="zh-CN" dirty="0" err="1"/>
              <a:t>a%b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最大公约数为</a:t>
            </a:r>
            <a:r>
              <a:rPr lang="en-US" altLang="zh-CN" dirty="0"/>
              <a:t>"&lt;&lt;b&lt;&lt;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最小公倍数为</a:t>
            </a:r>
            <a:r>
              <a:rPr lang="en-US" altLang="zh-CN" dirty="0"/>
              <a:t>"&lt;&lt;t/b&lt;&lt;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5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6B58F-5EAA-5CC0-A243-6C66D3F8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914" y="2634343"/>
            <a:ext cx="7503886" cy="2496457"/>
          </a:xfrm>
        </p:spPr>
        <p:txBody>
          <a:bodyPr>
            <a:normAutofit/>
          </a:bodyPr>
          <a:lstStyle/>
          <a:p>
            <a:r>
              <a:rPr lang="zh-CN" altLang="en-US" sz="9000" b="0" i="0" dirty="0">
                <a:solidFill>
                  <a:srgbClr val="222222"/>
                </a:solidFill>
                <a:effectLst/>
                <a:latin typeface="Helvetica Neue"/>
              </a:rPr>
              <a:t>裴蜀定理</a:t>
            </a:r>
            <a:endParaRPr lang="zh-CN" altLang="en-US" sz="9000" dirty="0"/>
          </a:p>
        </p:txBody>
      </p:sp>
    </p:spTree>
    <p:extLst>
      <p:ext uri="{BB962C8B-B14F-4D97-AF65-F5344CB8AC3E}">
        <p14:creationId xmlns:p14="http://schemas.microsoft.com/office/powerpoint/2010/main" val="3195007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878</TotalTime>
  <Words>3184</Words>
  <Application>Microsoft Office PowerPoint</Application>
  <PresentationFormat>宽屏</PresentationFormat>
  <Paragraphs>224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-apple-system</vt:lpstr>
      <vt:lpstr>Helvetica Neue</vt:lpstr>
      <vt:lpstr>KaTeX_Main</vt:lpstr>
      <vt:lpstr>MathJax_Main</vt:lpstr>
      <vt:lpstr>MathJax_Math-italic</vt:lpstr>
      <vt:lpstr>Arial</vt:lpstr>
      <vt:lpstr>Calibri</vt:lpstr>
      <vt:lpstr>Calibri Light</vt:lpstr>
      <vt:lpstr>Franklin Gothic Book</vt:lpstr>
      <vt:lpstr>Wingdings</vt:lpstr>
      <vt:lpstr>Wingdings 2</vt:lpstr>
      <vt:lpstr>HDOfficeLightV0</vt:lpstr>
      <vt:lpstr>剪切</vt:lpstr>
      <vt:lpstr>程序包</vt:lpstr>
      <vt:lpstr>初等数论</vt:lpstr>
      <vt:lpstr>什么是初等数论？</vt:lpstr>
      <vt:lpstr>目录</vt:lpstr>
      <vt:lpstr>整除与同余</vt:lpstr>
      <vt:lpstr>整除的定义</vt:lpstr>
      <vt:lpstr>同余的定义</vt:lpstr>
      <vt:lpstr>GCD与LCM</vt:lpstr>
      <vt:lpstr>GCD(最大公约数)与LCM(最小公倍数)的求法</vt:lpstr>
      <vt:lpstr>裴蜀定理</vt:lpstr>
      <vt:lpstr>PowerPoint 演示文稿</vt:lpstr>
      <vt:lpstr>通过扩展欧几里得算法证明裴蜀定理</vt:lpstr>
      <vt:lpstr>代码实现</vt:lpstr>
      <vt:lpstr>裴蜀定理的扩展： a,b为不小于0的整数,n为整数,是否存在不小于0的x和y使得ax+by=n有解?</vt:lpstr>
      <vt:lpstr>素数的朴素判定与素数筛</vt:lpstr>
      <vt:lpstr>朴素的素数判定方法</vt:lpstr>
      <vt:lpstr>埃拉托斯特尼筛法(埃氏筛法)</vt:lpstr>
      <vt:lpstr>更加高效的筛法——欧拉筛法</vt:lpstr>
      <vt:lpstr>欧拉算法     </vt:lpstr>
      <vt:lpstr>快速幂</vt:lpstr>
      <vt:lpstr>什么是快速幂</vt:lpstr>
      <vt:lpstr>朴素的整数幂取余</vt:lpstr>
      <vt:lpstr>改进1.0版本</vt:lpstr>
      <vt:lpstr>改进2.0版本</vt:lpstr>
      <vt:lpstr>快速幂取余算法</vt:lpstr>
      <vt:lpstr>改进版本3.0</vt:lpstr>
      <vt:lpstr>费马小定理与逆元</vt:lpstr>
      <vt:lpstr>概念</vt:lpstr>
      <vt:lpstr>例题，给定一个整数n，求它在模10^9+7的乘法逆元，第一行输入n，表示有n个数据，第2-n+1行输入数据。</vt:lpstr>
      <vt:lpstr>唯一分解定理</vt:lpstr>
      <vt:lpstr>什么叫做质因子</vt:lpstr>
      <vt:lpstr>PowerPoint 演示文稿</vt:lpstr>
      <vt:lpstr>代码实现</vt:lpstr>
      <vt:lpstr>欧拉函数与欧拉降幂</vt:lpstr>
      <vt:lpstr>欧拉函数</vt:lpstr>
      <vt:lpstr>代码实现</vt:lpstr>
      <vt:lpstr>欧拉降幂</vt:lpstr>
      <vt:lpstr>课后习题1 蓝桥杯编号4560</vt:lpstr>
      <vt:lpstr>课后习题2：蓝桥杯编号1155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初等数论</dc:title>
  <dc:creator>暄 黄</dc:creator>
  <cp:lastModifiedBy>暄 黄</cp:lastModifiedBy>
  <cp:revision>1</cp:revision>
  <dcterms:created xsi:type="dcterms:W3CDTF">2024-02-02T13:15:23Z</dcterms:created>
  <dcterms:modified xsi:type="dcterms:W3CDTF">2024-02-05T04:17:46Z</dcterms:modified>
</cp:coreProperties>
</file>