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fddfbac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fddfbac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fddfbac2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fddfbac2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fddfbac2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fddfbac2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fddfbac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fddfbac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fddfbac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fddfbac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fddfbac2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fddfbac2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ddfbac23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ddfbac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fddfbac2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fddfbac2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fddfbac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fddfbac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fddfbac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fddfbac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fddfbac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fddfbac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fddfbac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fddfbac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ranstats.bts.gov/databases.asp?Z1qr_VQ=E&amp;Z1qr_Qr5p=N8vn6v10&amp;f7owrp6_VQF=D" TargetMode="External"/><Relationship Id="rId4" Type="http://schemas.openxmlformats.org/officeDocument/2006/relationships/hyperlink" Target="https://www.ncdc.noaa.gov/cdo-web/datasets" TargetMode="External"/><Relationship Id="rId5" Type="http://schemas.openxmlformats.org/officeDocument/2006/relationships/hyperlink" Target="https://www.kaggle.com/datasets/threnjen/2019-airline-delays-and-cancellations?select=raw_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#3: Fatima, Travers, Matt, Yunkai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Columns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6225"/>
            <a:ext cx="8373051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airport_list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1820074"/>
            <a:ext cx="8307151" cy="1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Weather with Airport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1692725"/>
            <a:ext cx="8062250" cy="1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ON-TIME-REPORTING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_01.csv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25" y="1826775"/>
            <a:ext cx="8856877" cy="27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data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75" y="387800"/>
            <a:ext cx="3593226" cy="45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000" y="387800"/>
            <a:ext cx="3136600" cy="217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57200" y="8776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On-time-data with weather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5" y="1818050"/>
            <a:ext cx="8839203" cy="210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375" y="1234175"/>
            <a:ext cx="5719499" cy="374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382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 Selected topic and the Reason why we selected the topic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Description of our source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Questions we hope to answer with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Description of the data exploration phase of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Description of the analysis phase of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79650" y="1408350"/>
            <a:ext cx="813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</a:rPr>
              <a:t>In 2018, 18 % of all domestic flights were delayed.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</a:rPr>
              <a:t>As there were &gt; 6 million flights in that year, that means 1,080,000 were delayed.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</a:rPr>
              <a:t>It is very </a:t>
            </a:r>
            <a:r>
              <a:rPr lang="en" sz="1900">
                <a:highlight>
                  <a:srgbClr val="FFFFFF"/>
                </a:highlight>
              </a:rPr>
              <a:t>frustrating even if you just experienced once.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rgbClr val="FFFFFF"/>
                </a:highlight>
              </a:rPr>
              <a:t>What can we do?</a:t>
            </a:r>
            <a:endParaRPr b="1"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</a:rPr>
              <a:t>We will use machine learning algorithms with the flight data, weather data, airport data to predict if a flight will be delayed or not.  Let people have some sort of certainty with their travels.</a:t>
            </a:r>
            <a:endParaRPr sz="1900">
              <a:highlight>
                <a:srgbClr val="FFFFFF"/>
              </a:highlight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850" y="0"/>
            <a:ext cx="3066150" cy="17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Source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79650" y="1408350"/>
            <a:ext cx="813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https://www.transtats.bts.gov/databases.asp?Z1qr_VQ=E&amp;Z1qr_Qr5p=N8vn6v10&amp;f7owrp6_VQF=D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https://www.ncdc.noaa.gov/cdo-web/datasets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https://www.kaggle.com/datasets/threnjen/2019-airline-delays-and-cancellations?select=raw_data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07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88" y="193225"/>
            <a:ext cx="277161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800" y="193225"/>
            <a:ext cx="1646600" cy="16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11625" y="1908400"/>
            <a:ext cx="280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 use: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Airport_weather_2019.csv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Airport_list.csv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ONTIME_REPORTing_01.csv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 to Answer with the data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336775"/>
            <a:ext cx="3929100" cy="40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carriers are most and least reliable for on-time departure?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airports are best and worst for on-time departures?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features in the data set are most correlated with a departure delay?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dataset to make predictions. Can you accurately predict a departure delay?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raw data files to re-tool the dataset and make our own prediction problem. Can we predict the reason for departure delay? Can we predict arrival delay?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07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Airport_weather</a:t>
            </a:r>
            <a:endParaRPr b="1" sz="1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_2019.csv</a:t>
            </a:r>
            <a:endParaRPr b="1" sz="2000"/>
          </a:p>
        </p:txBody>
      </p:sp>
      <p:sp>
        <p:nvSpPr>
          <p:cNvPr id="112" name="Google Shape;112;p21"/>
          <p:cNvSpPr txBox="1"/>
          <p:nvPr/>
        </p:nvSpPr>
        <p:spPr>
          <a:xfrm>
            <a:off x="311625" y="1908400"/>
            <a:ext cx="28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726200"/>
            <a:ext cx="8373902" cy="29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