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8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4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23A6-24A9-4C7E-92E8-4AD19D40943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7207-ED7C-4A1E-8816-1FF0DB0FD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18151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사용자가 이 웹사이트에 처음 진입하였을 때 보여주는 페이지이다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배경화면으로는 왼쪽 방향으로 서서히 사라지게 준비되어있는 운동 관련 사진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중 랜덤으로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하기 위해서 가입이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되어있어야하며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 버튼을 눌러서 가입을 할 수 있는 페이지로 이동한다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사이트 이름을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왼쪽 상단에 보여준다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그 하단에는 환영하는 문구와 사이트 설명을 넣는다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왼쪽 중앙에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할 수 있는 박스를 위치한다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20700" y="870519"/>
            <a:ext cx="8483600" cy="5500183"/>
            <a:chOff x="825500" y="1079500"/>
            <a:chExt cx="7721600" cy="5143500"/>
          </a:xfrm>
        </p:grpSpPr>
        <p:sp>
          <p:nvSpPr>
            <p:cNvPr id="6" name="직사각형 5"/>
            <p:cNvSpPr/>
            <p:nvPr/>
          </p:nvSpPr>
          <p:spPr>
            <a:xfrm>
              <a:off x="825500" y="1079500"/>
              <a:ext cx="7721600" cy="5143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운동관련 사진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>
              <a:off x="825500" y="1079500"/>
              <a:ext cx="7721600" cy="514350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762000" y="2872027"/>
            <a:ext cx="3771900" cy="157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13" y="109751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813" y="1744247"/>
            <a:ext cx="5050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환영해요</a:t>
            </a:r>
            <a:r>
              <a:rPr lang="en-US" altLang="ko-KR" dirty="0" smtClean="0"/>
              <a:t>! </a:t>
            </a:r>
            <a:r>
              <a:rPr lang="ko-KR" altLang="en-US" dirty="0" smtClean="0"/>
              <a:t>😀</a:t>
            </a:r>
            <a:endParaRPr lang="en-US" altLang="ko-KR" dirty="0" smtClean="0"/>
          </a:p>
          <a:p>
            <a:r>
              <a:rPr lang="ko-KR" altLang="en-US" dirty="0" smtClean="0"/>
              <a:t>운동 </a:t>
            </a:r>
            <a:r>
              <a:rPr lang="ko-KR" altLang="en-US" dirty="0"/>
              <a:t>목록을 관리하고 통계를 볼 수 </a:t>
            </a:r>
            <a:r>
              <a:rPr lang="ko-KR" altLang="en-US" dirty="0" smtClean="0"/>
              <a:t>있는</a:t>
            </a:r>
            <a:endParaRPr lang="en-US" altLang="ko-KR" dirty="0" smtClean="0"/>
          </a:p>
          <a:p>
            <a:r>
              <a:rPr lang="en-US" altLang="ko-KR" dirty="0" smtClean="0"/>
              <a:t>Exercise </a:t>
            </a:r>
            <a:r>
              <a:rPr lang="en-US" altLang="ko-KR" dirty="0"/>
              <a:t>Routine Management Planner 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302469" y="3192023"/>
            <a:ext cx="17399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ID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2469" y="3772033"/>
            <a:ext cx="17399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PW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089" y="317245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3752467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97023" y="3172457"/>
            <a:ext cx="982222" cy="59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297023" y="3880899"/>
            <a:ext cx="982222" cy="240900"/>
          </a:xfrm>
          <a:prstGeom prst="rect">
            <a:avLst/>
          </a:prstGeom>
          <a:solidFill>
            <a:srgbClr val="BE121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94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56442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regist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로그인에서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을 누르면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진입할 수 있는 페이지이다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ID, PW,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이메일의 값이 필요하며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와 이메일은 중복될 수 없다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중복확인을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통과하고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모든 값을 입력해야 가입을 할 수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버튼을 누를 시 로그인 페이지로 이동한다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0700" y="870519"/>
            <a:ext cx="8483600" cy="5500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770" y="1724938"/>
            <a:ext cx="6482630" cy="438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13" y="1097511"/>
            <a:ext cx="304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 </a:t>
            </a:r>
            <a:r>
              <a:rPr lang="ko-KR" altLang="en-US" sz="3200" dirty="0" smtClean="0"/>
              <a:t>회원가입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3110880" y="2156000"/>
            <a:ext cx="348042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ID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0880" y="2824910"/>
            <a:ext cx="348042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PW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81088" y="213643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16999" y="2805344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95672" y="5219119"/>
            <a:ext cx="982222" cy="59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41507" y="5219119"/>
            <a:ext cx="982222" cy="599576"/>
          </a:xfrm>
          <a:prstGeom prst="rect">
            <a:avLst/>
          </a:prstGeom>
          <a:solidFill>
            <a:srgbClr val="BE121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10880" y="3959562"/>
            <a:ext cx="348042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이름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6180" y="3939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10880" y="4510981"/>
            <a:ext cx="348042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example@example.com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0764" y="44914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664201" y="2155999"/>
            <a:ext cx="927100" cy="330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중복 확인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664201" y="4502599"/>
            <a:ext cx="927100" cy="330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중복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73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03794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회원이 로그인 했을 때 보여주는 페이지이다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‘User’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에는 회원가입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때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 입력한 사용자의 이름을 보여주도록 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그 옆에는 로그아웃 버튼을 위치한다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선택되게 하고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한 달 기준으로 출석체크판을 띄워준다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당일에 출석이 되지 않았으면 자동으로 출석이 되도록 하고 현재 또는 지난 날짜의 출석 여부는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“V”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오늘이 어느 날짜인지 알 수 있도록 다른 색으로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다른 달의 출석 여부도 알 수 있도록 월에 양 옆 화살표를 달아준다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0700" y="870519"/>
            <a:ext cx="8483600" cy="5500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13" y="109751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</a:t>
            </a:r>
            <a:endParaRPr lang="ko-KR" altLang="en-US" sz="3200" dirty="0"/>
          </a:p>
        </p:txBody>
      </p:sp>
      <p:sp>
        <p:nvSpPr>
          <p:cNvPr id="26" name="직사각형 25"/>
          <p:cNvSpPr/>
          <p:nvPr/>
        </p:nvSpPr>
        <p:spPr>
          <a:xfrm>
            <a:off x="2178050" y="2705261"/>
            <a:ext cx="5168900" cy="3392626"/>
          </a:xfrm>
          <a:prstGeom prst="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98789"/>
              </p:ext>
            </p:extLst>
          </p:nvPr>
        </p:nvGraphicFramePr>
        <p:xfrm>
          <a:off x="2312038" y="3347277"/>
          <a:ext cx="4909345" cy="260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35">
                  <a:extLst>
                    <a:ext uri="{9D8B030D-6E8A-4147-A177-3AD203B41FA5}">
                      <a16:colId xmlns:a16="http://schemas.microsoft.com/office/drawing/2014/main" val="82481284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3354979676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456801624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2592552097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3775806093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765606515"/>
                    </a:ext>
                  </a:extLst>
                </a:gridCol>
                <a:gridCol w="701335">
                  <a:extLst>
                    <a:ext uri="{9D8B030D-6E8A-4147-A177-3AD203B41FA5}">
                      <a16:colId xmlns:a16="http://schemas.microsoft.com/office/drawing/2014/main" val="2401238629"/>
                    </a:ext>
                  </a:extLst>
                </a:gridCol>
              </a:tblGrid>
              <a:tr h="371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화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목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금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토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04327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 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  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  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55579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65901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076723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24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97777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26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27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31</a:t>
                      </a:r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88742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27" marR="62827" marT="31413" marB="314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14026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4374119" y="2817800"/>
            <a:ext cx="776762" cy="416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0" y="1116822"/>
            <a:ext cx="546151" cy="54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9860" y="120523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‘User’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293756" y="2921000"/>
            <a:ext cx="383144" cy="231618"/>
          </a:xfrm>
          <a:prstGeom prst="rightArrow">
            <a:avLst>
              <a:gd name="adj1" fmla="val 41847"/>
              <a:gd name="adj2" fmla="val 336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flipH="1">
            <a:off x="3832225" y="2921000"/>
            <a:ext cx="383144" cy="231618"/>
          </a:xfrm>
          <a:prstGeom prst="rightArrow">
            <a:avLst>
              <a:gd name="adj1" fmla="val 41847"/>
              <a:gd name="adj2" fmla="val 336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0700" y="1822830"/>
            <a:ext cx="8483600" cy="482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4804" y="190402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Home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0906" y="1909277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My Routine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0473" y="191189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My Log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44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96304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/routine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“My Routine”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버튼을 누르면 진입할 수 있는 페이지이다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오늘의 날짜가 헤더 밑부분 가운데에 위치하고 다른 날도 수정 가능하도록 양 옆 화살표를 위치한다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추가를 누르면 루틴을 추가할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수 있는 페이지로 넘어간다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해당 날짜에 설정한 루틴이 있다면 그 목록을 불러온다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루틴의 이름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설정한 목표치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완료 버튼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수정 버튼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삭제 버튼이 위치한다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달성한 수치를 입력하고 완료 버튼을 누르면 그 데이터를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 저장하고 버튼이 달성 버튼으로 바뀌고 수정 버튼도 비활성화 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또한 값을 수정하지 못한다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달성 버튼을 다시 누르면 이전에 입력했던 수치를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가진채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다시 입력할 수 있게 바뀌고 버튼도 완료 버튼으로 바뀐다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수정 버튼을 누르면 루틴의 이름과 목표치를 수정할 수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삭제 버튼을 누르면 해당 날짜의 루틴만 삭제된다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0700" y="870519"/>
            <a:ext cx="8483600" cy="5500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13" y="109751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0" y="1116822"/>
            <a:ext cx="546151" cy="54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9860" y="120523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‘User’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0700" y="1822830"/>
            <a:ext cx="8483600" cy="482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4804" y="190402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74906" y="1909277"/>
            <a:ext cx="117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My Routine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20473" y="191189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My Log</a:t>
            </a:r>
            <a:endParaRPr lang="ko-KR" altLang="en-US" sz="1400" dirty="0"/>
          </a:p>
        </p:txBody>
      </p:sp>
      <p:sp>
        <p:nvSpPr>
          <p:cNvPr id="17" name="왼쪽 화살표 16"/>
          <p:cNvSpPr/>
          <p:nvPr/>
        </p:nvSpPr>
        <p:spPr>
          <a:xfrm>
            <a:off x="3281351" y="2661941"/>
            <a:ext cx="447869" cy="4292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 flipH="1">
            <a:off x="5753705" y="2661941"/>
            <a:ext cx="447869" cy="4292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84934" y="2691878"/>
            <a:ext cx="13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2024.05.16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218225" y="3787158"/>
            <a:ext cx="482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00306" y="3787157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 60</a:t>
            </a:r>
            <a:r>
              <a:rPr lang="ko-KR" altLang="en-US" sz="1400" dirty="0" smtClean="0"/>
              <a:t>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03617" y="3730627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872752" y="3170106"/>
            <a:ext cx="1753941" cy="333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➕ 루틴 추가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06728" y="3787158"/>
            <a:ext cx="329900" cy="307777"/>
          </a:xfrm>
          <a:prstGeom prst="rect">
            <a:avLst/>
          </a:prstGeom>
          <a:solidFill>
            <a:srgbClr val="BE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571518" y="3787158"/>
            <a:ext cx="3299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✏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33088" y="3787157"/>
            <a:ext cx="329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✅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812800" y="3596841"/>
            <a:ext cx="7721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88071" y="3596841"/>
            <a:ext cx="0" cy="22070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750221" y="3595906"/>
            <a:ext cx="0" cy="22070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03617" y="4168397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-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푸쉬업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8225" y="4168397"/>
            <a:ext cx="4820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20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0306" y="4168396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/ </a:t>
            </a:r>
            <a:r>
              <a:rPr lang="en-US" altLang="ko-KR" sz="1400" dirty="0" smtClean="0">
                <a:solidFill>
                  <a:schemeClr val="accent6"/>
                </a:solidFill>
              </a:rPr>
              <a:t>40</a:t>
            </a:r>
            <a:r>
              <a:rPr lang="ko-KR" altLang="en-US" sz="1400" dirty="0" smtClean="0">
                <a:solidFill>
                  <a:schemeClr val="accent6"/>
                </a:solidFill>
              </a:rPr>
              <a:t>회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06728" y="4183957"/>
            <a:ext cx="329900" cy="307777"/>
          </a:xfrm>
          <a:prstGeom prst="rect">
            <a:avLst/>
          </a:prstGeom>
          <a:solidFill>
            <a:srgbClr val="BE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571518" y="4183957"/>
            <a:ext cx="32990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✏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133088" y="4183956"/>
            <a:ext cx="329900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63185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/routine/add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관리 페이지의 루틴 추가 버튼을 누르면 진입할 수 있는 페이지이다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시작날짜와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종료날짜를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선택할 수 있으며 주기를 설정 가능하다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운동 종류에는 하고 싶은 운동의 이름을 적으면 되고 목표치를 설정할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운동마다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단위가 다르기 때문에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select box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 선택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표 왼쪽 하단의 루틴 추가 버튼으로 표 행을 늘려 루틴을 여러 개 추가할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아래 오른쪽 부분의 루틴 등록 버튼을 누르면 루틴이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들어가며 오늘의 루틴 관리 페이지로 돌아가게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0700" y="870519"/>
            <a:ext cx="8483600" cy="5500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13" y="109751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0" y="1116822"/>
            <a:ext cx="546151" cy="54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9860" y="120523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‘User’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0700" y="1822830"/>
            <a:ext cx="8483600" cy="482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4804" y="190402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74906" y="1909277"/>
            <a:ext cx="117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My Routine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20473" y="191189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My Log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10719" r="918" b="11582"/>
          <a:stretch/>
        </p:blipFill>
        <p:spPr>
          <a:xfrm>
            <a:off x="762000" y="3257300"/>
            <a:ext cx="8032781" cy="1249543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040840" y="5913035"/>
            <a:ext cx="1753941" cy="333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➕ 루틴 </a:t>
            </a:r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3889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/routine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관리의 수정 버튼을 누르면 해당 루틴의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수정할 수 있는 항목은 운동 종류와 목표치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단위이다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수정 버튼을 누르면 수정된다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7813" y="109751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0" y="1116822"/>
            <a:ext cx="546151" cy="54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9860" y="120523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‘User’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0700" y="1822830"/>
            <a:ext cx="8483600" cy="482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4804" y="190402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74906" y="1909277"/>
            <a:ext cx="117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My Routine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20473" y="191189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My Log</a:t>
            </a:r>
            <a:endParaRPr lang="ko-KR" altLang="en-US" sz="1400" dirty="0"/>
          </a:p>
        </p:txBody>
      </p:sp>
      <p:sp>
        <p:nvSpPr>
          <p:cNvPr id="17" name="왼쪽 화살표 16"/>
          <p:cNvSpPr/>
          <p:nvPr/>
        </p:nvSpPr>
        <p:spPr>
          <a:xfrm>
            <a:off x="3281351" y="2661941"/>
            <a:ext cx="447869" cy="4292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 flipH="1">
            <a:off x="5753705" y="2661941"/>
            <a:ext cx="447869" cy="4292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84934" y="2691878"/>
            <a:ext cx="13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2024.05.16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8225" y="3787158"/>
            <a:ext cx="482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00306" y="3787157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 60</a:t>
            </a:r>
            <a:r>
              <a:rPr lang="ko-KR" altLang="en-US" sz="1400" dirty="0" smtClean="0"/>
              <a:t>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03617" y="3730627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872752" y="3170106"/>
            <a:ext cx="1753941" cy="333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➕ 루틴 추가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06728" y="3787158"/>
            <a:ext cx="329900" cy="307777"/>
          </a:xfrm>
          <a:prstGeom prst="rect">
            <a:avLst/>
          </a:prstGeom>
          <a:solidFill>
            <a:srgbClr val="BE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571518" y="3787158"/>
            <a:ext cx="329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✏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33088" y="3787157"/>
            <a:ext cx="3299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✅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812800" y="3596841"/>
            <a:ext cx="7721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88071" y="3596841"/>
            <a:ext cx="0" cy="22070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750221" y="3595906"/>
            <a:ext cx="0" cy="22070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03617" y="4168397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-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푸쉬업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8225" y="4168397"/>
            <a:ext cx="4820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20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0306" y="4168396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/ </a:t>
            </a:r>
            <a:r>
              <a:rPr lang="en-US" altLang="ko-KR" sz="1400" dirty="0" smtClean="0">
                <a:solidFill>
                  <a:schemeClr val="accent6"/>
                </a:solidFill>
              </a:rPr>
              <a:t>40</a:t>
            </a:r>
            <a:r>
              <a:rPr lang="ko-KR" altLang="en-US" sz="1400" dirty="0" smtClean="0">
                <a:solidFill>
                  <a:schemeClr val="accent6"/>
                </a:solidFill>
              </a:rPr>
              <a:t>회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06728" y="4183957"/>
            <a:ext cx="329900" cy="307777"/>
          </a:xfrm>
          <a:prstGeom prst="rect">
            <a:avLst/>
          </a:prstGeom>
          <a:solidFill>
            <a:srgbClr val="BE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571518" y="4183957"/>
            <a:ext cx="32990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✏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133088" y="4183956"/>
            <a:ext cx="329900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🏆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0700" y="870519"/>
            <a:ext cx="8483600" cy="5500183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4752" r="3409" b="3428"/>
          <a:stretch/>
        </p:blipFill>
        <p:spPr>
          <a:xfrm>
            <a:off x="2095670" y="2464846"/>
            <a:ext cx="5384801" cy="2641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53705" y="3862873"/>
            <a:ext cx="1274073" cy="32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97625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10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359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9160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01520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83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8045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43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5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3031"/>
              </p:ext>
            </p:extLst>
          </p:nvPr>
        </p:nvGraphicFramePr>
        <p:xfrm>
          <a:off x="203200" y="114298"/>
          <a:ext cx="11772900" cy="645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655376519"/>
                    </a:ext>
                  </a:extLst>
                </a:gridCol>
                <a:gridCol w="7759700">
                  <a:extLst>
                    <a:ext uri="{9D8B030D-6E8A-4147-A177-3AD203B41FA5}">
                      <a16:colId xmlns:a16="http://schemas.microsoft.com/office/drawing/2014/main" val="10360570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71773033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페이지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루틴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500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statistic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“My Log”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버튼을 누르면 진입할 수 있는 페이지이다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월별로 달성된 수치를 기반으로 차트를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각 월은 화살표를 통해 이동할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4872"/>
                  </a:ext>
                </a:extLst>
              </a:tr>
              <a:tr h="584967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604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0700" y="879907"/>
            <a:ext cx="8483600" cy="5500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13" y="109751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ERMP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0" y="1116822"/>
            <a:ext cx="546151" cy="54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9860" y="120523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‘User’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0700" y="1822830"/>
            <a:ext cx="8483600" cy="482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4804" y="190402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00906" y="1909277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My Routine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06046" y="191189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My Log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6" t="9811" r="9708" b="11006"/>
          <a:stretch/>
        </p:blipFill>
        <p:spPr>
          <a:xfrm>
            <a:off x="3345390" y="3152144"/>
            <a:ext cx="2834219" cy="2823400"/>
          </a:xfrm>
          <a:prstGeom prst="rect">
            <a:avLst/>
          </a:prstGeom>
        </p:spPr>
      </p:pic>
      <p:sp>
        <p:nvSpPr>
          <p:cNvPr id="22" name="왼쪽 화살표 21"/>
          <p:cNvSpPr/>
          <p:nvPr/>
        </p:nvSpPr>
        <p:spPr>
          <a:xfrm>
            <a:off x="3281351" y="2661941"/>
            <a:ext cx="447869" cy="4292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 flipH="1">
            <a:off x="5753705" y="2661941"/>
            <a:ext cx="447869" cy="4292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84934" y="2691878"/>
            <a:ext cx="12391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2024.05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46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689</Words>
  <Application>Microsoft Office PowerPoint</Application>
  <PresentationFormat>와이드스크린</PresentationFormat>
  <Paragraphs>280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54</cp:revision>
  <dcterms:created xsi:type="dcterms:W3CDTF">2024-05-16T04:51:41Z</dcterms:created>
  <dcterms:modified xsi:type="dcterms:W3CDTF">2024-05-16T08:59:11Z</dcterms:modified>
</cp:coreProperties>
</file>