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19736-DDC9-7304-F687-7A98EA4F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90E3A-482C-EF67-50A6-1D37CA030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6BDF4-953F-6AE7-CD05-CD50FAD9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55FA8-ABC9-ABE9-750D-D6792BA6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622B1-CDB9-4F36-DB2D-6120CDA4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2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22DD-9AD8-450D-8185-40E94DA3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A7592-747B-64A2-B02E-0F17F907D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8F55A-0CD2-04F1-C858-E7CE7AA5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18D46-7B0D-FAAB-FF68-6AC713EF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174E-F829-0591-276C-7146769A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1F81E-60BE-A9A6-6325-2B9C2B46A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0BD98-F337-0115-4A1B-D8E9CB18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43B21-E4A6-E5F1-2699-9598F1BC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F99E1-A9F7-8A6E-7B13-D88217D2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BB510-6201-3B78-A6C8-87128F59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9405-52A3-6896-0289-8394C082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57D8A-51E1-D6EA-8DB5-D6C84D22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9E6B1-D695-F598-5287-44C1C786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29D11-0E07-6C86-106E-5C897F64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B8E27-244A-5163-9019-FBA912F4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7018D-7A63-B11E-9E6C-4E5D4E9A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57EBA-5113-74A2-DDC6-3F033D9E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DEA2-0CFB-B16E-AABA-0116B846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03A6E-13C9-D76D-E5B1-582690E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2E5AB-A6DB-92EE-A5C2-0215C24C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6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8A488-9A07-A298-94EF-DAE041F9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8BA5E-D447-4BC8-8DEC-B20DF15DD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C9B81-2B6B-9B95-8AA6-9D325F3C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662A7-FCCE-1322-76F2-3D5EA78E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5D427-B4AF-09A3-CF30-74B258F8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DAAD7-5753-72FB-14F7-41024D53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2ED9F-A6EA-0EBC-F803-6BC0E8CD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1116C-B607-281E-F7A7-D3694D81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5C7CE-DDA5-CF73-10E7-56EE922D4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119229-2FC2-9185-126B-E0EAE8C0B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1E073B-83EB-1386-6651-64ADD47DB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0CBF7A-FC95-529A-8904-516F344D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01503-1823-2BCB-8B4D-B9569D58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057BF8-7A39-2019-81DF-9D00BCDC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2E18E-9ECE-FB6F-BE4D-7864A740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CD0CFB-F344-CBA7-009A-96268DDF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95742-8355-C172-4229-59D001FB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A2BDF3-970B-B095-5573-530A47B7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9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50DCCC-1C4B-D095-F627-4680654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503DC-B2F3-EBDF-D6DE-9B0D6CD7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B921F-68F2-1176-C60E-CAB73656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7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71B4-4942-3B03-2CBD-1743B5C4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1B309-6382-6172-34F3-23632A3D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6BCF7-2B6A-9C3E-CF7F-26ECBDAE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78028-291F-0B41-A130-4882A49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1DE2A-F273-229A-AFF0-98BF9AC6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7B39C-D84F-E156-B363-B4DCD23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EEEBE-0F76-3313-8422-B3087FC2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7430E-493D-C183-685C-E879CC4F4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CAF86-39F2-B3B2-6C51-A4FF1B9A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E09A8-384E-16F0-DB45-3A0BC7F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910CD-ECFB-D26D-14C1-664E944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37EBE-547C-55C9-4322-D9919E5D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1D535-5A49-D116-8E11-3E4776F3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0FF68-6505-BF5E-E4B9-CBAA312D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D0D16-016A-28E8-3903-05FA09795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DD78-9C30-4985-A4BE-8DA3C8263181}" type="datetimeFigureOut">
              <a:rPr lang="ko-KR" altLang="en-US" smtClean="0"/>
              <a:t>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86A39-2952-7B72-D967-E5513E7F3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0A02F-76EE-D24F-4B6B-AF6DB4223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1CA0-74D8-466E-89C9-EA561035C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9F58F9-CD17-6127-33E9-574189E5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85239"/>
              </p:ext>
            </p:extLst>
          </p:nvPr>
        </p:nvGraphicFramePr>
        <p:xfrm>
          <a:off x="4306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1C8C45-75BA-C36C-A838-88E424940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64168"/>
              </p:ext>
            </p:extLst>
          </p:nvPr>
        </p:nvGraphicFramePr>
        <p:xfrm>
          <a:off x="10704944" y="0"/>
          <a:ext cx="1487055" cy="194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811">
                  <a:extLst>
                    <a:ext uri="{9D8B030D-6E8A-4147-A177-3AD203B41FA5}">
                      <a16:colId xmlns:a16="http://schemas.microsoft.com/office/drawing/2014/main" val="1746354836"/>
                    </a:ext>
                  </a:extLst>
                </a:gridCol>
                <a:gridCol w="525244">
                  <a:extLst>
                    <a:ext uri="{9D8B030D-6E8A-4147-A177-3AD203B41FA5}">
                      <a16:colId xmlns:a16="http://schemas.microsoft.com/office/drawing/2014/main" val="2695089059"/>
                    </a:ext>
                  </a:extLst>
                </a:gridCol>
              </a:tblGrid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3446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77217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방문처리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9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B60D11-72BE-2DFB-A839-BE9ECFDE6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81687"/>
              </p:ext>
            </p:extLst>
          </p:nvPr>
        </p:nvGraphicFramePr>
        <p:xfrm>
          <a:off x="56122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b="0" dirty="0">
                          <a:effectLst/>
                        </a:rPr>
                        <a:t>전</a:t>
                      </a:r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b="0" dirty="0">
                          <a:effectLst/>
                        </a:rPr>
                        <a:t>부</a:t>
                      </a:r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b="0" dirty="0">
                          <a:effectLst/>
                        </a:rPr>
                        <a:t>으</a:t>
                      </a:r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b="0" dirty="0">
                          <a:effectLst/>
                        </a:rPr>
                        <a:t>로</a:t>
                      </a:r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b="0" dirty="0">
                          <a:effectLst/>
                        </a:rPr>
                        <a:t>초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b="0" dirty="0">
                          <a:effectLst/>
                        </a:rPr>
                        <a:t>기</a:t>
                      </a:r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b="0" dirty="0">
                          <a:effectLst/>
                        </a:rPr>
                        <a:t>화</a:t>
                      </a:r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BA8332-D026-4C70-BF73-35F7478222DE}"/>
              </a:ext>
            </a:extLst>
          </p:cNvPr>
          <p:cNvSpPr txBox="1"/>
          <p:nvPr/>
        </p:nvSpPr>
        <p:spPr>
          <a:xfrm>
            <a:off x="7376162" y="3429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방문배열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0CE16-7CB9-9C8F-3377-4C4F4BBF94DC}"/>
              </a:ext>
            </a:extLst>
          </p:cNvPr>
          <p:cNvSpPr txBox="1"/>
          <p:nvPr/>
        </p:nvSpPr>
        <p:spPr>
          <a:xfrm>
            <a:off x="219456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양배추밭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42969-2D84-D558-0DC2-763C6D4D0E2F}"/>
              </a:ext>
            </a:extLst>
          </p:cNvPr>
          <p:cNvSpPr txBox="1"/>
          <p:nvPr/>
        </p:nvSpPr>
        <p:spPr>
          <a:xfrm>
            <a:off x="2072735" y="471054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탐색 시작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8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D3BEE-CA83-5EE6-EDBE-5744A585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7DAD12-8364-7380-7978-837AF59E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04793"/>
              </p:ext>
            </p:extLst>
          </p:nvPr>
        </p:nvGraphicFramePr>
        <p:xfrm>
          <a:off x="4306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5C527E-3B48-A9BD-B282-35401E714406}"/>
              </a:ext>
            </a:extLst>
          </p:cNvPr>
          <p:cNvGraphicFramePr>
            <a:graphicFrameLocks noGrp="1"/>
          </p:cNvGraphicFramePr>
          <p:nvPr/>
        </p:nvGraphicFramePr>
        <p:xfrm>
          <a:off x="10704944" y="0"/>
          <a:ext cx="1487055" cy="194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811">
                  <a:extLst>
                    <a:ext uri="{9D8B030D-6E8A-4147-A177-3AD203B41FA5}">
                      <a16:colId xmlns:a16="http://schemas.microsoft.com/office/drawing/2014/main" val="1746354836"/>
                    </a:ext>
                  </a:extLst>
                </a:gridCol>
                <a:gridCol w="525244">
                  <a:extLst>
                    <a:ext uri="{9D8B030D-6E8A-4147-A177-3AD203B41FA5}">
                      <a16:colId xmlns:a16="http://schemas.microsoft.com/office/drawing/2014/main" val="2695089059"/>
                    </a:ext>
                  </a:extLst>
                </a:gridCol>
              </a:tblGrid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3446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77217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방문처리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9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AC8D9A-E178-2F7A-B225-02681DCE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00548"/>
              </p:ext>
            </p:extLst>
          </p:nvPr>
        </p:nvGraphicFramePr>
        <p:xfrm>
          <a:off x="56122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DF4A914-E541-65A4-E1DC-4EBABC90C31F}"/>
              </a:ext>
            </a:extLst>
          </p:cNvPr>
          <p:cNvSpPr txBox="1"/>
          <p:nvPr/>
        </p:nvSpPr>
        <p:spPr>
          <a:xfrm>
            <a:off x="3704808" y="4405745"/>
            <a:ext cx="3430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(0, 0)</a:t>
            </a:r>
          </a:p>
          <a:p>
            <a:pPr algn="ctr"/>
            <a:r>
              <a:rPr lang="ko-KR" altLang="en-US" dirty="0" err="1"/>
              <a:t>배추네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방문처리 </a:t>
            </a:r>
            <a:r>
              <a:rPr lang="ko-KR" altLang="en-US" dirty="0" err="1"/>
              <a:t>안되어있으니</a:t>
            </a:r>
            <a:r>
              <a:rPr lang="ko-KR" altLang="en-US" dirty="0"/>
              <a:t> 해주고</a:t>
            </a:r>
            <a:endParaRPr lang="en-US" altLang="ko-KR" dirty="0"/>
          </a:p>
          <a:p>
            <a:pPr algn="ctr"/>
            <a:r>
              <a:rPr lang="ko-KR" altLang="en-US" dirty="0" err="1"/>
              <a:t>흰배추지렁이</a:t>
            </a:r>
            <a:r>
              <a:rPr lang="ko-KR" altLang="en-US" dirty="0"/>
              <a:t> 한 마리 추가하고</a:t>
            </a:r>
            <a:endParaRPr lang="en-US" altLang="ko-KR" dirty="0"/>
          </a:p>
          <a:p>
            <a:pPr algn="ctr"/>
            <a:r>
              <a:rPr lang="en-US" altLang="ko-KR" dirty="0" err="1"/>
              <a:t>dfs</a:t>
            </a:r>
            <a:r>
              <a:rPr lang="ko-KR" altLang="en-US" dirty="0"/>
              <a:t> 시작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BE1F3E-1D5B-3526-12AA-C3B626BC5617}"/>
              </a:ext>
            </a:extLst>
          </p:cNvPr>
          <p:cNvSpPr/>
          <p:nvPr/>
        </p:nvSpPr>
        <p:spPr>
          <a:xfrm>
            <a:off x="9319488" y="632690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C6F67-648C-905F-63CB-0A478B7196D3}"/>
              </a:ext>
            </a:extLst>
          </p:cNvPr>
          <p:cNvSpPr txBox="1"/>
          <p:nvPr/>
        </p:nvSpPr>
        <p:spPr>
          <a:xfrm>
            <a:off x="219456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양배추밭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53D4A-B243-6240-1504-DDDF8A144A37}"/>
              </a:ext>
            </a:extLst>
          </p:cNvPr>
          <p:cNvSpPr txBox="1"/>
          <p:nvPr/>
        </p:nvSpPr>
        <p:spPr>
          <a:xfrm>
            <a:off x="7376162" y="3429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방문배열</a:t>
            </a:r>
          </a:p>
        </p:txBody>
      </p:sp>
    </p:spTree>
    <p:extLst>
      <p:ext uri="{BB962C8B-B14F-4D97-AF65-F5344CB8AC3E}">
        <p14:creationId xmlns:p14="http://schemas.microsoft.com/office/powerpoint/2010/main" val="312229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48059-2E4B-5B5F-A104-9F79C292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02F4F3-3A40-4041-8E64-C364DBBB8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03766"/>
              </p:ext>
            </p:extLst>
          </p:nvPr>
        </p:nvGraphicFramePr>
        <p:xfrm>
          <a:off x="4306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918901-4768-B7E8-7251-267F0C185B3C}"/>
              </a:ext>
            </a:extLst>
          </p:cNvPr>
          <p:cNvGraphicFramePr>
            <a:graphicFrameLocks noGrp="1"/>
          </p:cNvGraphicFramePr>
          <p:nvPr/>
        </p:nvGraphicFramePr>
        <p:xfrm>
          <a:off x="10704944" y="0"/>
          <a:ext cx="1487055" cy="194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811">
                  <a:extLst>
                    <a:ext uri="{9D8B030D-6E8A-4147-A177-3AD203B41FA5}">
                      <a16:colId xmlns:a16="http://schemas.microsoft.com/office/drawing/2014/main" val="1746354836"/>
                    </a:ext>
                  </a:extLst>
                </a:gridCol>
                <a:gridCol w="525244">
                  <a:extLst>
                    <a:ext uri="{9D8B030D-6E8A-4147-A177-3AD203B41FA5}">
                      <a16:colId xmlns:a16="http://schemas.microsoft.com/office/drawing/2014/main" val="2695089059"/>
                    </a:ext>
                  </a:extLst>
                </a:gridCol>
              </a:tblGrid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3446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77217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방문처리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9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7A16B7-7B18-8C1F-5C7F-534706D2A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63315"/>
              </p:ext>
            </p:extLst>
          </p:nvPr>
        </p:nvGraphicFramePr>
        <p:xfrm>
          <a:off x="56122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4808828-31C9-5764-C618-9257237B47EE}"/>
              </a:ext>
            </a:extLst>
          </p:cNvPr>
          <p:cNvSpPr txBox="1"/>
          <p:nvPr/>
        </p:nvSpPr>
        <p:spPr>
          <a:xfrm>
            <a:off x="4051057" y="4405745"/>
            <a:ext cx="2738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dfs</a:t>
            </a:r>
            <a:r>
              <a:rPr lang="en-US" altLang="ko-KR" dirty="0"/>
              <a:t>(0, 0)</a:t>
            </a:r>
          </a:p>
          <a:p>
            <a:pPr algn="ctr"/>
            <a:r>
              <a:rPr lang="ko-KR" altLang="en-US" dirty="0"/>
              <a:t>상하좌우 순으로 했더니</a:t>
            </a:r>
            <a:endParaRPr lang="en-US" altLang="ko-KR" dirty="0"/>
          </a:p>
          <a:p>
            <a:pPr algn="ctr"/>
            <a:r>
              <a:rPr lang="ko-KR" altLang="en-US" dirty="0"/>
              <a:t>우에 배추 포착</a:t>
            </a:r>
            <a:endParaRPr lang="en-US" altLang="ko-KR" dirty="0"/>
          </a:p>
          <a:p>
            <a:pPr algn="ctr"/>
            <a:r>
              <a:rPr lang="ko-KR" altLang="en-US" dirty="0"/>
              <a:t>그 좌표를 </a:t>
            </a:r>
            <a:r>
              <a:rPr lang="ko-KR" altLang="en-US" dirty="0" err="1"/>
              <a:t>방문처리하고</a:t>
            </a:r>
            <a:endParaRPr lang="en-US" altLang="ko-KR" dirty="0"/>
          </a:p>
          <a:p>
            <a:pPr algn="ctr"/>
            <a:r>
              <a:rPr lang="ko-KR" altLang="en-US" dirty="0"/>
              <a:t>다음 </a:t>
            </a:r>
            <a:r>
              <a:rPr lang="en-US" altLang="ko-KR" dirty="0" err="1"/>
              <a:t>dfs</a:t>
            </a:r>
            <a:r>
              <a:rPr lang="ko-KR" altLang="en-US" dirty="0"/>
              <a:t>로 출발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C4316D-652B-1752-C83D-CD37039A078C}"/>
              </a:ext>
            </a:extLst>
          </p:cNvPr>
          <p:cNvSpPr/>
          <p:nvPr/>
        </p:nvSpPr>
        <p:spPr>
          <a:xfrm>
            <a:off x="9319488" y="632690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1116F4-26C7-A472-E582-8C55C584CE72}"/>
              </a:ext>
            </a:extLst>
          </p:cNvPr>
          <p:cNvSpPr/>
          <p:nvPr/>
        </p:nvSpPr>
        <p:spPr>
          <a:xfrm>
            <a:off x="9319488" y="5781964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dfs</a:t>
            </a:r>
            <a:r>
              <a:rPr lang="en-US" altLang="ko-KR" dirty="0">
                <a:solidFill>
                  <a:schemeClr val="tx1"/>
                </a:solidFill>
              </a:rPr>
              <a:t>(0, 0)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75645F-B2B3-FFE7-BBF3-493350838B5E}"/>
              </a:ext>
            </a:extLst>
          </p:cNvPr>
          <p:cNvGrpSpPr/>
          <p:nvPr/>
        </p:nvGrpSpPr>
        <p:grpSpPr>
          <a:xfrm>
            <a:off x="302223" y="13360"/>
            <a:ext cx="713401" cy="804155"/>
            <a:chOff x="302223" y="13360"/>
            <a:chExt cx="713401" cy="804155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B0C5DCE3-8F13-94BD-52E3-33B2112D4260}"/>
                </a:ext>
              </a:extLst>
            </p:cNvPr>
            <p:cNvSpPr/>
            <p:nvPr/>
          </p:nvSpPr>
          <p:spPr>
            <a:xfrm>
              <a:off x="768284" y="309310"/>
              <a:ext cx="247340" cy="230686"/>
            </a:xfrm>
            <a:prstGeom prst="rightArrow">
              <a:avLst>
                <a:gd name="adj1" fmla="val 34708"/>
                <a:gd name="adj2" fmla="val 451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84B2BD0B-E79B-A969-E0A7-EBF7AD993953}"/>
                </a:ext>
              </a:extLst>
            </p:cNvPr>
            <p:cNvSpPr/>
            <p:nvPr/>
          </p:nvSpPr>
          <p:spPr>
            <a:xfrm rot="16200000">
              <a:off x="543251" y="15132"/>
              <a:ext cx="240255" cy="236711"/>
            </a:xfrm>
            <a:prstGeom prst="rightArrow">
              <a:avLst>
                <a:gd name="adj1" fmla="val 34708"/>
                <a:gd name="adj2" fmla="val 451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EB391DE2-8947-7FF3-0FCC-912F4CDFF595}"/>
                </a:ext>
              </a:extLst>
            </p:cNvPr>
            <p:cNvSpPr/>
            <p:nvPr/>
          </p:nvSpPr>
          <p:spPr>
            <a:xfrm rot="5400000">
              <a:off x="545023" y="573716"/>
              <a:ext cx="240256" cy="247341"/>
            </a:xfrm>
            <a:prstGeom prst="rightArrow">
              <a:avLst>
                <a:gd name="adj1" fmla="val 34708"/>
                <a:gd name="adj2" fmla="val 451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35BBFAA-CE17-D4C1-5DBC-4AB7C1666917}"/>
                </a:ext>
              </a:extLst>
            </p:cNvPr>
            <p:cNvSpPr/>
            <p:nvPr/>
          </p:nvSpPr>
          <p:spPr>
            <a:xfrm rot="10800000">
              <a:off x="302223" y="309642"/>
              <a:ext cx="247340" cy="230686"/>
            </a:xfrm>
            <a:prstGeom prst="rightArrow">
              <a:avLst>
                <a:gd name="adj1" fmla="val 34708"/>
                <a:gd name="adj2" fmla="val 451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0C7A123-655A-242F-5A85-487041F7D4AC}"/>
              </a:ext>
            </a:extLst>
          </p:cNvPr>
          <p:cNvSpPr txBox="1"/>
          <p:nvPr/>
        </p:nvSpPr>
        <p:spPr>
          <a:xfrm>
            <a:off x="219456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양배추밭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EAF4C-2A40-52F0-BC0C-D9EE7BAD2586}"/>
              </a:ext>
            </a:extLst>
          </p:cNvPr>
          <p:cNvSpPr txBox="1"/>
          <p:nvPr/>
        </p:nvSpPr>
        <p:spPr>
          <a:xfrm>
            <a:off x="7376162" y="3429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방문배열</a:t>
            </a:r>
          </a:p>
        </p:txBody>
      </p:sp>
    </p:spTree>
    <p:extLst>
      <p:ext uri="{BB962C8B-B14F-4D97-AF65-F5344CB8AC3E}">
        <p14:creationId xmlns:p14="http://schemas.microsoft.com/office/powerpoint/2010/main" val="5558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7E0DD-D1FA-A70C-07E9-DD76AA7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9D7205-2AE6-2429-77DD-C7597DD2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74588"/>
              </p:ext>
            </p:extLst>
          </p:nvPr>
        </p:nvGraphicFramePr>
        <p:xfrm>
          <a:off x="4306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870CC3-8E1F-CF84-D21C-CAFC2B2F43C9}"/>
              </a:ext>
            </a:extLst>
          </p:cNvPr>
          <p:cNvGraphicFramePr>
            <a:graphicFrameLocks noGrp="1"/>
          </p:cNvGraphicFramePr>
          <p:nvPr/>
        </p:nvGraphicFramePr>
        <p:xfrm>
          <a:off x="10704944" y="0"/>
          <a:ext cx="1487055" cy="194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811">
                  <a:extLst>
                    <a:ext uri="{9D8B030D-6E8A-4147-A177-3AD203B41FA5}">
                      <a16:colId xmlns:a16="http://schemas.microsoft.com/office/drawing/2014/main" val="1746354836"/>
                    </a:ext>
                  </a:extLst>
                </a:gridCol>
                <a:gridCol w="525244">
                  <a:extLst>
                    <a:ext uri="{9D8B030D-6E8A-4147-A177-3AD203B41FA5}">
                      <a16:colId xmlns:a16="http://schemas.microsoft.com/office/drawing/2014/main" val="2695089059"/>
                    </a:ext>
                  </a:extLst>
                </a:gridCol>
              </a:tblGrid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3446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77217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방문처리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9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930989B-1B80-04AB-CFCC-EFC5DCA41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03270"/>
              </p:ext>
            </p:extLst>
          </p:nvPr>
        </p:nvGraphicFramePr>
        <p:xfrm>
          <a:off x="56122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83B5F7D-5434-B8CA-8981-8BA4A3B995CF}"/>
              </a:ext>
            </a:extLst>
          </p:cNvPr>
          <p:cNvSpPr txBox="1"/>
          <p:nvPr/>
        </p:nvSpPr>
        <p:spPr>
          <a:xfrm>
            <a:off x="4091934" y="4405745"/>
            <a:ext cx="2656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dfs</a:t>
            </a:r>
            <a:r>
              <a:rPr lang="en-US" altLang="ko-KR" dirty="0"/>
              <a:t>(0, 1)</a:t>
            </a:r>
          </a:p>
          <a:p>
            <a:pPr algn="ctr"/>
            <a:r>
              <a:rPr lang="ko-KR" altLang="en-US" dirty="0"/>
              <a:t>상하좌우 순으로 했더니</a:t>
            </a:r>
            <a:endParaRPr lang="en-US" altLang="ko-KR" dirty="0"/>
          </a:p>
          <a:p>
            <a:pPr algn="ctr"/>
            <a:r>
              <a:rPr lang="ko-KR" altLang="en-US" dirty="0"/>
              <a:t>하에 배추 포착</a:t>
            </a:r>
            <a:endParaRPr lang="en-US" altLang="ko-KR" dirty="0"/>
          </a:p>
          <a:p>
            <a:pPr algn="ctr"/>
            <a:r>
              <a:rPr lang="ko-KR" altLang="en-US" dirty="0"/>
              <a:t>그 좌표 </a:t>
            </a:r>
            <a:r>
              <a:rPr lang="ko-KR" altLang="en-US" dirty="0" err="1"/>
              <a:t>방문처리하고</a:t>
            </a:r>
            <a:endParaRPr lang="en-US" altLang="ko-KR" dirty="0"/>
          </a:p>
          <a:p>
            <a:pPr algn="ctr"/>
            <a:r>
              <a:rPr lang="ko-KR" altLang="en-US" dirty="0"/>
              <a:t>다음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B6292F-839C-B3AD-EC63-277C986B4FCA}"/>
              </a:ext>
            </a:extLst>
          </p:cNvPr>
          <p:cNvSpPr/>
          <p:nvPr/>
        </p:nvSpPr>
        <p:spPr>
          <a:xfrm>
            <a:off x="9319488" y="632690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476FD-AD12-B722-1934-F3E5F62132EA}"/>
              </a:ext>
            </a:extLst>
          </p:cNvPr>
          <p:cNvSpPr/>
          <p:nvPr/>
        </p:nvSpPr>
        <p:spPr>
          <a:xfrm>
            <a:off x="9319488" y="5781964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dfs</a:t>
            </a:r>
            <a:r>
              <a:rPr lang="en-US" altLang="ko-KR" dirty="0">
                <a:solidFill>
                  <a:schemeClr val="tx1"/>
                </a:solidFill>
              </a:rPr>
              <a:t>(0, 0)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08D7077-13AA-1822-B8C3-0C18FFD90170}"/>
              </a:ext>
            </a:extLst>
          </p:cNvPr>
          <p:cNvSpPr/>
          <p:nvPr/>
        </p:nvSpPr>
        <p:spPr>
          <a:xfrm rot="16200000">
            <a:off x="1023542" y="15132"/>
            <a:ext cx="240255" cy="236711"/>
          </a:xfrm>
          <a:prstGeom prst="rightArrow">
            <a:avLst>
              <a:gd name="adj1" fmla="val 34708"/>
              <a:gd name="adj2" fmla="val 451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11B8A83-61C9-64A1-DD44-40EB115EE8C6}"/>
              </a:ext>
            </a:extLst>
          </p:cNvPr>
          <p:cNvSpPr/>
          <p:nvPr/>
        </p:nvSpPr>
        <p:spPr>
          <a:xfrm rot="5400000">
            <a:off x="1025314" y="573716"/>
            <a:ext cx="240256" cy="247341"/>
          </a:xfrm>
          <a:prstGeom prst="rightArrow">
            <a:avLst>
              <a:gd name="adj1" fmla="val 34708"/>
              <a:gd name="adj2" fmla="val 451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12F61-5FCE-94B0-B824-BACEB05131C3}"/>
              </a:ext>
            </a:extLst>
          </p:cNvPr>
          <p:cNvSpPr txBox="1"/>
          <p:nvPr/>
        </p:nvSpPr>
        <p:spPr>
          <a:xfrm>
            <a:off x="219456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양배추밭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294CE-EFB7-2E65-EE8F-4F8962904E62}"/>
              </a:ext>
            </a:extLst>
          </p:cNvPr>
          <p:cNvSpPr txBox="1"/>
          <p:nvPr/>
        </p:nvSpPr>
        <p:spPr>
          <a:xfrm>
            <a:off x="7376162" y="3429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방문배열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9D02B7-C5C2-6026-D47B-DBB620E38C6F}"/>
              </a:ext>
            </a:extLst>
          </p:cNvPr>
          <p:cNvSpPr/>
          <p:nvPr/>
        </p:nvSpPr>
        <p:spPr>
          <a:xfrm>
            <a:off x="9319487" y="523701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dfs</a:t>
            </a:r>
            <a:r>
              <a:rPr lang="en-US" altLang="ko-KR" dirty="0">
                <a:solidFill>
                  <a:schemeClr val="tx1"/>
                </a:solidFill>
              </a:rPr>
              <a:t>(0, 1)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0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AB6E2-5720-6EAA-C622-63BBCCB03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EE1032-CDEE-172B-E367-1CE67E69C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7794"/>
              </p:ext>
            </p:extLst>
          </p:nvPr>
        </p:nvGraphicFramePr>
        <p:xfrm>
          <a:off x="4306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4346C2-289A-0839-54BC-87197248390F}"/>
              </a:ext>
            </a:extLst>
          </p:cNvPr>
          <p:cNvGraphicFramePr>
            <a:graphicFrameLocks noGrp="1"/>
          </p:cNvGraphicFramePr>
          <p:nvPr/>
        </p:nvGraphicFramePr>
        <p:xfrm>
          <a:off x="10704944" y="0"/>
          <a:ext cx="1487055" cy="194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811">
                  <a:extLst>
                    <a:ext uri="{9D8B030D-6E8A-4147-A177-3AD203B41FA5}">
                      <a16:colId xmlns:a16="http://schemas.microsoft.com/office/drawing/2014/main" val="1746354836"/>
                    </a:ext>
                  </a:extLst>
                </a:gridCol>
                <a:gridCol w="525244">
                  <a:extLst>
                    <a:ext uri="{9D8B030D-6E8A-4147-A177-3AD203B41FA5}">
                      <a16:colId xmlns:a16="http://schemas.microsoft.com/office/drawing/2014/main" val="2695089059"/>
                    </a:ext>
                  </a:extLst>
                </a:gridCol>
              </a:tblGrid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3446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77217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방문처리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9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E5EB64-43BE-CC8F-0480-BA41CC283EA2}"/>
              </a:ext>
            </a:extLst>
          </p:cNvPr>
          <p:cNvGraphicFramePr>
            <a:graphicFrameLocks noGrp="1"/>
          </p:cNvGraphicFramePr>
          <p:nvPr/>
        </p:nvGraphicFramePr>
        <p:xfrm>
          <a:off x="56122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0F05C0-4D58-B83B-4DC1-6C42D6D86B48}"/>
              </a:ext>
            </a:extLst>
          </p:cNvPr>
          <p:cNvSpPr txBox="1"/>
          <p:nvPr/>
        </p:nvSpPr>
        <p:spPr>
          <a:xfrm>
            <a:off x="4091934" y="4405745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dfs</a:t>
            </a:r>
            <a:r>
              <a:rPr lang="en-US" altLang="ko-KR" dirty="0"/>
              <a:t>(1, 1)</a:t>
            </a:r>
          </a:p>
          <a:p>
            <a:pPr algn="ctr"/>
            <a:r>
              <a:rPr lang="ko-KR" altLang="en-US" dirty="0"/>
              <a:t>상하좌우 순으로 했더니</a:t>
            </a:r>
            <a:endParaRPr lang="en-US" altLang="ko-KR" dirty="0"/>
          </a:p>
          <a:p>
            <a:pPr algn="ctr"/>
            <a:r>
              <a:rPr lang="ko-KR" altLang="en-US" dirty="0"/>
              <a:t>배추 찾을 수가 없음</a:t>
            </a:r>
            <a:r>
              <a:rPr lang="en-US" altLang="ko-KR" dirty="0"/>
              <a:t>…</a:t>
            </a:r>
          </a:p>
          <a:p>
            <a:pPr algn="ctr"/>
            <a:r>
              <a:rPr lang="en-US" altLang="ko-KR" dirty="0" err="1"/>
              <a:t>dfs</a:t>
            </a:r>
            <a:r>
              <a:rPr lang="en-US" altLang="ko-KR" dirty="0"/>
              <a:t>(1, 1)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E2CF8A-328D-658C-D0E4-2215845C36EB}"/>
              </a:ext>
            </a:extLst>
          </p:cNvPr>
          <p:cNvSpPr/>
          <p:nvPr/>
        </p:nvSpPr>
        <p:spPr>
          <a:xfrm>
            <a:off x="9319488" y="632690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756993-AC76-49A0-10FF-71423C4CECFF}"/>
              </a:ext>
            </a:extLst>
          </p:cNvPr>
          <p:cNvSpPr/>
          <p:nvPr/>
        </p:nvSpPr>
        <p:spPr>
          <a:xfrm>
            <a:off x="9319488" y="5781964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dfs</a:t>
            </a:r>
            <a:r>
              <a:rPr lang="en-US" altLang="ko-KR" dirty="0">
                <a:solidFill>
                  <a:schemeClr val="tx1"/>
                </a:solidFill>
              </a:rPr>
              <a:t>(0, 0)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6EF200-99C8-0A68-F9E6-A06B7E996D57}"/>
              </a:ext>
            </a:extLst>
          </p:cNvPr>
          <p:cNvGrpSpPr/>
          <p:nvPr/>
        </p:nvGrpSpPr>
        <p:grpSpPr>
          <a:xfrm>
            <a:off x="782514" y="572358"/>
            <a:ext cx="713401" cy="804155"/>
            <a:chOff x="302223" y="13360"/>
            <a:chExt cx="713401" cy="804155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109CE934-C63A-00D0-5419-F849D9DD074A}"/>
                </a:ext>
              </a:extLst>
            </p:cNvPr>
            <p:cNvSpPr/>
            <p:nvPr/>
          </p:nvSpPr>
          <p:spPr>
            <a:xfrm>
              <a:off x="768284" y="309310"/>
              <a:ext cx="247340" cy="230686"/>
            </a:xfrm>
            <a:prstGeom prst="rightArrow">
              <a:avLst>
                <a:gd name="adj1" fmla="val 34708"/>
                <a:gd name="adj2" fmla="val 451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ED7D5CD-2F45-7641-1382-041E5DB3F11F}"/>
                </a:ext>
              </a:extLst>
            </p:cNvPr>
            <p:cNvSpPr/>
            <p:nvPr/>
          </p:nvSpPr>
          <p:spPr>
            <a:xfrm rot="16200000">
              <a:off x="543251" y="15132"/>
              <a:ext cx="240255" cy="236711"/>
            </a:xfrm>
            <a:prstGeom prst="rightArrow">
              <a:avLst>
                <a:gd name="adj1" fmla="val 34708"/>
                <a:gd name="adj2" fmla="val 451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A5D383CF-E020-D5C2-3CC9-811F9CFEDA6E}"/>
                </a:ext>
              </a:extLst>
            </p:cNvPr>
            <p:cNvSpPr/>
            <p:nvPr/>
          </p:nvSpPr>
          <p:spPr>
            <a:xfrm rot="5400000">
              <a:off x="545023" y="573716"/>
              <a:ext cx="240256" cy="247341"/>
            </a:xfrm>
            <a:prstGeom prst="rightArrow">
              <a:avLst>
                <a:gd name="adj1" fmla="val 34708"/>
                <a:gd name="adj2" fmla="val 451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ABA097FB-AEFB-B0B9-58D8-7D857808B298}"/>
                </a:ext>
              </a:extLst>
            </p:cNvPr>
            <p:cNvSpPr/>
            <p:nvPr/>
          </p:nvSpPr>
          <p:spPr>
            <a:xfrm rot="10800000">
              <a:off x="302223" y="309642"/>
              <a:ext cx="247340" cy="230686"/>
            </a:xfrm>
            <a:prstGeom prst="rightArrow">
              <a:avLst>
                <a:gd name="adj1" fmla="val 34708"/>
                <a:gd name="adj2" fmla="val 451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37CD20-5106-FC39-7938-8D8AB70B51D8}"/>
              </a:ext>
            </a:extLst>
          </p:cNvPr>
          <p:cNvSpPr txBox="1"/>
          <p:nvPr/>
        </p:nvSpPr>
        <p:spPr>
          <a:xfrm>
            <a:off x="219456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양배추밭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CE9B2-9BC0-A9CE-286C-012C630B1C71}"/>
              </a:ext>
            </a:extLst>
          </p:cNvPr>
          <p:cNvSpPr txBox="1"/>
          <p:nvPr/>
        </p:nvSpPr>
        <p:spPr>
          <a:xfrm>
            <a:off x="7376162" y="3429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방문배열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4303EF-38F1-3887-E0B4-39FB364582D0}"/>
              </a:ext>
            </a:extLst>
          </p:cNvPr>
          <p:cNvSpPr/>
          <p:nvPr/>
        </p:nvSpPr>
        <p:spPr>
          <a:xfrm>
            <a:off x="9319487" y="523701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dfs</a:t>
            </a:r>
            <a:r>
              <a:rPr lang="en-US" altLang="ko-KR" dirty="0">
                <a:solidFill>
                  <a:schemeClr val="tx1"/>
                </a:solidFill>
              </a:rPr>
              <a:t>(0, 1)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A81D92-D000-671C-3435-9E1539F99D17}"/>
              </a:ext>
            </a:extLst>
          </p:cNvPr>
          <p:cNvSpPr/>
          <p:nvPr/>
        </p:nvSpPr>
        <p:spPr>
          <a:xfrm>
            <a:off x="9319486" y="4692074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dfs</a:t>
            </a:r>
            <a:r>
              <a:rPr lang="en-US" altLang="ko-KR" dirty="0">
                <a:solidFill>
                  <a:schemeClr val="tx1"/>
                </a:solidFill>
              </a:rPr>
              <a:t>(1, 1)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1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C0A7F-1486-24C6-D663-E82ACA498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640D4B-C2B4-E44F-5970-41FC2B219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7177"/>
              </p:ext>
            </p:extLst>
          </p:nvPr>
        </p:nvGraphicFramePr>
        <p:xfrm>
          <a:off x="4306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50468D-0BD6-61F6-A839-C79209521DEB}"/>
              </a:ext>
            </a:extLst>
          </p:cNvPr>
          <p:cNvGraphicFramePr>
            <a:graphicFrameLocks noGrp="1"/>
          </p:cNvGraphicFramePr>
          <p:nvPr/>
        </p:nvGraphicFramePr>
        <p:xfrm>
          <a:off x="10704944" y="0"/>
          <a:ext cx="1487055" cy="194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811">
                  <a:extLst>
                    <a:ext uri="{9D8B030D-6E8A-4147-A177-3AD203B41FA5}">
                      <a16:colId xmlns:a16="http://schemas.microsoft.com/office/drawing/2014/main" val="1746354836"/>
                    </a:ext>
                  </a:extLst>
                </a:gridCol>
                <a:gridCol w="525244">
                  <a:extLst>
                    <a:ext uri="{9D8B030D-6E8A-4147-A177-3AD203B41FA5}">
                      <a16:colId xmlns:a16="http://schemas.microsoft.com/office/drawing/2014/main" val="2695089059"/>
                    </a:ext>
                  </a:extLst>
                </a:gridCol>
              </a:tblGrid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3446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77217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방문처리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9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ADCD56-97B8-9A51-9489-B7E5A8F754D9}"/>
              </a:ext>
            </a:extLst>
          </p:cNvPr>
          <p:cNvGraphicFramePr>
            <a:graphicFrameLocks noGrp="1"/>
          </p:cNvGraphicFramePr>
          <p:nvPr/>
        </p:nvGraphicFramePr>
        <p:xfrm>
          <a:off x="56122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BA60C4-989D-4A82-013F-B61121560EDF}"/>
              </a:ext>
            </a:extLst>
          </p:cNvPr>
          <p:cNvSpPr txBox="1"/>
          <p:nvPr/>
        </p:nvSpPr>
        <p:spPr>
          <a:xfrm>
            <a:off x="4091939" y="4405745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dfs</a:t>
            </a:r>
            <a:r>
              <a:rPr lang="en-US" altLang="ko-KR" dirty="0"/>
              <a:t>(0, 1)</a:t>
            </a:r>
          </a:p>
          <a:p>
            <a:pPr algn="ctr"/>
            <a:r>
              <a:rPr lang="ko-KR" altLang="en-US" dirty="0"/>
              <a:t>나머지 좌우 탐색했지만</a:t>
            </a:r>
            <a:endParaRPr lang="en-US" altLang="ko-KR" dirty="0"/>
          </a:p>
          <a:p>
            <a:pPr algn="ctr"/>
            <a:r>
              <a:rPr lang="ko-KR" altLang="en-US" dirty="0"/>
              <a:t>배추 발견되지 않음</a:t>
            </a:r>
            <a:endParaRPr lang="en-US" altLang="ko-KR" dirty="0"/>
          </a:p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421367-8A9D-BA37-7F89-950C2BCA55F0}"/>
              </a:ext>
            </a:extLst>
          </p:cNvPr>
          <p:cNvSpPr/>
          <p:nvPr/>
        </p:nvSpPr>
        <p:spPr>
          <a:xfrm>
            <a:off x="9319488" y="632690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F49D12-2CB3-321E-E371-4715B73E68F3}"/>
              </a:ext>
            </a:extLst>
          </p:cNvPr>
          <p:cNvSpPr/>
          <p:nvPr/>
        </p:nvSpPr>
        <p:spPr>
          <a:xfrm>
            <a:off x="9319488" y="5781964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dfs</a:t>
            </a:r>
            <a:r>
              <a:rPr lang="en-US" altLang="ko-KR" dirty="0">
                <a:solidFill>
                  <a:schemeClr val="tx1"/>
                </a:solidFill>
              </a:rPr>
              <a:t>(0, 0)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C8F84-BAC0-78C7-5A33-DF20D9B89D0F}"/>
              </a:ext>
            </a:extLst>
          </p:cNvPr>
          <p:cNvSpPr txBox="1"/>
          <p:nvPr/>
        </p:nvSpPr>
        <p:spPr>
          <a:xfrm>
            <a:off x="219456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양배추밭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CE2DB-FA81-0D5E-014E-FF6CAA5F85BC}"/>
              </a:ext>
            </a:extLst>
          </p:cNvPr>
          <p:cNvSpPr txBox="1"/>
          <p:nvPr/>
        </p:nvSpPr>
        <p:spPr>
          <a:xfrm>
            <a:off x="7376162" y="3429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방문배열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B88163-0B26-5728-CEAA-460722624A26}"/>
              </a:ext>
            </a:extLst>
          </p:cNvPr>
          <p:cNvSpPr/>
          <p:nvPr/>
        </p:nvSpPr>
        <p:spPr>
          <a:xfrm>
            <a:off x="9319487" y="523701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dfs</a:t>
            </a:r>
            <a:r>
              <a:rPr lang="en-US" altLang="ko-KR" dirty="0">
                <a:solidFill>
                  <a:schemeClr val="tx1"/>
                </a:solidFill>
              </a:rPr>
              <a:t>(0, 1)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93EDBCF-E1DC-F524-BAA9-79993AC41C8E}"/>
              </a:ext>
            </a:extLst>
          </p:cNvPr>
          <p:cNvSpPr/>
          <p:nvPr/>
        </p:nvSpPr>
        <p:spPr>
          <a:xfrm>
            <a:off x="1248575" y="309310"/>
            <a:ext cx="247340" cy="230686"/>
          </a:xfrm>
          <a:prstGeom prst="rightArrow">
            <a:avLst>
              <a:gd name="adj1" fmla="val 34708"/>
              <a:gd name="adj2" fmla="val 451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1A7EBA0-D2B5-C05F-4EE6-7422858EC958}"/>
              </a:ext>
            </a:extLst>
          </p:cNvPr>
          <p:cNvSpPr/>
          <p:nvPr/>
        </p:nvSpPr>
        <p:spPr>
          <a:xfrm rot="10800000">
            <a:off x="782514" y="309642"/>
            <a:ext cx="247340" cy="230686"/>
          </a:xfrm>
          <a:prstGeom prst="rightArrow">
            <a:avLst>
              <a:gd name="adj1" fmla="val 34708"/>
              <a:gd name="adj2" fmla="val 451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7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F9ACC-2C9B-A06E-307D-D9FA2841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E43B94-483E-38B8-52AF-B10C1EEF4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58540"/>
              </p:ext>
            </p:extLst>
          </p:nvPr>
        </p:nvGraphicFramePr>
        <p:xfrm>
          <a:off x="4306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9AB64B-02C0-B979-6079-BD34D578A985}"/>
              </a:ext>
            </a:extLst>
          </p:cNvPr>
          <p:cNvGraphicFramePr>
            <a:graphicFrameLocks noGrp="1"/>
          </p:cNvGraphicFramePr>
          <p:nvPr/>
        </p:nvGraphicFramePr>
        <p:xfrm>
          <a:off x="10704944" y="0"/>
          <a:ext cx="1487055" cy="194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811">
                  <a:extLst>
                    <a:ext uri="{9D8B030D-6E8A-4147-A177-3AD203B41FA5}">
                      <a16:colId xmlns:a16="http://schemas.microsoft.com/office/drawing/2014/main" val="1746354836"/>
                    </a:ext>
                  </a:extLst>
                </a:gridCol>
                <a:gridCol w="525244">
                  <a:extLst>
                    <a:ext uri="{9D8B030D-6E8A-4147-A177-3AD203B41FA5}">
                      <a16:colId xmlns:a16="http://schemas.microsoft.com/office/drawing/2014/main" val="2695089059"/>
                    </a:ext>
                  </a:extLst>
                </a:gridCol>
              </a:tblGrid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3446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77217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방문처리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9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11108BA-04E9-12A6-9037-62C8D3E3B458}"/>
              </a:ext>
            </a:extLst>
          </p:cNvPr>
          <p:cNvGraphicFramePr>
            <a:graphicFrameLocks noGrp="1"/>
          </p:cNvGraphicFramePr>
          <p:nvPr/>
        </p:nvGraphicFramePr>
        <p:xfrm>
          <a:off x="56122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C7AAF4-F65C-1BC8-9EA6-5DA9AB1BA042}"/>
              </a:ext>
            </a:extLst>
          </p:cNvPr>
          <p:cNvSpPr txBox="1"/>
          <p:nvPr/>
        </p:nvSpPr>
        <p:spPr>
          <a:xfrm>
            <a:off x="4207355" y="4405745"/>
            <a:ext cx="24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dfs</a:t>
            </a:r>
            <a:r>
              <a:rPr lang="en-US" altLang="ko-KR" dirty="0"/>
              <a:t>(0, 0)</a:t>
            </a:r>
          </a:p>
          <a:p>
            <a:pPr algn="ctr"/>
            <a:r>
              <a:rPr lang="ko-KR" altLang="en-US" dirty="0"/>
              <a:t>탐색 완료했으니 종료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0672C1-5BBD-5941-B2B7-CE27358E6380}"/>
              </a:ext>
            </a:extLst>
          </p:cNvPr>
          <p:cNvSpPr/>
          <p:nvPr/>
        </p:nvSpPr>
        <p:spPr>
          <a:xfrm>
            <a:off x="9319488" y="632690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E51EC3-D82E-1D48-522B-358A0C132A5E}"/>
              </a:ext>
            </a:extLst>
          </p:cNvPr>
          <p:cNvSpPr/>
          <p:nvPr/>
        </p:nvSpPr>
        <p:spPr>
          <a:xfrm>
            <a:off x="9319488" y="5781964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dfs</a:t>
            </a:r>
            <a:r>
              <a:rPr lang="en-US" altLang="ko-KR" dirty="0">
                <a:solidFill>
                  <a:schemeClr val="tx1"/>
                </a:solidFill>
              </a:rPr>
              <a:t>(0, 0)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58A7E-B3F3-1B09-2B4F-284261AA9B3A}"/>
              </a:ext>
            </a:extLst>
          </p:cNvPr>
          <p:cNvSpPr txBox="1"/>
          <p:nvPr/>
        </p:nvSpPr>
        <p:spPr>
          <a:xfrm>
            <a:off x="219456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양배추밭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41158-D56B-1D79-9374-14395E9430D3}"/>
              </a:ext>
            </a:extLst>
          </p:cNvPr>
          <p:cNvSpPr txBox="1"/>
          <p:nvPr/>
        </p:nvSpPr>
        <p:spPr>
          <a:xfrm>
            <a:off x="7376162" y="3429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방문배열</a:t>
            </a:r>
          </a:p>
        </p:txBody>
      </p:sp>
    </p:spTree>
    <p:extLst>
      <p:ext uri="{BB962C8B-B14F-4D97-AF65-F5344CB8AC3E}">
        <p14:creationId xmlns:p14="http://schemas.microsoft.com/office/powerpoint/2010/main" val="39057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A4D1-40BB-AB54-74DA-06EE8E8B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2A18B8-55F3-D70F-12EE-3A2BE40E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9298"/>
              </p:ext>
            </p:extLst>
          </p:nvPr>
        </p:nvGraphicFramePr>
        <p:xfrm>
          <a:off x="4306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F14DF9-9AC7-64AA-E5E5-E9804BD14D67}"/>
              </a:ext>
            </a:extLst>
          </p:cNvPr>
          <p:cNvGraphicFramePr>
            <a:graphicFrameLocks noGrp="1"/>
          </p:cNvGraphicFramePr>
          <p:nvPr/>
        </p:nvGraphicFramePr>
        <p:xfrm>
          <a:off x="10704944" y="0"/>
          <a:ext cx="1487055" cy="194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811">
                  <a:extLst>
                    <a:ext uri="{9D8B030D-6E8A-4147-A177-3AD203B41FA5}">
                      <a16:colId xmlns:a16="http://schemas.microsoft.com/office/drawing/2014/main" val="1746354836"/>
                    </a:ext>
                  </a:extLst>
                </a:gridCol>
                <a:gridCol w="525244">
                  <a:extLst>
                    <a:ext uri="{9D8B030D-6E8A-4147-A177-3AD203B41FA5}">
                      <a16:colId xmlns:a16="http://schemas.microsoft.com/office/drawing/2014/main" val="2695089059"/>
                    </a:ext>
                  </a:extLst>
                </a:gridCol>
              </a:tblGrid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3446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77217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방문처리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9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7B285C-6736-C841-E111-5FCEC86F1721}"/>
              </a:ext>
            </a:extLst>
          </p:cNvPr>
          <p:cNvGraphicFramePr>
            <a:graphicFrameLocks noGrp="1"/>
          </p:cNvGraphicFramePr>
          <p:nvPr/>
        </p:nvGraphicFramePr>
        <p:xfrm>
          <a:off x="56122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A94A88-5D88-A87E-638B-3E34F2C1837C}"/>
              </a:ext>
            </a:extLst>
          </p:cNvPr>
          <p:cNvSpPr txBox="1"/>
          <p:nvPr/>
        </p:nvSpPr>
        <p:spPr>
          <a:xfrm>
            <a:off x="3630279" y="4405745"/>
            <a:ext cx="357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(0, 1)</a:t>
            </a:r>
          </a:p>
          <a:p>
            <a:pPr algn="ctr"/>
            <a:r>
              <a:rPr lang="ko-KR" altLang="en-US" dirty="0"/>
              <a:t>배추가 있지만</a:t>
            </a:r>
            <a:endParaRPr lang="en-US" altLang="ko-KR" dirty="0"/>
          </a:p>
          <a:p>
            <a:pPr algn="ctr"/>
            <a:r>
              <a:rPr lang="ko-KR" altLang="en-US" dirty="0"/>
              <a:t>방문처리가 되어있으니 건너뛰기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F49E7-FD9B-727C-187A-609A74D8F51E}"/>
              </a:ext>
            </a:extLst>
          </p:cNvPr>
          <p:cNvSpPr/>
          <p:nvPr/>
        </p:nvSpPr>
        <p:spPr>
          <a:xfrm>
            <a:off x="9319488" y="632690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CFA48-AA46-2169-C17C-CA8A71FDA3AD}"/>
              </a:ext>
            </a:extLst>
          </p:cNvPr>
          <p:cNvSpPr txBox="1"/>
          <p:nvPr/>
        </p:nvSpPr>
        <p:spPr>
          <a:xfrm>
            <a:off x="219456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양배추밭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D9A3D-40CB-58E4-095A-3D271079312D}"/>
              </a:ext>
            </a:extLst>
          </p:cNvPr>
          <p:cNvSpPr txBox="1"/>
          <p:nvPr/>
        </p:nvSpPr>
        <p:spPr>
          <a:xfrm>
            <a:off x="7376162" y="3429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방문배열</a:t>
            </a:r>
          </a:p>
        </p:txBody>
      </p:sp>
    </p:spTree>
    <p:extLst>
      <p:ext uri="{BB962C8B-B14F-4D97-AF65-F5344CB8AC3E}">
        <p14:creationId xmlns:p14="http://schemas.microsoft.com/office/powerpoint/2010/main" val="158704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21630-445A-998A-6C31-612E7DC0C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12A336-55AC-2EBB-71EA-F1017C0D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10887"/>
              </p:ext>
            </p:extLst>
          </p:nvPr>
        </p:nvGraphicFramePr>
        <p:xfrm>
          <a:off x="4306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1</a:t>
                      </a:r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0</a:t>
                      </a: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316CD81-BBAD-FC26-062A-460C4BEECF12}"/>
              </a:ext>
            </a:extLst>
          </p:cNvPr>
          <p:cNvGraphicFramePr>
            <a:graphicFrameLocks noGrp="1"/>
          </p:cNvGraphicFramePr>
          <p:nvPr/>
        </p:nvGraphicFramePr>
        <p:xfrm>
          <a:off x="10704944" y="0"/>
          <a:ext cx="1487055" cy="194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811">
                  <a:extLst>
                    <a:ext uri="{9D8B030D-6E8A-4147-A177-3AD203B41FA5}">
                      <a16:colId xmlns:a16="http://schemas.microsoft.com/office/drawing/2014/main" val="1746354836"/>
                    </a:ext>
                  </a:extLst>
                </a:gridCol>
                <a:gridCol w="525244">
                  <a:extLst>
                    <a:ext uri="{9D8B030D-6E8A-4147-A177-3AD203B41FA5}">
                      <a16:colId xmlns:a16="http://schemas.microsoft.com/office/drawing/2014/main" val="2695089059"/>
                    </a:ext>
                  </a:extLst>
                </a:gridCol>
              </a:tblGrid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3446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77217"/>
                  </a:ext>
                </a:extLst>
              </a:tr>
              <a:tr h="64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방문처리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696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49D2ED-D4AC-BA9B-DAFD-828860417A27}"/>
              </a:ext>
            </a:extLst>
          </p:cNvPr>
          <p:cNvGraphicFramePr>
            <a:graphicFrameLocks noGrp="1"/>
          </p:cNvGraphicFramePr>
          <p:nvPr/>
        </p:nvGraphicFramePr>
        <p:xfrm>
          <a:off x="5612204" y="131697"/>
          <a:ext cx="4635915" cy="3198090"/>
        </p:xfrm>
        <a:graphic>
          <a:graphicData uri="http://schemas.openxmlformats.org/drawingml/2006/table">
            <a:tbl>
              <a:tblPr/>
              <a:tblGrid>
                <a:gridCol w="463515">
                  <a:extLst>
                    <a:ext uri="{9D8B030D-6E8A-4147-A177-3AD203B41FA5}">
                      <a16:colId xmlns:a16="http://schemas.microsoft.com/office/drawing/2014/main" val="2725338855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66722212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30822877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98930176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773939371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1206465237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97817356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2518108388"/>
                    </a:ext>
                  </a:extLst>
                </a:gridCol>
                <a:gridCol w="463515">
                  <a:extLst>
                    <a:ext uri="{9D8B030D-6E8A-4147-A177-3AD203B41FA5}">
                      <a16:colId xmlns:a16="http://schemas.microsoft.com/office/drawing/2014/main" val="3392638851"/>
                    </a:ext>
                  </a:extLst>
                </a:gridCol>
                <a:gridCol w="464280">
                  <a:extLst>
                    <a:ext uri="{9D8B030D-6E8A-4147-A177-3AD203B41FA5}">
                      <a16:colId xmlns:a16="http://schemas.microsoft.com/office/drawing/2014/main" val="1841557226"/>
                    </a:ext>
                  </a:extLst>
                </a:gridCol>
              </a:tblGrid>
              <a:tr h="5330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1028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400" b="0" dirty="0">
                          <a:effectLst/>
                        </a:rPr>
                        <a:t>1</a:t>
                      </a:r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1463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02227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0101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6368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2400" b="0" dirty="0">
                        <a:effectLst/>
                      </a:endParaRPr>
                    </a:p>
                  </a:txBody>
                  <a:tcPr marL="81332" marR="81332" marT="81332" marB="81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77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4794F7-4774-A28B-4722-7A64EA8AA04C}"/>
              </a:ext>
            </a:extLst>
          </p:cNvPr>
          <p:cNvSpPr txBox="1"/>
          <p:nvPr/>
        </p:nvSpPr>
        <p:spPr>
          <a:xfrm>
            <a:off x="4091947" y="4405745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(0, 2)</a:t>
            </a:r>
          </a:p>
          <a:p>
            <a:pPr algn="ctr"/>
            <a:r>
              <a:rPr lang="ko-KR" altLang="en-US" dirty="0"/>
              <a:t>배추가 없으니 건너뛰기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3A9FE0-5F39-DC93-98C8-41DFA2963B9D}"/>
              </a:ext>
            </a:extLst>
          </p:cNvPr>
          <p:cNvSpPr/>
          <p:nvPr/>
        </p:nvSpPr>
        <p:spPr>
          <a:xfrm>
            <a:off x="9319488" y="6326909"/>
            <a:ext cx="1025239" cy="457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A19B0-BAFE-19E6-E1B4-A441BAA7C211}"/>
              </a:ext>
            </a:extLst>
          </p:cNvPr>
          <p:cNvSpPr txBox="1"/>
          <p:nvPr/>
        </p:nvSpPr>
        <p:spPr>
          <a:xfrm>
            <a:off x="2194563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양배추밭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2B5F2-5FB7-AA96-EA0A-D434B36445AB}"/>
              </a:ext>
            </a:extLst>
          </p:cNvPr>
          <p:cNvSpPr txBox="1"/>
          <p:nvPr/>
        </p:nvSpPr>
        <p:spPr>
          <a:xfrm>
            <a:off x="7376162" y="3429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방문배열</a:t>
            </a:r>
          </a:p>
        </p:txBody>
      </p:sp>
    </p:spTree>
    <p:extLst>
      <p:ext uri="{BB962C8B-B14F-4D97-AF65-F5344CB8AC3E}">
        <p14:creationId xmlns:p14="http://schemas.microsoft.com/office/powerpoint/2010/main" val="168881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812</Words>
  <Application>Microsoft Office PowerPoint</Application>
  <PresentationFormat>와이드스크린</PresentationFormat>
  <Paragraphs>664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 5</dc:creator>
  <cp:lastModifiedBy>Ri 5</cp:lastModifiedBy>
  <cp:revision>35</cp:revision>
  <dcterms:created xsi:type="dcterms:W3CDTF">2024-02-14T12:22:20Z</dcterms:created>
  <dcterms:modified xsi:type="dcterms:W3CDTF">2024-02-14T13:27:42Z</dcterms:modified>
</cp:coreProperties>
</file>