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74" r:id="rId4"/>
    <p:sldId id="272" r:id="rId5"/>
    <p:sldId id="258" r:id="rId6"/>
    <p:sldId id="259" r:id="rId7"/>
    <p:sldId id="260" r:id="rId8"/>
    <p:sldId id="261" r:id="rId9"/>
    <p:sldId id="275" r:id="rId10"/>
    <p:sldId id="262" r:id="rId11"/>
    <p:sldId id="263" r:id="rId12"/>
    <p:sldId id="264" r:id="rId13"/>
    <p:sldId id="265" r:id="rId14"/>
    <p:sldId id="276" r:id="rId15"/>
    <p:sldId id="266" r:id="rId16"/>
    <p:sldId id="267" r:id="rId17"/>
    <p:sldId id="268" r:id="rId18"/>
    <p:sldId id="269" r:id="rId19"/>
    <p:sldId id="270" r:id="rId20"/>
    <p:sldId id="271" r:id="rId21"/>
    <p:sldId id="27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0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Wednesday, July 5,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Wednesday, July 5,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Wednesday, July 5,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Wednesday, July 5,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Wednesday, July 5,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Wednesday, July 5,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Wednesday, July 5, 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Wednesday, July 5, 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Wednesday, July 5, 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Wednesday, July 5,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Wednesday, July 5,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Wednesday, July 5, 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Towards distributed Natural Computing with </a:t>
            </a:r>
            <a:r>
              <a:rPr lang="en-US" dirty="0" err="1" smtClean="0"/>
              <a:t>Physarum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 defense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898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own experimental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Experiment </a:t>
            </a:r>
            <a:r>
              <a:rPr lang="en-US" dirty="0" err="1" smtClean="0"/>
              <a:t>desing</a:t>
            </a:r>
            <a:endParaRPr lang="en-US" dirty="0" smtClean="0"/>
          </a:p>
          <a:p>
            <a:r>
              <a:rPr lang="en-US" dirty="0" smtClean="0"/>
              <a:t>Network extraction</a:t>
            </a:r>
          </a:p>
          <a:p>
            <a:r>
              <a:rPr lang="en-US" dirty="0" smtClean="0"/>
              <a:t>Network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110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NEFI description</a:t>
            </a:r>
          </a:p>
          <a:p>
            <a:r>
              <a:rPr lang="en-US" dirty="0" smtClean="0"/>
              <a:t>NEFI example</a:t>
            </a:r>
          </a:p>
        </p:txBody>
      </p:sp>
    </p:spTree>
    <p:extLst>
      <p:ext uri="{BB962C8B-B14F-4D97-AF65-F5344CB8AC3E}">
        <p14:creationId xmlns:p14="http://schemas.microsoft.com/office/powerpoint/2010/main" val="2030110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Various observables forming a catalogue</a:t>
            </a:r>
          </a:p>
          <a:p>
            <a:r>
              <a:rPr lang="en-US" dirty="0" smtClean="0"/>
              <a:t>Knowledgebase </a:t>
            </a:r>
          </a:p>
          <a:p>
            <a:r>
              <a:rPr lang="en-US" dirty="0" smtClean="0"/>
              <a:t>Example information</a:t>
            </a:r>
          </a:p>
        </p:txBody>
      </p:sp>
    </p:spTree>
    <p:extLst>
      <p:ext uri="{BB962C8B-B14F-4D97-AF65-F5344CB8AC3E}">
        <p14:creationId xmlns:p14="http://schemas.microsoft.com/office/powerpoint/2010/main" val="2030110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is caring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SMGR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110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distributed model of 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58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notes on distributed nature of 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central control</a:t>
            </a:r>
          </a:p>
          <a:p>
            <a:r>
              <a:rPr lang="en-US" dirty="0" smtClean="0"/>
              <a:t>Robust against disturbance</a:t>
            </a:r>
          </a:p>
          <a:p>
            <a:r>
              <a:rPr lang="en-US" dirty="0" smtClean="0"/>
              <a:t>Key points from thesis</a:t>
            </a:r>
          </a:p>
          <a:p>
            <a:r>
              <a:rPr lang="en-US" dirty="0" smtClean="0"/>
              <a:t>Look all these points are </a:t>
            </a:r>
            <a:r>
              <a:rPr lang="en-US" dirty="0" err="1" smtClean="0"/>
              <a:t>desireable</a:t>
            </a:r>
            <a:r>
              <a:rPr lang="en-US" dirty="0" smtClean="0"/>
              <a:t> for a distributed </a:t>
            </a:r>
            <a:r>
              <a:rPr lang="en-US" dirty="0" err="1" smtClean="0"/>
              <a:t>algorihtm</a:t>
            </a:r>
            <a:endParaRPr lang="en-US" dirty="0" smtClean="0"/>
          </a:p>
          <a:p>
            <a:r>
              <a:rPr lang="en-US" dirty="0" smtClean="0"/>
              <a:t>A model is required to capture those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110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our </a:t>
            </a:r>
            <a:r>
              <a:rPr lang="en-US" dirty="0" err="1" smtClean="0"/>
              <a:t>modelling</a:t>
            </a:r>
            <a:r>
              <a:rPr lang="en-US" dirty="0" smtClean="0"/>
              <a:t>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Flows and peristaltic pumps are complex</a:t>
            </a:r>
          </a:p>
          <a:p>
            <a:r>
              <a:rPr lang="en-US" dirty="0" smtClean="0"/>
              <a:t>Translated to electrical regime</a:t>
            </a:r>
          </a:p>
          <a:p>
            <a:r>
              <a:rPr lang="en-US" dirty="0" err="1" smtClean="0"/>
              <a:t>Physarum</a:t>
            </a:r>
            <a:r>
              <a:rPr lang="en-US" dirty="0" smtClean="0"/>
              <a:t> element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110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Physarum</a:t>
            </a:r>
            <a:r>
              <a:rPr lang="en-US" dirty="0" smtClean="0"/>
              <a:t>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</a:p>
          <a:p>
            <a:r>
              <a:rPr lang="en-US" dirty="0" smtClean="0"/>
              <a:t>Put them on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110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Theoretical description and simulation results agree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110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linked cycles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action </a:t>
            </a:r>
            <a:r>
              <a:rPr lang="en-US" smtClean="0"/>
              <a:t>and oscillations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10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I: Natural Computing with </a:t>
            </a:r>
            <a:r>
              <a:rPr lang="en-US" dirty="0" err="1" smtClean="0"/>
              <a:t>Physarum</a:t>
            </a:r>
            <a:endParaRPr lang="en-US" dirty="0" smtClean="0"/>
          </a:p>
          <a:p>
            <a:r>
              <a:rPr lang="en-US" dirty="0" smtClean="0"/>
              <a:t>Part II: Trying to learn more about </a:t>
            </a:r>
            <a:r>
              <a:rPr lang="en-US" dirty="0" err="1" smtClean="0"/>
              <a:t>Physarum</a:t>
            </a:r>
            <a:endParaRPr lang="en-US" dirty="0" smtClean="0"/>
          </a:p>
          <a:p>
            <a:r>
              <a:rPr lang="en-US" dirty="0" smtClean="0"/>
              <a:t>Part III: A distributed model of </a:t>
            </a:r>
            <a:r>
              <a:rPr lang="en-US" dirty="0" err="1" smtClean="0"/>
              <a:t>Physarum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42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10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2647" y="602398"/>
            <a:ext cx="8229600" cy="4876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What is natural computing</a:t>
            </a:r>
          </a:p>
          <a:p>
            <a:r>
              <a:rPr lang="en-US" dirty="0" smtClean="0"/>
              <a:t>What is natural computing with </a:t>
            </a:r>
            <a:r>
              <a:rPr lang="en-US" dirty="0" err="1" smtClean="0"/>
              <a:t>physarum</a:t>
            </a:r>
            <a:endParaRPr lang="en-US" dirty="0" smtClean="0"/>
          </a:p>
          <a:p>
            <a:r>
              <a:rPr lang="en-US" dirty="0" smtClean="0"/>
              <a:t>What are the approaches</a:t>
            </a:r>
          </a:p>
          <a:p>
            <a:r>
              <a:rPr lang="en-US" dirty="0" smtClean="0"/>
              <a:t>What are the limitations</a:t>
            </a:r>
          </a:p>
          <a:p>
            <a:r>
              <a:rPr lang="en-US" dirty="0" smtClean="0"/>
              <a:t>How to try to go beyond the limitations</a:t>
            </a:r>
          </a:p>
          <a:p>
            <a:endParaRPr lang="en-US" dirty="0"/>
          </a:p>
          <a:p>
            <a:r>
              <a:rPr lang="en-US" dirty="0" smtClean="0"/>
              <a:t>How to learn more about </a:t>
            </a:r>
            <a:r>
              <a:rPr lang="en-US" dirty="0" err="1" smtClean="0"/>
              <a:t>Physarum</a:t>
            </a:r>
            <a:endParaRPr lang="en-US" dirty="0" smtClean="0"/>
          </a:p>
          <a:p>
            <a:r>
              <a:rPr lang="en-US" dirty="0" smtClean="0"/>
              <a:t>Our experiments</a:t>
            </a:r>
          </a:p>
          <a:p>
            <a:r>
              <a:rPr lang="en-US" dirty="0" smtClean="0"/>
              <a:t>Data processing</a:t>
            </a:r>
          </a:p>
          <a:p>
            <a:r>
              <a:rPr lang="en-US" dirty="0" smtClean="0"/>
              <a:t>Data analysis</a:t>
            </a:r>
          </a:p>
          <a:p>
            <a:r>
              <a:rPr lang="en-US" dirty="0" smtClean="0"/>
              <a:t>Data sharing</a:t>
            </a:r>
          </a:p>
          <a:p>
            <a:endParaRPr lang="en-US" dirty="0"/>
          </a:p>
          <a:p>
            <a:r>
              <a:rPr lang="en-US" dirty="0" err="1" smtClean="0"/>
              <a:t>Modelling</a:t>
            </a:r>
            <a:r>
              <a:rPr lang="en-US" dirty="0" smtClean="0"/>
              <a:t> distributed </a:t>
            </a:r>
            <a:r>
              <a:rPr lang="en-US" dirty="0" err="1" smtClean="0"/>
              <a:t>behaviour</a:t>
            </a:r>
            <a:endParaRPr lang="en-US" dirty="0" smtClean="0"/>
          </a:p>
          <a:p>
            <a:r>
              <a:rPr lang="en-US" dirty="0" smtClean="0"/>
              <a:t>Important </a:t>
            </a:r>
            <a:r>
              <a:rPr lang="en-US" dirty="0" err="1" smtClean="0"/>
              <a:t>modelling</a:t>
            </a:r>
            <a:r>
              <a:rPr lang="en-US" dirty="0" smtClean="0"/>
              <a:t> targets</a:t>
            </a:r>
          </a:p>
          <a:p>
            <a:r>
              <a:rPr lang="en-US" dirty="0" smtClean="0"/>
              <a:t>Discrete and Continuous model</a:t>
            </a:r>
          </a:p>
          <a:p>
            <a:r>
              <a:rPr lang="en-US" dirty="0" smtClean="0"/>
              <a:t>Studying the model on simple graphs numerical/analytical approach</a:t>
            </a:r>
          </a:p>
          <a:p>
            <a:r>
              <a:rPr lang="en-US" dirty="0" smtClean="0"/>
              <a:t>Limitations of approach and further developments</a:t>
            </a:r>
          </a:p>
          <a:p>
            <a:endParaRPr lang="en-US" dirty="0"/>
          </a:p>
          <a:p>
            <a:r>
              <a:rPr lang="en-US" dirty="0" smtClean="0"/>
              <a:t>Conclusions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275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Computing with 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39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Highly interdisciplinary</a:t>
            </a:r>
          </a:p>
          <a:p>
            <a:r>
              <a:rPr lang="en-US" dirty="0"/>
              <a:t>Computing Inspired by Nature </a:t>
            </a:r>
            <a:endParaRPr lang="en-US" dirty="0"/>
          </a:p>
          <a:p>
            <a:r>
              <a:rPr lang="en-US" dirty="0" smtClean="0"/>
              <a:t>Synthesis of Nature by means of computing</a:t>
            </a:r>
          </a:p>
          <a:p>
            <a:r>
              <a:rPr lang="en-US" dirty="0" smtClean="0"/>
              <a:t>Computing with </a:t>
            </a:r>
            <a:r>
              <a:rPr lang="en-US" dirty="0"/>
              <a:t>natural materials</a:t>
            </a:r>
          </a:p>
          <a:p>
            <a:endParaRPr lang="en-US" dirty="0"/>
          </a:p>
        </p:txBody>
      </p:sp>
      <p:pic>
        <p:nvPicPr>
          <p:cNvPr id="4" name="Picture 3" descr="natural_comput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500" y="3392884"/>
            <a:ext cx="3961710" cy="308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181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</a:t>
            </a:r>
            <a:r>
              <a:rPr lang="en-US" dirty="0" err="1" smtClean="0"/>
              <a:t>Physarum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facts and properties</a:t>
            </a:r>
          </a:p>
          <a:p>
            <a:r>
              <a:rPr lang="en-US" dirty="0" smtClean="0"/>
              <a:t>Picture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110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experimental 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Synchronisation</a:t>
            </a:r>
            <a:endParaRPr lang="en-US" dirty="0" smtClean="0"/>
          </a:p>
          <a:p>
            <a:r>
              <a:rPr lang="en-US" dirty="0" smtClean="0"/>
              <a:t>Maze solving</a:t>
            </a:r>
          </a:p>
          <a:p>
            <a:r>
              <a:rPr lang="en-US" dirty="0" smtClean="0"/>
              <a:t>Maximization of food uptake</a:t>
            </a:r>
          </a:p>
          <a:p>
            <a:r>
              <a:rPr lang="en-US" dirty="0" smtClean="0"/>
              <a:t>Minimizing risk associated with </a:t>
            </a:r>
            <a:r>
              <a:rPr lang="en-US" dirty="0" err="1" smtClean="0"/>
              <a:t>ligth</a:t>
            </a:r>
            <a:r>
              <a:rPr lang="en-US" dirty="0" smtClean="0"/>
              <a:t> exposure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110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Shortest path algorithms</a:t>
            </a:r>
          </a:p>
          <a:p>
            <a:r>
              <a:rPr lang="en-US" dirty="0" smtClean="0"/>
              <a:t>Many body simulations</a:t>
            </a:r>
          </a:p>
          <a:p>
            <a:r>
              <a:rPr lang="en-US" dirty="0" smtClean="0"/>
              <a:t>Computing with live </a:t>
            </a:r>
            <a:r>
              <a:rPr lang="en-US" dirty="0" err="1" smtClean="0"/>
              <a:t>physarum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110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about the distributed nature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and harvesting this is a nice goal</a:t>
            </a:r>
          </a:p>
          <a:p>
            <a:r>
              <a:rPr lang="en-US" dirty="0" smtClean="0"/>
              <a:t>Need to learn more about the networks</a:t>
            </a:r>
          </a:p>
          <a:p>
            <a:r>
              <a:rPr lang="en-US" dirty="0" smtClean="0"/>
              <a:t>Approach: Model network flows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110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Studying the networks formed by 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581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2995</TotalTime>
  <Words>299</Words>
  <Application>Microsoft Macintosh PowerPoint</Application>
  <PresentationFormat>On-screen Show (4:3)</PresentationFormat>
  <Paragraphs>84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Clarity</vt:lpstr>
      <vt:lpstr>Towards distributed Natural Computing with Physarum</vt:lpstr>
      <vt:lpstr>Outline</vt:lpstr>
      <vt:lpstr>Natural Computing with P</vt:lpstr>
      <vt:lpstr>Natural Computing</vt:lpstr>
      <vt:lpstr>Meet Physarum</vt:lpstr>
      <vt:lpstr>Key experimental findings</vt:lpstr>
      <vt:lpstr>Natural computing</vt:lpstr>
      <vt:lpstr>What about the distributed nature</vt:lpstr>
      <vt:lpstr>Studying the networks formed by P</vt:lpstr>
      <vt:lpstr>Our own experimental approach</vt:lpstr>
      <vt:lpstr>Network Extraction</vt:lpstr>
      <vt:lpstr>Network analysis</vt:lpstr>
      <vt:lpstr>Sharing is caring</vt:lpstr>
      <vt:lpstr>A distributed model of P</vt:lpstr>
      <vt:lpstr>Key notes on distributed nature of P</vt:lpstr>
      <vt:lpstr>Introduction to our modelling approach</vt:lpstr>
      <vt:lpstr>Physarum elements</vt:lpstr>
      <vt:lpstr>Example a cycle</vt:lpstr>
      <vt:lpstr>Two linked cycles</vt:lpstr>
      <vt:lpstr>summary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defense</dc:title>
  <dc:creator>mtd</dc:creator>
  <cp:lastModifiedBy>mtd</cp:lastModifiedBy>
  <cp:revision>19</cp:revision>
  <dcterms:created xsi:type="dcterms:W3CDTF">2017-07-05T13:52:35Z</dcterms:created>
  <dcterms:modified xsi:type="dcterms:W3CDTF">2017-07-07T15:47:44Z</dcterms:modified>
</cp:coreProperties>
</file>