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July 10,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</a:t>
            </a:r>
            <a:r>
              <a:rPr lang="en-US" dirty="0" smtClean="0"/>
              <a:t>catalogue</a:t>
            </a:r>
          </a:p>
          <a:p>
            <a:r>
              <a:rPr lang="en-US" dirty="0" smtClean="0"/>
              <a:t>Path, face, cut and percolation</a:t>
            </a:r>
            <a:endParaRPr lang="en-US" dirty="0" smtClean="0"/>
          </a:p>
          <a:p>
            <a:r>
              <a:rPr lang="en-US" dirty="0" smtClean="0"/>
              <a:t>Example information robustness</a:t>
            </a:r>
            <a:endParaRPr lang="en-US" dirty="0" smtClean="0"/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central control</a:t>
            </a:r>
          </a:p>
          <a:p>
            <a:r>
              <a:rPr lang="en-US" dirty="0" smtClean="0"/>
              <a:t>Robust against disturbance</a:t>
            </a:r>
          </a:p>
          <a:p>
            <a:r>
              <a:rPr lang="en-US" dirty="0" smtClean="0"/>
              <a:t>Key points from thesis</a:t>
            </a:r>
          </a:p>
          <a:p>
            <a:r>
              <a:rPr lang="en-US" dirty="0" smtClean="0"/>
              <a:t>Look all these points are </a:t>
            </a:r>
            <a:r>
              <a:rPr lang="en-US" dirty="0" err="1" smtClean="0"/>
              <a:t>desireable</a:t>
            </a:r>
            <a:r>
              <a:rPr lang="en-US" dirty="0" smtClean="0"/>
              <a:t> for a distributed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 model is required to capture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and peristaltic pumps are complex</a:t>
            </a:r>
          </a:p>
          <a:p>
            <a:r>
              <a:rPr lang="en-US" dirty="0" smtClean="0"/>
              <a:t>Translated to electrical regime</a:t>
            </a:r>
          </a:p>
          <a:p>
            <a:r>
              <a:rPr lang="en-US" dirty="0" err="1" smtClean="0"/>
              <a:t>Physarum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Put them 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description and simulation results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action </a:t>
            </a:r>
            <a:r>
              <a:rPr lang="en-US" smtClean="0"/>
              <a:t>and oscillations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facts and properties</a:t>
            </a:r>
          </a:p>
          <a:p>
            <a:r>
              <a:rPr lang="en-US" dirty="0" smtClean="0"/>
              <a:t>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</a:t>
            </a:r>
            <a:r>
              <a:rPr lang="en-US" dirty="0" smtClean="0"/>
              <a:t>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3045</TotalTime>
  <Words>323</Words>
  <Application>Microsoft Macintosh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Physarum elements</vt:lpstr>
      <vt:lpstr>Example a cycle</vt:lpstr>
      <vt:lpstr>Two linked cycles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30</cp:revision>
  <dcterms:created xsi:type="dcterms:W3CDTF">2017-07-05T13:52:35Z</dcterms:created>
  <dcterms:modified xsi:type="dcterms:W3CDTF">2017-07-10T08:46:37Z</dcterms:modified>
</cp:coreProperties>
</file>