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38" d="100"/>
          <a:sy n="338" d="100"/>
        </p:scale>
        <p:origin x="4304" y="2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3980-F71E-C04E-8696-BB928E8BFE64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6C19-6BF1-AE46-8B99-F849F3FB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4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3980-F71E-C04E-8696-BB928E8BFE64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6C19-6BF1-AE46-8B99-F849F3FB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0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3980-F71E-C04E-8696-BB928E8BFE64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6C19-6BF1-AE46-8B99-F849F3FB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3980-F71E-C04E-8696-BB928E8BFE64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6C19-6BF1-AE46-8B99-F849F3FB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6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3980-F71E-C04E-8696-BB928E8BFE64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6C19-6BF1-AE46-8B99-F849F3FB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0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3980-F71E-C04E-8696-BB928E8BFE64}" type="datetimeFigureOut">
              <a:rPr lang="en-US" smtClean="0"/>
              <a:t>6/3/16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6C19-6BF1-AE46-8B99-F849F3FB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5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3980-F71E-C04E-8696-BB928E8BFE64}" type="datetimeFigureOut">
              <a:rPr lang="en-US" smtClean="0"/>
              <a:t>6/3/16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6C19-6BF1-AE46-8B99-F849F3FB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6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3980-F71E-C04E-8696-BB928E8BFE64}" type="datetimeFigureOut">
              <a:rPr lang="en-US" smtClean="0"/>
              <a:t>6/3/16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6C19-6BF1-AE46-8B99-F849F3FB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3980-F71E-C04E-8696-BB928E8BFE64}" type="datetimeFigureOut">
              <a:rPr lang="en-US" smtClean="0"/>
              <a:t>6/3/16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6C19-6BF1-AE46-8B99-F849F3FB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3980-F71E-C04E-8696-BB928E8BFE64}" type="datetimeFigureOut">
              <a:rPr lang="en-US" smtClean="0"/>
              <a:t>6/3/16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6C19-6BF1-AE46-8B99-F849F3FB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6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3980-F71E-C04E-8696-BB928E8BFE64}" type="datetimeFigureOut">
              <a:rPr lang="en-US" smtClean="0"/>
              <a:t>6/3/16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6C19-6BF1-AE46-8B99-F849F3FB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0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B3980-F71E-C04E-8696-BB928E8BFE64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D6C19-6BF1-AE46-8B99-F849F3FB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0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2103916" y="1286745"/>
            <a:ext cx="3596052" cy="2481109"/>
            <a:chOff x="400008" y="657732"/>
            <a:chExt cx="3596052" cy="2481109"/>
          </a:xfrm>
        </p:grpSpPr>
        <p:sp>
          <p:nvSpPr>
            <p:cNvPr id="2" name="Rectangle 1"/>
            <p:cNvSpPr/>
            <p:nvPr/>
          </p:nvSpPr>
          <p:spPr>
            <a:xfrm>
              <a:off x="400008" y="657732"/>
              <a:ext cx="3242934" cy="2481109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1185189" y="1305121"/>
              <a:ext cx="1738061" cy="144119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Line Callout 2 (No Border) 29"/>
            <p:cNvSpPr/>
            <p:nvPr/>
          </p:nvSpPr>
          <p:spPr>
            <a:xfrm>
              <a:off x="2390775" y="2122754"/>
              <a:ext cx="1358494" cy="244592"/>
            </a:xfrm>
            <a:prstGeom prst="callout2">
              <a:avLst>
                <a:gd name="adj1" fmla="val -92523"/>
                <a:gd name="adj2" fmla="val -105159"/>
                <a:gd name="adj3" fmla="val -22978"/>
                <a:gd name="adj4" fmla="val -73429"/>
                <a:gd name="adj5" fmla="val 195204"/>
                <a:gd name="adj6" fmla="val -67535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549731" y="1895954"/>
              <a:ext cx="1446329" cy="397366"/>
              <a:chOff x="2549731" y="1895954"/>
              <a:chExt cx="1446329" cy="397366"/>
            </a:xfrm>
          </p:grpSpPr>
          <p:sp>
            <p:nvSpPr>
              <p:cNvPr id="33" name="Line Callout 2 (No Border) 32"/>
              <p:cNvSpPr/>
              <p:nvPr/>
            </p:nvSpPr>
            <p:spPr>
              <a:xfrm>
                <a:off x="2637566" y="2048728"/>
                <a:ext cx="1358494" cy="244592"/>
              </a:xfrm>
              <a:prstGeom prst="callout2">
                <a:avLst>
                  <a:gd name="adj1" fmla="val 28023"/>
                  <a:gd name="adj2" fmla="val -1655"/>
                  <a:gd name="adj3" fmla="val 28023"/>
                  <a:gd name="adj4" fmla="val -12494"/>
                  <a:gd name="adj5" fmla="val 255476"/>
                  <a:gd name="adj6" fmla="val -20790"/>
                </a:avLst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549731" y="1895954"/>
                <a:ext cx="132862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dirty="0" smtClean="0"/>
                  <a:t>gar layer</a:t>
                </a:r>
                <a:endParaRPr lang="en-US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00008" y="657732"/>
              <a:ext cx="2916805" cy="2481109"/>
              <a:chOff x="400008" y="657732"/>
              <a:chExt cx="2916805" cy="2481109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2054220" y="1112996"/>
                <a:ext cx="0" cy="151959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oup 37"/>
              <p:cNvGrpSpPr/>
              <p:nvPr/>
            </p:nvGrpSpPr>
            <p:grpSpPr>
              <a:xfrm>
                <a:off x="400008" y="657732"/>
                <a:ext cx="2916805" cy="2481109"/>
                <a:chOff x="400008" y="657732"/>
                <a:chExt cx="2916805" cy="2481109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1032281" y="2367346"/>
                  <a:ext cx="2084211" cy="393074"/>
                  <a:chOff x="1045690" y="2672146"/>
                  <a:chExt cx="2084211" cy="393074"/>
                </a:xfrm>
              </p:grpSpPr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045690" y="2672146"/>
                    <a:ext cx="2084211" cy="393074"/>
                    <a:chOff x="1045690" y="2672146"/>
                    <a:chExt cx="2084211" cy="393074"/>
                  </a:xfrm>
                </p:grpSpPr>
                <p:sp>
                  <p:nvSpPr>
                    <p:cNvPr id="12" name="Cloud 11"/>
                    <p:cNvSpPr/>
                    <p:nvPr/>
                  </p:nvSpPr>
                  <p:spPr>
                    <a:xfrm>
                      <a:off x="1045690" y="2886850"/>
                      <a:ext cx="1118902" cy="45719"/>
                    </a:xfrm>
                    <a:prstGeom prst="cloud">
                      <a:avLst/>
                    </a:prstGeom>
                    <a:solidFill>
                      <a:srgbClr val="FFFF00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1" name="Group 10"/>
                    <p:cNvGrpSpPr/>
                    <p:nvPr/>
                  </p:nvGrpSpPr>
                  <p:grpSpPr>
                    <a:xfrm>
                      <a:off x="1045690" y="2672146"/>
                      <a:ext cx="2084211" cy="393074"/>
                      <a:chOff x="879367" y="4153731"/>
                      <a:chExt cx="2084211" cy="393074"/>
                    </a:xfrm>
                  </p:grpSpPr>
                  <p:sp>
                    <p:nvSpPr>
                      <p:cNvPr id="4" name="Rectangle 3"/>
                      <p:cNvSpPr/>
                      <p:nvPr/>
                    </p:nvSpPr>
                    <p:spPr>
                      <a:xfrm>
                        <a:off x="879367" y="4414519"/>
                        <a:ext cx="2071481" cy="105828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" name="Straight Connector 5"/>
                      <p:cNvCxnSpPr/>
                      <p:nvPr/>
                    </p:nvCxnSpPr>
                    <p:spPr>
                      <a:xfrm>
                        <a:off x="879367" y="4520347"/>
                        <a:ext cx="2071481" cy="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" name="Straight Connector 8"/>
                      <p:cNvCxnSpPr/>
                      <p:nvPr/>
                    </p:nvCxnSpPr>
                    <p:spPr>
                      <a:xfrm flipV="1">
                        <a:off x="2963578" y="4153731"/>
                        <a:ext cx="0" cy="381734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" name="Straight Connector 9"/>
                      <p:cNvCxnSpPr/>
                      <p:nvPr/>
                    </p:nvCxnSpPr>
                    <p:spPr>
                      <a:xfrm flipV="1">
                        <a:off x="879367" y="4153731"/>
                        <a:ext cx="0" cy="393074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5" name="Cloud 14"/>
                  <p:cNvSpPr/>
                  <p:nvPr/>
                </p:nvSpPr>
                <p:spPr>
                  <a:xfrm>
                    <a:off x="1083790" y="2832100"/>
                    <a:ext cx="151203" cy="91719"/>
                  </a:xfrm>
                  <a:prstGeom prst="cloud">
                    <a:avLst/>
                  </a:prstGeom>
                  <a:solidFill>
                    <a:srgbClr val="FFFF00"/>
                  </a:solidFill>
                  <a:ln>
                    <a:solidFill>
                      <a:srgbClr val="FFFFFF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1698625" y="657732"/>
                  <a:ext cx="692150" cy="897584"/>
                  <a:chOff x="1698625" y="657732"/>
                  <a:chExt cx="692150" cy="897584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1698625" y="1041183"/>
                    <a:ext cx="692150" cy="514133"/>
                    <a:chOff x="1530350" y="539750"/>
                    <a:chExt cx="692150" cy="514133"/>
                  </a:xfrm>
                </p:grpSpPr>
                <p:sp>
                  <p:nvSpPr>
                    <p:cNvPr id="17" name="Rounded Rectangle 16"/>
                    <p:cNvSpPr/>
                    <p:nvPr/>
                  </p:nvSpPr>
                  <p:spPr>
                    <a:xfrm>
                      <a:off x="1727200" y="657225"/>
                      <a:ext cx="317500" cy="396658"/>
                    </a:xfrm>
                    <a:prstGeom prst="roundRect">
                      <a:avLst/>
                    </a:prstGeom>
                    <a:solidFill>
                      <a:srgbClr val="262626"/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Rounded Rectangle 17"/>
                    <p:cNvSpPr/>
                    <p:nvPr/>
                  </p:nvSpPr>
                  <p:spPr>
                    <a:xfrm>
                      <a:off x="1530350" y="539750"/>
                      <a:ext cx="692150" cy="273050"/>
                    </a:xfrm>
                    <a:prstGeom prst="round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698625" y="657732"/>
                    <a:ext cx="6921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DSLR</a:t>
                    </a:r>
                    <a:endParaRPr lang="en-US" dirty="0"/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776603" y="2755431"/>
                  <a:ext cx="2540210" cy="383410"/>
                  <a:chOff x="776603" y="2755431"/>
                  <a:chExt cx="2540210" cy="383410"/>
                </a:xfrm>
              </p:grpSpPr>
              <p:sp>
                <p:nvSpPr>
                  <p:cNvPr id="3" name="Rectangle 2"/>
                  <p:cNvSpPr/>
                  <p:nvPr/>
                </p:nvSpPr>
                <p:spPr>
                  <a:xfrm>
                    <a:off x="776603" y="2755431"/>
                    <a:ext cx="2540210" cy="374322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prstClr val="white"/>
                    </a:bgClr>
                  </a:pattFill>
                  <a:ln w="19050" cmpd="sng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240200" y="2769509"/>
                    <a:ext cx="162156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l</a:t>
                    </a:r>
                    <a:r>
                      <a:rPr lang="en-US" dirty="0" smtClean="0"/>
                      <a:t>ight source</a:t>
                    </a:r>
                    <a:endParaRPr lang="en-US" dirty="0"/>
                  </a:p>
                </p:txBody>
              </p:sp>
            </p:grpSp>
            <p:sp>
              <p:nvSpPr>
                <p:cNvPr id="31" name="TextBox 30"/>
                <p:cNvSpPr txBox="1"/>
                <p:nvPr/>
              </p:nvSpPr>
              <p:spPr>
                <a:xfrm>
                  <a:off x="400008" y="1557453"/>
                  <a:ext cx="126454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r>
                    <a:rPr lang="en-US" dirty="0" smtClean="0"/>
                    <a:t>lime mold</a:t>
                  </a:r>
                  <a:endParaRPr lang="en-US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434079" y="2342634"/>
                  <a:ext cx="126454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dish</a:t>
                  </a:r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80852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4003</TotalTime>
  <Words>8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mtd</dc:creator>
  <cp:lastModifiedBy>mtd</cp:lastModifiedBy>
  <cp:revision>7</cp:revision>
  <dcterms:created xsi:type="dcterms:W3CDTF">2016-06-03T13:05:17Z</dcterms:created>
  <dcterms:modified xsi:type="dcterms:W3CDTF">2016-06-06T07:48:34Z</dcterms:modified>
</cp:coreProperties>
</file>