
<file path=[Content_Types].xml><?xml version="1.0" encoding="utf-8"?>
<Types xmlns="http://schemas.openxmlformats.org/package/2006/content-types">
  <Default Extension="emf" ContentType="image/x-emf"/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 bookmarkIdSeed="2">
  <p:sldMasterIdLst>
    <p:sldMasterId id="2147483675" r:id="rId4"/>
    <p:sldMasterId id="2147483690" r:id="rId5"/>
    <p:sldMasterId id="2147483695" r:id="rId6"/>
    <p:sldMasterId id="2147483707" r:id="rId7"/>
  </p:sldMasterIdLst>
  <p:notesMasterIdLst>
    <p:notesMasterId r:id="rId29"/>
  </p:notesMasterIdLst>
  <p:sldIdLst>
    <p:sldId id="1859" r:id="rId8"/>
    <p:sldId id="3886" r:id="rId9"/>
    <p:sldId id="3861" r:id="rId10"/>
    <p:sldId id="3862" r:id="rId11"/>
    <p:sldId id="3882" r:id="rId12"/>
    <p:sldId id="3863" r:id="rId13"/>
    <p:sldId id="3864" r:id="rId14"/>
    <p:sldId id="3883" r:id="rId15"/>
    <p:sldId id="3884" r:id="rId16"/>
    <p:sldId id="3865" r:id="rId17"/>
    <p:sldId id="3867" r:id="rId18"/>
    <p:sldId id="282" r:id="rId19"/>
    <p:sldId id="257" r:id="rId20"/>
    <p:sldId id="278" r:id="rId21"/>
    <p:sldId id="3845" r:id="rId22"/>
    <p:sldId id="3857" r:id="rId23"/>
    <p:sldId id="3858" r:id="rId24"/>
    <p:sldId id="3859" r:id="rId25"/>
    <p:sldId id="3885" r:id="rId26"/>
    <p:sldId id="3860" r:id="rId27"/>
    <p:sldId id="260" r:id="rId2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92">
          <p15:clr>
            <a:srgbClr val="A4A3A4"/>
          </p15:clr>
        </p15:guide>
        <p15:guide id="2" orient="horz" pos="583">
          <p15:clr>
            <a:srgbClr val="A4A3A4"/>
          </p15:clr>
        </p15:guide>
        <p15:guide id="3" pos="5617">
          <p15:clr>
            <a:srgbClr val="A4A3A4"/>
          </p15:clr>
        </p15:guide>
        <p15:guide id="4" pos="23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racey Salem (Cadence Preferred)" initials="TS(P" lastIdx="11" clrIdx="0">
    <p:extLst>
      <p:ext uri="{19B8F6BF-5375-455C-9EA6-DF929625EA0E}">
        <p15:presenceInfo xmlns:p15="http://schemas.microsoft.com/office/powerpoint/2012/main" userId="Tracey Salem (Cadence Preferred)" providerId="None"/>
      </p:ext>
    </p:extLst>
  </p:cmAuthor>
  <p:cmAuthor id="2" name="Justin Garrett" initials="JG" lastIdx="1" clrIdx="1">
    <p:extLst>
      <p:ext uri="{19B8F6BF-5375-455C-9EA6-DF929625EA0E}">
        <p15:presenceInfo xmlns:p15="http://schemas.microsoft.com/office/powerpoint/2012/main" userId="440fd52759775c9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78D7"/>
    <a:srgbClr val="505050"/>
    <a:srgbClr val="00BCF2"/>
    <a:srgbClr val="00ABEC"/>
    <a:srgbClr val="A5CE00"/>
    <a:srgbClr val="007FBA"/>
    <a:srgbClr val="FF8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02" y="86"/>
      </p:cViewPr>
      <p:guideLst>
        <p:guide orient="horz" pos="3092"/>
        <p:guide orient="horz" pos="583"/>
        <p:guide pos="5617"/>
        <p:guide pos="23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" Type="http://schemas.openxmlformats.org/officeDocument/2006/relationships/customXml" Target="../customXml/item3.xml"/><Relationship Id="rId21" Type="http://schemas.openxmlformats.org/officeDocument/2006/relationships/slide" Target="slides/slide14.xml"/><Relationship Id="rId34" Type="http://schemas.openxmlformats.org/officeDocument/2006/relationships/tableStyles" Target="tableStyles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B7BCC9-9E4E-4968-A9CF-E131097F09B0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40D36F-EB6E-40F2-8233-F42CC15AF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482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62072DC8-D49D-432C-9D46-A7718B5F5490}" type="datetime8">
              <a:rPr lang="en-US" smtClean="0"/>
              <a:t>5/19/2020 11:59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6873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40D36F-EB6E-40F2-8233-F42CC15AFA5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4895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40D36F-EB6E-40F2-8233-F42CC15AFA5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6821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5.png"/><Relationship Id="rId4" Type="http://schemas.openxmlformats.org/officeDocument/2006/relationships/image" Target="../media/image4.emf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9FD93-08D1-3D47-8B88-9F159745C9D8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D23B5-1BB9-A14A-BFB4-1A837A3C0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323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BDD66-CE2E-4148-9F2F-25C0AF7F2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B7C2E4-BF91-4C58-AAD8-34459EC58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47A01B-0BBA-4E30-86BA-4A05660DF7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D3ED08-8900-42CD-A1DE-0C93D718BA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C5F40D-CDCD-4EC7-9770-09CE5AA52A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5CEB0A-34F7-415E-9301-8F85F2CE9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0A10B-9213-4535-940D-82732FB1D228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942FDA-D2BC-468C-8EE1-C6427D123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443F3B-7582-4E96-973F-B5868C96E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70BCE-4583-4BE4-8A3D-806F62F9E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24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08976-D34C-4845-9E6B-34A1115E5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1755EB-3100-4F14-A6EB-1EC51655F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0A10B-9213-4535-940D-82732FB1D228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7B5A46-74C6-4EA3-B1CF-FDA0877A3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F0CD7-8584-446E-B0F9-786E32CDE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70BCE-4583-4BE4-8A3D-806F62F9E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826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567A79-008C-4144-A871-094189A0C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0A10B-9213-4535-940D-82732FB1D228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0B330B-BCFE-415C-8B82-6F29D8781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644237-AC17-4A01-8A14-2AC9AABB3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70BCE-4583-4BE4-8A3D-806F62F9E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156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4C14A-423B-44A7-9361-4405670F4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AA93D8-D376-4F5C-AA6F-B76B8E6960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BC8D64-3EB2-4CDE-ADC3-B4461ED216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EB366C-E027-430B-9956-4128BEAC2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0A10B-9213-4535-940D-82732FB1D228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593E10-D78A-47DB-A508-ADF5A5680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109728-6FCC-4CF0-8C7A-2BDFDE7F2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70BCE-4583-4BE4-8A3D-806F62F9E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12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566F2-5E2F-44DD-923C-DDA00BD22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933F59-58ED-4F11-A70E-8C998E9A3A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74A1AB-A064-4C94-812A-ED4392D1CF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2CAE8E-AEB6-48B8-9D83-7AF0939A8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0A10B-9213-4535-940D-82732FB1D228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8942E4-8C87-4F24-BBAD-3E6C09EAD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9232B9-5EC5-4A77-A62A-385464440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70BCE-4583-4BE4-8A3D-806F62F9E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979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F2712-E4A7-454E-B510-D71D8835C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ACAE15-3F6D-4AAB-8A23-C20ADE03AD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4677D5-273A-4499-ACAB-F4B7FF3DD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0A10B-9213-4535-940D-82732FB1D228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1837DB-9380-4CC4-A73D-82E28E70C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D3C2D-678C-4713-B071-80CD18FAE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70BCE-4583-4BE4-8A3D-806F62F9E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968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25E773-7B91-4992-8F90-199249103F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99E220-46F4-48CC-B929-CF59E63215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0FB77F-3E32-413E-9832-C817C9B23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0A10B-9213-4535-940D-82732FB1D228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670D6F-74ED-4BF6-A10D-535E8F849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EA8F74-E88D-418C-81A5-E6DE4DC1C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70BCE-4583-4BE4-8A3D-806F62F9E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050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Walkin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A653F165-0144-4EAC-8564-6BB42C1EE8F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14689" b="-1381"/>
          <a:stretch/>
        </p:blipFill>
        <p:spPr>
          <a:xfrm>
            <a:off x="0" y="2612754"/>
            <a:ext cx="9144000" cy="2466893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7375CF7-3A6D-4D8F-B63B-CAF204850B2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956425" y="2971800"/>
            <a:ext cx="2062543" cy="2032226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38150" y="1304560"/>
            <a:ext cx="8246802" cy="373949"/>
          </a:xfrm>
          <a:noFill/>
        </p:spPr>
        <p:txBody>
          <a:bodyPr wrap="square" lIns="0" tIns="0" rIns="0" bIns="0" anchor="b" anchorCtr="0">
            <a:spAutoFit/>
          </a:bodyPr>
          <a:lstStyle>
            <a:lvl1pPr>
              <a:defRPr sz="2700" spc="-38" baseline="0">
                <a:solidFill>
                  <a:srgbClr val="1A1A1A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8150" y="1764116"/>
            <a:ext cx="8268891" cy="207749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1500" spc="0" baseline="0">
                <a:solidFill>
                  <a:srgbClr val="1A1A1A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990AA650-5406-4F87-B7F2-4E54CEF68175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182519" y="3116212"/>
            <a:ext cx="1502433" cy="1692377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01A596B4-19E1-4C7E-A19D-C8E897643748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438151" y="439341"/>
            <a:ext cx="1828394" cy="165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2265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20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 (event name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01977" y="890717"/>
            <a:ext cx="6723139" cy="1344828"/>
          </a:xfrm>
          <a:noFill/>
        </p:spPr>
        <p:txBody>
          <a:bodyPr lIns="146304" tIns="91440" rIns="146304" bIns="91440" anchor="b" anchorCtr="0"/>
          <a:lstStyle>
            <a:lvl1pPr>
              <a:defRPr sz="3971" spc="-74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01976" y="2235544"/>
            <a:ext cx="6723140" cy="536948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2353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201930" y="2772492"/>
            <a:ext cx="6723186" cy="388376"/>
          </a:xfrm>
        </p:spPr>
        <p:txBody>
          <a:bodyPr/>
          <a:lstStyle>
            <a:lvl1pPr marL="0" indent="0">
              <a:buNone/>
              <a:defRPr lang="en-US" sz="1471" kern="1200" spc="0" baseline="0" dirty="0" smtClean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r>
              <a:rPr lang="en-US"/>
              <a:t>Optional (City, State or venue)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336159" y="353769"/>
            <a:ext cx="1090693" cy="228621"/>
          </a:xfrm>
          <a:prstGeom prst="rect">
            <a:avLst/>
          </a:prstGeom>
        </p:spPr>
      </p:pic>
      <p:grpSp>
        <p:nvGrpSpPr>
          <p:cNvPr id="35" name="Group 34"/>
          <p:cNvGrpSpPr/>
          <p:nvPr userDrawn="1"/>
        </p:nvGrpSpPr>
        <p:grpSpPr bwMode="gray">
          <a:xfrm>
            <a:off x="6088540" y="2151202"/>
            <a:ext cx="3039050" cy="3020027"/>
            <a:chOff x="8280836" y="2887662"/>
            <a:chExt cx="4133319" cy="4106863"/>
          </a:xfrm>
        </p:grpSpPr>
        <p:sp>
          <p:nvSpPr>
            <p:cNvPr id="36" name="AutoShape 3"/>
            <p:cNvSpPr>
              <a:spLocks noChangeAspect="1" noChangeArrowheads="1" noTextEdit="1"/>
            </p:cNvSpPr>
            <p:nvPr userDrawn="1"/>
          </p:nvSpPr>
          <p:spPr bwMode="gray">
            <a:xfrm>
              <a:off x="8351836" y="2887662"/>
              <a:ext cx="4060538" cy="41068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24"/>
            </a:p>
          </p:txBody>
        </p:sp>
        <p:sp>
          <p:nvSpPr>
            <p:cNvPr id="37" name="Rectangle 5"/>
            <p:cNvSpPr>
              <a:spLocks noChangeArrowheads="1"/>
            </p:cNvSpPr>
            <p:nvPr userDrawn="1"/>
          </p:nvSpPr>
          <p:spPr bwMode="gray">
            <a:xfrm>
              <a:off x="8350054" y="2889444"/>
              <a:ext cx="4064101" cy="4105081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24"/>
            </a:p>
          </p:txBody>
        </p:sp>
        <p:sp>
          <p:nvSpPr>
            <p:cNvPr id="38" name="Freeform 7"/>
            <p:cNvSpPr>
              <a:spLocks/>
            </p:cNvSpPr>
            <p:nvPr userDrawn="1"/>
          </p:nvSpPr>
          <p:spPr bwMode="gray">
            <a:xfrm>
              <a:off x="8374998" y="4783411"/>
              <a:ext cx="4039157" cy="2211114"/>
            </a:xfrm>
            <a:custGeom>
              <a:avLst/>
              <a:gdLst>
                <a:gd name="T0" fmla="*/ 2281 w 2281"/>
                <a:gd name="T1" fmla="*/ 641 h 1241"/>
                <a:gd name="T2" fmla="*/ 2281 w 2281"/>
                <a:gd name="T3" fmla="*/ 1241 h 1241"/>
                <a:gd name="T4" fmla="*/ 0 w 2281"/>
                <a:gd name="T5" fmla="*/ 1241 h 1241"/>
                <a:gd name="T6" fmla="*/ 0 w 2281"/>
                <a:gd name="T7" fmla="*/ 789 h 1241"/>
                <a:gd name="T8" fmla="*/ 14 w 2281"/>
                <a:gd name="T9" fmla="*/ 783 h 1241"/>
                <a:gd name="T10" fmla="*/ 51 w 2281"/>
                <a:gd name="T11" fmla="*/ 764 h 1241"/>
                <a:gd name="T12" fmla="*/ 119 w 2281"/>
                <a:gd name="T13" fmla="*/ 730 h 1241"/>
                <a:gd name="T14" fmla="*/ 207 w 2281"/>
                <a:gd name="T15" fmla="*/ 686 h 1241"/>
                <a:gd name="T16" fmla="*/ 233 w 2281"/>
                <a:gd name="T17" fmla="*/ 673 h 1241"/>
                <a:gd name="T18" fmla="*/ 254 w 2281"/>
                <a:gd name="T19" fmla="*/ 662 h 1241"/>
                <a:gd name="T20" fmla="*/ 341 w 2281"/>
                <a:gd name="T21" fmla="*/ 619 h 1241"/>
                <a:gd name="T22" fmla="*/ 377 w 2281"/>
                <a:gd name="T23" fmla="*/ 601 h 1241"/>
                <a:gd name="T24" fmla="*/ 424 w 2281"/>
                <a:gd name="T25" fmla="*/ 578 h 1241"/>
                <a:gd name="T26" fmla="*/ 485 w 2281"/>
                <a:gd name="T27" fmla="*/ 548 h 1241"/>
                <a:gd name="T28" fmla="*/ 485 w 2281"/>
                <a:gd name="T29" fmla="*/ 546 h 1241"/>
                <a:gd name="T30" fmla="*/ 557 w 2281"/>
                <a:gd name="T31" fmla="*/ 511 h 1241"/>
                <a:gd name="T32" fmla="*/ 585 w 2281"/>
                <a:gd name="T33" fmla="*/ 497 h 1241"/>
                <a:gd name="T34" fmla="*/ 885 w 2281"/>
                <a:gd name="T35" fmla="*/ 347 h 1241"/>
                <a:gd name="T36" fmla="*/ 898 w 2281"/>
                <a:gd name="T37" fmla="*/ 341 h 1241"/>
                <a:gd name="T38" fmla="*/ 940 w 2281"/>
                <a:gd name="T39" fmla="*/ 292 h 1241"/>
                <a:gd name="T40" fmla="*/ 1092 w 2281"/>
                <a:gd name="T41" fmla="*/ 116 h 1241"/>
                <a:gd name="T42" fmla="*/ 1095 w 2281"/>
                <a:gd name="T43" fmla="*/ 112 h 1241"/>
                <a:gd name="T44" fmla="*/ 1130 w 2281"/>
                <a:gd name="T45" fmla="*/ 99 h 1241"/>
                <a:gd name="T46" fmla="*/ 1137 w 2281"/>
                <a:gd name="T47" fmla="*/ 97 h 1241"/>
                <a:gd name="T48" fmla="*/ 1194 w 2281"/>
                <a:gd name="T49" fmla="*/ 76 h 1241"/>
                <a:gd name="T50" fmla="*/ 1243 w 2281"/>
                <a:gd name="T51" fmla="*/ 59 h 1241"/>
                <a:gd name="T52" fmla="*/ 1410 w 2281"/>
                <a:gd name="T53" fmla="*/ 0 h 1241"/>
                <a:gd name="T54" fmla="*/ 1526 w 2281"/>
                <a:gd name="T55" fmla="*/ 74 h 1241"/>
                <a:gd name="T56" fmla="*/ 1711 w 2281"/>
                <a:gd name="T57" fmla="*/ 169 h 1241"/>
                <a:gd name="T58" fmla="*/ 1794 w 2281"/>
                <a:gd name="T59" fmla="*/ 271 h 1241"/>
                <a:gd name="T60" fmla="*/ 1800 w 2281"/>
                <a:gd name="T61" fmla="*/ 278 h 1241"/>
                <a:gd name="T62" fmla="*/ 1816 w 2281"/>
                <a:gd name="T63" fmla="*/ 298 h 1241"/>
                <a:gd name="T64" fmla="*/ 1852 w 2281"/>
                <a:gd name="T65" fmla="*/ 325 h 1241"/>
                <a:gd name="T66" fmla="*/ 1914 w 2281"/>
                <a:gd name="T67" fmla="*/ 370 h 1241"/>
                <a:gd name="T68" fmla="*/ 2050 w 2281"/>
                <a:gd name="T69" fmla="*/ 470 h 1241"/>
                <a:gd name="T70" fmla="*/ 2190 w 2281"/>
                <a:gd name="T71" fmla="*/ 574 h 1241"/>
                <a:gd name="T72" fmla="*/ 2281 w 2281"/>
                <a:gd name="T73" fmla="*/ 641 h 1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281" h="1241">
                  <a:moveTo>
                    <a:pt x="2281" y="641"/>
                  </a:moveTo>
                  <a:lnTo>
                    <a:pt x="2281" y="1241"/>
                  </a:lnTo>
                  <a:lnTo>
                    <a:pt x="0" y="1241"/>
                  </a:lnTo>
                  <a:lnTo>
                    <a:pt x="0" y="789"/>
                  </a:lnTo>
                  <a:lnTo>
                    <a:pt x="14" y="783"/>
                  </a:lnTo>
                  <a:lnTo>
                    <a:pt x="51" y="764"/>
                  </a:lnTo>
                  <a:lnTo>
                    <a:pt x="119" y="730"/>
                  </a:lnTo>
                  <a:lnTo>
                    <a:pt x="207" y="686"/>
                  </a:lnTo>
                  <a:lnTo>
                    <a:pt x="233" y="673"/>
                  </a:lnTo>
                  <a:lnTo>
                    <a:pt x="254" y="662"/>
                  </a:lnTo>
                  <a:lnTo>
                    <a:pt x="341" y="619"/>
                  </a:lnTo>
                  <a:lnTo>
                    <a:pt x="377" y="601"/>
                  </a:lnTo>
                  <a:lnTo>
                    <a:pt x="424" y="578"/>
                  </a:lnTo>
                  <a:lnTo>
                    <a:pt x="485" y="548"/>
                  </a:lnTo>
                  <a:lnTo>
                    <a:pt x="485" y="546"/>
                  </a:lnTo>
                  <a:lnTo>
                    <a:pt x="557" y="511"/>
                  </a:lnTo>
                  <a:lnTo>
                    <a:pt x="585" y="497"/>
                  </a:lnTo>
                  <a:lnTo>
                    <a:pt x="885" y="347"/>
                  </a:lnTo>
                  <a:lnTo>
                    <a:pt x="898" y="341"/>
                  </a:lnTo>
                  <a:lnTo>
                    <a:pt x="940" y="292"/>
                  </a:lnTo>
                  <a:lnTo>
                    <a:pt x="1092" y="116"/>
                  </a:lnTo>
                  <a:lnTo>
                    <a:pt x="1095" y="112"/>
                  </a:lnTo>
                  <a:lnTo>
                    <a:pt x="1130" y="99"/>
                  </a:lnTo>
                  <a:lnTo>
                    <a:pt x="1137" y="97"/>
                  </a:lnTo>
                  <a:lnTo>
                    <a:pt x="1194" y="76"/>
                  </a:lnTo>
                  <a:lnTo>
                    <a:pt x="1243" y="59"/>
                  </a:lnTo>
                  <a:lnTo>
                    <a:pt x="1410" y="0"/>
                  </a:lnTo>
                  <a:lnTo>
                    <a:pt x="1526" y="74"/>
                  </a:lnTo>
                  <a:lnTo>
                    <a:pt x="1711" y="169"/>
                  </a:lnTo>
                  <a:lnTo>
                    <a:pt x="1794" y="271"/>
                  </a:lnTo>
                  <a:lnTo>
                    <a:pt x="1800" y="278"/>
                  </a:lnTo>
                  <a:lnTo>
                    <a:pt x="1816" y="298"/>
                  </a:lnTo>
                  <a:lnTo>
                    <a:pt x="1852" y="325"/>
                  </a:lnTo>
                  <a:lnTo>
                    <a:pt x="1914" y="370"/>
                  </a:lnTo>
                  <a:lnTo>
                    <a:pt x="2050" y="470"/>
                  </a:lnTo>
                  <a:lnTo>
                    <a:pt x="2190" y="574"/>
                  </a:lnTo>
                  <a:lnTo>
                    <a:pt x="2281" y="641"/>
                  </a:lnTo>
                  <a:close/>
                </a:path>
              </a:pathLst>
            </a:custGeom>
            <a:solidFill>
              <a:srgbClr val="40CD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24"/>
            </a:p>
          </p:txBody>
        </p:sp>
        <p:grpSp>
          <p:nvGrpSpPr>
            <p:cNvPr id="39" name="Group 38"/>
            <p:cNvGrpSpPr/>
            <p:nvPr userDrawn="1"/>
          </p:nvGrpSpPr>
          <p:grpSpPr bwMode="gray">
            <a:xfrm>
              <a:off x="9076995" y="6005671"/>
              <a:ext cx="2989725" cy="988854"/>
              <a:chOff x="9076995" y="6005671"/>
              <a:chExt cx="2989725" cy="988854"/>
            </a:xfrm>
          </p:grpSpPr>
          <p:sp>
            <p:nvSpPr>
              <p:cNvPr id="123" name="Rectangle 8"/>
              <p:cNvSpPr>
                <a:spLocks noChangeArrowheads="1"/>
              </p:cNvSpPr>
              <p:nvPr userDrawn="1"/>
            </p:nvSpPr>
            <p:spPr bwMode="gray">
              <a:xfrm>
                <a:off x="9141137" y="6691633"/>
                <a:ext cx="2925583" cy="302892"/>
              </a:xfrm>
              <a:prstGeom prst="rect">
                <a:avLst/>
              </a:prstGeom>
              <a:solidFill>
                <a:srgbClr val="3963A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24"/>
              </a:p>
            </p:txBody>
          </p:sp>
          <p:sp>
            <p:nvSpPr>
              <p:cNvPr id="124" name="Freeform 9"/>
              <p:cNvSpPr>
                <a:spLocks/>
              </p:cNvSpPr>
              <p:nvPr userDrawn="1"/>
            </p:nvSpPr>
            <p:spPr bwMode="gray">
              <a:xfrm>
                <a:off x="9076995" y="6358451"/>
                <a:ext cx="2934491" cy="313583"/>
              </a:xfrm>
              <a:custGeom>
                <a:avLst/>
                <a:gdLst>
                  <a:gd name="T0" fmla="*/ 1444 w 1444"/>
                  <a:gd name="T1" fmla="*/ 153 h 153"/>
                  <a:gd name="T2" fmla="*/ 722 w 1444"/>
                  <a:gd name="T3" fmla="*/ 0 h 153"/>
                  <a:gd name="T4" fmla="*/ 0 w 1444"/>
                  <a:gd name="T5" fmla="*/ 153 h 153"/>
                  <a:gd name="T6" fmla="*/ 1444 w 1444"/>
                  <a:gd name="T7" fmla="*/ 153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44" h="153">
                    <a:moveTo>
                      <a:pt x="1444" y="153"/>
                    </a:moveTo>
                    <a:cubicBezTo>
                      <a:pt x="1267" y="59"/>
                      <a:pt x="1009" y="0"/>
                      <a:pt x="722" y="0"/>
                    </a:cubicBezTo>
                    <a:cubicBezTo>
                      <a:pt x="435" y="0"/>
                      <a:pt x="177" y="59"/>
                      <a:pt x="0" y="153"/>
                    </a:cubicBezTo>
                    <a:lnTo>
                      <a:pt x="1444" y="153"/>
                    </a:lnTo>
                    <a:close/>
                  </a:path>
                </a:pathLst>
              </a:custGeom>
              <a:solidFill>
                <a:srgbClr val="3963A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24"/>
              </a:p>
            </p:txBody>
          </p:sp>
          <p:sp>
            <p:nvSpPr>
              <p:cNvPr id="125" name="Freeform 10"/>
              <p:cNvSpPr>
                <a:spLocks/>
              </p:cNvSpPr>
              <p:nvPr userDrawn="1"/>
            </p:nvSpPr>
            <p:spPr bwMode="gray">
              <a:xfrm>
                <a:off x="9076995" y="6005671"/>
                <a:ext cx="2934491" cy="666363"/>
              </a:xfrm>
              <a:custGeom>
                <a:avLst/>
                <a:gdLst>
                  <a:gd name="T0" fmla="*/ 1444 w 1444"/>
                  <a:gd name="T1" fmla="*/ 325 h 325"/>
                  <a:gd name="T2" fmla="*/ 722 w 1444"/>
                  <a:gd name="T3" fmla="*/ 0 h 325"/>
                  <a:gd name="T4" fmla="*/ 0 w 1444"/>
                  <a:gd name="T5" fmla="*/ 325 h 325"/>
                  <a:gd name="T6" fmla="*/ 1444 w 1444"/>
                  <a:gd name="T7" fmla="*/ 325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44" h="325">
                    <a:moveTo>
                      <a:pt x="1444" y="325"/>
                    </a:moveTo>
                    <a:cubicBezTo>
                      <a:pt x="1267" y="126"/>
                      <a:pt x="1009" y="0"/>
                      <a:pt x="722" y="0"/>
                    </a:cubicBezTo>
                    <a:cubicBezTo>
                      <a:pt x="435" y="0"/>
                      <a:pt x="177" y="126"/>
                      <a:pt x="0" y="325"/>
                    </a:cubicBezTo>
                    <a:lnTo>
                      <a:pt x="1444" y="325"/>
                    </a:lnTo>
                    <a:close/>
                  </a:path>
                </a:pathLst>
              </a:custGeom>
              <a:noFill/>
              <a:ln w="44450" cap="flat">
                <a:solidFill>
                  <a:srgbClr val="3963A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24"/>
              </a:p>
            </p:txBody>
          </p:sp>
          <p:sp>
            <p:nvSpPr>
              <p:cNvPr id="126" name="Freeform 11"/>
              <p:cNvSpPr>
                <a:spLocks/>
              </p:cNvSpPr>
              <p:nvPr userDrawn="1"/>
            </p:nvSpPr>
            <p:spPr bwMode="gray">
              <a:xfrm>
                <a:off x="9501044" y="6005671"/>
                <a:ext cx="2399975" cy="538079"/>
              </a:xfrm>
              <a:custGeom>
                <a:avLst/>
                <a:gdLst>
                  <a:gd name="T0" fmla="*/ 0 w 1347"/>
                  <a:gd name="T1" fmla="*/ 170 h 302"/>
                  <a:gd name="T2" fmla="*/ 173 w 1347"/>
                  <a:gd name="T3" fmla="*/ 258 h 302"/>
                  <a:gd name="T4" fmla="*/ 379 w 1347"/>
                  <a:gd name="T5" fmla="*/ 22 h 302"/>
                  <a:gd name="T6" fmla="*/ 379 w 1347"/>
                  <a:gd name="T7" fmla="*/ 244 h 302"/>
                  <a:gd name="T8" fmla="*/ 586 w 1347"/>
                  <a:gd name="T9" fmla="*/ 0 h 302"/>
                  <a:gd name="T10" fmla="*/ 586 w 1347"/>
                  <a:gd name="T11" fmla="*/ 227 h 302"/>
                  <a:gd name="T12" fmla="*/ 792 w 1347"/>
                  <a:gd name="T13" fmla="*/ 25 h 302"/>
                  <a:gd name="T14" fmla="*/ 998 w 1347"/>
                  <a:gd name="T15" fmla="*/ 254 h 302"/>
                  <a:gd name="T16" fmla="*/ 1204 w 1347"/>
                  <a:gd name="T17" fmla="*/ 192 h 302"/>
                  <a:gd name="T18" fmla="*/ 1204 w 1347"/>
                  <a:gd name="T19" fmla="*/ 302 h 302"/>
                  <a:gd name="T20" fmla="*/ 1347 w 1347"/>
                  <a:gd name="T21" fmla="*/ 302 h 3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47" h="302">
                    <a:moveTo>
                      <a:pt x="0" y="170"/>
                    </a:moveTo>
                    <a:lnTo>
                      <a:pt x="173" y="258"/>
                    </a:lnTo>
                    <a:lnTo>
                      <a:pt x="379" y="22"/>
                    </a:lnTo>
                    <a:lnTo>
                      <a:pt x="379" y="244"/>
                    </a:lnTo>
                    <a:lnTo>
                      <a:pt x="586" y="0"/>
                    </a:lnTo>
                    <a:lnTo>
                      <a:pt x="586" y="227"/>
                    </a:lnTo>
                    <a:lnTo>
                      <a:pt x="792" y="25"/>
                    </a:lnTo>
                    <a:lnTo>
                      <a:pt x="998" y="254"/>
                    </a:lnTo>
                    <a:lnTo>
                      <a:pt x="1204" y="192"/>
                    </a:lnTo>
                    <a:lnTo>
                      <a:pt x="1204" y="302"/>
                    </a:lnTo>
                    <a:lnTo>
                      <a:pt x="1347" y="302"/>
                    </a:lnTo>
                  </a:path>
                </a:pathLst>
              </a:custGeom>
              <a:noFill/>
              <a:ln w="44450" cap="flat">
                <a:solidFill>
                  <a:srgbClr val="3963A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24"/>
              </a:p>
            </p:txBody>
          </p:sp>
          <p:sp>
            <p:nvSpPr>
              <p:cNvPr id="127" name="Line 12"/>
              <p:cNvSpPr>
                <a:spLocks noChangeShapeType="1"/>
              </p:cNvSpPr>
              <p:nvPr userDrawn="1"/>
            </p:nvSpPr>
            <p:spPr bwMode="gray">
              <a:xfrm>
                <a:off x="9809282" y="6141081"/>
                <a:ext cx="0" cy="402669"/>
              </a:xfrm>
              <a:prstGeom prst="line">
                <a:avLst/>
              </a:prstGeom>
              <a:noFill/>
              <a:ln w="44450" cap="flat">
                <a:solidFill>
                  <a:srgbClr val="3963A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24"/>
              </a:p>
            </p:txBody>
          </p:sp>
          <p:sp>
            <p:nvSpPr>
              <p:cNvPr id="128" name="Line 13"/>
              <p:cNvSpPr>
                <a:spLocks noChangeShapeType="1"/>
              </p:cNvSpPr>
              <p:nvPr userDrawn="1"/>
            </p:nvSpPr>
            <p:spPr bwMode="gray">
              <a:xfrm>
                <a:off x="10912166" y="6027051"/>
                <a:ext cx="0" cy="404450"/>
              </a:xfrm>
              <a:prstGeom prst="line">
                <a:avLst/>
              </a:prstGeom>
              <a:noFill/>
              <a:ln w="44450" cap="flat">
                <a:solidFill>
                  <a:srgbClr val="3963A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24"/>
              </a:p>
            </p:txBody>
          </p:sp>
          <p:sp>
            <p:nvSpPr>
              <p:cNvPr id="129" name="Line 14"/>
              <p:cNvSpPr>
                <a:spLocks noChangeShapeType="1"/>
              </p:cNvSpPr>
              <p:nvPr userDrawn="1"/>
            </p:nvSpPr>
            <p:spPr bwMode="gray">
              <a:xfrm>
                <a:off x="11279200" y="6146427"/>
                <a:ext cx="0" cy="404450"/>
              </a:xfrm>
              <a:prstGeom prst="line">
                <a:avLst/>
              </a:prstGeom>
              <a:noFill/>
              <a:ln w="44450" cap="flat">
                <a:solidFill>
                  <a:srgbClr val="3963A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24"/>
              </a:p>
            </p:txBody>
          </p:sp>
          <p:sp>
            <p:nvSpPr>
              <p:cNvPr id="130" name="Line 15"/>
              <p:cNvSpPr>
                <a:spLocks noChangeShapeType="1"/>
              </p:cNvSpPr>
              <p:nvPr userDrawn="1"/>
            </p:nvSpPr>
            <p:spPr bwMode="gray">
              <a:xfrm flipH="1" flipV="1">
                <a:off x="10564731" y="6027051"/>
                <a:ext cx="347435" cy="363471"/>
              </a:xfrm>
              <a:prstGeom prst="line">
                <a:avLst/>
              </a:prstGeom>
              <a:noFill/>
              <a:ln w="44450" cap="flat">
                <a:solidFill>
                  <a:srgbClr val="3963A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24"/>
              </a:p>
            </p:txBody>
          </p:sp>
          <p:sp>
            <p:nvSpPr>
              <p:cNvPr id="131" name="Line 16"/>
              <p:cNvSpPr>
                <a:spLocks noChangeShapeType="1"/>
              </p:cNvSpPr>
              <p:nvPr userDrawn="1"/>
            </p:nvSpPr>
            <p:spPr bwMode="gray">
              <a:xfrm flipH="1">
                <a:off x="10926420" y="6160680"/>
                <a:ext cx="352780" cy="215588"/>
              </a:xfrm>
              <a:prstGeom prst="line">
                <a:avLst/>
              </a:prstGeom>
              <a:noFill/>
              <a:ln w="44450" cap="flat">
                <a:solidFill>
                  <a:srgbClr val="3963A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24"/>
              </a:p>
            </p:txBody>
          </p:sp>
          <p:sp>
            <p:nvSpPr>
              <p:cNvPr id="132" name="Line 17"/>
              <p:cNvSpPr>
                <a:spLocks noChangeShapeType="1"/>
              </p:cNvSpPr>
              <p:nvPr userDrawn="1"/>
            </p:nvSpPr>
            <p:spPr bwMode="gray">
              <a:xfrm>
                <a:off x="11297017" y="6174934"/>
                <a:ext cx="349217" cy="368816"/>
              </a:xfrm>
              <a:prstGeom prst="line">
                <a:avLst/>
              </a:prstGeom>
              <a:noFill/>
              <a:ln w="44450" cap="flat">
                <a:solidFill>
                  <a:srgbClr val="3963A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24"/>
              </a:p>
            </p:txBody>
          </p:sp>
          <p:sp>
            <p:nvSpPr>
              <p:cNvPr id="133" name="Line 18"/>
              <p:cNvSpPr>
                <a:spLocks noChangeShapeType="1"/>
              </p:cNvSpPr>
              <p:nvPr userDrawn="1"/>
            </p:nvSpPr>
            <p:spPr bwMode="gray">
              <a:xfrm flipH="1" flipV="1">
                <a:off x="10176316" y="6044869"/>
                <a:ext cx="368816" cy="365252"/>
              </a:xfrm>
              <a:prstGeom prst="line">
                <a:avLst/>
              </a:prstGeom>
              <a:noFill/>
              <a:ln w="44450" cap="flat">
                <a:solidFill>
                  <a:srgbClr val="3963A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24"/>
              </a:p>
            </p:txBody>
          </p:sp>
          <p:sp>
            <p:nvSpPr>
              <p:cNvPr id="134" name="Line 19"/>
              <p:cNvSpPr>
                <a:spLocks noChangeShapeType="1"/>
              </p:cNvSpPr>
              <p:nvPr userDrawn="1"/>
            </p:nvSpPr>
            <p:spPr bwMode="gray">
              <a:xfrm>
                <a:off x="9809282" y="6141081"/>
                <a:ext cx="367034" cy="269040"/>
              </a:xfrm>
              <a:prstGeom prst="line">
                <a:avLst/>
              </a:prstGeom>
              <a:noFill/>
              <a:ln w="44450" cap="flat">
                <a:solidFill>
                  <a:srgbClr val="3963A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24"/>
              </a:p>
            </p:txBody>
          </p:sp>
          <p:sp>
            <p:nvSpPr>
              <p:cNvPr id="135" name="Line 20"/>
              <p:cNvSpPr>
                <a:spLocks noChangeShapeType="1"/>
              </p:cNvSpPr>
              <p:nvPr userDrawn="1"/>
            </p:nvSpPr>
            <p:spPr bwMode="gray">
              <a:xfrm flipH="1">
                <a:off x="9479664" y="6160680"/>
                <a:ext cx="311801" cy="361689"/>
              </a:xfrm>
              <a:prstGeom prst="line">
                <a:avLst/>
              </a:prstGeom>
              <a:noFill/>
              <a:ln w="44450" cap="rnd">
                <a:solidFill>
                  <a:srgbClr val="3963A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24"/>
              </a:p>
            </p:txBody>
          </p:sp>
        </p:grpSp>
        <p:sp>
          <p:nvSpPr>
            <p:cNvPr id="40" name="Freeform: Shape 39"/>
            <p:cNvSpPr>
              <a:spLocks/>
            </p:cNvSpPr>
            <p:nvPr userDrawn="1"/>
          </p:nvSpPr>
          <p:spPr bwMode="gray">
            <a:xfrm>
              <a:off x="8280836" y="4660473"/>
              <a:ext cx="1603278" cy="625385"/>
            </a:xfrm>
            <a:custGeom>
              <a:avLst/>
              <a:gdLst>
                <a:gd name="connsiteX0" fmla="*/ 650332 w 1603278"/>
                <a:gd name="connsiteY0" fmla="*/ 0 h 625385"/>
                <a:gd name="connsiteX1" fmla="*/ 837264 w 1603278"/>
                <a:gd name="connsiteY1" fmla="*/ 63591 h 625385"/>
                <a:gd name="connsiteX2" fmla="*/ 875869 w 1603278"/>
                <a:gd name="connsiteY2" fmla="*/ 100515 h 625385"/>
                <a:gd name="connsiteX3" fmla="*/ 910411 w 1603278"/>
                <a:gd name="connsiteY3" fmla="*/ 143593 h 625385"/>
                <a:gd name="connsiteX4" fmla="*/ 942921 w 1603278"/>
                <a:gd name="connsiteY4" fmla="*/ 209235 h 625385"/>
                <a:gd name="connsiteX5" fmla="*/ 955112 w 1603278"/>
                <a:gd name="connsiteY5" fmla="*/ 260518 h 625385"/>
                <a:gd name="connsiteX6" fmla="*/ 959176 w 1603278"/>
                <a:gd name="connsiteY6" fmla="*/ 256416 h 625385"/>
                <a:gd name="connsiteX7" fmla="*/ 1009973 w 1603278"/>
                <a:gd name="connsiteY7" fmla="*/ 221543 h 625385"/>
                <a:gd name="connsiteX8" fmla="*/ 1101407 w 1603278"/>
                <a:gd name="connsiteY8" fmla="*/ 201030 h 625385"/>
                <a:gd name="connsiteX9" fmla="*/ 1304594 w 1603278"/>
                <a:gd name="connsiteY9" fmla="*/ 361033 h 625385"/>
                <a:gd name="connsiteX10" fmla="*/ 1438697 w 1603278"/>
                <a:gd name="connsiteY10" fmla="*/ 291288 h 625385"/>
                <a:gd name="connsiteX11" fmla="*/ 1603278 w 1603278"/>
                <a:gd name="connsiteY11" fmla="*/ 457445 h 625385"/>
                <a:gd name="connsiteX12" fmla="*/ 1438697 w 1603278"/>
                <a:gd name="connsiteY12" fmla="*/ 623602 h 625385"/>
                <a:gd name="connsiteX13" fmla="*/ 260769 w 1603278"/>
                <a:gd name="connsiteY13" fmla="*/ 623602 h 625385"/>
                <a:gd name="connsiteX14" fmla="*/ 217158 w 1603278"/>
                <a:gd name="connsiteY14" fmla="*/ 623602 h 625385"/>
                <a:gd name="connsiteX15" fmla="*/ 199471 w 1603278"/>
                <a:gd name="connsiteY15" fmla="*/ 625385 h 625385"/>
                <a:gd name="connsiteX16" fmla="*/ 121828 w 1603278"/>
                <a:gd name="connsiteY16" fmla="*/ 609710 h 625385"/>
                <a:gd name="connsiteX17" fmla="*/ 97105 w 1603278"/>
                <a:gd name="connsiteY17" fmla="*/ 593041 h 625385"/>
                <a:gd name="connsiteX18" fmla="*/ 69218 w 1603278"/>
                <a:gd name="connsiteY18" fmla="*/ 576422 h 625385"/>
                <a:gd name="connsiteX19" fmla="*/ 69218 w 1603278"/>
                <a:gd name="connsiteY19" fmla="*/ 574239 h 625385"/>
                <a:gd name="connsiteX20" fmla="*/ 58423 w 1603278"/>
                <a:gd name="connsiteY20" fmla="*/ 566962 h 625385"/>
                <a:gd name="connsiteX21" fmla="*/ 0 w 1603278"/>
                <a:gd name="connsiteY21" fmla="*/ 425914 h 625385"/>
                <a:gd name="connsiteX22" fmla="*/ 199471 w 1603278"/>
                <a:gd name="connsiteY22" fmla="*/ 226443 h 625385"/>
                <a:gd name="connsiteX23" fmla="*/ 340518 w 1603278"/>
                <a:gd name="connsiteY23" fmla="*/ 284867 h 625385"/>
                <a:gd name="connsiteX24" fmla="*/ 343835 w 1603278"/>
                <a:gd name="connsiteY24" fmla="*/ 289785 h 625385"/>
                <a:gd name="connsiteX25" fmla="*/ 369744 w 1603278"/>
                <a:gd name="connsiteY25" fmla="*/ 182600 h 625385"/>
                <a:gd name="connsiteX26" fmla="*/ 650332 w 1603278"/>
                <a:gd name="connsiteY26" fmla="*/ 0 h 625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603278" h="625385">
                  <a:moveTo>
                    <a:pt x="650332" y="0"/>
                  </a:moveTo>
                  <a:cubicBezTo>
                    <a:pt x="721448" y="0"/>
                    <a:pt x="786467" y="24616"/>
                    <a:pt x="837264" y="63591"/>
                  </a:cubicBezTo>
                  <a:cubicBezTo>
                    <a:pt x="851487" y="75899"/>
                    <a:pt x="865710" y="86156"/>
                    <a:pt x="875869" y="100515"/>
                  </a:cubicBezTo>
                  <a:cubicBezTo>
                    <a:pt x="890092" y="112823"/>
                    <a:pt x="900252" y="129234"/>
                    <a:pt x="910411" y="143593"/>
                  </a:cubicBezTo>
                  <a:cubicBezTo>
                    <a:pt x="924634" y="164106"/>
                    <a:pt x="934794" y="186671"/>
                    <a:pt x="942921" y="209235"/>
                  </a:cubicBezTo>
                  <a:cubicBezTo>
                    <a:pt x="946985" y="225646"/>
                    <a:pt x="953080" y="244108"/>
                    <a:pt x="955112" y="260518"/>
                  </a:cubicBezTo>
                  <a:cubicBezTo>
                    <a:pt x="957144" y="258467"/>
                    <a:pt x="957144" y="258467"/>
                    <a:pt x="959176" y="256416"/>
                  </a:cubicBezTo>
                  <a:cubicBezTo>
                    <a:pt x="975431" y="242056"/>
                    <a:pt x="991686" y="229748"/>
                    <a:pt x="1009973" y="221543"/>
                  </a:cubicBezTo>
                  <a:cubicBezTo>
                    <a:pt x="1038419" y="207184"/>
                    <a:pt x="1068897" y="201030"/>
                    <a:pt x="1101407" y="201030"/>
                  </a:cubicBezTo>
                  <a:cubicBezTo>
                    <a:pt x="1198936" y="201030"/>
                    <a:pt x="1282243" y="268723"/>
                    <a:pt x="1304594" y="361033"/>
                  </a:cubicBezTo>
                  <a:cubicBezTo>
                    <a:pt x="1335072" y="320007"/>
                    <a:pt x="1383836" y="291288"/>
                    <a:pt x="1438697" y="291288"/>
                  </a:cubicBezTo>
                  <a:cubicBezTo>
                    <a:pt x="1530131" y="291288"/>
                    <a:pt x="1603278" y="365136"/>
                    <a:pt x="1603278" y="457445"/>
                  </a:cubicBezTo>
                  <a:cubicBezTo>
                    <a:pt x="1603278" y="549755"/>
                    <a:pt x="1530131" y="623602"/>
                    <a:pt x="1438697" y="623602"/>
                  </a:cubicBezTo>
                  <a:cubicBezTo>
                    <a:pt x="661508" y="623602"/>
                    <a:pt x="370062" y="623602"/>
                    <a:pt x="260769" y="623602"/>
                  </a:cubicBezTo>
                  <a:lnTo>
                    <a:pt x="217158" y="623602"/>
                  </a:lnTo>
                  <a:lnTo>
                    <a:pt x="199471" y="625385"/>
                  </a:lnTo>
                  <a:cubicBezTo>
                    <a:pt x="171930" y="625385"/>
                    <a:pt x="145692" y="619804"/>
                    <a:pt x="121828" y="609710"/>
                  </a:cubicBezTo>
                  <a:lnTo>
                    <a:pt x="97105" y="593041"/>
                  </a:lnTo>
                  <a:lnTo>
                    <a:pt x="69218" y="576422"/>
                  </a:lnTo>
                  <a:lnTo>
                    <a:pt x="69218" y="574239"/>
                  </a:lnTo>
                  <a:lnTo>
                    <a:pt x="58423" y="566962"/>
                  </a:lnTo>
                  <a:cubicBezTo>
                    <a:pt x="22326" y="530864"/>
                    <a:pt x="0" y="480997"/>
                    <a:pt x="0" y="425914"/>
                  </a:cubicBezTo>
                  <a:cubicBezTo>
                    <a:pt x="0" y="315749"/>
                    <a:pt x="89306" y="226443"/>
                    <a:pt x="199471" y="226443"/>
                  </a:cubicBezTo>
                  <a:cubicBezTo>
                    <a:pt x="254554" y="226443"/>
                    <a:pt x="304421" y="248770"/>
                    <a:pt x="340518" y="284867"/>
                  </a:cubicBezTo>
                  <a:lnTo>
                    <a:pt x="343835" y="289785"/>
                  </a:lnTo>
                  <a:lnTo>
                    <a:pt x="369744" y="182600"/>
                  </a:lnTo>
                  <a:cubicBezTo>
                    <a:pt x="418699" y="75002"/>
                    <a:pt x="525372" y="0"/>
                    <a:pt x="650332" y="0"/>
                  </a:cubicBezTo>
                  <a:close/>
                </a:path>
              </a:pathLst>
            </a:custGeom>
            <a:solidFill>
              <a:srgbClr val="3393D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324"/>
            </a:p>
          </p:txBody>
        </p:sp>
        <p:sp>
          <p:nvSpPr>
            <p:cNvPr id="41" name="Freeform 34"/>
            <p:cNvSpPr>
              <a:spLocks/>
            </p:cNvSpPr>
            <p:nvPr userDrawn="1"/>
          </p:nvSpPr>
          <p:spPr bwMode="gray">
            <a:xfrm>
              <a:off x="10787446" y="3425741"/>
              <a:ext cx="1019143" cy="584404"/>
            </a:xfrm>
            <a:custGeom>
              <a:avLst/>
              <a:gdLst>
                <a:gd name="T0" fmla="*/ 447 w 502"/>
                <a:gd name="T1" fmla="*/ 175 h 285"/>
                <a:gd name="T2" fmla="*/ 420 w 502"/>
                <a:gd name="T3" fmla="*/ 183 h 285"/>
                <a:gd name="T4" fmla="*/ 425 w 502"/>
                <a:gd name="T5" fmla="*/ 142 h 285"/>
                <a:gd name="T6" fmla="*/ 283 w 502"/>
                <a:gd name="T7" fmla="*/ 0 h 285"/>
                <a:gd name="T8" fmla="*/ 143 w 502"/>
                <a:gd name="T9" fmla="*/ 119 h 285"/>
                <a:gd name="T10" fmla="*/ 91 w 502"/>
                <a:gd name="T11" fmla="*/ 102 h 285"/>
                <a:gd name="T12" fmla="*/ 0 w 502"/>
                <a:gd name="T13" fmla="*/ 193 h 285"/>
                <a:gd name="T14" fmla="*/ 91 w 502"/>
                <a:gd name="T15" fmla="*/ 285 h 285"/>
                <a:gd name="T16" fmla="*/ 447 w 502"/>
                <a:gd name="T17" fmla="*/ 285 h 285"/>
                <a:gd name="T18" fmla="*/ 502 w 502"/>
                <a:gd name="T19" fmla="*/ 230 h 285"/>
                <a:gd name="T20" fmla="*/ 447 w 502"/>
                <a:gd name="T21" fmla="*/ 17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02" h="285">
                  <a:moveTo>
                    <a:pt x="447" y="175"/>
                  </a:moveTo>
                  <a:cubicBezTo>
                    <a:pt x="437" y="175"/>
                    <a:pt x="428" y="178"/>
                    <a:pt x="420" y="183"/>
                  </a:cubicBezTo>
                  <a:cubicBezTo>
                    <a:pt x="423" y="170"/>
                    <a:pt x="425" y="156"/>
                    <a:pt x="425" y="142"/>
                  </a:cubicBezTo>
                  <a:cubicBezTo>
                    <a:pt x="425" y="64"/>
                    <a:pt x="362" y="0"/>
                    <a:pt x="283" y="0"/>
                  </a:cubicBezTo>
                  <a:cubicBezTo>
                    <a:pt x="213" y="0"/>
                    <a:pt x="154" y="52"/>
                    <a:pt x="143" y="119"/>
                  </a:cubicBezTo>
                  <a:cubicBezTo>
                    <a:pt x="128" y="109"/>
                    <a:pt x="110" y="102"/>
                    <a:pt x="91" y="102"/>
                  </a:cubicBezTo>
                  <a:cubicBezTo>
                    <a:pt x="40" y="102"/>
                    <a:pt x="0" y="143"/>
                    <a:pt x="0" y="193"/>
                  </a:cubicBezTo>
                  <a:cubicBezTo>
                    <a:pt x="0" y="244"/>
                    <a:pt x="40" y="285"/>
                    <a:pt x="91" y="285"/>
                  </a:cubicBezTo>
                  <a:cubicBezTo>
                    <a:pt x="127" y="285"/>
                    <a:pt x="418" y="285"/>
                    <a:pt x="447" y="285"/>
                  </a:cubicBezTo>
                  <a:cubicBezTo>
                    <a:pt x="477" y="285"/>
                    <a:pt x="502" y="260"/>
                    <a:pt x="502" y="230"/>
                  </a:cubicBezTo>
                  <a:cubicBezTo>
                    <a:pt x="502" y="200"/>
                    <a:pt x="477" y="175"/>
                    <a:pt x="447" y="17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24"/>
            </a:p>
          </p:txBody>
        </p:sp>
        <p:grpSp>
          <p:nvGrpSpPr>
            <p:cNvPr id="42" name="Group 41"/>
            <p:cNvGrpSpPr/>
            <p:nvPr userDrawn="1"/>
          </p:nvGrpSpPr>
          <p:grpSpPr bwMode="gray">
            <a:xfrm>
              <a:off x="8374998" y="4537534"/>
              <a:ext cx="1099321" cy="2456991"/>
              <a:chOff x="8374998" y="4537534"/>
              <a:chExt cx="1099321" cy="2456991"/>
            </a:xfrm>
          </p:grpSpPr>
          <p:sp>
            <p:nvSpPr>
              <p:cNvPr id="74" name="Rectangle 35"/>
              <p:cNvSpPr>
                <a:spLocks noChangeArrowheads="1"/>
              </p:cNvSpPr>
              <p:nvPr userDrawn="1"/>
            </p:nvSpPr>
            <p:spPr bwMode="gray">
              <a:xfrm>
                <a:off x="8599495" y="5576276"/>
                <a:ext cx="406232" cy="25656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24"/>
              </a:p>
            </p:txBody>
          </p:sp>
          <p:sp>
            <p:nvSpPr>
              <p:cNvPr id="75" name="Rectangle 36"/>
              <p:cNvSpPr>
                <a:spLocks noChangeArrowheads="1"/>
              </p:cNvSpPr>
              <p:nvPr userDrawn="1"/>
            </p:nvSpPr>
            <p:spPr bwMode="gray">
              <a:xfrm>
                <a:off x="8374998" y="5756230"/>
                <a:ext cx="1099321" cy="123829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24"/>
              </a:p>
            </p:txBody>
          </p:sp>
          <p:sp>
            <p:nvSpPr>
              <p:cNvPr id="76" name="Freeform 37"/>
              <p:cNvSpPr>
                <a:spLocks/>
              </p:cNvSpPr>
              <p:nvPr userDrawn="1"/>
            </p:nvSpPr>
            <p:spPr bwMode="gray">
              <a:xfrm>
                <a:off x="8957620" y="4583859"/>
                <a:ext cx="434739" cy="2000871"/>
              </a:xfrm>
              <a:custGeom>
                <a:avLst/>
                <a:gdLst>
                  <a:gd name="T0" fmla="*/ 244 w 244"/>
                  <a:gd name="T1" fmla="*/ 314 h 1123"/>
                  <a:gd name="T2" fmla="*/ 122 w 244"/>
                  <a:gd name="T3" fmla="*/ 0 h 1123"/>
                  <a:gd name="T4" fmla="*/ 0 w 244"/>
                  <a:gd name="T5" fmla="*/ 314 h 1123"/>
                  <a:gd name="T6" fmla="*/ 0 w 244"/>
                  <a:gd name="T7" fmla="*/ 1123 h 1123"/>
                  <a:gd name="T8" fmla="*/ 244 w 244"/>
                  <a:gd name="T9" fmla="*/ 1123 h 1123"/>
                  <a:gd name="T10" fmla="*/ 244 w 244"/>
                  <a:gd name="T11" fmla="*/ 314 h 1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4" h="1123">
                    <a:moveTo>
                      <a:pt x="244" y="314"/>
                    </a:moveTo>
                    <a:lnTo>
                      <a:pt x="122" y="0"/>
                    </a:lnTo>
                    <a:lnTo>
                      <a:pt x="0" y="314"/>
                    </a:lnTo>
                    <a:lnTo>
                      <a:pt x="0" y="1123"/>
                    </a:lnTo>
                    <a:lnTo>
                      <a:pt x="244" y="1123"/>
                    </a:lnTo>
                    <a:lnTo>
                      <a:pt x="244" y="31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24"/>
              </a:p>
            </p:txBody>
          </p:sp>
          <p:sp>
            <p:nvSpPr>
              <p:cNvPr id="77" name="Oval 38"/>
              <p:cNvSpPr>
                <a:spLocks noChangeArrowheads="1"/>
              </p:cNvSpPr>
              <p:nvPr userDrawn="1"/>
            </p:nvSpPr>
            <p:spPr bwMode="gray">
              <a:xfrm>
                <a:off x="9130447" y="4537534"/>
                <a:ext cx="89086" cy="90868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24"/>
              </a:p>
            </p:txBody>
          </p:sp>
          <p:sp>
            <p:nvSpPr>
              <p:cNvPr id="78" name="Rectangle 39"/>
              <p:cNvSpPr>
                <a:spLocks noChangeArrowheads="1"/>
              </p:cNvSpPr>
              <p:nvPr userDrawn="1"/>
            </p:nvSpPr>
            <p:spPr bwMode="gray">
              <a:xfrm>
                <a:off x="8957620" y="5143319"/>
                <a:ext cx="434739" cy="64142"/>
              </a:xfrm>
              <a:prstGeom prst="rect">
                <a:avLst/>
              </a:prstGeom>
              <a:solidFill>
                <a:srgbClr val="3963A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24"/>
              </a:p>
            </p:txBody>
          </p:sp>
          <p:sp>
            <p:nvSpPr>
              <p:cNvPr id="79" name="Rectangle 40"/>
              <p:cNvSpPr>
                <a:spLocks noChangeArrowheads="1"/>
              </p:cNvSpPr>
              <p:nvPr userDrawn="1"/>
            </p:nvSpPr>
            <p:spPr bwMode="gray">
              <a:xfrm>
                <a:off x="9005727" y="5255567"/>
                <a:ext cx="131847" cy="81959"/>
              </a:xfrm>
              <a:prstGeom prst="rect">
                <a:avLst/>
              </a:prstGeom>
              <a:solidFill>
                <a:srgbClr val="3963A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24"/>
              </a:p>
            </p:txBody>
          </p:sp>
          <p:sp>
            <p:nvSpPr>
              <p:cNvPr id="80" name="Rectangle 41"/>
              <p:cNvSpPr>
                <a:spLocks noChangeArrowheads="1"/>
              </p:cNvSpPr>
              <p:nvPr userDrawn="1"/>
            </p:nvSpPr>
            <p:spPr bwMode="gray">
              <a:xfrm>
                <a:off x="9208843" y="5255567"/>
                <a:ext cx="133629" cy="81959"/>
              </a:xfrm>
              <a:prstGeom prst="rect">
                <a:avLst/>
              </a:prstGeom>
              <a:solidFill>
                <a:srgbClr val="3963A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24"/>
              </a:p>
            </p:txBody>
          </p:sp>
          <p:sp>
            <p:nvSpPr>
              <p:cNvPr id="81" name="Rectangle 42"/>
              <p:cNvSpPr>
                <a:spLocks noChangeArrowheads="1"/>
              </p:cNvSpPr>
              <p:nvPr userDrawn="1"/>
            </p:nvSpPr>
            <p:spPr bwMode="gray">
              <a:xfrm>
                <a:off x="9005727" y="5396323"/>
                <a:ext cx="131847" cy="81959"/>
              </a:xfrm>
              <a:prstGeom prst="rect">
                <a:avLst/>
              </a:prstGeom>
              <a:solidFill>
                <a:srgbClr val="3963A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24"/>
              </a:p>
            </p:txBody>
          </p:sp>
          <p:sp>
            <p:nvSpPr>
              <p:cNvPr id="82" name="Rectangle 43"/>
              <p:cNvSpPr>
                <a:spLocks noChangeArrowheads="1"/>
              </p:cNvSpPr>
              <p:nvPr userDrawn="1"/>
            </p:nvSpPr>
            <p:spPr bwMode="gray">
              <a:xfrm>
                <a:off x="9208843" y="5396323"/>
                <a:ext cx="133629" cy="81959"/>
              </a:xfrm>
              <a:prstGeom prst="rect">
                <a:avLst/>
              </a:prstGeom>
              <a:solidFill>
                <a:srgbClr val="3963A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24"/>
              </a:p>
            </p:txBody>
          </p:sp>
          <p:sp>
            <p:nvSpPr>
              <p:cNvPr id="83" name="Rectangle 44"/>
              <p:cNvSpPr>
                <a:spLocks noChangeArrowheads="1"/>
              </p:cNvSpPr>
              <p:nvPr userDrawn="1"/>
            </p:nvSpPr>
            <p:spPr bwMode="gray">
              <a:xfrm>
                <a:off x="9005727" y="5535297"/>
                <a:ext cx="131847" cy="81959"/>
              </a:xfrm>
              <a:prstGeom prst="rect">
                <a:avLst/>
              </a:prstGeom>
              <a:solidFill>
                <a:srgbClr val="3963A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24"/>
              </a:p>
            </p:txBody>
          </p:sp>
          <p:sp>
            <p:nvSpPr>
              <p:cNvPr id="84" name="Rectangle 45"/>
              <p:cNvSpPr>
                <a:spLocks noChangeArrowheads="1"/>
              </p:cNvSpPr>
              <p:nvPr userDrawn="1"/>
            </p:nvSpPr>
            <p:spPr bwMode="gray">
              <a:xfrm>
                <a:off x="9208843" y="5535297"/>
                <a:ext cx="133629" cy="81959"/>
              </a:xfrm>
              <a:prstGeom prst="rect">
                <a:avLst/>
              </a:prstGeom>
              <a:solidFill>
                <a:srgbClr val="3963A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24"/>
              </a:p>
            </p:txBody>
          </p:sp>
          <p:sp>
            <p:nvSpPr>
              <p:cNvPr id="85" name="Rectangle 46"/>
              <p:cNvSpPr>
                <a:spLocks noChangeArrowheads="1"/>
              </p:cNvSpPr>
              <p:nvPr userDrawn="1"/>
            </p:nvSpPr>
            <p:spPr bwMode="gray">
              <a:xfrm>
                <a:off x="9005727" y="5676053"/>
                <a:ext cx="131847" cy="83741"/>
              </a:xfrm>
              <a:prstGeom prst="rect">
                <a:avLst/>
              </a:prstGeom>
              <a:solidFill>
                <a:srgbClr val="3963A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24"/>
              </a:p>
            </p:txBody>
          </p:sp>
          <p:sp>
            <p:nvSpPr>
              <p:cNvPr id="86" name="Rectangle 47"/>
              <p:cNvSpPr>
                <a:spLocks noChangeArrowheads="1"/>
              </p:cNvSpPr>
              <p:nvPr userDrawn="1"/>
            </p:nvSpPr>
            <p:spPr bwMode="gray">
              <a:xfrm>
                <a:off x="9208843" y="5676053"/>
                <a:ext cx="133629" cy="83741"/>
              </a:xfrm>
              <a:prstGeom prst="rect">
                <a:avLst/>
              </a:prstGeom>
              <a:solidFill>
                <a:srgbClr val="3963A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24"/>
              </a:p>
            </p:txBody>
          </p:sp>
          <p:sp>
            <p:nvSpPr>
              <p:cNvPr id="87" name="Rectangle 48"/>
              <p:cNvSpPr>
                <a:spLocks noChangeArrowheads="1"/>
              </p:cNvSpPr>
              <p:nvPr userDrawn="1"/>
            </p:nvSpPr>
            <p:spPr bwMode="gray">
              <a:xfrm>
                <a:off x="9005727" y="5923712"/>
                <a:ext cx="131847" cy="81959"/>
              </a:xfrm>
              <a:prstGeom prst="rect">
                <a:avLst/>
              </a:prstGeom>
              <a:solidFill>
                <a:srgbClr val="3963A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24"/>
              </a:p>
            </p:txBody>
          </p:sp>
          <p:sp>
            <p:nvSpPr>
              <p:cNvPr id="88" name="Rectangle 49"/>
              <p:cNvSpPr>
                <a:spLocks noChangeArrowheads="1"/>
              </p:cNvSpPr>
              <p:nvPr userDrawn="1"/>
            </p:nvSpPr>
            <p:spPr bwMode="gray">
              <a:xfrm>
                <a:off x="9208843" y="5923712"/>
                <a:ext cx="133629" cy="81959"/>
              </a:xfrm>
              <a:prstGeom prst="rect">
                <a:avLst/>
              </a:prstGeom>
              <a:solidFill>
                <a:srgbClr val="3963A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24"/>
              </a:p>
            </p:txBody>
          </p:sp>
          <p:sp>
            <p:nvSpPr>
              <p:cNvPr id="89" name="Rectangle 50"/>
              <p:cNvSpPr>
                <a:spLocks noChangeArrowheads="1"/>
              </p:cNvSpPr>
              <p:nvPr userDrawn="1"/>
            </p:nvSpPr>
            <p:spPr bwMode="gray">
              <a:xfrm>
                <a:off x="9005727" y="6062686"/>
                <a:ext cx="131847" cy="81959"/>
              </a:xfrm>
              <a:prstGeom prst="rect">
                <a:avLst/>
              </a:prstGeom>
              <a:solidFill>
                <a:srgbClr val="3963A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24"/>
              </a:p>
            </p:txBody>
          </p:sp>
          <p:sp>
            <p:nvSpPr>
              <p:cNvPr id="90" name="Rectangle 51"/>
              <p:cNvSpPr>
                <a:spLocks noChangeArrowheads="1"/>
              </p:cNvSpPr>
              <p:nvPr userDrawn="1"/>
            </p:nvSpPr>
            <p:spPr bwMode="gray">
              <a:xfrm>
                <a:off x="9208843" y="6062686"/>
                <a:ext cx="133629" cy="81959"/>
              </a:xfrm>
              <a:prstGeom prst="rect">
                <a:avLst/>
              </a:prstGeom>
              <a:solidFill>
                <a:srgbClr val="3963A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24"/>
              </a:p>
            </p:txBody>
          </p:sp>
          <p:sp>
            <p:nvSpPr>
              <p:cNvPr id="91" name="Rectangle 52"/>
              <p:cNvSpPr>
                <a:spLocks noChangeArrowheads="1"/>
              </p:cNvSpPr>
              <p:nvPr userDrawn="1"/>
            </p:nvSpPr>
            <p:spPr bwMode="gray">
              <a:xfrm>
                <a:off x="9005727" y="6201660"/>
                <a:ext cx="131847" cy="81959"/>
              </a:xfrm>
              <a:prstGeom prst="rect">
                <a:avLst/>
              </a:prstGeom>
              <a:solidFill>
                <a:srgbClr val="3963A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24"/>
              </a:p>
            </p:txBody>
          </p:sp>
          <p:sp>
            <p:nvSpPr>
              <p:cNvPr id="92" name="Rectangle 53"/>
              <p:cNvSpPr>
                <a:spLocks noChangeArrowheads="1"/>
              </p:cNvSpPr>
              <p:nvPr userDrawn="1"/>
            </p:nvSpPr>
            <p:spPr bwMode="gray">
              <a:xfrm>
                <a:off x="9208843" y="6201660"/>
                <a:ext cx="133629" cy="81959"/>
              </a:xfrm>
              <a:prstGeom prst="rect">
                <a:avLst/>
              </a:prstGeom>
              <a:solidFill>
                <a:srgbClr val="3963A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24"/>
              </a:p>
            </p:txBody>
          </p:sp>
          <p:sp>
            <p:nvSpPr>
              <p:cNvPr id="93" name="Rectangle 54"/>
              <p:cNvSpPr>
                <a:spLocks noChangeArrowheads="1"/>
              </p:cNvSpPr>
              <p:nvPr userDrawn="1"/>
            </p:nvSpPr>
            <p:spPr bwMode="gray">
              <a:xfrm>
                <a:off x="9005727" y="6342416"/>
                <a:ext cx="131847" cy="81959"/>
              </a:xfrm>
              <a:prstGeom prst="rect">
                <a:avLst/>
              </a:prstGeom>
              <a:solidFill>
                <a:srgbClr val="3963A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24"/>
              </a:p>
            </p:txBody>
          </p:sp>
          <p:sp>
            <p:nvSpPr>
              <p:cNvPr id="94" name="Rectangle 55"/>
              <p:cNvSpPr>
                <a:spLocks noChangeArrowheads="1"/>
              </p:cNvSpPr>
              <p:nvPr userDrawn="1"/>
            </p:nvSpPr>
            <p:spPr bwMode="gray">
              <a:xfrm>
                <a:off x="9208843" y="6342416"/>
                <a:ext cx="133629" cy="81959"/>
              </a:xfrm>
              <a:prstGeom prst="rect">
                <a:avLst/>
              </a:prstGeom>
              <a:solidFill>
                <a:srgbClr val="3963A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24"/>
              </a:p>
            </p:txBody>
          </p:sp>
          <p:sp>
            <p:nvSpPr>
              <p:cNvPr id="95" name="Rectangle 56"/>
              <p:cNvSpPr>
                <a:spLocks noChangeArrowheads="1"/>
              </p:cNvSpPr>
              <p:nvPr userDrawn="1"/>
            </p:nvSpPr>
            <p:spPr bwMode="gray">
              <a:xfrm>
                <a:off x="9005727" y="6481390"/>
                <a:ext cx="131847" cy="81959"/>
              </a:xfrm>
              <a:prstGeom prst="rect">
                <a:avLst/>
              </a:prstGeom>
              <a:solidFill>
                <a:srgbClr val="3963A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24"/>
              </a:p>
            </p:txBody>
          </p:sp>
          <p:sp>
            <p:nvSpPr>
              <p:cNvPr id="96" name="Rectangle 57"/>
              <p:cNvSpPr>
                <a:spLocks noChangeArrowheads="1"/>
              </p:cNvSpPr>
              <p:nvPr userDrawn="1"/>
            </p:nvSpPr>
            <p:spPr bwMode="gray">
              <a:xfrm>
                <a:off x="9208843" y="6481390"/>
                <a:ext cx="133629" cy="81959"/>
              </a:xfrm>
              <a:prstGeom prst="rect">
                <a:avLst/>
              </a:prstGeom>
              <a:solidFill>
                <a:srgbClr val="3963A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24"/>
              </a:p>
            </p:txBody>
          </p:sp>
          <p:sp>
            <p:nvSpPr>
              <p:cNvPr id="97" name="Rectangle 58"/>
              <p:cNvSpPr>
                <a:spLocks noChangeArrowheads="1"/>
              </p:cNvSpPr>
              <p:nvPr userDrawn="1"/>
            </p:nvSpPr>
            <p:spPr bwMode="gray">
              <a:xfrm>
                <a:off x="9005727" y="6620364"/>
                <a:ext cx="131847" cy="81959"/>
              </a:xfrm>
              <a:prstGeom prst="rect">
                <a:avLst/>
              </a:prstGeom>
              <a:solidFill>
                <a:srgbClr val="3963A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24"/>
              </a:p>
            </p:txBody>
          </p:sp>
          <p:sp>
            <p:nvSpPr>
              <p:cNvPr id="98" name="Rectangle 59"/>
              <p:cNvSpPr>
                <a:spLocks noChangeArrowheads="1"/>
              </p:cNvSpPr>
              <p:nvPr userDrawn="1"/>
            </p:nvSpPr>
            <p:spPr bwMode="gray">
              <a:xfrm>
                <a:off x="9208843" y="6620364"/>
                <a:ext cx="133629" cy="81959"/>
              </a:xfrm>
              <a:prstGeom prst="rect">
                <a:avLst/>
              </a:prstGeom>
              <a:solidFill>
                <a:srgbClr val="3963A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24"/>
              </a:p>
            </p:txBody>
          </p:sp>
          <p:sp>
            <p:nvSpPr>
              <p:cNvPr id="99" name="Rectangle 60"/>
              <p:cNvSpPr>
                <a:spLocks noChangeArrowheads="1"/>
              </p:cNvSpPr>
              <p:nvPr userDrawn="1"/>
            </p:nvSpPr>
            <p:spPr bwMode="gray">
              <a:xfrm>
                <a:off x="9005727" y="6761120"/>
                <a:ext cx="131847" cy="81959"/>
              </a:xfrm>
              <a:prstGeom prst="rect">
                <a:avLst/>
              </a:prstGeom>
              <a:solidFill>
                <a:srgbClr val="3963A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24"/>
              </a:p>
            </p:txBody>
          </p:sp>
          <p:sp>
            <p:nvSpPr>
              <p:cNvPr id="100" name="Rectangle 61"/>
              <p:cNvSpPr>
                <a:spLocks noChangeArrowheads="1"/>
              </p:cNvSpPr>
              <p:nvPr userDrawn="1"/>
            </p:nvSpPr>
            <p:spPr bwMode="gray">
              <a:xfrm>
                <a:off x="9208843" y="6761120"/>
                <a:ext cx="133629" cy="81959"/>
              </a:xfrm>
              <a:prstGeom prst="rect">
                <a:avLst/>
              </a:prstGeom>
              <a:solidFill>
                <a:srgbClr val="3963A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24"/>
              </a:p>
            </p:txBody>
          </p:sp>
          <p:sp>
            <p:nvSpPr>
              <p:cNvPr id="101" name="Rectangle 62"/>
              <p:cNvSpPr>
                <a:spLocks noChangeArrowheads="1"/>
              </p:cNvSpPr>
              <p:nvPr userDrawn="1"/>
            </p:nvSpPr>
            <p:spPr bwMode="gray">
              <a:xfrm>
                <a:off x="8428450" y="5923712"/>
                <a:ext cx="133629" cy="81959"/>
              </a:xfrm>
              <a:prstGeom prst="rect">
                <a:avLst/>
              </a:prstGeom>
              <a:solidFill>
                <a:srgbClr val="3963A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24"/>
              </a:p>
            </p:txBody>
          </p:sp>
          <p:sp>
            <p:nvSpPr>
              <p:cNvPr id="102" name="Rectangle 63"/>
              <p:cNvSpPr>
                <a:spLocks noChangeArrowheads="1"/>
              </p:cNvSpPr>
              <p:nvPr userDrawn="1"/>
            </p:nvSpPr>
            <p:spPr bwMode="gray">
              <a:xfrm>
                <a:off x="8631566" y="5923712"/>
                <a:ext cx="133629" cy="81959"/>
              </a:xfrm>
              <a:prstGeom prst="rect">
                <a:avLst/>
              </a:prstGeom>
              <a:solidFill>
                <a:srgbClr val="3963A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24"/>
              </a:p>
            </p:txBody>
          </p:sp>
          <p:sp>
            <p:nvSpPr>
              <p:cNvPr id="103" name="Rectangle 64"/>
              <p:cNvSpPr>
                <a:spLocks noChangeArrowheads="1"/>
              </p:cNvSpPr>
              <p:nvPr userDrawn="1"/>
            </p:nvSpPr>
            <p:spPr bwMode="gray">
              <a:xfrm>
                <a:off x="8428450" y="6062686"/>
                <a:ext cx="133629" cy="81959"/>
              </a:xfrm>
              <a:prstGeom prst="rect">
                <a:avLst/>
              </a:prstGeom>
              <a:solidFill>
                <a:srgbClr val="3963A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24"/>
              </a:p>
            </p:txBody>
          </p:sp>
          <p:sp>
            <p:nvSpPr>
              <p:cNvPr id="104" name="Rectangle 65"/>
              <p:cNvSpPr>
                <a:spLocks noChangeArrowheads="1"/>
              </p:cNvSpPr>
              <p:nvPr userDrawn="1"/>
            </p:nvSpPr>
            <p:spPr bwMode="gray">
              <a:xfrm>
                <a:off x="8631566" y="6062686"/>
                <a:ext cx="133629" cy="81959"/>
              </a:xfrm>
              <a:prstGeom prst="rect">
                <a:avLst/>
              </a:prstGeom>
              <a:solidFill>
                <a:srgbClr val="3963A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24"/>
              </a:p>
            </p:txBody>
          </p:sp>
          <p:sp>
            <p:nvSpPr>
              <p:cNvPr id="105" name="Rectangle 66"/>
              <p:cNvSpPr>
                <a:spLocks noChangeArrowheads="1"/>
              </p:cNvSpPr>
              <p:nvPr userDrawn="1"/>
            </p:nvSpPr>
            <p:spPr bwMode="gray">
              <a:xfrm>
                <a:off x="8428450" y="6201660"/>
                <a:ext cx="133629" cy="81959"/>
              </a:xfrm>
              <a:prstGeom prst="rect">
                <a:avLst/>
              </a:prstGeom>
              <a:solidFill>
                <a:srgbClr val="3963A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24"/>
              </a:p>
            </p:txBody>
          </p:sp>
          <p:sp>
            <p:nvSpPr>
              <p:cNvPr id="106" name="Rectangle 67"/>
              <p:cNvSpPr>
                <a:spLocks noChangeArrowheads="1"/>
              </p:cNvSpPr>
              <p:nvPr userDrawn="1"/>
            </p:nvSpPr>
            <p:spPr bwMode="gray">
              <a:xfrm>
                <a:off x="8631566" y="6201660"/>
                <a:ext cx="133629" cy="81959"/>
              </a:xfrm>
              <a:prstGeom prst="rect">
                <a:avLst/>
              </a:prstGeom>
              <a:solidFill>
                <a:srgbClr val="3963A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24"/>
              </a:p>
            </p:txBody>
          </p:sp>
          <p:sp>
            <p:nvSpPr>
              <p:cNvPr id="107" name="Rectangle 68"/>
              <p:cNvSpPr>
                <a:spLocks noChangeArrowheads="1"/>
              </p:cNvSpPr>
              <p:nvPr userDrawn="1"/>
            </p:nvSpPr>
            <p:spPr bwMode="gray">
              <a:xfrm>
                <a:off x="8428450" y="6342416"/>
                <a:ext cx="133629" cy="81959"/>
              </a:xfrm>
              <a:prstGeom prst="rect">
                <a:avLst/>
              </a:prstGeom>
              <a:solidFill>
                <a:srgbClr val="3963A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24"/>
              </a:p>
            </p:txBody>
          </p:sp>
          <p:sp>
            <p:nvSpPr>
              <p:cNvPr id="108" name="Rectangle 69"/>
              <p:cNvSpPr>
                <a:spLocks noChangeArrowheads="1"/>
              </p:cNvSpPr>
              <p:nvPr userDrawn="1"/>
            </p:nvSpPr>
            <p:spPr bwMode="gray">
              <a:xfrm>
                <a:off x="8631566" y="6342416"/>
                <a:ext cx="133629" cy="81959"/>
              </a:xfrm>
              <a:prstGeom prst="rect">
                <a:avLst/>
              </a:prstGeom>
              <a:solidFill>
                <a:srgbClr val="3963A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24"/>
              </a:p>
            </p:txBody>
          </p:sp>
          <p:sp>
            <p:nvSpPr>
              <p:cNvPr id="109" name="Rectangle 70"/>
              <p:cNvSpPr>
                <a:spLocks noChangeArrowheads="1"/>
              </p:cNvSpPr>
              <p:nvPr userDrawn="1"/>
            </p:nvSpPr>
            <p:spPr bwMode="gray">
              <a:xfrm>
                <a:off x="8428450" y="6481390"/>
                <a:ext cx="133629" cy="81959"/>
              </a:xfrm>
              <a:prstGeom prst="rect">
                <a:avLst/>
              </a:prstGeom>
              <a:solidFill>
                <a:srgbClr val="3963A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24"/>
              </a:p>
            </p:txBody>
          </p:sp>
          <p:sp>
            <p:nvSpPr>
              <p:cNvPr id="110" name="Rectangle 71"/>
              <p:cNvSpPr>
                <a:spLocks noChangeArrowheads="1"/>
              </p:cNvSpPr>
              <p:nvPr userDrawn="1"/>
            </p:nvSpPr>
            <p:spPr bwMode="gray">
              <a:xfrm>
                <a:off x="8631566" y="6481390"/>
                <a:ext cx="133629" cy="81959"/>
              </a:xfrm>
              <a:prstGeom prst="rect">
                <a:avLst/>
              </a:prstGeom>
              <a:solidFill>
                <a:srgbClr val="3963A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24"/>
              </a:p>
            </p:txBody>
          </p:sp>
          <p:sp>
            <p:nvSpPr>
              <p:cNvPr id="111" name="Rectangle 72"/>
              <p:cNvSpPr>
                <a:spLocks noChangeArrowheads="1"/>
              </p:cNvSpPr>
              <p:nvPr userDrawn="1"/>
            </p:nvSpPr>
            <p:spPr bwMode="gray">
              <a:xfrm>
                <a:off x="8428450" y="6620364"/>
                <a:ext cx="133629" cy="81959"/>
              </a:xfrm>
              <a:prstGeom prst="rect">
                <a:avLst/>
              </a:prstGeom>
              <a:solidFill>
                <a:srgbClr val="3963A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24"/>
              </a:p>
            </p:txBody>
          </p:sp>
          <p:sp>
            <p:nvSpPr>
              <p:cNvPr id="112" name="Rectangle 73"/>
              <p:cNvSpPr>
                <a:spLocks noChangeArrowheads="1"/>
              </p:cNvSpPr>
              <p:nvPr userDrawn="1"/>
            </p:nvSpPr>
            <p:spPr bwMode="gray">
              <a:xfrm>
                <a:off x="8631566" y="6620364"/>
                <a:ext cx="133629" cy="81959"/>
              </a:xfrm>
              <a:prstGeom prst="rect">
                <a:avLst/>
              </a:prstGeom>
              <a:solidFill>
                <a:srgbClr val="3963A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24"/>
              </a:p>
            </p:txBody>
          </p:sp>
          <p:sp>
            <p:nvSpPr>
              <p:cNvPr id="113" name="Rectangle 74"/>
              <p:cNvSpPr>
                <a:spLocks noChangeArrowheads="1"/>
              </p:cNvSpPr>
              <p:nvPr userDrawn="1"/>
            </p:nvSpPr>
            <p:spPr bwMode="gray">
              <a:xfrm>
                <a:off x="8428450" y="6761120"/>
                <a:ext cx="133629" cy="81959"/>
              </a:xfrm>
              <a:prstGeom prst="rect">
                <a:avLst/>
              </a:prstGeom>
              <a:solidFill>
                <a:srgbClr val="3963A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24"/>
              </a:p>
            </p:txBody>
          </p:sp>
          <p:sp>
            <p:nvSpPr>
              <p:cNvPr id="114" name="Rectangle 75"/>
              <p:cNvSpPr>
                <a:spLocks noChangeArrowheads="1"/>
              </p:cNvSpPr>
              <p:nvPr userDrawn="1"/>
            </p:nvSpPr>
            <p:spPr bwMode="gray">
              <a:xfrm>
                <a:off x="8631566" y="6761120"/>
                <a:ext cx="133629" cy="81959"/>
              </a:xfrm>
              <a:prstGeom prst="rect">
                <a:avLst/>
              </a:prstGeom>
              <a:solidFill>
                <a:srgbClr val="3963A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24"/>
              </a:p>
            </p:txBody>
          </p:sp>
          <p:sp>
            <p:nvSpPr>
              <p:cNvPr id="115" name="Rectangle 76"/>
              <p:cNvSpPr>
                <a:spLocks noChangeArrowheads="1"/>
              </p:cNvSpPr>
              <p:nvPr userDrawn="1"/>
            </p:nvSpPr>
            <p:spPr bwMode="gray">
              <a:xfrm>
                <a:off x="8802611" y="5756230"/>
                <a:ext cx="155010" cy="1238295"/>
              </a:xfrm>
              <a:prstGeom prst="rect">
                <a:avLst/>
              </a:prstGeom>
              <a:solidFill>
                <a:srgbClr val="3963A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24"/>
              </a:p>
            </p:txBody>
          </p:sp>
          <p:sp>
            <p:nvSpPr>
              <p:cNvPr id="116" name="Rectangle 77"/>
              <p:cNvSpPr>
                <a:spLocks noChangeArrowheads="1"/>
              </p:cNvSpPr>
              <p:nvPr userDrawn="1"/>
            </p:nvSpPr>
            <p:spPr bwMode="gray">
              <a:xfrm>
                <a:off x="8374998" y="5813245"/>
                <a:ext cx="1099321" cy="40980"/>
              </a:xfrm>
              <a:prstGeom prst="rect">
                <a:avLst/>
              </a:prstGeom>
              <a:solidFill>
                <a:srgbClr val="3963A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24"/>
              </a:p>
            </p:txBody>
          </p:sp>
          <p:sp>
            <p:nvSpPr>
              <p:cNvPr id="117" name="Freeform 78"/>
              <p:cNvSpPr>
                <a:spLocks/>
              </p:cNvSpPr>
              <p:nvPr userDrawn="1"/>
            </p:nvSpPr>
            <p:spPr bwMode="gray">
              <a:xfrm>
                <a:off x="9157173" y="4745995"/>
                <a:ext cx="33853" cy="71269"/>
              </a:xfrm>
              <a:custGeom>
                <a:avLst/>
                <a:gdLst>
                  <a:gd name="T0" fmla="*/ 9 w 17"/>
                  <a:gd name="T1" fmla="*/ 0 h 35"/>
                  <a:gd name="T2" fmla="*/ 9 w 17"/>
                  <a:gd name="T3" fmla="*/ 0 h 35"/>
                  <a:gd name="T4" fmla="*/ 0 w 17"/>
                  <a:gd name="T5" fmla="*/ 9 h 35"/>
                  <a:gd name="T6" fmla="*/ 0 w 17"/>
                  <a:gd name="T7" fmla="*/ 35 h 35"/>
                  <a:gd name="T8" fmla="*/ 17 w 17"/>
                  <a:gd name="T9" fmla="*/ 35 h 35"/>
                  <a:gd name="T10" fmla="*/ 17 w 17"/>
                  <a:gd name="T11" fmla="*/ 9 h 35"/>
                  <a:gd name="T12" fmla="*/ 9 w 17"/>
                  <a:gd name="T13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" h="35">
                    <a:moveTo>
                      <a:pt x="9" y="0"/>
                    </a:moveTo>
                    <a:cubicBezTo>
                      <a:pt x="9" y="0"/>
                      <a:pt x="9" y="0"/>
                      <a:pt x="9" y="0"/>
                    </a:cubicBezTo>
                    <a:cubicBezTo>
                      <a:pt x="4" y="0"/>
                      <a:pt x="0" y="4"/>
                      <a:pt x="0" y="9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17" y="9"/>
                      <a:pt x="17" y="9"/>
                      <a:pt x="17" y="9"/>
                    </a:cubicBezTo>
                    <a:cubicBezTo>
                      <a:pt x="17" y="4"/>
                      <a:pt x="13" y="0"/>
                      <a:pt x="9" y="0"/>
                    </a:cubicBezTo>
                    <a:close/>
                  </a:path>
                </a:pathLst>
              </a:custGeom>
              <a:solidFill>
                <a:srgbClr val="3963A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24"/>
              </a:p>
            </p:txBody>
          </p:sp>
          <p:sp>
            <p:nvSpPr>
              <p:cNvPr id="118" name="Freeform 79"/>
              <p:cNvSpPr>
                <a:spLocks/>
              </p:cNvSpPr>
              <p:nvPr userDrawn="1"/>
            </p:nvSpPr>
            <p:spPr bwMode="gray">
              <a:xfrm>
                <a:off x="9157173" y="5002563"/>
                <a:ext cx="33853" cy="71269"/>
              </a:xfrm>
              <a:custGeom>
                <a:avLst/>
                <a:gdLst>
                  <a:gd name="T0" fmla="*/ 9 w 17"/>
                  <a:gd name="T1" fmla="*/ 0 h 35"/>
                  <a:gd name="T2" fmla="*/ 9 w 17"/>
                  <a:gd name="T3" fmla="*/ 0 h 35"/>
                  <a:gd name="T4" fmla="*/ 0 w 17"/>
                  <a:gd name="T5" fmla="*/ 9 h 35"/>
                  <a:gd name="T6" fmla="*/ 0 w 17"/>
                  <a:gd name="T7" fmla="*/ 35 h 35"/>
                  <a:gd name="T8" fmla="*/ 17 w 17"/>
                  <a:gd name="T9" fmla="*/ 35 h 35"/>
                  <a:gd name="T10" fmla="*/ 17 w 17"/>
                  <a:gd name="T11" fmla="*/ 9 h 35"/>
                  <a:gd name="T12" fmla="*/ 9 w 17"/>
                  <a:gd name="T13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" h="35">
                    <a:moveTo>
                      <a:pt x="9" y="0"/>
                    </a:moveTo>
                    <a:cubicBezTo>
                      <a:pt x="9" y="0"/>
                      <a:pt x="9" y="0"/>
                      <a:pt x="9" y="0"/>
                    </a:cubicBezTo>
                    <a:cubicBezTo>
                      <a:pt x="4" y="0"/>
                      <a:pt x="0" y="4"/>
                      <a:pt x="0" y="9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17" y="9"/>
                      <a:pt x="17" y="9"/>
                      <a:pt x="17" y="9"/>
                    </a:cubicBezTo>
                    <a:cubicBezTo>
                      <a:pt x="17" y="4"/>
                      <a:pt x="13" y="0"/>
                      <a:pt x="9" y="0"/>
                    </a:cubicBezTo>
                    <a:close/>
                  </a:path>
                </a:pathLst>
              </a:custGeom>
              <a:solidFill>
                <a:srgbClr val="3963A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24"/>
              </a:p>
            </p:txBody>
          </p:sp>
          <p:sp>
            <p:nvSpPr>
              <p:cNvPr id="119" name="Freeform 80"/>
              <p:cNvSpPr>
                <a:spLocks/>
              </p:cNvSpPr>
              <p:nvPr userDrawn="1"/>
            </p:nvSpPr>
            <p:spPr bwMode="gray">
              <a:xfrm>
                <a:off x="9107285" y="4870716"/>
                <a:ext cx="35634" cy="71269"/>
              </a:xfrm>
              <a:custGeom>
                <a:avLst/>
                <a:gdLst>
                  <a:gd name="T0" fmla="*/ 9 w 17"/>
                  <a:gd name="T1" fmla="*/ 0 h 35"/>
                  <a:gd name="T2" fmla="*/ 9 w 17"/>
                  <a:gd name="T3" fmla="*/ 0 h 35"/>
                  <a:gd name="T4" fmla="*/ 0 w 17"/>
                  <a:gd name="T5" fmla="*/ 9 h 35"/>
                  <a:gd name="T6" fmla="*/ 0 w 17"/>
                  <a:gd name="T7" fmla="*/ 35 h 35"/>
                  <a:gd name="T8" fmla="*/ 17 w 17"/>
                  <a:gd name="T9" fmla="*/ 35 h 35"/>
                  <a:gd name="T10" fmla="*/ 17 w 17"/>
                  <a:gd name="T11" fmla="*/ 9 h 35"/>
                  <a:gd name="T12" fmla="*/ 9 w 17"/>
                  <a:gd name="T13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" h="35">
                    <a:moveTo>
                      <a:pt x="9" y="0"/>
                    </a:moveTo>
                    <a:cubicBezTo>
                      <a:pt x="9" y="0"/>
                      <a:pt x="9" y="0"/>
                      <a:pt x="9" y="0"/>
                    </a:cubicBezTo>
                    <a:cubicBezTo>
                      <a:pt x="4" y="0"/>
                      <a:pt x="0" y="4"/>
                      <a:pt x="0" y="9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17" y="9"/>
                      <a:pt x="17" y="9"/>
                      <a:pt x="17" y="9"/>
                    </a:cubicBezTo>
                    <a:cubicBezTo>
                      <a:pt x="17" y="4"/>
                      <a:pt x="13" y="0"/>
                      <a:pt x="9" y="0"/>
                    </a:cubicBezTo>
                    <a:close/>
                  </a:path>
                </a:pathLst>
              </a:custGeom>
              <a:solidFill>
                <a:srgbClr val="3963A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24"/>
              </a:p>
            </p:txBody>
          </p:sp>
          <p:sp>
            <p:nvSpPr>
              <p:cNvPr id="120" name="Freeform 81"/>
              <p:cNvSpPr>
                <a:spLocks/>
              </p:cNvSpPr>
              <p:nvPr userDrawn="1"/>
            </p:nvSpPr>
            <p:spPr bwMode="gray">
              <a:xfrm>
                <a:off x="9205279" y="4870716"/>
                <a:ext cx="35634" cy="71269"/>
              </a:xfrm>
              <a:custGeom>
                <a:avLst/>
                <a:gdLst>
                  <a:gd name="T0" fmla="*/ 9 w 17"/>
                  <a:gd name="T1" fmla="*/ 0 h 35"/>
                  <a:gd name="T2" fmla="*/ 9 w 17"/>
                  <a:gd name="T3" fmla="*/ 0 h 35"/>
                  <a:gd name="T4" fmla="*/ 0 w 17"/>
                  <a:gd name="T5" fmla="*/ 9 h 35"/>
                  <a:gd name="T6" fmla="*/ 0 w 17"/>
                  <a:gd name="T7" fmla="*/ 35 h 35"/>
                  <a:gd name="T8" fmla="*/ 17 w 17"/>
                  <a:gd name="T9" fmla="*/ 35 h 35"/>
                  <a:gd name="T10" fmla="*/ 17 w 17"/>
                  <a:gd name="T11" fmla="*/ 9 h 35"/>
                  <a:gd name="T12" fmla="*/ 9 w 17"/>
                  <a:gd name="T13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" h="35">
                    <a:moveTo>
                      <a:pt x="9" y="0"/>
                    </a:moveTo>
                    <a:cubicBezTo>
                      <a:pt x="9" y="0"/>
                      <a:pt x="9" y="0"/>
                      <a:pt x="9" y="0"/>
                    </a:cubicBezTo>
                    <a:cubicBezTo>
                      <a:pt x="4" y="0"/>
                      <a:pt x="0" y="4"/>
                      <a:pt x="0" y="9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17" y="9"/>
                      <a:pt x="17" y="9"/>
                      <a:pt x="17" y="9"/>
                    </a:cubicBezTo>
                    <a:cubicBezTo>
                      <a:pt x="17" y="4"/>
                      <a:pt x="13" y="0"/>
                      <a:pt x="9" y="0"/>
                    </a:cubicBezTo>
                    <a:close/>
                  </a:path>
                </a:pathLst>
              </a:custGeom>
              <a:solidFill>
                <a:srgbClr val="3963A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24"/>
              </a:p>
            </p:txBody>
          </p:sp>
          <p:sp>
            <p:nvSpPr>
              <p:cNvPr id="121" name="Freeform 82"/>
              <p:cNvSpPr>
                <a:spLocks/>
              </p:cNvSpPr>
              <p:nvPr userDrawn="1"/>
            </p:nvSpPr>
            <p:spPr bwMode="gray">
              <a:xfrm>
                <a:off x="9059178" y="5002563"/>
                <a:ext cx="33853" cy="71269"/>
              </a:xfrm>
              <a:custGeom>
                <a:avLst/>
                <a:gdLst>
                  <a:gd name="T0" fmla="*/ 9 w 17"/>
                  <a:gd name="T1" fmla="*/ 0 h 35"/>
                  <a:gd name="T2" fmla="*/ 9 w 17"/>
                  <a:gd name="T3" fmla="*/ 0 h 35"/>
                  <a:gd name="T4" fmla="*/ 0 w 17"/>
                  <a:gd name="T5" fmla="*/ 9 h 35"/>
                  <a:gd name="T6" fmla="*/ 0 w 17"/>
                  <a:gd name="T7" fmla="*/ 35 h 35"/>
                  <a:gd name="T8" fmla="*/ 17 w 17"/>
                  <a:gd name="T9" fmla="*/ 35 h 35"/>
                  <a:gd name="T10" fmla="*/ 17 w 17"/>
                  <a:gd name="T11" fmla="*/ 9 h 35"/>
                  <a:gd name="T12" fmla="*/ 9 w 17"/>
                  <a:gd name="T13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" h="35">
                    <a:moveTo>
                      <a:pt x="9" y="0"/>
                    </a:moveTo>
                    <a:cubicBezTo>
                      <a:pt x="9" y="0"/>
                      <a:pt x="9" y="0"/>
                      <a:pt x="9" y="0"/>
                    </a:cubicBezTo>
                    <a:cubicBezTo>
                      <a:pt x="4" y="0"/>
                      <a:pt x="0" y="4"/>
                      <a:pt x="0" y="9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17" y="9"/>
                      <a:pt x="17" y="9"/>
                      <a:pt x="17" y="9"/>
                    </a:cubicBezTo>
                    <a:cubicBezTo>
                      <a:pt x="17" y="4"/>
                      <a:pt x="13" y="0"/>
                      <a:pt x="9" y="0"/>
                    </a:cubicBezTo>
                    <a:close/>
                  </a:path>
                </a:pathLst>
              </a:custGeom>
              <a:solidFill>
                <a:srgbClr val="3963A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24"/>
              </a:p>
            </p:txBody>
          </p:sp>
          <p:sp>
            <p:nvSpPr>
              <p:cNvPr id="122" name="Freeform 83"/>
              <p:cNvSpPr>
                <a:spLocks/>
              </p:cNvSpPr>
              <p:nvPr userDrawn="1"/>
            </p:nvSpPr>
            <p:spPr bwMode="gray">
              <a:xfrm>
                <a:off x="9253386" y="5002563"/>
                <a:ext cx="35634" cy="71269"/>
              </a:xfrm>
              <a:custGeom>
                <a:avLst/>
                <a:gdLst>
                  <a:gd name="T0" fmla="*/ 9 w 17"/>
                  <a:gd name="T1" fmla="*/ 0 h 35"/>
                  <a:gd name="T2" fmla="*/ 9 w 17"/>
                  <a:gd name="T3" fmla="*/ 0 h 35"/>
                  <a:gd name="T4" fmla="*/ 0 w 17"/>
                  <a:gd name="T5" fmla="*/ 9 h 35"/>
                  <a:gd name="T6" fmla="*/ 0 w 17"/>
                  <a:gd name="T7" fmla="*/ 35 h 35"/>
                  <a:gd name="T8" fmla="*/ 17 w 17"/>
                  <a:gd name="T9" fmla="*/ 35 h 35"/>
                  <a:gd name="T10" fmla="*/ 17 w 17"/>
                  <a:gd name="T11" fmla="*/ 9 h 35"/>
                  <a:gd name="T12" fmla="*/ 9 w 17"/>
                  <a:gd name="T13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" h="35">
                    <a:moveTo>
                      <a:pt x="9" y="0"/>
                    </a:moveTo>
                    <a:cubicBezTo>
                      <a:pt x="9" y="0"/>
                      <a:pt x="9" y="0"/>
                      <a:pt x="9" y="0"/>
                    </a:cubicBezTo>
                    <a:cubicBezTo>
                      <a:pt x="4" y="0"/>
                      <a:pt x="0" y="4"/>
                      <a:pt x="0" y="9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17" y="9"/>
                      <a:pt x="17" y="9"/>
                      <a:pt x="17" y="9"/>
                    </a:cubicBezTo>
                    <a:cubicBezTo>
                      <a:pt x="17" y="4"/>
                      <a:pt x="13" y="0"/>
                      <a:pt x="9" y="0"/>
                    </a:cubicBezTo>
                    <a:close/>
                  </a:path>
                </a:pathLst>
              </a:custGeom>
              <a:solidFill>
                <a:srgbClr val="3963A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24"/>
              </a:p>
            </p:txBody>
          </p:sp>
        </p:grpSp>
        <p:grpSp>
          <p:nvGrpSpPr>
            <p:cNvPr id="43" name="Group 42"/>
            <p:cNvGrpSpPr/>
            <p:nvPr userDrawn="1"/>
          </p:nvGrpSpPr>
          <p:grpSpPr bwMode="gray">
            <a:xfrm>
              <a:off x="11546458" y="4621275"/>
              <a:ext cx="705561" cy="2373250"/>
              <a:chOff x="11546458" y="4621275"/>
              <a:chExt cx="705561" cy="2373250"/>
            </a:xfrm>
          </p:grpSpPr>
          <p:sp>
            <p:nvSpPr>
              <p:cNvPr id="58" name="Rectangle 84"/>
              <p:cNvSpPr>
                <a:spLocks noChangeArrowheads="1"/>
              </p:cNvSpPr>
              <p:nvPr userDrawn="1"/>
            </p:nvSpPr>
            <p:spPr bwMode="gray">
              <a:xfrm>
                <a:off x="11546458" y="4621275"/>
                <a:ext cx="456120" cy="2373250"/>
              </a:xfrm>
              <a:prstGeom prst="rect">
                <a:avLst/>
              </a:prstGeom>
              <a:solidFill>
                <a:srgbClr val="3963A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24"/>
              </a:p>
            </p:txBody>
          </p:sp>
          <p:sp>
            <p:nvSpPr>
              <p:cNvPr id="59" name="Freeform 85"/>
              <p:cNvSpPr>
                <a:spLocks/>
              </p:cNvSpPr>
              <p:nvPr userDrawn="1"/>
            </p:nvSpPr>
            <p:spPr bwMode="gray">
              <a:xfrm>
                <a:off x="11546458" y="4908132"/>
                <a:ext cx="705561" cy="2086393"/>
              </a:xfrm>
              <a:custGeom>
                <a:avLst/>
                <a:gdLst>
                  <a:gd name="T0" fmla="*/ 347 w 347"/>
                  <a:gd name="T1" fmla="*/ 218 h 1017"/>
                  <a:gd name="T2" fmla="*/ 347 w 347"/>
                  <a:gd name="T3" fmla="*/ 1017 h 1017"/>
                  <a:gd name="T4" fmla="*/ 0 w 347"/>
                  <a:gd name="T5" fmla="*/ 1017 h 1017"/>
                  <a:gd name="T6" fmla="*/ 0 w 347"/>
                  <a:gd name="T7" fmla="*/ 0 h 1017"/>
                  <a:gd name="T8" fmla="*/ 20 w 347"/>
                  <a:gd name="T9" fmla="*/ 21 h 1017"/>
                  <a:gd name="T10" fmla="*/ 62 w 347"/>
                  <a:gd name="T11" fmla="*/ 61 h 1017"/>
                  <a:gd name="T12" fmla="*/ 109 w 347"/>
                  <a:gd name="T13" fmla="*/ 101 h 1017"/>
                  <a:gd name="T14" fmla="*/ 224 w 347"/>
                  <a:gd name="T15" fmla="*/ 176 h 1017"/>
                  <a:gd name="T16" fmla="*/ 347 w 347"/>
                  <a:gd name="T17" fmla="*/ 218 h 10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7" h="1017">
                    <a:moveTo>
                      <a:pt x="347" y="218"/>
                    </a:moveTo>
                    <a:cubicBezTo>
                      <a:pt x="347" y="1017"/>
                      <a:pt x="347" y="1017"/>
                      <a:pt x="347" y="1017"/>
                    </a:cubicBezTo>
                    <a:cubicBezTo>
                      <a:pt x="0" y="1017"/>
                      <a:pt x="0" y="1017"/>
                      <a:pt x="0" y="1017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7" y="8"/>
                      <a:pt x="20" y="21"/>
                    </a:cubicBezTo>
                    <a:cubicBezTo>
                      <a:pt x="31" y="32"/>
                      <a:pt x="45" y="46"/>
                      <a:pt x="62" y="61"/>
                    </a:cubicBezTo>
                    <a:cubicBezTo>
                      <a:pt x="76" y="74"/>
                      <a:pt x="92" y="87"/>
                      <a:pt x="109" y="101"/>
                    </a:cubicBezTo>
                    <a:cubicBezTo>
                      <a:pt x="143" y="127"/>
                      <a:pt x="182" y="154"/>
                      <a:pt x="224" y="176"/>
                    </a:cubicBezTo>
                    <a:cubicBezTo>
                      <a:pt x="263" y="196"/>
                      <a:pt x="305" y="212"/>
                      <a:pt x="347" y="218"/>
                    </a:cubicBezTo>
                    <a:close/>
                  </a:path>
                </a:pathLst>
              </a:custGeom>
              <a:solidFill>
                <a:srgbClr val="3963A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24"/>
              </a:p>
            </p:txBody>
          </p:sp>
          <p:sp>
            <p:nvSpPr>
              <p:cNvPr id="60" name="Rectangle 86"/>
              <p:cNvSpPr>
                <a:spLocks noChangeArrowheads="1"/>
              </p:cNvSpPr>
              <p:nvPr userDrawn="1"/>
            </p:nvSpPr>
            <p:spPr bwMode="gray">
              <a:xfrm>
                <a:off x="11546458" y="4703234"/>
                <a:ext cx="297547" cy="83741"/>
              </a:xfrm>
              <a:prstGeom prst="rect">
                <a:avLst/>
              </a:prstGeom>
              <a:solidFill>
                <a:srgbClr val="409AE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24"/>
              </a:p>
            </p:txBody>
          </p:sp>
          <p:sp>
            <p:nvSpPr>
              <p:cNvPr id="61" name="Rectangle 87"/>
              <p:cNvSpPr>
                <a:spLocks noChangeArrowheads="1"/>
              </p:cNvSpPr>
              <p:nvPr userDrawn="1"/>
            </p:nvSpPr>
            <p:spPr bwMode="gray">
              <a:xfrm>
                <a:off x="11546458" y="4868934"/>
                <a:ext cx="297547" cy="81959"/>
              </a:xfrm>
              <a:prstGeom prst="rect">
                <a:avLst/>
              </a:prstGeom>
              <a:solidFill>
                <a:srgbClr val="409AE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24"/>
              </a:p>
            </p:txBody>
          </p:sp>
          <p:sp>
            <p:nvSpPr>
              <p:cNvPr id="62" name="Rectangle 88"/>
              <p:cNvSpPr>
                <a:spLocks noChangeArrowheads="1"/>
              </p:cNvSpPr>
              <p:nvPr userDrawn="1"/>
            </p:nvSpPr>
            <p:spPr bwMode="gray">
              <a:xfrm>
                <a:off x="11546458" y="5032852"/>
                <a:ext cx="297547" cy="81959"/>
              </a:xfrm>
              <a:prstGeom prst="rect">
                <a:avLst/>
              </a:prstGeom>
              <a:solidFill>
                <a:srgbClr val="409AE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24"/>
              </a:p>
            </p:txBody>
          </p:sp>
          <p:sp>
            <p:nvSpPr>
              <p:cNvPr id="63" name="Rectangle 89"/>
              <p:cNvSpPr>
                <a:spLocks noChangeArrowheads="1"/>
              </p:cNvSpPr>
              <p:nvPr userDrawn="1"/>
            </p:nvSpPr>
            <p:spPr bwMode="gray">
              <a:xfrm>
                <a:off x="11546458" y="5196770"/>
                <a:ext cx="297547" cy="81959"/>
              </a:xfrm>
              <a:prstGeom prst="rect">
                <a:avLst/>
              </a:prstGeom>
              <a:solidFill>
                <a:srgbClr val="409AE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24"/>
              </a:p>
            </p:txBody>
          </p:sp>
          <p:sp>
            <p:nvSpPr>
              <p:cNvPr id="64" name="Rectangle 90"/>
              <p:cNvSpPr>
                <a:spLocks noChangeArrowheads="1"/>
              </p:cNvSpPr>
              <p:nvPr userDrawn="1"/>
            </p:nvSpPr>
            <p:spPr bwMode="gray">
              <a:xfrm>
                <a:off x="11546458" y="5362470"/>
                <a:ext cx="297547" cy="80177"/>
              </a:xfrm>
              <a:prstGeom prst="rect">
                <a:avLst/>
              </a:prstGeom>
              <a:solidFill>
                <a:srgbClr val="409AE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24"/>
              </a:p>
            </p:txBody>
          </p:sp>
          <p:sp>
            <p:nvSpPr>
              <p:cNvPr id="65" name="Rectangle 91"/>
              <p:cNvSpPr>
                <a:spLocks noChangeArrowheads="1"/>
              </p:cNvSpPr>
              <p:nvPr userDrawn="1"/>
            </p:nvSpPr>
            <p:spPr bwMode="gray">
              <a:xfrm>
                <a:off x="11546458" y="5526388"/>
                <a:ext cx="297547" cy="80177"/>
              </a:xfrm>
              <a:prstGeom prst="rect">
                <a:avLst/>
              </a:prstGeom>
              <a:solidFill>
                <a:srgbClr val="409AE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24"/>
              </a:p>
            </p:txBody>
          </p:sp>
          <p:sp>
            <p:nvSpPr>
              <p:cNvPr id="66" name="Rectangle 92"/>
              <p:cNvSpPr>
                <a:spLocks noChangeArrowheads="1"/>
              </p:cNvSpPr>
              <p:nvPr userDrawn="1"/>
            </p:nvSpPr>
            <p:spPr bwMode="gray">
              <a:xfrm>
                <a:off x="11546458" y="5692088"/>
                <a:ext cx="297547" cy="78396"/>
              </a:xfrm>
              <a:prstGeom prst="rect">
                <a:avLst/>
              </a:prstGeom>
              <a:solidFill>
                <a:srgbClr val="409AE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24"/>
              </a:p>
            </p:txBody>
          </p:sp>
          <p:sp>
            <p:nvSpPr>
              <p:cNvPr id="67" name="Rectangle 93"/>
              <p:cNvSpPr>
                <a:spLocks noChangeArrowheads="1"/>
              </p:cNvSpPr>
              <p:nvPr userDrawn="1"/>
            </p:nvSpPr>
            <p:spPr bwMode="gray">
              <a:xfrm>
                <a:off x="11546458" y="5856006"/>
                <a:ext cx="297547" cy="80177"/>
              </a:xfrm>
              <a:prstGeom prst="rect">
                <a:avLst/>
              </a:prstGeom>
              <a:solidFill>
                <a:srgbClr val="409AE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24"/>
              </a:p>
            </p:txBody>
          </p:sp>
          <p:sp>
            <p:nvSpPr>
              <p:cNvPr id="68" name="Rectangle 94"/>
              <p:cNvSpPr>
                <a:spLocks noChangeArrowheads="1"/>
              </p:cNvSpPr>
              <p:nvPr userDrawn="1"/>
            </p:nvSpPr>
            <p:spPr bwMode="gray">
              <a:xfrm>
                <a:off x="11546458" y="6019925"/>
                <a:ext cx="297547" cy="81959"/>
              </a:xfrm>
              <a:prstGeom prst="rect">
                <a:avLst/>
              </a:prstGeom>
              <a:solidFill>
                <a:srgbClr val="409AE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24"/>
              </a:p>
            </p:txBody>
          </p:sp>
          <p:sp>
            <p:nvSpPr>
              <p:cNvPr id="69" name="Rectangle 95"/>
              <p:cNvSpPr>
                <a:spLocks noChangeArrowheads="1"/>
              </p:cNvSpPr>
              <p:nvPr userDrawn="1"/>
            </p:nvSpPr>
            <p:spPr bwMode="gray">
              <a:xfrm>
                <a:off x="11546458" y="6183843"/>
                <a:ext cx="297547" cy="81959"/>
              </a:xfrm>
              <a:prstGeom prst="rect">
                <a:avLst/>
              </a:prstGeom>
              <a:solidFill>
                <a:srgbClr val="409AE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24"/>
              </a:p>
            </p:txBody>
          </p:sp>
          <p:sp>
            <p:nvSpPr>
              <p:cNvPr id="70" name="Rectangle 96"/>
              <p:cNvSpPr>
                <a:spLocks noChangeArrowheads="1"/>
              </p:cNvSpPr>
              <p:nvPr userDrawn="1"/>
            </p:nvSpPr>
            <p:spPr bwMode="gray">
              <a:xfrm>
                <a:off x="11546458" y="6347761"/>
                <a:ext cx="297547" cy="81959"/>
              </a:xfrm>
              <a:prstGeom prst="rect">
                <a:avLst/>
              </a:prstGeom>
              <a:solidFill>
                <a:srgbClr val="409AE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24"/>
              </a:p>
            </p:txBody>
          </p:sp>
          <p:sp>
            <p:nvSpPr>
              <p:cNvPr id="71" name="Rectangle 97"/>
              <p:cNvSpPr>
                <a:spLocks noChangeArrowheads="1"/>
              </p:cNvSpPr>
              <p:nvPr userDrawn="1"/>
            </p:nvSpPr>
            <p:spPr bwMode="gray">
              <a:xfrm>
                <a:off x="11546458" y="6511679"/>
                <a:ext cx="297547" cy="81959"/>
              </a:xfrm>
              <a:prstGeom prst="rect">
                <a:avLst/>
              </a:prstGeom>
              <a:solidFill>
                <a:srgbClr val="409AE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24"/>
              </a:p>
            </p:txBody>
          </p:sp>
          <p:sp>
            <p:nvSpPr>
              <p:cNvPr id="72" name="Rectangle 98"/>
              <p:cNvSpPr>
                <a:spLocks noChangeArrowheads="1"/>
              </p:cNvSpPr>
              <p:nvPr userDrawn="1"/>
            </p:nvSpPr>
            <p:spPr bwMode="gray">
              <a:xfrm>
                <a:off x="11546458" y="6675597"/>
                <a:ext cx="297547" cy="83741"/>
              </a:xfrm>
              <a:prstGeom prst="rect">
                <a:avLst/>
              </a:prstGeom>
              <a:solidFill>
                <a:srgbClr val="409AE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24"/>
              </a:p>
            </p:txBody>
          </p:sp>
          <p:sp>
            <p:nvSpPr>
              <p:cNvPr id="73" name="Rectangle 99"/>
              <p:cNvSpPr>
                <a:spLocks noChangeArrowheads="1"/>
              </p:cNvSpPr>
              <p:nvPr userDrawn="1"/>
            </p:nvSpPr>
            <p:spPr bwMode="gray">
              <a:xfrm>
                <a:off x="11546458" y="6841297"/>
                <a:ext cx="297547" cy="81959"/>
              </a:xfrm>
              <a:prstGeom prst="rect">
                <a:avLst/>
              </a:prstGeom>
              <a:solidFill>
                <a:srgbClr val="409AE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24"/>
              </a:p>
            </p:txBody>
          </p:sp>
        </p:grpSp>
        <p:grpSp>
          <p:nvGrpSpPr>
            <p:cNvPr id="44" name="Group 43"/>
            <p:cNvGrpSpPr/>
            <p:nvPr userDrawn="1"/>
          </p:nvGrpSpPr>
          <p:grpSpPr bwMode="gray">
            <a:xfrm>
              <a:off x="9741577" y="3466721"/>
              <a:ext cx="1364797" cy="3527804"/>
              <a:chOff x="9741577" y="3466721"/>
              <a:chExt cx="1364797" cy="3527804"/>
            </a:xfrm>
          </p:grpSpPr>
          <p:sp>
            <p:nvSpPr>
              <p:cNvPr id="45" name="Freeform 22"/>
              <p:cNvSpPr>
                <a:spLocks/>
              </p:cNvSpPr>
              <p:nvPr userDrawn="1"/>
            </p:nvSpPr>
            <p:spPr bwMode="gray">
              <a:xfrm>
                <a:off x="10399031" y="3466721"/>
                <a:ext cx="51670" cy="849880"/>
              </a:xfrm>
              <a:custGeom>
                <a:avLst/>
                <a:gdLst>
                  <a:gd name="T0" fmla="*/ 29 w 29"/>
                  <a:gd name="T1" fmla="*/ 477 h 477"/>
                  <a:gd name="T2" fmla="*/ 0 w 29"/>
                  <a:gd name="T3" fmla="*/ 477 h 477"/>
                  <a:gd name="T4" fmla="*/ 8 w 29"/>
                  <a:gd name="T5" fmla="*/ 0 h 477"/>
                  <a:gd name="T6" fmla="*/ 21 w 29"/>
                  <a:gd name="T7" fmla="*/ 0 h 477"/>
                  <a:gd name="T8" fmla="*/ 29 w 29"/>
                  <a:gd name="T9" fmla="*/ 477 h 4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477">
                    <a:moveTo>
                      <a:pt x="29" y="477"/>
                    </a:moveTo>
                    <a:lnTo>
                      <a:pt x="0" y="477"/>
                    </a:lnTo>
                    <a:lnTo>
                      <a:pt x="8" y="0"/>
                    </a:lnTo>
                    <a:lnTo>
                      <a:pt x="21" y="0"/>
                    </a:lnTo>
                    <a:lnTo>
                      <a:pt x="29" y="477"/>
                    </a:lnTo>
                    <a:close/>
                  </a:path>
                </a:pathLst>
              </a:custGeom>
              <a:solidFill>
                <a:srgbClr val="D2D2D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24"/>
              </a:p>
            </p:txBody>
          </p:sp>
          <p:sp>
            <p:nvSpPr>
              <p:cNvPr id="46" name="Freeform 23"/>
              <p:cNvSpPr>
                <a:spLocks/>
              </p:cNvSpPr>
              <p:nvPr userDrawn="1"/>
            </p:nvSpPr>
            <p:spPr bwMode="gray">
              <a:xfrm>
                <a:off x="9880551" y="4145556"/>
                <a:ext cx="1086849" cy="359907"/>
              </a:xfrm>
              <a:custGeom>
                <a:avLst/>
                <a:gdLst>
                  <a:gd name="T0" fmla="*/ 610 w 610"/>
                  <a:gd name="T1" fmla="*/ 131 h 202"/>
                  <a:gd name="T2" fmla="*/ 304 w 610"/>
                  <a:gd name="T3" fmla="*/ 202 h 202"/>
                  <a:gd name="T4" fmla="*/ 0 w 610"/>
                  <a:gd name="T5" fmla="*/ 131 h 202"/>
                  <a:gd name="T6" fmla="*/ 0 w 610"/>
                  <a:gd name="T7" fmla="*/ 93 h 202"/>
                  <a:gd name="T8" fmla="*/ 302 w 610"/>
                  <a:gd name="T9" fmla="*/ 0 h 202"/>
                  <a:gd name="T10" fmla="*/ 610 w 610"/>
                  <a:gd name="T11" fmla="*/ 93 h 202"/>
                  <a:gd name="T12" fmla="*/ 610 w 610"/>
                  <a:gd name="T13" fmla="*/ 131 h 2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10" h="202">
                    <a:moveTo>
                      <a:pt x="610" y="131"/>
                    </a:moveTo>
                    <a:lnTo>
                      <a:pt x="304" y="202"/>
                    </a:lnTo>
                    <a:lnTo>
                      <a:pt x="0" y="131"/>
                    </a:lnTo>
                    <a:lnTo>
                      <a:pt x="0" y="93"/>
                    </a:lnTo>
                    <a:lnTo>
                      <a:pt x="302" y="0"/>
                    </a:lnTo>
                    <a:lnTo>
                      <a:pt x="610" y="93"/>
                    </a:lnTo>
                    <a:lnTo>
                      <a:pt x="610" y="13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24"/>
              </a:p>
            </p:txBody>
          </p:sp>
          <p:sp>
            <p:nvSpPr>
              <p:cNvPr id="47" name="Freeform 24"/>
              <p:cNvSpPr>
                <a:spLocks/>
              </p:cNvSpPr>
              <p:nvPr userDrawn="1"/>
            </p:nvSpPr>
            <p:spPr bwMode="gray">
              <a:xfrm>
                <a:off x="10422193" y="4145556"/>
                <a:ext cx="545206" cy="359907"/>
              </a:xfrm>
              <a:custGeom>
                <a:avLst/>
                <a:gdLst>
                  <a:gd name="T0" fmla="*/ 306 w 306"/>
                  <a:gd name="T1" fmla="*/ 131 h 202"/>
                  <a:gd name="T2" fmla="*/ 0 w 306"/>
                  <a:gd name="T3" fmla="*/ 202 h 202"/>
                  <a:gd name="T4" fmla="*/ 0 w 306"/>
                  <a:gd name="T5" fmla="*/ 0 h 202"/>
                  <a:gd name="T6" fmla="*/ 306 w 306"/>
                  <a:gd name="T7" fmla="*/ 93 h 202"/>
                  <a:gd name="T8" fmla="*/ 306 w 306"/>
                  <a:gd name="T9" fmla="*/ 131 h 2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6" h="202">
                    <a:moveTo>
                      <a:pt x="306" y="131"/>
                    </a:moveTo>
                    <a:lnTo>
                      <a:pt x="0" y="202"/>
                    </a:lnTo>
                    <a:lnTo>
                      <a:pt x="0" y="0"/>
                    </a:lnTo>
                    <a:lnTo>
                      <a:pt x="306" y="93"/>
                    </a:lnTo>
                    <a:lnTo>
                      <a:pt x="306" y="131"/>
                    </a:lnTo>
                    <a:close/>
                  </a:path>
                </a:pathLst>
              </a:custGeom>
              <a:solidFill>
                <a:srgbClr val="D2D2D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24"/>
              </a:p>
            </p:txBody>
          </p:sp>
          <p:sp>
            <p:nvSpPr>
              <p:cNvPr id="48" name="Freeform 25"/>
              <p:cNvSpPr>
                <a:spLocks/>
              </p:cNvSpPr>
              <p:nvPr userDrawn="1"/>
            </p:nvSpPr>
            <p:spPr bwMode="gray">
              <a:xfrm>
                <a:off x="9916185" y="6390522"/>
                <a:ext cx="1015580" cy="260131"/>
              </a:xfrm>
              <a:custGeom>
                <a:avLst/>
                <a:gdLst>
                  <a:gd name="T0" fmla="*/ 570 w 570"/>
                  <a:gd name="T1" fmla="*/ 90 h 146"/>
                  <a:gd name="T2" fmla="*/ 286 w 570"/>
                  <a:gd name="T3" fmla="*/ 146 h 146"/>
                  <a:gd name="T4" fmla="*/ 0 w 570"/>
                  <a:gd name="T5" fmla="*/ 90 h 146"/>
                  <a:gd name="T6" fmla="*/ 0 w 570"/>
                  <a:gd name="T7" fmla="*/ 46 h 146"/>
                  <a:gd name="T8" fmla="*/ 286 w 570"/>
                  <a:gd name="T9" fmla="*/ 0 h 146"/>
                  <a:gd name="T10" fmla="*/ 570 w 570"/>
                  <a:gd name="T11" fmla="*/ 46 h 146"/>
                  <a:gd name="T12" fmla="*/ 570 w 570"/>
                  <a:gd name="T13" fmla="*/ 90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70" h="146">
                    <a:moveTo>
                      <a:pt x="570" y="90"/>
                    </a:moveTo>
                    <a:lnTo>
                      <a:pt x="286" y="146"/>
                    </a:lnTo>
                    <a:lnTo>
                      <a:pt x="0" y="90"/>
                    </a:lnTo>
                    <a:lnTo>
                      <a:pt x="0" y="46"/>
                    </a:lnTo>
                    <a:lnTo>
                      <a:pt x="286" y="0"/>
                    </a:lnTo>
                    <a:lnTo>
                      <a:pt x="570" y="46"/>
                    </a:lnTo>
                    <a:lnTo>
                      <a:pt x="570" y="9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24"/>
              </a:p>
            </p:txBody>
          </p:sp>
          <p:sp>
            <p:nvSpPr>
              <p:cNvPr id="49" name="Freeform 26"/>
              <p:cNvSpPr>
                <a:spLocks/>
              </p:cNvSpPr>
              <p:nvPr userDrawn="1"/>
            </p:nvSpPr>
            <p:spPr bwMode="gray">
              <a:xfrm>
                <a:off x="9916185" y="6513461"/>
                <a:ext cx="1015580" cy="137192"/>
              </a:xfrm>
              <a:custGeom>
                <a:avLst/>
                <a:gdLst>
                  <a:gd name="T0" fmla="*/ 570 w 570"/>
                  <a:gd name="T1" fmla="*/ 21 h 77"/>
                  <a:gd name="T2" fmla="*/ 286 w 570"/>
                  <a:gd name="T3" fmla="*/ 77 h 77"/>
                  <a:gd name="T4" fmla="*/ 0 w 570"/>
                  <a:gd name="T5" fmla="*/ 21 h 77"/>
                  <a:gd name="T6" fmla="*/ 0 w 570"/>
                  <a:gd name="T7" fmla="*/ 0 h 77"/>
                  <a:gd name="T8" fmla="*/ 286 w 570"/>
                  <a:gd name="T9" fmla="*/ 4 h 77"/>
                  <a:gd name="T10" fmla="*/ 570 w 570"/>
                  <a:gd name="T11" fmla="*/ 0 h 77"/>
                  <a:gd name="T12" fmla="*/ 570 w 570"/>
                  <a:gd name="T13" fmla="*/ 21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70" h="77">
                    <a:moveTo>
                      <a:pt x="570" y="21"/>
                    </a:moveTo>
                    <a:lnTo>
                      <a:pt x="286" y="77"/>
                    </a:lnTo>
                    <a:lnTo>
                      <a:pt x="0" y="21"/>
                    </a:lnTo>
                    <a:lnTo>
                      <a:pt x="0" y="0"/>
                    </a:lnTo>
                    <a:lnTo>
                      <a:pt x="286" y="4"/>
                    </a:lnTo>
                    <a:lnTo>
                      <a:pt x="570" y="0"/>
                    </a:lnTo>
                    <a:lnTo>
                      <a:pt x="570" y="21"/>
                    </a:lnTo>
                    <a:close/>
                  </a:path>
                </a:pathLst>
              </a:custGeom>
              <a:solidFill>
                <a:srgbClr val="D2D2D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24"/>
              </a:p>
            </p:txBody>
          </p:sp>
          <p:sp>
            <p:nvSpPr>
              <p:cNvPr id="50" name="Rectangle 27"/>
              <p:cNvSpPr>
                <a:spLocks noChangeArrowheads="1"/>
              </p:cNvSpPr>
              <p:nvPr userDrawn="1"/>
            </p:nvSpPr>
            <p:spPr bwMode="gray">
              <a:xfrm>
                <a:off x="9907276" y="6472481"/>
                <a:ext cx="1033397" cy="78396"/>
              </a:xfrm>
              <a:prstGeom prst="rect">
                <a:avLst/>
              </a:prstGeom>
              <a:solidFill>
                <a:srgbClr val="9393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24"/>
              </a:p>
            </p:txBody>
          </p:sp>
          <p:sp>
            <p:nvSpPr>
              <p:cNvPr id="51" name="Freeform 28"/>
              <p:cNvSpPr>
                <a:spLocks/>
              </p:cNvSpPr>
              <p:nvPr userDrawn="1"/>
            </p:nvSpPr>
            <p:spPr bwMode="gray">
              <a:xfrm>
                <a:off x="10301036" y="4093886"/>
                <a:ext cx="245877" cy="94431"/>
              </a:xfrm>
              <a:custGeom>
                <a:avLst/>
                <a:gdLst>
                  <a:gd name="T0" fmla="*/ 68 w 138"/>
                  <a:gd name="T1" fmla="*/ 53 h 53"/>
                  <a:gd name="T2" fmla="*/ 0 w 138"/>
                  <a:gd name="T3" fmla="*/ 0 h 53"/>
                  <a:gd name="T4" fmla="*/ 138 w 138"/>
                  <a:gd name="T5" fmla="*/ 0 h 53"/>
                  <a:gd name="T6" fmla="*/ 68 w 138"/>
                  <a:gd name="T7" fmla="*/ 53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8" h="53">
                    <a:moveTo>
                      <a:pt x="68" y="53"/>
                    </a:moveTo>
                    <a:lnTo>
                      <a:pt x="0" y="0"/>
                    </a:lnTo>
                    <a:lnTo>
                      <a:pt x="138" y="0"/>
                    </a:lnTo>
                    <a:lnTo>
                      <a:pt x="68" y="5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24"/>
              </a:p>
            </p:txBody>
          </p:sp>
          <p:sp>
            <p:nvSpPr>
              <p:cNvPr id="52" name="Freeform 29"/>
              <p:cNvSpPr>
                <a:spLocks/>
              </p:cNvSpPr>
              <p:nvPr userDrawn="1"/>
            </p:nvSpPr>
            <p:spPr bwMode="gray">
              <a:xfrm>
                <a:off x="10422193" y="4093886"/>
                <a:ext cx="124720" cy="94431"/>
              </a:xfrm>
              <a:custGeom>
                <a:avLst/>
                <a:gdLst>
                  <a:gd name="T0" fmla="*/ 0 w 70"/>
                  <a:gd name="T1" fmla="*/ 53 h 53"/>
                  <a:gd name="T2" fmla="*/ 0 w 70"/>
                  <a:gd name="T3" fmla="*/ 0 h 53"/>
                  <a:gd name="T4" fmla="*/ 70 w 70"/>
                  <a:gd name="T5" fmla="*/ 0 h 53"/>
                  <a:gd name="T6" fmla="*/ 0 w 70"/>
                  <a:gd name="T7" fmla="*/ 53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0" h="53">
                    <a:moveTo>
                      <a:pt x="0" y="53"/>
                    </a:moveTo>
                    <a:lnTo>
                      <a:pt x="0" y="0"/>
                    </a:lnTo>
                    <a:lnTo>
                      <a:pt x="70" y="0"/>
                    </a:lnTo>
                    <a:lnTo>
                      <a:pt x="0" y="53"/>
                    </a:lnTo>
                    <a:close/>
                  </a:path>
                </a:pathLst>
              </a:custGeom>
              <a:solidFill>
                <a:srgbClr val="D2D2D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24"/>
              </a:p>
            </p:txBody>
          </p:sp>
          <p:sp>
            <p:nvSpPr>
              <p:cNvPr id="53" name="Freeform 30"/>
              <p:cNvSpPr>
                <a:spLocks noEditPoints="1"/>
              </p:cNvSpPr>
              <p:nvPr userDrawn="1"/>
            </p:nvSpPr>
            <p:spPr bwMode="gray">
              <a:xfrm>
                <a:off x="9939347" y="4425286"/>
                <a:ext cx="960347" cy="2569239"/>
              </a:xfrm>
              <a:custGeom>
                <a:avLst/>
                <a:gdLst>
                  <a:gd name="T0" fmla="*/ 421 w 473"/>
                  <a:gd name="T1" fmla="*/ 1104 h 1252"/>
                  <a:gd name="T2" fmla="*/ 403 w 473"/>
                  <a:gd name="T3" fmla="*/ 1052 h 1252"/>
                  <a:gd name="T4" fmla="*/ 391 w 473"/>
                  <a:gd name="T5" fmla="*/ 1019 h 1252"/>
                  <a:gd name="T6" fmla="*/ 378 w 473"/>
                  <a:gd name="T7" fmla="*/ 981 h 1252"/>
                  <a:gd name="T8" fmla="*/ 354 w 473"/>
                  <a:gd name="T9" fmla="*/ 913 h 1252"/>
                  <a:gd name="T10" fmla="*/ 319 w 473"/>
                  <a:gd name="T11" fmla="*/ 792 h 1252"/>
                  <a:gd name="T12" fmla="*/ 288 w 473"/>
                  <a:gd name="T13" fmla="*/ 562 h 1252"/>
                  <a:gd name="T14" fmla="*/ 308 w 473"/>
                  <a:gd name="T15" fmla="*/ 226 h 1252"/>
                  <a:gd name="T16" fmla="*/ 324 w 473"/>
                  <a:gd name="T17" fmla="*/ 130 h 1252"/>
                  <a:gd name="T18" fmla="*/ 337 w 473"/>
                  <a:gd name="T19" fmla="*/ 60 h 1252"/>
                  <a:gd name="T20" fmla="*/ 348 w 473"/>
                  <a:gd name="T21" fmla="*/ 6 h 1252"/>
                  <a:gd name="T22" fmla="*/ 128 w 473"/>
                  <a:gd name="T23" fmla="*/ 0 h 1252"/>
                  <a:gd name="T24" fmla="*/ 131 w 473"/>
                  <a:gd name="T25" fmla="*/ 15 h 1252"/>
                  <a:gd name="T26" fmla="*/ 150 w 473"/>
                  <a:gd name="T27" fmla="*/ 111 h 1252"/>
                  <a:gd name="T28" fmla="*/ 175 w 473"/>
                  <a:gd name="T29" fmla="*/ 275 h 1252"/>
                  <a:gd name="T30" fmla="*/ 190 w 473"/>
                  <a:gd name="T31" fmla="*/ 519 h 1252"/>
                  <a:gd name="T32" fmla="*/ 161 w 473"/>
                  <a:gd name="T33" fmla="*/ 780 h 1252"/>
                  <a:gd name="T34" fmla="*/ 130 w 473"/>
                  <a:gd name="T35" fmla="*/ 893 h 1252"/>
                  <a:gd name="T36" fmla="*/ 109 w 473"/>
                  <a:gd name="T37" fmla="*/ 951 h 1252"/>
                  <a:gd name="T38" fmla="*/ 98 w 473"/>
                  <a:gd name="T39" fmla="*/ 981 h 1252"/>
                  <a:gd name="T40" fmla="*/ 84 w 473"/>
                  <a:gd name="T41" fmla="*/ 1019 h 1252"/>
                  <a:gd name="T42" fmla="*/ 72 w 473"/>
                  <a:gd name="T43" fmla="*/ 1052 h 1252"/>
                  <a:gd name="T44" fmla="*/ 53 w 473"/>
                  <a:gd name="T45" fmla="*/ 1104 h 1252"/>
                  <a:gd name="T46" fmla="*/ 0 w 473"/>
                  <a:gd name="T47" fmla="*/ 1252 h 1252"/>
                  <a:gd name="T48" fmla="*/ 86 w 473"/>
                  <a:gd name="T49" fmla="*/ 1246 h 1252"/>
                  <a:gd name="T50" fmla="*/ 131 w 473"/>
                  <a:gd name="T51" fmla="*/ 1095 h 1252"/>
                  <a:gd name="T52" fmla="*/ 149 w 473"/>
                  <a:gd name="T53" fmla="*/ 1036 h 1252"/>
                  <a:gd name="T54" fmla="*/ 160 w 473"/>
                  <a:gd name="T55" fmla="*/ 998 h 1252"/>
                  <a:gd name="T56" fmla="*/ 176 w 473"/>
                  <a:gd name="T57" fmla="*/ 946 h 1252"/>
                  <a:gd name="T58" fmla="*/ 192 w 473"/>
                  <a:gd name="T59" fmla="*/ 894 h 1252"/>
                  <a:gd name="T60" fmla="*/ 200 w 473"/>
                  <a:gd name="T61" fmla="*/ 870 h 1252"/>
                  <a:gd name="T62" fmla="*/ 222 w 473"/>
                  <a:gd name="T63" fmla="*/ 773 h 1252"/>
                  <a:gd name="T64" fmla="*/ 254 w 473"/>
                  <a:gd name="T65" fmla="*/ 771 h 1252"/>
                  <a:gd name="T66" fmla="*/ 288 w 473"/>
                  <a:gd name="T67" fmla="*/ 905 h 1252"/>
                  <a:gd name="T68" fmla="*/ 299 w 473"/>
                  <a:gd name="T69" fmla="*/ 942 h 1252"/>
                  <a:gd name="T70" fmla="*/ 307 w 473"/>
                  <a:gd name="T71" fmla="*/ 969 h 1252"/>
                  <a:gd name="T72" fmla="*/ 321 w 473"/>
                  <a:gd name="T73" fmla="*/ 1020 h 1252"/>
                  <a:gd name="T74" fmla="*/ 334 w 473"/>
                  <a:gd name="T75" fmla="*/ 1065 h 1252"/>
                  <a:gd name="T76" fmla="*/ 346 w 473"/>
                  <a:gd name="T77" fmla="*/ 1104 h 1252"/>
                  <a:gd name="T78" fmla="*/ 388 w 473"/>
                  <a:gd name="T79" fmla="*/ 1252 h 1252"/>
                  <a:gd name="T80" fmla="*/ 471 w 473"/>
                  <a:gd name="T81" fmla="*/ 1246 h 1252"/>
                  <a:gd name="T82" fmla="*/ 301 w 473"/>
                  <a:gd name="T83" fmla="*/ 39 h 1252"/>
                  <a:gd name="T84" fmla="*/ 295 w 473"/>
                  <a:gd name="T85" fmla="*/ 73 h 1252"/>
                  <a:gd name="T86" fmla="*/ 285 w 473"/>
                  <a:gd name="T87" fmla="*/ 123 h 1252"/>
                  <a:gd name="T88" fmla="*/ 265 w 473"/>
                  <a:gd name="T89" fmla="*/ 241 h 1252"/>
                  <a:gd name="T90" fmla="*/ 215 w 473"/>
                  <a:gd name="T91" fmla="*/ 259 h 1252"/>
                  <a:gd name="T92" fmla="*/ 192 w 473"/>
                  <a:gd name="T93" fmla="*/ 123 h 1252"/>
                  <a:gd name="T94" fmla="*/ 182 w 473"/>
                  <a:gd name="T95" fmla="*/ 73 h 1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473" h="1252">
                    <a:moveTo>
                      <a:pt x="471" y="1246"/>
                    </a:moveTo>
                    <a:cubicBezTo>
                      <a:pt x="421" y="1104"/>
                      <a:pt x="421" y="1104"/>
                      <a:pt x="421" y="1104"/>
                    </a:cubicBezTo>
                    <a:cubicBezTo>
                      <a:pt x="418" y="1095"/>
                      <a:pt x="418" y="1095"/>
                      <a:pt x="418" y="1095"/>
                    </a:cubicBezTo>
                    <a:cubicBezTo>
                      <a:pt x="403" y="1052"/>
                      <a:pt x="403" y="1052"/>
                      <a:pt x="403" y="1052"/>
                    </a:cubicBezTo>
                    <a:cubicBezTo>
                      <a:pt x="397" y="1036"/>
                      <a:pt x="397" y="1036"/>
                      <a:pt x="397" y="1036"/>
                    </a:cubicBezTo>
                    <a:cubicBezTo>
                      <a:pt x="391" y="1019"/>
                      <a:pt x="391" y="1019"/>
                      <a:pt x="391" y="1019"/>
                    </a:cubicBezTo>
                    <a:cubicBezTo>
                      <a:pt x="384" y="998"/>
                      <a:pt x="384" y="998"/>
                      <a:pt x="384" y="998"/>
                    </a:cubicBezTo>
                    <a:cubicBezTo>
                      <a:pt x="378" y="981"/>
                      <a:pt x="378" y="981"/>
                      <a:pt x="378" y="981"/>
                    </a:cubicBezTo>
                    <a:cubicBezTo>
                      <a:pt x="365" y="943"/>
                      <a:pt x="365" y="943"/>
                      <a:pt x="365" y="943"/>
                    </a:cubicBezTo>
                    <a:cubicBezTo>
                      <a:pt x="354" y="913"/>
                      <a:pt x="354" y="913"/>
                      <a:pt x="354" y="913"/>
                    </a:cubicBezTo>
                    <a:cubicBezTo>
                      <a:pt x="347" y="893"/>
                      <a:pt x="347" y="893"/>
                      <a:pt x="347" y="893"/>
                    </a:cubicBezTo>
                    <a:cubicBezTo>
                      <a:pt x="336" y="860"/>
                      <a:pt x="327" y="826"/>
                      <a:pt x="319" y="792"/>
                    </a:cubicBezTo>
                    <a:cubicBezTo>
                      <a:pt x="317" y="785"/>
                      <a:pt x="315" y="778"/>
                      <a:pt x="314" y="771"/>
                    </a:cubicBezTo>
                    <a:cubicBezTo>
                      <a:pt x="299" y="702"/>
                      <a:pt x="291" y="632"/>
                      <a:pt x="288" y="562"/>
                    </a:cubicBezTo>
                    <a:cubicBezTo>
                      <a:pt x="288" y="548"/>
                      <a:pt x="287" y="534"/>
                      <a:pt x="287" y="519"/>
                    </a:cubicBezTo>
                    <a:cubicBezTo>
                      <a:pt x="286" y="421"/>
                      <a:pt x="294" y="323"/>
                      <a:pt x="308" y="226"/>
                    </a:cubicBezTo>
                    <a:cubicBezTo>
                      <a:pt x="312" y="200"/>
                      <a:pt x="316" y="175"/>
                      <a:pt x="321" y="149"/>
                    </a:cubicBezTo>
                    <a:cubicBezTo>
                      <a:pt x="322" y="143"/>
                      <a:pt x="323" y="137"/>
                      <a:pt x="324" y="130"/>
                    </a:cubicBezTo>
                    <a:cubicBezTo>
                      <a:pt x="325" y="124"/>
                      <a:pt x="326" y="118"/>
                      <a:pt x="327" y="111"/>
                    </a:cubicBezTo>
                    <a:cubicBezTo>
                      <a:pt x="337" y="60"/>
                      <a:pt x="337" y="60"/>
                      <a:pt x="337" y="60"/>
                    </a:cubicBezTo>
                    <a:cubicBezTo>
                      <a:pt x="346" y="15"/>
                      <a:pt x="346" y="15"/>
                      <a:pt x="346" y="15"/>
                    </a:cubicBezTo>
                    <a:cubicBezTo>
                      <a:pt x="348" y="6"/>
                      <a:pt x="348" y="6"/>
                      <a:pt x="348" y="6"/>
                    </a:cubicBezTo>
                    <a:cubicBezTo>
                      <a:pt x="349" y="0"/>
                      <a:pt x="349" y="0"/>
                      <a:pt x="349" y="0"/>
                    </a:cubicBezTo>
                    <a:cubicBezTo>
                      <a:pt x="128" y="0"/>
                      <a:pt x="128" y="0"/>
                      <a:pt x="128" y="0"/>
                    </a:cubicBezTo>
                    <a:cubicBezTo>
                      <a:pt x="129" y="6"/>
                      <a:pt x="129" y="6"/>
                      <a:pt x="129" y="6"/>
                    </a:cubicBezTo>
                    <a:cubicBezTo>
                      <a:pt x="131" y="15"/>
                      <a:pt x="131" y="15"/>
                      <a:pt x="131" y="15"/>
                    </a:cubicBezTo>
                    <a:cubicBezTo>
                      <a:pt x="140" y="60"/>
                      <a:pt x="140" y="60"/>
                      <a:pt x="140" y="60"/>
                    </a:cubicBezTo>
                    <a:cubicBezTo>
                      <a:pt x="150" y="111"/>
                      <a:pt x="150" y="111"/>
                      <a:pt x="150" y="111"/>
                    </a:cubicBezTo>
                    <a:cubicBezTo>
                      <a:pt x="151" y="118"/>
                      <a:pt x="152" y="124"/>
                      <a:pt x="153" y="130"/>
                    </a:cubicBezTo>
                    <a:cubicBezTo>
                      <a:pt x="162" y="178"/>
                      <a:pt x="169" y="226"/>
                      <a:pt x="175" y="275"/>
                    </a:cubicBezTo>
                    <a:cubicBezTo>
                      <a:pt x="176" y="281"/>
                      <a:pt x="177" y="287"/>
                      <a:pt x="177" y="293"/>
                    </a:cubicBezTo>
                    <a:cubicBezTo>
                      <a:pt x="186" y="368"/>
                      <a:pt x="191" y="444"/>
                      <a:pt x="190" y="519"/>
                    </a:cubicBezTo>
                    <a:cubicBezTo>
                      <a:pt x="190" y="534"/>
                      <a:pt x="189" y="548"/>
                      <a:pt x="189" y="562"/>
                    </a:cubicBezTo>
                    <a:cubicBezTo>
                      <a:pt x="186" y="635"/>
                      <a:pt x="177" y="708"/>
                      <a:pt x="161" y="780"/>
                    </a:cubicBezTo>
                    <a:cubicBezTo>
                      <a:pt x="158" y="794"/>
                      <a:pt x="155" y="808"/>
                      <a:pt x="151" y="822"/>
                    </a:cubicBezTo>
                    <a:cubicBezTo>
                      <a:pt x="145" y="846"/>
                      <a:pt x="138" y="869"/>
                      <a:pt x="130" y="893"/>
                    </a:cubicBezTo>
                    <a:cubicBezTo>
                      <a:pt x="117" y="928"/>
                      <a:pt x="117" y="928"/>
                      <a:pt x="117" y="928"/>
                    </a:cubicBezTo>
                    <a:cubicBezTo>
                      <a:pt x="109" y="951"/>
                      <a:pt x="109" y="951"/>
                      <a:pt x="109" y="951"/>
                    </a:cubicBezTo>
                    <a:cubicBezTo>
                      <a:pt x="106" y="959"/>
                      <a:pt x="106" y="959"/>
                      <a:pt x="106" y="959"/>
                    </a:cubicBezTo>
                    <a:cubicBezTo>
                      <a:pt x="98" y="981"/>
                      <a:pt x="98" y="981"/>
                      <a:pt x="98" y="981"/>
                    </a:cubicBezTo>
                    <a:cubicBezTo>
                      <a:pt x="92" y="998"/>
                      <a:pt x="92" y="998"/>
                      <a:pt x="92" y="998"/>
                    </a:cubicBezTo>
                    <a:cubicBezTo>
                      <a:pt x="84" y="1019"/>
                      <a:pt x="84" y="1019"/>
                      <a:pt x="84" y="1019"/>
                    </a:cubicBezTo>
                    <a:cubicBezTo>
                      <a:pt x="78" y="1036"/>
                      <a:pt x="78" y="1036"/>
                      <a:pt x="78" y="1036"/>
                    </a:cubicBezTo>
                    <a:cubicBezTo>
                      <a:pt x="72" y="1052"/>
                      <a:pt x="72" y="1052"/>
                      <a:pt x="72" y="1052"/>
                    </a:cubicBezTo>
                    <a:cubicBezTo>
                      <a:pt x="57" y="1095"/>
                      <a:pt x="57" y="1095"/>
                      <a:pt x="57" y="1095"/>
                    </a:cubicBezTo>
                    <a:cubicBezTo>
                      <a:pt x="53" y="1104"/>
                      <a:pt x="53" y="1104"/>
                      <a:pt x="53" y="1104"/>
                    </a:cubicBezTo>
                    <a:cubicBezTo>
                      <a:pt x="2" y="1246"/>
                      <a:pt x="2" y="1246"/>
                      <a:pt x="2" y="1246"/>
                    </a:cubicBezTo>
                    <a:cubicBezTo>
                      <a:pt x="0" y="1252"/>
                      <a:pt x="0" y="1252"/>
                      <a:pt x="0" y="1252"/>
                    </a:cubicBezTo>
                    <a:cubicBezTo>
                      <a:pt x="84" y="1252"/>
                      <a:pt x="84" y="1252"/>
                      <a:pt x="84" y="1252"/>
                    </a:cubicBezTo>
                    <a:cubicBezTo>
                      <a:pt x="86" y="1246"/>
                      <a:pt x="86" y="1246"/>
                      <a:pt x="86" y="1246"/>
                    </a:cubicBezTo>
                    <a:cubicBezTo>
                      <a:pt x="129" y="1104"/>
                      <a:pt x="129" y="1104"/>
                      <a:pt x="129" y="1104"/>
                    </a:cubicBezTo>
                    <a:cubicBezTo>
                      <a:pt x="131" y="1095"/>
                      <a:pt x="131" y="1095"/>
                      <a:pt x="131" y="1095"/>
                    </a:cubicBezTo>
                    <a:cubicBezTo>
                      <a:pt x="140" y="1065"/>
                      <a:pt x="140" y="1065"/>
                      <a:pt x="140" y="1065"/>
                    </a:cubicBezTo>
                    <a:cubicBezTo>
                      <a:pt x="149" y="1036"/>
                      <a:pt x="149" y="1036"/>
                      <a:pt x="149" y="1036"/>
                    </a:cubicBezTo>
                    <a:cubicBezTo>
                      <a:pt x="154" y="1020"/>
                      <a:pt x="154" y="1020"/>
                      <a:pt x="154" y="1020"/>
                    </a:cubicBezTo>
                    <a:cubicBezTo>
                      <a:pt x="160" y="998"/>
                      <a:pt x="160" y="998"/>
                      <a:pt x="160" y="998"/>
                    </a:cubicBezTo>
                    <a:cubicBezTo>
                      <a:pt x="169" y="969"/>
                      <a:pt x="169" y="969"/>
                      <a:pt x="169" y="969"/>
                    </a:cubicBezTo>
                    <a:cubicBezTo>
                      <a:pt x="176" y="946"/>
                      <a:pt x="176" y="946"/>
                      <a:pt x="176" y="946"/>
                    </a:cubicBezTo>
                    <a:cubicBezTo>
                      <a:pt x="188" y="905"/>
                      <a:pt x="188" y="905"/>
                      <a:pt x="188" y="905"/>
                    </a:cubicBezTo>
                    <a:cubicBezTo>
                      <a:pt x="190" y="902"/>
                      <a:pt x="191" y="898"/>
                      <a:pt x="192" y="894"/>
                    </a:cubicBezTo>
                    <a:cubicBezTo>
                      <a:pt x="192" y="894"/>
                      <a:pt x="192" y="894"/>
                      <a:pt x="192" y="894"/>
                    </a:cubicBezTo>
                    <a:cubicBezTo>
                      <a:pt x="195" y="886"/>
                      <a:pt x="197" y="878"/>
                      <a:pt x="200" y="870"/>
                    </a:cubicBezTo>
                    <a:cubicBezTo>
                      <a:pt x="200" y="870"/>
                      <a:pt x="200" y="870"/>
                      <a:pt x="200" y="870"/>
                    </a:cubicBezTo>
                    <a:cubicBezTo>
                      <a:pt x="209" y="838"/>
                      <a:pt x="216" y="806"/>
                      <a:pt x="222" y="773"/>
                    </a:cubicBezTo>
                    <a:cubicBezTo>
                      <a:pt x="231" y="729"/>
                      <a:pt x="236" y="683"/>
                      <a:pt x="238" y="638"/>
                    </a:cubicBezTo>
                    <a:cubicBezTo>
                      <a:pt x="241" y="683"/>
                      <a:pt x="246" y="727"/>
                      <a:pt x="254" y="771"/>
                    </a:cubicBezTo>
                    <a:cubicBezTo>
                      <a:pt x="256" y="785"/>
                      <a:pt x="259" y="799"/>
                      <a:pt x="262" y="812"/>
                    </a:cubicBezTo>
                    <a:cubicBezTo>
                      <a:pt x="269" y="843"/>
                      <a:pt x="278" y="875"/>
                      <a:pt x="288" y="905"/>
                    </a:cubicBezTo>
                    <a:cubicBezTo>
                      <a:pt x="298" y="939"/>
                      <a:pt x="298" y="939"/>
                      <a:pt x="298" y="939"/>
                    </a:cubicBezTo>
                    <a:cubicBezTo>
                      <a:pt x="299" y="942"/>
                      <a:pt x="299" y="942"/>
                      <a:pt x="299" y="942"/>
                    </a:cubicBezTo>
                    <a:cubicBezTo>
                      <a:pt x="304" y="961"/>
                      <a:pt x="304" y="961"/>
                      <a:pt x="304" y="961"/>
                    </a:cubicBezTo>
                    <a:cubicBezTo>
                      <a:pt x="307" y="969"/>
                      <a:pt x="307" y="969"/>
                      <a:pt x="307" y="969"/>
                    </a:cubicBezTo>
                    <a:cubicBezTo>
                      <a:pt x="315" y="998"/>
                      <a:pt x="315" y="998"/>
                      <a:pt x="315" y="998"/>
                    </a:cubicBezTo>
                    <a:cubicBezTo>
                      <a:pt x="321" y="1020"/>
                      <a:pt x="321" y="1020"/>
                      <a:pt x="321" y="1020"/>
                    </a:cubicBezTo>
                    <a:cubicBezTo>
                      <a:pt x="326" y="1036"/>
                      <a:pt x="326" y="1036"/>
                      <a:pt x="326" y="1036"/>
                    </a:cubicBezTo>
                    <a:cubicBezTo>
                      <a:pt x="334" y="1065"/>
                      <a:pt x="334" y="1065"/>
                      <a:pt x="334" y="1065"/>
                    </a:cubicBezTo>
                    <a:cubicBezTo>
                      <a:pt x="343" y="1095"/>
                      <a:pt x="343" y="1095"/>
                      <a:pt x="343" y="1095"/>
                    </a:cubicBezTo>
                    <a:cubicBezTo>
                      <a:pt x="346" y="1104"/>
                      <a:pt x="346" y="1104"/>
                      <a:pt x="346" y="1104"/>
                    </a:cubicBezTo>
                    <a:cubicBezTo>
                      <a:pt x="386" y="1246"/>
                      <a:pt x="386" y="1246"/>
                      <a:pt x="386" y="1246"/>
                    </a:cubicBezTo>
                    <a:cubicBezTo>
                      <a:pt x="388" y="1252"/>
                      <a:pt x="388" y="1252"/>
                      <a:pt x="388" y="1252"/>
                    </a:cubicBezTo>
                    <a:cubicBezTo>
                      <a:pt x="473" y="1252"/>
                      <a:pt x="473" y="1252"/>
                      <a:pt x="473" y="1252"/>
                    </a:cubicBezTo>
                    <a:lnTo>
                      <a:pt x="471" y="1246"/>
                    </a:lnTo>
                    <a:close/>
                    <a:moveTo>
                      <a:pt x="176" y="39"/>
                    </a:moveTo>
                    <a:cubicBezTo>
                      <a:pt x="301" y="39"/>
                      <a:pt x="301" y="39"/>
                      <a:pt x="301" y="39"/>
                    </a:cubicBezTo>
                    <a:cubicBezTo>
                      <a:pt x="295" y="73"/>
                      <a:pt x="295" y="73"/>
                      <a:pt x="295" y="73"/>
                    </a:cubicBezTo>
                    <a:cubicBezTo>
                      <a:pt x="295" y="73"/>
                      <a:pt x="295" y="73"/>
                      <a:pt x="295" y="73"/>
                    </a:cubicBezTo>
                    <a:cubicBezTo>
                      <a:pt x="289" y="104"/>
                      <a:pt x="289" y="104"/>
                      <a:pt x="289" y="104"/>
                    </a:cubicBezTo>
                    <a:cubicBezTo>
                      <a:pt x="288" y="111"/>
                      <a:pt x="286" y="117"/>
                      <a:pt x="285" y="123"/>
                    </a:cubicBezTo>
                    <a:cubicBezTo>
                      <a:pt x="281" y="148"/>
                      <a:pt x="276" y="173"/>
                      <a:pt x="272" y="198"/>
                    </a:cubicBezTo>
                    <a:cubicBezTo>
                      <a:pt x="270" y="212"/>
                      <a:pt x="268" y="227"/>
                      <a:pt x="265" y="241"/>
                    </a:cubicBezTo>
                    <a:cubicBezTo>
                      <a:pt x="253" y="322"/>
                      <a:pt x="243" y="403"/>
                      <a:pt x="238" y="484"/>
                    </a:cubicBezTo>
                    <a:cubicBezTo>
                      <a:pt x="235" y="409"/>
                      <a:pt x="226" y="334"/>
                      <a:pt x="215" y="259"/>
                    </a:cubicBezTo>
                    <a:cubicBezTo>
                      <a:pt x="215" y="258"/>
                      <a:pt x="214" y="257"/>
                      <a:pt x="214" y="256"/>
                    </a:cubicBezTo>
                    <a:cubicBezTo>
                      <a:pt x="207" y="211"/>
                      <a:pt x="200" y="167"/>
                      <a:pt x="192" y="123"/>
                    </a:cubicBezTo>
                    <a:cubicBezTo>
                      <a:pt x="191" y="117"/>
                      <a:pt x="190" y="111"/>
                      <a:pt x="188" y="104"/>
                    </a:cubicBezTo>
                    <a:cubicBezTo>
                      <a:pt x="182" y="73"/>
                      <a:pt x="182" y="73"/>
                      <a:pt x="182" y="73"/>
                    </a:cubicBezTo>
                    <a:lnTo>
                      <a:pt x="176" y="3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24"/>
              </a:p>
            </p:txBody>
          </p:sp>
          <p:sp>
            <p:nvSpPr>
              <p:cNvPr id="54" name="Freeform 31"/>
              <p:cNvSpPr>
                <a:spLocks/>
              </p:cNvSpPr>
              <p:nvPr userDrawn="1"/>
            </p:nvSpPr>
            <p:spPr bwMode="gray">
              <a:xfrm>
                <a:off x="9880551" y="4378961"/>
                <a:ext cx="1086849" cy="233405"/>
              </a:xfrm>
              <a:custGeom>
                <a:avLst/>
                <a:gdLst>
                  <a:gd name="T0" fmla="*/ 610 w 610"/>
                  <a:gd name="T1" fmla="*/ 33 h 131"/>
                  <a:gd name="T2" fmla="*/ 304 w 610"/>
                  <a:gd name="T3" fmla="*/ 131 h 131"/>
                  <a:gd name="T4" fmla="*/ 0 w 610"/>
                  <a:gd name="T5" fmla="*/ 33 h 131"/>
                  <a:gd name="T6" fmla="*/ 0 w 610"/>
                  <a:gd name="T7" fmla="*/ 0 h 131"/>
                  <a:gd name="T8" fmla="*/ 610 w 610"/>
                  <a:gd name="T9" fmla="*/ 0 h 131"/>
                  <a:gd name="T10" fmla="*/ 610 w 610"/>
                  <a:gd name="T11" fmla="*/ 33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10" h="131">
                    <a:moveTo>
                      <a:pt x="610" y="33"/>
                    </a:moveTo>
                    <a:lnTo>
                      <a:pt x="304" y="131"/>
                    </a:lnTo>
                    <a:lnTo>
                      <a:pt x="0" y="33"/>
                    </a:lnTo>
                    <a:lnTo>
                      <a:pt x="0" y="0"/>
                    </a:lnTo>
                    <a:lnTo>
                      <a:pt x="610" y="0"/>
                    </a:lnTo>
                    <a:lnTo>
                      <a:pt x="610" y="33"/>
                    </a:lnTo>
                    <a:close/>
                  </a:path>
                </a:pathLst>
              </a:custGeom>
              <a:solidFill>
                <a:srgbClr val="C2C2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24"/>
              </a:p>
            </p:txBody>
          </p:sp>
          <p:sp>
            <p:nvSpPr>
              <p:cNvPr id="55" name="Rectangle 32"/>
              <p:cNvSpPr>
                <a:spLocks noChangeArrowheads="1"/>
              </p:cNvSpPr>
              <p:nvPr userDrawn="1"/>
            </p:nvSpPr>
            <p:spPr bwMode="gray">
              <a:xfrm>
                <a:off x="9741577" y="4343327"/>
                <a:ext cx="1364797" cy="5879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24"/>
              </a:p>
            </p:txBody>
          </p:sp>
          <p:sp>
            <p:nvSpPr>
              <p:cNvPr id="56" name="Rectangle 33"/>
              <p:cNvSpPr>
                <a:spLocks noChangeArrowheads="1"/>
              </p:cNvSpPr>
              <p:nvPr userDrawn="1"/>
            </p:nvSpPr>
            <p:spPr bwMode="gray">
              <a:xfrm>
                <a:off x="10254712" y="5490754"/>
                <a:ext cx="338527" cy="87304"/>
              </a:xfrm>
              <a:prstGeom prst="rect">
                <a:avLst/>
              </a:prstGeom>
              <a:solidFill>
                <a:srgbClr val="D2D2D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24"/>
              </a:p>
            </p:txBody>
          </p:sp>
          <p:sp>
            <p:nvSpPr>
              <p:cNvPr id="57" name="Rectangle 100"/>
              <p:cNvSpPr>
                <a:spLocks noChangeArrowheads="1"/>
              </p:cNvSpPr>
              <p:nvPr userDrawn="1"/>
            </p:nvSpPr>
            <p:spPr bwMode="gray">
              <a:xfrm>
                <a:off x="9880551" y="4402123"/>
                <a:ext cx="1086849" cy="35634"/>
              </a:xfrm>
              <a:prstGeom prst="rect">
                <a:avLst/>
              </a:prstGeom>
              <a:solidFill>
                <a:srgbClr val="9393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24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786168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01977" y="1563140"/>
            <a:ext cx="6723139" cy="1344818"/>
          </a:xfrm>
          <a:noFill/>
        </p:spPr>
        <p:txBody>
          <a:bodyPr lIns="146304" tIns="91440" rIns="146304" bIns="91440" anchor="t" anchorCtr="0"/>
          <a:lstStyle>
            <a:lvl1pPr>
              <a:defRPr sz="3971" spc="-74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01976" y="2908930"/>
            <a:ext cx="5378503" cy="1344245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2353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pic>
        <p:nvPicPr>
          <p:cNvPr id="140" name="Picture 13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336159" y="353769"/>
            <a:ext cx="1090693" cy="228621"/>
          </a:xfrm>
          <a:prstGeom prst="rect">
            <a:avLst/>
          </a:prstGeom>
        </p:spPr>
      </p:pic>
      <p:grpSp>
        <p:nvGrpSpPr>
          <p:cNvPr id="34" name="Group 33"/>
          <p:cNvGrpSpPr/>
          <p:nvPr userDrawn="1"/>
        </p:nvGrpSpPr>
        <p:grpSpPr bwMode="gray">
          <a:xfrm>
            <a:off x="6088540" y="2151202"/>
            <a:ext cx="3039050" cy="3020027"/>
            <a:chOff x="8280836" y="2887662"/>
            <a:chExt cx="4133319" cy="4106863"/>
          </a:xfrm>
        </p:grpSpPr>
        <p:sp>
          <p:nvSpPr>
            <p:cNvPr id="35" name="AutoShape 3"/>
            <p:cNvSpPr>
              <a:spLocks noChangeAspect="1" noChangeArrowheads="1" noTextEdit="1"/>
            </p:cNvSpPr>
            <p:nvPr userDrawn="1"/>
          </p:nvSpPr>
          <p:spPr bwMode="gray">
            <a:xfrm>
              <a:off x="8351836" y="2887662"/>
              <a:ext cx="4060538" cy="41068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24"/>
            </a:p>
          </p:txBody>
        </p:sp>
        <p:sp>
          <p:nvSpPr>
            <p:cNvPr id="36" name="Rectangle 5"/>
            <p:cNvSpPr>
              <a:spLocks noChangeArrowheads="1"/>
            </p:cNvSpPr>
            <p:nvPr userDrawn="1"/>
          </p:nvSpPr>
          <p:spPr bwMode="gray">
            <a:xfrm>
              <a:off x="8350054" y="2889444"/>
              <a:ext cx="4064101" cy="4105081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24"/>
            </a:p>
          </p:txBody>
        </p:sp>
        <p:sp>
          <p:nvSpPr>
            <p:cNvPr id="37" name="Freeform 7"/>
            <p:cNvSpPr>
              <a:spLocks/>
            </p:cNvSpPr>
            <p:nvPr userDrawn="1"/>
          </p:nvSpPr>
          <p:spPr bwMode="gray">
            <a:xfrm>
              <a:off x="8374998" y="4783411"/>
              <a:ext cx="4039157" cy="2211114"/>
            </a:xfrm>
            <a:custGeom>
              <a:avLst/>
              <a:gdLst>
                <a:gd name="T0" fmla="*/ 2281 w 2281"/>
                <a:gd name="T1" fmla="*/ 641 h 1241"/>
                <a:gd name="T2" fmla="*/ 2281 w 2281"/>
                <a:gd name="T3" fmla="*/ 1241 h 1241"/>
                <a:gd name="T4" fmla="*/ 0 w 2281"/>
                <a:gd name="T5" fmla="*/ 1241 h 1241"/>
                <a:gd name="T6" fmla="*/ 0 w 2281"/>
                <a:gd name="T7" fmla="*/ 789 h 1241"/>
                <a:gd name="T8" fmla="*/ 14 w 2281"/>
                <a:gd name="T9" fmla="*/ 783 h 1241"/>
                <a:gd name="T10" fmla="*/ 51 w 2281"/>
                <a:gd name="T11" fmla="*/ 764 h 1241"/>
                <a:gd name="T12" fmla="*/ 119 w 2281"/>
                <a:gd name="T13" fmla="*/ 730 h 1241"/>
                <a:gd name="T14" fmla="*/ 207 w 2281"/>
                <a:gd name="T15" fmla="*/ 686 h 1241"/>
                <a:gd name="T16" fmla="*/ 233 w 2281"/>
                <a:gd name="T17" fmla="*/ 673 h 1241"/>
                <a:gd name="T18" fmla="*/ 254 w 2281"/>
                <a:gd name="T19" fmla="*/ 662 h 1241"/>
                <a:gd name="T20" fmla="*/ 341 w 2281"/>
                <a:gd name="T21" fmla="*/ 619 h 1241"/>
                <a:gd name="T22" fmla="*/ 377 w 2281"/>
                <a:gd name="T23" fmla="*/ 601 h 1241"/>
                <a:gd name="T24" fmla="*/ 424 w 2281"/>
                <a:gd name="T25" fmla="*/ 578 h 1241"/>
                <a:gd name="T26" fmla="*/ 485 w 2281"/>
                <a:gd name="T27" fmla="*/ 548 h 1241"/>
                <a:gd name="T28" fmla="*/ 485 w 2281"/>
                <a:gd name="T29" fmla="*/ 546 h 1241"/>
                <a:gd name="T30" fmla="*/ 557 w 2281"/>
                <a:gd name="T31" fmla="*/ 511 h 1241"/>
                <a:gd name="T32" fmla="*/ 585 w 2281"/>
                <a:gd name="T33" fmla="*/ 497 h 1241"/>
                <a:gd name="T34" fmla="*/ 885 w 2281"/>
                <a:gd name="T35" fmla="*/ 347 h 1241"/>
                <a:gd name="T36" fmla="*/ 898 w 2281"/>
                <a:gd name="T37" fmla="*/ 341 h 1241"/>
                <a:gd name="T38" fmla="*/ 940 w 2281"/>
                <a:gd name="T39" fmla="*/ 292 h 1241"/>
                <a:gd name="T40" fmla="*/ 1092 w 2281"/>
                <a:gd name="T41" fmla="*/ 116 h 1241"/>
                <a:gd name="T42" fmla="*/ 1095 w 2281"/>
                <a:gd name="T43" fmla="*/ 112 h 1241"/>
                <a:gd name="T44" fmla="*/ 1130 w 2281"/>
                <a:gd name="T45" fmla="*/ 99 h 1241"/>
                <a:gd name="T46" fmla="*/ 1137 w 2281"/>
                <a:gd name="T47" fmla="*/ 97 h 1241"/>
                <a:gd name="T48" fmla="*/ 1194 w 2281"/>
                <a:gd name="T49" fmla="*/ 76 h 1241"/>
                <a:gd name="T50" fmla="*/ 1243 w 2281"/>
                <a:gd name="T51" fmla="*/ 59 h 1241"/>
                <a:gd name="T52" fmla="*/ 1410 w 2281"/>
                <a:gd name="T53" fmla="*/ 0 h 1241"/>
                <a:gd name="T54" fmla="*/ 1526 w 2281"/>
                <a:gd name="T55" fmla="*/ 74 h 1241"/>
                <a:gd name="T56" fmla="*/ 1711 w 2281"/>
                <a:gd name="T57" fmla="*/ 169 h 1241"/>
                <a:gd name="T58" fmla="*/ 1794 w 2281"/>
                <a:gd name="T59" fmla="*/ 271 h 1241"/>
                <a:gd name="T60" fmla="*/ 1800 w 2281"/>
                <a:gd name="T61" fmla="*/ 278 h 1241"/>
                <a:gd name="T62" fmla="*/ 1816 w 2281"/>
                <a:gd name="T63" fmla="*/ 298 h 1241"/>
                <a:gd name="T64" fmla="*/ 1852 w 2281"/>
                <a:gd name="T65" fmla="*/ 325 h 1241"/>
                <a:gd name="T66" fmla="*/ 1914 w 2281"/>
                <a:gd name="T67" fmla="*/ 370 h 1241"/>
                <a:gd name="T68" fmla="*/ 2050 w 2281"/>
                <a:gd name="T69" fmla="*/ 470 h 1241"/>
                <a:gd name="T70" fmla="*/ 2190 w 2281"/>
                <a:gd name="T71" fmla="*/ 574 h 1241"/>
                <a:gd name="T72" fmla="*/ 2281 w 2281"/>
                <a:gd name="T73" fmla="*/ 641 h 1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281" h="1241">
                  <a:moveTo>
                    <a:pt x="2281" y="641"/>
                  </a:moveTo>
                  <a:lnTo>
                    <a:pt x="2281" y="1241"/>
                  </a:lnTo>
                  <a:lnTo>
                    <a:pt x="0" y="1241"/>
                  </a:lnTo>
                  <a:lnTo>
                    <a:pt x="0" y="789"/>
                  </a:lnTo>
                  <a:lnTo>
                    <a:pt x="14" y="783"/>
                  </a:lnTo>
                  <a:lnTo>
                    <a:pt x="51" y="764"/>
                  </a:lnTo>
                  <a:lnTo>
                    <a:pt x="119" y="730"/>
                  </a:lnTo>
                  <a:lnTo>
                    <a:pt x="207" y="686"/>
                  </a:lnTo>
                  <a:lnTo>
                    <a:pt x="233" y="673"/>
                  </a:lnTo>
                  <a:lnTo>
                    <a:pt x="254" y="662"/>
                  </a:lnTo>
                  <a:lnTo>
                    <a:pt x="341" y="619"/>
                  </a:lnTo>
                  <a:lnTo>
                    <a:pt x="377" y="601"/>
                  </a:lnTo>
                  <a:lnTo>
                    <a:pt x="424" y="578"/>
                  </a:lnTo>
                  <a:lnTo>
                    <a:pt x="485" y="548"/>
                  </a:lnTo>
                  <a:lnTo>
                    <a:pt x="485" y="546"/>
                  </a:lnTo>
                  <a:lnTo>
                    <a:pt x="557" y="511"/>
                  </a:lnTo>
                  <a:lnTo>
                    <a:pt x="585" y="497"/>
                  </a:lnTo>
                  <a:lnTo>
                    <a:pt x="885" y="347"/>
                  </a:lnTo>
                  <a:lnTo>
                    <a:pt x="898" y="341"/>
                  </a:lnTo>
                  <a:lnTo>
                    <a:pt x="940" y="292"/>
                  </a:lnTo>
                  <a:lnTo>
                    <a:pt x="1092" y="116"/>
                  </a:lnTo>
                  <a:lnTo>
                    <a:pt x="1095" y="112"/>
                  </a:lnTo>
                  <a:lnTo>
                    <a:pt x="1130" y="99"/>
                  </a:lnTo>
                  <a:lnTo>
                    <a:pt x="1137" y="97"/>
                  </a:lnTo>
                  <a:lnTo>
                    <a:pt x="1194" y="76"/>
                  </a:lnTo>
                  <a:lnTo>
                    <a:pt x="1243" y="59"/>
                  </a:lnTo>
                  <a:lnTo>
                    <a:pt x="1410" y="0"/>
                  </a:lnTo>
                  <a:lnTo>
                    <a:pt x="1526" y="74"/>
                  </a:lnTo>
                  <a:lnTo>
                    <a:pt x="1711" y="169"/>
                  </a:lnTo>
                  <a:lnTo>
                    <a:pt x="1794" y="271"/>
                  </a:lnTo>
                  <a:lnTo>
                    <a:pt x="1800" y="278"/>
                  </a:lnTo>
                  <a:lnTo>
                    <a:pt x="1816" y="298"/>
                  </a:lnTo>
                  <a:lnTo>
                    <a:pt x="1852" y="325"/>
                  </a:lnTo>
                  <a:lnTo>
                    <a:pt x="1914" y="370"/>
                  </a:lnTo>
                  <a:lnTo>
                    <a:pt x="2050" y="470"/>
                  </a:lnTo>
                  <a:lnTo>
                    <a:pt x="2190" y="574"/>
                  </a:lnTo>
                  <a:lnTo>
                    <a:pt x="2281" y="641"/>
                  </a:lnTo>
                  <a:close/>
                </a:path>
              </a:pathLst>
            </a:custGeom>
            <a:solidFill>
              <a:srgbClr val="40CD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24"/>
            </a:p>
          </p:txBody>
        </p:sp>
        <p:grpSp>
          <p:nvGrpSpPr>
            <p:cNvPr id="38" name="Group 37"/>
            <p:cNvGrpSpPr/>
            <p:nvPr userDrawn="1"/>
          </p:nvGrpSpPr>
          <p:grpSpPr bwMode="gray">
            <a:xfrm>
              <a:off x="9076995" y="6005671"/>
              <a:ext cx="2989725" cy="988854"/>
              <a:chOff x="9076995" y="6005671"/>
              <a:chExt cx="2989725" cy="988854"/>
            </a:xfrm>
          </p:grpSpPr>
          <p:sp>
            <p:nvSpPr>
              <p:cNvPr id="122" name="Rectangle 8"/>
              <p:cNvSpPr>
                <a:spLocks noChangeArrowheads="1"/>
              </p:cNvSpPr>
              <p:nvPr userDrawn="1"/>
            </p:nvSpPr>
            <p:spPr bwMode="gray">
              <a:xfrm>
                <a:off x="9141137" y="6691633"/>
                <a:ext cx="2925583" cy="302892"/>
              </a:xfrm>
              <a:prstGeom prst="rect">
                <a:avLst/>
              </a:prstGeom>
              <a:solidFill>
                <a:srgbClr val="3963A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24"/>
              </a:p>
            </p:txBody>
          </p:sp>
          <p:sp>
            <p:nvSpPr>
              <p:cNvPr id="123" name="Freeform 9"/>
              <p:cNvSpPr>
                <a:spLocks/>
              </p:cNvSpPr>
              <p:nvPr userDrawn="1"/>
            </p:nvSpPr>
            <p:spPr bwMode="gray">
              <a:xfrm>
                <a:off x="9076995" y="6358451"/>
                <a:ext cx="2934491" cy="313583"/>
              </a:xfrm>
              <a:custGeom>
                <a:avLst/>
                <a:gdLst>
                  <a:gd name="T0" fmla="*/ 1444 w 1444"/>
                  <a:gd name="T1" fmla="*/ 153 h 153"/>
                  <a:gd name="T2" fmla="*/ 722 w 1444"/>
                  <a:gd name="T3" fmla="*/ 0 h 153"/>
                  <a:gd name="T4" fmla="*/ 0 w 1444"/>
                  <a:gd name="T5" fmla="*/ 153 h 153"/>
                  <a:gd name="T6" fmla="*/ 1444 w 1444"/>
                  <a:gd name="T7" fmla="*/ 153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44" h="153">
                    <a:moveTo>
                      <a:pt x="1444" y="153"/>
                    </a:moveTo>
                    <a:cubicBezTo>
                      <a:pt x="1267" y="59"/>
                      <a:pt x="1009" y="0"/>
                      <a:pt x="722" y="0"/>
                    </a:cubicBezTo>
                    <a:cubicBezTo>
                      <a:pt x="435" y="0"/>
                      <a:pt x="177" y="59"/>
                      <a:pt x="0" y="153"/>
                    </a:cubicBezTo>
                    <a:lnTo>
                      <a:pt x="1444" y="153"/>
                    </a:lnTo>
                    <a:close/>
                  </a:path>
                </a:pathLst>
              </a:custGeom>
              <a:solidFill>
                <a:srgbClr val="3963A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24"/>
              </a:p>
            </p:txBody>
          </p:sp>
          <p:sp>
            <p:nvSpPr>
              <p:cNvPr id="124" name="Freeform 10"/>
              <p:cNvSpPr>
                <a:spLocks/>
              </p:cNvSpPr>
              <p:nvPr userDrawn="1"/>
            </p:nvSpPr>
            <p:spPr bwMode="gray">
              <a:xfrm>
                <a:off x="9076995" y="6005671"/>
                <a:ext cx="2934491" cy="666363"/>
              </a:xfrm>
              <a:custGeom>
                <a:avLst/>
                <a:gdLst>
                  <a:gd name="T0" fmla="*/ 1444 w 1444"/>
                  <a:gd name="T1" fmla="*/ 325 h 325"/>
                  <a:gd name="T2" fmla="*/ 722 w 1444"/>
                  <a:gd name="T3" fmla="*/ 0 h 325"/>
                  <a:gd name="T4" fmla="*/ 0 w 1444"/>
                  <a:gd name="T5" fmla="*/ 325 h 325"/>
                  <a:gd name="T6" fmla="*/ 1444 w 1444"/>
                  <a:gd name="T7" fmla="*/ 325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44" h="325">
                    <a:moveTo>
                      <a:pt x="1444" y="325"/>
                    </a:moveTo>
                    <a:cubicBezTo>
                      <a:pt x="1267" y="126"/>
                      <a:pt x="1009" y="0"/>
                      <a:pt x="722" y="0"/>
                    </a:cubicBezTo>
                    <a:cubicBezTo>
                      <a:pt x="435" y="0"/>
                      <a:pt x="177" y="126"/>
                      <a:pt x="0" y="325"/>
                    </a:cubicBezTo>
                    <a:lnTo>
                      <a:pt x="1444" y="325"/>
                    </a:lnTo>
                    <a:close/>
                  </a:path>
                </a:pathLst>
              </a:custGeom>
              <a:noFill/>
              <a:ln w="44450" cap="flat">
                <a:solidFill>
                  <a:srgbClr val="3963A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24"/>
              </a:p>
            </p:txBody>
          </p:sp>
          <p:sp>
            <p:nvSpPr>
              <p:cNvPr id="125" name="Freeform 11"/>
              <p:cNvSpPr>
                <a:spLocks/>
              </p:cNvSpPr>
              <p:nvPr userDrawn="1"/>
            </p:nvSpPr>
            <p:spPr bwMode="gray">
              <a:xfrm>
                <a:off x="9501044" y="6005671"/>
                <a:ext cx="2399975" cy="538079"/>
              </a:xfrm>
              <a:custGeom>
                <a:avLst/>
                <a:gdLst>
                  <a:gd name="T0" fmla="*/ 0 w 1347"/>
                  <a:gd name="T1" fmla="*/ 170 h 302"/>
                  <a:gd name="T2" fmla="*/ 173 w 1347"/>
                  <a:gd name="T3" fmla="*/ 258 h 302"/>
                  <a:gd name="T4" fmla="*/ 379 w 1347"/>
                  <a:gd name="T5" fmla="*/ 22 h 302"/>
                  <a:gd name="T6" fmla="*/ 379 w 1347"/>
                  <a:gd name="T7" fmla="*/ 244 h 302"/>
                  <a:gd name="T8" fmla="*/ 586 w 1347"/>
                  <a:gd name="T9" fmla="*/ 0 h 302"/>
                  <a:gd name="T10" fmla="*/ 586 w 1347"/>
                  <a:gd name="T11" fmla="*/ 227 h 302"/>
                  <a:gd name="T12" fmla="*/ 792 w 1347"/>
                  <a:gd name="T13" fmla="*/ 25 h 302"/>
                  <a:gd name="T14" fmla="*/ 998 w 1347"/>
                  <a:gd name="T15" fmla="*/ 254 h 302"/>
                  <a:gd name="T16" fmla="*/ 1204 w 1347"/>
                  <a:gd name="T17" fmla="*/ 192 h 302"/>
                  <a:gd name="T18" fmla="*/ 1204 w 1347"/>
                  <a:gd name="T19" fmla="*/ 302 h 302"/>
                  <a:gd name="T20" fmla="*/ 1347 w 1347"/>
                  <a:gd name="T21" fmla="*/ 302 h 3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47" h="302">
                    <a:moveTo>
                      <a:pt x="0" y="170"/>
                    </a:moveTo>
                    <a:lnTo>
                      <a:pt x="173" y="258"/>
                    </a:lnTo>
                    <a:lnTo>
                      <a:pt x="379" y="22"/>
                    </a:lnTo>
                    <a:lnTo>
                      <a:pt x="379" y="244"/>
                    </a:lnTo>
                    <a:lnTo>
                      <a:pt x="586" y="0"/>
                    </a:lnTo>
                    <a:lnTo>
                      <a:pt x="586" y="227"/>
                    </a:lnTo>
                    <a:lnTo>
                      <a:pt x="792" y="25"/>
                    </a:lnTo>
                    <a:lnTo>
                      <a:pt x="998" y="254"/>
                    </a:lnTo>
                    <a:lnTo>
                      <a:pt x="1204" y="192"/>
                    </a:lnTo>
                    <a:lnTo>
                      <a:pt x="1204" y="302"/>
                    </a:lnTo>
                    <a:lnTo>
                      <a:pt x="1347" y="302"/>
                    </a:lnTo>
                  </a:path>
                </a:pathLst>
              </a:custGeom>
              <a:noFill/>
              <a:ln w="44450" cap="flat">
                <a:solidFill>
                  <a:srgbClr val="3963A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24"/>
              </a:p>
            </p:txBody>
          </p:sp>
          <p:sp>
            <p:nvSpPr>
              <p:cNvPr id="126" name="Line 12"/>
              <p:cNvSpPr>
                <a:spLocks noChangeShapeType="1"/>
              </p:cNvSpPr>
              <p:nvPr userDrawn="1"/>
            </p:nvSpPr>
            <p:spPr bwMode="gray">
              <a:xfrm>
                <a:off x="9809282" y="6141081"/>
                <a:ext cx="0" cy="402669"/>
              </a:xfrm>
              <a:prstGeom prst="line">
                <a:avLst/>
              </a:prstGeom>
              <a:noFill/>
              <a:ln w="44450" cap="flat">
                <a:solidFill>
                  <a:srgbClr val="3963A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24"/>
              </a:p>
            </p:txBody>
          </p:sp>
          <p:sp>
            <p:nvSpPr>
              <p:cNvPr id="127" name="Line 13"/>
              <p:cNvSpPr>
                <a:spLocks noChangeShapeType="1"/>
              </p:cNvSpPr>
              <p:nvPr userDrawn="1"/>
            </p:nvSpPr>
            <p:spPr bwMode="gray">
              <a:xfrm>
                <a:off x="10912166" y="6027051"/>
                <a:ext cx="0" cy="404450"/>
              </a:xfrm>
              <a:prstGeom prst="line">
                <a:avLst/>
              </a:prstGeom>
              <a:noFill/>
              <a:ln w="44450" cap="flat">
                <a:solidFill>
                  <a:srgbClr val="3963A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24"/>
              </a:p>
            </p:txBody>
          </p:sp>
          <p:sp>
            <p:nvSpPr>
              <p:cNvPr id="128" name="Line 14"/>
              <p:cNvSpPr>
                <a:spLocks noChangeShapeType="1"/>
              </p:cNvSpPr>
              <p:nvPr userDrawn="1"/>
            </p:nvSpPr>
            <p:spPr bwMode="gray">
              <a:xfrm>
                <a:off x="11279200" y="6146427"/>
                <a:ext cx="0" cy="404450"/>
              </a:xfrm>
              <a:prstGeom prst="line">
                <a:avLst/>
              </a:prstGeom>
              <a:noFill/>
              <a:ln w="44450" cap="flat">
                <a:solidFill>
                  <a:srgbClr val="3963A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24"/>
              </a:p>
            </p:txBody>
          </p:sp>
          <p:sp>
            <p:nvSpPr>
              <p:cNvPr id="129" name="Line 15"/>
              <p:cNvSpPr>
                <a:spLocks noChangeShapeType="1"/>
              </p:cNvSpPr>
              <p:nvPr userDrawn="1"/>
            </p:nvSpPr>
            <p:spPr bwMode="gray">
              <a:xfrm flipH="1" flipV="1">
                <a:off x="10564731" y="6027051"/>
                <a:ext cx="347435" cy="363471"/>
              </a:xfrm>
              <a:prstGeom prst="line">
                <a:avLst/>
              </a:prstGeom>
              <a:noFill/>
              <a:ln w="44450" cap="flat">
                <a:solidFill>
                  <a:srgbClr val="3963A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24"/>
              </a:p>
            </p:txBody>
          </p:sp>
          <p:sp>
            <p:nvSpPr>
              <p:cNvPr id="130" name="Line 16"/>
              <p:cNvSpPr>
                <a:spLocks noChangeShapeType="1"/>
              </p:cNvSpPr>
              <p:nvPr userDrawn="1"/>
            </p:nvSpPr>
            <p:spPr bwMode="gray">
              <a:xfrm flipH="1">
                <a:off x="10926420" y="6160680"/>
                <a:ext cx="352780" cy="215588"/>
              </a:xfrm>
              <a:prstGeom prst="line">
                <a:avLst/>
              </a:prstGeom>
              <a:noFill/>
              <a:ln w="44450" cap="flat">
                <a:solidFill>
                  <a:srgbClr val="3963A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24"/>
              </a:p>
            </p:txBody>
          </p:sp>
          <p:sp>
            <p:nvSpPr>
              <p:cNvPr id="131" name="Line 17"/>
              <p:cNvSpPr>
                <a:spLocks noChangeShapeType="1"/>
              </p:cNvSpPr>
              <p:nvPr userDrawn="1"/>
            </p:nvSpPr>
            <p:spPr bwMode="gray">
              <a:xfrm>
                <a:off x="11297017" y="6174934"/>
                <a:ext cx="349217" cy="368816"/>
              </a:xfrm>
              <a:prstGeom prst="line">
                <a:avLst/>
              </a:prstGeom>
              <a:noFill/>
              <a:ln w="44450" cap="flat">
                <a:solidFill>
                  <a:srgbClr val="3963A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24"/>
              </a:p>
            </p:txBody>
          </p:sp>
          <p:sp>
            <p:nvSpPr>
              <p:cNvPr id="132" name="Line 18"/>
              <p:cNvSpPr>
                <a:spLocks noChangeShapeType="1"/>
              </p:cNvSpPr>
              <p:nvPr userDrawn="1"/>
            </p:nvSpPr>
            <p:spPr bwMode="gray">
              <a:xfrm flipH="1" flipV="1">
                <a:off x="10176316" y="6044869"/>
                <a:ext cx="368816" cy="365252"/>
              </a:xfrm>
              <a:prstGeom prst="line">
                <a:avLst/>
              </a:prstGeom>
              <a:noFill/>
              <a:ln w="44450" cap="flat">
                <a:solidFill>
                  <a:srgbClr val="3963A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24"/>
              </a:p>
            </p:txBody>
          </p:sp>
          <p:sp>
            <p:nvSpPr>
              <p:cNvPr id="133" name="Line 19"/>
              <p:cNvSpPr>
                <a:spLocks noChangeShapeType="1"/>
              </p:cNvSpPr>
              <p:nvPr userDrawn="1"/>
            </p:nvSpPr>
            <p:spPr bwMode="gray">
              <a:xfrm>
                <a:off x="9809282" y="6141081"/>
                <a:ext cx="367034" cy="269040"/>
              </a:xfrm>
              <a:prstGeom prst="line">
                <a:avLst/>
              </a:prstGeom>
              <a:noFill/>
              <a:ln w="44450" cap="flat">
                <a:solidFill>
                  <a:srgbClr val="3963A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24"/>
              </a:p>
            </p:txBody>
          </p:sp>
          <p:sp>
            <p:nvSpPr>
              <p:cNvPr id="134" name="Line 20"/>
              <p:cNvSpPr>
                <a:spLocks noChangeShapeType="1"/>
              </p:cNvSpPr>
              <p:nvPr userDrawn="1"/>
            </p:nvSpPr>
            <p:spPr bwMode="gray">
              <a:xfrm flipH="1">
                <a:off x="9479664" y="6160680"/>
                <a:ext cx="311801" cy="361689"/>
              </a:xfrm>
              <a:prstGeom prst="line">
                <a:avLst/>
              </a:prstGeom>
              <a:noFill/>
              <a:ln w="44450" cap="rnd">
                <a:solidFill>
                  <a:srgbClr val="3963A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24"/>
              </a:p>
            </p:txBody>
          </p:sp>
        </p:grpSp>
        <p:sp>
          <p:nvSpPr>
            <p:cNvPr id="39" name="Freeform: Shape 38"/>
            <p:cNvSpPr>
              <a:spLocks/>
            </p:cNvSpPr>
            <p:nvPr userDrawn="1"/>
          </p:nvSpPr>
          <p:spPr bwMode="gray">
            <a:xfrm>
              <a:off x="8280836" y="4660473"/>
              <a:ext cx="1603278" cy="625385"/>
            </a:xfrm>
            <a:custGeom>
              <a:avLst/>
              <a:gdLst>
                <a:gd name="connsiteX0" fmla="*/ 650332 w 1603278"/>
                <a:gd name="connsiteY0" fmla="*/ 0 h 625385"/>
                <a:gd name="connsiteX1" fmla="*/ 837264 w 1603278"/>
                <a:gd name="connsiteY1" fmla="*/ 63591 h 625385"/>
                <a:gd name="connsiteX2" fmla="*/ 875869 w 1603278"/>
                <a:gd name="connsiteY2" fmla="*/ 100515 h 625385"/>
                <a:gd name="connsiteX3" fmla="*/ 910411 w 1603278"/>
                <a:gd name="connsiteY3" fmla="*/ 143593 h 625385"/>
                <a:gd name="connsiteX4" fmla="*/ 942921 w 1603278"/>
                <a:gd name="connsiteY4" fmla="*/ 209235 h 625385"/>
                <a:gd name="connsiteX5" fmla="*/ 955112 w 1603278"/>
                <a:gd name="connsiteY5" fmla="*/ 260518 h 625385"/>
                <a:gd name="connsiteX6" fmla="*/ 959176 w 1603278"/>
                <a:gd name="connsiteY6" fmla="*/ 256416 h 625385"/>
                <a:gd name="connsiteX7" fmla="*/ 1009973 w 1603278"/>
                <a:gd name="connsiteY7" fmla="*/ 221543 h 625385"/>
                <a:gd name="connsiteX8" fmla="*/ 1101407 w 1603278"/>
                <a:gd name="connsiteY8" fmla="*/ 201030 h 625385"/>
                <a:gd name="connsiteX9" fmla="*/ 1304594 w 1603278"/>
                <a:gd name="connsiteY9" fmla="*/ 361033 h 625385"/>
                <a:gd name="connsiteX10" fmla="*/ 1438697 w 1603278"/>
                <a:gd name="connsiteY10" fmla="*/ 291288 h 625385"/>
                <a:gd name="connsiteX11" fmla="*/ 1603278 w 1603278"/>
                <a:gd name="connsiteY11" fmla="*/ 457445 h 625385"/>
                <a:gd name="connsiteX12" fmla="*/ 1438697 w 1603278"/>
                <a:gd name="connsiteY12" fmla="*/ 623602 h 625385"/>
                <a:gd name="connsiteX13" fmla="*/ 260769 w 1603278"/>
                <a:gd name="connsiteY13" fmla="*/ 623602 h 625385"/>
                <a:gd name="connsiteX14" fmla="*/ 217158 w 1603278"/>
                <a:gd name="connsiteY14" fmla="*/ 623602 h 625385"/>
                <a:gd name="connsiteX15" fmla="*/ 199471 w 1603278"/>
                <a:gd name="connsiteY15" fmla="*/ 625385 h 625385"/>
                <a:gd name="connsiteX16" fmla="*/ 121828 w 1603278"/>
                <a:gd name="connsiteY16" fmla="*/ 609710 h 625385"/>
                <a:gd name="connsiteX17" fmla="*/ 97105 w 1603278"/>
                <a:gd name="connsiteY17" fmla="*/ 593041 h 625385"/>
                <a:gd name="connsiteX18" fmla="*/ 69218 w 1603278"/>
                <a:gd name="connsiteY18" fmla="*/ 576422 h 625385"/>
                <a:gd name="connsiteX19" fmla="*/ 69218 w 1603278"/>
                <a:gd name="connsiteY19" fmla="*/ 574239 h 625385"/>
                <a:gd name="connsiteX20" fmla="*/ 58423 w 1603278"/>
                <a:gd name="connsiteY20" fmla="*/ 566962 h 625385"/>
                <a:gd name="connsiteX21" fmla="*/ 0 w 1603278"/>
                <a:gd name="connsiteY21" fmla="*/ 425914 h 625385"/>
                <a:gd name="connsiteX22" fmla="*/ 199471 w 1603278"/>
                <a:gd name="connsiteY22" fmla="*/ 226443 h 625385"/>
                <a:gd name="connsiteX23" fmla="*/ 340518 w 1603278"/>
                <a:gd name="connsiteY23" fmla="*/ 284867 h 625385"/>
                <a:gd name="connsiteX24" fmla="*/ 343835 w 1603278"/>
                <a:gd name="connsiteY24" fmla="*/ 289785 h 625385"/>
                <a:gd name="connsiteX25" fmla="*/ 369744 w 1603278"/>
                <a:gd name="connsiteY25" fmla="*/ 182600 h 625385"/>
                <a:gd name="connsiteX26" fmla="*/ 650332 w 1603278"/>
                <a:gd name="connsiteY26" fmla="*/ 0 h 625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603278" h="625385">
                  <a:moveTo>
                    <a:pt x="650332" y="0"/>
                  </a:moveTo>
                  <a:cubicBezTo>
                    <a:pt x="721448" y="0"/>
                    <a:pt x="786467" y="24616"/>
                    <a:pt x="837264" y="63591"/>
                  </a:cubicBezTo>
                  <a:cubicBezTo>
                    <a:pt x="851487" y="75899"/>
                    <a:pt x="865710" y="86156"/>
                    <a:pt x="875869" y="100515"/>
                  </a:cubicBezTo>
                  <a:cubicBezTo>
                    <a:pt x="890092" y="112823"/>
                    <a:pt x="900252" y="129234"/>
                    <a:pt x="910411" y="143593"/>
                  </a:cubicBezTo>
                  <a:cubicBezTo>
                    <a:pt x="924634" y="164106"/>
                    <a:pt x="934794" y="186671"/>
                    <a:pt x="942921" y="209235"/>
                  </a:cubicBezTo>
                  <a:cubicBezTo>
                    <a:pt x="946985" y="225646"/>
                    <a:pt x="953080" y="244108"/>
                    <a:pt x="955112" y="260518"/>
                  </a:cubicBezTo>
                  <a:cubicBezTo>
                    <a:pt x="957144" y="258467"/>
                    <a:pt x="957144" y="258467"/>
                    <a:pt x="959176" y="256416"/>
                  </a:cubicBezTo>
                  <a:cubicBezTo>
                    <a:pt x="975431" y="242056"/>
                    <a:pt x="991686" y="229748"/>
                    <a:pt x="1009973" y="221543"/>
                  </a:cubicBezTo>
                  <a:cubicBezTo>
                    <a:pt x="1038419" y="207184"/>
                    <a:pt x="1068897" y="201030"/>
                    <a:pt x="1101407" y="201030"/>
                  </a:cubicBezTo>
                  <a:cubicBezTo>
                    <a:pt x="1198936" y="201030"/>
                    <a:pt x="1282243" y="268723"/>
                    <a:pt x="1304594" y="361033"/>
                  </a:cubicBezTo>
                  <a:cubicBezTo>
                    <a:pt x="1335072" y="320007"/>
                    <a:pt x="1383836" y="291288"/>
                    <a:pt x="1438697" y="291288"/>
                  </a:cubicBezTo>
                  <a:cubicBezTo>
                    <a:pt x="1530131" y="291288"/>
                    <a:pt x="1603278" y="365136"/>
                    <a:pt x="1603278" y="457445"/>
                  </a:cubicBezTo>
                  <a:cubicBezTo>
                    <a:pt x="1603278" y="549755"/>
                    <a:pt x="1530131" y="623602"/>
                    <a:pt x="1438697" y="623602"/>
                  </a:cubicBezTo>
                  <a:cubicBezTo>
                    <a:pt x="661508" y="623602"/>
                    <a:pt x="370062" y="623602"/>
                    <a:pt x="260769" y="623602"/>
                  </a:cubicBezTo>
                  <a:lnTo>
                    <a:pt x="217158" y="623602"/>
                  </a:lnTo>
                  <a:lnTo>
                    <a:pt x="199471" y="625385"/>
                  </a:lnTo>
                  <a:cubicBezTo>
                    <a:pt x="171930" y="625385"/>
                    <a:pt x="145692" y="619804"/>
                    <a:pt x="121828" y="609710"/>
                  </a:cubicBezTo>
                  <a:lnTo>
                    <a:pt x="97105" y="593041"/>
                  </a:lnTo>
                  <a:lnTo>
                    <a:pt x="69218" y="576422"/>
                  </a:lnTo>
                  <a:lnTo>
                    <a:pt x="69218" y="574239"/>
                  </a:lnTo>
                  <a:lnTo>
                    <a:pt x="58423" y="566962"/>
                  </a:lnTo>
                  <a:cubicBezTo>
                    <a:pt x="22326" y="530864"/>
                    <a:pt x="0" y="480997"/>
                    <a:pt x="0" y="425914"/>
                  </a:cubicBezTo>
                  <a:cubicBezTo>
                    <a:pt x="0" y="315749"/>
                    <a:pt x="89306" y="226443"/>
                    <a:pt x="199471" y="226443"/>
                  </a:cubicBezTo>
                  <a:cubicBezTo>
                    <a:pt x="254554" y="226443"/>
                    <a:pt x="304421" y="248770"/>
                    <a:pt x="340518" y="284867"/>
                  </a:cubicBezTo>
                  <a:lnTo>
                    <a:pt x="343835" y="289785"/>
                  </a:lnTo>
                  <a:lnTo>
                    <a:pt x="369744" y="182600"/>
                  </a:lnTo>
                  <a:cubicBezTo>
                    <a:pt x="418699" y="75002"/>
                    <a:pt x="525372" y="0"/>
                    <a:pt x="650332" y="0"/>
                  </a:cubicBezTo>
                  <a:close/>
                </a:path>
              </a:pathLst>
            </a:custGeom>
            <a:solidFill>
              <a:srgbClr val="3393D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324"/>
            </a:p>
          </p:txBody>
        </p:sp>
        <p:sp>
          <p:nvSpPr>
            <p:cNvPr id="40" name="Freeform 34"/>
            <p:cNvSpPr>
              <a:spLocks/>
            </p:cNvSpPr>
            <p:nvPr userDrawn="1"/>
          </p:nvSpPr>
          <p:spPr bwMode="gray">
            <a:xfrm>
              <a:off x="10787446" y="3425741"/>
              <a:ext cx="1019143" cy="584404"/>
            </a:xfrm>
            <a:custGeom>
              <a:avLst/>
              <a:gdLst>
                <a:gd name="T0" fmla="*/ 447 w 502"/>
                <a:gd name="T1" fmla="*/ 175 h 285"/>
                <a:gd name="T2" fmla="*/ 420 w 502"/>
                <a:gd name="T3" fmla="*/ 183 h 285"/>
                <a:gd name="T4" fmla="*/ 425 w 502"/>
                <a:gd name="T5" fmla="*/ 142 h 285"/>
                <a:gd name="T6" fmla="*/ 283 w 502"/>
                <a:gd name="T7" fmla="*/ 0 h 285"/>
                <a:gd name="T8" fmla="*/ 143 w 502"/>
                <a:gd name="T9" fmla="*/ 119 h 285"/>
                <a:gd name="T10" fmla="*/ 91 w 502"/>
                <a:gd name="T11" fmla="*/ 102 h 285"/>
                <a:gd name="T12" fmla="*/ 0 w 502"/>
                <a:gd name="T13" fmla="*/ 193 h 285"/>
                <a:gd name="T14" fmla="*/ 91 w 502"/>
                <a:gd name="T15" fmla="*/ 285 h 285"/>
                <a:gd name="T16" fmla="*/ 447 w 502"/>
                <a:gd name="T17" fmla="*/ 285 h 285"/>
                <a:gd name="T18" fmla="*/ 502 w 502"/>
                <a:gd name="T19" fmla="*/ 230 h 285"/>
                <a:gd name="T20" fmla="*/ 447 w 502"/>
                <a:gd name="T21" fmla="*/ 17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02" h="285">
                  <a:moveTo>
                    <a:pt x="447" y="175"/>
                  </a:moveTo>
                  <a:cubicBezTo>
                    <a:pt x="437" y="175"/>
                    <a:pt x="428" y="178"/>
                    <a:pt x="420" y="183"/>
                  </a:cubicBezTo>
                  <a:cubicBezTo>
                    <a:pt x="423" y="170"/>
                    <a:pt x="425" y="156"/>
                    <a:pt x="425" y="142"/>
                  </a:cubicBezTo>
                  <a:cubicBezTo>
                    <a:pt x="425" y="64"/>
                    <a:pt x="362" y="0"/>
                    <a:pt x="283" y="0"/>
                  </a:cubicBezTo>
                  <a:cubicBezTo>
                    <a:pt x="213" y="0"/>
                    <a:pt x="154" y="52"/>
                    <a:pt x="143" y="119"/>
                  </a:cubicBezTo>
                  <a:cubicBezTo>
                    <a:pt x="128" y="109"/>
                    <a:pt x="110" y="102"/>
                    <a:pt x="91" y="102"/>
                  </a:cubicBezTo>
                  <a:cubicBezTo>
                    <a:pt x="40" y="102"/>
                    <a:pt x="0" y="143"/>
                    <a:pt x="0" y="193"/>
                  </a:cubicBezTo>
                  <a:cubicBezTo>
                    <a:pt x="0" y="244"/>
                    <a:pt x="40" y="285"/>
                    <a:pt x="91" y="285"/>
                  </a:cubicBezTo>
                  <a:cubicBezTo>
                    <a:pt x="127" y="285"/>
                    <a:pt x="418" y="285"/>
                    <a:pt x="447" y="285"/>
                  </a:cubicBezTo>
                  <a:cubicBezTo>
                    <a:pt x="477" y="285"/>
                    <a:pt x="502" y="260"/>
                    <a:pt x="502" y="230"/>
                  </a:cubicBezTo>
                  <a:cubicBezTo>
                    <a:pt x="502" y="200"/>
                    <a:pt x="477" y="175"/>
                    <a:pt x="447" y="17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24"/>
            </a:p>
          </p:txBody>
        </p:sp>
        <p:grpSp>
          <p:nvGrpSpPr>
            <p:cNvPr id="41" name="Group 40"/>
            <p:cNvGrpSpPr/>
            <p:nvPr userDrawn="1"/>
          </p:nvGrpSpPr>
          <p:grpSpPr bwMode="gray">
            <a:xfrm>
              <a:off x="8374998" y="4537534"/>
              <a:ext cx="1099321" cy="2456991"/>
              <a:chOff x="8374998" y="4537534"/>
              <a:chExt cx="1099321" cy="2456991"/>
            </a:xfrm>
          </p:grpSpPr>
          <p:sp>
            <p:nvSpPr>
              <p:cNvPr id="73" name="Rectangle 35"/>
              <p:cNvSpPr>
                <a:spLocks noChangeArrowheads="1"/>
              </p:cNvSpPr>
              <p:nvPr userDrawn="1"/>
            </p:nvSpPr>
            <p:spPr bwMode="gray">
              <a:xfrm>
                <a:off x="8599495" y="5576276"/>
                <a:ext cx="406232" cy="25656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24"/>
              </a:p>
            </p:txBody>
          </p:sp>
          <p:sp>
            <p:nvSpPr>
              <p:cNvPr id="74" name="Rectangle 36"/>
              <p:cNvSpPr>
                <a:spLocks noChangeArrowheads="1"/>
              </p:cNvSpPr>
              <p:nvPr userDrawn="1"/>
            </p:nvSpPr>
            <p:spPr bwMode="gray">
              <a:xfrm>
                <a:off x="8374998" y="5756230"/>
                <a:ext cx="1099321" cy="123829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24"/>
              </a:p>
            </p:txBody>
          </p:sp>
          <p:sp>
            <p:nvSpPr>
              <p:cNvPr id="75" name="Freeform 37"/>
              <p:cNvSpPr>
                <a:spLocks/>
              </p:cNvSpPr>
              <p:nvPr userDrawn="1"/>
            </p:nvSpPr>
            <p:spPr bwMode="gray">
              <a:xfrm>
                <a:off x="8957620" y="4583859"/>
                <a:ext cx="434739" cy="2000871"/>
              </a:xfrm>
              <a:custGeom>
                <a:avLst/>
                <a:gdLst>
                  <a:gd name="T0" fmla="*/ 244 w 244"/>
                  <a:gd name="T1" fmla="*/ 314 h 1123"/>
                  <a:gd name="T2" fmla="*/ 122 w 244"/>
                  <a:gd name="T3" fmla="*/ 0 h 1123"/>
                  <a:gd name="T4" fmla="*/ 0 w 244"/>
                  <a:gd name="T5" fmla="*/ 314 h 1123"/>
                  <a:gd name="T6" fmla="*/ 0 w 244"/>
                  <a:gd name="T7" fmla="*/ 1123 h 1123"/>
                  <a:gd name="T8" fmla="*/ 244 w 244"/>
                  <a:gd name="T9" fmla="*/ 1123 h 1123"/>
                  <a:gd name="T10" fmla="*/ 244 w 244"/>
                  <a:gd name="T11" fmla="*/ 314 h 1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4" h="1123">
                    <a:moveTo>
                      <a:pt x="244" y="314"/>
                    </a:moveTo>
                    <a:lnTo>
                      <a:pt x="122" y="0"/>
                    </a:lnTo>
                    <a:lnTo>
                      <a:pt x="0" y="314"/>
                    </a:lnTo>
                    <a:lnTo>
                      <a:pt x="0" y="1123"/>
                    </a:lnTo>
                    <a:lnTo>
                      <a:pt x="244" y="1123"/>
                    </a:lnTo>
                    <a:lnTo>
                      <a:pt x="244" y="31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24"/>
              </a:p>
            </p:txBody>
          </p:sp>
          <p:sp>
            <p:nvSpPr>
              <p:cNvPr id="76" name="Oval 38"/>
              <p:cNvSpPr>
                <a:spLocks noChangeArrowheads="1"/>
              </p:cNvSpPr>
              <p:nvPr userDrawn="1"/>
            </p:nvSpPr>
            <p:spPr bwMode="gray">
              <a:xfrm>
                <a:off x="9130447" y="4537534"/>
                <a:ext cx="89086" cy="90868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24"/>
              </a:p>
            </p:txBody>
          </p:sp>
          <p:sp>
            <p:nvSpPr>
              <p:cNvPr id="77" name="Rectangle 39"/>
              <p:cNvSpPr>
                <a:spLocks noChangeArrowheads="1"/>
              </p:cNvSpPr>
              <p:nvPr userDrawn="1"/>
            </p:nvSpPr>
            <p:spPr bwMode="gray">
              <a:xfrm>
                <a:off x="8957620" y="5143319"/>
                <a:ext cx="434739" cy="64142"/>
              </a:xfrm>
              <a:prstGeom prst="rect">
                <a:avLst/>
              </a:prstGeom>
              <a:solidFill>
                <a:srgbClr val="3963A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24"/>
              </a:p>
            </p:txBody>
          </p:sp>
          <p:sp>
            <p:nvSpPr>
              <p:cNvPr id="78" name="Rectangle 40"/>
              <p:cNvSpPr>
                <a:spLocks noChangeArrowheads="1"/>
              </p:cNvSpPr>
              <p:nvPr userDrawn="1"/>
            </p:nvSpPr>
            <p:spPr bwMode="gray">
              <a:xfrm>
                <a:off x="9005727" y="5255567"/>
                <a:ext cx="131847" cy="81959"/>
              </a:xfrm>
              <a:prstGeom prst="rect">
                <a:avLst/>
              </a:prstGeom>
              <a:solidFill>
                <a:srgbClr val="3963A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24"/>
              </a:p>
            </p:txBody>
          </p:sp>
          <p:sp>
            <p:nvSpPr>
              <p:cNvPr id="79" name="Rectangle 41"/>
              <p:cNvSpPr>
                <a:spLocks noChangeArrowheads="1"/>
              </p:cNvSpPr>
              <p:nvPr userDrawn="1"/>
            </p:nvSpPr>
            <p:spPr bwMode="gray">
              <a:xfrm>
                <a:off x="9208843" y="5255567"/>
                <a:ext cx="133629" cy="81959"/>
              </a:xfrm>
              <a:prstGeom prst="rect">
                <a:avLst/>
              </a:prstGeom>
              <a:solidFill>
                <a:srgbClr val="3963A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24"/>
              </a:p>
            </p:txBody>
          </p:sp>
          <p:sp>
            <p:nvSpPr>
              <p:cNvPr id="80" name="Rectangle 42"/>
              <p:cNvSpPr>
                <a:spLocks noChangeArrowheads="1"/>
              </p:cNvSpPr>
              <p:nvPr userDrawn="1"/>
            </p:nvSpPr>
            <p:spPr bwMode="gray">
              <a:xfrm>
                <a:off x="9005727" y="5396323"/>
                <a:ext cx="131847" cy="81959"/>
              </a:xfrm>
              <a:prstGeom prst="rect">
                <a:avLst/>
              </a:prstGeom>
              <a:solidFill>
                <a:srgbClr val="3963A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24"/>
              </a:p>
            </p:txBody>
          </p:sp>
          <p:sp>
            <p:nvSpPr>
              <p:cNvPr id="81" name="Rectangle 43"/>
              <p:cNvSpPr>
                <a:spLocks noChangeArrowheads="1"/>
              </p:cNvSpPr>
              <p:nvPr userDrawn="1"/>
            </p:nvSpPr>
            <p:spPr bwMode="gray">
              <a:xfrm>
                <a:off x="9208843" y="5396323"/>
                <a:ext cx="133629" cy="81959"/>
              </a:xfrm>
              <a:prstGeom prst="rect">
                <a:avLst/>
              </a:prstGeom>
              <a:solidFill>
                <a:srgbClr val="3963A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24"/>
              </a:p>
            </p:txBody>
          </p:sp>
          <p:sp>
            <p:nvSpPr>
              <p:cNvPr id="82" name="Rectangle 44"/>
              <p:cNvSpPr>
                <a:spLocks noChangeArrowheads="1"/>
              </p:cNvSpPr>
              <p:nvPr userDrawn="1"/>
            </p:nvSpPr>
            <p:spPr bwMode="gray">
              <a:xfrm>
                <a:off x="9005727" y="5535297"/>
                <a:ext cx="131847" cy="81959"/>
              </a:xfrm>
              <a:prstGeom prst="rect">
                <a:avLst/>
              </a:prstGeom>
              <a:solidFill>
                <a:srgbClr val="3963A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24"/>
              </a:p>
            </p:txBody>
          </p:sp>
          <p:sp>
            <p:nvSpPr>
              <p:cNvPr id="83" name="Rectangle 45"/>
              <p:cNvSpPr>
                <a:spLocks noChangeArrowheads="1"/>
              </p:cNvSpPr>
              <p:nvPr userDrawn="1"/>
            </p:nvSpPr>
            <p:spPr bwMode="gray">
              <a:xfrm>
                <a:off x="9208843" y="5535297"/>
                <a:ext cx="133629" cy="81959"/>
              </a:xfrm>
              <a:prstGeom prst="rect">
                <a:avLst/>
              </a:prstGeom>
              <a:solidFill>
                <a:srgbClr val="3963A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24"/>
              </a:p>
            </p:txBody>
          </p:sp>
          <p:sp>
            <p:nvSpPr>
              <p:cNvPr id="84" name="Rectangle 46"/>
              <p:cNvSpPr>
                <a:spLocks noChangeArrowheads="1"/>
              </p:cNvSpPr>
              <p:nvPr userDrawn="1"/>
            </p:nvSpPr>
            <p:spPr bwMode="gray">
              <a:xfrm>
                <a:off x="9005727" y="5676053"/>
                <a:ext cx="131847" cy="83741"/>
              </a:xfrm>
              <a:prstGeom prst="rect">
                <a:avLst/>
              </a:prstGeom>
              <a:solidFill>
                <a:srgbClr val="3963A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24"/>
              </a:p>
            </p:txBody>
          </p:sp>
          <p:sp>
            <p:nvSpPr>
              <p:cNvPr id="85" name="Rectangle 47"/>
              <p:cNvSpPr>
                <a:spLocks noChangeArrowheads="1"/>
              </p:cNvSpPr>
              <p:nvPr userDrawn="1"/>
            </p:nvSpPr>
            <p:spPr bwMode="gray">
              <a:xfrm>
                <a:off x="9208843" y="5676053"/>
                <a:ext cx="133629" cy="83741"/>
              </a:xfrm>
              <a:prstGeom prst="rect">
                <a:avLst/>
              </a:prstGeom>
              <a:solidFill>
                <a:srgbClr val="3963A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24"/>
              </a:p>
            </p:txBody>
          </p:sp>
          <p:sp>
            <p:nvSpPr>
              <p:cNvPr id="86" name="Rectangle 48"/>
              <p:cNvSpPr>
                <a:spLocks noChangeArrowheads="1"/>
              </p:cNvSpPr>
              <p:nvPr userDrawn="1"/>
            </p:nvSpPr>
            <p:spPr bwMode="gray">
              <a:xfrm>
                <a:off x="9005727" y="5923712"/>
                <a:ext cx="131847" cy="81959"/>
              </a:xfrm>
              <a:prstGeom prst="rect">
                <a:avLst/>
              </a:prstGeom>
              <a:solidFill>
                <a:srgbClr val="3963A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24"/>
              </a:p>
            </p:txBody>
          </p:sp>
          <p:sp>
            <p:nvSpPr>
              <p:cNvPr id="87" name="Rectangle 49"/>
              <p:cNvSpPr>
                <a:spLocks noChangeArrowheads="1"/>
              </p:cNvSpPr>
              <p:nvPr userDrawn="1"/>
            </p:nvSpPr>
            <p:spPr bwMode="gray">
              <a:xfrm>
                <a:off x="9208843" y="5923712"/>
                <a:ext cx="133629" cy="81959"/>
              </a:xfrm>
              <a:prstGeom prst="rect">
                <a:avLst/>
              </a:prstGeom>
              <a:solidFill>
                <a:srgbClr val="3963A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24"/>
              </a:p>
            </p:txBody>
          </p:sp>
          <p:sp>
            <p:nvSpPr>
              <p:cNvPr id="88" name="Rectangle 50"/>
              <p:cNvSpPr>
                <a:spLocks noChangeArrowheads="1"/>
              </p:cNvSpPr>
              <p:nvPr userDrawn="1"/>
            </p:nvSpPr>
            <p:spPr bwMode="gray">
              <a:xfrm>
                <a:off x="9005727" y="6062686"/>
                <a:ext cx="131847" cy="81959"/>
              </a:xfrm>
              <a:prstGeom prst="rect">
                <a:avLst/>
              </a:prstGeom>
              <a:solidFill>
                <a:srgbClr val="3963A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24"/>
              </a:p>
            </p:txBody>
          </p:sp>
          <p:sp>
            <p:nvSpPr>
              <p:cNvPr id="89" name="Rectangle 51"/>
              <p:cNvSpPr>
                <a:spLocks noChangeArrowheads="1"/>
              </p:cNvSpPr>
              <p:nvPr userDrawn="1"/>
            </p:nvSpPr>
            <p:spPr bwMode="gray">
              <a:xfrm>
                <a:off x="9208843" y="6062686"/>
                <a:ext cx="133629" cy="81959"/>
              </a:xfrm>
              <a:prstGeom prst="rect">
                <a:avLst/>
              </a:prstGeom>
              <a:solidFill>
                <a:srgbClr val="3963A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24"/>
              </a:p>
            </p:txBody>
          </p:sp>
          <p:sp>
            <p:nvSpPr>
              <p:cNvPr id="90" name="Rectangle 52"/>
              <p:cNvSpPr>
                <a:spLocks noChangeArrowheads="1"/>
              </p:cNvSpPr>
              <p:nvPr userDrawn="1"/>
            </p:nvSpPr>
            <p:spPr bwMode="gray">
              <a:xfrm>
                <a:off x="9005727" y="6201660"/>
                <a:ext cx="131847" cy="81959"/>
              </a:xfrm>
              <a:prstGeom prst="rect">
                <a:avLst/>
              </a:prstGeom>
              <a:solidFill>
                <a:srgbClr val="3963A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24"/>
              </a:p>
            </p:txBody>
          </p:sp>
          <p:sp>
            <p:nvSpPr>
              <p:cNvPr id="91" name="Rectangle 53"/>
              <p:cNvSpPr>
                <a:spLocks noChangeArrowheads="1"/>
              </p:cNvSpPr>
              <p:nvPr userDrawn="1"/>
            </p:nvSpPr>
            <p:spPr bwMode="gray">
              <a:xfrm>
                <a:off x="9208843" y="6201660"/>
                <a:ext cx="133629" cy="81959"/>
              </a:xfrm>
              <a:prstGeom prst="rect">
                <a:avLst/>
              </a:prstGeom>
              <a:solidFill>
                <a:srgbClr val="3963A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24"/>
              </a:p>
            </p:txBody>
          </p:sp>
          <p:sp>
            <p:nvSpPr>
              <p:cNvPr id="92" name="Rectangle 54"/>
              <p:cNvSpPr>
                <a:spLocks noChangeArrowheads="1"/>
              </p:cNvSpPr>
              <p:nvPr userDrawn="1"/>
            </p:nvSpPr>
            <p:spPr bwMode="gray">
              <a:xfrm>
                <a:off x="9005727" y="6342416"/>
                <a:ext cx="131847" cy="81959"/>
              </a:xfrm>
              <a:prstGeom prst="rect">
                <a:avLst/>
              </a:prstGeom>
              <a:solidFill>
                <a:srgbClr val="3963A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24"/>
              </a:p>
            </p:txBody>
          </p:sp>
          <p:sp>
            <p:nvSpPr>
              <p:cNvPr id="93" name="Rectangle 55"/>
              <p:cNvSpPr>
                <a:spLocks noChangeArrowheads="1"/>
              </p:cNvSpPr>
              <p:nvPr userDrawn="1"/>
            </p:nvSpPr>
            <p:spPr bwMode="gray">
              <a:xfrm>
                <a:off x="9208843" y="6342416"/>
                <a:ext cx="133629" cy="81959"/>
              </a:xfrm>
              <a:prstGeom prst="rect">
                <a:avLst/>
              </a:prstGeom>
              <a:solidFill>
                <a:srgbClr val="3963A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24"/>
              </a:p>
            </p:txBody>
          </p:sp>
          <p:sp>
            <p:nvSpPr>
              <p:cNvPr id="94" name="Rectangle 56"/>
              <p:cNvSpPr>
                <a:spLocks noChangeArrowheads="1"/>
              </p:cNvSpPr>
              <p:nvPr userDrawn="1"/>
            </p:nvSpPr>
            <p:spPr bwMode="gray">
              <a:xfrm>
                <a:off x="9005727" y="6481390"/>
                <a:ext cx="131847" cy="81959"/>
              </a:xfrm>
              <a:prstGeom prst="rect">
                <a:avLst/>
              </a:prstGeom>
              <a:solidFill>
                <a:srgbClr val="3963A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24"/>
              </a:p>
            </p:txBody>
          </p:sp>
          <p:sp>
            <p:nvSpPr>
              <p:cNvPr id="95" name="Rectangle 57"/>
              <p:cNvSpPr>
                <a:spLocks noChangeArrowheads="1"/>
              </p:cNvSpPr>
              <p:nvPr userDrawn="1"/>
            </p:nvSpPr>
            <p:spPr bwMode="gray">
              <a:xfrm>
                <a:off x="9208843" y="6481390"/>
                <a:ext cx="133629" cy="81959"/>
              </a:xfrm>
              <a:prstGeom prst="rect">
                <a:avLst/>
              </a:prstGeom>
              <a:solidFill>
                <a:srgbClr val="3963A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24"/>
              </a:p>
            </p:txBody>
          </p:sp>
          <p:sp>
            <p:nvSpPr>
              <p:cNvPr id="96" name="Rectangle 58"/>
              <p:cNvSpPr>
                <a:spLocks noChangeArrowheads="1"/>
              </p:cNvSpPr>
              <p:nvPr userDrawn="1"/>
            </p:nvSpPr>
            <p:spPr bwMode="gray">
              <a:xfrm>
                <a:off x="9005727" y="6620364"/>
                <a:ext cx="131847" cy="81959"/>
              </a:xfrm>
              <a:prstGeom prst="rect">
                <a:avLst/>
              </a:prstGeom>
              <a:solidFill>
                <a:srgbClr val="3963A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24"/>
              </a:p>
            </p:txBody>
          </p:sp>
          <p:sp>
            <p:nvSpPr>
              <p:cNvPr id="97" name="Rectangle 59"/>
              <p:cNvSpPr>
                <a:spLocks noChangeArrowheads="1"/>
              </p:cNvSpPr>
              <p:nvPr userDrawn="1"/>
            </p:nvSpPr>
            <p:spPr bwMode="gray">
              <a:xfrm>
                <a:off x="9208843" y="6620364"/>
                <a:ext cx="133629" cy="81959"/>
              </a:xfrm>
              <a:prstGeom prst="rect">
                <a:avLst/>
              </a:prstGeom>
              <a:solidFill>
                <a:srgbClr val="3963A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24"/>
              </a:p>
            </p:txBody>
          </p:sp>
          <p:sp>
            <p:nvSpPr>
              <p:cNvPr id="98" name="Rectangle 60"/>
              <p:cNvSpPr>
                <a:spLocks noChangeArrowheads="1"/>
              </p:cNvSpPr>
              <p:nvPr userDrawn="1"/>
            </p:nvSpPr>
            <p:spPr bwMode="gray">
              <a:xfrm>
                <a:off x="9005727" y="6761120"/>
                <a:ext cx="131847" cy="81959"/>
              </a:xfrm>
              <a:prstGeom prst="rect">
                <a:avLst/>
              </a:prstGeom>
              <a:solidFill>
                <a:srgbClr val="3963A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24"/>
              </a:p>
            </p:txBody>
          </p:sp>
          <p:sp>
            <p:nvSpPr>
              <p:cNvPr id="99" name="Rectangle 61"/>
              <p:cNvSpPr>
                <a:spLocks noChangeArrowheads="1"/>
              </p:cNvSpPr>
              <p:nvPr userDrawn="1"/>
            </p:nvSpPr>
            <p:spPr bwMode="gray">
              <a:xfrm>
                <a:off x="9208843" y="6761120"/>
                <a:ext cx="133629" cy="81959"/>
              </a:xfrm>
              <a:prstGeom prst="rect">
                <a:avLst/>
              </a:prstGeom>
              <a:solidFill>
                <a:srgbClr val="3963A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24"/>
              </a:p>
            </p:txBody>
          </p:sp>
          <p:sp>
            <p:nvSpPr>
              <p:cNvPr id="100" name="Rectangle 62"/>
              <p:cNvSpPr>
                <a:spLocks noChangeArrowheads="1"/>
              </p:cNvSpPr>
              <p:nvPr userDrawn="1"/>
            </p:nvSpPr>
            <p:spPr bwMode="gray">
              <a:xfrm>
                <a:off x="8428450" y="5923712"/>
                <a:ext cx="133629" cy="81959"/>
              </a:xfrm>
              <a:prstGeom prst="rect">
                <a:avLst/>
              </a:prstGeom>
              <a:solidFill>
                <a:srgbClr val="3963A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24"/>
              </a:p>
            </p:txBody>
          </p:sp>
          <p:sp>
            <p:nvSpPr>
              <p:cNvPr id="101" name="Rectangle 63"/>
              <p:cNvSpPr>
                <a:spLocks noChangeArrowheads="1"/>
              </p:cNvSpPr>
              <p:nvPr userDrawn="1"/>
            </p:nvSpPr>
            <p:spPr bwMode="gray">
              <a:xfrm>
                <a:off x="8631566" y="5923712"/>
                <a:ext cx="133629" cy="81959"/>
              </a:xfrm>
              <a:prstGeom prst="rect">
                <a:avLst/>
              </a:prstGeom>
              <a:solidFill>
                <a:srgbClr val="3963A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24"/>
              </a:p>
            </p:txBody>
          </p:sp>
          <p:sp>
            <p:nvSpPr>
              <p:cNvPr id="102" name="Rectangle 64"/>
              <p:cNvSpPr>
                <a:spLocks noChangeArrowheads="1"/>
              </p:cNvSpPr>
              <p:nvPr userDrawn="1"/>
            </p:nvSpPr>
            <p:spPr bwMode="gray">
              <a:xfrm>
                <a:off x="8428450" y="6062686"/>
                <a:ext cx="133629" cy="81959"/>
              </a:xfrm>
              <a:prstGeom prst="rect">
                <a:avLst/>
              </a:prstGeom>
              <a:solidFill>
                <a:srgbClr val="3963A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24"/>
              </a:p>
            </p:txBody>
          </p:sp>
          <p:sp>
            <p:nvSpPr>
              <p:cNvPr id="103" name="Rectangle 65"/>
              <p:cNvSpPr>
                <a:spLocks noChangeArrowheads="1"/>
              </p:cNvSpPr>
              <p:nvPr userDrawn="1"/>
            </p:nvSpPr>
            <p:spPr bwMode="gray">
              <a:xfrm>
                <a:off x="8631566" y="6062686"/>
                <a:ext cx="133629" cy="81959"/>
              </a:xfrm>
              <a:prstGeom prst="rect">
                <a:avLst/>
              </a:prstGeom>
              <a:solidFill>
                <a:srgbClr val="3963A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24"/>
              </a:p>
            </p:txBody>
          </p:sp>
          <p:sp>
            <p:nvSpPr>
              <p:cNvPr id="104" name="Rectangle 66"/>
              <p:cNvSpPr>
                <a:spLocks noChangeArrowheads="1"/>
              </p:cNvSpPr>
              <p:nvPr userDrawn="1"/>
            </p:nvSpPr>
            <p:spPr bwMode="gray">
              <a:xfrm>
                <a:off x="8428450" y="6201660"/>
                <a:ext cx="133629" cy="81959"/>
              </a:xfrm>
              <a:prstGeom prst="rect">
                <a:avLst/>
              </a:prstGeom>
              <a:solidFill>
                <a:srgbClr val="3963A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24"/>
              </a:p>
            </p:txBody>
          </p:sp>
          <p:sp>
            <p:nvSpPr>
              <p:cNvPr id="105" name="Rectangle 67"/>
              <p:cNvSpPr>
                <a:spLocks noChangeArrowheads="1"/>
              </p:cNvSpPr>
              <p:nvPr userDrawn="1"/>
            </p:nvSpPr>
            <p:spPr bwMode="gray">
              <a:xfrm>
                <a:off x="8631566" y="6201660"/>
                <a:ext cx="133629" cy="81959"/>
              </a:xfrm>
              <a:prstGeom prst="rect">
                <a:avLst/>
              </a:prstGeom>
              <a:solidFill>
                <a:srgbClr val="3963A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24"/>
              </a:p>
            </p:txBody>
          </p:sp>
          <p:sp>
            <p:nvSpPr>
              <p:cNvPr id="106" name="Rectangle 68"/>
              <p:cNvSpPr>
                <a:spLocks noChangeArrowheads="1"/>
              </p:cNvSpPr>
              <p:nvPr userDrawn="1"/>
            </p:nvSpPr>
            <p:spPr bwMode="gray">
              <a:xfrm>
                <a:off x="8428450" y="6342416"/>
                <a:ext cx="133629" cy="81959"/>
              </a:xfrm>
              <a:prstGeom prst="rect">
                <a:avLst/>
              </a:prstGeom>
              <a:solidFill>
                <a:srgbClr val="3963A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24"/>
              </a:p>
            </p:txBody>
          </p:sp>
          <p:sp>
            <p:nvSpPr>
              <p:cNvPr id="107" name="Rectangle 69"/>
              <p:cNvSpPr>
                <a:spLocks noChangeArrowheads="1"/>
              </p:cNvSpPr>
              <p:nvPr userDrawn="1"/>
            </p:nvSpPr>
            <p:spPr bwMode="gray">
              <a:xfrm>
                <a:off x="8631566" y="6342416"/>
                <a:ext cx="133629" cy="81959"/>
              </a:xfrm>
              <a:prstGeom prst="rect">
                <a:avLst/>
              </a:prstGeom>
              <a:solidFill>
                <a:srgbClr val="3963A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24"/>
              </a:p>
            </p:txBody>
          </p:sp>
          <p:sp>
            <p:nvSpPr>
              <p:cNvPr id="108" name="Rectangle 70"/>
              <p:cNvSpPr>
                <a:spLocks noChangeArrowheads="1"/>
              </p:cNvSpPr>
              <p:nvPr userDrawn="1"/>
            </p:nvSpPr>
            <p:spPr bwMode="gray">
              <a:xfrm>
                <a:off x="8428450" y="6481390"/>
                <a:ext cx="133629" cy="81959"/>
              </a:xfrm>
              <a:prstGeom prst="rect">
                <a:avLst/>
              </a:prstGeom>
              <a:solidFill>
                <a:srgbClr val="3963A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24"/>
              </a:p>
            </p:txBody>
          </p:sp>
          <p:sp>
            <p:nvSpPr>
              <p:cNvPr id="109" name="Rectangle 71"/>
              <p:cNvSpPr>
                <a:spLocks noChangeArrowheads="1"/>
              </p:cNvSpPr>
              <p:nvPr userDrawn="1"/>
            </p:nvSpPr>
            <p:spPr bwMode="gray">
              <a:xfrm>
                <a:off x="8631566" y="6481390"/>
                <a:ext cx="133629" cy="81959"/>
              </a:xfrm>
              <a:prstGeom prst="rect">
                <a:avLst/>
              </a:prstGeom>
              <a:solidFill>
                <a:srgbClr val="3963A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24"/>
              </a:p>
            </p:txBody>
          </p:sp>
          <p:sp>
            <p:nvSpPr>
              <p:cNvPr id="110" name="Rectangle 72"/>
              <p:cNvSpPr>
                <a:spLocks noChangeArrowheads="1"/>
              </p:cNvSpPr>
              <p:nvPr userDrawn="1"/>
            </p:nvSpPr>
            <p:spPr bwMode="gray">
              <a:xfrm>
                <a:off x="8428450" y="6620364"/>
                <a:ext cx="133629" cy="81959"/>
              </a:xfrm>
              <a:prstGeom prst="rect">
                <a:avLst/>
              </a:prstGeom>
              <a:solidFill>
                <a:srgbClr val="3963A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24"/>
              </a:p>
            </p:txBody>
          </p:sp>
          <p:sp>
            <p:nvSpPr>
              <p:cNvPr id="111" name="Rectangle 73"/>
              <p:cNvSpPr>
                <a:spLocks noChangeArrowheads="1"/>
              </p:cNvSpPr>
              <p:nvPr userDrawn="1"/>
            </p:nvSpPr>
            <p:spPr bwMode="gray">
              <a:xfrm>
                <a:off x="8631566" y="6620364"/>
                <a:ext cx="133629" cy="81959"/>
              </a:xfrm>
              <a:prstGeom prst="rect">
                <a:avLst/>
              </a:prstGeom>
              <a:solidFill>
                <a:srgbClr val="3963A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24"/>
              </a:p>
            </p:txBody>
          </p:sp>
          <p:sp>
            <p:nvSpPr>
              <p:cNvPr id="112" name="Rectangle 74"/>
              <p:cNvSpPr>
                <a:spLocks noChangeArrowheads="1"/>
              </p:cNvSpPr>
              <p:nvPr userDrawn="1"/>
            </p:nvSpPr>
            <p:spPr bwMode="gray">
              <a:xfrm>
                <a:off x="8428450" y="6761120"/>
                <a:ext cx="133629" cy="81959"/>
              </a:xfrm>
              <a:prstGeom prst="rect">
                <a:avLst/>
              </a:prstGeom>
              <a:solidFill>
                <a:srgbClr val="3963A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24"/>
              </a:p>
            </p:txBody>
          </p:sp>
          <p:sp>
            <p:nvSpPr>
              <p:cNvPr id="113" name="Rectangle 75"/>
              <p:cNvSpPr>
                <a:spLocks noChangeArrowheads="1"/>
              </p:cNvSpPr>
              <p:nvPr userDrawn="1"/>
            </p:nvSpPr>
            <p:spPr bwMode="gray">
              <a:xfrm>
                <a:off x="8631566" y="6761120"/>
                <a:ext cx="133629" cy="81959"/>
              </a:xfrm>
              <a:prstGeom prst="rect">
                <a:avLst/>
              </a:prstGeom>
              <a:solidFill>
                <a:srgbClr val="3963A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24"/>
              </a:p>
            </p:txBody>
          </p:sp>
          <p:sp>
            <p:nvSpPr>
              <p:cNvPr id="114" name="Rectangle 76"/>
              <p:cNvSpPr>
                <a:spLocks noChangeArrowheads="1"/>
              </p:cNvSpPr>
              <p:nvPr userDrawn="1"/>
            </p:nvSpPr>
            <p:spPr bwMode="gray">
              <a:xfrm>
                <a:off x="8802611" y="5756230"/>
                <a:ext cx="155010" cy="1238295"/>
              </a:xfrm>
              <a:prstGeom prst="rect">
                <a:avLst/>
              </a:prstGeom>
              <a:solidFill>
                <a:srgbClr val="3963A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24"/>
              </a:p>
            </p:txBody>
          </p:sp>
          <p:sp>
            <p:nvSpPr>
              <p:cNvPr id="115" name="Rectangle 77"/>
              <p:cNvSpPr>
                <a:spLocks noChangeArrowheads="1"/>
              </p:cNvSpPr>
              <p:nvPr userDrawn="1"/>
            </p:nvSpPr>
            <p:spPr bwMode="gray">
              <a:xfrm>
                <a:off x="8374998" y="5813245"/>
                <a:ext cx="1099321" cy="40980"/>
              </a:xfrm>
              <a:prstGeom prst="rect">
                <a:avLst/>
              </a:prstGeom>
              <a:solidFill>
                <a:srgbClr val="3963A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24"/>
              </a:p>
            </p:txBody>
          </p:sp>
          <p:sp>
            <p:nvSpPr>
              <p:cNvPr id="116" name="Freeform 78"/>
              <p:cNvSpPr>
                <a:spLocks/>
              </p:cNvSpPr>
              <p:nvPr userDrawn="1"/>
            </p:nvSpPr>
            <p:spPr bwMode="gray">
              <a:xfrm>
                <a:off x="9157173" y="4745995"/>
                <a:ext cx="33853" cy="71269"/>
              </a:xfrm>
              <a:custGeom>
                <a:avLst/>
                <a:gdLst>
                  <a:gd name="T0" fmla="*/ 9 w 17"/>
                  <a:gd name="T1" fmla="*/ 0 h 35"/>
                  <a:gd name="T2" fmla="*/ 9 w 17"/>
                  <a:gd name="T3" fmla="*/ 0 h 35"/>
                  <a:gd name="T4" fmla="*/ 0 w 17"/>
                  <a:gd name="T5" fmla="*/ 9 h 35"/>
                  <a:gd name="T6" fmla="*/ 0 w 17"/>
                  <a:gd name="T7" fmla="*/ 35 h 35"/>
                  <a:gd name="T8" fmla="*/ 17 w 17"/>
                  <a:gd name="T9" fmla="*/ 35 h 35"/>
                  <a:gd name="T10" fmla="*/ 17 w 17"/>
                  <a:gd name="T11" fmla="*/ 9 h 35"/>
                  <a:gd name="T12" fmla="*/ 9 w 17"/>
                  <a:gd name="T13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" h="35">
                    <a:moveTo>
                      <a:pt x="9" y="0"/>
                    </a:moveTo>
                    <a:cubicBezTo>
                      <a:pt x="9" y="0"/>
                      <a:pt x="9" y="0"/>
                      <a:pt x="9" y="0"/>
                    </a:cubicBezTo>
                    <a:cubicBezTo>
                      <a:pt x="4" y="0"/>
                      <a:pt x="0" y="4"/>
                      <a:pt x="0" y="9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17" y="9"/>
                      <a:pt x="17" y="9"/>
                      <a:pt x="17" y="9"/>
                    </a:cubicBezTo>
                    <a:cubicBezTo>
                      <a:pt x="17" y="4"/>
                      <a:pt x="13" y="0"/>
                      <a:pt x="9" y="0"/>
                    </a:cubicBezTo>
                    <a:close/>
                  </a:path>
                </a:pathLst>
              </a:custGeom>
              <a:solidFill>
                <a:srgbClr val="3963A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24"/>
              </a:p>
            </p:txBody>
          </p:sp>
          <p:sp>
            <p:nvSpPr>
              <p:cNvPr id="117" name="Freeform 79"/>
              <p:cNvSpPr>
                <a:spLocks/>
              </p:cNvSpPr>
              <p:nvPr userDrawn="1"/>
            </p:nvSpPr>
            <p:spPr bwMode="gray">
              <a:xfrm>
                <a:off x="9157173" y="5002563"/>
                <a:ext cx="33853" cy="71269"/>
              </a:xfrm>
              <a:custGeom>
                <a:avLst/>
                <a:gdLst>
                  <a:gd name="T0" fmla="*/ 9 w 17"/>
                  <a:gd name="T1" fmla="*/ 0 h 35"/>
                  <a:gd name="T2" fmla="*/ 9 w 17"/>
                  <a:gd name="T3" fmla="*/ 0 h 35"/>
                  <a:gd name="T4" fmla="*/ 0 w 17"/>
                  <a:gd name="T5" fmla="*/ 9 h 35"/>
                  <a:gd name="T6" fmla="*/ 0 w 17"/>
                  <a:gd name="T7" fmla="*/ 35 h 35"/>
                  <a:gd name="T8" fmla="*/ 17 w 17"/>
                  <a:gd name="T9" fmla="*/ 35 h 35"/>
                  <a:gd name="T10" fmla="*/ 17 w 17"/>
                  <a:gd name="T11" fmla="*/ 9 h 35"/>
                  <a:gd name="T12" fmla="*/ 9 w 17"/>
                  <a:gd name="T13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" h="35">
                    <a:moveTo>
                      <a:pt x="9" y="0"/>
                    </a:moveTo>
                    <a:cubicBezTo>
                      <a:pt x="9" y="0"/>
                      <a:pt x="9" y="0"/>
                      <a:pt x="9" y="0"/>
                    </a:cubicBezTo>
                    <a:cubicBezTo>
                      <a:pt x="4" y="0"/>
                      <a:pt x="0" y="4"/>
                      <a:pt x="0" y="9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17" y="9"/>
                      <a:pt x="17" y="9"/>
                      <a:pt x="17" y="9"/>
                    </a:cubicBezTo>
                    <a:cubicBezTo>
                      <a:pt x="17" y="4"/>
                      <a:pt x="13" y="0"/>
                      <a:pt x="9" y="0"/>
                    </a:cubicBezTo>
                    <a:close/>
                  </a:path>
                </a:pathLst>
              </a:custGeom>
              <a:solidFill>
                <a:srgbClr val="3963A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24"/>
              </a:p>
            </p:txBody>
          </p:sp>
          <p:sp>
            <p:nvSpPr>
              <p:cNvPr id="118" name="Freeform 80"/>
              <p:cNvSpPr>
                <a:spLocks/>
              </p:cNvSpPr>
              <p:nvPr userDrawn="1"/>
            </p:nvSpPr>
            <p:spPr bwMode="gray">
              <a:xfrm>
                <a:off x="9107285" y="4870716"/>
                <a:ext cx="35634" cy="71269"/>
              </a:xfrm>
              <a:custGeom>
                <a:avLst/>
                <a:gdLst>
                  <a:gd name="T0" fmla="*/ 9 w 17"/>
                  <a:gd name="T1" fmla="*/ 0 h 35"/>
                  <a:gd name="T2" fmla="*/ 9 w 17"/>
                  <a:gd name="T3" fmla="*/ 0 h 35"/>
                  <a:gd name="T4" fmla="*/ 0 w 17"/>
                  <a:gd name="T5" fmla="*/ 9 h 35"/>
                  <a:gd name="T6" fmla="*/ 0 w 17"/>
                  <a:gd name="T7" fmla="*/ 35 h 35"/>
                  <a:gd name="T8" fmla="*/ 17 w 17"/>
                  <a:gd name="T9" fmla="*/ 35 h 35"/>
                  <a:gd name="T10" fmla="*/ 17 w 17"/>
                  <a:gd name="T11" fmla="*/ 9 h 35"/>
                  <a:gd name="T12" fmla="*/ 9 w 17"/>
                  <a:gd name="T13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" h="35">
                    <a:moveTo>
                      <a:pt x="9" y="0"/>
                    </a:moveTo>
                    <a:cubicBezTo>
                      <a:pt x="9" y="0"/>
                      <a:pt x="9" y="0"/>
                      <a:pt x="9" y="0"/>
                    </a:cubicBezTo>
                    <a:cubicBezTo>
                      <a:pt x="4" y="0"/>
                      <a:pt x="0" y="4"/>
                      <a:pt x="0" y="9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17" y="9"/>
                      <a:pt x="17" y="9"/>
                      <a:pt x="17" y="9"/>
                    </a:cubicBezTo>
                    <a:cubicBezTo>
                      <a:pt x="17" y="4"/>
                      <a:pt x="13" y="0"/>
                      <a:pt x="9" y="0"/>
                    </a:cubicBezTo>
                    <a:close/>
                  </a:path>
                </a:pathLst>
              </a:custGeom>
              <a:solidFill>
                <a:srgbClr val="3963A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24"/>
              </a:p>
            </p:txBody>
          </p:sp>
          <p:sp>
            <p:nvSpPr>
              <p:cNvPr id="119" name="Freeform 81"/>
              <p:cNvSpPr>
                <a:spLocks/>
              </p:cNvSpPr>
              <p:nvPr userDrawn="1"/>
            </p:nvSpPr>
            <p:spPr bwMode="gray">
              <a:xfrm>
                <a:off x="9205279" y="4870716"/>
                <a:ext cx="35634" cy="71269"/>
              </a:xfrm>
              <a:custGeom>
                <a:avLst/>
                <a:gdLst>
                  <a:gd name="T0" fmla="*/ 9 w 17"/>
                  <a:gd name="T1" fmla="*/ 0 h 35"/>
                  <a:gd name="T2" fmla="*/ 9 w 17"/>
                  <a:gd name="T3" fmla="*/ 0 h 35"/>
                  <a:gd name="T4" fmla="*/ 0 w 17"/>
                  <a:gd name="T5" fmla="*/ 9 h 35"/>
                  <a:gd name="T6" fmla="*/ 0 w 17"/>
                  <a:gd name="T7" fmla="*/ 35 h 35"/>
                  <a:gd name="T8" fmla="*/ 17 w 17"/>
                  <a:gd name="T9" fmla="*/ 35 h 35"/>
                  <a:gd name="T10" fmla="*/ 17 w 17"/>
                  <a:gd name="T11" fmla="*/ 9 h 35"/>
                  <a:gd name="T12" fmla="*/ 9 w 17"/>
                  <a:gd name="T13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" h="35">
                    <a:moveTo>
                      <a:pt x="9" y="0"/>
                    </a:moveTo>
                    <a:cubicBezTo>
                      <a:pt x="9" y="0"/>
                      <a:pt x="9" y="0"/>
                      <a:pt x="9" y="0"/>
                    </a:cubicBezTo>
                    <a:cubicBezTo>
                      <a:pt x="4" y="0"/>
                      <a:pt x="0" y="4"/>
                      <a:pt x="0" y="9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17" y="9"/>
                      <a:pt x="17" y="9"/>
                      <a:pt x="17" y="9"/>
                    </a:cubicBezTo>
                    <a:cubicBezTo>
                      <a:pt x="17" y="4"/>
                      <a:pt x="13" y="0"/>
                      <a:pt x="9" y="0"/>
                    </a:cubicBezTo>
                    <a:close/>
                  </a:path>
                </a:pathLst>
              </a:custGeom>
              <a:solidFill>
                <a:srgbClr val="3963A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24"/>
              </a:p>
            </p:txBody>
          </p:sp>
          <p:sp>
            <p:nvSpPr>
              <p:cNvPr id="120" name="Freeform 82"/>
              <p:cNvSpPr>
                <a:spLocks/>
              </p:cNvSpPr>
              <p:nvPr userDrawn="1"/>
            </p:nvSpPr>
            <p:spPr bwMode="gray">
              <a:xfrm>
                <a:off x="9059178" y="5002563"/>
                <a:ext cx="33853" cy="71269"/>
              </a:xfrm>
              <a:custGeom>
                <a:avLst/>
                <a:gdLst>
                  <a:gd name="T0" fmla="*/ 9 w 17"/>
                  <a:gd name="T1" fmla="*/ 0 h 35"/>
                  <a:gd name="T2" fmla="*/ 9 w 17"/>
                  <a:gd name="T3" fmla="*/ 0 h 35"/>
                  <a:gd name="T4" fmla="*/ 0 w 17"/>
                  <a:gd name="T5" fmla="*/ 9 h 35"/>
                  <a:gd name="T6" fmla="*/ 0 w 17"/>
                  <a:gd name="T7" fmla="*/ 35 h 35"/>
                  <a:gd name="T8" fmla="*/ 17 w 17"/>
                  <a:gd name="T9" fmla="*/ 35 h 35"/>
                  <a:gd name="T10" fmla="*/ 17 w 17"/>
                  <a:gd name="T11" fmla="*/ 9 h 35"/>
                  <a:gd name="T12" fmla="*/ 9 w 17"/>
                  <a:gd name="T13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" h="35">
                    <a:moveTo>
                      <a:pt x="9" y="0"/>
                    </a:moveTo>
                    <a:cubicBezTo>
                      <a:pt x="9" y="0"/>
                      <a:pt x="9" y="0"/>
                      <a:pt x="9" y="0"/>
                    </a:cubicBezTo>
                    <a:cubicBezTo>
                      <a:pt x="4" y="0"/>
                      <a:pt x="0" y="4"/>
                      <a:pt x="0" y="9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17" y="9"/>
                      <a:pt x="17" y="9"/>
                      <a:pt x="17" y="9"/>
                    </a:cubicBezTo>
                    <a:cubicBezTo>
                      <a:pt x="17" y="4"/>
                      <a:pt x="13" y="0"/>
                      <a:pt x="9" y="0"/>
                    </a:cubicBezTo>
                    <a:close/>
                  </a:path>
                </a:pathLst>
              </a:custGeom>
              <a:solidFill>
                <a:srgbClr val="3963A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24"/>
              </a:p>
            </p:txBody>
          </p:sp>
          <p:sp>
            <p:nvSpPr>
              <p:cNvPr id="121" name="Freeform 83"/>
              <p:cNvSpPr>
                <a:spLocks/>
              </p:cNvSpPr>
              <p:nvPr userDrawn="1"/>
            </p:nvSpPr>
            <p:spPr bwMode="gray">
              <a:xfrm>
                <a:off x="9253386" y="5002563"/>
                <a:ext cx="35634" cy="71269"/>
              </a:xfrm>
              <a:custGeom>
                <a:avLst/>
                <a:gdLst>
                  <a:gd name="T0" fmla="*/ 9 w 17"/>
                  <a:gd name="T1" fmla="*/ 0 h 35"/>
                  <a:gd name="T2" fmla="*/ 9 w 17"/>
                  <a:gd name="T3" fmla="*/ 0 h 35"/>
                  <a:gd name="T4" fmla="*/ 0 w 17"/>
                  <a:gd name="T5" fmla="*/ 9 h 35"/>
                  <a:gd name="T6" fmla="*/ 0 w 17"/>
                  <a:gd name="T7" fmla="*/ 35 h 35"/>
                  <a:gd name="T8" fmla="*/ 17 w 17"/>
                  <a:gd name="T9" fmla="*/ 35 h 35"/>
                  <a:gd name="T10" fmla="*/ 17 w 17"/>
                  <a:gd name="T11" fmla="*/ 9 h 35"/>
                  <a:gd name="T12" fmla="*/ 9 w 17"/>
                  <a:gd name="T13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" h="35">
                    <a:moveTo>
                      <a:pt x="9" y="0"/>
                    </a:moveTo>
                    <a:cubicBezTo>
                      <a:pt x="9" y="0"/>
                      <a:pt x="9" y="0"/>
                      <a:pt x="9" y="0"/>
                    </a:cubicBezTo>
                    <a:cubicBezTo>
                      <a:pt x="4" y="0"/>
                      <a:pt x="0" y="4"/>
                      <a:pt x="0" y="9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17" y="9"/>
                      <a:pt x="17" y="9"/>
                      <a:pt x="17" y="9"/>
                    </a:cubicBezTo>
                    <a:cubicBezTo>
                      <a:pt x="17" y="4"/>
                      <a:pt x="13" y="0"/>
                      <a:pt x="9" y="0"/>
                    </a:cubicBezTo>
                    <a:close/>
                  </a:path>
                </a:pathLst>
              </a:custGeom>
              <a:solidFill>
                <a:srgbClr val="3963A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24"/>
              </a:p>
            </p:txBody>
          </p:sp>
        </p:grpSp>
        <p:grpSp>
          <p:nvGrpSpPr>
            <p:cNvPr id="42" name="Group 41"/>
            <p:cNvGrpSpPr/>
            <p:nvPr userDrawn="1"/>
          </p:nvGrpSpPr>
          <p:grpSpPr bwMode="gray">
            <a:xfrm>
              <a:off x="11546458" y="4621275"/>
              <a:ext cx="705561" cy="2373250"/>
              <a:chOff x="11546458" y="4621275"/>
              <a:chExt cx="705561" cy="2373250"/>
            </a:xfrm>
          </p:grpSpPr>
          <p:sp>
            <p:nvSpPr>
              <p:cNvPr id="57" name="Rectangle 84"/>
              <p:cNvSpPr>
                <a:spLocks noChangeArrowheads="1"/>
              </p:cNvSpPr>
              <p:nvPr userDrawn="1"/>
            </p:nvSpPr>
            <p:spPr bwMode="gray">
              <a:xfrm>
                <a:off x="11546458" y="4621275"/>
                <a:ext cx="456120" cy="2373250"/>
              </a:xfrm>
              <a:prstGeom prst="rect">
                <a:avLst/>
              </a:prstGeom>
              <a:solidFill>
                <a:srgbClr val="3963A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24"/>
              </a:p>
            </p:txBody>
          </p:sp>
          <p:sp>
            <p:nvSpPr>
              <p:cNvPr id="58" name="Freeform 85"/>
              <p:cNvSpPr>
                <a:spLocks/>
              </p:cNvSpPr>
              <p:nvPr userDrawn="1"/>
            </p:nvSpPr>
            <p:spPr bwMode="gray">
              <a:xfrm>
                <a:off x="11546458" y="4908132"/>
                <a:ext cx="705561" cy="2086393"/>
              </a:xfrm>
              <a:custGeom>
                <a:avLst/>
                <a:gdLst>
                  <a:gd name="T0" fmla="*/ 347 w 347"/>
                  <a:gd name="T1" fmla="*/ 218 h 1017"/>
                  <a:gd name="T2" fmla="*/ 347 w 347"/>
                  <a:gd name="T3" fmla="*/ 1017 h 1017"/>
                  <a:gd name="T4" fmla="*/ 0 w 347"/>
                  <a:gd name="T5" fmla="*/ 1017 h 1017"/>
                  <a:gd name="T6" fmla="*/ 0 w 347"/>
                  <a:gd name="T7" fmla="*/ 0 h 1017"/>
                  <a:gd name="T8" fmla="*/ 20 w 347"/>
                  <a:gd name="T9" fmla="*/ 21 h 1017"/>
                  <a:gd name="T10" fmla="*/ 62 w 347"/>
                  <a:gd name="T11" fmla="*/ 61 h 1017"/>
                  <a:gd name="T12" fmla="*/ 109 w 347"/>
                  <a:gd name="T13" fmla="*/ 101 h 1017"/>
                  <a:gd name="T14" fmla="*/ 224 w 347"/>
                  <a:gd name="T15" fmla="*/ 176 h 1017"/>
                  <a:gd name="T16" fmla="*/ 347 w 347"/>
                  <a:gd name="T17" fmla="*/ 218 h 10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7" h="1017">
                    <a:moveTo>
                      <a:pt x="347" y="218"/>
                    </a:moveTo>
                    <a:cubicBezTo>
                      <a:pt x="347" y="1017"/>
                      <a:pt x="347" y="1017"/>
                      <a:pt x="347" y="1017"/>
                    </a:cubicBezTo>
                    <a:cubicBezTo>
                      <a:pt x="0" y="1017"/>
                      <a:pt x="0" y="1017"/>
                      <a:pt x="0" y="1017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7" y="8"/>
                      <a:pt x="20" y="21"/>
                    </a:cubicBezTo>
                    <a:cubicBezTo>
                      <a:pt x="31" y="32"/>
                      <a:pt x="45" y="46"/>
                      <a:pt x="62" y="61"/>
                    </a:cubicBezTo>
                    <a:cubicBezTo>
                      <a:pt x="76" y="74"/>
                      <a:pt x="92" y="87"/>
                      <a:pt x="109" y="101"/>
                    </a:cubicBezTo>
                    <a:cubicBezTo>
                      <a:pt x="143" y="127"/>
                      <a:pt x="182" y="154"/>
                      <a:pt x="224" y="176"/>
                    </a:cubicBezTo>
                    <a:cubicBezTo>
                      <a:pt x="263" y="196"/>
                      <a:pt x="305" y="212"/>
                      <a:pt x="347" y="218"/>
                    </a:cubicBezTo>
                    <a:close/>
                  </a:path>
                </a:pathLst>
              </a:custGeom>
              <a:solidFill>
                <a:srgbClr val="3963A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24"/>
              </a:p>
            </p:txBody>
          </p:sp>
          <p:sp>
            <p:nvSpPr>
              <p:cNvPr id="59" name="Rectangle 86"/>
              <p:cNvSpPr>
                <a:spLocks noChangeArrowheads="1"/>
              </p:cNvSpPr>
              <p:nvPr userDrawn="1"/>
            </p:nvSpPr>
            <p:spPr bwMode="gray">
              <a:xfrm>
                <a:off x="11546458" y="4703234"/>
                <a:ext cx="297547" cy="83741"/>
              </a:xfrm>
              <a:prstGeom prst="rect">
                <a:avLst/>
              </a:prstGeom>
              <a:solidFill>
                <a:srgbClr val="409AE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24"/>
              </a:p>
            </p:txBody>
          </p:sp>
          <p:sp>
            <p:nvSpPr>
              <p:cNvPr id="60" name="Rectangle 87"/>
              <p:cNvSpPr>
                <a:spLocks noChangeArrowheads="1"/>
              </p:cNvSpPr>
              <p:nvPr userDrawn="1"/>
            </p:nvSpPr>
            <p:spPr bwMode="gray">
              <a:xfrm>
                <a:off x="11546458" y="4868934"/>
                <a:ext cx="297547" cy="81959"/>
              </a:xfrm>
              <a:prstGeom prst="rect">
                <a:avLst/>
              </a:prstGeom>
              <a:solidFill>
                <a:srgbClr val="409AE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24"/>
              </a:p>
            </p:txBody>
          </p:sp>
          <p:sp>
            <p:nvSpPr>
              <p:cNvPr id="61" name="Rectangle 88"/>
              <p:cNvSpPr>
                <a:spLocks noChangeArrowheads="1"/>
              </p:cNvSpPr>
              <p:nvPr userDrawn="1"/>
            </p:nvSpPr>
            <p:spPr bwMode="gray">
              <a:xfrm>
                <a:off x="11546458" y="5032852"/>
                <a:ext cx="297547" cy="81959"/>
              </a:xfrm>
              <a:prstGeom prst="rect">
                <a:avLst/>
              </a:prstGeom>
              <a:solidFill>
                <a:srgbClr val="409AE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24"/>
              </a:p>
            </p:txBody>
          </p:sp>
          <p:sp>
            <p:nvSpPr>
              <p:cNvPr id="62" name="Rectangle 89"/>
              <p:cNvSpPr>
                <a:spLocks noChangeArrowheads="1"/>
              </p:cNvSpPr>
              <p:nvPr userDrawn="1"/>
            </p:nvSpPr>
            <p:spPr bwMode="gray">
              <a:xfrm>
                <a:off x="11546458" y="5196770"/>
                <a:ext cx="297547" cy="81959"/>
              </a:xfrm>
              <a:prstGeom prst="rect">
                <a:avLst/>
              </a:prstGeom>
              <a:solidFill>
                <a:srgbClr val="409AE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24"/>
              </a:p>
            </p:txBody>
          </p:sp>
          <p:sp>
            <p:nvSpPr>
              <p:cNvPr id="63" name="Rectangle 90"/>
              <p:cNvSpPr>
                <a:spLocks noChangeArrowheads="1"/>
              </p:cNvSpPr>
              <p:nvPr userDrawn="1"/>
            </p:nvSpPr>
            <p:spPr bwMode="gray">
              <a:xfrm>
                <a:off x="11546458" y="5362470"/>
                <a:ext cx="297547" cy="80177"/>
              </a:xfrm>
              <a:prstGeom prst="rect">
                <a:avLst/>
              </a:prstGeom>
              <a:solidFill>
                <a:srgbClr val="409AE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24"/>
              </a:p>
            </p:txBody>
          </p:sp>
          <p:sp>
            <p:nvSpPr>
              <p:cNvPr id="64" name="Rectangle 91"/>
              <p:cNvSpPr>
                <a:spLocks noChangeArrowheads="1"/>
              </p:cNvSpPr>
              <p:nvPr userDrawn="1"/>
            </p:nvSpPr>
            <p:spPr bwMode="gray">
              <a:xfrm>
                <a:off x="11546458" y="5526388"/>
                <a:ext cx="297547" cy="80177"/>
              </a:xfrm>
              <a:prstGeom prst="rect">
                <a:avLst/>
              </a:prstGeom>
              <a:solidFill>
                <a:srgbClr val="409AE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24"/>
              </a:p>
            </p:txBody>
          </p:sp>
          <p:sp>
            <p:nvSpPr>
              <p:cNvPr id="65" name="Rectangle 92"/>
              <p:cNvSpPr>
                <a:spLocks noChangeArrowheads="1"/>
              </p:cNvSpPr>
              <p:nvPr userDrawn="1"/>
            </p:nvSpPr>
            <p:spPr bwMode="gray">
              <a:xfrm>
                <a:off x="11546458" y="5692088"/>
                <a:ext cx="297547" cy="78396"/>
              </a:xfrm>
              <a:prstGeom prst="rect">
                <a:avLst/>
              </a:prstGeom>
              <a:solidFill>
                <a:srgbClr val="409AE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24"/>
              </a:p>
            </p:txBody>
          </p:sp>
          <p:sp>
            <p:nvSpPr>
              <p:cNvPr id="66" name="Rectangle 93"/>
              <p:cNvSpPr>
                <a:spLocks noChangeArrowheads="1"/>
              </p:cNvSpPr>
              <p:nvPr userDrawn="1"/>
            </p:nvSpPr>
            <p:spPr bwMode="gray">
              <a:xfrm>
                <a:off x="11546458" y="5856006"/>
                <a:ext cx="297547" cy="80177"/>
              </a:xfrm>
              <a:prstGeom prst="rect">
                <a:avLst/>
              </a:prstGeom>
              <a:solidFill>
                <a:srgbClr val="409AE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24"/>
              </a:p>
            </p:txBody>
          </p:sp>
          <p:sp>
            <p:nvSpPr>
              <p:cNvPr id="67" name="Rectangle 94"/>
              <p:cNvSpPr>
                <a:spLocks noChangeArrowheads="1"/>
              </p:cNvSpPr>
              <p:nvPr userDrawn="1"/>
            </p:nvSpPr>
            <p:spPr bwMode="gray">
              <a:xfrm>
                <a:off x="11546458" y="6019925"/>
                <a:ext cx="297547" cy="81959"/>
              </a:xfrm>
              <a:prstGeom prst="rect">
                <a:avLst/>
              </a:prstGeom>
              <a:solidFill>
                <a:srgbClr val="409AE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24"/>
              </a:p>
            </p:txBody>
          </p:sp>
          <p:sp>
            <p:nvSpPr>
              <p:cNvPr id="68" name="Rectangle 95"/>
              <p:cNvSpPr>
                <a:spLocks noChangeArrowheads="1"/>
              </p:cNvSpPr>
              <p:nvPr userDrawn="1"/>
            </p:nvSpPr>
            <p:spPr bwMode="gray">
              <a:xfrm>
                <a:off x="11546458" y="6183843"/>
                <a:ext cx="297547" cy="81959"/>
              </a:xfrm>
              <a:prstGeom prst="rect">
                <a:avLst/>
              </a:prstGeom>
              <a:solidFill>
                <a:srgbClr val="409AE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24"/>
              </a:p>
            </p:txBody>
          </p:sp>
          <p:sp>
            <p:nvSpPr>
              <p:cNvPr id="69" name="Rectangle 96"/>
              <p:cNvSpPr>
                <a:spLocks noChangeArrowheads="1"/>
              </p:cNvSpPr>
              <p:nvPr userDrawn="1"/>
            </p:nvSpPr>
            <p:spPr bwMode="gray">
              <a:xfrm>
                <a:off x="11546458" y="6347761"/>
                <a:ext cx="297547" cy="81959"/>
              </a:xfrm>
              <a:prstGeom prst="rect">
                <a:avLst/>
              </a:prstGeom>
              <a:solidFill>
                <a:srgbClr val="409AE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24"/>
              </a:p>
            </p:txBody>
          </p:sp>
          <p:sp>
            <p:nvSpPr>
              <p:cNvPr id="70" name="Rectangle 97"/>
              <p:cNvSpPr>
                <a:spLocks noChangeArrowheads="1"/>
              </p:cNvSpPr>
              <p:nvPr userDrawn="1"/>
            </p:nvSpPr>
            <p:spPr bwMode="gray">
              <a:xfrm>
                <a:off x="11546458" y="6511679"/>
                <a:ext cx="297547" cy="81959"/>
              </a:xfrm>
              <a:prstGeom prst="rect">
                <a:avLst/>
              </a:prstGeom>
              <a:solidFill>
                <a:srgbClr val="409AE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24"/>
              </a:p>
            </p:txBody>
          </p:sp>
          <p:sp>
            <p:nvSpPr>
              <p:cNvPr id="71" name="Rectangle 98"/>
              <p:cNvSpPr>
                <a:spLocks noChangeArrowheads="1"/>
              </p:cNvSpPr>
              <p:nvPr userDrawn="1"/>
            </p:nvSpPr>
            <p:spPr bwMode="gray">
              <a:xfrm>
                <a:off x="11546458" y="6675597"/>
                <a:ext cx="297547" cy="83741"/>
              </a:xfrm>
              <a:prstGeom prst="rect">
                <a:avLst/>
              </a:prstGeom>
              <a:solidFill>
                <a:srgbClr val="409AE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24"/>
              </a:p>
            </p:txBody>
          </p:sp>
          <p:sp>
            <p:nvSpPr>
              <p:cNvPr id="72" name="Rectangle 99"/>
              <p:cNvSpPr>
                <a:spLocks noChangeArrowheads="1"/>
              </p:cNvSpPr>
              <p:nvPr userDrawn="1"/>
            </p:nvSpPr>
            <p:spPr bwMode="gray">
              <a:xfrm>
                <a:off x="11546458" y="6841297"/>
                <a:ext cx="297547" cy="81959"/>
              </a:xfrm>
              <a:prstGeom prst="rect">
                <a:avLst/>
              </a:prstGeom>
              <a:solidFill>
                <a:srgbClr val="409AE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24"/>
              </a:p>
            </p:txBody>
          </p:sp>
        </p:grpSp>
        <p:grpSp>
          <p:nvGrpSpPr>
            <p:cNvPr id="43" name="Group 42"/>
            <p:cNvGrpSpPr/>
            <p:nvPr userDrawn="1"/>
          </p:nvGrpSpPr>
          <p:grpSpPr bwMode="gray">
            <a:xfrm>
              <a:off x="9741577" y="3466721"/>
              <a:ext cx="1364797" cy="3527804"/>
              <a:chOff x="9741577" y="3466721"/>
              <a:chExt cx="1364797" cy="3527804"/>
            </a:xfrm>
          </p:grpSpPr>
          <p:sp>
            <p:nvSpPr>
              <p:cNvPr id="44" name="Freeform 22"/>
              <p:cNvSpPr>
                <a:spLocks/>
              </p:cNvSpPr>
              <p:nvPr userDrawn="1"/>
            </p:nvSpPr>
            <p:spPr bwMode="gray">
              <a:xfrm>
                <a:off x="10399031" y="3466721"/>
                <a:ext cx="51670" cy="849880"/>
              </a:xfrm>
              <a:custGeom>
                <a:avLst/>
                <a:gdLst>
                  <a:gd name="T0" fmla="*/ 29 w 29"/>
                  <a:gd name="T1" fmla="*/ 477 h 477"/>
                  <a:gd name="T2" fmla="*/ 0 w 29"/>
                  <a:gd name="T3" fmla="*/ 477 h 477"/>
                  <a:gd name="T4" fmla="*/ 8 w 29"/>
                  <a:gd name="T5" fmla="*/ 0 h 477"/>
                  <a:gd name="T6" fmla="*/ 21 w 29"/>
                  <a:gd name="T7" fmla="*/ 0 h 477"/>
                  <a:gd name="T8" fmla="*/ 29 w 29"/>
                  <a:gd name="T9" fmla="*/ 477 h 4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477">
                    <a:moveTo>
                      <a:pt x="29" y="477"/>
                    </a:moveTo>
                    <a:lnTo>
                      <a:pt x="0" y="477"/>
                    </a:lnTo>
                    <a:lnTo>
                      <a:pt x="8" y="0"/>
                    </a:lnTo>
                    <a:lnTo>
                      <a:pt x="21" y="0"/>
                    </a:lnTo>
                    <a:lnTo>
                      <a:pt x="29" y="477"/>
                    </a:lnTo>
                    <a:close/>
                  </a:path>
                </a:pathLst>
              </a:custGeom>
              <a:solidFill>
                <a:srgbClr val="D2D2D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24"/>
              </a:p>
            </p:txBody>
          </p:sp>
          <p:sp>
            <p:nvSpPr>
              <p:cNvPr id="45" name="Freeform 23"/>
              <p:cNvSpPr>
                <a:spLocks/>
              </p:cNvSpPr>
              <p:nvPr userDrawn="1"/>
            </p:nvSpPr>
            <p:spPr bwMode="gray">
              <a:xfrm>
                <a:off x="9880551" y="4145556"/>
                <a:ext cx="1086849" cy="359907"/>
              </a:xfrm>
              <a:custGeom>
                <a:avLst/>
                <a:gdLst>
                  <a:gd name="T0" fmla="*/ 610 w 610"/>
                  <a:gd name="T1" fmla="*/ 131 h 202"/>
                  <a:gd name="T2" fmla="*/ 304 w 610"/>
                  <a:gd name="T3" fmla="*/ 202 h 202"/>
                  <a:gd name="T4" fmla="*/ 0 w 610"/>
                  <a:gd name="T5" fmla="*/ 131 h 202"/>
                  <a:gd name="T6" fmla="*/ 0 w 610"/>
                  <a:gd name="T7" fmla="*/ 93 h 202"/>
                  <a:gd name="T8" fmla="*/ 302 w 610"/>
                  <a:gd name="T9" fmla="*/ 0 h 202"/>
                  <a:gd name="T10" fmla="*/ 610 w 610"/>
                  <a:gd name="T11" fmla="*/ 93 h 202"/>
                  <a:gd name="T12" fmla="*/ 610 w 610"/>
                  <a:gd name="T13" fmla="*/ 131 h 2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10" h="202">
                    <a:moveTo>
                      <a:pt x="610" y="131"/>
                    </a:moveTo>
                    <a:lnTo>
                      <a:pt x="304" y="202"/>
                    </a:lnTo>
                    <a:lnTo>
                      <a:pt x="0" y="131"/>
                    </a:lnTo>
                    <a:lnTo>
                      <a:pt x="0" y="93"/>
                    </a:lnTo>
                    <a:lnTo>
                      <a:pt x="302" y="0"/>
                    </a:lnTo>
                    <a:lnTo>
                      <a:pt x="610" y="93"/>
                    </a:lnTo>
                    <a:lnTo>
                      <a:pt x="610" y="13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24"/>
              </a:p>
            </p:txBody>
          </p:sp>
          <p:sp>
            <p:nvSpPr>
              <p:cNvPr id="46" name="Freeform 24"/>
              <p:cNvSpPr>
                <a:spLocks/>
              </p:cNvSpPr>
              <p:nvPr userDrawn="1"/>
            </p:nvSpPr>
            <p:spPr bwMode="gray">
              <a:xfrm>
                <a:off x="10422193" y="4145556"/>
                <a:ext cx="545206" cy="359907"/>
              </a:xfrm>
              <a:custGeom>
                <a:avLst/>
                <a:gdLst>
                  <a:gd name="T0" fmla="*/ 306 w 306"/>
                  <a:gd name="T1" fmla="*/ 131 h 202"/>
                  <a:gd name="T2" fmla="*/ 0 w 306"/>
                  <a:gd name="T3" fmla="*/ 202 h 202"/>
                  <a:gd name="T4" fmla="*/ 0 w 306"/>
                  <a:gd name="T5" fmla="*/ 0 h 202"/>
                  <a:gd name="T6" fmla="*/ 306 w 306"/>
                  <a:gd name="T7" fmla="*/ 93 h 202"/>
                  <a:gd name="T8" fmla="*/ 306 w 306"/>
                  <a:gd name="T9" fmla="*/ 131 h 2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6" h="202">
                    <a:moveTo>
                      <a:pt x="306" y="131"/>
                    </a:moveTo>
                    <a:lnTo>
                      <a:pt x="0" y="202"/>
                    </a:lnTo>
                    <a:lnTo>
                      <a:pt x="0" y="0"/>
                    </a:lnTo>
                    <a:lnTo>
                      <a:pt x="306" y="93"/>
                    </a:lnTo>
                    <a:lnTo>
                      <a:pt x="306" y="131"/>
                    </a:lnTo>
                    <a:close/>
                  </a:path>
                </a:pathLst>
              </a:custGeom>
              <a:solidFill>
                <a:srgbClr val="D2D2D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24"/>
              </a:p>
            </p:txBody>
          </p:sp>
          <p:sp>
            <p:nvSpPr>
              <p:cNvPr id="47" name="Freeform 25"/>
              <p:cNvSpPr>
                <a:spLocks/>
              </p:cNvSpPr>
              <p:nvPr userDrawn="1"/>
            </p:nvSpPr>
            <p:spPr bwMode="gray">
              <a:xfrm>
                <a:off x="9916185" y="6390522"/>
                <a:ext cx="1015580" cy="260131"/>
              </a:xfrm>
              <a:custGeom>
                <a:avLst/>
                <a:gdLst>
                  <a:gd name="T0" fmla="*/ 570 w 570"/>
                  <a:gd name="T1" fmla="*/ 90 h 146"/>
                  <a:gd name="T2" fmla="*/ 286 w 570"/>
                  <a:gd name="T3" fmla="*/ 146 h 146"/>
                  <a:gd name="T4" fmla="*/ 0 w 570"/>
                  <a:gd name="T5" fmla="*/ 90 h 146"/>
                  <a:gd name="T6" fmla="*/ 0 w 570"/>
                  <a:gd name="T7" fmla="*/ 46 h 146"/>
                  <a:gd name="T8" fmla="*/ 286 w 570"/>
                  <a:gd name="T9" fmla="*/ 0 h 146"/>
                  <a:gd name="T10" fmla="*/ 570 w 570"/>
                  <a:gd name="T11" fmla="*/ 46 h 146"/>
                  <a:gd name="T12" fmla="*/ 570 w 570"/>
                  <a:gd name="T13" fmla="*/ 90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70" h="146">
                    <a:moveTo>
                      <a:pt x="570" y="90"/>
                    </a:moveTo>
                    <a:lnTo>
                      <a:pt x="286" y="146"/>
                    </a:lnTo>
                    <a:lnTo>
                      <a:pt x="0" y="90"/>
                    </a:lnTo>
                    <a:lnTo>
                      <a:pt x="0" y="46"/>
                    </a:lnTo>
                    <a:lnTo>
                      <a:pt x="286" y="0"/>
                    </a:lnTo>
                    <a:lnTo>
                      <a:pt x="570" y="46"/>
                    </a:lnTo>
                    <a:lnTo>
                      <a:pt x="570" y="9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24"/>
              </a:p>
            </p:txBody>
          </p:sp>
          <p:sp>
            <p:nvSpPr>
              <p:cNvPr id="48" name="Freeform 26"/>
              <p:cNvSpPr>
                <a:spLocks/>
              </p:cNvSpPr>
              <p:nvPr userDrawn="1"/>
            </p:nvSpPr>
            <p:spPr bwMode="gray">
              <a:xfrm>
                <a:off x="9916185" y="6513461"/>
                <a:ext cx="1015580" cy="137192"/>
              </a:xfrm>
              <a:custGeom>
                <a:avLst/>
                <a:gdLst>
                  <a:gd name="T0" fmla="*/ 570 w 570"/>
                  <a:gd name="T1" fmla="*/ 21 h 77"/>
                  <a:gd name="T2" fmla="*/ 286 w 570"/>
                  <a:gd name="T3" fmla="*/ 77 h 77"/>
                  <a:gd name="T4" fmla="*/ 0 w 570"/>
                  <a:gd name="T5" fmla="*/ 21 h 77"/>
                  <a:gd name="T6" fmla="*/ 0 w 570"/>
                  <a:gd name="T7" fmla="*/ 0 h 77"/>
                  <a:gd name="T8" fmla="*/ 286 w 570"/>
                  <a:gd name="T9" fmla="*/ 4 h 77"/>
                  <a:gd name="T10" fmla="*/ 570 w 570"/>
                  <a:gd name="T11" fmla="*/ 0 h 77"/>
                  <a:gd name="T12" fmla="*/ 570 w 570"/>
                  <a:gd name="T13" fmla="*/ 21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70" h="77">
                    <a:moveTo>
                      <a:pt x="570" y="21"/>
                    </a:moveTo>
                    <a:lnTo>
                      <a:pt x="286" y="77"/>
                    </a:lnTo>
                    <a:lnTo>
                      <a:pt x="0" y="21"/>
                    </a:lnTo>
                    <a:lnTo>
                      <a:pt x="0" y="0"/>
                    </a:lnTo>
                    <a:lnTo>
                      <a:pt x="286" y="4"/>
                    </a:lnTo>
                    <a:lnTo>
                      <a:pt x="570" y="0"/>
                    </a:lnTo>
                    <a:lnTo>
                      <a:pt x="570" y="21"/>
                    </a:lnTo>
                    <a:close/>
                  </a:path>
                </a:pathLst>
              </a:custGeom>
              <a:solidFill>
                <a:srgbClr val="D2D2D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24"/>
              </a:p>
            </p:txBody>
          </p:sp>
          <p:sp>
            <p:nvSpPr>
              <p:cNvPr id="49" name="Rectangle 27"/>
              <p:cNvSpPr>
                <a:spLocks noChangeArrowheads="1"/>
              </p:cNvSpPr>
              <p:nvPr userDrawn="1"/>
            </p:nvSpPr>
            <p:spPr bwMode="gray">
              <a:xfrm>
                <a:off x="9907276" y="6472481"/>
                <a:ext cx="1033397" cy="78396"/>
              </a:xfrm>
              <a:prstGeom prst="rect">
                <a:avLst/>
              </a:prstGeom>
              <a:solidFill>
                <a:srgbClr val="9393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24"/>
              </a:p>
            </p:txBody>
          </p:sp>
          <p:sp>
            <p:nvSpPr>
              <p:cNvPr id="50" name="Freeform 28"/>
              <p:cNvSpPr>
                <a:spLocks/>
              </p:cNvSpPr>
              <p:nvPr userDrawn="1"/>
            </p:nvSpPr>
            <p:spPr bwMode="gray">
              <a:xfrm>
                <a:off x="10301036" y="4093886"/>
                <a:ext cx="245877" cy="94431"/>
              </a:xfrm>
              <a:custGeom>
                <a:avLst/>
                <a:gdLst>
                  <a:gd name="T0" fmla="*/ 68 w 138"/>
                  <a:gd name="T1" fmla="*/ 53 h 53"/>
                  <a:gd name="T2" fmla="*/ 0 w 138"/>
                  <a:gd name="T3" fmla="*/ 0 h 53"/>
                  <a:gd name="T4" fmla="*/ 138 w 138"/>
                  <a:gd name="T5" fmla="*/ 0 h 53"/>
                  <a:gd name="T6" fmla="*/ 68 w 138"/>
                  <a:gd name="T7" fmla="*/ 53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8" h="53">
                    <a:moveTo>
                      <a:pt x="68" y="53"/>
                    </a:moveTo>
                    <a:lnTo>
                      <a:pt x="0" y="0"/>
                    </a:lnTo>
                    <a:lnTo>
                      <a:pt x="138" y="0"/>
                    </a:lnTo>
                    <a:lnTo>
                      <a:pt x="68" y="5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24"/>
              </a:p>
            </p:txBody>
          </p:sp>
          <p:sp>
            <p:nvSpPr>
              <p:cNvPr id="51" name="Freeform 29"/>
              <p:cNvSpPr>
                <a:spLocks/>
              </p:cNvSpPr>
              <p:nvPr userDrawn="1"/>
            </p:nvSpPr>
            <p:spPr bwMode="gray">
              <a:xfrm>
                <a:off x="10422193" y="4093886"/>
                <a:ext cx="124720" cy="94431"/>
              </a:xfrm>
              <a:custGeom>
                <a:avLst/>
                <a:gdLst>
                  <a:gd name="T0" fmla="*/ 0 w 70"/>
                  <a:gd name="T1" fmla="*/ 53 h 53"/>
                  <a:gd name="T2" fmla="*/ 0 w 70"/>
                  <a:gd name="T3" fmla="*/ 0 h 53"/>
                  <a:gd name="T4" fmla="*/ 70 w 70"/>
                  <a:gd name="T5" fmla="*/ 0 h 53"/>
                  <a:gd name="T6" fmla="*/ 0 w 70"/>
                  <a:gd name="T7" fmla="*/ 53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0" h="53">
                    <a:moveTo>
                      <a:pt x="0" y="53"/>
                    </a:moveTo>
                    <a:lnTo>
                      <a:pt x="0" y="0"/>
                    </a:lnTo>
                    <a:lnTo>
                      <a:pt x="70" y="0"/>
                    </a:lnTo>
                    <a:lnTo>
                      <a:pt x="0" y="53"/>
                    </a:lnTo>
                    <a:close/>
                  </a:path>
                </a:pathLst>
              </a:custGeom>
              <a:solidFill>
                <a:srgbClr val="D2D2D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24"/>
              </a:p>
            </p:txBody>
          </p:sp>
          <p:sp>
            <p:nvSpPr>
              <p:cNvPr id="52" name="Freeform 30"/>
              <p:cNvSpPr>
                <a:spLocks noEditPoints="1"/>
              </p:cNvSpPr>
              <p:nvPr userDrawn="1"/>
            </p:nvSpPr>
            <p:spPr bwMode="gray">
              <a:xfrm>
                <a:off x="9939347" y="4425286"/>
                <a:ext cx="960347" cy="2569239"/>
              </a:xfrm>
              <a:custGeom>
                <a:avLst/>
                <a:gdLst>
                  <a:gd name="T0" fmla="*/ 421 w 473"/>
                  <a:gd name="T1" fmla="*/ 1104 h 1252"/>
                  <a:gd name="T2" fmla="*/ 403 w 473"/>
                  <a:gd name="T3" fmla="*/ 1052 h 1252"/>
                  <a:gd name="T4" fmla="*/ 391 w 473"/>
                  <a:gd name="T5" fmla="*/ 1019 h 1252"/>
                  <a:gd name="T6" fmla="*/ 378 w 473"/>
                  <a:gd name="T7" fmla="*/ 981 h 1252"/>
                  <a:gd name="T8" fmla="*/ 354 w 473"/>
                  <a:gd name="T9" fmla="*/ 913 h 1252"/>
                  <a:gd name="T10" fmla="*/ 319 w 473"/>
                  <a:gd name="T11" fmla="*/ 792 h 1252"/>
                  <a:gd name="T12" fmla="*/ 288 w 473"/>
                  <a:gd name="T13" fmla="*/ 562 h 1252"/>
                  <a:gd name="T14" fmla="*/ 308 w 473"/>
                  <a:gd name="T15" fmla="*/ 226 h 1252"/>
                  <a:gd name="T16" fmla="*/ 324 w 473"/>
                  <a:gd name="T17" fmla="*/ 130 h 1252"/>
                  <a:gd name="T18" fmla="*/ 337 w 473"/>
                  <a:gd name="T19" fmla="*/ 60 h 1252"/>
                  <a:gd name="T20" fmla="*/ 348 w 473"/>
                  <a:gd name="T21" fmla="*/ 6 h 1252"/>
                  <a:gd name="T22" fmla="*/ 128 w 473"/>
                  <a:gd name="T23" fmla="*/ 0 h 1252"/>
                  <a:gd name="T24" fmla="*/ 131 w 473"/>
                  <a:gd name="T25" fmla="*/ 15 h 1252"/>
                  <a:gd name="T26" fmla="*/ 150 w 473"/>
                  <a:gd name="T27" fmla="*/ 111 h 1252"/>
                  <a:gd name="T28" fmla="*/ 175 w 473"/>
                  <a:gd name="T29" fmla="*/ 275 h 1252"/>
                  <a:gd name="T30" fmla="*/ 190 w 473"/>
                  <a:gd name="T31" fmla="*/ 519 h 1252"/>
                  <a:gd name="T32" fmla="*/ 161 w 473"/>
                  <a:gd name="T33" fmla="*/ 780 h 1252"/>
                  <a:gd name="T34" fmla="*/ 130 w 473"/>
                  <a:gd name="T35" fmla="*/ 893 h 1252"/>
                  <a:gd name="T36" fmla="*/ 109 w 473"/>
                  <a:gd name="T37" fmla="*/ 951 h 1252"/>
                  <a:gd name="T38" fmla="*/ 98 w 473"/>
                  <a:gd name="T39" fmla="*/ 981 h 1252"/>
                  <a:gd name="T40" fmla="*/ 84 w 473"/>
                  <a:gd name="T41" fmla="*/ 1019 h 1252"/>
                  <a:gd name="T42" fmla="*/ 72 w 473"/>
                  <a:gd name="T43" fmla="*/ 1052 h 1252"/>
                  <a:gd name="T44" fmla="*/ 53 w 473"/>
                  <a:gd name="T45" fmla="*/ 1104 h 1252"/>
                  <a:gd name="T46" fmla="*/ 0 w 473"/>
                  <a:gd name="T47" fmla="*/ 1252 h 1252"/>
                  <a:gd name="T48" fmla="*/ 86 w 473"/>
                  <a:gd name="T49" fmla="*/ 1246 h 1252"/>
                  <a:gd name="T50" fmla="*/ 131 w 473"/>
                  <a:gd name="T51" fmla="*/ 1095 h 1252"/>
                  <a:gd name="T52" fmla="*/ 149 w 473"/>
                  <a:gd name="T53" fmla="*/ 1036 h 1252"/>
                  <a:gd name="T54" fmla="*/ 160 w 473"/>
                  <a:gd name="T55" fmla="*/ 998 h 1252"/>
                  <a:gd name="T56" fmla="*/ 176 w 473"/>
                  <a:gd name="T57" fmla="*/ 946 h 1252"/>
                  <a:gd name="T58" fmla="*/ 192 w 473"/>
                  <a:gd name="T59" fmla="*/ 894 h 1252"/>
                  <a:gd name="T60" fmla="*/ 200 w 473"/>
                  <a:gd name="T61" fmla="*/ 870 h 1252"/>
                  <a:gd name="T62" fmla="*/ 222 w 473"/>
                  <a:gd name="T63" fmla="*/ 773 h 1252"/>
                  <a:gd name="T64" fmla="*/ 254 w 473"/>
                  <a:gd name="T65" fmla="*/ 771 h 1252"/>
                  <a:gd name="T66" fmla="*/ 288 w 473"/>
                  <a:gd name="T67" fmla="*/ 905 h 1252"/>
                  <a:gd name="T68" fmla="*/ 299 w 473"/>
                  <a:gd name="T69" fmla="*/ 942 h 1252"/>
                  <a:gd name="T70" fmla="*/ 307 w 473"/>
                  <a:gd name="T71" fmla="*/ 969 h 1252"/>
                  <a:gd name="T72" fmla="*/ 321 w 473"/>
                  <a:gd name="T73" fmla="*/ 1020 h 1252"/>
                  <a:gd name="T74" fmla="*/ 334 w 473"/>
                  <a:gd name="T75" fmla="*/ 1065 h 1252"/>
                  <a:gd name="T76" fmla="*/ 346 w 473"/>
                  <a:gd name="T77" fmla="*/ 1104 h 1252"/>
                  <a:gd name="T78" fmla="*/ 388 w 473"/>
                  <a:gd name="T79" fmla="*/ 1252 h 1252"/>
                  <a:gd name="T80" fmla="*/ 471 w 473"/>
                  <a:gd name="T81" fmla="*/ 1246 h 1252"/>
                  <a:gd name="T82" fmla="*/ 301 w 473"/>
                  <a:gd name="T83" fmla="*/ 39 h 1252"/>
                  <a:gd name="T84" fmla="*/ 295 w 473"/>
                  <a:gd name="T85" fmla="*/ 73 h 1252"/>
                  <a:gd name="T86" fmla="*/ 285 w 473"/>
                  <a:gd name="T87" fmla="*/ 123 h 1252"/>
                  <a:gd name="T88" fmla="*/ 265 w 473"/>
                  <a:gd name="T89" fmla="*/ 241 h 1252"/>
                  <a:gd name="T90" fmla="*/ 215 w 473"/>
                  <a:gd name="T91" fmla="*/ 259 h 1252"/>
                  <a:gd name="T92" fmla="*/ 192 w 473"/>
                  <a:gd name="T93" fmla="*/ 123 h 1252"/>
                  <a:gd name="T94" fmla="*/ 182 w 473"/>
                  <a:gd name="T95" fmla="*/ 73 h 1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473" h="1252">
                    <a:moveTo>
                      <a:pt x="471" y="1246"/>
                    </a:moveTo>
                    <a:cubicBezTo>
                      <a:pt x="421" y="1104"/>
                      <a:pt x="421" y="1104"/>
                      <a:pt x="421" y="1104"/>
                    </a:cubicBezTo>
                    <a:cubicBezTo>
                      <a:pt x="418" y="1095"/>
                      <a:pt x="418" y="1095"/>
                      <a:pt x="418" y="1095"/>
                    </a:cubicBezTo>
                    <a:cubicBezTo>
                      <a:pt x="403" y="1052"/>
                      <a:pt x="403" y="1052"/>
                      <a:pt x="403" y="1052"/>
                    </a:cubicBezTo>
                    <a:cubicBezTo>
                      <a:pt x="397" y="1036"/>
                      <a:pt x="397" y="1036"/>
                      <a:pt x="397" y="1036"/>
                    </a:cubicBezTo>
                    <a:cubicBezTo>
                      <a:pt x="391" y="1019"/>
                      <a:pt x="391" y="1019"/>
                      <a:pt x="391" y="1019"/>
                    </a:cubicBezTo>
                    <a:cubicBezTo>
                      <a:pt x="384" y="998"/>
                      <a:pt x="384" y="998"/>
                      <a:pt x="384" y="998"/>
                    </a:cubicBezTo>
                    <a:cubicBezTo>
                      <a:pt x="378" y="981"/>
                      <a:pt x="378" y="981"/>
                      <a:pt x="378" y="981"/>
                    </a:cubicBezTo>
                    <a:cubicBezTo>
                      <a:pt x="365" y="943"/>
                      <a:pt x="365" y="943"/>
                      <a:pt x="365" y="943"/>
                    </a:cubicBezTo>
                    <a:cubicBezTo>
                      <a:pt x="354" y="913"/>
                      <a:pt x="354" y="913"/>
                      <a:pt x="354" y="913"/>
                    </a:cubicBezTo>
                    <a:cubicBezTo>
                      <a:pt x="347" y="893"/>
                      <a:pt x="347" y="893"/>
                      <a:pt x="347" y="893"/>
                    </a:cubicBezTo>
                    <a:cubicBezTo>
                      <a:pt x="336" y="860"/>
                      <a:pt x="327" y="826"/>
                      <a:pt x="319" y="792"/>
                    </a:cubicBezTo>
                    <a:cubicBezTo>
                      <a:pt x="317" y="785"/>
                      <a:pt x="315" y="778"/>
                      <a:pt x="314" y="771"/>
                    </a:cubicBezTo>
                    <a:cubicBezTo>
                      <a:pt x="299" y="702"/>
                      <a:pt x="291" y="632"/>
                      <a:pt x="288" y="562"/>
                    </a:cubicBezTo>
                    <a:cubicBezTo>
                      <a:pt x="288" y="548"/>
                      <a:pt x="287" y="534"/>
                      <a:pt x="287" y="519"/>
                    </a:cubicBezTo>
                    <a:cubicBezTo>
                      <a:pt x="286" y="421"/>
                      <a:pt x="294" y="323"/>
                      <a:pt x="308" y="226"/>
                    </a:cubicBezTo>
                    <a:cubicBezTo>
                      <a:pt x="312" y="200"/>
                      <a:pt x="316" y="175"/>
                      <a:pt x="321" y="149"/>
                    </a:cubicBezTo>
                    <a:cubicBezTo>
                      <a:pt x="322" y="143"/>
                      <a:pt x="323" y="137"/>
                      <a:pt x="324" y="130"/>
                    </a:cubicBezTo>
                    <a:cubicBezTo>
                      <a:pt x="325" y="124"/>
                      <a:pt x="326" y="118"/>
                      <a:pt x="327" y="111"/>
                    </a:cubicBezTo>
                    <a:cubicBezTo>
                      <a:pt x="337" y="60"/>
                      <a:pt x="337" y="60"/>
                      <a:pt x="337" y="60"/>
                    </a:cubicBezTo>
                    <a:cubicBezTo>
                      <a:pt x="346" y="15"/>
                      <a:pt x="346" y="15"/>
                      <a:pt x="346" y="15"/>
                    </a:cubicBezTo>
                    <a:cubicBezTo>
                      <a:pt x="348" y="6"/>
                      <a:pt x="348" y="6"/>
                      <a:pt x="348" y="6"/>
                    </a:cubicBezTo>
                    <a:cubicBezTo>
                      <a:pt x="349" y="0"/>
                      <a:pt x="349" y="0"/>
                      <a:pt x="349" y="0"/>
                    </a:cubicBezTo>
                    <a:cubicBezTo>
                      <a:pt x="128" y="0"/>
                      <a:pt x="128" y="0"/>
                      <a:pt x="128" y="0"/>
                    </a:cubicBezTo>
                    <a:cubicBezTo>
                      <a:pt x="129" y="6"/>
                      <a:pt x="129" y="6"/>
                      <a:pt x="129" y="6"/>
                    </a:cubicBezTo>
                    <a:cubicBezTo>
                      <a:pt x="131" y="15"/>
                      <a:pt x="131" y="15"/>
                      <a:pt x="131" y="15"/>
                    </a:cubicBezTo>
                    <a:cubicBezTo>
                      <a:pt x="140" y="60"/>
                      <a:pt x="140" y="60"/>
                      <a:pt x="140" y="60"/>
                    </a:cubicBezTo>
                    <a:cubicBezTo>
                      <a:pt x="150" y="111"/>
                      <a:pt x="150" y="111"/>
                      <a:pt x="150" y="111"/>
                    </a:cubicBezTo>
                    <a:cubicBezTo>
                      <a:pt x="151" y="118"/>
                      <a:pt x="152" y="124"/>
                      <a:pt x="153" y="130"/>
                    </a:cubicBezTo>
                    <a:cubicBezTo>
                      <a:pt x="162" y="178"/>
                      <a:pt x="169" y="226"/>
                      <a:pt x="175" y="275"/>
                    </a:cubicBezTo>
                    <a:cubicBezTo>
                      <a:pt x="176" y="281"/>
                      <a:pt x="177" y="287"/>
                      <a:pt x="177" y="293"/>
                    </a:cubicBezTo>
                    <a:cubicBezTo>
                      <a:pt x="186" y="368"/>
                      <a:pt x="191" y="444"/>
                      <a:pt x="190" y="519"/>
                    </a:cubicBezTo>
                    <a:cubicBezTo>
                      <a:pt x="190" y="534"/>
                      <a:pt x="189" y="548"/>
                      <a:pt x="189" y="562"/>
                    </a:cubicBezTo>
                    <a:cubicBezTo>
                      <a:pt x="186" y="635"/>
                      <a:pt x="177" y="708"/>
                      <a:pt x="161" y="780"/>
                    </a:cubicBezTo>
                    <a:cubicBezTo>
                      <a:pt x="158" y="794"/>
                      <a:pt x="155" y="808"/>
                      <a:pt x="151" y="822"/>
                    </a:cubicBezTo>
                    <a:cubicBezTo>
                      <a:pt x="145" y="846"/>
                      <a:pt x="138" y="869"/>
                      <a:pt x="130" y="893"/>
                    </a:cubicBezTo>
                    <a:cubicBezTo>
                      <a:pt x="117" y="928"/>
                      <a:pt x="117" y="928"/>
                      <a:pt x="117" y="928"/>
                    </a:cubicBezTo>
                    <a:cubicBezTo>
                      <a:pt x="109" y="951"/>
                      <a:pt x="109" y="951"/>
                      <a:pt x="109" y="951"/>
                    </a:cubicBezTo>
                    <a:cubicBezTo>
                      <a:pt x="106" y="959"/>
                      <a:pt x="106" y="959"/>
                      <a:pt x="106" y="959"/>
                    </a:cubicBezTo>
                    <a:cubicBezTo>
                      <a:pt x="98" y="981"/>
                      <a:pt x="98" y="981"/>
                      <a:pt x="98" y="981"/>
                    </a:cubicBezTo>
                    <a:cubicBezTo>
                      <a:pt x="92" y="998"/>
                      <a:pt x="92" y="998"/>
                      <a:pt x="92" y="998"/>
                    </a:cubicBezTo>
                    <a:cubicBezTo>
                      <a:pt x="84" y="1019"/>
                      <a:pt x="84" y="1019"/>
                      <a:pt x="84" y="1019"/>
                    </a:cubicBezTo>
                    <a:cubicBezTo>
                      <a:pt x="78" y="1036"/>
                      <a:pt x="78" y="1036"/>
                      <a:pt x="78" y="1036"/>
                    </a:cubicBezTo>
                    <a:cubicBezTo>
                      <a:pt x="72" y="1052"/>
                      <a:pt x="72" y="1052"/>
                      <a:pt x="72" y="1052"/>
                    </a:cubicBezTo>
                    <a:cubicBezTo>
                      <a:pt x="57" y="1095"/>
                      <a:pt x="57" y="1095"/>
                      <a:pt x="57" y="1095"/>
                    </a:cubicBezTo>
                    <a:cubicBezTo>
                      <a:pt x="53" y="1104"/>
                      <a:pt x="53" y="1104"/>
                      <a:pt x="53" y="1104"/>
                    </a:cubicBezTo>
                    <a:cubicBezTo>
                      <a:pt x="2" y="1246"/>
                      <a:pt x="2" y="1246"/>
                      <a:pt x="2" y="1246"/>
                    </a:cubicBezTo>
                    <a:cubicBezTo>
                      <a:pt x="0" y="1252"/>
                      <a:pt x="0" y="1252"/>
                      <a:pt x="0" y="1252"/>
                    </a:cubicBezTo>
                    <a:cubicBezTo>
                      <a:pt x="84" y="1252"/>
                      <a:pt x="84" y="1252"/>
                      <a:pt x="84" y="1252"/>
                    </a:cubicBezTo>
                    <a:cubicBezTo>
                      <a:pt x="86" y="1246"/>
                      <a:pt x="86" y="1246"/>
                      <a:pt x="86" y="1246"/>
                    </a:cubicBezTo>
                    <a:cubicBezTo>
                      <a:pt x="129" y="1104"/>
                      <a:pt x="129" y="1104"/>
                      <a:pt x="129" y="1104"/>
                    </a:cubicBezTo>
                    <a:cubicBezTo>
                      <a:pt x="131" y="1095"/>
                      <a:pt x="131" y="1095"/>
                      <a:pt x="131" y="1095"/>
                    </a:cubicBezTo>
                    <a:cubicBezTo>
                      <a:pt x="140" y="1065"/>
                      <a:pt x="140" y="1065"/>
                      <a:pt x="140" y="1065"/>
                    </a:cubicBezTo>
                    <a:cubicBezTo>
                      <a:pt x="149" y="1036"/>
                      <a:pt x="149" y="1036"/>
                      <a:pt x="149" y="1036"/>
                    </a:cubicBezTo>
                    <a:cubicBezTo>
                      <a:pt x="154" y="1020"/>
                      <a:pt x="154" y="1020"/>
                      <a:pt x="154" y="1020"/>
                    </a:cubicBezTo>
                    <a:cubicBezTo>
                      <a:pt x="160" y="998"/>
                      <a:pt x="160" y="998"/>
                      <a:pt x="160" y="998"/>
                    </a:cubicBezTo>
                    <a:cubicBezTo>
                      <a:pt x="169" y="969"/>
                      <a:pt x="169" y="969"/>
                      <a:pt x="169" y="969"/>
                    </a:cubicBezTo>
                    <a:cubicBezTo>
                      <a:pt x="176" y="946"/>
                      <a:pt x="176" y="946"/>
                      <a:pt x="176" y="946"/>
                    </a:cubicBezTo>
                    <a:cubicBezTo>
                      <a:pt x="188" y="905"/>
                      <a:pt x="188" y="905"/>
                      <a:pt x="188" y="905"/>
                    </a:cubicBezTo>
                    <a:cubicBezTo>
                      <a:pt x="190" y="902"/>
                      <a:pt x="191" y="898"/>
                      <a:pt x="192" y="894"/>
                    </a:cubicBezTo>
                    <a:cubicBezTo>
                      <a:pt x="192" y="894"/>
                      <a:pt x="192" y="894"/>
                      <a:pt x="192" y="894"/>
                    </a:cubicBezTo>
                    <a:cubicBezTo>
                      <a:pt x="195" y="886"/>
                      <a:pt x="197" y="878"/>
                      <a:pt x="200" y="870"/>
                    </a:cubicBezTo>
                    <a:cubicBezTo>
                      <a:pt x="200" y="870"/>
                      <a:pt x="200" y="870"/>
                      <a:pt x="200" y="870"/>
                    </a:cubicBezTo>
                    <a:cubicBezTo>
                      <a:pt x="209" y="838"/>
                      <a:pt x="216" y="806"/>
                      <a:pt x="222" y="773"/>
                    </a:cubicBezTo>
                    <a:cubicBezTo>
                      <a:pt x="231" y="729"/>
                      <a:pt x="236" y="683"/>
                      <a:pt x="238" y="638"/>
                    </a:cubicBezTo>
                    <a:cubicBezTo>
                      <a:pt x="241" y="683"/>
                      <a:pt x="246" y="727"/>
                      <a:pt x="254" y="771"/>
                    </a:cubicBezTo>
                    <a:cubicBezTo>
                      <a:pt x="256" y="785"/>
                      <a:pt x="259" y="799"/>
                      <a:pt x="262" y="812"/>
                    </a:cubicBezTo>
                    <a:cubicBezTo>
                      <a:pt x="269" y="843"/>
                      <a:pt x="278" y="875"/>
                      <a:pt x="288" y="905"/>
                    </a:cubicBezTo>
                    <a:cubicBezTo>
                      <a:pt x="298" y="939"/>
                      <a:pt x="298" y="939"/>
                      <a:pt x="298" y="939"/>
                    </a:cubicBezTo>
                    <a:cubicBezTo>
                      <a:pt x="299" y="942"/>
                      <a:pt x="299" y="942"/>
                      <a:pt x="299" y="942"/>
                    </a:cubicBezTo>
                    <a:cubicBezTo>
                      <a:pt x="304" y="961"/>
                      <a:pt x="304" y="961"/>
                      <a:pt x="304" y="961"/>
                    </a:cubicBezTo>
                    <a:cubicBezTo>
                      <a:pt x="307" y="969"/>
                      <a:pt x="307" y="969"/>
                      <a:pt x="307" y="969"/>
                    </a:cubicBezTo>
                    <a:cubicBezTo>
                      <a:pt x="315" y="998"/>
                      <a:pt x="315" y="998"/>
                      <a:pt x="315" y="998"/>
                    </a:cubicBezTo>
                    <a:cubicBezTo>
                      <a:pt x="321" y="1020"/>
                      <a:pt x="321" y="1020"/>
                      <a:pt x="321" y="1020"/>
                    </a:cubicBezTo>
                    <a:cubicBezTo>
                      <a:pt x="326" y="1036"/>
                      <a:pt x="326" y="1036"/>
                      <a:pt x="326" y="1036"/>
                    </a:cubicBezTo>
                    <a:cubicBezTo>
                      <a:pt x="334" y="1065"/>
                      <a:pt x="334" y="1065"/>
                      <a:pt x="334" y="1065"/>
                    </a:cubicBezTo>
                    <a:cubicBezTo>
                      <a:pt x="343" y="1095"/>
                      <a:pt x="343" y="1095"/>
                      <a:pt x="343" y="1095"/>
                    </a:cubicBezTo>
                    <a:cubicBezTo>
                      <a:pt x="346" y="1104"/>
                      <a:pt x="346" y="1104"/>
                      <a:pt x="346" y="1104"/>
                    </a:cubicBezTo>
                    <a:cubicBezTo>
                      <a:pt x="386" y="1246"/>
                      <a:pt x="386" y="1246"/>
                      <a:pt x="386" y="1246"/>
                    </a:cubicBezTo>
                    <a:cubicBezTo>
                      <a:pt x="388" y="1252"/>
                      <a:pt x="388" y="1252"/>
                      <a:pt x="388" y="1252"/>
                    </a:cubicBezTo>
                    <a:cubicBezTo>
                      <a:pt x="473" y="1252"/>
                      <a:pt x="473" y="1252"/>
                      <a:pt x="473" y="1252"/>
                    </a:cubicBezTo>
                    <a:lnTo>
                      <a:pt x="471" y="1246"/>
                    </a:lnTo>
                    <a:close/>
                    <a:moveTo>
                      <a:pt x="176" y="39"/>
                    </a:moveTo>
                    <a:cubicBezTo>
                      <a:pt x="301" y="39"/>
                      <a:pt x="301" y="39"/>
                      <a:pt x="301" y="39"/>
                    </a:cubicBezTo>
                    <a:cubicBezTo>
                      <a:pt x="295" y="73"/>
                      <a:pt x="295" y="73"/>
                      <a:pt x="295" y="73"/>
                    </a:cubicBezTo>
                    <a:cubicBezTo>
                      <a:pt x="295" y="73"/>
                      <a:pt x="295" y="73"/>
                      <a:pt x="295" y="73"/>
                    </a:cubicBezTo>
                    <a:cubicBezTo>
                      <a:pt x="289" y="104"/>
                      <a:pt x="289" y="104"/>
                      <a:pt x="289" y="104"/>
                    </a:cubicBezTo>
                    <a:cubicBezTo>
                      <a:pt x="288" y="111"/>
                      <a:pt x="286" y="117"/>
                      <a:pt x="285" y="123"/>
                    </a:cubicBezTo>
                    <a:cubicBezTo>
                      <a:pt x="281" y="148"/>
                      <a:pt x="276" y="173"/>
                      <a:pt x="272" y="198"/>
                    </a:cubicBezTo>
                    <a:cubicBezTo>
                      <a:pt x="270" y="212"/>
                      <a:pt x="268" y="227"/>
                      <a:pt x="265" y="241"/>
                    </a:cubicBezTo>
                    <a:cubicBezTo>
                      <a:pt x="253" y="322"/>
                      <a:pt x="243" y="403"/>
                      <a:pt x="238" y="484"/>
                    </a:cubicBezTo>
                    <a:cubicBezTo>
                      <a:pt x="235" y="409"/>
                      <a:pt x="226" y="334"/>
                      <a:pt x="215" y="259"/>
                    </a:cubicBezTo>
                    <a:cubicBezTo>
                      <a:pt x="215" y="258"/>
                      <a:pt x="214" y="257"/>
                      <a:pt x="214" y="256"/>
                    </a:cubicBezTo>
                    <a:cubicBezTo>
                      <a:pt x="207" y="211"/>
                      <a:pt x="200" y="167"/>
                      <a:pt x="192" y="123"/>
                    </a:cubicBezTo>
                    <a:cubicBezTo>
                      <a:pt x="191" y="117"/>
                      <a:pt x="190" y="111"/>
                      <a:pt x="188" y="104"/>
                    </a:cubicBezTo>
                    <a:cubicBezTo>
                      <a:pt x="182" y="73"/>
                      <a:pt x="182" y="73"/>
                      <a:pt x="182" y="73"/>
                    </a:cubicBezTo>
                    <a:lnTo>
                      <a:pt x="176" y="3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24"/>
              </a:p>
            </p:txBody>
          </p:sp>
          <p:sp>
            <p:nvSpPr>
              <p:cNvPr id="53" name="Freeform 31"/>
              <p:cNvSpPr>
                <a:spLocks/>
              </p:cNvSpPr>
              <p:nvPr userDrawn="1"/>
            </p:nvSpPr>
            <p:spPr bwMode="gray">
              <a:xfrm>
                <a:off x="9880551" y="4378961"/>
                <a:ext cx="1086849" cy="233405"/>
              </a:xfrm>
              <a:custGeom>
                <a:avLst/>
                <a:gdLst>
                  <a:gd name="T0" fmla="*/ 610 w 610"/>
                  <a:gd name="T1" fmla="*/ 33 h 131"/>
                  <a:gd name="T2" fmla="*/ 304 w 610"/>
                  <a:gd name="T3" fmla="*/ 131 h 131"/>
                  <a:gd name="T4" fmla="*/ 0 w 610"/>
                  <a:gd name="T5" fmla="*/ 33 h 131"/>
                  <a:gd name="T6" fmla="*/ 0 w 610"/>
                  <a:gd name="T7" fmla="*/ 0 h 131"/>
                  <a:gd name="T8" fmla="*/ 610 w 610"/>
                  <a:gd name="T9" fmla="*/ 0 h 131"/>
                  <a:gd name="T10" fmla="*/ 610 w 610"/>
                  <a:gd name="T11" fmla="*/ 33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10" h="131">
                    <a:moveTo>
                      <a:pt x="610" y="33"/>
                    </a:moveTo>
                    <a:lnTo>
                      <a:pt x="304" y="131"/>
                    </a:lnTo>
                    <a:lnTo>
                      <a:pt x="0" y="33"/>
                    </a:lnTo>
                    <a:lnTo>
                      <a:pt x="0" y="0"/>
                    </a:lnTo>
                    <a:lnTo>
                      <a:pt x="610" y="0"/>
                    </a:lnTo>
                    <a:lnTo>
                      <a:pt x="610" y="33"/>
                    </a:lnTo>
                    <a:close/>
                  </a:path>
                </a:pathLst>
              </a:custGeom>
              <a:solidFill>
                <a:srgbClr val="C2C2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24"/>
              </a:p>
            </p:txBody>
          </p:sp>
          <p:sp>
            <p:nvSpPr>
              <p:cNvPr id="54" name="Rectangle 32"/>
              <p:cNvSpPr>
                <a:spLocks noChangeArrowheads="1"/>
              </p:cNvSpPr>
              <p:nvPr userDrawn="1"/>
            </p:nvSpPr>
            <p:spPr bwMode="gray">
              <a:xfrm>
                <a:off x="9741577" y="4343327"/>
                <a:ext cx="1364797" cy="5879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24"/>
              </a:p>
            </p:txBody>
          </p:sp>
          <p:sp>
            <p:nvSpPr>
              <p:cNvPr id="55" name="Rectangle 33"/>
              <p:cNvSpPr>
                <a:spLocks noChangeArrowheads="1"/>
              </p:cNvSpPr>
              <p:nvPr userDrawn="1"/>
            </p:nvSpPr>
            <p:spPr bwMode="gray">
              <a:xfrm>
                <a:off x="10254712" y="5490754"/>
                <a:ext cx="338527" cy="87304"/>
              </a:xfrm>
              <a:prstGeom prst="rect">
                <a:avLst/>
              </a:prstGeom>
              <a:solidFill>
                <a:srgbClr val="D2D2D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24"/>
              </a:p>
            </p:txBody>
          </p:sp>
          <p:sp>
            <p:nvSpPr>
              <p:cNvPr id="56" name="Rectangle 100"/>
              <p:cNvSpPr>
                <a:spLocks noChangeArrowheads="1"/>
              </p:cNvSpPr>
              <p:nvPr userDrawn="1"/>
            </p:nvSpPr>
            <p:spPr bwMode="gray">
              <a:xfrm>
                <a:off x="9880551" y="4402123"/>
                <a:ext cx="1086849" cy="35634"/>
              </a:xfrm>
              <a:prstGeom prst="rect">
                <a:avLst/>
              </a:prstGeom>
              <a:solidFill>
                <a:srgbClr val="9393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24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894374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ne Column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233167" y="925513"/>
            <a:ext cx="8683819" cy="3554416"/>
          </a:xfrm>
          <a:prstGeom prst="rect">
            <a:avLst/>
          </a:prstGeom>
        </p:spPr>
        <p:txBody>
          <a:bodyPr lIns="0" tIns="0" rIns="0" bIns="0"/>
          <a:lstStyle>
            <a:lvl1pPr>
              <a:spcBef>
                <a:spcPts val="1000"/>
              </a:spcBef>
              <a:defRPr sz="2800">
                <a:solidFill>
                  <a:schemeClr val="tx1"/>
                </a:solidFill>
              </a:defRPr>
            </a:lvl1pPr>
            <a:lvl2pPr>
              <a:spcBef>
                <a:spcPts val="1000"/>
              </a:spcBef>
              <a:defRPr sz="2600">
                <a:solidFill>
                  <a:schemeClr val="tx1"/>
                </a:solidFill>
              </a:defRPr>
            </a:lvl2pPr>
            <a:lvl3pPr>
              <a:spcBef>
                <a:spcPts val="1000"/>
              </a:spcBef>
              <a:defRPr sz="2200">
                <a:solidFill>
                  <a:schemeClr val="tx1"/>
                </a:solidFill>
              </a:defRPr>
            </a:lvl3pPr>
            <a:lvl4pPr>
              <a:spcBef>
                <a:spcPts val="1000"/>
              </a:spcBef>
              <a:defRPr sz="1800">
                <a:solidFill>
                  <a:schemeClr val="tx1"/>
                </a:solidFill>
              </a:defRPr>
            </a:lvl4pPr>
            <a:lvl5pPr>
              <a:spcBef>
                <a:spcPts val="1000"/>
              </a:spcBef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33168" y="141555"/>
            <a:ext cx="7594879" cy="406715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algn="l">
              <a:defRPr sz="3500">
                <a:solidFill>
                  <a:srgbClr val="F2F2F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16308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01977" y="2379608"/>
            <a:ext cx="6723139" cy="528350"/>
          </a:xfrm>
          <a:noFill/>
        </p:spPr>
        <p:txBody>
          <a:bodyPr lIns="146304" tIns="91440" rIns="146304" bIns="91440" anchor="t" anchorCtr="0"/>
          <a:lstStyle>
            <a:lvl1pPr>
              <a:defRPr sz="3235" spc="-74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01976" y="2908930"/>
            <a:ext cx="5378503" cy="1344245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765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grpSp>
        <p:nvGrpSpPr>
          <p:cNvPr id="34" name="Group 33"/>
          <p:cNvGrpSpPr/>
          <p:nvPr userDrawn="1"/>
        </p:nvGrpSpPr>
        <p:grpSpPr bwMode="gray">
          <a:xfrm>
            <a:off x="6088540" y="2151202"/>
            <a:ext cx="3039050" cy="3020027"/>
            <a:chOff x="8280836" y="2887662"/>
            <a:chExt cx="4133319" cy="4106863"/>
          </a:xfrm>
        </p:grpSpPr>
        <p:sp>
          <p:nvSpPr>
            <p:cNvPr id="35" name="AutoShape 3"/>
            <p:cNvSpPr>
              <a:spLocks noChangeAspect="1" noChangeArrowheads="1" noTextEdit="1"/>
            </p:cNvSpPr>
            <p:nvPr userDrawn="1"/>
          </p:nvSpPr>
          <p:spPr bwMode="gray">
            <a:xfrm>
              <a:off x="8351836" y="2887662"/>
              <a:ext cx="4060538" cy="41068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24"/>
            </a:p>
          </p:txBody>
        </p:sp>
        <p:sp>
          <p:nvSpPr>
            <p:cNvPr id="36" name="Rectangle 5"/>
            <p:cNvSpPr>
              <a:spLocks noChangeArrowheads="1"/>
            </p:cNvSpPr>
            <p:nvPr userDrawn="1"/>
          </p:nvSpPr>
          <p:spPr bwMode="gray">
            <a:xfrm>
              <a:off x="8350054" y="2889444"/>
              <a:ext cx="4064101" cy="4105081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24"/>
            </a:p>
          </p:txBody>
        </p:sp>
        <p:sp>
          <p:nvSpPr>
            <p:cNvPr id="37" name="Freeform 7"/>
            <p:cNvSpPr>
              <a:spLocks/>
            </p:cNvSpPr>
            <p:nvPr userDrawn="1"/>
          </p:nvSpPr>
          <p:spPr bwMode="gray">
            <a:xfrm>
              <a:off x="8374998" y="4783411"/>
              <a:ext cx="4039157" cy="2211114"/>
            </a:xfrm>
            <a:custGeom>
              <a:avLst/>
              <a:gdLst>
                <a:gd name="T0" fmla="*/ 2281 w 2281"/>
                <a:gd name="T1" fmla="*/ 641 h 1241"/>
                <a:gd name="T2" fmla="*/ 2281 w 2281"/>
                <a:gd name="T3" fmla="*/ 1241 h 1241"/>
                <a:gd name="T4" fmla="*/ 0 w 2281"/>
                <a:gd name="T5" fmla="*/ 1241 h 1241"/>
                <a:gd name="T6" fmla="*/ 0 w 2281"/>
                <a:gd name="T7" fmla="*/ 789 h 1241"/>
                <a:gd name="T8" fmla="*/ 14 w 2281"/>
                <a:gd name="T9" fmla="*/ 783 h 1241"/>
                <a:gd name="T10" fmla="*/ 51 w 2281"/>
                <a:gd name="T11" fmla="*/ 764 h 1241"/>
                <a:gd name="T12" fmla="*/ 119 w 2281"/>
                <a:gd name="T13" fmla="*/ 730 h 1241"/>
                <a:gd name="T14" fmla="*/ 207 w 2281"/>
                <a:gd name="T15" fmla="*/ 686 h 1241"/>
                <a:gd name="T16" fmla="*/ 233 w 2281"/>
                <a:gd name="T17" fmla="*/ 673 h 1241"/>
                <a:gd name="T18" fmla="*/ 254 w 2281"/>
                <a:gd name="T19" fmla="*/ 662 h 1241"/>
                <a:gd name="T20" fmla="*/ 341 w 2281"/>
                <a:gd name="T21" fmla="*/ 619 h 1241"/>
                <a:gd name="T22" fmla="*/ 377 w 2281"/>
                <a:gd name="T23" fmla="*/ 601 h 1241"/>
                <a:gd name="T24" fmla="*/ 424 w 2281"/>
                <a:gd name="T25" fmla="*/ 578 h 1241"/>
                <a:gd name="T26" fmla="*/ 485 w 2281"/>
                <a:gd name="T27" fmla="*/ 548 h 1241"/>
                <a:gd name="T28" fmla="*/ 485 w 2281"/>
                <a:gd name="T29" fmla="*/ 546 h 1241"/>
                <a:gd name="T30" fmla="*/ 557 w 2281"/>
                <a:gd name="T31" fmla="*/ 511 h 1241"/>
                <a:gd name="T32" fmla="*/ 585 w 2281"/>
                <a:gd name="T33" fmla="*/ 497 h 1241"/>
                <a:gd name="T34" fmla="*/ 885 w 2281"/>
                <a:gd name="T35" fmla="*/ 347 h 1241"/>
                <a:gd name="T36" fmla="*/ 898 w 2281"/>
                <a:gd name="T37" fmla="*/ 341 h 1241"/>
                <a:gd name="T38" fmla="*/ 940 w 2281"/>
                <a:gd name="T39" fmla="*/ 292 h 1241"/>
                <a:gd name="T40" fmla="*/ 1092 w 2281"/>
                <a:gd name="T41" fmla="*/ 116 h 1241"/>
                <a:gd name="T42" fmla="*/ 1095 w 2281"/>
                <a:gd name="T43" fmla="*/ 112 h 1241"/>
                <a:gd name="T44" fmla="*/ 1130 w 2281"/>
                <a:gd name="T45" fmla="*/ 99 h 1241"/>
                <a:gd name="T46" fmla="*/ 1137 w 2281"/>
                <a:gd name="T47" fmla="*/ 97 h 1241"/>
                <a:gd name="T48" fmla="*/ 1194 w 2281"/>
                <a:gd name="T49" fmla="*/ 76 h 1241"/>
                <a:gd name="T50" fmla="*/ 1243 w 2281"/>
                <a:gd name="T51" fmla="*/ 59 h 1241"/>
                <a:gd name="T52" fmla="*/ 1410 w 2281"/>
                <a:gd name="T53" fmla="*/ 0 h 1241"/>
                <a:gd name="T54" fmla="*/ 1526 w 2281"/>
                <a:gd name="T55" fmla="*/ 74 h 1241"/>
                <a:gd name="T56" fmla="*/ 1711 w 2281"/>
                <a:gd name="T57" fmla="*/ 169 h 1241"/>
                <a:gd name="T58" fmla="*/ 1794 w 2281"/>
                <a:gd name="T59" fmla="*/ 271 h 1241"/>
                <a:gd name="T60" fmla="*/ 1800 w 2281"/>
                <a:gd name="T61" fmla="*/ 278 h 1241"/>
                <a:gd name="T62" fmla="*/ 1816 w 2281"/>
                <a:gd name="T63" fmla="*/ 298 h 1241"/>
                <a:gd name="T64" fmla="*/ 1852 w 2281"/>
                <a:gd name="T65" fmla="*/ 325 h 1241"/>
                <a:gd name="T66" fmla="*/ 1914 w 2281"/>
                <a:gd name="T67" fmla="*/ 370 h 1241"/>
                <a:gd name="T68" fmla="*/ 2050 w 2281"/>
                <a:gd name="T69" fmla="*/ 470 h 1241"/>
                <a:gd name="T70" fmla="*/ 2190 w 2281"/>
                <a:gd name="T71" fmla="*/ 574 h 1241"/>
                <a:gd name="T72" fmla="*/ 2281 w 2281"/>
                <a:gd name="T73" fmla="*/ 641 h 1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281" h="1241">
                  <a:moveTo>
                    <a:pt x="2281" y="641"/>
                  </a:moveTo>
                  <a:lnTo>
                    <a:pt x="2281" y="1241"/>
                  </a:lnTo>
                  <a:lnTo>
                    <a:pt x="0" y="1241"/>
                  </a:lnTo>
                  <a:lnTo>
                    <a:pt x="0" y="789"/>
                  </a:lnTo>
                  <a:lnTo>
                    <a:pt x="14" y="783"/>
                  </a:lnTo>
                  <a:lnTo>
                    <a:pt x="51" y="764"/>
                  </a:lnTo>
                  <a:lnTo>
                    <a:pt x="119" y="730"/>
                  </a:lnTo>
                  <a:lnTo>
                    <a:pt x="207" y="686"/>
                  </a:lnTo>
                  <a:lnTo>
                    <a:pt x="233" y="673"/>
                  </a:lnTo>
                  <a:lnTo>
                    <a:pt x="254" y="662"/>
                  </a:lnTo>
                  <a:lnTo>
                    <a:pt x="341" y="619"/>
                  </a:lnTo>
                  <a:lnTo>
                    <a:pt x="377" y="601"/>
                  </a:lnTo>
                  <a:lnTo>
                    <a:pt x="424" y="578"/>
                  </a:lnTo>
                  <a:lnTo>
                    <a:pt x="485" y="548"/>
                  </a:lnTo>
                  <a:lnTo>
                    <a:pt x="485" y="546"/>
                  </a:lnTo>
                  <a:lnTo>
                    <a:pt x="557" y="511"/>
                  </a:lnTo>
                  <a:lnTo>
                    <a:pt x="585" y="497"/>
                  </a:lnTo>
                  <a:lnTo>
                    <a:pt x="885" y="347"/>
                  </a:lnTo>
                  <a:lnTo>
                    <a:pt x="898" y="341"/>
                  </a:lnTo>
                  <a:lnTo>
                    <a:pt x="940" y="292"/>
                  </a:lnTo>
                  <a:lnTo>
                    <a:pt x="1092" y="116"/>
                  </a:lnTo>
                  <a:lnTo>
                    <a:pt x="1095" y="112"/>
                  </a:lnTo>
                  <a:lnTo>
                    <a:pt x="1130" y="99"/>
                  </a:lnTo>
                  <a:lnTo>
                    <a:pt x="1137" y="97"/>
                  </a:lnTo>
                  <a:lnTo>
                    <a:pt x="1194" y="76"/>
                  </a:lnTo>
                  <a:lnTo>
                    <a:pt x="1243" y="59"/>
                  </a:lnTo>
                  <a:lnTo>
                    <a:pt x="1410" y="0"/>
                  </a:lnTo>
                  <a:lnTo>
                    <a:pt x="1526" y="74"/>
                  </a:lnTo>
                  <a:lnTo>
                    <a:pt x="1711" y="169"/>
                  </a:lnTo>
                  <a:lnTo>
                    <a:pt x="1794" y="271"/>
                  </a:lnTo>
                  <a:lnTo>
                    <a:pt x="1800" y="278"/>
                  </a:lnTo>
                  <a:lnTo>
                    <a:pt x="1816" y="298"/>
                  </a:lnTo>
                  <a:lnTo>
                    <a:pt x="1852" y="325"/>
                  </a:lnTo>
                  <a:lnTo>
                    <a:pt x="1914" y="370"/>
                  </a:lnTo>
                  <a:lnTo>
                    <a:pt x="2050" y="470"/>
                  </a:lnTo>
                  <a:lnTo>
                    <a:pt x="2190" y="574"/>
                  </a:lnTo>
                  <a:lnTo>
                    <a:pt x="2281" y="641"/>
                  </a:lnTo>
                  <a:close/>
                </a:path>
              </a:pathLst>
            </a:custGeom>
            <a:solidFill>
              <a:srgbClr val="40CD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24"/>
            </a:p>
          </p:txBody>
        </p:sp>
        <p:grpSp>
          <p:nvGrpSpPr>
            <p:cNvPr id="38" name="Group 37"/>
            <p:cNvGrpSpPr/>
            <p:nvPr userDrawn="1"/>
          </p:nvGrpSpPr>
          <p:grpSpPr bwMode="gray">
            <a:xfrm>
              <a:off x="9076995" y="6005671"/>
              <a:ext cx="2989725" cy="988854"/>
              <a:chOff x="9076995" y="6005671"/>
              <a:chExt cx="2989725" cy="988854"/>
            </a:xfrm>
          </p:grpSpPr>
          <p:sp>
            <p:nvSpPr>
              <p:cNvPr id="122" name="Rectangle 8"/>
              <p:cNvSpPr>
                <a:spLocks noChangeArrowheads="1"/>
              </p:cNvSpPr>
              <p:nvPr userDrawn="1"/>
            </p:nvSpPr>
            <p:spPr bwMode="gray">
              <a:xfrm>
                <a:off x="9141137" y="6691633"/>
                <a:ext cx="2925583" cy="302892"/>
              </a:xfrm>
              <a:prstGeom prst="rect">
                <a:avLst/>
              </a:prstGeom>
              <a:solidFill>
                <a:srgbClr val="3963A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24"/>
              </a:p>
            </p:txBody>
          </p:sp>
          <p:sp>
            <p:nvSpPr>
              <p:cNvPr id="123" name="Freeform 9"/>
              <p:cNvSpPr>
                <a:spLocks/>
              </p:cNvSpPr>
              <p:nvPr userDrawn="1"/>
            </p:nvSpPr>
            <p:spPr bwMode="gray">
              <a:xfrm>
                <a:off x="9076995" y="6358451"/>
                <a:ext cx="2934491" cy="313583"/>
              </a:xfrm>
              <a:custGeom>
                <a:avLst/>
                <a:gdLst>
                  <a:gd name="T0" fmla="*/ 1444 w 1444"/>
                  <a:gd name="T1" fmla="*/ 153 h 153"/>
                  <a:gd name="T2" fmla="*/ 722 w 1444"/>
                  <a:gd name="T3" fmla="*/ 0 h 153"/>
                  <a:gd name="T4" fmla="*/ 0 w 1444"/>
                  <a:gd name="T5" fmla="*/ 153 h 153"/>
                  <a:gd name="T6" fmla="*/ 1444 w 1444"/>
                  <a:gd name="T7" fmla="*/ 153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44" h="153">
                    <a:moveTo>
                      <a:pt x="1444" y="153"/>
                    </a:moveTo>
                    <a:cubicBezTo>
                      <a:pt x="1267" y="59"/>
                      <a:pt x="1009" y="0"/>
                      <a:pt x="722" y="0"/>
                    </a:cubicBezTo>
                    <a:cubicBezTo>
                      <a:pt x="435" y="0"/>
                      <a:pt x="177" y="59"/>
                      <a:pt x="0" y="153"/>
                    </a:cubicBezTo>
                    <a:lnTo>
                      <a:pt x="1444" y="153"/>
                    </a:lnTo>
                    <a:close/>
                  </a:path>
                </a:pathLst>
              </a:custGeom>
              <a:solidFill>
                <a:srgbClr val="3963A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24"/>
              </a:p>
            </p:txBody>
          </p:sp>
          <p:sp>
            <p:nvSpPr>
              <p:cNvPr id="124" name="Freeform 10"/>
              <p:cNvSpPr>
                <a:spLocks/>
              </p:cNvSpPr>
              <p:nvPr userDrawn="1"/>
            </p:nvSpPr>
            <p:spPr bwMode="gray">
              <a:xfrm>
                <a:off x="9076995" y="6005671"/>
                <a:ext cx="2934491" cy="666363"/>
              </a:xfrm>
              <a:custGeom>
                <a:avLst/>
                <a:gdLst>
                  <a:gd name="T0" fmla="*/ 1444 w 1444"/>
                  <a:gd name="T1" fmla="*/ 325 h 325"/>
                  <a:gd name="T2" fmla="*/ 722 w 1444"/>
                  <a:gd name="T3" fmla="*/ 0 h 325"/>
                  <a:gd name="T4" fmla="*/ 0 w 1444"/>
                  <a:gd name="T5" fmla="*/ 325 h 325"/>
                  <a:gd name="T6" fmla="*/ 1444 w 1444"/>
                  <a:gd name="T7" fmla="*/ 325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44" h="325">
                    <a:moveTo>
                      <a:pt x="1444" y="325"/>
                    </a:moveTo>
                    <a:cubicBezTo>
                      <a:pt x="1267" y="126"/>
                      <a:pt x="1009" y="0"/>
                      <a:pt x="722" y="0"/>
                    </a:cubicBezTo>
                    <a:cubicBezTo>
                      <a:pt x="435" y="0"/>
                      <a:pt x="177" y="126"/>
                      <a:pt x="0" y="325"/>
                    </a:cubicBezTo>
                    <a:lnTo>
                      <a:pt x="1444" y="325"/>
                    </a:lnTo>
                    <a:close/>
                  </a:path>
                </a:pathLst>
              </a:custGeom>
              <a:noFill/>
              <a:ln w="44450" cap="flat">
                <a:solidFill>
                  <a:srgbClr val="3963A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24"/>
              </a:p>
            </p:txBody>
          </p:sp>
          <p:sp>
            <p:nvSpPr>
              <p:cNvPr id="125" name="Freeform 11"/>
              <p:cNvSpPr>
                <a:spLocks/>
              </p:cNvSpPr>
              <p:nvPr userDrawn="1"/>
            </p:nvSpPr>
            <p:spPr bwMode="gray">
              <a:xfrm>
                <a:off x="9501044" y="6005671"/>
                <a:ext cx="2399975" cy="538079"/>
              </a:xfrm>
              <a:custGeom>
                <a:avLst/>
                <a:gdLst>
                  <a:gd name="T0" fmla="*/ 0 w 1347"/>
                  <a:gd name="T1" fmla="*/ 170 h 302"/>
                  <a:gd name="T2" fmla="*/ 173 w 1347"/>
                  <a:gd name="T3" fmla="*/ 258 h 302"/>
                  <a:gd name="T4" fmla="*/ 379 w 1347"/>
                  <a:gd name="T5" fmla="*/ 22 h 302"/>
                  <a:gd name="T6" fmla="*/ 379 w 1347"/>
                  <a:gd name="T7" fmla="*/ 244 h 302"/>
                  <a:gd name="T8" fmla="*/ 586 w 1347"/>
                  <a:gd name="T9" fmla="*/ 0 h 302"/>
                  <a:gd name="T10" fmla="*/ 586 w 1347"/>
                  <a:gd name="T11" fmla="*/ 227 h 302"/>
                  <a:gd name="T12" fmla="*/ 792 w 1347"/>
                  <a:gd name="T13" fmla="*/ 25 h 302"/>
                  <a:gd name="T14" fmla="*/ 998 w 1347"/>
                  <a:gd name="T15" fmla="*/ 254 h 302"/>
                  <a:gd name="T16" fmla="*/ 1204 w 1347"/>
                  <a:gd name="T17" fmla="*/ 192 h 302"/>
                  <a:gd name="T18" fmla="*/ 1204 w 1347"/>
                  <a:gd name="T19" fmla="*/ 302 h 302"/>
                  <a:gd name="T20" fmla="*/ 1347 w 1347"/>
                  <a:gd name="T21" fmla="*/ 302 h 3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47" h="302">
                    <a:moveTo>
                      <a:pt x="0" y="170"/>
                    </a:moveTo>
                    <a:lnTo>
                      <a:pt x="173" y="258"/>
                    </a:lnTo>
                    <a:lnTo>
                      <a:pt x="379" y="22"/>
                    </a:lnTo>
                    <a:lnTo>
                      <a:pt x="379" y="244"/>
                    </a:lnTo>
                    <a:lnTo>
                      <a:pt x="586" y="0"/>
                    </a:lnTo>
                    <a:lnTo>
                      <a:pt x="586" y="227"/>
                    </a:lnTo>
                    <a:lnTo>
                      <a:pt x="792" y="25"/>
                    </a:lnTo>
                    <a:lnTo>
                      <a:pt x="998" y="254"/>
                    </a:lnTo>
                    <a:lnTo>
                      <a:pt x="1204" y="192"/>
                    </a:lnTo>
                    <a:lnTo>
                      <a:pt x="1204" y="302"/>
                    </a:lnTo>
                    <a:lnTo>
                      <a:pt x="1347" y="302"/>
                    </a:lnTo>
                  </a:path>
                </a:pathLst>
              </a:custGeom>
              <a:noFill/>
              <a:ln w="44450" cap="flat">
                <a:solidFill>
                  <a:srgbClr val="3963A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24"/>
              </a:p>
            </p:txBody>
          </p:sp>
          <p:sp>
            <p:nvSpPr>
              <p:cNvPr id="126" name="Line 12"/>
              <p:cNvSpPr>
                <a:spLocks noChangeShapeType="1"/>
              </p:cNvSpPr>
              <p:nvPr userDrawn="1"/>
            </p:nvSpPr>
            <p:spPr bwMode="gray">
              <a:xfrm>
                <a:off x="9809282" y="6141081"/>
                <a:ext cx="0" cy="402669"/>
              </a:xfrm>
              <a:prstGeom prst="line">
                <a:avLst/>
              </a:prstGeom>
              <a:noFill/>
              <a:ln w="44450" cap="flat">
                <a:solidFill>
                  <a:srgbClr val="3963A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24"/>
              </a:p>
            </p:txBody>
          </p:sp>
          <p:sp>
            <p:nvSpPr>
              <p:cNvPr id="127" name="Line 13"/>
              <p:cNvSpPr>
                <a:spLocks noChangeShapeType="1"/>
              </p:cNvSpPr>
              <p:nvPr userDrawn="1"/>
            </p:nvSpPr>
            <p:spPr bwMode="gray">
              <a:xfrm>
                <a:off x="10912166" y="6027051"/>
                <a:ext cx="0" cy="404450"/>
              </a:xfrm>
              <a:prstGeom prst="line">
                <a:avLst/>
              </a:prstGeom>
              <a:noFill/>
              <a:ln w="44450" cap="flat">
                <a:solidFill>
                  <a:srgbClr val="3963A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24"/>
              </a:p>
            </p:txBody>
          </p:sp>
          <p:sp>
            <p:nvSpPr>
              <p:cNvPr id="128" name="Line 14"/>
              <p:cNvSpPr>
                <a:spLocks noChangeShapeType="1"/>
              </p:cNvSpPr>
              <p:nvPr userDrawn="1"/>
            </p:nvSpPr>
            <p:spPr bwMode="gray">
              <a:xfrm>
                <a:off x="11279200" y="6146427"/>
                <a:ext cx="0" cy="404450"/>
              </a:xfrm>
              <a:prstGeom prst="line">
                <a:avLst/>
              </a:prstGeom>
              <a:noFill/>
              <a:ln w="44450" cap="flat">
                <a:solidFill>
                  <a:srgbClr val="3963A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24"/>
              </a:p>
            </p:txBody>
          </p:sp>
          <p:sp>
            <p:nvSpPr>
              <p:cNvPr id="129" name="Line 15"/>
              <p:cNvSpPr>
                <a:spLocks noChangeShapeType="1"/>
              </p:cNvSpPr>
              <p:nvPr userDrawn="1"/>
            </p:nvSpPr>
            <p:spPr bwMode="gray">
              <a:xfrm flipH="1" flipV="1">
                <a:off x="10564731" y="6027051"/>
                <a:ext cx="347435" cy="363471"/>
              </a:xfrm>
              <a:prstGeom prst="line">
                <a:avLst/>
              </a:prstGeom>
              <a:noFill/>
              <a:ln w="44450" cap="flat">
                <a:solidFill>
                  <a:srgbClr val="3963A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24"/>
              </a:p>
            </p:txBody>
          </p:sp>
          <p:sp>
            <p:nvSpPr>
              <p:cNvPr id="130" name="Line 16"/>
              <p:cNvSpPr>
                <a:spLocks noChangeShapeType="1"/>
              </p:cNvSpPr>
              <p:nvPr userDrawn="1"/>
            </p:nvSpPr>
            <p:spPr bwMode="gray">
              <a:xfrm flipH="1">
                <a:off x="10926420" y="6160680"/>
                <a:ext cx="352780" cy="215588"/>
              </a:xfrm>
              <a:prstGeom prst="line">
                <a:avLst/>
              </a:prstGeom>
              <a:noFill/>
              <a:ln w="44450" cap="flat">
                <a:solidFill>
                  <a:srgbClr val="3963A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24"/>
              </a:p>
            </p:txBody>
          </p:sp>
          <p:sp>
            <p:nvSpPr>
              <p:cNvPr id="131" name="Line 17"/>
              <p:cNvSpPr>
                <a:spLocks noChangeShapeType="1"/>
              </p:cNvSpPr>
              <p:nvPr userDrawn="1"/>
            </p:nvSpPr>
            <p:spPr bwMode="gray">
              <a:xfrm>
                <a:off x="11297017" y="6174934"/>
                <a:ext cx="349217" cy="368816"/>
              </a:xfrm>
              <a:prstGeom prst="line">
                <a:avLst/>
              </a:prstGeom>
              <a:noFill/>
              <a:ln w="44450" cap="flat">
                <a:solidFill>
                  <a:srgbClr val="3963A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24"/>
              </a:p>
            </p:txBody>
          </p:sp>
          <p:sp>
            <p:nvSpPr>
              <p:cNvPr id="132" name="Line 18"/>
              <p:cNvSpPr>
                <a:spLocks noChangeShapeType="1"/>
              </p:cNvSpPr>
              <p:nvPr userDrawn="1"/>
            </p:nvSpPr>
            <p:spPr bwMode="gray">
              <a:xfrm flipH="1" flipV="1">
                <a:off x="10176316" y="6044869"/>
                <a:ext cx="368816" cy="365252"/>
              </a:xfrm>
              <a:prstGeom prst="line">
                <a:avLst/>
              </a:prstGeom>
              <a:noFill/>
              <a:ln w="44450" cap="flat">
                <a:solidFill>
                  <a:srgbClr val="3963A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24"/>
              </a:p>
            </p:txBody>
          </p:sp>
          <p:sp>
            <p:nvSpPr>
              <p:cNvPr id="133" name="Line 19"/>
              <p:cNvSpPr>
                <a:spLocks noChangeShapeType="1"/>
              </p:cNvSpPr>
              <p:nvPr userDrawn="1"/>
            </p:nvSpPr>
            <p:spPr bwMode="gray">
              <a:xfrm>
                <a:off x="9809282" y="6141081"/>
                <a:ext cx="367034" cy="269040"/>
              </a:xfrm>
              <a:prstGeom prst="line">
                <a:avLst/>
              </a:prstGeom>
              <a:noFill/>
              <a:ln w="44450" cap="flat">
                <a:solidFill>
                  <a:srgbClr val="3963A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24"/>
              </a:p>
            </p:txBody>
          </p:sp>
          <p:sp>
            <p:nvSpPr>
              <p:cNvPr id="134" name="Line 20"/>
              <p:cNvSpPr>
                <a:spLocks noChangeShapeType="1"/>
              </p:cNvSpPr>
              <p:nvPr userDrawn="1"/>
            </p:nvSpPr>
            <p:spPr bwMode="gray">
              <a:xfrm flipH="1">
                <a:off x="9479664" y="6160680"/>
                <a:ext cx="311801" cy="361689"/>
              </a:xfrm>
              <a:prstGeom prst="line">
                <a:avLst/>
              </a:prstGeom>
              <a:noFill/>
              <a:ln w="44450" cap="rnd">
                <a:solidFill>
                  <a:srgbClr val="3963A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24"/>
              </a:p>
            </p:txBody>
          </p:sp>
        </p:grpSp>
        <p:sp>
          <p:nvSpPr>
            <p:cNvPr id="39" name="Freeform: Shape 38"/>
            <p:cNvSpPr>
              <a:spLocks/>
            </p:cNvSpPr>
            <p:nvPr userDrawn="1"/>
          </p:nvSpPr>
          <p:spPr bwMode="gray">
            <a:xfrm>
              <a:off x="8280836" y="4660473"/>
              <a:ext cx="1603278" cy="625385"/>
            </a:xfrm>
            <a:custGeom>
              <a:avLst/>
              <a:gdLst>
                <a:gd name="connsiteX0" fmla="*/ 650332 w 1603278"/>
                <a:gd name="connsiteY0" fmla="*/ 0 h 625385"/>
                <a:gd name="connsiteX1" fmla="*/ 837264 w 1603278"/>
                <a:gd name="connsiteY1" fmla="*/ 63591 h 625385"/>
                <a:gd name="connsiteX2" fmla="*/ 875869 w 1603278"/>
                <a:gd name="connsiteY2" fmla="*/ 100515 h 625385"/>
                <a:gd name="connsiteX3" fmla="*/ 910411 w 1603278"/>
                <a:gd name="connsiteY3" fmla="*/ 143593 h 625385"/>
                <a:gd name="connsiteX4" fmla="*/ 942921 w 1603278"/>
                <a:gd name="connsiteY4" fmla="*/ 209235 h 625385"/>
                <a:gd name="connsiteX5" fmla="*/ 955112 w 1603278"/>
                <a:gd name="connsiteY5" fmla="*/ 260518 h 625385"/>
                <a:gd name="connsiteX6" fmla="*/ 959176 w 1603278"/>
                <a:gd name="connsiteY6" fmla="*/ 256416 h 625385"/>
                <a:gd name="connsiteX7" fmla="*/ 1009973 w 1603278"/>
                <a:gd name="connsiteY7" fmla="*/ 221543 h 625385"/>
                <a:gd name="connsiteX8" fmla="*/ 1101407 w 1603278"/>
                <a:gd name="connsiteY8" fmla="*/ 201030 h 625385"/>
                <a:gd name="connsiteX9" fmla="*/ 1304594 w 1603278"/>
                <a:gd name="connsiteY9" fmla="*/ 361033 h 625385"/>
                <a:gd name="connsiteX10" fmla="*/ 1438697 w 1603278"/>
                <a:gd name="connsiteY10" fmla="*/ 291288 h 625385"/>
                <a:gd name="connsiteX11" fmla="*/ 1603278 w 1603278"/>
                <a:gd name="connsiteY11" fmla="*/ 457445 h 625385"/>
                <a:gd name="connsiteX12" fmla="*/ 1438697 w 1603278"/>
                <a:gd name="connsiteY12" fmla="*/ 623602 h 625385"/>
                <a:gd name="connsiteX13" fmla="*/ 260769 w 1603278"/>
                <a:gd name="connsiteY13" fmla="*/ 623602 h 625385"/>
                <a:gd name="connsiteX14" fmla="*/ 217158 w 1603278"/>
                <a:gd name="connsiteY14" fmla="*/ 623602 h 625385"/>
                <a:gd name="connsiteX15" fmla="*/ 199471 w 1603278"/>
                <a:gd name="connsiteY15" fmla="*/ 625385 h 625385"/>
                <a:gd name="connsiteX16" fmla="*/ 121828 w 1603278"/>
                <a:gd name="connsiteY16" fmla="*/ 609710 h 625385"/>
                <a:gd name="connsiteX17" fmla="*/ 97105 w 1603278"/>
                <a:gd name="connsiteY17" fmla="*/ 593041 h 625385"/>
                <a:gd name="connsiteX18" fmla="*/ 69218 w 1603278"/>
                <a:gd name="connsiteY18" fmla="*/ 576422 h 625385"/>
                <a:gd name="connsiteX19" fmla="*/ 69218 w 1603278"/>
                <a:gd name="connsiteY19" fmla="*/ 574239 h 625385"/>
                <a:gd name="connsiteX20" fmla="*/ 58423 w 1603278"/>
                <a:gd name="connsiteY20" fmla="*/ 566962 h 625385"/>
                <a:gd name="connsiteX21" fmla="*/ 0 w 1603278"/>
                <a:gd name="connsiteY21" fmla="*/ 425914 h 625385"/>
                <a:gd name="connsiteX22" fmla="*/ 199471 w 1603278"/>
                <a:gd name="connsiteY22" fmla="*/ 226443 h 625385"/>
                <a:gd name="connsiteX23" fmla="*/ 340518 w 1603278"/>
                <a:gd name="connsiteY23" fmla="*/ 284867 h 625385"/>
                <a:gd name="connsiteX24" fmla="*/ 343835 w 1603278"/>
                <a:gd name="connsiteY24" fmla="*/ 289785 h 625385"/>
                <a:gd name="connsiteX25" fmla="*/ 369744 w 1603278"/>
                <a:gd name="connsiteY25" fmla="*/ 182600 h 625385"/>
                <a:gd name="connsiteX26" fmla="*/ 650332 w 1603278"/>
                <a:gd name="connsiteY26" fmla="*/ 0 h 625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603278" h="625385">
                  <a:moveTo>
                    <a:pt x="650332" y="0"/>
                  </a:moveTo>
                  <a:cubicBezTo>
                    <a:pt x="721448" y="0"/>
                    <a:pt x="786467" y="24616"/>
                    <a:pt x="837264" y="63591"/>
                  </a:cubicBezTo>
                  <a:cubicBezTo>
                    <a:pt x="851487" y="75899"/>
                    <a:pt x="865710" y="86156"/>
                    <a:pt x="875869" y="100515"/>
                  </a:cubicBezTo>
                  <a:cubicBezTo>
                    <a:pt x="890092" y="112823"/>
                    <a:pt x="900252" y="129234"/>
                    <a:pt x="910411" y="143593"/>
                  </a:cubicBezTo>
                  <a:cubicBezTo>
                    <a:pt x="924634" y="164106"/>
                    <a:pt x="934794" y="186671"/>
                    <a:pt x="942921" y="209235"/>
                  </a:cubicBezTo>
                  <a:cubicBezTo>
                    <a:pt x="946985" y="225646"/>
                    <a:pt x="953080" y="244108"/>
                    <a:pt x="955112" y="260518"/>
                  </a:cubicBezTo>
                  <a:cubicBezTo>
                    <a:pt x="957144" y="258467"/>
                    <a:pt x="957144" y="258467"/>
                    <a:pt x="959176" y="256416"/>
                  </a:cubicBezTo>
                  <a:cubicBezTo>
                    <a:pt x="975431" y="242056"/>
                    <a:pt x="991686" y="229748"/>
                    <a:pt x="1009973" y="221543"/>
                  </a:cubicBezTo>
                  <a:cubicBezTo>
                    <a:pt x="1038419" y="207184"/>
                    <a:pt x="1068897" y="201030"/>
                    <a:pt x="1101407" y="201030"/>
                  </a:cubicBezTo>
                  <a:cubicBezTo>
                    <a:pt x="1198936" y="201030"/>
                    <a:pt x="1282243" y="268723"/>
                    <a:pt x="1304594" y="361033"/>
                  </a:cubicBezTo>
                  <a:cubicBezTo>
                    <a:pt x="1335072" y="320007"/>
                    <a:pt x="1383836" y="291288"/>
                    <a:pt x="1438697" y="291288"/>
                  </a:cubicBezTo>
                  <a:cubicBezTo>
                    <a:pt x="1530131" y="291288"/>
                    <a:pt x="1603278" y="365136"/>
                    <a:pt x="1603278" y="457445"/>
                  </a:cubicBezTo>
                  <a:cubicBezTo>
                    <a:pt x="1603278" y="549755"/>
                    <a:pt x="1530131" y="623602"/>
                    <a:pt x="1438697" y="623602"/>
                  </a:cubicBezTo>
                  <a:cubicBezTo>
                    <a:pt x="661508" y="623602"/>
                    <a:pt x="370062" y="623602"/>
                    <a:pt x="260769" y="623602"/>
                  </a:cubicBezTo>
                  <a:lnTo>
                    <a:pt x="217158" y="623602"/>
                  </a:lnTo>
                  <a:lnTo>
                    <a:pt x="199471" y="625385"/>
                  </a:lnTo>
                  <a:cubicBezTo>
                    <a:pt x="171930" y="625385"/>
                    <a:pt x="145692" y="619804"/>
                    <a:pt x="121828" y="609710"/>
                  </a:cubicBezTo>
                  <a:lnTo>
                    <a:pt x="97105" y="593041"/>
                  </a:lnTo>
                  <a:lnTo>
                    <a:pt x="69218" y="576422"/>
                  </a:lnTo>
                  <a:lnTo>
                    <a:pt x="69218" y="574239"/>
                  </a:lnTo>
                  <a:lnTo>
                    <a:pt x="58423" y="566962"/>
                  </a:lnTo>
                  <a:cubicBezTo>
                    <a:pt x="22326" y="530864"/>
                    <a:pt x="0" y="480997"/>
                    <a:pt x="0" y="425914"/>
                  </a:cubicBezTo>
                  <a:cubicBezTo>
                    <a:pt x="0" y="315749"/>
                    <a:pt x="89306" y="226443"/>
                    <a:pt x="199471" y="226443"/>
                  </a:cubicBezTo>
                  <a:cubicBezTo>
                    <a:pt x="254554" y="226443"/>
                    <a:pt x="304421" y="248770"/>
                    <a:pt x="340518" y="284867"/>
                  </a:cubicBezTo>
                  <a:lnTo>
                    <a:pt x="343835" y="289785"/>
                  </a:lnTo>
                  <a:lnTo>
                    <a:pt x="369744" y="182600"/>
                  </a:lnTo>
                  <a:cubicBezTo>
                    <a:pt x="418699" y="75002"/>
                    <a:pt x="525372" y="0"/>
                    <a:pt x="650332" y="0"/>
                  </a:cubicBezTo>
                  <a:close/>
                </a:path>
              </a:pathLst>
            </a:custGeom>
            <a:solidFill>
              <a:srgbClr val="3393D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324"/>
            </a:p>
          </p:txBody>
        </p:sp>
        <p:sp>
          <p:nvSpPr>
            <p:cNvPr id="40" name="Freeform 34"/>
            <p:cNvSpPr>
              <a:spLocks/>
            </p:cNvSpPr>
            <p:nvPr userDrawn="1"/>
          </p:nvSpPr>
          <p:spPr bwMode="gray">
            <a:xfrm>
              <a:off x="10787446" y="3425741"/>
              <a:ext cx="1019143" cy="584404"/>
            </a:xfrm>
            <a:custGeom>
              <a:avLst/>
              <a:gdLst>
                <a:gd name="T0" fmla="*/ 447 w 502"/>
                <a:gd name="T1" fmla="*/ 175 h 285"/>
                <a:gd name="T2" fmla="*/ 420 w 502"/>
                <a:gd name="T3" fmla="*/ 183 h 285"/>
                <a:gd name="T4" fmla="*/ 425 w 502"/>
                <a:gd name="T5" fmla="*/ 142 h 285"/>
                <a:gd name="T6" fmla="*/ 283 w 502"/>
                <a:gd name="T7" fmla="*/ 0 h 285"/>
                <a:gd name="T8" fmla="*/ 143 w 502"/>
                <a:gd name="T9" fmla="*/ 119 h 285"/>
                <a:gd name="T10" fmla="*/ 91 w 502"/>
                <a:gd name="T11" fmla="*/ 102 h 285"/>
                <a:gd name="T12" fmla="*/ 0 w 502"/>
                <a:gd name="T13" fmla="*/ 193 h 285"/>
                <a:gd name="T14" fmla="*/ 91 w 502"/>
                <a:gd name="T15" fmla="*/ 285 h 285"/>
                <a:gd name="T16" fmla="*/ 447 w 502"/>
                <a:gd name="T17" fmla="*/ 285 h 285"/>
                <a:gd name="T18" fmla="*/ 502 w 502"/>
                <a:gd name="T19" fmla="*/ 230 h 285"/>
                <a:gd name="T20" fmla="*/ 447 w 502"/>
                <a:gd name="T21" fmla="*/ 17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02" h="285">
                  <a:moveTo>
                    <a:pt x="447" y="175"/>
                  </a:moveTo>
                  <a:cubicBezTo>
                    <a:pt x="437" y="175"/>
                    <a:pt x="428" y="178"/>
                    <a:pt x="420" y="183"/>
                  </a:cubicBezTo>
                  <a:cubicBezTo>
                    <a:pt x="423" y="170"/>
                    <a:pt x="425" y="156"/>
                    <a:pt x="425" y="142"/>
                  </a:cubicBezTo>
                  <a:cubicBezTo>
                    <a:pt x="425" y="64"/>
                    <a:pt x="362" y="0"/>
                    <a:pt x="283" y="0"/>
                  </a:cubicBezTo>
                  <a:cubicBezTo>
                    <a:pt x="213" y="0"/>
                    <a:pt x="154" y="52"/>
                    <a:pt x="143" y="119"/>
                  </a:cubicBezTo>
                  <a:cubicBezTo>
                    <a:pt x="128" y="109"/>
                    <a:pt x="110" y="102"/>
                    <a:pt x="91" y="102"/>
                  </a:cubicBezTo>
                  <a:cubicBezTo>
                    <a:pt x="40" y="102"/>
                    <a:pt x="0" y="143"/>
                    <a:pt x="0" y="193"/>
                  </a:cubicBezTo>
                  <a:cubicBezTo>
                    <a:pt x="0" y="244"/>
                    <a:pt x="40" y="285"/>
                    <a:pt x="91" y="285"/>
                  </a:cubicBezTo>
                  <a:cubicBezTo>
                    <a:pt x="127" y="285"/>
                    <a:pt x="418" y="285"/>
                    <a:pt x="447" y="285"/>
                  </a:cubicBezTo>
                  <a:cubicBezTo>
                    <a:pt x="477" y="285"/>
                    <a:pt x="502" y="260"/>
                    <a:pt x="502" y="230"/>
                  </a:cubicBezTo>
                  <a:cubicBezTo>
                    <a:pt x="502" y="200"/>
                    <a:pt x="477" y="175"/>
                    <a:pt x="447" y="17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24"/>
            </a:p>
          </p:txBody>
        </p:sp>
        <p:grpSp>
          <p:nvGrpSpPr>
            <p:cNvPr id="41" name="Group 40"/>
            <p:cNvGrpSpPr/>
            <p:nvPr userDrawn="1"/>
          </p:nvGrpSpPr>
          <p:grpSpPr bwMode="gray">
            <a:xfrm>
              <a:off x="8374998" y="4537534"/>
              <a:ext cx="1099321" cy="2456991"/>
              <a:chOff x="8374998" y="4537534"/>
              <a:chExt cx="1099321" cy="2456991"/>
            </a:xfrm>
          </p:grpSpPr>
          <p:sp>
            <p:nvSpPr>
              <p:cNvPr id="73" name="Rectangle 35"/>
              <p:cNvSpPr>
                <a:spLocks noChangeArrowheads="1"/>
              </p:cNvSpPr>
              <p:nvPr userDrawn="1"/>
            </p:nvSpPr>
            <p:spPr bwMode="gray">
              <a:xfrm>
                <a:off x="8599495" y="5576276"/>
                <a:ext cx="406232" cy="25656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24"/>
              </a:p>
            </p:txBody>
          </p:sp>
          <p:sp>
            <p:nvSpPr>
              <p:cNvPr id="74" name="Rectangle 36"/>
              <p:cNvSpPr>
                <a:spLocks noChangeArrowheads="1"/>
              </p:cNvSpPr>
              <p:nvPr userDrawn="1"/>
            </p:nvSpPr>
            <p:spPr bwMode="gray">
              <a:xfrm>
                <a:off x="8374998" y="5756230"/>
                <a:ext cx="1099321" cy="123829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24"/>
              </a:p>
            </p:txBody>
          </p:sp>
          <p:sp>
            <p:nvSpPr>
              <p:cNvPr id="75" name="Freeform 37"/>
              <p:cNvSpPr>
                <a:spLocks/>
              </p:cNvSpPr>
              <p:nvPr userDrawn="1"/>
            </p:nvSpPr>
            <p:spPr bwMode="gray">
              <a:xfrm>
                <a:off x="8957620" y="4583859"/>
                <a:ext cx="434739" cy="2000871"/>
              </a:xfrm>
              <a:custGeom>
                <a:avLst/>
                <a:gdLst>
                  <a:gd name="T0" fmla="*/ 244 w 244"/>
                  <a:gd name="T1" fmla="*/ 314 h 1123"/>
                  <a:gd name="T2" fmla="*/ 122 w 244"/>
                  <a:gd name="T3" fmla="*/ 0 h 1123"/>
                  <a:gd name="T4" fmla="*/ 0 w 244"/>
                  <a:gd name="T5" fmla="*/ 314 h 1123"/>
                  <a:gd name="T6" fmla="*/ 0 w 244"/>
                  <a:gd name="T7" fmla="*/ 1123 h 1123"/>
                  <a:gd name="T8" fmla="*/ 244 w 244"/>
                  <a:gd name="T9" fmla="*/ 1123 h 1123"/>
                  <a:gd name="T10" fmla="*/ 244 w 244"/>
                  <a:gd name="T11" fmla="*/ 314 h 1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4" h="1123">
                    <a:moveTo>
                      <a:pt x="244" y="314"/>
                    </a:moveTo>
                    <a:lnTo>
                      <a:pt x="122" y="0"/>
                    </a:lnTo>
                    <a:lnTo>
                      <a:pt x="0" y="314"/>
                    </a:lnTo>
                    <a:lnTo>
                      <a:pt x="0" y="1123"/>
                    </a:lnTo>
                    <a:lnTo>
                      <a:pt x="244" y="1123"/>
                    </a:lnTo>
                    <a:lnTo>
                      <a:pt x="244" y="31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24"/>
              </a:p>
            </p:txBody>
          </p:sp>
          <p:sp>
            <p:nvSpPr>
              <p:cNvPr id="76" name="Oval 38"/>
              <p:cNvSpPr>
                <a:spLocks noChangeArrowheads="1"/>
              </p:cNvSpPr>
              <p:nvPr userDrawn="1"/>
            </p:nvSpPr>
            <p:spPr bwMode="gray">
              <a:xfrm>
                <a:off x="9130447" y="4537534"/>
                <a:ext cx="89086" cy="90868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24"/>
              </a:p>
            </p:txBody>
          </p:sp>
          <p:sp>
            <p:nvSpPr>
              <p:cNvPr id="77" name="Rectangle 39"/>
              <p:cNvSpPr>
                <a:spLocks noChangeArrowheads="1"/>
              </p:cNvSpPr>
              <p:nvPr userDrawn="1"/>
            </p:nvSpPr>
            <p:spPr bwMode="gray">
              <a:xfrm>
                <a:off x="8957620" y="5143319"/>
                <a:ext cx="434739" cy="64142"/>
              </a:xfrm>
              <a:prstGeom prst="rect">
                <a:avLst/>
              </a:prstGeom>
              <a:solidFill>
                <a:srgbClr val="3963A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24"/>
              </a:p>
            </p:txBody>
          </p:sp>
          <p:sp>
            <p:nvSpPr>
              <p:cNvPr id="78" name="Rectangle 40"/>
              <p:cNvSpPr>
                <a:spLocks noChangeArrowheads="1"/>
              </p:cNvSpPr>
              <p:nvPr userDrawn="1"/>
            </p:nvSpPr>
            <p:spPr bwMode="gray">
              <a:xfrm>
                <a:off x="9005727" y="5255567"/>
                <a:ext cx="131847" cy="81959"/>
              </a:xfrm>
              <a:prstGeom prst="rect">
                <a:avLst/>
              </a:prstGeom>
              <a:solidFill>
                <a:srgbClr val="3963A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24"/>
              </a:p>
            </p:txBody>
          </p:sp>
          <p:sp>
            <p:nvSpPr>
              <p:cNvPr id="79" name="Rectangle 41"/>
              <p:cNvSpPr>
                <a:spLocks noChangeArrowheads="1"/>
              </p:cNvSpPr>
              <p:nvPr userDrawn="1"/>
            </p:nvSpPr>
            <p:spPr bwMode="gray">
              <a:xfrm>
                <a:off x="9208843" y="5255567"/>
                <a:ext cx="133629" cy="81959"/>
              </a:xfrm>
              <a:prstGeom prst="rect">
                <a:avLst/>
              </a:prstGeom>
              <a:solidFill>
                <a:srgbClr val="3963A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24"/>
              </a:p>
            </p:txBody>
          </p:sp>
          <p:sp>
            <p:nvSpPr>
              <p:cNvPr id="80" name="Rectangle 42"/>
              <p:cNvSpPr>
                <a:spLocks noChangeArrowheads="1"/>
              </p:cNvSpPr>
              <p:nvPr userDrawn="1"/>
            </p:nvSpPr>
            <p:spPr bwMode="gray">
              <a:xfrm>
                <a:off x="9005727" y="5396323"/>
                <a:ext cx="131847" cy="81959"/>
              </a:xfrm>
              <a:prstGeom prst="rect">
                <a:avLst/>
              </a:prstGeom>
              <a:solidFill>
                <a:srgbClr val="3963A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24"/>
              </a:p>
            </p:txBody>
          </p:sp>
          <p:sp>
            <p:nvSpPr>
              <p:cNvPr id="81" name="Rectangle 43"/>
              <p:cNvSpPr>
                <a:spLocks noChangeArrowheads="1"/>
              </p:cNvSpPr>
              <p:nvPr userDrawn="1"/>
            </p:nvSpPr>
            <p:spPr bwMode="gray">
              <a:xfrm>
                <a:off x="9208843" y="5396323"/>
                <a:ext cx="133629" cy="81959"/>
              </a:xfrm>
              <a:prstGeom prst="rect">
                <a:avLst/>
              </a:prstGeom>
              <a:solidFill>
                <a:srgbClr val="3963A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24"/>
              </a:p>
            </p:txBody>
          </p:sp>
          <p:sp>
            <p:nvSpPr>
              <p:cNvPr id="82" name="Rectangle 44"/>
              <p:cNvSpPr>
                <a:spLocks noChangeArrowheads="1"/>
              </p:cNvSpPr>
              <p:nvPr userDrawn="1"/>
            </p:nvSpPr>
            <p:spPr bwMode="gray">
              <a:xfrm>
                <a:off x="9005727" y="5535297"/>
                <a:ext cx="131847" cy="81959"/>
              </a:xfrm>
              <a:prstGeom prst="rect">
                <a:avLst/>
              </a:prstGeom>
              <a:solidFill>
                <a:srgbClr val="3963A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24"/>
              </a:p>
            </p:txBody>
          </p:sp>
          <p:sp>
            <p:nvSpPr>
              <p:cNvPr id="83" name="Rectangle 45"/>
              <p:cNvSpPr>
                <a:spLocks noChangeArrowheads="1"/>
              </p:cNvSpPr>
              <p:nvPr userDrawn="1"/>
            </p:nvSpPr>
            <p:spPr bwMode="gray">
              <a:xfrm>
                <a:off x="9208843" y="5535297"/>
                <a:ext cx="133629" cy="81959"/>
              </a:xfrm>
              <a:prstGeom prst="rect">
                <a:avLst/>
              </a:prstGeom>
              <a:solidFill>
                <a:srgbClr val="3963A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24"/>
              </a:p>
            </p:txBody>
          </p:sp>
          <p:sp>
            <p:nvSpPr>
              <p:cNvPr id="84" name="Rectangle 46"/>
              <p:cNvSpPr>
                <a:spLocks noChangeArrowheads="1"/>
              </p:cNvSpPr>
              <p:nvPr userDrawn="1"/>
            </p:nvSpPr>
            <p:spPr bwMode="gray">
              <a:xfrm>
                <a:off x="9005727" y="5676053"/>
                <a:ext cx="131847" cy="83741"/>
              </a:xfrm>
              <a:prstGeom prst="rect">
                <a:avLst/>
              </a:prstGeom>
              <a:solidFill>
                <a:srgbClr val="3963A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24"/>
              </a:p>
            </p:txBody>
          </p:sp>
          <p:sp>
            <p:nvSpPr>
              <p:cNvPr id="85" name="Rectangle 47"/>
              <p:cNvSpPr>
                <a:spLocks noChangeArrowheads="1"/>
              </p:cNvSpPr>
              <p:nvPr userDrawn="1"/>
            </p:nvSpPr>
            <p:spPr bwMode="gray">
              <a:xfrm>
                <a:off x="9208843" y="5676053"/>
                <a:ext cx="133629" cy="83741"/>
              </a:xfrm>
              <a:prstGeom prst="rect">
                <a:avLst/>
              </a:prstGeom>
              <a:solidFill>
                <a:srgbClr val="3963A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24"/>
              </a:p>
            </p:txBody>
          </p:sp>
          <p:sp>
            <p:nvSpPr>
              <p:cNvPr id="86" name="Rectangle 48"/>
              <p:cNvSpPr>
                <a:spLocks noChangeArrowheads="1"/>
              </p:cNvSpPr>
              <p:nvPr userDrawn="1"/>
            </p:nvSpPr>
            <p:spPr bwMode="gray">
              <a:xfrm>
                <a:off x="9005727" y="5923712"/>
                <a:ext cx="131847" cy="81959"/>
              </a:xfrm>
              <a:prstGeom prst="rect">
                <a:avLst/>
              </a:prstGeom>
              <a:solidFill>
                <a:srgbClr val="3963A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24"/>
              </a:p>
            </p:txBody>
          </p:sp>
          <p:sp>
            <p:nvSpPr>
              <p:cNvPr id="87" name="Rectangle 49"/>
              <p:cNvSpPr>
                <a:spLocks noChangeArrowheads="1"/>
              </p:cNvSpPr>
              <p:nvPr userDrawn="1"/>
            </p:nvSpPr>
            <p:spPr bwMode="gray">
              <a:xfrm>
                <a:off x="9208843" y="5923712"/>
                <a:ext cx="133629" cy="81959"/>
              </a:xfrm>
              <a:prstGeom prst="rect">
                <a:avLst/>
              </a:prstGeom>
              <a:solidFill>
                <a:srgbClr val="3963A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24"/>
              </a:p>
            </p:txBody>
          </p:sp>
          <p:sp>
            <p:nvSpPr>
              <p:cNvPr id="88" name="Rectangle 50"/>
              <p:cNvSpPr>
                <a:spLocks noChangeArrowheads="1"/>
              </p:cNvSpPr>
              <p:nvPr userDrawn="1"/>
            </p:nvSpPr>
            <p:spPr bwMode="gray">
              <a:xfrm>
                <a:off x="9005727" y="6062686"/>
                <a:ext cx="131847" cy="81959"/>
              </a:xfrm>
              <a:prstGeom prst="rect">
                <a:avLst/>
              </a:prstGeom>
              <a:solidFill>
                <a:srgbClr val="3963A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24"/>
              </a:p>
            </p:txBody>
          </p:sp>
          <p:sp>
            <p:nvSpPr>
              <p:cNvPr id="89" name="Rectangle 51"/>
              <p:cNvSpPr>
                <a:spLocks noChangeArrowheads="1"/>
              </p:cNvSpPr>
              <p:nvPr userDrawn="1"/>
            </p:nvSpPr>
            <p:spPr bwMode="gray">
              <a:xfrm>
                <a:off x="9208843" y="6062686"/>
                <a:ext cx="133629" cy="81959"/>
              </a:xfrm>
              <a:prstGeom prst="rect">
                <a:avLst/>
              </a:prstGeom>
              <a:solidFill>
                <a:srgbClr val="3963A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24"/>
              </a:p>
            </p:txBody>
          </p:sp>
          <p:sp>
            <p:nvSpPr>
              <p:cNvPr id="90" name="Rectangle 52"/>
              <p:cNvSpPr>
                <a:spLocks noChangeArrowheads="1"/>
              </p:cNvSpPr>
              <p:nvPr userDrawn="1"/>
            </p:nvSpPr>
            <p:spPr bwMode="gray">
              <a:xfrm>
                <a:off x="9005727" y="6201660"/>
                <a:ext cx="131847" cy="81959"/>
              </a:xfrm>
              <a:prstGeom prst="rect">
                <a:avLst/>
              </a:prstGeom>
              <a:solidFill>
                <a:srgbClr val="3963A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24"/>
              </a:p>
            </p:txBody>
          </p:sp>
          <p:sp>
            <p:nvSpPr>
              <p:cNvPr id="91" name="Rectangle 53"/>
              <p:cNvSpPr>
                <a:spLocks noChangeArrowheads="1"/>
              </p:cNvSpPr>
              <p:nvPr userDrawn="1"/>
            </p:nvSpPr>
            <p:spPr bwMode="gray">
              <a:xfrm>
                <a:off x="9208843" y="6201660"/>
                <a:ext cx="133629" cy="81959"/>
              </a:xfrm>
              <a:prstGeom prst="rect">
                <a:avLst/>
              </a:prstGeom>
              <a:solidFill>
                <a:srgbClr val="3963A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24"/>
              </a:p>
            </p:txBody>
          </p:sp>
          <p:sp>
            <p:nvSpPr>
              <p:cNvPr id="92" name="Rectangle 54"/>
              <p:cNvSpPr>
                <a:spLocks noChangeArrowheads="1"/>
              </p:cNvSpPr>
              <p:nvPr userDrawn="1"/>
            </p:nvSpPr>
            <p:spPr bwMode="gray">
              <a:xfrm>
                <a:off x="9005727" y="6342416"/>
                <a:ext cx="131847" cy="81959"/>
              </a:xfrm>
              <a:prstGeom prst="rect">
                <a:avLst/>
              </a:prstGeom>
              <a:solidFill>
                <a:srgbClr val="3963A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24"/>
              </a:p>
            </p:txBody>
          </p:sp>
          <p:sp>
            <p:nvSpPr>
              <p:cNvPr id="93" name="Rectangle 55"/>
              <p:cNvSpPr>
                <a:spLocks noChangeArrowheads="1"/>
              </p:cNvSpPr>
              <p:nvPr userDrawn="1"/>
            </p:nvSpPr>
            <p:spPr bwMode="gray">
              <a:xfrm>
                <a:off x="9208843" y="6342416"/>
                <a:ext cx="133629" cy="81959"/>
              </a:xfrm>
              <a:prstGeom prst="rect">
                <a:avLst/>
              </a:prstGeom>
              <a:solidFill>
                <a:srgbClr val="3963A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24"/>
              </a:p>
            </p:txBody>
          </p:sp>
          <p:sp>
            <p:nvSpPr>
              <p:cNvPr id="94" name="Rectangle 56"/>
              <p:cNvSpPr>
                <a:spLocks noChangeArrowheads="1"/>
              </p:cNvSpPr>
              <p:nvPr userDrawn="1"/>
            </p:nvSpPr>
            <p:spPr bwMode="gray">
              <a:xfrm>
                <a:off x="9005727" y="6481390"/>
                <a:ext cx="131847" cy="81959"/>
              </a:xfrm>
              <a:prstGeom prst="rect">
                <a:avLst/>
              </a:prstGeom>
              <a:solidFill>
                <a:srgbClr val="3963A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24"/>
              </a:p>
            </p:txBody>
          </p:sp>
          <p:sp>
            <p:nvSpPr>
              <p:cNvPr id="95" name="Rectangle 57"/>
              <p:cNvSpPr>
                <a:spLocks noChangeArrowheads="1"/>
              </p:cNvSpPr>
              <p:nvPr userDrawn="1"/>
            </p:nvSpPr>
            <p:spPr bwMode="gray">
              <a:xfrm>
                <a:off x="9208843" y="6481390"/>
                <a:ext cx="133629" cy="81959"/>
              </a:xfrm>
              <a:prstGeom prst="rect">
                <a:avLst/>
              </a:prstGeom>
              <a:solidFill>
                <a:srgbClr val="3963A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24"/>
              </a:p>
            </p:txBody>
          </p:sp>
          <p:sp>
            <p:nvSpPr>
              <p:cNvPr id="96" name="Rectangle 58"/>
              <p:cNvSpPr>
                <a:spLocks noChangeArrowheads="1"/>
              </p:cNvSpPr>
              <p:nvPr userDrawn="1"/>
            </p:nvSpPr>
            <p:spPr bwMode="gray">
              <a:xfrm>
                <a:off x="9005727" y="6620364"/>
                <a:ext cx="131847" cy="81959"/>
              </a:xfrm>
              <a:prstGeom prst="rect">
                <a:avLst/>
              </a:prstGeom>
              <a:solidFill>
                <a:srgbClr val="3963A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24"/>
              </a:p>
            </p:txBody>
          </p:sp>
          <p:sp>
            <p:nvSpPr>
              <p:cNvPr id="97" name="Rectangle 59"/>
              <p:cNvSpPr>
                <a:spLocks noChangeArrowheads="1"/>
              </p:cNvSpPr>
              <p:nvPr userDrawn="1"/>
            </p:nvSpPr>
            <p:spPr bwMode="gray">
              <a:xfrm>
                <a:off x="9208843" y="6620364"/>
                <a:ext cx="133629" cy="81959"/>
              </a:xfrm>
              <a:prstGeom prst="rect">
                <a:avLst/>
              </a:prstGeom>
              <a:solidFill>
                <a:srgbClr val="3963A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24"/>
              </a:p>
            </p:txBody>
          </p:sp>
          <p:sp>
            <p:nvSpPr>
              <p:cNvPr id="98" name="Rectangle 60"/>
              <p:cNvSpPr>
                <a:spLocks noChangeArrowheads="1"/>
              </p:cNvSpPr>
              <p:nvPr userDrawn="1"/>
            </p:nvSpPr>
            <p:spPr bwMode="gray">
              <a:xfrm>
                <a:off x="9005727" y="6761120"/>
                <a:ext cx="131847" cy="81959"/>
              </a:xfrm>
              <a:prstGeom prst="rect">
                <a:avLst/>
              </a:prstGeom>
              <a:solidFill>
                <a:srgbClr val="3963A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24"/>
              </a:p>
            </p:txBody>
          </p:sp>
          <p:sp>
            <p:nvSpPr>
              <p:cNvPr id="99" name="Rectangle 61"/>
              <p:cNvSpPr>
                <a:spLocks noChangeArrowheads="1"/>
              </p:cNvSpPr>
              <p:nvPr userDrawn="1"/>
            </p:nvSpPr>
            <p:spPr bwMode="gray">
              <a:xfrm>
                <a:off x="9208843" y="6761120"/>
                <a:ext cx="133629" cy="81959"/>
              </a:xfrm>
              <a:prstGeom prst="rect">
                <a:avLst/>
              </a:prstGeom>
              <a:solidFill>
                <a:srgbClr val="3963A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24"/>
              </a:p>
            </p:txBody>
          </p:sp>
          <p:sp>
            <p:nvSpPr>
              <p:cNvPr id="100" name="Rectangle 62"/>
              <p:cNvSpPr>
                <a:spLocks noChangeArrowheads="1"/>
              </p:cNvSpPr>
              <p:nvPr userDrawn="1"/>
            </p:nvSpPr>
            <p:spPr bwMode="gray">
              <a:xfrm>
                <a:off x="8428450" y="5923712"/>
                <a:ext cx="133629" cy="81959"/>
              </a:xfrm>
              <a:prstGeom prst="rect">
                <a:avLst/>
              </a:prstGeom>
              <a:solidFill>
                <a:srgbClr val="3963A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24"/>
              </a:p>
            </p:txBody>
          </p:sp>
          <p:sp>
            <p:nvSpPr>
              <p:cNvPr id="101" name="Rectangle 63"/>
              <p:cNvSpPr>
                <a:spLocks noChangeArrowheads="1"/>
              </p:cNvSpPr>
              <p:nvPr userDrawn="1"/>
            </p:nvSpPr>
            <p:spPr bwMode="gray">
              <a:xfrm>
                <a:off x="8631566" y="5923712"/>
                <a:ext cx="133629" cy="81959"/>
              </a:xfrm>
              <a:prstGeom prst="rect">
                <a:avLst/>
              </a:prstGeom>
              <a:solidFill>
                <a:srgbClr val="3963A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24"/>
              </a:p>
            </p:txBody>
          </p:sp>
          <p:sp>
            <p:nvSpPr>
              <p:cNvPr id="102" name="Rectangle 64"/>
              <p:cNvSpPr>
                <a:spLocks noChangeArrowheads="1"/>
              </p:cNvSpPr>
              <p:nvPr userDrawn="1"/>
            </p:nvSpPr>
            <p:spPr bwMode="gray">
              <a:xfrm>
                <a:off x="8428450" y="6062686"/>
                <a:ext cx="133629" cy="81959"/>
              </a:xfrm>
              <a:prstGeom prst="rect">
                <a:avLst/>
              </a:prstGeom>
              <a:solidFill>
                <a:srgbClr val="3963A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24"/>
              </a:p>
            </p:txBody>
          </p:sp>
          <p:sp>
            <p:nvSpPr>
              <p:cNvPr id="103" name="Rectangle 65"/>
              <p:cNvSpPr>
                <a:spLocks noChangeArrowheads="1"/>
              </p:cNvSpPr>
              <p:nvPr userDrawn="1"/>
            </p:nvSpPr>
            <p:spPr bwMode="gray">
              <a:xfrm>
                <a:off x="8631566" y="6062686"/>
                <a:ext cx="133629" cy="81959"/>
              </a:xfrm>
              <a:prstGeom prst="rect">
                <a:avLst/>
              </a:prstGeom>
              <a:solidFill>
                <a:srgbClr val="3963A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24"/>
              </a:p>
            </p:txBody>
          </p:sp>
          <p:sp>
            <p:nvSpPr>
              <p:cNvPr id="104" name="Rectangle 66"/>
              <p:cNvSpPr>
                <a:spLocks noChangeArrowheads="1"/>
              </p:cNvSpPr>
              <p:nvPr userDrawn="1"/>
            </p:nvSpPr>
            <p:spPr bwMode="gray">
              <a:xfrm>
                <a:off x="8428450" y="6201660"/>
                <a:ext cx="133629" cy="81959"/>
              </a:xfrm>
              <a:prstGeom prst="rect">
                <a:avLst/>
              </a:prstGeom>
              <a:solidFill>
                <a:srgbClr val="3963A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24"/>
              </a:p>
            </p:txBody>
          </p:sp>
          <p:sp>
            <p:nvSpPr>
              <p:cNvPr id="105" name="Rectangle 67"/>
              <p:cNvSpPr>
                <a:spLocks noChangeArrowheads="1"/>
              </p:cNvSpPr>
              <p:nvPr userDrawn="1"/>
            </p:nvSpPr>
            <p:spPr bwMode="gray">
              <a:xfrm>
                <a:off x="8631566" y="6201660"/>
                <a:ext cx="133629" cy="81959"/>
              </a:xfrm>
              <a:prstGeom prst="rect">
                <a:avLst/>
              </a:prstGeom>
              <a:solidFill>
                <a:srgbClr val="3963A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24"/>
              </a:p>
            </p:txBody>
          </p:sp>
          <p:sp>
            <p:nvSpPr>
              <p:cNvPr id="106" name="Rectangle 68"/>
              <p:cNvSpPr>
                <a:spLocks noChangeArrowheads="1"/>
              </p:cNvSpPr>
              <p:nvPr userDrawn="1"/>
            </p:nvSpPr>
            <p:spPr bwMode="gray">
              <a:xfrm>
                <a:off x="8428450" y="6342416"/>
                <a:ext cx="133629" cy="81959"/>
              </a:xfrm>
              <a:prstGeom prst="rect">
                <a:avLst/>
              </a:prstGeom>
              <a:solidFill>
                <a:srgbClr val="3963A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24"/>
              </a:p>
            </p:txBody>
          </p:sp>
          <p:sp>
            <p:nvSpPr>
              <p:cNvPr id="107" name="Rectangle 69"/>
              <p:cNvSpPr>
                <a:spLocks noChangeArrowheads="1"/>
              </p:cNvSpPr>
              <p:nvPr userDrawn="1"/>
            </p:nvSpPr>
            <p:spPr bwMode="gray">
              <a:xfrm>
                <a:off x="8631566" y="6342416"/>
                <a:ext cx="133629" cy="81959"/>
              </a:xfrm>
              <a:prstGeom prst="rect">
                <a:avLst/>
              </a:prstGeom>
              <a:solidFill>
                <a:srgbClr val="3963A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24"/>
              </a:p>
            </p:txBody>
          </p:sp>
          <p:sp>
            <p:nvSpPr>
              <p:cNvPr id="108" name="Rectangle 70"/>
              <p:cNvSpPr>
                <a:spLocks noChangeArrowheads="1"/>
              </p:cNvSpPr>
              <p:nvPr userDrawn="1"/>
            </p:nvSpPr>
            <p:spPr bwMode="gray">
              <a:xfrm>
                <a:off x="8428450" y="6481390"/>
                <a:ext cx="133629" cy="81959"/>
              </a:xfrm>
              <a:prstGeom prst="rect">
                <a:avLst/>
              </a:prstGeom>
              <a:solidFill>
                <a:srgbClr val="3963A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24"/>
              </a:p>
            </p:txBody>
          </p:sp>
          <p:sp>
            <p:nvSpPr>
              <p:cNvPr id="109" name="Rectangle 71"/>
              <p:cNvSpPr>
                <a:spLocks noChangeArrowheads="1"/>
              </p:cNvSpPr>
              <p:nvPr userDrawn="1"/>
            </p:nvSpPr>
            <p:spPr bwMode="gray">
              <a:xfrm>
                <a:off x="8631566" y="6481390"/>
                <a:ext cx="133629" cy="81959"/>
              </a:xfrm>
              <a:prstGeom prst="rect">
                <a:avLst/>
              </a:prstGeom>
              <a:solidFill>
                <a:srgbClr val="3963A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24"/>
              </a:p>
            </p:txBody>
          </p:sp>
          <p:sp>
            <p:nvSpPr>
              <p:cNvPr id="110" name="Rectangle 72"/>
              <p:cNvSpPr>
                <a:spLocks noChangeArrowheads="1"/>
              </p:cNvSpPr>
              <p:nvPr userDrawn="1"/>
            </p:nvSpPr>
            <p:spPr bwMode="gray">
              <a:xfrm>
                <a:off x="8428450" y="6620364"/>
                <a:ext cx="133629" cy="81959"/>
              </a:xfrm>
              <a:prstGeom prst="rect">
                <a:avLst/>
              </a:prstGeom>
              <a:solidFill>
                <a:srgbClr val="3963A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24"/>
              </a:p>
            </p:txBody>
          </p:sp>
          <p:sp>
            <p:nvSpPr>
              <p:cNvPr id="111" name="Rectangle 73"/>
              <p:cNvSpPr>
                <a:spLocks noChangeArrowheads="1"/>
              </p:cNvSpPr>
              <p:nvPr userDrawn="1"/>
            </p:nvSpPr>
            <p:spPr bwMode="gray">
              <a:xfrm>
                <a:off x="8631566" y="6620364"/>
                <a:ext cx="133629" cy="81959"/>
              </a:xfrm>
              <a:prstGeom prst="rect">
                <a:avLst/>
              </a:prstGeom>
              <a:solidFill>
                <a:srgbClr val="3963A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24"/>
              </a:p>
            </p:txBody>
          </p:sp>
          <p:sp>
            <p:nvSpPr>
              <p:cNvPr id="112" name="Rectangle 74"/>
              <p:cNvSpPr>
                <a:spLocks noChangeArrowheads="1"/>
              </p:cNvSpPr>
              <p:nvPr userDrawn="1"/>
            </p:nvSpPr>
            <p:spPr bwMode="gray">
              <a:xfrm>
                <a:off x="8428450" y="6761120"/>
                <a:ext cx="133629" cy="81959"/>
              </a:xfrm>
              <a:prstGeom prst="rect">
                <a:avLst/>
              </a:prstGeom>
              <a:solidFill>
                <a:srgbClr val="3963A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24"/>
              </a:p>
            </p:txBody>
          </p:sp>
          <p:sp>
            <p:nvSpPr>
              <p:cNvPr id="113" name="Rectangle 75"/>
              <p:cNvSpPr>
                <a:spLocks noChangeArrowheads="1"/>
              </p:cNvSpPr>
              <p:nvPr userDrawn="1"/>
            </p:nvSpPr>
            <p:spPr bwMode="gray">
              <a:xfrm>
                <a:off x="8631566" y="6761120"/>
                <a:ext cx="133629" cy="81959"/>
              </a:xfrm>
              <a:prstGeom prst="rect">
                <a:avLst/>
              </a:prstGeom>
              <a:solidFill>
                <a:srgbClr val="3963A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24"/>
              </a:p>
            </p:txBody>
          </p:sp>
          <p:sp>
            <p:nvSpPr>
              <p:cNvPr id="114" name="Rectangle 76"/>
              <p:cNvSpPr>
                <a:spLocks noChangeArrowheads="1"/>
              </p:cNvSpPr>
              <p:nvPr userDrawn="1"/>
            </p:nvSpPr>
            <p:spPr bwMode="gray">
              <a:xfrm>
                <a:off x="8802611" y="5756230"/>
                <a:ext cx="155010" cy="1238295"/>
              </a:xfrm>
              <a:prstGeom prst="rect">
                <a:avLst/>
              </a:prstGeom>
              <a:solidFill>
                <a:srgbClr val="3963A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24"/>
              </a:p>
            </p:txBody>
          </p:sp>
          <p:sp>
            <p:nvSpPr>
              <p:cNvPr id="115" name="Rectangle 77"/>
              <p:cNvSpPr>
                <a:spLocks noChangeArrowheads="1"/>
              </p:cNvSpPr>
              <p:nvPr userDrawn="1"/>
            </p:nvSpPr>
            <p:spPr bwMode="gray">
              <a:xfrm>
                <a:off x="8374998" y="5813245"/>
                <a:ext cx="1099321" cy="40980"/>
              </a:xfrm>
              <a:prstGeom prst="rect">
                <a:avLst/>
              </a:prstGeom>
              <a:solidFill>
                <a:srgbClr val="3963A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24"/>
              </a:p>
            </p:txBody>
          </p:sp>
          <p:sp>
            <p:nvSpPr>
              <p:cNvPr id="116" name="Freeform 78"/>
              <p:cNvSpPr>
                <a:spLocks/>
              </p:cNvSpPr>
              <p:nvPr userDrawn="1"/>
            </p:nvSpPr>
            <p:spPr bwMode="gray">
              <a:xfrm>
                <a:off x="9157173" y="4745995"/>
                <a:ext cx="33853" cy="71269"/>
              </a:xfrm>
              <a:custGeom>
                <a:avLst/>
                <a:gdLst>
                  <a:gd name="T0" fmla="*/ 9 w 17"/>
                  <a:gd name="T1" fmla="*/ 0 h 35"/>
                  <a:gd name="T2" fmla="*/ 9 w 17"/>
                  <a:gd name="T3" fmla="*/ 0 h 35"/>
                  <a:gd name="T4" fmla="*/ 0 w 17"/>
                  <a:gd name="T5" fmla="*/ 9 h 35"/>
                  <a:gd name="T6" fmla="*/ 0 w 17"/>
                  <a:gd name="T7" fmla="*/ 35 h 35"/>
                  <a:gd name="T8" fmla="*/ 17 w 17"/>
                  <a:gd name="T9" fmla="*/ 35 h 35"/>
                  <a:gd name="T10" fmla="*/ 17 w 17"/>
                  <a:gd name="T11" fmla="*/ 9 h 35"/>
                  <a:gd name="T12" fmla="*/ 9 w 17"/>
                  <a:gd name="T13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" h="35">
                    <a:moveTo>
                      <a:pt x="9" y="0"/>
                    </a:moveTo>
                    <a:cubicBezTo>
                      <a:pt x="9" y="0"/>
                      <a:pt x="9" y="0"/>
                      <a:pt x="9" y="0"/>
                    </a:cubicBezTo>
                    <a:cubicBezTo>
                      <a:pt x="4" y="0"/>
                      <a:pt x="0" y="4"/>
                      <a:pt x="0" y="9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17" y="9"/>
                      <a:pt x="17" y="9"/>
                      <a:pt x="17" y="9"/>
                    </a:cubicBezTo>
                    <a:cubicBezTo>
                      <a:pt x="17" y="4"/>
                      <a:pt x="13" y="0"/>
                      <a:pt x="9" y="0"/>
                    </a:cubicBezTo>
                    <a:close/>
                  </a:path>
                </a:pathLst>
              </a:custGeom>
              <a:solidFill>
                <a:srgbClr val="3963A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24"/>
              </a:p>
            </p:txBody>
          </p:sp>
          <p:sp>
            <p:nvSpPr>
              <p:cNvPr id="117" name="Freeform 79"/>
              <p:cNvSpPr>
                <a:spLocks/>
              </p:cNvSpPr>
              <p:nvPr userDrawn="1"/>
            </p:nvSpPr>
            <p:spPr bwMode="gray">
              <a:xfrm>
                <a:off x="9157173" y="5002563"/>
                <a:ext cx="33853" cy="71269"/>
              </a:xfrm>
              <a:custGeom>
                <a:avLst/>
                <a:gdLst>
                  <a:gd name="T0" fmla="*/ 9 w 17"/>
                  <a:gd name="T1" fmla="*/ 0 h 35"/>
                  <a:gd name="T2" fmla="*/ 9 w 17"/>
                  <a:gd name="T3" fmla="*/ 0 h 35"/>
                  <a:gd name="T4" fmla="*/ 0 w 17"/>
                  <a:gd name="T5" fmla="*/ 9 h 35"/>
                  <a:gd name="T6" fmla="*/ 0 w 17"/>
                  <a:gd name="T7" fmla="*/ 35 h 35"/>
                  <a:gd name="T8" fmla="*/ 17 w 17"/>
                  <a:gd name="T9" fmla="*/ 35 h 35"/>
                  <a:gd name="T10" fmla="*/ 17 w 17"/>
                  <a:gd name="T11" fmla="*/ 9 h 35"/>
                  <a:gd name="T12" fmla="*/ 9 w 17"/>
                  <a:gd name="T13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" h="35">
                    <a:moveTo>
                      <a:pt x="9" y="0"/>
                    </a:moveTo>
                    <a:cubicBezTo>
                      <a:pt x="9" y="0"/>
                      <a:pt x="9" y="0"/>
                      <a:pt x="9" y="0"/>
                    </a:cubicBezTo>
                    <a:cubicBezTo>
                      <a:pt x="4" y="0"/>
                      <a:pt x="0" y="4"/>
                      <a:pt x="0" y="9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17" y="9"/>
                      <a:pt x="17" y="9"/>
                      <a:pt x="17" y="9"/>
                    </a:cubicBezTo>
                    <a:cubicBezTo>
                      <a:pt x="17" y="4"/>
                      <a:pt x="13" y="0"/>
                      <a:pt x="9" y="0"/>
                    </a:cubicBezTo>
                    <a:close/>
                  </a:path>
                </a:pathLst>
              </a:custGeom>
              <a:solidFill>
                <a:srgbClr val="3963A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24"/>
              </a:p>
            </p:txBody>
          </p:sp>
          <p:sp>
            <p:nvSpPr>
              <p:cNvPr id="118" name="Freeform 80"/>
              <p:cNvSpPr>
                <a:spLocks/>
              </p:cNvSpPr>
              <p:nvPr userDrawn="1"/>
            </p:nvSpPr>
            <p:spPr bwMode="gray">
              <a:xfrm>
                <a:off x="9107285" y="4870716"/>
                <a:ext cx="35634" cy="71269"/>
              </a:xfrm>
              <a:custGeom>
                <a:avLst/>
                <a:gdLst>
                  <a:gd name="T0" fmla="*/ 9 w 17"/>
                  <a:gd name="T1" fmla="*/ 0 h 35"/>
                  <a:gd name="T2" fmla="*/ 9 w 17"/>
                  <a:gd name="T3" fmla="*/ 0 h 35"/>
                  <a:gd name="T4" fmla="*/ 0 w 17"/>
                  <a:gd name="T5" fmla="*/ 9 h 35"/>
                  <a:gd name="T6" fmla="*/ 0 w 17"/>
                  <a:gd name="T7" fmla="*/ 35 h 35"/>
                  <a:gd name="T8" fmla="*/ 17 w 17"/>
                  <a:gd name="T9" fmla="*/ 35 h 35"/>
                  <a:gd name="T10" fmla="*/ 17 w 17"/>
                  <a:gd name="T11" fmla="*/ 9 h 35"/>
                  <a:gd name="T12" fmla="*/ 9 w 17"/>
                  <a:gd name="T13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" h="35">
                    <a:moveTo>
                      <a:pt x="9" y="0"/>
                    </a:moveTo>
                    <a:cubicBezTo>
                      <a:pt x="9" y="0"/>
                      <a:pt x="9" y="0"/>
                      <a:pt x="9" y="0"/>
                    </a:cubicBezTo>
                    <a:cubicBezTo>
                      <a:pt x="4" y="0"/>
                      <a:pt x="0" y="4"/>
                      <a:pt x="0" y="9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17" y="9"/>
                      <a:pt x="17" y="9"/>
                      <a:pt x="17" y="9"/>
                    </a:cubicBezTo>
                    <a:cubicBezTo>
                      <a:pt x="17" y="4"/>
                      <a:pt x="13" y="0"/>
                      <a:pt x="9" y="0"/>
                    </a:cubicBezTo>
                    <a:close/>
                  </a:path>
                </a:pathLst>
              </a:custGeom>
              <a:solidFill>
                <a:srgbClr val="3963A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24"/>
              </a:p>
            </p:txBody>
          </p:sp>
          <p:sp>
            <p:nvSpPr>
              <p:cNvPr id="119" name="Freeform 81"/>
              <p:cNvSpPr>
                <a:spLocks/>
              </p:cNvSpPr>
              <p:nvPr userDrawn="1"/>
            </p:nvSpPr>
            <p:spPr bwMode="gray">
              <a:xfrm>
                <a:off x="9205279" y="4870716"/>
                <a:ext cx="35634" cy="71269"/>
              </a:xfrm>
              <a:custGeom>
                <a:avLst/>
                <a:gdLst>
                  <a:gd name="T0" fmla="*/ 9 w 17"/>
                  <a:gd name="T1" fmla="*/ 0 h 35"/>
                  <a:gd name="T2" fmla="*/ 9 w 17"/>
                  <a:gd name="T3" fmla="*/ 0 h 35"/>
                  <a:gd name="T4" fmla="*/ 0 w 17"/>
                  <a:gd name="T5" fmla="*/ 9 h 35"/>
                  <a:gd name="T6" fmla="*/ 0 w 17"/>
                  <a:gd name="T7" fmla="*/ 35 h 35"/>
                  <a:gd name="T8" fmla="*/ 17 w 17"/>
                  <a:gd name="T9" fmla="*/ 35 h 35"/>
                  <a:gd name="T10" fmla="*/ 17 w 17"/>
                  <a:gd name="T11" fmla="*/ 9 h 35"/>
                  <a:gd name="T12" fmla="*/ 9 w 17"/>
                  <a:gd name="T13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" h="35">
                    <a:moveTo>
                      <a:pt x="9" y="0"/>
                    </a:moveTo>
                    <a:cubicBezTo>
                      <a:pt x="9" y="0"/>
                      <a:pt x="9" y="0"/>
                      <a:pt x="9" y="0"/>
                    </a:cubicBezTo>
                    <a:cubicBezTo>
                      <a:pt x="4" y="0"/>
                      <a:pt x="0" y="4"/>
                      <a:pt x="0" y="9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17" y="9"/>
                      <a:pt x="17" y="9"/>
                      <a:pt x="17" y="9"/>
                    </a:cubicBezTo>
                    <a:cubicBezTo>
                      <a:pt x="17" y="4"/>
                      <a:pt x="13" y="0"/>
                      <a:pt x="9" y="0"/>
                    </a:cubicBezTo>
                    <a:close/>
                  </a:path>
                </a:pathLst>
              </a:custGeom>
              <a:solidFill>
                <a:srgbClr val="3963A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24"/>
              </a:p>
            </p:txBody>
          </p:sp>
          <p:sp>
            <p:nvSpPr>
              <p:cNvPr id="120" name="Freeform 82"/>
              <p:cNvSpPr>
                <a:spLocks/>
              </p:cNvSpPr>
              <p:nvPr userDrawn="1"/>
            </p:nvSpPr>
            <p:spPr bwMode="gray">
              <a:xfrm>
                <a:off x="9059178" y="5002563"/>
                <a:ext cx="33853" cy="71269"/>
              </a:xfrm>
              <a:custGeom>
                <a:avLst/>
                <a:gdLst>
                  <a:gd name="T0" fmla="*/ 9 w 17"/>
                  <a:gd name="T1" fmla="*/ 0 h 35"/>
                  <a:gd name="T2" fmla="*/ 9 w 17"/>
                  <a:gd name="T3" fmla="*/ 0 h 35"/>
                  <a:gd name="T4" fmla="*/ 0 w 17"/>
                  <a:gd name="T5" fmla="*/ 9 h 35"/>
                  <a:gd name="T6" fmla="*/ 0 w 17"/>
                  <a:gd name="T7" fmla="*/ 35 h 35"/>
                  <a:gd name="T8" fmla="*/ 17 w 17"/>
                  <a:gd name="T9" fmla="*/ 35 h 35"/>
                  <a:gd name="T10" fmla="*/ 17 w 17"/>
                  <a:gd name="T11" fmla="*/ 9 h 35"/>
                  <a:gd name="T12" fmla="*/ 9 w 17"/>
                  <a:gd name="T13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" h="35">
                    <a:moveTo>
                      <a:pt x="9" y="0"/>
                    </a:moveTo>
                    <a:cubicBezTo>
                      <a:pt x="9" y="0"/>
                      <a:pt x="9" y="0"/>
                      <a:pt x="9" y="0"/>
                    </a:cubicBezTo>
                    <a:cubicBezTo>
                      <a:pt x="4" y="0"/>
                      <a:pt x="0" y="4"/>
                      <a:pt x="0" y="9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17" y="9"/>
                      <a:pt x="17" y="9"/>
                      <a:pt x="17" y="9"/>
                    </a:cubicBezTo>
                    <a:cubicBezTo>
                      <a:pt x="17" y="4"/>
                      <a:pt x="13" y="0"/>
                      <a:pt x="9" y="0"/>
                    </a:cubicBezTo>
                    <a:close/>
                  </a:path>
                </a:pathLst>
              </a:custGeom>
              <a:solidFill>
                <a:srgbClr val="3963A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24"/>
              </a:p>
            </p:txBody>
          </p:sp>
          <p:sp>
            <p:nvSpPr>
              <p:cNvPr id="121" name="Freeform 83"/>
              <p:cNvSpPr>
                <a:spLocks/>
              </p:cNvSpPr>
              <p:nvPr userDrawn="1"/>
            </p:nvSpPr>
            <p:spPr bwMode="gray">
              <a:xfrm>
                <a:off x="9253386" y="5002563"/>
                <a:ext cx="35634" cy="71269"/>
              </a:xfrm>
              <a:custGeom>
                <a:avLst/>
                <a:gdLst>
                  <a:gd name="T0" fmla="*/ 9 w 17"/>
                  <a:gd name="T1" fmla="*/ 0 h 35"/>
                  <a:gd name="T2" fmla="*/ 9 w 17"/>
                  <a:gd name="T3" fmla="*/ 0 h 35"/>
                  <a:gd name="T4" fmla="*/ 0 w 17"/>
                  <a:gd name="T5" fmla="*/ 9 h 35"/>
                  <a:gd name="T6" fmla="*/ 0 w 17"/>
                  <a:gd name="T7" fmla="*/ 35 h 35"/>
                  <a:gd name="T8" fmla="*/ 17 w 17"/>
                  <a:gd name="T9" fmla="*/ 35 h 35"/>
                  <a:gd name="T10" fmla="*/ 17 w 17"/>
                  <a:gd name="T11" fmla="*/ 9 h 35"/>
                  <a:gd name="T12" fmla="*/ 9 w 17"/>
                  <a:gd name="T13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" h="35">
                    <a:moveTo>
                      <a:pt x="9" y="0"/>
                    </a:moveTo>
                    <a:cubicBezTo>
                      <a:pt x="9" y="0"/>
                      <a:pt x="9" y="0"/>
                      <a:pt x="9" y="0"/>
                    </a:cubicBezTo>
                    <a:cubicBezTo>
                      <a:pt x="4" y="0"/>
                      <a:pt x="0" y="4"/>
                      <a:pt x="0" y="9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17" y="9"/>
                      <a:pt x="17" y="9"/>
                      <a:pt x="17" y="9"/>
                    </a:cubicBezTo>
                    <a:cubicBezTo>
                      <a:pt x="17" y="4"/>
                      <a:pt x="13" y="0"/>
                      <a:pt x="9" y="0"/>
                    </a:cubicBezTo>
                    <a:close/>
                  </a:path>
                </a:pathLst>
              </a:custGeom>
              <a:solidFill>
                <a:srgbClr val="3963A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24"/>
              </a:p>
            </p:txBody>
          </p:sp>
        </p:grpSp>
        <p:grpSp>
          <p:nvGrpSpPr>
            <p:cNvPr id="42" name="Group 41"/>
            <p:cNvGrpSpPr/>
            <p:nvPr userDrawn="1"/>
          </p:nvGrpSpPr>
          <p:grpSpPr bwMode="gray">
            <a:xfrm>
              <a:off x="11546458" y="4621275"/>
              <a:ext cx="705561" cy="2373250"/>
              <a:chOff x="11546458" y="4621275"/>
              <a:chExt cx="705561" cy="2373250"/>
            </a:xfrm>
          </p:grpSpPr>
          <p:sp>
            <p:nvSpPr>
              <p:cNvPr id="57" name="Rectangle 84"/>
              <p:cNvSpPr>
                <a:spLocks noChangeArrowheads="1"/>
              </p:cNvSpPr>
              <p:nvPr userDrawn="1"/>
            </p:nvSpPr>
            <p:spPr bwMode="gray">
              <a:xfrm>
                <a:off x="11546458" y="4621275"/>
                <a:ext cx="456120" cy="2373250"/>
              </a:xfrm>
              <a:prstGeom prst="rect">
                <a:avLst/>
              </a:prstGeom>
              <a:solidFill>
                <a:srgbClr val="3963A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24"/>
              </a:p>
            </p:txBody>
          </p:sp>
          <p:sp>
            <p:nvSpPr>
              <p:cNvPr id="58" name="Freeform 85"/>
              <p:cNvSpPr>
                <a:spLocks/>
              </p:cNvSpPr>
              <p:nvPr userDrawn="1"/>
            </p:nvSpPr>
            <p:spPr bwMode="gray">
              <a:xfrm>
                <a:off x="11546458" y="4908132"/>
                <a:ext cx="705561" cy="2086393"/>
              </a:xfrm>
              <a:custGeom>
                <a:avLst/>
                <a:gdLst>
                  <a:gd name="T0" fmla="*/ 347 w 347"/>
                  <a:gd name="T1" fmla="*/ 218 h 1017"/>
                  <a:gd name="T2" fmla="*/ 347 w 347"/>
                  <a:gd name="T3" fmla="*/ 1017 h 1017"/>
                  <a:gd name="T4" fmla="*/ 0 w 347"/>
                  <a:gd name="T5" fmla="*/ 1017 h 1017"/>
                  <a:gd name="T6" fmla="*/ 0 w 347"/>
                  <a:gd name="T7" fmla="*/ 0 h 1017"/>
                  <a:gd name="T8" fmla="*/ 20 w 347"/>
                  <a:gd name="T9" fmla="*/ 21 h 1017"/>
                  <a:gd name="T10" fmla="*/ 62 w 347"/>
                  <a:gd name="T11" fmla="*/ 61 h 1017"/>
                  <a:gd name="T12" fmla="*/ 109 w 347"/>
                  <a:gd name="T13" fmla="*/ 101 h 1017"/>
                  <a:gd name="T14" fmla="*/ 224 w 347"/>
                  <a:gd name="T15" fmla="*/ 176 h 1017"/>
                  <a:gd name="T16" fmla="*/ 347 w 347"/>
                  <a:gd name="T17" fmla="*/ 218 h 10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7" h="1017">
                    <a:moveTo>
                      <a:pt x="347" y="218"/>
                    </a:moveTo>
                    <a:cubicBezTo>
                      <a:pt x="347" y="1017"/>
                      <a:pt x="347" y="1017"/>
                      <a:pt x="347" y="1017"/>
                    </a:cubicBezTo>
                    <a:cubicBezTo>
                      <a:pt x="0" y="1017"/>
                      <a:pt x="0" y="1017"/>
                      <a:pt x="0" y="1017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7" y="8"/>
                      <a:pt x="20" y="21"/>
                    </a:cubicBezTo>
                    <a:cubicBezTo>
                      <a:pt x="31" y="32"/>
                      <a:pt x="45" y="46"/>
                      <a:pt x="62" y="61"/>
                    </a:cubicBezTo>
                    <a:cubicBezTo>
                      <a:pt x="76" y="74"/>
                      <a:pt x="92" y="87"/>
                      <a:pt x="109" y="101"/>
                    </a:cubicBezTo>
                    <a:cubicBezTo>
                      <a:pt x="143" y="127"/>
                      <a:pt x="182" y="154"/>
                      <a:pt x="224" y="176"/>
                    </a:cubicBezTo>
                    <a:cubicBezTo>
                      <a:pt x="263" y="196"/>
                      <a:pt x="305" y="212"/>
                      <a:pt x="347" y="218"/>
                    </a:cubicBezTo>
                    <a:close/>
                  </a:path>
                </a:pathLst>
              </a:custGeom>
              <a:solidFill>
                <a:srgbClr val="3963A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24"/>
              </a:p>
            </p:txBody>
          </p:sp>
          <p:sp>
            <p:nvSpPr>
              <p:cNvPr id="59" name="Rectangle 86"/>
              <p:cNvSpPr>
                <a:spLocks noChangeArrowheads="1"/>
              </p:cNvSpPr>
              <p:nvPr userDrawn="1"/>
            </p:nvSpPr>
            <p:spPr bwMode="gray">
              <a:xfrm>
                <a:off x="11546458" y="4703234"/>
                <a:ext cx="297547" cy="83741"/>
              </a:xfrm>
              <a:prstGeom prst="rect">
                <a:avLst/>
              </a:prstGeom>
              <a:solidFill>
                <a:srgbClr val="409AE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24"/>
              </a:p>
            </p:txBody>
          </p:sp>
          <p:sp>
            <p:nvSpPr>
              <p:cNvPr id="60" name="Rectangle 87"/>
              <p:cNvSpPr>
                <a:spLocks noChangeArrowheads="1"/>
              </p:cNvSpPr>
              <p:nvPr userDrawn="1"/>
            </p:nvSpPr>
            <p:spPr bwMode="gray">
              <a:xfrm>
                <a:off x="11546458" y="4868934"/>
                <a:ext cx="297547" cy="81959"/>
              </a:xfrm>
              <a:prstGeom prst="rect">
                <a:avLst/>
              </a:prstGeom>
              <a:solidFill>
                <a:srgbClr val="409AE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24"/>
              </a:p>
            </p:txBody>
          </p:sp>
          <p:sp>
            <p:nvSpPr>
              <p:cNvPr id="61" name="Rectangle 88"/>
              <p:cNvSpPr>
                <a:spLocks noChangeArrowheads="1"/>
              </p:cNvSpPr>
              <p:nvPr userDrawn="1"/>
            </p:nvSpPr>
            <p:spPr bwMode="gray">
              <a:xfrm>
                <a:off x="11546458" y="5032852"/>
                <a:ext cx="297547" cy="81959"/>
              </a:xfrm>
              <a:prstGeom prst="rect">
                <a:avLst/>
              </a:prstGeom>
              <a:solidFill>
                <a:srgbClr val="409AE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24"/>
              </a:p>
            </p:txBody>
          </p:sp>
          <p:sp>
            <p:nvSpPr>
              <p:cNvPr id="62" name="Rectangle 89"/>
              <p:cNvSpPr>
                <a:spLocks noChangeArrowheads="1"/>
              </p:cNvSpPr>
              <p:nvPr userDrawn="1"/>
            </p:nvSpPr>
            <p:spPr bwMode="gray">
              <a:xfrm>
                <a:off x="11546458" y="5196770"/>
                <a:ext cx="297547" cy="81959"/>
              </a:xfrm>
              <a:prstGeom prst="rect">
                <a:avLst/>
              </a:prstGeom>
              <a:solidFill>
                <a:srgbClr val="409AE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24"/>
              </a:p>
            </p:txBody>
          </p:sp>
          <p:sp>
            <p:nvSpPr>
              <p:cNvPr id="63" name="Rectangle 90"/>
              <p:cNvSpPr>
                <a:spLocks noChangeArrowheads="1"/>
              </p:cNvSpPr>
              <p:nvPr userDrawn="1"/>
            </p:nvSpPr>
            <p:spPr bwMode="gray">
              <a:xfrm>
                <a:off x="11546458" y="5362470"/>
                <a:ext cx="297547" cy="80177"/>
              </a:xfrm>
              <a:prstGeom prst="rect">
                <a:avLst/>
              </a:prstGeom>
              <a:solidFill>
                <a:srgbClr val="409AE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24"/>
              </a:p>
            </p:txBody>
          </p:sp>
          <p:sp>
            <p:nvSpPr>
              <p:cNvPr id="64" name="Rectangle 91"/>
              <p:cNvSpPr>
                <a:spLocks noChangeArrowheads="1"/>
              </p:cNvSpPr>
              <p:nvPr userDrawn="1"/>
            </p:nvSpPr>
            <p:spPr bwMode="gray">
              <a:xfrm>
                <a:off x="11546458" y="5526388"/>
                <a:ext cx="297547" cy="80177"/>
              </a:xfrm>
              <a:prstGeom prst="rect">
                <a:avLst/>
              </a:prstGeom>
              <a:solidFill>
                <a:srgbClr val="409AE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24"/>
              </a:p>
            </p:txBody>
          </p:sp>
          <p:sp>
            <p:nvSpPr>
              <p:cNvPr id="65" name="Rectangle 92"/>
              <p:cNvSpPr>
                <a:spLocks noChangeArrowheads="1"/>
              </p:cNvSpPr>
              <p:nvPr userDrawn="1"/>
            </p:nvSpPr>
            <p:spPr bwMode="gray">
              <a:xfrm>
                <a:off x="11546458" y="5692088"/>
                <a:ext cx="297547" cy="78396"/>
              </a:xfrm>
              <a:prstGeom prst="rect">
                <a:avLst/>
              </a:prstGeom>
              <a:solidFill>
                <a:srgbClr val="409AE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24"/>
              </a:p>
            </p:txBody>
          </p:sp>
          <p:sp>
            <p:nvSpPr>
              <p:cNvPr id="66" name="Rectangle 93"/>
              <p:cNvSpPr>
                <a:spLocks noChangeArrowheads="1"/>
              </p:cNvSpPr>
              <p:nvPr userDrawn="1"/>
            </p:nvSpPr>
            <p:spPr bwMode="gray">
              <a:xfrm>
                <a:off x="11546458" y="5856006"/>
                <a:ext cx="297547" cy="80177"/>
              </a:xfrm>
              <a:prstGeom prst="rect">
                <a:avLst/>
              </a:prstGeom>
              <a:solidFill>
                <a:srgbClr val="409AE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24"/>
              </a:p>
            </p:txBody>
          </p:sp>
          <p:sp>
            <p:nvSpPr>
              <p:cNvPr id="67" name="Rectangle 94"/>
              <p:cNvSpPr>
                <a:spLocks noChangeArrowheads="1"/>
              </p:cNvSpPr>
              <p:nvPr userDrawn="1"/>
            </p:nvSpPr>
            <p:spPr bwMode="gray">
              <a:xfrm>
                <a:off x="11546458" y="6019925"/>
                <a:ext cx="297547" cy="81959"/>
              </a:xfrm>
              <a:prstGeom prst="rect">
                <a:avLst/>
              </a:prstGeom>
              <a:solidFill>
                <a:srgbClr val="409AE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24"/>
              </a:p>
            </p:txBody>
          </p:sp>
          <p:sp>
            <p:nvSpPr>
              <p:cNvPr id="68" name="Rectangle 95"/>
              <p:cNvSpPr>
                <a:spLocks noChangeArrowheads="1"/>
              </p:cNvSpPr>
              <p:nvPr userDrawn="1"/>
            </p:nvSpPr>
            <p:spPr bwMode="gray">
              <a:xfrm>
                <a:off x="11546458" y="6183843"/>
                <a:ext cx="297547" cy="81959"/>
              </a:xfrm>
              <a:prstGeom prst="rect">
                <a:avLst/>
              </a:prstGeom>
              <a:solidFill>
                <a:srgbClr val="409AE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24"/>
              </a:p>
            </p:txBody>
          </p:sp>
          <p:sp>
            <p:nvSpPr>
              <p:cNvPr id="69" name="Rectangle 96"/>
              <p:cNvSpPr>
                <a:spLocks noChangeArrowheads="1"/>
              </p:cNvSpPr>
              <p:nvPr userDrawn="1"/>
            </p:nvSpPr>
            <p:spPr bwMode="gray">
              <a:xfrm>
                <a:off x="11546458" y="6347761"/>
                <a:ext cx="297547" cy="81959"/>
              </a:xfrm>
              <a:prstGeom prst="rect">
                <a:avLst/>
              </a:prstGeom>
              <a:solidFill>
                <a:srgbClr val="409AE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24"/>
              </a:p>
            </p:txBody>
          </p:sp>
          <p:sp>
            <p:nvSpPr>
              <p:cNvPr id="70" name="Rectangle 97"/>
              <p:cNvSpPr>
                <a:spLocks noChangeArrowheads="1"/>
              </p:cNvSpPr>
              <p:nvPr userDrawn="1"/>
            </p:nvSpPr>
            <p:spPr bwMode="gray">
              <a:xfrm>
                <a:off x="11546458" y="6511679"/>
                <a:ext cx="297547" cy="81959"/>
              </a:xfrm>
              <a:prstGeom prst="rect">
                <a:avLst/>
              </a:prstGeom>
              <a:solidFill>
                <a:srgbClr val="409AE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24"/>
              </a:p>
            </p:txBody>
          </p:sp>
          <p:sp>
            <p:nvSpPr>
              <p:cNvPr id="71" name="Rectangle 98"/>
              <p:cNvSpPr>
                <a:spLocks noChangeArrowheads="1"/>
              </p:cNvSpPr>
              <p:nvPr userDrawn="1"/>
            </p:nvSpPr>
            <p:spPr bwMode="gray">
              <a:xfrm>
                <a:off x="11546458" y="6675597"/>
                <a:ext cx="297547" cy="83741"/>
              </a:xfrm>
              <a:prstGeom prst="rect">
                <a:avLst/>
              </a:prstGeom>
              <a:solidFill>
                <a:srgbClr val="409AE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24"/>
              </a:p>
            </p:txBody>
          </p:sp>
          <p:sp>
            <p:nvSpPr>
              <p:cNvPr id="72" name="Rectangle 99"/>
              <p:cNvSpPr>
                <a:spLocks noChangeArrowheads="1"/>
              </p:cNvSpPr>
              <p:nvPr userDrawn="1"/>
            </p:nvSpPr>
            <p:spPr bwMode="gray">
              <a:xfrm>
                <a:off x="11546458" y="6841297"/>
                <a:ext cx="297547" cy="81959"/>
              </a:xfrm>
              <a:prstGeom prst="rect">
                <a:avLst/>
              </a:prstGeom>
              <a:solidFill>
                <a:srgbClr val="409AE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24"/>
              </a:p>
            </p:txBody>
          </p:sp>
        </p:grpSp>
        <p:grpSp>
          <p:nvGrpSpPr>
            <p:cNvPr id="43" name="Group 42"/>
            <p:cNvGrpSpPr/>
            <p:nvPr userDrawn="1"/>
          </p:nvGrpSpPr>
          <p:grpSpPr bwMode="gray">
            <a:xfrm>
              <a:off x="9741577" y="3466721"/>
              <a:ext cx="1364797" cy="3527804"/>
              <a:chOff x="9741577" y="3466721"/>
              <a:chExt cx="1364797" cy="3527804"/>
            </a:xfrm>
          </p:grpSpPr>
          <p:sp>
            <p:nvSpPr>
              <p:cNvPr id="44" name="Freeform 22"/>
              <p:cNvSpPr>
                <a:spLocks/>
              </p:cNvSpPr>
              <p:nvPr userDrawn="1"/>
            </p:nvSpPr>
            <p:spPr bwMode="gray">
              <a:xfrm>
                <a:off x="10399031" y="3466721"/>
                <a:ext cx="51670" cy="849880"/>
              </a:xfrm>
              <a:custGeom>
                <a:avLst/>
                <a:gdLst>
                  <a:gd name="T0" fmla="*/ 29 w 29"/>
                  <a:gd name="T1" fmla="*/ 477 h 477"/>
                  <a:gd name="T2" fmla="*/ 0 w 29"/>
                  <a:gd name="T3" fmla="*/ 477 h 477"/>
                  <a:gd name="T4" fmla="*/ 8 w 29"/>
                  <a:gd name="T5" fmla="*/ 0 h 477"/>
                  <a:gd name="T6" fmla="*/ 21 w 29"/>
                  <a:gd name="T7" fmla="*/ 0 h 477"/>
                  <a:gd name="T8" fmla="*/ 29 w 29"/>
                  <a:gd name="T9" fmla="*/ 477 h 4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477">
                    <a:moveTo>
                      <a:pt x="29" y="477"/>
                    </a:moveTo>
                    <a:lnTo>
                      <a:pt x="0" y="477"/>
                    </a:lnTo>
                    <a:lnTo>
                      <a:pt x="8" y="0"/>
                    </a:lnTo>
                    <a:lnTo>
                      <a:pt x="21" y="0"/>
                    </a:lnTo>
                    <a:lnTo>
                      <a:pt x="29" y="477"/>
                    </a:lnTo>
                    <a:close/>
                  </a:path>
                </a:pathLst>
              </a:custGeom>
              <a:solidFill>
                <a:srgbClr val="D2D2D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24"/>
              </a:p>
            </p:txBody>
          </p:sp>
          <p:sp>
            <p:nvSpPr>
              <p:cNvPr id="45" name="Freeform 23"/>
              <p:cNvSpPr>
                <a:spLocks/>
              </p:cNvSpPr>
              <p:nvPr userDrawn="1"/>
            </p:nvSpPr>
            <p:spPr bwMode="gray">
              <a:xfrm>
                <a:off x="9880551" y="4145556"/>
                <a:ext cx="1086849" cy="359907"/>
              </a:xfrm>
              <a:custGeom>
                <a:avLst/>
                <a:gdLst>
                  <a:gd name="T0" fmla="*/ 610 w 610"/>
                  <a:gd name="T1" fmla="*/ 131 h 202"/>
                  <a:gd name="T2" fmla="*/ 304 w 610"/>
                  <a:gd name="T3" fmla="*/ 202 h 202"/>
                  <a:gd name="T4" fmla="*/ 0 w 610"/>
                  <a:gd name="T5" fmla="*/ 131 h 202"/>
                  <a:gd name="T6" fmla="*/ 0 w 610"/>
                  <a:gd name="T7" fmla="*/ 93 h 202"/>
                  <a:gd name="T8" fmla="*/ 302 w 610"/>
                  <a:gd name="T9" fmla="*/ 0 h 202"/>
                  <a:gd name="T10" fmla="*/ 610 w 610"/>
                  <a:gd name="T11" fmla="*/ 93 h 202"/>
                  <a:gd name="T12" fmla="*/ 610 w 610"/>
                  <a:gd name="T13" fmla="*/ 131 h 2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10" h="202">
                    <a:moveTo>
                      <a:pt x="610" y="131"/>
                    </a:moveTo>
                    <a:lnTo>
                      <a:pt x="304" y="202"/>
                    </a:lnTo>
                    <a:lnTo>
                      <a:pt x="0" y="131"/>
                    </a:lnTo>
                    <a:lnTo>
                      <a:pt x="0" y="93"/>
                    </a:lnTo>
                    <a:lnTo>
                      <a:pt x="302" y="0"/>
                    </a:lnTo>
                    <a:lnTo>
                      <a:pt x="610" y="93"/>
                    </a:lnTo>
                    <a:lnTo>
                      <a:pt x="610" y="13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24"/>
              </a:p>
            </p:txBody>
          </p:sp>
          <p:sp>
            <p:nvSpPr>
              <p:cNvPr id="46" name="Freeform 24"/>
              <p:cNvSpPr>
                <a:spLocks/>
              </p:cNvSpPr>
              <p:nvPr userDrawn="1"/>
            </p:nvSpPr>
            <p:spPr bwMode="gray">
              <a:xfrm>
                <a:off x="10422193" y="4145556"/>
                <a:ext cx="545206" cy="359907"/>
              </a:xfrm>
              <a:custGeom>
                <a:avLst/>
                <a:gdLst>
                  <a:gd name="T0" fmla="*/ 306 w 306"/>
                  <a:gd name="T1" fmla="*/ 131 h 202"/>
                  <a:gd name="T2" fmla="*/ 0 w 306"/>
                  <a:gd name="T3" fmla="*/ 202 h 202"/>
                  <a:gd name="T4" fmla="*/ 0 w 306"/>
                  <a:gd name="T5" fmla="*/ 0 h 202"/>
                  <a:gd name="T6" fmla="*/ 306 w 306"/>
                  <a:gd name="T7" fmla="*/ 93 h 202"/>
                  <a:gd name="T8" fmla="*/ 306 w 306"/>
                  <a:gd name="T9" fmla="*/ 131 h 2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6" h="202">
                    <a:moveTo>
                      <a:pt x="306" y="131"/>
                    </a:moveTo>
                    <a:lnTo>
                      <a:pt x="0" y="202"/>
                    </a:lnTo>
                    <a:lnTo>
                      <a:pt x="0" y="0"/>
                    </a:lnTo>
                    <a:lnTo>
                      <a:pt x="306" y="93"/>
                    </a:lnTo>
                    <a:lnTo>
                      <a:pt x="306" y="131"/>
                    </a:lnTo>
                    <a:close/>
                  </a:path>
                </a:pathLst>
              </a:custGeom>
              <a:solidFill>
                <a:srgbClr val="D2D2D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24"/>
              </a:p>
            </p:txBody>
          </p:sp>
          <p:sp>
            <p:nvSpPr>
              <p:cNvPr id="47" name="Freeform 25"/>
              <p:cNvSpPr>
                <a:spLocks/>
              </p:cNvSpPr>
              <p:nvPr userDrawn="1"/>
            </p:nvSpPr>
            <p:spPr bwMode="gray">
              <a:xfrm>
                <a:off x="9916185" y="6390522"/>
                <a:ext cx="1015580" cy="260131"/>
              </a:xfrm>
              <a:custGeom>
                <a:avLst/>
                <a:gdLst>
                  <a:gd name="T0" fmla="*/ 570 w 570"/>
                  <a:gd name="T1" fmla="*/ 90 h 146"/>
                  <a:gd name="T2" fmla="*/ 286 w 570"/>
                  <a:gd name="T3" fmla="*/ 146 h 146"/>
                  <a:gd name="T4" fmla="*/ 0 w 570"/>
                  <a:gd name="T5" fmla="*/ 90 h 146"/>
                  <a:gd name="T6" fmla="*/ 0 w 570"/>
                  <a:gd name="T7" fmla="*/ 46 h 146"/>
                  <a:gd name="T8" fmla="*/ 286 w 570"/>
                  <a:gd name="T9" fmla="*/ 0 h 146"/>
                  <a:gd name="T10" fmla="*/ 570 w 570"/>
                  <a:gd name="T11" fmla="*/ 46 h 146"/>
                  <a:gd name="T12" fmla="*/ 570 w 570"/>
                  <a:gd name="T13" fmla="*/ 90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70" h="146">
                    <a:moveTo>
                      <a:pt x="570" y="90"/>
                    </a:moveTo>
                    <a:lnTo>
                      <a:pt x="286" y="146"/>
                    </a:lnTo>
                    <a:lnTo>
                      <a:pt x="0" y="90"/>
                    </a:lnTo>
                    <a:lnTo>
                      <a:pt x="0" y="46"/>
                    </a:lnTo>
                    <a:lnTo>
                      <a:pt x="286" y="0"/>
                    </a:lnTo>
                    <a:lnTo>
                      <a:pt x="570" y="46"/>
                    </a:lnTo>
                    <a:lnTo>
                      <a:pt x="570" y="9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24"/>
              </a:p>
            </p:txBody>
          </p:sp>
          <p:sp>
            <p:nvSpPr>
              <p:cNvPr id="48" name="Freeform 26"/>
              <p:cNvSpPr>
                <a:spLocks/>
              </p:cNvSpPr>
              <p:nvPr userDrawn="1"/>
            </p:nvSpPr>
            <p:spPr bwMode="gray">
              <a:xfrm>
                <a:off x="9916185" y="6513461"/>
                <a:ext cx="1015580" cy="137192"/>
              </a:xfrm>
              <a:custGeom>
                <a:avLst/>
                <a:gdLst>
                  <a:gd name="T0" fmla="*/ 570 w 570"/>
                  <a:gd name="T1" fmla="*/ 21 h 77"/>
                  <a:gd name="T2" fmla="*/ 286 w 570"/>
                  <a:gd name="T3" fmla="*/ 77 h 77"/>
                  <a:gd name="T4" fmla="*/ 0 w 570"/>
                  <a:gd name="T5" fmla="*/ 21 h 77"/>
                  <a:gd name="T6" fmla="*/ 0 w 570"/>
                  <a:gd name="T7" fmla="*/ 0 h 77"/>
                  <a:gd name="T8" fmla="*/ 286 w 570"/>
                  <a:gd name="T9" fmla="*/ 4 h 77"/>
                  <a:gd name="T10" fmla="*/ 570 w 570"/>
                  <a:gd name="T11" fmla="*/ 0 h 77"/>
                  <a:gd name="T12" fmla="*/ 570 w 570"/>
                  <a:gd name="T13" fmla="*/ 21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70" h="77">
                    <a:moveTo>
                      <a:pt x="570" y="21"/>
                    </a:moveTo>
                    <a:lnTo>
                      <a:pt x="286" y="77"/>
                    </a:lnTo>
                    <a:lnTo>
                      <a:pt x="0" y="21"/>
                    </a:lnTo>
                    <a:lnTo>
                      <a:pt x="0" y="0"/>
                    </a:lnTo>
                    <a:lnTo>
                      <a:pt x="286" y="4"/>
                    </a:lnTo>
                    <a:lnTo>
                      <a:pt x="570" y="0"/>
                    </a:lnTo>
                    <a:lnTo>
                      <a:pt x="570" y="21"/>
                    </a:lnTo>
                    <a:close/>
                  </a:path>
                </a:pathLst>
              </a:custGeom>
              <a:solidFill>
                <a:srgbClr val="D2D2D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24"/>
              </a:p>
            </p:txBody>
          </p:sp>
          <p:sp>
            <p:nvSpPr>
              <p:cNvPr id="49" name="Rectangle 27"/>
              <p:cNvSpPr>
                <a:spLocks noChangeArrowheads="1"/>
              </p:cNvSpPr>
              <p:nvPr userDrawn="1"/>
            </p:nvSpPr>
            <p:spPr bwMode="gray">
              <a:xfrm>
                <a:off x="9907276" y="6472481"/>
                <a:ext cx="1033397" cy="78396"/>
              </a:xfrm>
              <a:prstGeom prst="rect">
                <a:avLst/>
              </a:prstGeom>
              <a:solidFill>
                <a:srgbClr val="9393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24"/>
              </a:p>
            </p:txBody>
          </p:sp>
          <p:sp>
            <p:nvSpPr>
              <p:cNvPr id="50" name="Freeform 28"/>
              <p:cNvSpPr>
                <a:spLocks/>
              </p:cNvSpPr>
              <p:nvPr userDrawn="1"/>
            </p:nvSpPr>
            <p:spPr bwMode="gray">
              <a:xfrm>
                <a:off x="10301036" y="4093886"/>
                <a:ext cx="245877" cy="94431"/>
              </a:xfrm>
              <a:custGeom>
                <a:avLst/>
                <a:gdLst>
                  <a:gd name="T0" fmla="*/ 68 w 138"/>
                  <a:gd name="T1" fmla="*/ 53 h 53"/>
                  <a:gd name="T2" fmla="*/ 0 w 138"/>
                  <a:gd name="T3" fmla="*/ 0 h 53"/>
                  <a:gd name="T4" fmla="*/ 138 w 138"/>
                  <a:gd name="T5" fmla="*/ 0 h 53"/>
                  <a:gd name="T6" fmla="*/ 68 w 138"/>
                  <a:gd name="T7" fmla="*/ 53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8" h="53">
                    <a:moveTo>
                      <a:pt x="68" y="53"/>
                    </a:moveTo>
                    <a:lnTo>
                      <a:pt x="0" y="0"/>
                    </a:lnTo>
                    <a:lnTo>
                      <a:pt x="138" y="0"/>
                    </a:lnTo>
                    <a:lnTo>
                      <a:pt x="68" y="5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24"/>
              </a:p>
            </p:txBody>
          </p:sp>
          <p:sp>
            <p:nvSpPr>
              <p:cNvPr id="51" name="Freeform 29"/>
              <p:cNvSpPr>
                <a:spLocks/>
              </p:cNvSpPr>
              <p:nvPr userDrawn="1"/>
            </p:nvSpPr>
            <p:spPr bwMode="gray">
              <a:xfrm>
                <a:off x="10422193" y="4093886"/>
                <a:ext cx="124720" cy="94431"/>
              </a:xfrm>
              <a:custGeom>
                <a:avLst/>
                <a:gdLst>
                  <a:gd name="T0" fmla="*/ 0 w 70"/>
                  <a:gd name="T1" fmla="*/ 53 h 53"/>
                  <a:gd name="T2" fmla="*/ 0 w 70"/>
                  <a:gd name="T3" fmla="*/ 0 h 53"/>
                  <a:gd name="T4" fmla="*/ 70 w 70"/>
                  <a:gd name="T5" fmla="*/ 0 h 53"/>
                  <a:gd name="T6" fmla="*/ 0 w 70"/>
                  <a:gd name="T7" fmla="*/ 53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0" h="53">
                    <a:moveTo>
                      <a:pt x="0" y="53"/>
                    </a:moveTo>
                    <a:lnTo>
                      <a:pt x="0" y="0"/>
                    </a:lnTo>
                    <a:lnTo>
                      <a:pt x="70" y="0"/>
                    </a:lnTo>
                    <a:lnTo>
                      <a:pt x="0" y="53"/>
                    </a:lnTo>
                    <a:close/>
                  </a:path>
                </a:pathLst>
              </a:custGeom>
              <a:solidFill>
                <a:srgbClr val="D2D2D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24"/>
              </a:p>
            </p:txBody>
          </p:sp>
          <p:sp>
            <p:nvSpPr>
              <p:cNvPr id="52" name="Freeform 30"/>
              <p:cNvSpPr>
                <a:spLocks noEditPoints="1"/>
              </p:cNvSpPr>
              <p:nvPr userDrawn="1"/>
            </p:nvSpPr>
            <p:spPr bwMode="gray">
              <a:xfrm>
                <a:off x="9939347" y="4425286"/>
                <a:ext cx="960347" cy="2569239"/>
              </a:xfrm>
              <a:custGeom>
                <a:avLst/>
                <a:gdLst>
                  <a:gd name="T0" fmla="*/ 421 w 473"/>
                  <a:gd name="T1" fmla="*/ 1104 h 1252"/>
                  <a:gd name="T2" fmla="*/ 403 w 473"/>
                  <a:gd name="T3" fmla="*/ 1052 h 1252"/>
                  <a:gd name="T4" fmla="*/ 391 w 473"/>
                  <a:gd name="T5" fmla="*/ 1019 h 1252"/>
                  <a:gd name="T6" fmla="*/ 378 w 473"/>
                  <a:gd name="T7" fmla="*/ 981 h 1252"/>
                  <a:gd name="T8" fmla="*/ 354 w 473"/>
                  <a:gd name="T9" fmla="*/ 913 h 1252"/>
                  <a:gd name="T10" fmla="*/ 319 w 473"/>
                  <a:gd name="T11" fmla="*/ 792 h 1252"/>
                  <a:gd name="T12" fmla="*/ 288 w 473"/>
                  <a:gd name="T13" fmla="*/ 562 h 1252"/>
                  <a:gd name="T14" fmla="*/ 308 w 473"/>
                  <a:gd name="T15" fmla="*/ 226 h 1252"/>
                  <a:gd name="T16" fmla="*/ 324 w 473"/>
                  <a:gd name="T17" fmla="*/ 130 h 1252"/>
                  <a:gd name="T18" fmla="*/ 337 w 473"/>
                  <a:gd name="T19" fmla="*/ 60 h 1252"/>
                  <a:gd name="T20" fmla="*/ 348 w 473"/>
                  <a:gd name="T21" fmla="*/ 6 h 1252"/>
                  <a:gd name="T22" fmla="*/ 128 w 473"/>
                  <a:gd name="T23" fmla="*/ 0 h 1252"/>
                  <a:gd name="T24" fmla="*/ 131 w 473"/>
                  <a:gd name="T25" fmla="*/ 15 h 1252"/>
                  <a:gd name="T26" fmla="*/ 150 w 473"/>
                  <a:gd name="T27" fmla="*/ 111 h 1252"/>
                  <a:gd name="T28" fmla="*/ 175 w 473"/>
                  <a:gd name="T29" fmla="*/ 275 h 1252"/>
                  <a:gd name="T30" fmla="*/ 190 w 473"/>
                  <a:gd name="T31" fmla="*/ 519 h 1252"/>
                  <a:gd name="T32" fmla="*/ 161 w 473"/>
                  <a:gd name="T33" fmla="*/ 780 h 1252"/>
                  <a:gd name="T34" fmla="*/ 130 w 473"/>
                  <a:gd name="T35" fmla="*/ 893 h 1252"/>
                  <a:gd name="T36" fmla="*/ 109 w 473"/>
                  <a:gd name="T37" fmla="*/ 951 h 1252"/>
                  <a:gd name="T38" fmla="*/ 98 w 473"/>
                  <a:gd name="T39" fmla="*/ 981 h 1252"/>
                  <a:gd name="T40" fmla="*/ 84 w 473"/>
                  <a:gd name="T41" fmla="*/ 1019 h 1252"/>
                  <a:gd name="T42" fmla="*/ 72 w 473"/>
                  <a:gd name="T43" fmla="*/ 1052 h 1252"/>
                  <a:gd name="T44" fmla="*/ 53 w 473"/>
                  <a:gd name="T45" fmla="*/ 1104 h 1252"/>
                  <a:gd name="T46" fmla="*/ 0 w 473"/>
                  <a:gd name="T47" fmla="*/ 1252 h 1252"/>
                  <a:gd name="T48" fmla="*/ 86 w 473"/>
                  <a:gd name="T49" fmla="*/ 1246 h 1252"/>
                  <a:gd name="T50" fmla="*/ 131 w 473"/>
                  <a:gd name="T51" fmla="*/ 1095 h 1252"/>
                  <a:gd name="T52" fmla="*/ 149 w 473"/>
                  <a:gd name="T53" fmla="*/ 1036 h 1252"/>
                  <a:gd name="T54" fmla="*/ 160 w 473"/>
                  <a:gd name="T55" fmla="*/ 998 h 1252"/>
                  <a:gd name="T56" fmla="*/ 176 w 473"/>
                  <a:gd name="T57" fmla="*/ 946 h 1252"/>
                  <a:gd name="T58" fmla="*/ 192 w 473"/>
                  <a:gd name="T59" fmla="*/ 894 h 1252"/>
                  <a:gd name="T60" fmla="*/ 200 w 473"/>
                  <a:gd name="T61" fmla="*/ 870 h 1252"/>
                  <a:gd name="T62" fmla="*/ 222 w 473"/>
                  <a:gd name="T63" fmla="*/ 773 h 1252"/>
                  <a:gd name="T64" fmla="*/ 254 w 473"/>
                  <a:gd name="T65" fmla="*/ 771 h 1252"/>
                  <a:gd name="T66" fmla="*/ 288 w 473"/>
                  <a:gd name="T67" fmla="*/ 905 h 1252"/>
                  <a:gd name="T68" fmla="*/ 299 w 473"/>
                  <a:gd name="T69" fmla="*/ 942 h 1252"/>
                  <a:gd name="T70" fmla="*/ 307 w 473"/>
                  <a:gd name="T71" fmla="*/ 969 h 1252"/>
                  <a:gd name="T72" fmla="*/ 321 w 473"/>
                  <a:gd name="T73" fmla="*/ 1020 h 1252"/>
                  <a:gd name="T74" fmla="*/ 334 w 473"/>
                  <a:gd name="T75" fmla="*/ 1065 h 1252"/>
                  <a:gd name="T76" fmla="*/ 346 w 473"/>
                  <a:gd name="T77" fmla="*/ 1104 h 1252"/>
                  <a:gd name="T78" fmla="*/ 388 w 473"/>
                  <a:gd name="T79" fmla="*/ 1252 h 1252"/>
                  <a:gd name="T80" fmla="*/ 471 w 473"/>
                  <a:gd name="T81" fmla="*/ 1246 h 1252"/>
                  <a:gd name="T82" fmla="*/ 301 w 473"/>
                  <a:gd name="T83" fmla="*/ 39 h 1252"/>
                  <a:gd name="T84" fmla="*/ 295 w 473"/>
                  <a:gd name="T85" fmla="*/ 73 h 1252"/>
                  <a:gd name="T86" fmla="*/ 285 w 473"/>
                  <a:gd name="T87" fmla="*/ 123 h 1252"/>
                  <a:gd name="T88" fmla="*/ 265 w 473"/>
                  <a:gd name="T89" fmla="*/ 241 h 1252"/>
                  <a:gd name="T90" fmla="*/ 215 w 473"/>
                  <a:gd name="T91" fmla="*/ 259 h 1252"/>
                  <a:gd name="T92" fmla="*/ 192 w 473"/>
                  <a:gd name="T93" fmla="*/ 123 h 1252"/>
                  <a:gd name="T94" fmla="*/ 182 w 473"/>
                  <a:gd name="T95" fmla="*/ 73 h 1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473" h="1252">
                    <a:moveTo>
                      <a:pt x="471" y="1246"/>
                    </a:moveTo>
                    <a:cubicBezTo>
                      <a:pt x="421" y="1104"/>
                      <a:pt x="421" y="1104"/>
                      <a:pt x="421" y="1104"/>
                    </a:cubicBezTo>
                    <a:cubicBezTo>
                      <a:pt x="418" y="1095"/>
                      <a:pt x="418" y="1095"/>
                      <a:pt x="418" y="1095"/>
                    </a:cubicBezTo>
                    <a:cubicBezTo>
                      <a:pt x="403" y="1052"/>
                      <a:pt x="403" y="1052"/>
                      <a:pt x="403" y="1052"/>
                    </a:cubicBezTo>
                    <a:cubicBezTo>
                      <a:pt x="397" y="1036"/>
                      <a:pt x="397" y="1036"/>
                      <a:pt x="397" y="1036"/>
                    </a:cubicBezTo>
                    <a:cubicBezTo>
                      <a:pt x="391" y="1019"/>
                      <a:pt x="391" y="1019"/>
                      <a:pt x="391" y="1019"/>
                    </a:cubicBezTo>
                    <a:cubicBezTo>
                      <a:pt x="384" y="998"/>
                      <a:pt x="384" y="998"/>
                      <a:pt x="384" y="998"/>
                    </a:cubicBezTo>
                    <a:cubicBezTo>
                      <a:pt x="378" y="981"/>
                      <a:pt x="378" y="981"/>
                      <a:pt x="378" y="981"/>
                    </a:cubicBezTo>
                    <a:cubicBezTo>
                      <a:pt x="365" y="943"/>
                      <a:pt x="365" y="943"/>
                      <a:pt x="365" y="943"/>
                    </a:cubicBezTo>
                    <a:cubicBezTo>
                      <a:pt x="354" y="913"/>
                      <a:pt x="354" y="913"/>
                      <a:pt x="354" y="913"/>
                    </a:cubicBezTo>
                    <a:cubicBezTo>
                      <a:pt x="347" y="893"/>
                      <a:pt x="347" y="893"/>
                      <a:pt x="347" y="893"/>
                    </a:cubicBezTo>
                    <a:cubicBezTo>
                      <a:pt x="336" y="860"/>
                      <a:pt x="327" y="826"/>
                      <a:pt x="319" y="792"/>
                    </a:cubicBezTo>
                    <a:cubicBezTo>
                      <a:pt x="317" y="785"/>
                      <a:pt x="315" y="778"/>
                      <a:pt x="314" y="771"/>
                    </a:cubicBezTo>
                    <a:cubicBezTo>
                      <a:pt x="299" y="702"/>
                      <a:pt x="291" y="632"/>
                      <a:pt x="288" y="562"/>
                    </a:cubicBezTo>
                    <a:cubicBezTo>
                      <a:pt x="288" y="548"/>
                      <a:pt x="287" y="534"/>
                      <a:pt x="287" y="519"/>
                    </a:cubicBezTo>
                    <a:cubicBezTo>
                      <a:pt x="286" y="421"/>
                      <a:pt x="294" y="323"/>
                      <a:pt x="308" y="226"/>
                    </a:cubicBezTo>
                    <a:cubicBezTo>
                      <a:pt x="312" y="200"/>
                      <a:pt x="316" y="175"/>
                      <a:pt x="321" y="149"/>
                    </a:cubicBezTo>
                    <a:cubicBezTo>
                      <a:pt x="322" y="143"/>
                      <a:pt x="323" y="137"/>
                      <a:pt x="324" y="130"/>
                    </a:cubicBezTo>
                    <a:cubicBezTo>
                      <a:pt x="325" y="124"/>
                      <a:pt x="326" y="118"/>
                      <a:pt x="327" y="111"/>
                    </a:cubicBezTo>
                    <a:cubicBezTo>
                      <a:pt x="337" y="60"/>
                      <a:pt x="337" y="60"/>
                      <a:pt x="337" y="60"/>
                    </a:cubicBezTo>
                    <a:cubicBezTo>
                      <a:pt x="346" y="15"/>
                      <a:pt x="346" y="15"/>
                      <a:pt x="346" y="15"/>
                    </a:cubicBezTo>
                    <a:cubicBezTo>
                      <a:pt x="348" y="6"/>
                      <a:pt x="348" y="6"/>
                      <a:pt x="348" y="6"/>
                    </a:cubicBezTo>
                    <a:cubicBezTo>
                      <a:pt x="349" y="0"/>
                      <a:pt x="349" y="0"/>
                      <a:pt x="349" y="0"/>
                    </a:cubicBezTo>
                    <a:cubicBezTo>
                      <a:pt x="128" y="0"/>
                      <a:pt x="128" y="0"/>
                      <a:pt x="128" y="0"/>
                    </a:cubicBezTo>
                    <a:cubicBezTo>
                      <a:pt x="129" y="6"/>
                      <a:pt x="129" y="6"/>
                      <a:pt x="129" y="6"/>
                    </a:cubicBezTo>
                    <a:cubicBezTo>
                      <a:pt x="131" y="15"/>
                      <a:pt x="131" y="15"/>
                      <a:pt x="131" y="15"/>
                    </a:cubicBezTo>
                    <a:cubicBezTo>
                      <a:pt x="140" y="60"/>
                      <a:pt x="140" y="60"/>
                      <a:pt x="140" y="60"/>
                    </a:cubicBezTo>
                    <a:cubicBezTo>
                      <a:pt x="150" y="111"/>
                      <a:pt x="150" y="111"/>
                      <a:pt x="150" y="111"/>
                    </a:cubicBezTo>
                    <a:cubicBezTo>
                      <a:pt x="151" y="118"/>
                      <a:pt x="152" y="124"/>
                      <a:pt x="153" y="130"/>
                    </a:cubicBezTo>
                    <a:cubicBezTo>
                      <a:pt x="162" y="178"/>
                      <a:pt x="169" y="226"/>
                      <a:pt x="175" y="275"/>
                    </a:cubicBezTo>
                    <a:cubicBezTo>
                      <a:pt x="176" y="281"/>
                      <a:pt x="177" y="287"/>
                      <a:pt x="177" y="293"/>
                    </a:cubicBezTo>
                    <a:cubicBezTo>
                      <a:pt x="186" y="368"/>
                      <a:pt x="191" y="444"/>
                      <a:pt x="190" y="519"/>
                    </a:cubicBezTo>
                    <a:cubicBezTo>
                      <a:pt x="190" y="534"/>
                      <a:pt x="189" y="548"/>
                      <a:pt x="189" y="562"/>
                    </a:cubicBezTo>
                    <a:cubicBezTo>
                      <a:pt x="186" y="635"/>
                      <a:pt x="177" y="708"/>
                      <a:pt x="161" y="780"/>
                    </a:cubicBezTo>
                    <a:cubicBezTo>
                      <a:pt x="158" y="794"/>
                      <a:pt x="155" y="808"/>
                      <a:pt x="151" y="822"/>
                    </a:cubicBezTo>
                    <a:cubicBezTo>
                      <a:pt x="145" y="846"/>
                      <a:pt x="138" y="869"/>
                      <a:pt x="130" y="893"/>
                    </a:cubicBezTo>
                    <a:cubicBezTo>
                      <a:pt x="117" y="928"/>
                      <a:pt x="117" y="928"/>
                      <a:pt x="117" y="928"/>
                    </a:cubicBezTo>
                    <a:cubicBezTo>
                      <a:pt x="109" y="951"/>
                      <a:pt x="109" y="951"/>
                      <a:pt x="109" y="951"/>
                    </a:cubicBezTo>
                    <a:cubicBezTo>
                      <a:pt x="106" y="959"/>
                      <a:pt x="106" y="959"/>
                      <a:pt x="106" y="959"/>
                    </a:cubicBezTo>
                    <a:cubicBezTo>
                      <a:pt x="98" y="981"/>
                      <a:pt x="98" y="981"/>
                      <a:pt x="98" y="981"/>
                    </a:cubicBezTo>
                    <a:cubicBezTo>
                      <a:pt x="92" y="998"/>
                      <a:pt x="92" y="998"/>
                      <a:pt x="92" y="998"/>
                    </a:cubicBezTo>
                    <a:cubicBezTo>
                      <a:pt x="84" y="1019"/>
                      <a:pt x="84" y="1019"/>
                      <a:pt x="84" y="1019"/>
                    </a:cubicBezTo>
                    <a:cubicBezTo>
                      <a:pt x="78" y="1036"/>
                      <a:pt x="78" y="1036"/>
                      <a:pt x="78" y="1036"/>
                    </a:cubicBezTo>
                    <a:cubicBezTo>
                      <a:pt x="72" y="1052"/>
                      <a:pt x="72" y="1052"/>
                      <a:pt x="72" y="1052"/>
                    </a:cubicBezTo>
                    <a:cubicBezTo>
                      <a:pt x="57" y="1095"/>
                      <a:pt x="57" y="1095"/>
                      <a:pt x="57" y="1095"/>
                    </a:cubicBezTo>
                    <a:cubicBezTo>
                      <a:pt x="53" y="1104"/>
                      <a:pt x="53" y="1104"/>
                      <a:pt x="53" y="1104"/>
                    </a:cubicBezTo>
                    <a:cubicBezTo>
                      <a:pt x="2" y="1246"/>
                      <a:pt x="2" y="1246"/>
                      <a:pt x="2" y="1246"/>
                    </a:cubicBezTo>
                    <a:cubicBezTo>
                      <a:pt x="0" y="1252"/>
                      <a:pt x="0" y="1252"/>
                      <a:pt x="0" y="1252"/>
                    </a:cubicBezTo>
                    <a:cubicBezTo>
                      <a:pt x="84" y="1252"/>
                      <a:pt x="84" y="1252"/>
                      <a:pt x="84" y="1252"/>
                    </a:cubicBezTo>
                    <a:cubicBezTo>
                      <a:pt x="86" y="1246"/>
                      <a:pt x="86" y="1246"/>
                      <a:pt x="86" y="1246"/>
                    </a:cubicBezTo>
                    <a:cubicBezTo>
                      <a:pt x="129" y="1104"/>
                      <a:pt x="129" y="1104"/>
                      <a:pt x="129" y="1104"/>
                    </a:cubicBezTo>
                    <a:cubicBezTo>
                      <a:pt x="131" y="1095"/>
                      <a:pt x="131" y="1095"/>
                      <a:pt x="131" y="1095"/>
                    </a:cubicBezTo>
                    <a:cubicBezTo>
                      <a:pt x="140" y="1065"/>
                      <a:pt x="140" y="1065"/>
                      <a:pt x="140" y="1065"/>
                    </a:cubicBezTo>
                    <a:cubicBezTo>
                      <a:pt x="149" y="1036"/>
                      <a:pt x="149" y="1036"/>
                      <a:pt x="149" y="1036"/>
                    </a:cubicBezTo>
                    <a:cubicBezTo>
                      <a:pt x="154" y="1020"/>
                      <a:pt x="154" y="1020"/>
                      <a:pt x="154" y="1020"/>
                    </a:cubicBezTo>
                    <a:cubicBezTo>
                      <a:pt x="160" y="998"/>
                      <a:pt x="160" y="998"/>
                      <a:pt x="160" y="998"/>
                    </a:cubicBezTo>
                    <a:cubicBezTo>
                      <a:pt x="169" y="969"/>
                      <a:pt x="169" y="969"/>
                      <a:pt x="169" y="969"/>
                    </a:cubicBezTo>
                    <a:cubicBezTo>
                      <a:pt x="176" y="946"/>
                      <a:pt x="176" y="946"/>
                      <a:pt x="176" y="946"/>
                    </a:cubicBezTo>
                    <a:cubicBezTo>
                      <a:pt x="188" y="905"/>
                      <a:pt x="188" y="905"/>
                      <a:pt x="188" y="905"/>
                    </a:cubicBezTo>
                    <a:cubicBezTo>
                      <a:pt x="190" y="902"/>
                      <a:pt x="191" y="898"/>
                      <a:pt x="192" y="894"/>
                    </a:cubicBezTo>
                    <a:cubicBezTo>
                      <a:pt x="192" y="894"/>
                      <a:pt x="192" y="894"/>
                      <a:pt x="192" y="894"/>
                    </a:cubicBezTo>
                    <a:cubicBezTo>
                      <a:pt x="195" y="886"/>
                      <a:pt x="197" y="878"/>
                      <a:pt x="200" y="870"/>
                    </a:cubicBezTo>
                    <a:cubicBezTo>
                      <a:pt x="200" y="870"/>
                      <a:pt x="200" y="870"/>
                      <a:pt x="200" y="870"/>
                    </a:cubicBezTo>
                    <a:cubicBezTo>
                      <a:pt x="209" y="838"/>
                      <a:pt x="216" y="806"/>
                      <a:pt x="222" y="773"/>
                    </a:cubicBezTo>
                    <a:cubicBezTo>
                      <a:pt x="231" y="729"/>
                      <a:pt x="236" y="683"/>
                      <a:pt x="238" y="638"/>
                    </a:cubicBezTo>
                    <a:cubicBezTo>
                      <a:pt x="241" y="683"/>
                      <a:pt x="246" y="727"/>
                      <a:pt x="254" y="771"/>
                    </a:cubicBezTo>
                    <a:cubicBezTo>
                      <a:pt x="256" y="785"/>
                      <a:pt x="259" y="799"/>
                      <a:pt x="262" y="812"/>
                    </a:cubicBezTo>
                    <a:cubicBezTo>
                      <a:pt x="269" y="843"/>
                      <a:pt x="278" y="875"/>
                      <a:pt x="288" y="905"/>
                    </a:cubicBezTo>
                    <a:cubicBezTo>
                      <a:pt x="298" y="939"/>
                      <a:pt x="298" y="939"/>
                      <a:pt x="298" y="939"/>
                    </a:cubicBezTo>
                    <a:cubicBezTo>
                      <a:pt x="299" y="942"/>
                      <a:pt x="299" y="942"/>
                      <a:pt x="299" y="942"/>
                    </a:cubicBezTo>
                    <a:cubicBezTo>
                      <a:pt x="304" y="961"/>
                      <a:pt x="304" y="961"/>
                      <a:pt x="304" y="961"/>
                    </a:cubicBezTo>
                    <a:cubicBezTo>
                      <a:pt x="307" y="969"/>
                      <a:pt x="307" y="969"/>
                      <a:pt x="307" y="969"/>
                    </a:cubicBezTo>
                    <a:cubicBezTo>
                      <a:pt x="315" y="998"/>
                      <a:pt x="315" y="998"/>
                      <a:pt x="315" y="998"/>
                    </a:cubicBezTo>
                    <a:cubicBezTo>
                      <a:pt x="321" y="1020"/>
                      <a:pt x="321" y="1020"/>
                      <a:pt x="321" y="1020"/>
                    </a:cubicBezTo>
                    <a:cubicBezTo>
                      <a:pt x="326" y="1036"/>
                      <a:pt x="326" y="1036"/>
                      <a:pt x="326" y="1036"/>
                    </a:cubicBezTo>
                    <a:cubicBezTo>
                      <a:pt x="334" y="1065"/>
                      <a:pt x="334" y="1065"/>
                      <a:pt x="334" y="1065"/>
                    </a:cubicBezTo>
                    <a:cubicBezTo>
                      <a:pt x="343" y="1095"/>
                      <a:pt x="343" y="1095"/>
                      <a:pt x="343" y="1095"/>
                    </a:cubicBezTo>
                    <a:cubicBezTo>
                      <a:pt x="346" y="1104"/>
                      <a:pt x="346" y="1104"/>
                      <a:pt x="346" y="1104"/>
                    </a:cubicBezTo>
                    <a:cubicBezTo>
                      <a:pt x="386" y="1246"/>
                      <a:pt x="386" y="1246"/>
                      <a:pt x="386" y="1246"/>
                    </a:cubicBezTo>
                    <a:cubicBezTo>
                      <a:pt x="388" y="1252"/>
                      <a:pt x="388" y="1252"/>
                      <a:pt x="388" y="1252"/>
                    </a:cubicBezTo>
                    <a:cubicBezTo>
                      <a:pt x="473" y="1252"/>
                      <a:pt x="473" y="1252"/>
                      <a:pt x="473" y="1252"/>
                    </a:cubicBezTo>
                    <a:lnTo>
                      <a:pt x="471" y="1246"/>
                    </a:lnTo>
                    <a:close/>
                    <a:moveTo>
                      <a:pt x="176" y="39"/>
                    </a:moveTo>
                    <a:cubicBezTo>
                      <a:pt x="301" y="39"/>
                      <a:pt x="301" y="39"/>
                      <a:pt x="301" y="39"/>
                    </a:cubicBezTo>
                    <a:cubicBezTo>
                      <a:pt x="295" y="73"/>
                      <a:pt x="295" y="73"/>
                      <a:pt x="295" y="73"/>
                    </a:cubicBezTo>
                    <a:cubicBezTo>
                      <a:pt x="295" y="73"/>
                      <a:pt x="295" y="73"/>
                      <a:pt x="295" y="73"/>
                    </a:cubicBezTo>
                    <a:cubicBezTo>
                      <a:pt x="289" y="104"/>
                      <a:pt x="289" y="104"/>
                      <a:pt x="289" y="104"/>
                    </a:cubicBezTo>
                    <a:cubicBezTo>
                      <a:pt x="288" y="111"/>
                      <a:pt x="286" y="117"/>
                      <a:pt x="285" y="123"/>
                    </a:cubicBezTo>
                    <a:cubicBezTo>
                      <a:pt x="281" y="148"/>
                      <a:pt x="276" y="173"/>
                      <a:pt x="272" y="198"/>
                    </a:cubicBezTo>
                    <a:cubicBezTo>
                      <a:pt x="270" y="212"/>
                      <a:pt x="268" y="227"/>
                      <a:pt x="265" y="241"/>
                    </a:cubicBezTo>
                    <a:cubicBezTo>
                      <a:pt x="253" y="322"/>
                      <a:pt x="243" y="403"/>
                      <a:pt x="238" y="484"/>
                    </a:cubicBezTo>
                    <a:cubicBezTo>
                      <a:pt x="235" y="409"/>
                      <a:pt x="226" y="334"/>
                      <a:pt x="215" y="259"/>
                    </a:cubicBezTo>
                    <a:cubicBezTo>
                      <a:pt x="215" y="258"/>
                      <a:pt x="214" y="257"/>
                      <a:pt x="214" y="256"/>
                    </a:cubicBezTo>
                    <a:cubicBezTo>
                      <a:pt x="207" y="211"/>
                      <a:pt x="200" y="167"/>
                      <a:pt x="192" y="123"/>
                    </a:cubicBezTo>
                    <a:cubicBezTo>
                      <a:pt x="191" y="117"/>
                      <a:pt x="190" y="111"/>
                      <a:pt x="188" y="104"/>
                    </a:cubicBezTo>
                    <a:cubicBezTo>
                      <a:pt x="182" y="73"/>
                      <a:pt x="182" y="73"/>
                      <a:pt x="182" y="73"/>
                    </a:cubicBezTo>
                    <a:lnTo>
                      <a:pt x="176" y="3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24"/>
              </a:p>
            </p:txBody>
          </p:sp>
          <p:sp>
            <p:nvSpPr>
              <p:cNvPr id="53" name="Freeform 31"/>
              <p:cNvSpPr>
                <a:spLocks/>
              </p:cNvSpPr>
              <p:nvPr userDrawn="1"/>
            </p:nvSpPr>
            <p:spPr bwMode="gray">
              <a:xfrm>
                <a:off x="9880551" y="4378961"/>
                <a:ext cx="1086849" cy="233405"/>
              </a:xfrm>
              <a:custGeom>
                <a:avLst/>
                <a:gdLst>
                  <a:gd name="T0" fmla="*/ 610 w 610"/>
                  <a:gd name="T1" fmla="*/ 33 h 131"/>
                  <a:gd name="T2" fmla="*/ 304 w 610"/>
                  <a:gd name="T3" fmla="*/ 131 h 131"/>
                  <a:gd name="T4" fmla="*/ 0 w 610"/>
                  <a:gd name="T5" fmla="*/ 33 h 131"/>
                  <a:gd name="T6" fmla="*/ 0 w 610"/>
                  <a:gd name="T7" fmla="*/ 0 h 131"/>
                  <a:gd name="T8" fmla="*/ 610 w 610"/>
                  <a:gd name="T9" fmla="*/ 0 h 131"/>
                  <a:gd name="T10" fmla="*/ 610 w 610"/>
                  <a:gd name="T11" fmla="*/ 33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10" h="131">
                    <a:moveTo>
                      <a:pt x="610" y="33"/>
                    </a:moveTo>
                    <a:lnTo>
                      <a:pt x="304" y="131"/>
                    </a:lnTo>
                    <a:lnTo>
                      <a:pt x="0" y="33"/>
                    </a:lnTo>
                    <a:lnTo>
                      <a:pt x="0" y="0"/>
                    </a:lnTo>
                    <a:lnTo>
                      <a:pt x="610" y="0"/>
                    </a:lnTo>
                    <a:lnTo>
                      <a:pt x="610" y="33"/>
                    </a:lnTo>
                    <a:close/>
                  </a:path>
                </a:pathLst>
              </a:custGeom>
              <a:solidFill>
                <a:srgbClr val="C2C2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24"/>
              </a:p>
            </p:txBody>
          </p:sp>
          <p:sp>
            <p:nvSpPr>
              <p:cNvPr id="54" name="Rectangle 32"/>
              <p:cNvSpPr>
                <a:spLocks noChangeArrowheads="1"/>
              </p:cNvSpPr>
              <p:nvPr userDrawn="1"/>
            </p:nvSpPr>
            <p:spPr bwMode="gray">
              <a:xfrm>
                <a:off x="9741577" y="4343327"/>
                <a:ext cx="1364797" cy="5879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24"/>
              </a:p>
            </p:txBody>
          </p:sp>
          <p:sp>
            <p:nvSpPr>
              <p:cNvPr id="55" name="Rectangle 33"/>
              <p:cNvSpPr>
                <a:spLocks noChangeArrowheads="1"/>
              </p:cNvSpPr>
              <p:nvPr userDrawn="1"/>
            </p:nvSpPr>
            <p:spPr bwMode="gray">
              <a:xfrm>
                <a:off x="10254712" y="5490754"/>
                <a:ext cx="338527" cy="87304"/>
              </a:xfrm>
              <a:prstGeom prst="rect">
                <a:avLst/>
              </a:prstGeom>
              <a:solidFill>
                <a:srgbClr val="D2D2D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24"/>
              </a:p>
            </p:txBody>
          </p:sp>
          <p:sp>
            <p:nvSpPr>
              <p:cNvPr id="56" name="Rectangle 100"/>
              <p:cNvSpPr>
                <a:spLocks noChangeArrowheads="1"/>
              </p:cNvSpPr>
              <p:nvPr userDrawn="1"/>
            </p:nvSpPr>
            <p:spPr bwMode="gray">
              <a:xfrm>
                <a:off x="9880551" y="4402123"/>
                <a:ext cx="1086849" cy="35634"/>
              </a:xfrm>
              <a:prstGeom prst="rect">
                <a:avLst/>
              </a:prstGeom>
              <a:solidFill>
                <a:srgbClr val="9393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24"/>
              </a:p>
            </p:txBody>
          </p:sp>
        </p:grpSp>
      </p:grpSp>
      <p:sp>
        <p:nvSpPr>
          <p:cNvPr id="135" name="Title 1"/>
          <p:cNvSpPr txBox="1">
            <a:spLocks/>
          </p:cNvSpPr>
          <p:nvPr userDrawn="1"/>
        </p:nvSpPr>
        <p:spPr>
          <a:xfrm>
            <a:off x="1414343" y="890325"/>
            <a:ext cx="2577221" cy="823641"/>
          </a:xfrm>
          <a:prstGeom prst="rect">
            <a:avLst/>
          </a:prstGeom>
        </p:spPr>
        <p:txBody>
          <a:bodyPr vert="horz" wrap="square" lIns="107571" tIns="67232" rIns="107571" bIns="67232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>
              <a:lnSpc>
                <a:spcPct val="150000"/>
              </a:lnSpc>
            </a:pPr>
            <a:r>
              <a:rPr lang="en-GB" sz="1176" b="1"/>
              <a:t>COMMERCE + ECOSYSTEMS</a:t>
            </a:r>
            <a:endParaRPr lang="en-GB" sz="1324" b="1"/>
          </a:p>
        </p:txBody>
      </p:sp>
      <p:pic>
        <p:nvPicPr>
          <p:cNvPr id="136" name="Picture 48" descr="https://microsoft.sharepoint.com/teams/gab/_catalogs/masterpage/_BluLink/images/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035" y="665142"/>
            <a:ext cx="929774" cy="714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99533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01976" y="1558361"/>
            <a:ext cx="3630521" cy="1349597"/>
          </a:xfrm>
          <a:noFill/>
        </p:spPr>
        <p:txBody>
          <a:bodyPr lIns="146304" tIns="91440" rIns="146304" bIns="91440" anchor="t" anchorCtr="0"/>
          <a:lstStyle>
            <a:lvl1pPr>
              <a:defRPr sz="3529" spc="-74" baseline="0">
                <a:gradFill>
                  <a:gsLst>
                    <a:gs pos="74359">
                      <a:schemeClr val="tx1"/>
                    </a:gs>
                    <a:gs pos="57576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00761" y="2907958"/>
            <a:ext cx="3630521" cy="537937"/>
          </a:xfrm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lang="en-US" sz="2353" kern="1200" spc="0" baseline="0" dirty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685775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/>
              <a:t>Speaker name</a:t>
            </a:r>
          </a:p>
        </p:txBody>
      </p:sp>
      <p:sp>
        <p:nvSpPr>
          <p:cNvPr id="8" name="Rectangle 7"/>
          <p:cNvSpPr/>
          <p:nvPr userDrawn="1"/>
        </p:nvSpPr>
        <p:spPr bwMode="gray">
          <a:xfrm>
            <a:off x="4001230" y="0"/>
            <a:ext cx="5142770" cy="51435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4464" tIns="107571" rIns="134464" bIns="10757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8557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765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42" name="MS logo gray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340510" y="352550"/>
            <a:ext cx="1067477" cy="228621"/>
          </a:xfrm>
          <a:prstGeom prst="rect">
            <a:avLst/>
          </a:prstGeom>
        </p:spPr>
      </p:pic>
      <p:grpSp>
        <p:nvGrpSpPr>
          <p:cNvPr id="35" name="Group 34"/>
          <p:cNvGrpSpPr/>
          <p:nvPr userDrawn="1"/>
        </p:nvGrpSpPr>
        <p:grpSpPr bwMode="gray">
          <a:xfrm>
            <a:off x="6088540" y="2151202"/>
            <a:ext cx="3039050" cy="3020027"/>
            <a:chOff x="8280836" y="2887662"/>
            <a:chExt cx="4133319" cy="4106863"/>
          </a:xfrm>
        </p:grpSpPr>
        <p:sp>
          <p:nvSpPr>
            <p:cNvPr id="36" name="AutoShape 3"/>
            <p:cNvSpPr>
              <a:spLocks noChangeAspect="1" noChangeArrowheads="1" noTextEdit="1"/>
            </p:cNvSpPr>
            <p:nvPr userDrawn="1"/>
          </p:nvSpPr>
          <p:spPr bwMode="gray">
            <a:xfrm>
              <a:off x="8351836" y="2887662"/>
              <a:ext cx="4060538" cy="41068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24"/>
            </a:p>
          </p:txBody>
        </p:sp>
        <p:sp>
          <p:nvSpPr>
            <p:cNvPr id="37" name="Rectangle 5"/>
            <p:cNvSpPr>
              <a:spLocks noChangeArrowheads="1"/>
            </p:cNvSpPr>
            <p:nvPr userDrawn="1"/>
          </p:nvSpPr>
          <p:spPr bwMode="gray">
            <a:xfrm>
              <a:off x="8350054" y="2889444"/>
              <a:ext cx="4064101" cy="4105081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24"/>
            </a:p>
          </p:txBody>
        </p:sp>
        <p:sp>
          <p:nvSpPr>
            <p:cNvPr id="38" name="Freeform 7"/>
            <p:cNvSpPr>
              <a:spLocks/>
            </p:cNvSpPr>
            <p:nvPr userDrawn="1"/>
          </p:nvSpPr>
          <p:spPr bwMode="gray">
            <a:xfrm>
              <a:off x="8374998" y="4783411"/>
              <a:ext cx="4039157" cy="2211114"/>
            </a:xfrm>
            <a:custGeom>
              <a:avLst/>
              <a:gdLst>
                <a:gd name="T0" fmla="*/ 2281 w 2281"/>
                <a:gd name="T1" fmla="*/ 641 h 1241"/>
                <a:gd name="T2" fmla="*/ 2281 w 2281"/>
                <a:gd name="T3" fmla="*/ 1241 h 1241"/>
                <a:gd name="T4" fmla="*/ 0 w 2281"/>
                <a:gd name="T5" fmla="*/ 1241 h 1241"/>
                <a:gd name="T6" fmla="*/ 0 w 2281"/>
                <a:gd name="T7" fmla="*/ 789 h 1241"/>
                <a:gd name="T8" fmla="*/ 14 w 2281"/>
                <a:gd name="T9" fmla="*/ 783 h 1241"/>
                <a:gd name="T10" fmla="*/ 51 w 2281"/>
                <a:gd name="T11" fmla="*/ 764 h 1241"/>
                <a:gd name="T12" fmla="*/ 119 w 2281"/>
                <a:gd name="T13" fmla="*/ 730 h 1241"/>
                <a:gd name="T14" fmla="*/ 207 w 2281"/>
                <a:gd name="T15" fmla="*/ 686 h 1241"/>
                <a:gd name="T16" fmla="*/ 233 w 2281"/>
                <a:gd name="T17" fmla="*/ 673 h 1241"/>
                <a:gd name="T18" fmla="*/ 254 w 2281"/>
                <a:gd name="T19" fmla="*/ 662 h 1241"/>
                <a:gd name="T20" fmla="*/ 341 w 2281"/>
                <a:gd name="T21" fmla="*/ 619 h 1241"/>
                <a:gd name="T22" fmla="*/ 377 w 2281"/>
                <a:gd name="T23" fmla="*/ 601 h 1241"/>
                <a:gd name="T24" fmla="*/ 424 w 2281"/>
                <a:gd name="T25" fmla="*/ 578 h 1241"/>
                <a:gd name="T26" fmla="*/ 485 w 2281"/>
                <a:gd name="T27" fmla="*/ 548 h 1241"/>
                <a:gd name="T28" fmla="*/ 485 w 2281"/>
                <a:gd name="T29" fmla="*/ 546 h 1241"/>
                <a:gd name="T30" fmla="*/ 557 w 2281"/>
                <a:gd name="T31" fmla="*/ 511 h 1241"/>
                <a:gd name="T32" fmla="*/ 585 w 2281"/>
                <a:gd name="T33" fmla="*/ 497 h 1241"/>
                <a:gd name="T34" fmla="*/ 885 w 2281"/>
                <a:gd name="T35" fmla="*/ 347 h 1241"/>
                <a:gd name="T36" fmla="*/ 898 w 2281"/>
                <a:gd name="T37" fmla="*/ 341 h 1241"/>
                <a:gd name="T38" fmla="*/ 940 w 2281"/>
                <a:gd name="T39" fmla="*/ 292 h 1241"/>
                <a:gd name="T40" fmla="*/ 1092 w 2281"/>
                <a:gd name="T41" fmla="*/ 116 h 1241"/>
                <a:gd name="T42" fmla="*/ 1095 w 2281"/>
                <a:gd name="T43" fmla="*/ 112 h 1241"/>
                <a:gd name="T44" fmla="*/ 1130 w 2281"/>
                <a:gd name="T45" fmla="*/ 99 h 1241"/>
                <a:gd name="T46" fmla="*/ 1137 w 2281"/>
                <a:gd name="T47" fmla="*/ 97 h 1241"/>
                <a:gd name="T48" fmla="*/ 1194 w 2281"/>
                <a:gd name="T49" fmla="*/ 76 h 1241"/>
                <a:gd name="T50" fmla="*/ 1243 w 2281"/>
                <a:gd name="T51" fmla="*/ 59 h 1241"/>
                <a:gd name="T52" fmla="*/ 1410 w 2281"/>
                <a:gd name="T53" fmla="*/ 0 h 1241"/>
                <a:gd name="T54" fmla="*/ 1526 w 2281"/>
                <a:gd name="T55" fmla="*/ 74 h 1241"/>
                <a:gd name="T56" fmla="*/ 1711 w 2281"/>
                <a:gd name="T57" fmla="*/ 169 h 1241"/>
                <a:gd name="T58" fmla="*/ 1794 w 2281"/>
                <a:gd name="T59" fmla="*/ 271 h 1241"/>
                <a:gd name="T60" fmla="*/ 1800 w 2281"/>
                <a:gd name="T61" fmla="*/ 278 h 1241"/>
                <a:gd name="T62" fmla="*/ 1816 w 2281"/>
                <a:gd name="T63" fmla="*/ 298 h 1241"/>
                <a:gd name="T64" fmla="*/ 1852 w 2281"/>
                <a:gd name="T65" fmla="*/ 325 h 1241"/>
                <a:gd name="T66" fmla="*/ 1914 w 2281"/>
                <a:gd name="T67" fmla="*/ 370 h 1241"/>
                <a:gd name="T68" fmla="*/ 2050 w 2281"/>
                <a:gd name="T69" fmla="*/ 470 h 1241"/>
                <a:gd name="T70" fmla="*/ 2190 w 2281"/>
                <a:gd name="T71" fmla="*/ 574 h 1241"/>
                <a:gd name="T72" fmla="*/ 2281 w 2281"/>
                <a:gd name="T73" fmla="*/ 641 h 1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281" h="1241">
                  <a:moveTo>
                    <a:pt x="2281" y="641"/>
                  </a:moveTo>
                  <a:lnTo>
                    <a:pt x="2281" y="1241"/>
                  </a:lnTo>
                  <a:lnTo>
                    <a:pt x="0" y="1241"/>
                  </a:lnTo>
                  <a:lnTo>
                    <a:pt x="0" y="789"/>
                  </a:lnTo>
                  <a:lnTo>
                    <a:pt x="14" y="783"/>
                  </a:lnTo>
                  <a:lnTo>
                    <a:pt x="51" y="764"/>
                  </a:lnTo>
                  <a:lnTo>
                    <a:pt x="119" y="730"/>
                  </a:lnTo>
                  <a:lnTo>
                    <a:pt x="207" y="686"/>
                  </a:lnTo>
                  <a:lnTo>
                    <a:pt x="233" y="673"/>
                  </a:lnTo>
                  <a:lnTo>
                    <a:pt x="254" y="662"/>
                  </a:lnTo>
                  <a:lnTo>
                    <a:pt x="341" y="619"/>
                  </a:lnTo>
                  <a:lnTo>
                    <a:pt x="377" y="601"/>
                  </a:lnTo>
                  <a:lnTo>
                    <a:pt x="424" y="578"/>
                  </a:lnTo>
                  <a:lnTo>
                    <a:pt x="485" y="548"/>
                  </a:lnTo>
                  <a:lnTo>
                    <a:pt x="485" y="546"/>
                  </a:lnTo>
                  <a:lnTo>
                    <a:pt x="557" y="511"/>
                  </a:lnTo>
                  <a:lnTo>
                    <a:pt x="585" y="497"/>
                  </a:lnTo>
                  <a:lnTo>
                    <a:pt x="885" y="347"/>
                  </a:lnTo>
                  <a:lnTo>
                    <a:pt x="898" y="341"/>
                  </a:lnTo>
                  <a:lnTo>
                    <a:pt x="940" y="292"/>
                  </a:lnTo>
                  <a:lnTo>
                    <a:pt x="1092" y="116"/>
                  </a:lnTo>
                  <a:lnTo>
                    <a:pt x="1095" y="112"/>
                  </a:lnTo>
                  <a:lnTo>
                    <a:pt x="1130" y="99"/>
                  </a:lnTo>
                  <a:lnTo>
                    <a:pt x="1137" y="97"/>
                  </a:lnTo>
                  <a:lnTo>
                    <a:pt x="1194" y="76"/>
                  </a:lnTo>
                  <a:lnTo>
                    <a:pt x="1243" y="59"/>
                  </a:lnTo>
                  <a:lnTo>
                    <a:pt x="1410" y="0"/>
                  </a:lnTo>
                  <a:lnTo>
                    <a:pt x="1526" y="74"/>
                  </a:lnTo>
                  <a:lnTo>
                    <a:pt x="1711" y="169"/>
                  </a:lnTo>
                  <a:lnTo>
                    <a:pt x="1794" y="271"/>
                  </a:lnTo>
                  <a:lnTo>
                    <a:pt x="1800" y="278"/>
                  </a:lnTo>
                  <a:lnTo>
                    <a:pt x="1816" y="298"/>
                  </a:lnTo>
                  <a:lnTo>
                    <a:pt x="1852" y="325"/>
                  </a:lnTo>
                  <a:lnTo>
                    <a:pt x="1914" y="370"/>
                  </a:lnTo>
                  <a:lnTo>
                    <a:pt x="2050" y="470"/>
                  </a:lnTo>
                  <a:lnTo>
                    <a:pt x="2190" y="574"/>
                  </a:lnTo>
                  <a:lnTo>
                    <a:pt x="2281" y="641"/>
                  </a:lnTo>
                  <a:close/>
                </a:path>
              </a:pathLst>
            </a:custGeom>
            <a:solidFill>
              <a:srgbClr val="40CD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24"/>
            </a:p>
          </p:txBody>
        </p:sp>
        <p:grpSp>
          <p:nvGrpSpPr>
            <p:cNvPr id="39" name="Group 38"/>
            <p:cNvGrpSpPr/>
            <p:nvPr userDrawn="1"/>
          </p:nvGrpSpPr>
          <p:grpSpPr bwMode="gray">
            <a:xfrm>
              <a:off x="9076995" y="6005671"/>
              <a:ext cx="2989725" cy="988854"/>
              <a:chOff x="9076995" y="6005671"/>
              <a:chExt cx="2989725" cy="988854"/>
            </a:xfrm>
          </p:grpSpPr>
          <p:sp>
            <p:nvSpPr>
              <p:cNvPr id="123" name="Rectangle 8"/>
              <p:cNvSpPr>
                <a:spLocks noChangeArrowheads="1"/>
              </p:cNvSpPr>
              <p:nvPr userDrawn="1"/>
            </p:nvSpPr>
            <p:spPr bwMode="gray">
              <a:xfrm>
                <a:off x="9141137" y="6691633"/>
                <a:ext cx="2925583" cy="302892"/>
              </a:xfrm>
              <a:prstGeom prst="rect">
                <a:avLst/>
              </a:prstGeom>
              <a:solidFill>
                <a:srgbClr val="3963A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24"/>
              </a:p>
            </p:txBody>
          </p:sp>
          <p:sp>
            <p:nvSpPr>
              <p:cNvPr id="124" name="Freeform 9"/>
              <p:cNvSpPr>
                <a:spLocks/>
              </p:cNvSpPr>
              <p:nvPr userDrawn="1"/>
            </p:nvSpPr>
            <p:spPr bwMode="gray">
              <a:xfrm>
                <a:off x="9076995" y="6358451"/>
                <a:ext cx="2934491" cy="313583"/>
              </a:xfrm>
              <a:custGeom>
                <a:avLst/>
                <a:gdLst>
                  <a:gd name="T0" fmla="*/ 1444 w 1444"/>
                  <a:gd name="T1" fmla="*/ 153 h 153"/>
                  <a:gd name="T2" fmla="*/ 722 w 1444"/>
                  <a:gd name="T3" fmla="*/ 0 h 153"/>
                  <a:gd name="T4" fmla="*/ 0 w 1444"/>
                  <a:gd name="T5" fmla="*/ 153 h 153"/>
                  <a:gd name="T6" fmla="*/ 1444 w 1444"/>
                  <a:gd name="T7" fmla="*/ 153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44" h="153">
                    <a:moveTo>
                      <a:pt x="1444" y="153"/>
                    </a:moveTo>
                    <a:cubicBezTo>
                      <a:pt x="1267" y="59"/>
                      <a:pt x="1009" y="0"/>
                      <a:pt x="722" y="0"/>
                    </a:cubicBezTo>
                    <a:cubicBezTo>
                      <a:pt x="435" y="0"/>
                      <a:pt x="177" y="59"/>
                      <a:pt x="0" y="153"/>
                    </a:cubicBezTo>
                    <a:lnTo>
                      <a:pt x="1444" y="153"/>
                    </a:lnTo>
                    <a:close/>
                  </a:path>
                </a:pathLst>
              </a:custGeom>
              <a:solidFill>
                <a:srgbClr val="3963A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24"/>
              </a:p>
            </p:txBody>
          </p:sp>
          <p:sp>
            <p:nvSpPr>
              <p:cNvPr id="125" name="Freeform 10"/>
              <p:cNvSpPr>
                <a:spLocks/>
              </p:cNvSpPr>
              <p:nvPr userDrawn="1"/>
            </p:nvSpPr>
            <p:spPr bwMode="gray">
              <a:xfrm>
                <a:off x="9076995" y="6005671"/>
                <a:ext cx="2934491" cy="666363"/>
              </a:xfrm>
              <a:custGeom>
                <a:avLst/>
                <a:gdLst>
                  <a:gd name="T0" fmla="*/ 1444 w 1444"/>
                  <a:gd name="T1" fmla="*/ 325 h 325"/>
                  <a:gd name="T2" fmla="*/ 722 w 1444"/>
                  <a:gd name="T3" fmla="*/ 0 h 325"/>
                  <a:gd name="T4" fmla="*/ 0 w 1444"/>
                  <a:gd name="T5" fmla="*/ 325 h 325"/>
                  <a:gd name="T6" fmla="*/ 1444 w 1444"/>
                  <a:gd name="T7" fmla="*/ 325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44" h="325">
                    <a:moveTo>
                      <a:pt x="1444" y="325"/>
                    </a:moveTo>
                    <a:cubicBezTo>
                      <a:pt x="1267" y="126"/>
                      <a:pt x="1009" y="0"/>
                      <a:pt x="722" y="0"/>
                    </a:cubicBezTo>
                    <a:cubicBezTo>
                      <a:pt x="435" y="0"/>
                      <a:pt x="177" y="126"/>
                      <a:pt x="0" y="325"/>
                    </a:cubicBezTo>
                    <a:lnTo>
                      <a:pt x="1444" y="325"/>
                    </a:lnTo>
                    <a:close/>
                  </a:path>
                </a:pathLst>
              </a:custGeom>
              <a:noFill/>
              <a:ln w="44450" cap="flat">
                <a:solidFill>
                  <a:srgbClr val="3963A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24"/>
              </a:p>
            </p:txBody>
          </p:sp>
          <p:sp>
            <p:nvSpPr>
              <p:cNvPr id="126" name="Freeform 11"/>
              <p:cNvSpPr>
                <a:spLocks/>
              </p:cNvSpPr>
              <p:nvPr userDrawn="1"/>
            </p:nvSpPr>
            <p:spPr bwMode="gray">
              <a:xfrm>
                <a:off x="9501044" y="6005671"/>
                <a:ext cx="2399975" cy="538079"/>
              </a:xfrm>
              <a:custGeom>
                <a:avLst/>
                <a:gdLst>
                  <a:gd name="T0" fmla="*/ 0 w 1347"/>
                  <a:gd name="T1" fmla="*/ 170 h 302"/>
                  <a:gd name="T2" fmla="*/ 173 w 1347"/>
                  <a:gd name="T3" fmla="*/ 258 h 302"/>
                  <a:gd name="T4" fmla="*/ 379 w 1347"/>
                  <a:gd name="T5" fmla="*/ 22 h 302"/>
                  <a:gd name="T6" fmla="*/ 379 w 1347"/>
                  <a:gd name="T7" fmla="*/ 244 h 302"/>
                  <a:gd name="T8" fmla="*/ 586 w 1347"/>
                  <a:gd name="T9" fmla="*/ 0 h 302"/>
                  <a:gd name="T10" fmla="*/ 586 w 1347"/>
                  <a:gd name="T11" fmla="*/ 227 h 302"/>
                  <a:gd name="T12" fmla="*/ 792 w 1347"/>
                  <a:gd name="T13" fmla="*/ 25 h 302"/>
                  <a:gd name="T14" fmla="*/ 998 w 1347"/>
                  <a:gd name="T15" fmla="*/ 254 h 302"/>
                  <a:gd name="T16" fmla="*/ 1204 w 1347"/>
                  <a:gd name="T17" fmla="*/ 192 h 302"/>
                  <a:gd name="T18" fmla="*/ 1204 w 1347"/>
                  <a:gd name="T19" fmla="*/ 302 h 302"/>
                  <a:gd name="T20" fmla="*/ 1347 w 1347"/>
                  <a:gd name="T21" fmla="*/ 302 h 3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47" h="302">
                    <a:moveTo>
                      <a:pt x="0" y="170"/>
                    </a:moveTo>
                    <a:lnTo>
                      <a:pt x="173" y="258"/>
                    </a:lnTo>
                    <a:lnTo>
                      <a:pt x="379" y="22"/>
                    </a:lnTo>
                    <a:lnTo>
                      <a:pt x="379" y="244"/>
                    </a:lnTo>
                    <a:lnTo>
                      <a:pt x="586" y="0"/>
                    </a:lnTo>
                    <a:lnTo>
                      <a:pt x="586" y="227"/>
                    </a:lnTo>
                    <a:lnTo>
                      <a:pt x="792" y="25"/>
                    </a:lnTo>
                    <a:lnTo>
                      <a:pt x="998" y="254"/>
                    </a:lnTo>
                    <a:lnTo>
                      <a:pt x="1204" y="192"/>
                    </a:lnTo>
                    <a:lnTo>
                      <a:pt x="1204" y="302"/>
                    </a:lnTo>
                    <a:lnTo>
                      <a:pt x="1347" y="302"/>
                    </a:lnTo>
                  </a:path>
                </a:pathLst>
              </a:custGeom>
              <a:noFill/>
              <a:ln w="44450" cap="flat">
                <a:solidFill>
                  <a:srgbClr val="3963A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24"/>
              </a:p>
            </p:txBody>
          </p:sp>
          <p:sp>
            <p:nvSpPr>
              <p:cNvPr id="127" name="Line 12"/>
              <p:cNvSpPr>
                <a:spLocks noChangeShapeType="1"/>
              </p:cNvSpPr>
              <p:nvPr userDrawn="1"/>
            </p:nvSpPr>
            <p:spPr bwMode="gray">
              <a:xfrm>
                <a:off x="9809282" y="6141081"/>
                <a:ext cx="0" cy="402669"/>
              </a:xfrm>
              <a:prstGeom prst="line">
                <a:avLst/>
              </a:prstGeom>
              <a:noFill/>
              <a:ln w="44450" cap="flat">
                <a:solidFill>
                  <a:srgbClr val="3963A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24"/>
              </a:p>
            </p:txBody>
          </p:sp>
          <p:sp>
            <p:nvSpPr>
              <p:cNvPr id="128" name="Line 13"/>
              <p:cNvSpPr>
                <a:spLocks noChangeShapeType="1"/>
              </p:cNvSpPr>
              <p:nvPr userDrawn="1"/>
            </p:nvSpPr>
            <p:spPr bwMode="gray">
              <a:xfrm>
                <a:off x="10912166" y="6027051"/>
                <a:ext cx="0" cy="404450"/>
              </a:xfrm>
              <a:prstGeom prst="line">
                <a:avLst/>
              </a:prstGeom>
              <a:noFill/>
              <a:ln w="44450" cap="flat">
                <a:solidFill>
                  <a:srgbClr val="3963A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24"/>
              </a:p>
            </p:txBody>
          </p:sp>
          <p:sp>
            <p:nvSpPr>
              <p:cNvPr id="129" name="Line 14"/>
              <p:cNvSpPr>
                <a:spLocks noChangeShapeType="1"/>
              </p:cNvSpPr>
              <p:nvPr userDrawn="1"/>
            </p:nvSpPr>
            <p:spPr bwMode="gray">
              <a:xfrm>
                <a:off x="11279200" y="6146427"/>
                <a:ext cx="0" cy="404450"/>
              </a:xfrm>
              <a:prstGeom prst="line">
                <a:avLst/>
              </a:prstGeom>
              <a:noFill/>
              <a:ln w="44450" cap="flat">
                <a:solidFill>
                  <a:srgbClr val="3963A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24"/>
              </a:p>
            </p:txBody>
          </p:sp>
          <p:sp>
            <p:nvSpPr>
              <p:cNvPr id="130" name="Line 15"/>
              <p:cNvSpPr>
                <a:spLocks noChangeShapeType="1"/>
              </p:cNvSpPr>
              <p:nvPr userDrawn="1"/>
            </p:nvSpPr>
            <p:spPr bwMode="gray">
              <a:xfrm flipH="1" flipV="1">
                <a:off x="10564731" y="6027051"/>
                <a:ext cx="347435" cy="363471"/>
              </a:xfrm>
              <a:prstGeom prst="line">
                <a:avLst/>
              </a:prstGeom>
              <a:noFill/>
              <a:ln w="44450" cap="flat">
                <a:solidFill>
                  <a:srgbClr val="3963A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24"/>
              </a:p>
            </p:txBody>
          </p:sp>
          <p:sp>
            <p:nvSpPr>
              <p:cNvPr id="131" name="Line 16"/>
              <p:cNvSpPr>
                <a:spLocks noChangeShapeType="1"/>
              </p:cNvSpPr>
              <p:nvPr userDrawn="1"/>
            </p:nvSpPr>
            <p:spPr bwMode="gray">
              <a:xfrm flipH="1">
                <a:off x="10926420" y="6160680"/>
                <a:ext cx="352780" cy="215588"/>
              </a:xfrm>
              <a:prstGeom prst="line">
                <a:avLst/>
              </a:prstGeom>
              <a:noFill/>
              <a:ln w="44450" cap="flat">
                <a:solidFill>
                  <a:srgbClr val="3963A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24"/>
              </a:p>
            </p:txBody>
          </p:sp>
          <p:sp>
            <p:nvSpPr>
              <p:cNvPr id="132" name="Line 17"/>
              <p:cNvSpPr>
                <a:spLocks noChangeShapeType="1"/>
              </p:cNvSpPr>
              <p:nvPr userDrawn="1"/>
            </p:nvSpPr>
            <p:spPr bwMode="gray">
              <a:xfrm>
                <a:off x="11297017" y="6174934"/>
                <a:ext cx="349217" cy="368816"/>
              </a:xfrm>
              <a:prstGeom prst="line">
                <a:avLst/>
              </a:prstGeom>
              <a:noFill/>
              <a:ln w="44450" cap="flat">
                <a:solidFill>
                  <a:srgbClr val="3963A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24"/>
              </a:p>
            </p:txBody>
          </p:sp>
          <p:sp>
            <p:nvSpPr>
              <p:cNvPr id="133" name="Line 18"/>
              <p:cNvSpPr>
                <a:spLocks noChangeShapeType="1"/>
              </p:cNvSpPr>
              <p:nvPr userDrawn="1"/>
            </p:nvSpPr>
            <p:spPr bwMode="gray">
              <a:xfrm flipH="1" flipV="1">
                <a:off x="10176316" y="6044869"/>
                <a:ext cx="368816" cy="365252"/>
              </a:xfrm>
              <a:prstGeom prst="line">
                <a:avLst/>
              </a:prstGeom>
              <a:noFill/>
              <a:ln w="44450" cap="flat">
                <a:solidFill>
                  <a:srgbClr val="3963A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24"/>
              </a:p>
            </p:txBody>
          </p:sp>
          <p:sp>
            <p:nvSpPr>
              <p:cNvPr id="134" name="Line 19"/>
              <p:cNvSpPr>
                <a:spLocks noChangeShapeType="1"/>
              </p:cNvSpPr>
              <p:nvPr userDrawn="1"/>
            </p:nvSpPr>
            <p:spPr bwMode="gray">
              <a:xfrm>
                <a:off x="9809282" y="6141081"/>
                <a:ext cx="367034" cy="269040"/>
              </a:xfrm>
              <a:prstGeom prst="line">
                <a:avLst/>
              </a:prstGeom>
              <a:noFill/>
              <a:ln w="44450" cap="flat">
                <a:solidFill>
                  <a:srgbClr val="3963A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24"/>
              </a:p>
            </p:txBody>
          </p:sp>
          <p:sp>
            <p:nvSpPr>
              <p:cNvPr id="135" name="Line 20"/>
              <p:cNvSpPr>
                <a:spLocks noChangeShapeType="1"/>
              </p:cNvSpPr>
              <p:nvPr userDrawn="1"/>
            </p:nvSpPr>
            <p:spPr bwMode="gray">
              <a:xfrm flipH="1">
                <a:off x="9479664" y="6160680"/>
                <a:ext cx="311801" cy="361689"/>
              </a:xfrm>
              <a:prstGeom prst="line">
                <a:avLst/>
              </a:prstGeom>
              <a:noFill/>
              <a:ln w="44450" cap="rnd">
                <a:solidFill>
                  <a:srgbClr val="3963A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24"/>
              </a:p>
            </p:txBody>
          </p:sp>
        </p:grpSp>
        <p:sp>
          <p:nvSpPr>
            <p:cNvPr id="40" name="Freeform: Shape 39"/>
            <p:cNvSpPr>
              <a:spLocks/>
            </p:cNvSpPr>
            <p:nvPr userDrawn="1"/>
          </p:nvSpPr>
          <p:spPr bwMode="gray">
            <a:xfrm>
              <a:off x="8280836" y="4660473"/>
              <a:ext cx="1603278" cy="625385"/>
            </a:xfrm>
            <a:custGeom>
              <a:avLst/>
              <a:gdLst>
                <a:gd name="connsiteX0" fmla="*/ 650332 w 1603278"/>
                <a:gd name="connsiteY0" fmla="*/ 0 h 625385"/>
                <a:gd name="connsiteX1" fmla="*/ 837264 w 1603278"/>
                <a:gd name="connsiteY1" fmla="*/ 63591 h 625385"/>
                <a:gd name="connsiteX2" fmla="*/ 875869 w 1603278"/>
                <a:gd name="connsiteY2" fmla="*/ 100515 h 625385"/>
                <a:gd name="connsiteX3" fmla="*/ 910411 w 1603278"/>
                <a:gd name="connsiteY3" fmla="*/ 143593 h 625385"/>
                <a:gd name="connsiteX4" fmla="*/ 942921 w 1603278"/>
                <a:gd name="connsiteY4" fmla="*/ 209235 h 625385"/>
                <a:gd name="connsiteX5" fmla="*/ 955112 w 1603278"/>
                <a:gd name="connsiteY5" fmla="*/ 260518 h 625385"/>
                <a:gd name="connsiteX6" fmla="*/ 959176 w 1603278"/>
                <a:gd name="connsiteY6" fmla="*/ 256416 h 625385"/>
                <a:gd name="connsiteX7" fmla="*/ 1009973 w 1603278"/>
                <a:gd name="connsiteY7" fmla="*/ 221543 h 625385"/>
                <a:gd name="connsiteX8" fmla="*/ 1101407 w 1603278"/>
                <a:gd name="connsiteY8" fmla="*/ 201030 h 625385"/>
                <a:gd name="connsiteX9" fmla="*/ 1304594 w 1603278"/>
                <a:gd name="connsiteY9" fmla="*/ 361033 h 625385"/>
                <a:gd name="connsiteX10" fmla="*/ 1438697 w 1603278"/>
                <a:gd name="connsiteY10" fmla="*/ 291288 h 625385"/>
                <a:gd name="connsiteX11" fmla="*/ 1603278 w 1603278"/>
                <a:gd name="connsiteY11" fmla="*/ 457445 h 625385"/>
                <a:gd name="connsiteX12" fmla="*/ 1438697 w 1603278"/>
                <a:gd name="connsiteY12" fmla="*/ 623602 h 625385"/>
                <a:gd name="connsiteX13" fmla="*/ 260769 w 1603278"/>
                <a:gd name="connsiteY13" fmla="*/ 623602 h 625385"/>
                <a:gd name="connsiteX14" fmla="*/ 217158 w 1603278"/>
                <a:gd name="connsiteY14" fmla="*/ 623602 h 625385"/>
                <a:gd name="connsiteX15" fmla="*/ 199471 w 1603278"/>
                <a:gd name="connsiteY15" fmla="*/ 625385 h 625385"/>
                <a:gd name="connsiteX16" fmla="*/ 121828 w 1603278"/>
                <a:gd name="connsiteY16" fmla="*/ 609710 h 625385"/>
                <a:gd name="connsiteX17" fmla="*/ 97105 w 1603278"/>
                <a:gd name="connsiteY17" fmla="*/ 593041 h 625385"/>
                <a:gd name="connsiteX18" fmla="*/ 69218 w 1603278"/>
                <a:gd name="connsiteY18" fmla="*/ 576422 h 625385"/>
                <a:gd name="connsiteX19" fmla="*/ 69218 w 1603278"/>
                <a:gd name="connsiteY19" fmla="*/ 574239 h 625385"/>
                <a:gd name="connsiteX20" fmla="*/ 58423 w 1603278"/>
                <a:gd name="connsiteY20" fmla="*/ 566962 h 625385"/>
                <a:gd name="connsiteX21" fmla="*/ 0 w 1603278"/>
                <a:gd name="connsiteY21" fmla="*/ 425914 h 625385"/>
                <a:gd name="connsiteX22" fmla="*/ 199471 w 1603278"/>
                <a:gd name="connsiteY22" fmla="*/ 226443 h 625385"/>
                <a:gd name="connsiteX23" fmla="*/ 340518 w 1603278"/>
                <a:gd name="connsiteY23" fmla="*/ 284867 h 625385"/>
                <a:gd name="connsiteX24" fmla="*/ 343835 w 1603278"/>
                <a:gd name="connsiteY24" fmla="*/ 289785 h 625385"/>
                <a:gd name="connsiteX25" fmla="*/ 369744 w 1603278"/>
                <a:gd name="connsiteY25" fmla="*/ 182600 h 625385"/>
                <a:gd name="connsiteX26" fmla="*/ 650332 w 1603278"/>
                <a:gd name="connsiteY26" fmla="*/ 0 h 625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603278" h="625385">
                  <a:moveTo>
                    <a:pt x="650332" y="0"/>
                  </a:moveTo>
                  <a:cubicBezTo>
                    <a:pt x="721448" y="0"/>
                    <a:pt x="786467" y="24616"/>
                    <a:pt x="837264" y="63591"/>
                  </a:cubicBezTo>
                  <a:cubicBezTo>
                    <a:pt x="851487" y="75899"/>
                    <a:pt x="865710" y="86156"/>
                    <a:pt x="875869" y="100515"/>
                  </a:cubicBezTo>
                  <a:cubicBezTo>
                    <a:pt x="890092" y="112823"/>
                    <a:pt x="900252" y="129234"/>
                    <a:pt x="910411" y="143593"/>
                  </a:cubicBezTo>
                  <a:cubicBezTo>
                    <a:pt x="924634" y="164106"/>
                    <a:pt x="934794" y="186671"/>
                    <a:pt x="942921" y="209235"/>
                  </a:cubicBezTo>
                  <a:cubicBezTo>
                    <a:pt x="946985" y="225646"/>
                    <a:pt x="953080" y="244108"/>
                    <a:pt x="955112" y="260518"/>
                  </a:cubicBezTo>
                  <a:cubicBezTo>
                    <a:pt x="957144" y="258467"/>
                    <a:pt x="957144" y="258467"/>
                    <a:pt x="959176" y="256416"/>
                  </a:cubicBezTo>
                  <a:cubicBezTo>
                    <a:pt x="975431" y="242056"/>
                    <a:pt x="991686" y="229748"/>
                    <a:pt x="1009973" y="221543"/>
                  </a:cubicBezTo>
                  <a:cubicBezTo>
                    <a:pt x="1038419" y="207184"/>
                    <a:pt x="1068897" y="201030"/>
                    <a:pt x="1101407" y="201030"/>
                  </a:cubicBezTo>
                  <a:cubicBezTo>
                    <a:pt x="1198936" y="201030"/>
                    <a:pt x="1282243" y="268723"/>
                    <a:pt x="1304594" y="361033"/>
                  </a:cubicBezTo>
                  <a:cubicBezTo>
                    <a:pt x="1335072" y="320007"/>
                    <a:pt x="1383836" y="291288"/>
                    <a:pt x="1438697" y="291288"/>
                  </a:cubicBezTo>
                  <a:cubicBezTo>
                    <a:pt x="1530131" y="291288"/>
                    <a:pt x="1603278" y="365136"/>
                    <a:pt x="1603278" y="457445"/>
                  </a:cubicBezTo>
                  <a:cubicBezTo>
                    <a:pt x="1603278" y="549755"/>
                    <a:pt x="1530131" y="623602"/>
                    <a:pt x="1438697" y="623602"/>
                  </a:cubicBezTo>
                  <a:cubicBezTo>
                    <a:pt x="661508" y="623602"/>
                    <a:pt x="370062" y="623602"/>
                    <a:pt x="260769" y="623602"/>
                  </a:cubicBezTo>
                  <a:lnTo>
                    <a:pt x="217158" y="623602"/>
                  </a:lnTo>
                  <a:lnTo>
                    <a:pt x="199471" y="625385"/>
                  </a:lnTo>
                  <a:cubicBezTo>
                    <a:pt x="171930" y="625385"/>
                    <a:pt x="145692" y="619804"/>
                    <a:pt x="121828" y="609710"/>
                  </a:cubicBezTo>
                  <a:lnTo>
                    <a:pt x="97105" y="593041"/>
                  </a:lnTo>
                  <a:lnTo>
                    <a:pt x="69218" y="576422"/>
                  </a:lnTo>
                  <a:lnTo>
                    <a:pt x="69218" y="574239"/>
                  </a:lnTo>
                  <a:lnTo>
                    <a:pt x="58423" y="566962"/>
                  </a:lnTo>
                  <a:cubicBezTo>
                    <a:pt x="22326" y="530864"/>
                    <a:pt x="0" y="480997"/>
                    <a:pt x="0" y="425914"/>
                  </a:cubicBezTo>
                  <a:cubicBezTo>
                    <a:pt x="0" y="315749"/>
                    <a:pt x="89306" y="226443"/>
                    <a:pt x="199471" y="226443"/>
                  </a:cubicBezTo>
                  <a:cubicBezTo>
                    <a:pt x="254554" y="226443"/>
                    <a:pt x="304421" y="248770"/>
                    <a:pt x="340518" y="284867"/>
                  </a:cubicBezTo>
                  <a:lnTo>
                    <a:pt x="343835" y="289785"/>
                  </a:lnTo>
                  <a:lnTo>
                    <a:pt x="369744" y="182600"/>
                  </a:lnTo>
                  <a:cubicBezTo>
                    <a:pt x="418699" y="75002"/>
                    <a:pt x="525372" y="0"/>
                    <a:pt x="650332" y="0"/>
                  </a:cubicBezTo>
                  <a:close/>
                </a:path>
              </a:pathLst>
            </a:custGeom>
            <a:solidFill>
              <a:srgbClr val="3393D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324"/>
            </a:p>
          </p:txBody>
        </p:sp>
        <p:sp>
          <p:nvSpPr>
            <p:cNvPr id="41" name="Freeform 34"/>
            <p:cNvSpPr>
              <a:spLocks/>
            </p:cNvSpPr>
            <p:nvPr userDrawn="1"/>
          </p:nvSpPr>
          <p:spPr bwMode="gray">
            <a:xfrm>
              <a:off x="10787446" y="3425741"/>
              <a:ext cx="1019143" cy="584404"/>
            </a:xfrm>
            <a:custGeom>
              <a:avLst/>
              <a:gdLst>
                <a:gd name="T0" fmla="*/ 447 w 502"/>
                <a:gd name="T1" fmla="*/ 175 h 285"/>
                <a:gd name="T2" fmla="*/ 420 w 502"/>
                <a:gd name="T3" fmla="*/ 183 h 285"/>
                <a:gd name="T4" fmla="*/ 425 w 502"/>
                <a:gd name="T5" fmla="*/ 142 h 285"/>
                <a:gd name="T6" fmla="*/ 283 w 502"/>
                <a:gd name="T7" fmla="*/ 0 h 285"/>
                <a:gd name="T8" fmla="*/ 143 w 502"/>
                <a:gd name="T9" fmla="*/ 119 h 285"/>
                <a:gd name="T10" fmla="*/ 91 w 502"/>
                <a:gd name="T11" fmla="*/ 102 h 285"/>
                <a:gd name="T12" fmla="*/ 0 w 502"/>
                <a:gd name="T13" fmla="*/ 193 h 285"/>
                <a:gd name="T14" fmla="*/ 91 w 502"/>
                <a:gd name="T15" fmla="*/ 285 h 285"/>
                <a:gd name="T16" fmla="*/ 447 w 502"/>
                <a:gd name="T17" fmla="*/ 285 h 285"/>
                <a:gd name="T18" fmla="*/ 502 w 502"/>
                <a:gd name="T19" fmla="*/ 230 h 285"/>
                <a:gd name="T20" fmla="*/ 447 w 502"/>
                <a:gd name="T21" fmla="*/ 17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02" h="285">
                  <a:moveTo>
                    <a:pt x="447" y="175"/>
                  </a:moveTo>
                  <a:cubicBezTo>
                    <a:pt x="437" y="175"/>
                    <a:pt x="428" y="178"/>
                    <a:pt x="420" y="183"/>
                  </a:cubicBezTo>
                  <a:cubicBezTo>
                    <a:pt x="423" y="170"/>
                    <a:pt x="425" y="156"/>
                    <a:pt x="425" y="142"/>
                  </a:cubicBezTo>
                  <a:cubicBezTo>
                    <a:pt x="425" y="64"/>
                    <a:pt x="362" y="0"/>
                    <a:pt x="283" y="0"/>
                  </a:cubicBezTo>
                  <a:cubicBezTo>
                    <a:pt x="213" y="0"/>
                    <a:pt x="154" y="52"/>
                    <a:pt x="143" y="119"/>
                  </a:cubicBezTo>
                  <a:cubicBezTo>
                    <a:pt x="128" y="109"/>
                    <a:pt x="110" y="102"/>
                    <a:pt x="91" y="102"/>
                  </a:cubicBezTo>
                  <a:cubicBezTo>
                    <a:pt x="40" y="102"/>
                    <a:pt x="0" y="143"/>
                    <a:pt x="0" y="193"/>
                  </a:cubicBezTo>
                  <a:cubicBezTo>
                    <a:pt x="0" y="244"/>
                    <a:pt x="40" y="285"/>
                    <a:pt x="91" y="285"/>
                  </a:cubicBezTo>
                  <a:cubicBezTo>
                    <a:pt x="127" y="285"/>
                    <a:pt x="418" y="285"/>
                    <a:pt x="447" y="285"/>
                  </a:cubicBezTo>
                  <a:cubicBezTo>
                    <a:pt x="477" y="285"/>
                    <a:pt x="502" y="260"/>
                    <a:pt x="502" y="230"/>
                  </a:cubicBezTo>
                  <a:cubicBezTo>
                    <a:pt x="502" y="200"/>
                    <a:pt x="477" y="175"/>
                    <a:pt x="447" y="17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24"/>
            </a:p>
          </p:txBody>
        </p:sp>
        <p:grpSp>
          <p:nvGrpSpPr>
            <p:cNvPr id="42" name="Group 41"/>
            <p:cNvGrpSpPr/>
            <p:nvPr userDrawn="1"/>
          </p:nvGrpSpPr>
          <p:grpSpPr bwMode="gray">
            <a:xfrm>
              <a:off x="8374998" y="4537534"/>
              <a:ext cx="1099321" cy="2456991"/>
              <a:chOff x="8374998" y="4537534"/>
              <a:chExt cx="1099321" cy="2456991"/>
            </a:xfrm>
          </p:grpSpPr>
          <p:sp>
            <p:nvSpPr>
              <p:cNvPr id="74" name="Rectangle 35"/>
              <p:cNvSpPr>
                <a:spLocks noChangeArrowheads="1"/>
              </p:cNvSpPr>
              <p:nvPr userDrawn="1"/>
            </p:nvSpPr>
            <p:spPr bwMode="gray">
              <a:xfrm>
                <a:off x="8599495" y="5576276"/>
                <a:ext cx="406232" cy="25656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24"/>
              </a:p>
            </p:txBody>
          </p:sp>
          <p:sp>
            <p:nvSpPr>
              <p:cNvPr id="75" name="Rectangle 36"/>
              <p:cNvSpPr>
                <a:spLocks noChangeArrowheads="1"/>
              </p:cNvSpPr>
              <p:nvPr userDrawn="1"/>
            </p:nvSpPr>
            <p:spPr bwMode="gray">
              <a:xfrm>
                <a:off x="8374998" y="5756230"/>
                <a:ext cx="1099321" cy="123829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24"/>
              </a:p>
            </p:txBody>
          </p:sp>
          <p:sp>
            <p:nvSpPr>
              <p:cNvPr id="76" name="Freeform 37"/>
              <p:cNvSpPr>
                <a:spLocks/>
              </p:cNvSpPr>
              <p:nvPr userDrawn="1"/>
            </p:nvSpPr>
            <p:spPr bwMode="gray">
              <a:xfrm>
                <a:off x="8957620" y="4583859"/>
                <a:ext cx="434739" cy="2000871"/>
              </a:xfrm>
              <a:custGeom>
                <a:avLst/>
                <a:gdLst>
                  <a:gd name="T0" fmla="*/ 244 w 244"/>
                  <a:gd name="T1" fmla="*/ 314 h 1123"/>
                  <a:gd name="T2" fmla="*/ 122 w 244"/>
                  <a:gd name="T3" fmla="*/ 0 h 1123"/>
                  <a:gd name="T4" fmla="*/ 0 w 244"/>
                  <a:gd name="T5" fmla="*/ 314 h 1123"/>
                  <a:gd name="T6" fmla="*/ 0 w 244"/>
                  <a:gd name="T7" fmla="*/ 1123 h 1123"/>
                  <a:gd name="T8" fmla="*/ 244 w 244"/>
                  <a:gd name="T9" fmla="*/ 1123 h 1123"/>
                  <a:gd name="T10" fmla="*/ 244 w 244"/>
                  <a:gd name="T11" fmla="*/ 314 h 1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4" h="1123">
                    <a:moveTo>
                      <a:pt x="244" y="314"/>
                    </a:moveTo>
                    <a:lnTo>
                      <a:pt x="122" y="0"/>
                    </a:lnTo>
                    <a:lnTo>
                      <a:pt x="0" y="314"/>
                    </a:lnTo>
                    <a:lnTo>
                      <a:pt x="0" y="1123"/>
                    </a:lnTo>
                    <a:lnTo>
                      <a:pt x="244" y="1123"/>
                    </a:lnTo>
                    <a:lnTo>
                      <a:pt x="244" y="31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24"/>
              </a:p>
            </p:txBody>
          </p:sp>
          <p:sp>
            <p:nvSpPr>
              <p:cNvPr id="77" name="Oval 38"/>
              <p:cNvSpPr>
                <a:spLocks noChangeArrowheads="1"/>
              </p:cNvSpPr>
              <p:nvPr userDrawn="1"/>
            </p:nvSpPr>
            <p:spPr bwMode="gray">
              <a:xfrm>
                <a:off x="9130447" y="4537534"/>
                <a:ext cx="89086" cy="90868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24"/>
              </a:p>
            </p:txBody>
          </p:sp>
          <p:sp>
            <p:nvSpPr>
              <p:cNvPr id="78" name="Rectangle 39"/>
              <p:cNvSpPr>
                <a:spLocks noChangeArrowheads="1"/>
              </p:cNvSpPr>
              <p:nvPr userDrawn="1"/>
            </p:nvSpPr>
            <p:spPr bwMode="gray">
              <a:xfrm>
                <a:off x="8957620" y="5143319"/>
                <a:ext cx="434739" cy="64142"/>
              </a:xfrm>
              <a:prstGeom prst="rect">
                <a:avLst/>
              </a:prstGeom>
              <a:solidFill>
                <a:srgbClr val="3963A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24"/>
              </a:p>
            </p:txBody>
          </p:sp>
          <p:sp>
            <p:nvSpPr>
              <p:cNvPr id="79" name="Rectangle 40"/>
              <p:cNvSpPr>
                <a:spLocks noChangeArrowheads="1"/>
              </p:cNvSpPr>
              <p:nvPr userDrawn="1"/>
            </p:nvSpPr>
            <p:spPr bwMode="gray">
              <a:xfrm>
                <a:off x="9005727" y="5255567"/>
                <a:ext cx="131847" cy="81959"/>
              </a:xfrm>
              <a:prstGeom prst="rect">
                <a:avLst/>
              </a:prstGeom>
              <a:solidFill>
                <a:srgbClr val="3963A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24"/>
              </a:p>
            </p:txBody>
          </p:sp>
          <p:sp>
            <p:nvSpPr>
              <p:cNvPr id="80" name="Rectangle 41"/>
              <p:cNvSpPr>
                <a:spLocks noChangeArrowheads="1"/>
              </p:cNvSpPr>
              <p:nvPr userDrawn="1"/>
            </p:nvSpPr>
            <p:spPr bwMode="gray">
              <a:xfrm>
                <a:off x="9208843" y="5255567"/>
                <a:ext cx="133629" cy="81959"/>
              </a:xfrm>
              <a:prstGeom prst="rect">
                <a:avLst/>
              </a:prstGeom>
              <a:solidFill>
                <a:srgbClr val="3963A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24"/>
              </a:p>
            </p:txBody>
          </p:sp>
          <p:sp>
            <p:nvSpPr>
              <p:cNvPr id="81" name="Rectangle 42"/>
              <p:cNvSpPr>
                <a:spLocks noChangeArrowheads="1"/>
              </p:cNvSpPr>
              <p:nvPr userDrawn="1"/>
            </p:nvSpPr>
            <p:spPr bwMode="gray">
              <a:xfrm>
                <a:off x="9005727" y="5396323"/>
                <a:ext cx="131847" cy="81959"/>
              </a:xfrm>
              <a:prstGeom prst="rect">
                <a:avLst/>
              </a:prstGeom>
              <a:solidFill>
                <a:srgbClr val="3963A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24"/>
              </a:p>
            </p:txBody>
          </p:sp>
          <p:sp>
            <p:nvSpPr>
              <p:cNvPr id="82" name="Rectangle 43"/>
              <p:cNvSpPr>
                <a:spLocks noChangeArrowheads="1"/>
              </p:cNvSpPr>
              <p:nvPr userDrawn="1"/>
            </p:nvSpPr>
            <p:spPr bwMode="gray">
              <a:xfrm>
                <a:off x="9208843" y="5396323"/>
                <a:ext cx="133629" cy="81959"/>
              </a:xfrm>
              <a:prstGeom prst="rect">
                <a:avLst/>
              </a:prstGeom>
              <a:solidFill>
                <a:srgbClr val="3963A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24"/>
              </a:p>
            </p:txBody>
          </p:sp>
          <p:sp>
            <p:nvSpPr>
              <p:cNvPr id="83" name="Rectangle 44"/>
              <p:cNvSpPr>
                <a:spLocks noChangeArrowheads="1"/>
              </p:cNvSpPr>
              <p:nvPr userDrawn="1"/>
            </p:nvSpPr>
            <p:spPr bwMode="gray">
              <a:xfrm>
                <a:off x="9005727" y="5535297"/>
                <a:ext cx="131847" cy="81959"/>
              </a:xfrm>
              <a:prstGeom prst="rect">
                <a:avLst/>
              </a:prstGeom>
              <a:solidFill>
                <a:srgbClr val="3963A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24"/>
              </a:p>
            </p:txBody>
          </p:sp>
          <p:sp>
            <p:nvSpPr>
              <p:cNvPr id="84" name="Rectangle 45"/>
              <p:cNvSpPr>
                <a:spLocks noChangeArrowheads="1"/>
              </p:cNvSpPr>
              <p:nvPr userDrawn="1"/>
            </p:nvSpPr>
            <p:spPr bwMode="gray">
              <a:xfrm>
                <a:off x="9208843" y="5535297"/>
                <a:ext cx="133629" cy="81959"/>
              </a:xfrm>
              <a:prstGeom prst="rect">
                <a:avLst/>
              </a:prstGeom>
              <a:solidFill>
                <a:srgbClr val="3963A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24"/>
              </a:p>
            </p:txBody>
          </p:sp>
          <p:sp>
            <p:nvSpPr>
              <p:cNvPr id="85" name="Rectangle 46"/>
              <p:cNvSpPr>
                <a:spLocks noChangeArrowheads="1"/>
              </p:cNvSpPr>
              <p:nvPr userDrawn="1"/>
            </p:nvSpPr>
            <p:spPr bwMode="gray">
              <a:xfrm>
                <a:off x="9005727" y="5676053"/>
                <a:ext cx="131847" cy="83741"/>
              </a:xfrm>
              <a:prstGeom prst="rect">
                <a:avLst/>
              </a:prstGeom>
              <a:solidFill>
                <a:srgbClr val="3963A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24"/>
              </a:p>
            </p:txBody>
          </p:sp>
          <p:sp>
            <p:nvSpPr>
              <p:cNvPr id="86" name="Rectangle 47"/>
              <p:cNvSpPr>
                <a:spLocks noChangeArrowheads="1"/>
              </p:cNvSpPr>
              <p:nvPr userDrawn="1"/>
            </p:nvSpPr>
            <p:spPr bwMode="gray">
              <a:xfrm>
                <a:off x="9208843" y="5676053"/>
                <a:ext cx="133629" cy="83741"/>
              </a:xfrm>
              <a:prstGeom prst="rect">
                <a:avLst/>
              </a:prstGeom>
              <a:solidFill>
                <a:srgbClr val="3963A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24"/>
              </a:p>
            </p:txBody>
          </p:sp>
          <p:sp>
            <p:nvSpPr>
              <p:cNvPr id="87" name="Rectangle 48"/>
              <p:cNvSpPr>
                <a:spLocks noChangeArrowheads="1"/>
              </p:cNvSpPr>
              <p:nvPr userDrawn="1"/>
            </p:nvSpPr>
            <p:spPr bwMode="gray">
              <a:xfrm>
                <a:off x="9005727" y="5923712"/>
                <a:ext cx="131847" cy="81959"/>
              </a:xfrm>
              <a:prstGeom prst="rect">
                <a:avLst/>
              </a:prstGeom>
              <a:solidFill>
                <a:srgbClr val="3963A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24"/>
              </a:p>
            </p:txBody>
          </p:sp>
          <p:sp>
            <p:nvSpPr>
              <p:cNvPr id="88" name="Rectangle 49"/>
              <p:cNvSpPr>
                <a:spLocks noChangeArrowheads="1"/>
              </p:cNvSpPr>
              <p:nvPr userDrawn="1"/>
            </p:nvSpPr>
            <p:spPr bwMode="gray">
              <a:xfrm>
                <a:off x="9208843" y="5923712"/>
                <a:ext cx="133629" cy="81959"/>
              </a:xfrm>
              <a:prstGeom prst="rect">
                <a:avLst/>
              </a:prstGeom>
              <a:solidFill>
                <a:srgbClr val="3963A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24"/>
              </a:p>
            </p:txBody>
          </p:sp>
          <p:sp>
            <p:nvSpPr>
              <p:cNvPr id="89" name="Rectangle 50"/>
              <p:cNvSpPr>
                <a:spLocks noChangeArrowheads="1"/>
              </p:cNvSpPr>
              <p:nvPr userDrawn="1"/>
            </p:nvSpPr>
            <p:spPr bwMode="gray">
              <a:xfrm>
                <a:off x="9005727" y="6062686"/>
                <a:ext cx="131847" cy="81959"/>
              </a:xfrm>
              <a:prstGeom prst="rect">
                <a:avLst/>
              </a:prstGeom>
              <a:solidFill>
                <a:srgbClr val="3963A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24"/>
              </a:p>
            </p:txBody>
          </p:sp>
          <p:sp>
            <p:nvSpPr>
              <p:cNvPr id="90" name="Rectangle 51"/>
              <p:cNvSpPr>
                <a:spLocks noChangeArrowheads="1"/>
              </p:cNvSpPr>
              <p:nvPr userDrawn="1"/>
            </p:nvSpPr>
            <p:spPr bwMode="gray">
              <a:xfrm>
                <a:off x="9208843" y="6062686"/>
                <a:ext cx="133629" cy="81959"/>
              </a:xfrm>
              <a:prstGeom prst="rect">
                <a:avLst/>
              </a:prstGeom>
              <a:solidFill>
                <a:srgbClr val="3963A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24"/>
              </a:p>
            </p:txBody>
          </p:sp>
          <p:sp>
            <p:nvSpPr>
              <p:cNvPr id="91" name="Rectangle 52"/>
              <p:cNvSpPr>
                <a:spLocks noChangeArrowheads="1"/>
              </p:cNvSpPr>
              <p:nvPr userDrawn="1"/>
            </p:nvSpPr>
            <p:spPr bwMode="gray">
              <a:xfrm>
                <a:off x="9005727" y="6201660"/>
                <a:ext cx="131847" cy="81959"/>
              </a:xfrm>
              <a:prstGeom prst="rect">
                <a:avLst/>
              </a:prstGeom>
              <a:solidFill>
                <a:srgbClr val="3963A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24"/>
              </a:p>
            </p:txBody>
          </p:sp>
          <p:sp>
            <p:nvSpPr>
              <p:cNvPr id="92" name="Rectangle 53"/>
              <p:cNvSpPr>
                <a:spLocks noChangeArrowheads="1"/>
              </p:cNvSpPr>
              <p:nvPr userDrawn="1"/>
            </p:nvSpPr>
            <p:spPr bwMode="gray">
              <a:xfrm>
                <a:off x="9208843" y="6201660"/>
                <a:ext cx="133629" cy="81959"/>
              </a:xfrm>
              <a:prstGeom prst="rect">
                <a:avLst/>
              </a:prstGeom>
              <a:solidFill>
                <a:srgbClr val="3963A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24"/>
              </a:p>
            </p:txBody>
          </p:sp>
          <p:sp>
            <p:nvSpPr>
              <p:cNvPr id="93" name="Rectangle 54"/>
              <p:cNvSpPr>
                <a:spLocks noChangeArrowheads="1"/>
              </p:cNvSpPr>
              <p:nvPr userDrawn="1"/>
            </p:nvSpPr>
            <p:spPr bwMode="gray">
              <a:xfrm>
                <a:off x="9005727" y="6342416"/>
                <a:ext cx="131847" cy="81959"/>
              </a:xfrm>
              <a:prstGeom prst="rect">
                <a:avLst/>
              </a:prstGeom>
              <a:solidFill>
                <a:srgbClr val="3963A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24"/>
              </a:p>
            </p:txBody>
          </p:sp>
          <p:sp>
            <p:nvSpPr>
              <p:cNvPr id="94" name="Rectangle 55"/>
              <p:cNvSpPr>
                <a:spLocks noChangeArrowheads="1"/>
              </p:cNvSpPr>
              <p:nvPr userDrawn="1"/>
            </p:nvSpPr>
            <p:spPr bwMode="gray">
              <a:xfrm>
                <a:off x="9208843" y="6342416"/>
                <a:ext cx="133629" cy="81959"/>
              </a:xfrm>
              <a:prstGeom prst="rect">
                <a:avLst/>
              </a:prstGeom>
              <a:solidFill>
                <a:srgbClr val="3963A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24"/>
              </a:p>
            </p:txBody>
          </p:sp>
          <p:sp>
            <p:nvSpPr>
              <p:cNvPr id="95" name="Rectangle 56"/>
              <p:cNvSpPr>
                <a:spLocks noChangeArrowheads="1"/>
              </p:cNvSpPr>
              <p:nvPr userDrawn="1"/>
            </p:nvSpPr>
            <p:spPr bwMode="gray">
              <a:xfrm>
                <a:off x="9005727" y="6481390"/>
                <a:ext cx="131847" cy="81959"/>
              </a:xfrm>
              <a:prstGeom prst="rect">
                <a:avLst/>
              </a:prstGeom>
              <a:solidFill>
                <a:srgbClr val="3963A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24"/>
              </a:p>
            </p:txBody>
          </p:sp>
          <p:sp>
            <p:nvSpPr>
              <p:cNvPr id="96" name="Rectangle 57"/>
              <p:cNvSpPr>
                <a:spLocks noChangeArrowheads="1"/>
              </p:cNvSpPr>
              <p:nvPr userDrawn="1"/>
            </p:nvSpPr>
            <p:spPr bwMode="gray">
              <a:xfrm>
                <a:off x="9208843" y="6481390"/>
                <a:ext cx="133629" cy="81959"/>
              </a:xfrm>
              <a:prstGeom prst="rect">
                <a:avLst/>
              </a:prstGeom>
              <a:solidFill>
                <a:srgbClr val="3963A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24"/>
              </a:p>
            </p:txBody>
          </p:sp>
          <p:sp>
            <p:nvSpPr>
              <p:cNvPr id="97" name="Rectangle 58"/>
              <p:cNvSpPr>
                <a:spLocks noChangeArrowheads="1"/>
              </p:cNvSpPr>
              <p:nvPr userDrawn="1"/>
            </p:nvSpPr>
            <p:spPr bwMode="gray">
              <a:xfrm>
                <a:off x="9005727" y="6620364"/>
                <a:ext cx="131847" cy="81959"/>
              </a:xfrm>
              <a:prstGeom prst="rect">
                <a:avLst/>
              </a:prstGeom>
              <a:solidFill>
                <a:srgbClr val="3963A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24"/>
              </a:p>
            </p:txBody>
          </p:sp>
          <p:sp>
            <p:nvSpPr>
              <p:cNvPr id="98" name="Rectangle 59"/>
              <p:cNvSpPr>
                <a:spLocks noChangeArrowheads="1"/>
              </p:cNvSpPr>
              <p:nvPr userDrawn="1"/>
            </p:nvSpPr>
            <p:spPr bwMode="gray">
              <a:xfrm>
                <a:off x="9208843" y="6620364"/>
                <a:ext cx="133629" cy="81959"/>
              </a:xfrm>
              <a:prstGeom prst="rect">
                <a:avLst/>
              </a:prstGeom>
              <a:solidFill>
                <a:srgbClr val="3963A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24"/>
              </a:p>
            </p:txBody>
          </p:sp>
          <p:sp>
            <p:nvSpPr>
              <p:cNvPr id="99" name="Rectangle 60"/>
              <p:cNvSpPr>
                <a:spLocks noChangeArrowheads="1"/>
              </p:cNvSpPr>
              <p:nvPr userDrawn="1"/>
            </p:nvSpPr>
            <p:spPr bwMode="gray">
              <a:xfrm>
                <a:off x="9005727" y="6761120"/>
                <a:ext cx="131847" cy="81959"/>
              </a:xfrm>
              <a:prstGeom prst="rect">
                <a:avLst/>
              </a:prstGeom>
              <a:solidFill>
                <a:srgbClr val="3963A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24"/>
              </a:p>
            </p:txBody>
          </p:sp>
          <p:sp>
            <p:nvSpPr>
              <p:cNvPr id="100" name="Rectangle 61"/>
              <p:cNvSpPr>
                <a:spLocks noChangeArrowheads="1"/>
              </p:cNvSpPr>
              <p:nvPr userDrawn="1"/>
            </p:nvSpPr>
            <p:spPr bwMode="gray">
              <a:xfrm>
                <a:off x="9208843" y="6761120"/>
                <a:ext cx="133629" cy="81959"/>
              </a:xfrm>
              <a:prstGeom prst="rect">
                <a:avLst/>
              </a:prstGeom>
              <a:solidFill>
                <a:srgbClr val="3963A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24"/>
              </a:p>
            </p:txBody>
          </p:sp>
          <p:sp>
            <p:nvSpPr>
              <p:cNvPr id="101" name="Rectangle 62"/>
              <p:cNvSpPr>
                <a:spLocks noChangeArrowheads="1"/>
              </p:cNvSpPr>
              <p:nvPr userDrawn="1"/>
            </p:nvSpPr>
            <p:spPr bwMode="gray">
              <a:xfrm>
                <a:off x="8428450" y="5923712"/>
                <a:ext cx="133629" cy="81959"/>
              </a:xfrm>
              <a:prstGeom prst="rect">
                <a:avLst/>
              </a:prstGeom>
              <a:solidFill>
                <a:srgbClr val="3963A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24"/>
              </a:p>
            </p:txBody>
          </p:sp>
          <p:sp>
            <p:nvSpPr>
              <p:cNvPr id="102" name="Rectangle 63"/>
              <p:cNvSpPr>
                <a:spLocks noChangeArrowheads="1"/>
              </p:cNvSpPr>
              <p:nvPr userDrawn="1"/>
            </p:nvSpPr>
            <p:spPr bwMode="gray">
              <a:xfrm>
                <a:off x="8631566" y="5923712"/>
                <a:ext cx="133629" cy="81959"/>
              </a:xfrm>
              <a:prstGeom prst="rect">
                <a:avLst/>
              </a:prstGeom>
              <a:solidFill>
                <a:srgbClr val="3963A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24"/>
              </a:p>
            </p:txBody>
          </p:sp>
          <p:sp>
            <p:nvSpPr>
              <p:cNvPr id="103" name="Rectangle 64"/>
              <p:cNvSpPr>
                <a:spLocks noChangeArrowheads="1"/>
              </p:cNvSpPr>
              <p:nvPr userDrawn="1"/>
            </p:nvSpPr>
            <p:spPr bwMode="gray">
              <a:xfrm>
                <a:off x="8428450" y="6062686"/>
                <a:ext cx="133629" cy="81959"/>
              </a:xfrm>
              <a:prstGeom prst="rect">
                <a:avLst/>
              </a:prstGeom>
              <a:solidFill>
                <a:srgbClr val="3963A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24"/>
              </a:p>
            </p:txBody>
          </p:sp>
          <p:sp>
            <p:nvSpPr>
              <p:cNvPr id="104" name="Rectangle 65"/>
              <p:cNvSpPr>
                <a:spLocks noChangeArrowheads="1"/>
              </p:cNvSpPr>
              <p:nvPr userDrawn="1"/>
            </p:nvSpPr>
            <p:spPr bwMode="gray">
              <a:xfrm>
                <a:off x="8631566" y="6062686"/>
                <a:ext cx="133629" cy="81959"/>
              </a:xfrm>
              <a:prstGeom prst="rect">
                <a:avLst/>
              </a:prstGeom>
              <a:solidFill>
                <a:srgbClr val="3963A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24"/>
              </a:p>
            </p:txBody>
          </p:sp>
          <p:sp>
            <p:nvSpPr>
              <p:cNvPr id="105" name="Rectangle 66"/>
              <p:cNvSpPr>
                <a:spLocks noChangeArrowheads="1"/>
              </p:cNvSpPr>
              <p:nvPr userDrawn="1"/>
            </p:nvSpPr>
            <p:spPr bwMode="gray">
              <a:xfrm>
                <a:off x="8428450" y="6201660"/>
                <a:ext cx="133629" cy="81959"/>
              </a:xfrm>
              <a:prstGeom prst="rect">
                <a:avLst/>
              </a:prstGeom>
              <a:solidFill>
                <a:srgbClr val="3963A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24"/>
              </a:p>
            </p:txBody>
          </p:sp>
          <p:sp>
            <p:nvSpPr>
              <p:cNvPr id="106" name="Rectangle 67"/>
              <p:cNvSpPr>
                <a:spLocks noChangeArrowheads="1"/>
              </p:cNvSpPr>
              <p:nvPr userDrawn="1"/>
            </p:nvSpPr>
            <p:spPr bwMode="gray">
              <a:xfrm>
                <a:off x="8631566" y="6201660"/>
                <a:ext cx="133629" cy="81959"/>
              </a:xfrm>
              <a:prstGeom prst="rect">
                <a:avLst/>
              </a:prstGeom>
              <a:solidFill>
                <a:srgbClr val="3963A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24"/>
              </a:p>
            </p:txBody>
          </p:sp>
          <p:sp>
            <p:nvSpPr>
              <p:cNvPr id="107" name="Rectangle 68"/>
              <p:cNvSpPr>
                <a:spLocks noChangeArrowheads="1"/>
              </p:cNvSpPr>
              <p:nvPr userDrawn="1"/>
            </p:nvSpPr>
            <p:spPr bwMode="gray">
              <a:xfrm>
                <a:off x="8428450" y="6342416"/>
                <a:ext cx="133629" cy="81959"/>
              </a:xfrm>
              <a:prstGeom prst="rect">
                <a:avLst/>
              </a:prstGeom>
              <a:solidFill>
                <a:srgbClr val="3963A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24"/>
              </a:p>
            </p:txBody>
          </p:sp>
          <p:sp>
            <p:nvSpPr>
              <p:cNvPr id="108" name="Rectangle 69"/>
              <p:cNvSpPr>
                <a:spLocks noChangeArrowheads="1"/>
              </p:cNvSpPr>
              <p:nvPr userDrawn="1"/>
            </p:nvSpPr>
            <p:spPr bwMode="gray">
              <a:xfrm>
                <a:off x="8631566" y="6342416"/>
                <a:ext cx="133629" cy="81959"/>
              </a:xfrm>
              <a:prstGeom prst="rect">
                <a:avLst/>
              </a:prstGeom>
              <a:solidFill>
                <a:srgbClr val="3963A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24"/>
              </a:p>
            </p:txBody>
          </p:sp>
          <p:sp>
            <p:nvSpPr>
              <p:cNvPr id="109" name="Rectangle 70"/>
              <p:cNvSpPr>
                <a:spLocks noChangeArrowheads="1"/>
              </p:cNvSpPr>
              <p:nvPr userDrawn="1"/>
            </p:nvSpPr>
            <p:spPr bwMode="gray">
              <a:xfrm>
                <a:off x="8428450" y="6481390"/>
                <a:ext cx="133629" cy="81959"/>
              </a:xfrm>
              <a:prstGeom prst="rect">
                <a:avLst/>
              </a:prstGeom>
              <a:solidFill>
                <a:srgbClr val="3963A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24"/>
              </a:p>
            </p:txBody>
          </p:sp>
          <p:sp>
            <p:nvSpPr>
              <p:cNvPr id="110" name="Rectangle 71"/>
              <p:cNvSpPr>
                <a:spLocks noChangeArrowheads="1"/>
              </p:cNvSpPr>
              <p:nvPr userDrawn="1"/>
            </p:nvSpPr>
            <p:spPr bwMode="gray">
              <a:xfrm>
                <a:off x="8631566" y="6481390"/>
                <a:ext cx="133629" cy="81959"/>
              </a:xfrm>
              <a:prstGeom prst="rect">
                <a:avLst/>
              </a:prstGeom>
              <a:solidFill>
                <a:srgbClr val="3963A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24"/>
              </a:p>
            </p:txBody>
          </p:sp>
          <p:sp>
            <p:nvSpPr>
              <p:cNvPr id="111" name="Rectangle 72"/>
              <p:cNvSpPr>
                <a:spLocks noChangeArrowheads="1"/>
              </p:cNvSpPr>
              <p:nvPr userDrawn="1"/>
            </p:nvSpPr>
            <p:spPr bwMode="gray">
              <a:xfrm>
                <a:off x="8428450" y="6620364"/>
                <a:ext cx="133629" cy="81959"/>
              </a:xfrm>
              <a:prstGeom prst="rect">
                <a:avLst/>
              </a:prstGeom>
              <a:solidFill>
                <a:srgbClr val="3963A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24"/>
              </a:p>
            </p:txBody>
          </p:sp>
          <p:sp>
            <p:nvSpPr>
              <p:cNvPr id="112" name="Rectangle 73"/>
              <p:cNvSpPr>
                <a:spLocks noChangeArrowheads="1"/>
              </p:cNvSpPr>
              <p:nvPr userDrawn="1"/>
            </p:nvSpPr>
            <p:spPr bwMode="gray">
              <a:xfrm>
                <a:off x="8631566" y="6620364"/>
                <a:ext cx="133629" cy="81959"/>
              </a:xfrm>
              <a:prstGeom prst="rect">
                <a:avLst/>
              </a:prstGeom>
              <a:solidFill>
                <a:srgbClr val="3963A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24"/>
              </a:p>
            </p:txBody>
          </p:sp>
          <p:sp>
            <p:nvSpPr>
              <p:cNvPr id="113" name="Rectangle 74"/>
              <p:cNvSpPr>
                <a:spLocks noChangeArrowheads="1"/>
              </p:cNvSpPr>
              <p:nvPr userDrawn="1"/>
            </p:nvSpPr>
            <p:spPr bwMode="gray">
              <a:xfrm>
                <a:off x="8428450" y="6761120"/>
                <a:ext cx="133629" cy="81959"/>
              </a:xfrm>
              <a:prstGeom prst="rect">
                <a:avLst/>
              </a:prstGeom>
              <a:solidFill>
                <a:srgbClr val="3963A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24"/>
              </a:p>
            </p:txBody>
          </p:sp>
          <p:sp>
            <p:nvSpPr>
              <p:cNvPr id="114" name="Rectangle 75"/>
              <p:cNvSpPr>
                <a:spLocks noChangeArrowheads="1"/>
              </p:cNvSpPr>
              <p:nvPr userDrawn="1"/>
            </p:nvSpPr>
            <p:spPr bwMode="gray">
              <a:xfrm>
                <a:off x="8631566" y="6761120"/>
                <a:ext cx="133629" cy="81959"/>
              </a:xfrm>
              <a:prstGeom prst="rect">
                <a:avLst/>
              </a:prstGeom>
              <a:solidFill>
                <a:srgbClr val="3963A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24"/>
              </a:p>
            </p:txBody>
          </p:sp>
          <p:sp>
            <p:nvSpPr>
              <p:cNvPr id="115" name="Rectangle 76"/>
              <p:cNvSpPr>
                <a:spLocks noChangeArrowheads="1"/>
              </p:cNvSpPr>
              <p:nvPr userDrawn="1"/>
            </p:nvSpPr>
            <p:spPr bwMode="gray">
              <a:xfrm>
                <a:off x="8802611" y="5756230"/>
                <a:ext cx="155010" cy="1238295"/>
              </a:xfrm>
              <a:prstGeom prst="rect">
                <a:avLst/>
              </a:prstGeom>
              <a:solidFill>
                <a:srgbClr val="3963A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24"/>
              </a:p>
            </p:txBody>
          </p:sp>
          <p:sp>
            <p:nvSpPr>
              <p:cNvPr id="116" name="Rectangle 77"/>
              <p:cNvSpPr>
                <a:spLocks noChangeArrowheads="1"/>
              </p:cNvSpPr>
              <p:nvPr userDrawn="1"/>
            </p:nvSpPr>
            <p:spPr bwMode="gray">
              <a:xfrm>
                <a:off x="8374998" y="5813245"/>
                <a:ext cx="1099321" cy="40980"/>
              </a:xfrm>
              <a:prstGeom prst="rect">
                <a:avLst/>
              </a:prstGeom>
              <a:solidFill>
                <a:srgbClr val="3963A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24"/>
              </a:p>
            </p:txBody>
          </p:sp>
          <p:sp>
            <p:nvSpPr>
              <p:cNvPr id="117" name="Freeform 78"/>
              <p:cNvSpPr>
                <a:spLocks/>
              </p:cNvSpPr>
              <p:nvPr userDrawn="1"/>
            </p:nvSpPr>
            <p:spPr bwMode="gray">
              <a:xfrm>
                <a:off x="9157173" y="4745995"/>
                <a:ext cx="33853" cy="71269"/>
              </a:xfrm>
              <a:custGeom>
                <a:avLst/>
                <a:gdLst>
                  <a:gd name="T0" fmla="*/ 9 w 17"/>
                  <a:gd name="T1" fmla="*/ 0 h 35"/>
                  <a:gd name="T2" fmla="*/ 9 w 17"/>
                  <a:gd name="T3" fmla="*/ 0 h 35"/>
                  <a:gd name="T4" fmla="*/ 0 w 17"/>
                  <a:gd name="T5" fmla="*/ 9 h 35"/>
                  <a:gd name="T6" fmla="*/ 0 w 17"/>
                  <a:gd name="T7" fmla="*/ 35 h 35"/>
                  <a:gd name="T8" fmla="*/ 17 w 17"/>
                  <a:gd name="T9" fmla="*/ 35 h 35"/>
                  <a:gd name="T10" fmla="*/ 17 w 17"/>
                  <a:gd name="T11" fmla="*/ 9 h 35"/>
                  <a:gd name="T12" fmla="*/ 9 w 17"/>
                  <a:gd name="T13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" h="35">
                    <a:moveTo>
                      <a:pt x="9" y="0"/>
                    </a:moveTo>
                    <a:cubicBezTo>
                      <a:pt x="9" y="0"/>
                      <a:pt x="9" y="0"/>
                      <a:pt x="9" y="0"/>
                    </a:cubicBezTo>
                    <a:cubicBezTo>
                      <a:pt x="4" y="0"/>
                      <a:pt x="0" y="4"/>
                      <a:pt x="0" y="9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17" y="9"/>
                      <a:pt x="17" y="9"/>
                      <a:pt x="17" y="9"/>
                    </a:cubicBezTo>
                    <a:cubicBezTo>
                      <a:pt x="17" y="4"/>
                      <a:pt x="13" y="0"/>
                      <a:pt x="9" y="0"/>
                    </a:cubicBezTo>
                    <a:close/>
                  </a:path>
                </a:pathLst>
              </a:custGeom>
              <a:solidFill>
                <a:srgbClr val="3963A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24"/>
              </a:p>
            </p:txBody>
          </p:sp>
          <p:sp>
            <p:nvSpPr>
              <p:cNvPr id="118" name="Freeform 79"/>
              <p:cNvSpPr>
                <a:spLocks/>
              </p:cNvSpPr>
              <p:nvPr userDrawn="1"/>
            </p:nvSpPr>
            <p:spPr bwMode="gray">
              <a:xfrm>
                <a:off x="9157173" y="5002563"/>
                <a:ext cx="33853" cy="71269"/>
              </a:xfrm>
              <a:custGeom>
                <a:avLst/>
                <a:gdLst>
                  <a:gd name="T0" fmla="*/ 9 w 17"/>
                  <a:gd name="T1" fmla="*/ 0 h 35"/>
                  <a:gd name="T2" fmla="*/ 9 w 17"/>
                  <a:gd name="T3" fmla="*/ 0 h 35"/>
                  <a:gd name="T4" fmla="*/ 0 w 17"/>
                  <a:gd name="T5" fmla="*/ 9 h 35"/>
                  <a:gd name="T6" fmla="*/ 0 w 17"/>
                  <a:gd name="T7" fmla="*/ 35 h 35"/>
                  <a:gd name="T8" fmla="*/ 17 w 17"/>
                  <a:gd name="T9" fmla="*/ 35 h 35"/>
                  <a:gd name="T10" fmla="*/ 17 w 17"/>
                  <a:gd name="T11" fmla="*/ 9 h 35"/>
                  <a:gd name="T12" fmla="*/ 9 w 17"/>
                  <a:gd name="T13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" h="35">
                    <a:moveTo>
                      <a:pt x="9" y="0"/>
                    </a:moveTo>
                    <a:cubicBezTo>
                      <a:pt x="9" y="0"/>
                      <a:pt x="9" y="0"/>
                      <a:pt x="9" y="0"/>
                    </a:cubicBezTo>
                    <a:cubicBezTo>
                      <a:pt x="4" y="0"/>
                      <a:pt x="0" y="4"/>
                      <a:pt x="0" y="9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17" y="9"/>
                      <a:pt x="17" y="9"/>
                      <a:pt x="17" y="9"/>
                    </a:cubicBezTo>
                    <a:cubicBezTo>
                      <a:pt x="17" y="4"/>
                      <a:pt x="13" y="0"/>
                      <a:pt x="9" y="0"/>
                    </a:cubicBezTo>
                    <a:close/>
                  </a:path>
                </a:pathLst>
              </a:custGeom>
              <a:solidFill>
                <a:srgbClr val="3963A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24"/>
              </a:p>
            </p:txBody>
          </p:sp>
          <p:sp>
            <p:nvSpPr>
              <p:cNvPr id="119" name="Freeform 80"/>
              <p:cNvSpPr>
                <a:spLocks/>
              </p:cNvSpPr>
              <p:nvPr userDrawn="1"/>
            </p:nvSpPr>
            <p:spPr bwMode="gray">
              <a:xfrm>
                <a:off x="9107285" y="4870716"/>
                <a:ext cx="35634" cy="71269"/>
              </a:xfrm>
              <a:custGeom>
                <a:avLst/>
                <a:gdLst>
                  <a:gd name="T0" fmla="*/ 9 w 17"/>
                  <a:gd name="T1" fmla="*/ 0 h 35"/>
                  <a:gd name="T2" fmla="*/ 9 w 17"/>
                  <a:gd name="T3" fmla="*/ 0 h 35"/>
                  <a:gd name="T4" fmla="*/ 0 w 17"/>
                  <a:gd name="T5" fmla="*/ 9 h 35"/>
                  <a:gd name="T6" fmla="*/ 0 w 17"/>
                  <a:gd name="T7" fmla="*/ 35 h 35"/>
                  <a:gd name="T8" fmla="*/ 17 w 17"/>
                  <a:gd name="T9" fmla="*/ 35 h 35"/>
                  <a:gd name="T10" fmla="*/ 17 w 17"/>
                  <a:gd name="T11" fmla="*/ 9 h 35"/>
                  <a:gd name="T12" fmla="*/ 9 w 17"/>
                  <a:gd name="T13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" h="35">
                    <a:moveTo>
                      <a:pt x="9" y="0"/>
                    </a:moveTo>
                    <a:cubicBezTo>
                      <a:pt x="9" y="0"/>
                      <a:pt x="9" y="0"/>
                      <a:pt x="9" y="0"/>
                    </a:cubicBezTo>
                    <a:cubicBezTo>
                      <a:pt x="4" y="0"/>
                      <a:pt x="0" y="4"/>
                      <a:pt x="0" y="9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17" y="9"/>
                      <a:pt x="17" y="9"/>
                      <a:pt x="17" y="9"/>
                    </a:cubicBezTo>
                    <a:cubicBezTo>
                      <a:pt x="17" y="4"/>
                      <a:pt x="13" y="0"/>
                      <a:pt x="9" y="0"/>
                    </a:cubicBezTo>
                    <a:close/>
                  </a:path>
                </a:pathLst>
              </a:custGeom>
              <a:solidFill>
                <a:srgbClr val="3963A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24"/>
              </a:p>
            </p:txBody>
          </p:sp>
          <p:sp>
            <p:nvSpPr>
              <p:cNvPr id="120" name="Freeform 81"/>
              <p:cNvSpPr>
                <a:spLocks/>
              </p:cNvSpPr>
              <p:nvPr userDrawn="1"/>
            </p:nvSpPr>
            <p:spPr bwMode="gray">
              <a:xfrm>
                <a:off x="9205279" y="4870716"/>
                <a:ext cx="35634" cy="71269"/>
              </a:xfrm>
              <a:custGeom>
                <a:avLst/>
                <a:gdLst>
                  <a:gd name="T0" fmla="*/ 9 w 17"/>
                  <a:gd name="T1" fmla="*/ 0 h 35"/>
                  <a:gd name="T2" fmla="*/ 9 w 17"/>
                  <a:gd name="T3" fmla="*/ 0 h 35"/>
                  <a:gd name="T4" fmla="*/ 0 w 17"/>
                  <a:gd name="T5" fmla="*/ 9 h 35"/>
                  <a:gd name="T6" fmla="*/ 0 w 17"/>
                  <a:gd name="T7" fmla="*/ 35 h 35"/>
                  <a:gd name="T8" fmla="*/ 17 w 17"/>
                  <a:gd name="T9" fmla="*/ 35 h 35"/>
                  <a:gd name="T10" fmla="*/ 17 w 17"/>
                  <a:gd name="T11" fmla="*/ 9 h 35"/>
                  <a:gd name="T12" fmla="*/ 9 w 17"/>
                  <a:gd name="T13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" h="35">
                    <a:moveTo>
                      <a:pt x="9" y="0"/>
                    </a:moveTo>
                    <a:cubicBezTo>
                      <a:pt x="9" y="0"/>
                      <a:pt x="9" y="0"/>
                      <a:pt x="9" y="0"/>
                    </a:cubicBezTo>
                    <a:cubicBezTo>
                      <a:pt x="4" y="0"/>
                      <a:pt x="0" y="4"/>
                      <a:pt x="0" y="9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17" y="9"/>
                      <a:pt x="17" y="9"/>
                      <a:pt x="17" y="9"/>
                    </a:cubicBezTo>
                    <a:cubicBezTo>
                      <a:pt x="17" y="4"/>
                      <a:pt x="13" y="0"/>
                      <a:pt x="9" y="0"/>
                    </a:cubicBezTo>
                    <a:close/>
                  </a:path>
                </a:pathLst>
              </a:custGeom>
              <a:solidFill>
                <a:srgbClr val="3963A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24"/>
              </a:p>
            </p:txBody>
          </p:sp>
          <p:sp>
            <p:nvSpPr>
              <p:cNvPr id="121" name="Freeform 82"/>
              <p:cNvSpPr>
                <a:spLocks/>
              </p:cNvSpPr>
              <p:nvPr userDrawn="1"/>
            </p:nvSpPr>
            <p:spPr bwMode="gray">
              <a:xfrm>
                <a:off x="9059178" y="5002563"/>
                <a:ext cx="33853" cy="71269"/>
              </a:xfrm>
              <a:custGeom>
                <a:avLst/>
                <a:gdLst>
                  <a:gd name="T0" fmla="*/ 9 w 17"/>
                  <a:gd name="T1" fmla="*/ 0 h 35"/>
                  <a:gd name="T2" fmla="*/ 9 w 17"/>
                  <a:gd name="T3" fmla="*/ 0 h 35"/>
                  <a:gd name="T4" fmla="*/ 0 w 17"/>
                  <a:gd name="T5" fmla="*/ 9 h 35"/>
                  <a:gd name="T6" fmla="*/ 0 w 17"/>
                  <a:gd name="T7" fmla="*/ 35 h 35"/>
                  <a:gd name="T8" fmla="*/ 17 w 17"/>
                  <a:gd name="T9" fmla="*/ 35 h 35"/>
                  <a:gd name="T10" fmla="*/ 17 w 17"/>
                  <a:gd name="T11" fmla="*/ 9 h 35"/>
                  <a:gd name="T12" fmla="*/ 9 w 17"/>
                  <a:gd name="T13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" h="35">
                    <a:moveTo>
                      <a:pt x="9" y="0"/>
                    </a:moveTo>
                    <a:cubicBezTo>
                      <a:pt x="9" y="0"/>
                      <a:pt x="9" y="0"/>
                      <a:pt x="9" y="0"/>
                    </a:cubicBezTo>
                    <a:cubicBezTo>
                      <a:pt x="4" y="0"/>
                      <a:pt x="0" y="4"/>
                      <a:pt x="0" y="9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17" y="9"/>
                      <a:pt x="17" y="9"/>
                      <a:pt x="17" y="9"/>
                    </a:cubicBezTo>
                    <a:cubicBezTo>
                      <a:pt x="17" y="4"/>
                      <a:pt x="13" y="0"/>
                      <a:pt x="9" y="0"/>
                    </a:cubicBezTo>
                    <a:close/>
                  </a:path>
                </a:pathLst>
              </a:custGeom>
              <a:solidFill>
                <a:srgbClr val="3963A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24"/>
              </a:p>
            </p:txBody>
          </p:sp>
          <p:sp>
            <p:nvSpPr>
              <p:cNvPr id="122" name="Freeform 83"/>
              <p:cNvSpPr>
                <a:spLocks/>
              </p:cNvSpPr>
              <p:nvPr userDrawn="1"/>
            </p:nvSpPr>
            <p:spPr bwMode="gray">
              <a:xfrm>
                <a:off x="9253386" y="5002563"/>
                <a:ext cx="35634" cy="71269"/>
              </a:xfrm>
              <a:custGeom>
                <a:avLst/>
                <a:gdLst>
                  <a:gd name="T0" fmla="*/ 9 w 17"/>
                  <a:gd name="T1" fmla="*/ 0 h 35"/>
                  <a:gd name="T2" fmla="*/ 9 w 17"/>
                  <a:gd name="T3" fmla="*/ 0 h 35"/>
                  <a:gd name="T4" fmla="*/ 0 w 17"/>
                  <a:gd name="T5" fmla="*/ 9 h 35"/>
                  <a:gd name="T6" fmla="*/ 0 w 17"/>
                  <a:gd name="T7" fmla="*/ 35 h 35"/>
                  <a:gd name="T8" fmla="*/ 17 w 17"/>
                  <a:gd name="T9" fmla="*/ 35 h 35"/>
                  <a:gd name="T10" fmla="*/ 17 w 17"/>
                  <a:gd name="T11" fmla="*/ 9 h 35"/>
                  <a:gd name="T12" fmla="*/ 9 w 17"/>
                  <a:gd name="T13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" h="35">
                    <a:moveTo>
                      <a:pt x="9" y="0"/>
                    </a:moveTo>
                    <a:cubicBezTo>
                      <a:pt x="9" y="0"/>
                      <a:pt x="9" y="0"/>
                      <a:pt x="9" y="0"/>
                    </a:cubicBezTo>
                    <a:cubicBezTo>
                      <a:pt x="4" y="0"/>
                      <a:pt x="0" y="4"/>
                      <a:pt x="0" y="9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17" y="9"/>
                      <a:pt x="17" y="9"/>
                      <a:pt x="17" y="9"/>
                    </a:cubicBezTo>
                    <a:cubicBezTo>
                      <a:pt x="17" y="4"/>
                      <a:pt x="13" y="0"/>
                      <a:pt x="9" y="0"/>
                    </a:cubicBezTo>
                    <a:close/>
                  </a:path>
                </a:pathLst>
              </a:custGeom>
              <a:solidFill>
                <a:srgbClr val="3963A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24"/>
              </a:p>
            </p:txBody>
          </p:sp>
        </p:grpSp>
        <p:grpSp>
          <p:nvGrpSpPr>
            <p:cNvPr id="43" name="Group 42"/>
            <p:cNvGrpSpPr/>
            <p:nvPr userDrawn="1"/>
          </p:nvGrpSpPr>
          <p:grpSpPr bwMode="gray">
            <a:xfrm>
              <a:off x="11546458" y="4621275"/>
              <a:ext cx="705561" cy="2373250"/>
              <a:chOff x="11546458" y="4621275"/>
              <a:chExt cx="705561" cy="2373250"/>
            </a:xfrm>
          </p:grpSpPr>
          <p:sp>
            <p:nvSpPr>
              <p:cNvPr id="58" name="Rectangle 84"/>
              <p:cNvSpPr>
                <a:spLocks noChangeArrowheads="1"/>
              </p:cNvSpPr>
              <p:nvPr userDrawn="1"/>
            </p:nvSpPr>
            <p:spPr bwMode="gray">
              <a:xfrm>
                <a:off x="11546458" y="4621275"/>
                <a:ext cx="456120" cy="2373250"/>
              </a:xfrm>
              <a:prstGeom prst="rect">
                <a:avLst/>
              </a:prstGeom>
              <a:solidFill>
                <a:srgbClr val="3963A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24"/>
              </a:p>
            </p:txBody>
          </p:sp>
          <p:sp>
            <p:nvSpPr>
              <p:cNvPr id="59" name="Freeform 85"/>
              <p:cNvSpPr>
                <a:spLocks/>
              </p:cNvSpPr>
              <p:nvPr userDrawn="1"/>
            </p:nvSpPr>
            <p:spPr bwMode="gray">
              <a:xfrm>
                <a:off x="11546458" y="4908132"/>
                <a:ext cx="705561" cy="2086393"/>
              </a:xfrm>
              <a:custGeom>
                <a:avLst/>
                <a:gdLst>
                  <a:gd name="T0" fmla="*/ 347 w 347"/>
                  <a:gd name="T1" fmla="*/ 218 h 1017"/>
                  <a:gd name="T2" fmla="*/ 347 w 347"/>
                  <a:gd name="T3" fmla="*/ 1017 h 1017"/>
                  <a:gd name="T4" fmla="*/ 0 w 347"/>
                  <a:gd name="T5" fmla="*/ 1017 h 1017"/>
                  <a:gd name="T6" fmla="*/ 0 w 347"/>
                  <a:gd name="T7" fmla="*/ 0 h 1017"/>
                  <a:gd name="T8" fmla="*/ 20 w 347"/>
                  <a:gd name="T9" fmla="*/ 21 h 1017"/>
                  <a:gd name="T10" fmla="*/ 62 w 347"/>
                  <a:gd name="T11" fmla="*/ 61 h 1017"/>
                  <a:gd name="T12" fmla="*/ 109 w 347"/>
                  <a:gd name="T13" fmla="*/ 101 h 1017"/>
                  <a:gd name="T14" fmla="*/ 224 w 347"/>
                  <a:gd name="T15" fmla="*/ 176 h 1017"/>
                  <a:gd name="T16" fmla="*/ 347 w 347"/>
                  <a:gd name="T17" fmla="*/ 218 h 10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7" h="1017">
                    <a:moveTo>
                      <a:pt x="347" y="218"/>
                    </a:moveTo>
                    <a:cubicBezTo>
                      <a:pt x="347" y="1017"/>
                      <a:pt x="347" y="1017"/>
                      <a:pt x="347" y="1017"/>
                    </a:cubicBezTo>
                    <a:cubicBezTo>
                      <a:pt x="0" y="1017"/>
                      <a:pt x="0" y="1017"/>
                      <a:pt x="0" y="1017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7" y="8"/>
                      <a:pt x="20" y="21"/>
                    </a:cubicBezTo>
                    <a:cubicBezTo>
                      <a:pt x="31" y="32"/>
                      <a:pt x="45" y="46"/>
                      <a:pt x="62" y="61"/>
                    </a:cubicBezTo>
                    <a:cubicBezTo>
                      <a:pt x="76" y="74"/>
                      <a:pt x="92" y="87"/>
                      <a:pt x="109" y="101"/>
                    </a:cubicBezTo>
                    <a:cubicBezTo>
                      <a:pt x="143" y="127"/>
                      <a:pt x="182" y="154"/>
                      <a:pt x="224" y="176"/>
                    </a:cubicBezTo>
                    <a:cubicBezTo>
                      <a:pt x="263" y="196"/>
                      <a:pt x="305" y="212"/>
                      <a:pt x="347" y="218"/>
                    </a:cubicBezTo>
                    <a:close/>
                  </a:path>
                </a:pathLst>
              </a:custGeom>
              <a:solidFill>
                <a:srgbClr val="3963A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24"/>
              </a:p>
            </p:txBody>
          </p:sp>
          <p:sp>
            <p:nvSpPr>
              <p:cNvPr id="60" name="Rectangle 86"/>
              <p:cNvSpPr>
                <a:spLocks noChangeArrowheads="1"/>
              </p:cNvSpPr>
              <p:nvPr userDrawn="1"/>
            </p:nvSpPr>
            <p:spPr bwMode="gray">
              <a:xfrm>
                <a:off x="11546458" y="4703234"/>
                <a:ext cx="297547" cy="83741"/>
              </a:xfrm>
              <a:prstGeom prst="rect">
                <a:avLst/>
              </a:prstGeom>
              <a:solidFill>
                <a:srgbClr val="409AE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24"/>
              </a:p>
            </p:txBody>
          </p:sp>
          <p:sp>
            <p:nvSpPr>
              <p:cNvPr id="61" name="Rectangle 87"/>
              <p:cNvSpPr>
                <a:spLocks noChangeArrowheads="1"/>
              </p:cNvSpPr>
              <p:nvPr userDrawn="1"/>
            </p:nvSpPr>
            <p:spPr bwMode="gray">
              <a:xfrm>
                <a:off x="11546458" y="4868934"/>
                <a:ext cx="297547" cy="81959"/>
              </a:xfrm>
              <a:prstGeom prst="rect">
                <a:avLst/>
              </a:prstGeom>
              <a:solidFill>
                <a:srgbClr val="409AE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24"/>
              </a:p>
            </p:txBody>
          </p:sp>
          <p:sp>
            <p:nvSpPr>
              <p:cNvPr id="62" name="Rectangle 88"/>
              <p:cNvSpPr>
                <a:spLocks noChangeArrowheads="1"/>
              </p:cNvSpPr>
              <p:nvPr userDrawn="1"/>
            </p:nvSpPr>
            <p:spPr bwMode="gray">
              <a:xfrm>
                <a:off x="11546458" y="5032852"/>
                <a:ext cx="297547" cy="81959"/>
              </a:xfrm>
              <a:prstGeom prst="rect">
                <a:avLst/>
              </a:prstGeom>
              <a:solidFill>
                <a:srgbClr val="409AE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24"/>
              </a:p>
            </p:txBody>
          </p:sp>
          <p:sp>
            <p:nvSpPr>
              <p:cNvPr id="63" name="Rectangle 89"/>
              <p:cNvSpPr>
                <a:spLocks noChangeArrowheads="1"/>
              </p:cNvSpPr>
              <p:nvPr userDrawn="1"/>
            </p:nvSpPr>
            <p:spPr bwMode="gray">
              <a:xfrm>
                <a:off x="11546458" y="5196770"/>
                <a:ext cx="297547" cy="81959"/>
              </a:xfrm>
              <a:prstGeom prst="rect">
                <a:avLst/>
              </a:prstGeom>
              <a:solidFill>
                <a:srgbClr val="409AE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24"/>
              </a:p>
            </p:txBody>
          </p:sp>
          <p:sp>
            <p:nvSpPr>
              <p:cNvPr id="64" name="Rectangle 90"/>
              <p:cNvSpPr>
                <a:spLocks noChangeArrowheads="1"/>
              </p:cNvSpPr>
              <p:nvPr userDrawn="1"/>
            </p:nvSpPr>
            <p:spPr bwMode="gray">
              <a:xfrm>
                <a:off x="11546458" y="5362470"/>
                <a:ext cx="297547" cy="80177"/>
              </a:xfrm>
              <a:prstGeom prst="rect">
                <a:avLst/>
              </a:prstGeom>
              <a:solidFill>
                <a:srgbClr val="409AE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24"/>
              </a:p>
            </p:txBody>
          </p:sp>
          <p:sp>
            <p:nvSpPr>
              <p:cNvPr id="65" name="Rectangle 91"/>
              <p:cNvSpPr>
                <a:spLocks noChangeArrowheads="1"/>
              </p:cNvSpPr>
              <p:nvPr userDrawn="1"/>
            </p:nvSpPr>
            <p:spPr bwMode="gray">
              <a:xfrm>
                <a:off x="11546458" y="5526388"/>
                <a:ext cx="297547" cy="80177"/>
              </a:xfrm>
              <a:prstGeom prst="rect">
                <a:avLst/>
              </a:prstGeom>
              <a:solidFill>
                <a:srgbClr val="409AE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24"/>
              </a:p>
            </p:txBody>
          </p:sp>
          <p:sp>
            <p:nvSpPr>
              <p:cNvPr id="66" name="Rectangle 92"/>
              <p:cNvSpPr>
                <a:spLocks noChangeArrowheads="1"/>
              </p:cNvSpPr>
              <p:nvPr userDrawn="1"/>
            </p:nvSpPr>
            <p:spPr bwMode="gray">
              <a:xfrm>
                <a:off x="11546458" y="5692088"/>
                <a:ext cx="297547" cy="78396"/>
              </a:xfrm>
              <a:prstGeom prst="rect">
                <a:avLst/>
              </a:prstGeom>
              <a:solidFill>
                <a:srgbClr val="409AE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24"/>
              </a:p>
            </p:txBody>
          </p:sp>
          <p:sp>
            <p:nvSpPr>
              <p:cNvPr id="67" name="Rectangle 93"/>
              <p:cNvSpPr>
                <a:spLocks noChangeArrowheads="1"/>
              </p:cNvSpPr>
              <p:nvPr userDrawn="1"/>
            </p:nvSpPr>
            <p:spPr bwMode="gray">
              <a:xfrm>
                <a:off x="11546458" y="5856006"/>
                <a:ext cx="297547" cy="80177"/>
              </a:xfrm>
              <a:prstGeom prst="rect">
                <a:avLst/>
              </a:prstGeom>
              <a:solidFill>
                <a:srgbClr val="409AE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24"/>
              </a:p>
            </p:txBody>
          </p:sp>
          <p:sp>
            <p:nvSpPr>
              <p:cNvPr id="68" name="Rectangle 94"/>
              <p:cNvSpPr>
                <a:spLocks noChangeArrowheads="1"/>
              </p:cNvSpPr>
              <p:nvPr userDrawn="1"/>
            </p:nvSpPr>
            <p:spPr bwMode="gray">
              <a:xfrm>
                <a:off x="11546458" y="6019925"/>
                <a:ext cx="297547" cy="81959"/>
              </a:xfrm>
              <a:prstGeom prst="rect">
                <a:avLst/>
              </a:prstGeom>
              <a:solidFill>
                <a:srgbClr val="409AE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24"/>
              </a:p>
            </p:txBody>
          </p:sp>
          <p:sp>
            <p:nvSpPr>
              <p:cNvPr id="69" name="Rectangle 95"/>
              <p:cNvSpPr>
                <a:spLocks noChangeArrowheads="1"/>
              </p:cNvSpPr>
              <p:nvPr userDrawn="1"/>
            </p:nvSpPr>
            <p:spPr bwMode="gray">
              <a:xfrm>
                <a:off x="11546458" y="6183843"/>
                <a:ext cx="297547" cy="81959"/>
              </a:xfrm>
              <a:prstGeom prst="rect">
                <a:avLst/>
              </a:prstGeom>
              <a:solidFill>
                <a:srgbClr val="409AE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24"/>
              </a:p>
            </p:txBody>
          </p:sp>
          <p:sp>
            <p:nvSpPr>
              <p:cNvPr id="70" name="Rectangle 96"/>
              <p:cNvSpPr>
                <a:spLocks noChangeArrowheads="1"/>
              </p:cNvSpPr>
              <p:nvPr userDrawn="1"/>
            </p:nvSpPr>
            <p:spPr bwMode="gray">
              <a:xfrm>
                <a:off x="11546458" y="6347761"/>
                <a:ext cx="297547" cy="81959"/>
              </a:xfrm>
              <a:prstGeom prst="rect">
                <a:avLst/>
              </a:prstGeom>
              <a:solidFill>
                <a:srgbClr val="409AE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24"/>
              </a:p>
            </p:txBody>
          </p:sp>
          <p:sp>
            <p:nvSpPr>
              <p:cNvPr id="71" name="Rectangle 97"/>
              <p:cNvSpPr>
                <a:spLocks noChangeArrowheads="1"/>
              </p:cNvSpPr>
              <p:nvPr userDrawn="1"/>
            </p:nvSpPr>
            <p:spPr bwMode="gray">
              <a:xfrm>
                <a:off x="11546458" y="6511679"/>
                <a:ext cx="297547" cy="81959"/>
              </a:xfrm>
              <a:prstGeom prst="rect">
                <a:avLst/>
              </a:prstGeom>
              <a:solidFill>
                <a:srgbClr val="409AE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24"/>
              </a:p>
            </p:txBody>
          </p:sp>
          <p:sp>
            <p:nvSpPr>
              <p:cNvPr id="72" name="Rectangle 98"/>
              <p:cNvSpPr>
                <a:spLocks noChangeArrowheads="1"/>
              </p:cNvSpPr>
              <p:nvPr userDrawn="1"/>
            </p:nvSpPr>
            <p:spPr bwMode="gray">
              <a:xfrm>
                <a:off x="11546458" y="6675597"/>
                <a:ext cx="297547" cy="83741"/>
              </a:xfrm>
              <a:prstGeom prst="rect">
                <a:avLst/>
              </a:prstGeom>
              <a:solidFill>
                <a:srgbClr val="409AE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24"/>
              </a:p>
            </p:txBody>
          </p:sp>
          <p:sp>
            <p:nvSpPr>
              <p:cNvPr id="73" name="Rectangle 99"/>
              <p:cNvSpPr>
                <a:spLocks noChangeArrowheads="1"/>
              </p:cNvSpPr>
              <p:nvPr userDrawn="1"/>
            </p:nvSpPr>
            <p:spPr bwMode="gray">
              <a:xfrm>
                <a:off x="11546458" y="6841297"/>
                <a:ext cx="297547" cy="81959"/>
              </a:xfrm>
              <a:prstGeom prst="rect">
                <a:avLst/>
              </a:prstGeom>
              <a:solidFill>
                <a:srgbClr val="409AE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24"/>
              </a:p>
            </p:txBody>
          </p:sp>
        </p:grpSp>
        <p:grpSp>
          <p:nvGrpSpPr>
            <p:cNvPr id="44" name="Group 43"/>
            <p:cNvGrpSpPr/>
            <p:nvPr userDrawn="1"/>
          </p:nvGrpSpPr>
          <p:grpSpPr bwMode="gray">
            <a:xfrm>
              <a:off x="9741577" y="3466721"/>
              <a:ext cx="1364797" cy="3527804"/>
              <a:chOff x="9741577" y="3466721"/>
              <a:chExt cx="1364797" cy="3527804"/>
            </a:xfrm>
          </p:grpSpPr>
          <p:sp>
            <p:nvSpPr>
              <p:cNvPr id="45" name="Freeform 22"/>
              <p:cNvSpPr>
                <a:spLocks/>
              </p:cNvSpPr>
              <p:nvPr userDrawn="1"/>
            </p:nvSpPr>
            <p:spPr bwMode="gray">
              <a:xfrm>
                <a:off x="10399031" y="3466721"/>
                <a:ext cx="51670" cy="849880"/>
              </a:xfrm>
              <a:custGeom>
                <a:avLst/>
                <a:gdLst>
                  <a:gd name="T0" fmla="*/ 29 w 29"/>
                  <a:gd name="T1" fmla="*/ 477 h 477"/>
                  <a:gd name="T2" fmla="*/ 0 w 29"/>
                  <a:gd name="T3" fmla="*/ 477 h 477"/>
                  <a:gd name="T4" fmla="*/ 8 w 29"/>
                  <a:gd name="T5" fmla="*/ 0 h 477"/>
                  <a:gd name="T6" fmla="*/ 21 w 29"/>
                  <a:gd name="T7" fmla="*/ 0 h 477"/>
                  <a:gd name="T8" fmla="*/ 29 w 29"/>
                  <a:gd name="T9" fmla="*/ 477 h 4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477">
                    <a:moveTo>
                      <a:pt x="29" y="477"/>
                    </a:moveTo>
                    <a:lnTo>
                      <a:pt x="0" y="477"/>
                    </a:lnTo>
                    <a:lnTo>
                      <a:pt x="8" y="0"/>
                    </a:lnTo>
                    <a:lnTo>
                      <a:pt x="21" y="0"/>
                    </a:lnTo>
                    <a:lnTo>
                      <a:pt x="29" y="477"/>
                    </a:lnTo>
                    <a:close/>
                  </a:path>
                </a:pathLst>
              </a:custGeom>
              <a:solidFill>
                <a:srgbClr val="D2D2D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24"/>
              </a:p>
            </p:txBody>
          </p:sp>
          <p:sp>
            <p:nvSpPr>
              <p:cNvPr id="46" name="Freeform 23"/>
              <p:cNvSpPr>
                <a:spLocks/>
              </p:cNvSpPr>
              <p:nvPr userDrawn="1"/>
            </p:nvSpPr>
            <p:spPr bwMode="gray">
              <a:xfrm>
                <a:off x="9880551" y="4145556"/>
                <a:ext cx="1086849" cy="359907"/>
              </a:xfrm>
              <a:custGeom>
                <a:avLst/>
                <a:gdLst>
                  <a:gd name="T0" fmla="*/ 610 w 610"/>
                  <a:gd name="T1" fmla="*/ 131 h 202"/>
                  <a:gd name="T2" fmla="*/ 304 w 610"/>
                  <a:gd name="T3" fmla="*/ 202 h 202"/>
                  <a:gd name="T4" fmla="*/ 0 w 610"/>
                  <a:gd name="T5" fmla="*/ 131 h 202"/>
                  <a:gd name="T6" fmla="*/ 0 w 610"/>
                  <a:gd name="T7" fmla="*/ 93 h 202"/>
                  <a:gd name="T8" fmla="*/ 302 w 610"/>
                  <a:gd name="T9" fmla="*/ 0 h 202"/>
                  <a:gd name="T10" fmla="*/ 610 w 610"/>
                  <a:gd name="T11" fmla="*/ 93 h 202"/>
                  <a:gd name="T12" fmla="*/ 610 w 610"/>
                  <a:gd name="T13" fmla="*/ 131 h 2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10" h="202">
                    <a:moveTo>
                      <a:pt x="610" y="131"/>
                    </a:moveTo>
                    <a:lnTo>
                      <a:pt x="304" y="202"/>
                    </a:lnTo>
                    <a:lnTo>
                      <a:pt x="0" y="131"/>
                    </a:lnTo>
                    <a:lnTo>
                      <a:pt x="0" y="93"/>
                    </a:lnTo>
                    <a:lnTo>
                      <a:pt x="302" y="0"/>
                    </a:lnTo>
                    <a:lnTo>
                      <a:pt x="610" y="93"/>
                    </a:lnTo>
                    <a:lnTo>
                      <a:pt x="610" y="13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24"/>
              </a:p>
            </p:txBody>
          </p:sp>
          <p:sp>
            <p:nvSpPr>
              <p:cNvPr id="47" name="Freeform 24"/>
              <p:cNvSpPr>
                <a:spLocks/>
              </p:cNvSpPr>
              <p:nvPr userDrawn="1"/>
            </p:nvSpPr>
            <p:spPr bwMode="gray">
              <a:xfrm>
                <a:off x="10422193" y="4145556"/>
                <a:ext cx="545206" cy="359907"/>
              </a:xfrm>
              <a:custGeom>
                <a:avLst/>
                <a:gdLst>
                  <a:gd name="T0" fmla="*/ 306 w 306"/>
                  <a:gd name="T1" fmla="*/ 131 h 202"/>
                  <a:gd name="T2" fmla="*/ 0 w 306"/>
                  <a:gd name="T3" fmla="*/ 202 h 202"/>
                  <a:gd name="T4" fmla="*/ 0 w 306"/>
                  <a:gd name="T5" fmla="*/ 0 h 202"/>
                  <a:gd name="T6" fmla="*/ 306 w 306"/>
                  <a:gd name="T7" fmla="*/ 93 h 202"/>
                  <a:gd name="T8" fmla="*/ 306 w 306"/>
                  <a:gd name="T9" fmla="*/ 131 h 2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6" h="202">
                    <a:moveTo>
                      <a:pt x="306" y="131"/>
                    </a:moveTo>
                    <a:lnTo>
                      <a:pt x="0" y="202"/>
                    </a:lnTo>
                    <a:lnTo>
                      <a:pt x="0" y="0"/>
                    </a:lnTo>
                    <a:lnTo>
                      <a:pt x="306" y="93"/>
                    </a:lnTo>
                    <a:lnTo>
                      <a:pt x="306" y="131"/>
                    </a:lnTo>
                    <a:close/>
                  </a:path>
                </a:pathLst>
              </a:custGeom>
              <a:solidFill>
                <a:srgbClr val="D2D2D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24"/>
              </a:p>
            </p:txBody>
          </p:sp>
          <p:sp>
            <p:nvSpPr>
              <p:cNvPr id="48" name="Freeform 25"/>
              <p:cNvSpPr>
                <a:spLocks/>
              </p:cNvSpPr>
              <p:nvPr userDrawn="1"/>
            </p:nvSpPr>
            <p:spPr bwMode="gray">
              <a:xfrm>
                <a:off x="9916185" y="6390522"/>
                <a:ext cx="1015580" cy="260131"/>
              </a:xfrm>
              <a:custGeom>
                <a:avLst/>
                <a:gdLst>
                  <a:gd name="T0" fmla="*/ 570 w 570"/>
                  <a:gd name="T1" fmla="*/ 90 h 146"/>
                  <a:gd name="T2" fmla="*/ 286 w 570"/>
                  <a:gd name="T3" fmla="*/ 146 h 146"/>
                  <a:gd name="T4" fmla="*/ 0 w 570"/>
                  <a:gd name="T5" fmla="*/ 90 h 146"/>
                  <a:gd name="T6" fmla="*/ 0 w 570"/>
                  <a:gd name="T7" fmla="*/ 46 h 146"/>
                  <a:gd name="T8" fmla="*/ 286 w 570"/>
                  <a:gd name="T9" fmla="*/ 0 h 146"/>
                  <a:gd name="T10" fmla="*/ 570 w 570"/>
                  <a:gd name="T11" fmla="*/ 46 h 146"/>
                  <a:gd name="T12" fmla="*/ 570 w 570"/>
                  <a:gd name="T13" fmla="*/ 90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70" h="146">
                    <a:moveTo>
                      <a:pt x="570" y="90"/>
                    </a:moveTo>
                    <a:lnTo>
                      <a:pt x="286" y="146"/>
                    </a:lnTo>
                    <a:lnTo>
                      <a:pt x="0" y="90"/>
                    </a:lnTo>
                    <a:lnTo>
                      <a:pt x="0" y="46"/>
                    </a:lnTo>
                    <a:lnTo>
                      <a:pt x="286" y="0"/>
                    </a:lnTo>
                    <a:lnTo>
                      <a:pt x="570" y="46"/>
                    </a:lnTo>
                    <a:lnTo>
                      <a:pt x="570" y="9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24"/>
              </a:p>
            </p:txBody>
          </p:sp>
          <p:sp>
            <p:nvSpPr>
              <p:cNvPr id="49" name="Freeform 26"/>
              <p:cNvSpPr>
                <a:spLocks/>
              </p:cNvSpPr>
              <p:nvPr userDrawn="1"/>
            </p:nvSpPr>
            <p:spPr bwMode="gray">
              <a:xfrm>
                <a:off x="9916185" y="6513461"/>
                <a:ext cx="1015580" cy="137192"/>
              </a:xfrm>
              <a:custGeom>
                <a:avLst/>
                <a:gdLst>
                  <a:gd name="T0" fmla="*/ 570 w 570"/>
                  <a:gd name="T1" fmla="*/ 21 h 77"/>
                  <a:gd name="T2" fmla="*/ 286 w 570"/>
                  <a:gd name="T3" fmla="*/ 77 h 77"/>
                  <a:gd name="T4" fmla="*/ 0 w 570"/>
                  <a:gd name="T5" fmla="*/ 21 h 77"/>
                  <a:gd name="T6" fmla="*/ 0 w 570"/>
                  <a:gd name="T7" fmla="*/ 0 h 77"/>
                  <a:gd name="T8" fmla="*/ 286 w 570"/>
                  <a:gd name="T9" fmla="*/ 4 h 77"/>
                  <a:gd name="T10" fmla="*/ 570 w 570"/>
                  <a:gd name="T11" fmla="*/ 0 h 77"/>
                  <a:gd name="T12" fmla="*/ 570 w 570"/>
                  <a:gd name="T13" fmla="*/ 21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70" h="77">
                    <a:moveTo>
                      <a:pt x="570" y="21"/>
                    </a:moveTo>
                    <a:lnTo>
                      <a:pt x="286" y="77"/>
                    </a:lnTo>
                    <a:lnTo>
                      <a:pt x="0" y="21"/>
                    </a:lnTo>
                    <a:lnTo>
                      <a:pt x="0" y="0"/>
                    </a:lnTo>
                    <a:lnTo>
                      <a:pt x="286" y="4"/>
                    </a:lnTo>
                    <a:lnTo>
                      <a:pt x="570" y="0"/>
                    </a:lnTo>
                    <a:lnTo>
                      <a:pt x="570" y="21"/>
                    </a:lnTo>
                    <a:close/>
                  </a:path>
                </a:pathLst>
              </a:custGeom>
              <a:solidFill>
                <a:srgbClr val="D2D2D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24"/>
              </a:p>
            </p:txBody>
          </p:sp>
          <p:sp>
            <p:nvSpPr>
              <p:cNvPr id="50" name="Rectangle 27"/>
              <p:cNvSpPr>
                <a:spLocks noChangeArrowheads="1"/>
              </p:cNvSpPr>
              <p:nvPr userDrawn="1"/>
            </p:nvSpPr>
            <p:spPr bwMode="gray">
              <a:xfrm>
                <a:off x="9907276" y="6472481"/>
                <a:ext cx="1033397" cy="78396"/>
              </a:xfrm>
              <a:prstGeom prst="rect">
                <a:avLst/>
              </a:prstGeom>
              <a:solidFill>
                <a:srgbClr val="9393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24"/>
              </a:p>
            </p:txBody>
          </p:sp>
          <p:sp>
            <p:nvSpPr>
              <p:cNvPr id="51" name="Freeform 28"/>
              <p:cNvSpPr>
                <a:spLocks/>
              </p:cNvSpPr>
              <p:nvPr userDrawn="1"/>
            </p:nvSpPr>
            <p:spPr bwMode="gray">
              <a:xfrm>
                <a:off x="10301036" y="4093886"/>
                <a:ext cx="245877" cy="94431"/>
              </a:xfrm>
              <a:custGeom>
                <a:avLst/>
                <a:gdLst>
                  <a:gd name="T0" fmla="*/ 68 w 138"/>
                  <a:gd name="T1" fmla="*/ 53 h 53"/>
                  <a:gd name="T2" fmla="*/ 0 w 138"/>
                  <a:gd name="T3" fmla="*/ 0 h 53"/>
                  <a:gd name="T4" fmla="*/ 138 w 138"/>
                  <a:gd name="T5" fmla="*/ 0 h 53"/>
                  <a:gd name="T6" fmla="*/ 68 w 138"/>
                  <a:gd name="T7" fmla="*/ 53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8" h="53">
                    <a:moveTo>
                      <a:pt x="68" y="53"/>
                    </a:moveTo>
                    <a:lnTo>
                      <a:pt x="0" y="0"/>
                    </a:lnTo>
                    <a:lnTo>
                      <a:pt x="138" y="0"/>
                    </a:lnTo>
                    <a:lnTo>
                      <a:pt x="68" y="5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24"/>
              </a:p>
            </p:txBody>
          </p:sp>
          <p:sp>
            <p:nvSpPr>
              <p:cNvPr id="52" name="Freeform 29"/>
              <p:cNvSpPr>
                <a:spLocks/>
              </p:cNvSpPr>
              <p:nvPr userDrawn="1"/>
            </p:nvSpPr>
            <p:spPr bwMode="gray">
              <a:xfrm>
                <a:off x="10422193" y="4093886"/>
                <a:ext cx="124720" cy="94431"/>
              </a:xfrm>
              <a:custGeom>
                <a:avLst/>
                <a:gdLst>
                  <a:gd name="T0" fmla="*/ 0 w 70"/>
                  <a:gd name="T1" fmla="*/ 53 h 53"/>
                  <a:gd name="T2" fmla="*/ 0 w 70"/>
                  <a:gd name="T3" fmla="*/ 0 h 53"/>
                  <a:gd name="T4" fmla="*/ 70 w 70"/>
                  <a:gd name="T5" fmla="*/ 0 h 53"/>
                  <a:gd name="T6" fmla="*/ 0 w 70"/>
                  <a:gd name="T7" fmla="*/ 53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0" h="53">
                    <a:moveTo>
                      <a:pt x="0" y="53"/>
                    </a:moveTo>
                    <a:lnTo>
                      <a:pt x="0" y="0"/>
                    </a:lnTo>
                    <a:lnTo>
                      <a:pt x="70" y="0"/>
                    </a:lnTo>
                    <a:lnTo>
                      <a:pt x="0" y="53"/>
                    </a:lnTo>
                    <a:close/>
                  </a:path>
                </a:pathLst>
              </a:custGeom>
              <a:solidFill>
                <a:srgbClr val="D2D2D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24"/>
              </a:p>
            </p:txBody>
          </p:sp>
          <p:sp>
            <p:nvSpPr>
              <p:cNvPr id="53" name="Freeform 30"/>
              <p:cNvSpPr>
                <a:spLocks noEditPoints="1"/>
              </p:cNvSpPr>
              <p:nvPr userDrawn="1"/>
            </p:nvSpPr>
            <p:spPr bwMode="gray">
              <a:xfrm>
                <a:off x="9939347" y="4425286"/>
                <a:ext cx="960347" cy="2569239"/>
              </a:xfrm>
              <a:custGeom>
                <a:avLst/>
                <a:gdLst>
                  <a:gd name="T0" fmla="*/ 421 w 473"/>
                  <a:gd name="T1" fmla="*/ 1104 h 1252"/>
                  <a:gd name="T2" fmla="*/ 403 w 473"/>
                  <a:gd name="T3" fmla="*/ 1052 h 1252"/>
                  <a:gd name="T4" fmla="*/ 391 w 473"/>
                  <a:gd name="T5" fmla="*/ 1019 h 1252"/>
                  <a:gd name="T6" fmla="*/ 378 w 473"/>
                  <a:gd name="T7" fmla="*/ 981 h 1252"/>
                  <a:gd name="T8" fmla="*/ 354 w 473"/>
                  <a:gd name="T9" fmla="*/ 913 h 1252"/>
                  <a:gd name="T10" fmla="*/ 319 w 473"/>
                  <a:gd name="T11" fmla="*/ 792 h 1252"/>
                  <a:gd name="T12" fmla="*/ 288 w 473"/>
                  <a:gd name="T13" fmla="*/ 562 h 1252"/>
                  <a:gd name="T14" fmla="*/ 308 w 473"/>
                  <a:gd name="T15" fmla="*/ 226 h 1252"/>
                  <a:gd name="T16" fmla="*/ 324 w 473"/>
                  <a:gd name="T17" fmla="*/ 130 h 1252"/>
                  <a:gd name="T18" fmla="*/ 337 w 473"/>
                  <a:gd name="T19" fmla="*/ 60 h 1252"/>
                  <a:gd name="T20" fmla="*/ 348 w 473"/>
                  <a:gd name="T21" fmla="*/ 6 h 1252"/>
                  <a:gd name="T22" fmla="*/ 128 w 473"/>
                  <a:gd name="T23" fmla="*/ 0 h 1252"/>
                  <a:gd name="T24" fmla="*/ 131 w 473"/>
                  <a:gd name="T25" fmla="*/ 15 h 1252"/>
                  <a:gd name="T26" fmla="*/ 150 w 473"/>
                  <a:gd name="T27" fmla="*/ 111 h 1252"/>
                  <a:gd name="T28" fmla="*/ 175 w 473"/>
                  <a:gd name="T29" fmla="*/ 275 h 1252"/>
                  <a:gd name="T30" fmla="*/ 190 w 473"/>
                  <a:gd name="T31" fmla="*/ 519 h 1252"/>
                  <a:gd name="T32" fmla="*/ 161 w 473"/>
                  <a:gd name="T33" fmla="*/ 780 h 1252"/>
                  <a:gd name="T34" fmla="*/ 130 w 473"/>
                  <a:gd name="T35" fmla="*/ 893 h 1252"/>
                  <a:gd name="T36" fmla="*/ 109 w 473"/>
                  <a:gd name="T37" fmla="*/ 951 h 1252"/>
                  <a:gd name="T38" fmla="*/ 98 w 473"/>
                  <a:gd name="T39" fmla="*/ 981 h 1252"/>
                  <a:gd name="T40" fmla="*/ 84 w 473"/>
                  <a:gd name="T41" fmla="*/ 1019 h 1252"/>
                  <a:gd name="T42" fmla="*/ 72 w 473"/>
                  <a:gd name="T43" fmla="*/ 1052 h 1252"/>
                  <a:gd name="T44" fmla="*/ 53 w 473"/>
                  <a:gd name="T45" fmla="*/ 1104 h 1252"/>
                  <a:gd name="T46" fmla="*/ 0 w 473"/>
                  <a:gd name="T47" fmla="*/ 1252 h 1252"/>
                  <a:gd name="T48" fmla="*/ 86 w 473"/>
                  <a:gd name="T49" fmla="*/ 1246 h 1252"/>
                  <a:gd name="T50" fmla="*/ 131 w 473"/>
                  <a:gd name="T51" fmla="*/ 1095 h 1252"/>
                  <a:gd name="T52" fmla="*/ 149 w 473"/>
                  <a:gd name="T53" fmla="*/ 1036 h 1252"/>
                  <a:gd name="T54" fmla="*/ 160 w 473"/>
                  <a:gd name="T55" fmla="*/ 998 h 1252"/>
                  <a:gd name="T56" fmla="*/ 176 w 473"/>
                  <a:gd name="T57" fmla="*/ 946 h 1252"/>
                  <a:gd name="T58" fmla="*/ 192 w 473"/>
                  <a:gd name="T59" fmla="*/ 894 h 1252"/>
                  <a:gd name="T60" fmla="*/ 200 w 473"/>
                  <a:gd name="T61" fmla="*/ 870 h 1252"/>
                  <a:gd name="T62" fmla="*/ 222 w 473"/>
                  <a:gd name="T63" fmla="*/ 773 h 1252"/>
                  <a:gd name="T64" fmla="*/ 254 w 473"/>
                  <a:gd name="T65" fmla="*/ 771 h 1252"/>
                  <a:gd name="T66" fmla="*/ 288 w 473"/>
                  <a:gd name="T67" fmla="*/ 905 h 1252"/>
                  <a:gd name="T68" fmla="*/ 299 w 473"/>
                  <a:gd name="T69" fmla="*/ 942 h 1252"/>
                  <a:gd name="T70" fmla="*/ 307 w 473"/>
                  <a:gd name="T71" fmla="*/ 969 h 1252"/>
                  <a:gd name="T72" fmla="*/ 321 w 473"/>
                  <a:gd name="T73" fmla="*/ 1020 h 1252"/>
                  <a:gd name="T74" fmla="*/ 334 w 473"/>
                  <a:gd name="T75" fmla="*/ 1065 h 1252"/>
                  <a:gd name="T76" fmla="*/ 346 w 473"/>
                  <a:gd name="T77" fmla="*/ 1104 h 1252"/>
                  <a:gd name="T78" fmla="*/ 388 w 473"/>
                  <a:gd name="T79" fmla="*/ 1252 h 1252"/>
                  <a:gd name="T80" fmla="*/ 471 w 473"/>
                  <a:gd name="T81" fmla="*/ 1246 h 1252"/>
                  <a:gd name="T82" fmla="*/ 301 w 473"/>
                  <a:gd name="T83" fmla="*/ 39 h 1252"/>
                  <a:gd name="T84" fmla="*/ 295 w 473"/>
                  <a:gd name="T85" fmla="*/ 73 h 1252"/>
                  <a:gd name="T86" fmla="*/ 285 w 473"/>
                  <a:gd name="T87" fmla="*/ 123 h 1252"/>
                  <a:gd name="T88" fmla="*/ 265 w 473"/>
                  <a:gd name="T89" fmla="*/ 241 h 1252"/>
                  <a:gd name="T90" fmla="*/ 215 w 473"/>
                  <a:gd name="T91" fmla="*/ 259 h 1252"/>
                  <a:gd name="T92" fmla="*/ 192 w 473"/>
                  <a:gd name="T93" fmla="*/ 123 h 1252"/>
                  <a:gd name="T94" fmla="*/ 182 w 473"/>
                  <a:gd name="T95" fmla="*/ 73 h 1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473" h="1252">
                    <a:moveTo>
                      <a:pt x="471" y="1246"/>
                    </a:moveTo>
                    <a:cubicBezTo>
                      <a:pt x="421" y="1104"/>
                      <a:pt x="421" y="1104"/>
                      <a:pt x="421" y="1104"/>
                    </a:cubicBezTo>
                    <a:cubicBezTo>
                      <a:pt x="418" y="1095"/>
                      <a:pt x="418" y="1095"/>
                      <a:pt x="418" y="1095"/>
                    </a:cubicBezTo>
                    <a:cubicBezTo>
                      <a:pt x="403" y="1052"/>
                      <a:pt x="403" y="1052"/>
                      <a:pt x="403" y="1052"/>
                    </a:cubicBezTo>
                    <a:cubicBezTo>
                      <a:pt x="397" y="1036"/>
                      <a:pt x="397" y="1036"/>
                      <a:pt x="397" y="1036"/>
                    </a:cubicBezTo>
                    <a:cubicBezTo>
                      <a:pt x="391" y="1019"/>
                      <a:pt x="391" y="1019"/>
                      <a:pt x="391" y="1019"/>
                    </a:cubicBezTo>
                    <a:cubicBezTo>
                      <a:pt x="384" y="998"/>
                      <a:pt x="384" y="998"/>
                      <a:pt x="384" y="998"/>
                    </a:cubicBezTo>
                    <a:cubicBezTo>
                      <a:pt x="378" y="981"/>
                      <a:pt x="378" y="981"/>
                      <a:pt x="378" y="981"/>
                    </a:cubicBezTo>
                    <a:cubicBezTo>
                      <a:pt x="365" y="943"/>
                      <a:pt x="365" y="943"/>
                      <a:pt x="365" y="943"/>
                    </a:cubicBezTo>
                    <a:cubicBezTo>
                      <a:pt x="354" y="913"/>
                      <a:pt x="354" y="913"/>
                      <a:pt x="354" y="913"/>
                    </a:cubicBezTo>
                    <a:cubicBezTo>
                      <a:pt x="347" y="893"/>
                      <a:pt x="347" y="893"/>
                      <a:pt x="347" y="893"/>
                    </a:cubicBezTo>
                    <a:cubicBezTo>
                      <a:pt x="336" y="860"/>
                      <a:pt x="327" y="826"/>
                      <a:pt x="319" y="792"/>
                    </a:cubicBezTo>
                    <a:cubicBezTo>
                      <a:pt x="317" y="785"/>
                      <a:pt x="315" y="778"/>
                      <a:pt x="314" y="771"/>
                    </a:cubicBezTo>
                    <a:cubicBezTo>
                      <a:pt x="299" y="702"/>
                      <a:pt x="291" y="632"/>
                      <a:pt x="288" y="562"/>
                    </a:cubicBezTo>
                    <a:cubicBezTo>
                      <a:pt x="288" y="548"/>
                      <a:pt x="287" y="534"/>
                      <a:pt x="287" y="519"/>
                    </a:cubicBezTo>
                    <a:cubicBezTo>
                      <a:pt x="286" y="421"/>
                      <a:pt x="294" y="323"/>
                      <a:pt x="308" y="226"/>
                    </a:cubicBezTo>
                    <a:cubicBezTo>
                      <a:pt x="312" y="200"/>
                      <a:pt x="316" y="175"/>
                      <a:pt x="321" y="149"/>
                    </a:cubicBezTo>
                    <a:cubicBezTo>
                      <a:pt x="322" y="143"/>
                      <a:pt x="323" y="137"/>
                      <a:pt x="324" y="130"/>
                    </a:cubicBezTo>
                    <a:cubicBezTo>
                      <a:pt x="325" y="124"/>
                      <a:pt x="326" y="118"/>
                      <a:pt x="327" y="111"/>
                    </a:cubicBezTo>
                    <a:cubicBezTo>
                      <a:pt x="337" y="60"/>
                      <a:pt x="337" y="60"/>
                      <a:pt x="337" y="60"/>
                    </a:cubicBezTo>
                    <a:cubicBezTo>
                      <a:pt x="346" y="15"/>
                      <a:pt x="346" y="15"/>
                      <a:pt x="346" y="15"/>
                    </a:cubicBezTo>
                    <a:cubicBezTo>
                      <a:pt x="348" y="6"/>
                      <a:pt x="348" y="6"/>
                      <a:pt x="348" y="6"/>
                    </a:cubicBezTo>
                    <a:cubicBezTo>
                      <a:pt x="349" y="0"/>
                      <a:pt x="349" y="0"/>
                      <a:pt x="349" y="0"/>
                    </a:cubicBezTo>
                    <a:cubicBezTo>
                      <a:pt x="128" y="0"/>
                      <a:pt x="128" y="0"/>
                      <a:pt x="128" y="0"/>
                    </a:cubicBezTo>
                    <a:cubicBezTo>
                      <a:pt x="129" y="6"/>
                      <a:pt x="129" y="6"/>
                      <a:pt x="129" y="6"/>
                    </a:cubicBezTo>
                    <a:cubicBezTo>
                      <a:pt x="131" y="15"/>
                      <a:pt x="131" y="15"/>
                      <a:pt x="131" y="15"/>
                    </a:cubicBezTo>
                    <a:cubicBezTo>
                      <a:pt x="140" y="60"/>
                      <a:pt x="140" y="60"/>
                      <a:pt x="140" y="60"/>
                    </a:cubicBezTo>
                    <a:cubicBezTo>
                      <a:pt x="150" y="111"/>
                      <a:pt x="150" y="111"/>
                      <a:pt x="150" y="111"/>
                    </a:cubicBezTo>
                    <a:cubicBezTo>
                      <a:pt x="151" y="118"/>
                      <a:pt x="152" y="124"/>
                      <a:pt x="153" y="130"/>
                    </a:cubicBezTo>
                    <a:cubicBezTo>
                      <a:pt x="162" y="178"/>
                      <a:pt x="169" y="226"/>
                      <a:pt x="175" y="275"/>
                    </a:cubicBezTo>
                    <a:cubicBezTo>
                      <a:pt x="176" y="281"/>
                      <a:pt x="177" y="287"/>
                      <a:pt x="177" y="293"/>
                    </a:cubicBezTo>
                    <a:cubicBezTo>
                      <a:pt x="186" y="368"/>
                      <a:pt x="191" y="444"/>
                      <a:pt x="190" y="519"/>
                    </a:cubicBezTo>
                    <a:cubicBezTo>
                      <a:pt x="190" y="534"/>
                      <a:pt x="189" y="548"/>
                      <a:pt x="189" y="562"/>
                    </a:cubicBezTo>
                    <a:cubicBezTo>
                      <a:pt x="186" y="635"/>
                      <a:pt x="177" y="708"/>
                      <a:pt x="161" y="780"/>
                    </a:cubicBezTo>
                    <a:cubicBezTo>
                      <a:pt x="158" y="794"/>
                      <a:pt x="155" y="808"/>
                      <a:pt x="151" y="822"/>
                    </a:cubicBezTo>
                    <a:cubicBezTo>
                      <a:pt x="145" y="846"/>
                      <a:pt x="138" y="869"/>
                      <a:pt x="130" y="893"/>
                    </a:cubicBezTo>
                    <a:cubicBezTo>
                      <a:pt x="117" y="928"/>
                      <a:pt x="117" y="928"/>
                      <a:pt x="117" y="928"/>
                    </a:cubicBezTo>
                    <a:cubicBezTo>
                      <a:pt x="109" y="951"/>
                      <a:pt x="109" y="951"/>
                      <a:pt x="109" y="951"/>
                    </a:cubicBezTo>
                    <a:cubicBezTo>
                      <a:pt x="106" y="959"/>
                      <a:pt x="106" y="959"/>
                      <a:pt x="106" y="959"/>
                    </a:cubicBezTo>
                    <a:cubicBezTo>
                      <a:pt x="98" y="981"/>
                      <a:pt x="98" y="981"/>
                      <a:pt x="98" y="981"/>
                    </a:cubicBezTo>
                    <a:cubicBezTo>
                      <a:pt x="92" y="998"/>
                      <a:pt x="92" y="998"/>
                      <a:pt x="92" y="998"/>
                    </a:cubicBezTo>
                    <a:cubicBezTo>
                      <a:pt x="84" y="1019"/>
                      <a:pt x="84" y="1019"/>
                      <a:pt x="84" y="1019"/>
                    </a:cubicBezTo>
                    <a:cubicBezTo>
                      <a:pt x="78" y="1036"/>
                      <a:pt x="78" y="1036"/>
                      <a:pt x="78" y="1036"/>
                    </a:cubicBezTo>
                    <a:cubicBezTo>
                      <a:pt x="72" y="1052"/>
                      <a:pt x="72" y="1052"/>
                      <a:pt x="72" y="1052"/>
                    </a:cubicBezTo>
                    <a:cubicBezTo>
                      <a:pt x="57" y="1095"/>
                      <a:pt x="57" y="1095"/>
                      <a:pt x="57" y="1095"/>
                    </a:cubicBezTo>
                    <a:cubicBezTo>
                      <a:pt x="53" y="1104"/>
                      <a:pt x="53" y="1104"/>
                      <a:pt x="53" y="1104"/>
                    </a:cubicBezTo>
                    <a:cubicBezTo>
                      <a:pt x="2" y="1246"/>
                      <a:pt x="2" y="1246"/>
                      <a:pt x="2" y="1246"/>
                    </a:cubicBezTo>
                    <a:cubicBezTo>
                      <a:pt x="0" y="1252"/>
                      <a:pt x="0" y="1252"/>
                      <a:pt x="0" y="1252"/>
                    </a:cubicBezTo>
                    <a:cubicBezTo>
                      <a:pt x="84" y="1252"/>
                      <a:pt x="84" y="1252"/>
                      <a:pt x="84" y="1252"/>
                    </a:cubicBezTo>
                    <a:cubicBezTo>
                      <a:pt x="86" y="1246"/>
                      <a:pt x="86" y="1246"/>
                      <a:pt x="86" y="1246"/>
                    </a:cubicBezTo>
                    <a:cubicBezTo>
                      <a:pt x="129" y="1104"/>
                      <a:pt x="129" y="1104"/>
                      <a:pt x="129" y="1104"/>
                    </a:cubicBezTo>
                    <a:cubicBezTo>
                      <a:pt x="131" y="1095"/>
                      <a:pt x="131" y="1095"/>
                      <a:pt x="131" y="1095"/>
                    </a:cubicBezTo>
                    <a:cubicBezTo>
                      <a:pt x="140" y="1065"/>
                      <a:pt x="140" y="1065"/>
                      <a:pt x="140" y="1065"/>
                    </a:cubicBezTo>
                    <a:cubicBezTo>
                      <a:pt x="149" y="1036"/>
                      <a:pt x="149" y="1036"/>
                      <a:pt x="149" y="1036"/>
                    </a:cubicBezTo>
                    <a:cubicBezTo>
                      <a:pt x="154" y="1020"/>
                      <a:pt x="154" y="1020"/>
                      <a:pt x="154" y="1020"/>
                    </a:cubicBezTo>
                    <a:cubicBezTo>
                      <a:pt x="160" y="998"/>
                      <a:pt x="160" y="998"/>
                      <a:pt x="160" y="998"/>
                    </a:cubicBezTo>
                    <a:cubicBezTo>
                      <a:pt x="169" y="969"/>
                      <a:pt x="169" y="969"/>
                      <a:pt x="169" y="969"/>
                    </a:cubicBezTo>
                    <a:cubicBezTo>
                      <a:pt x="176" y="946"/>
                      <a:pt x="176" y="946"/>
                      <a:pt x="176" y="946"/>
                    </a:cubicBezTo>
                    <a:cubicBezTo>
                      <a:pt x="188" y="905"/>
                      <a:pt x="188" y="905"/>
                      <a:pt x="188" y="905"/>
                    </a:cubicBezTo>
                    <a:cubicBezTo>
                      <a:pt x="190" y="902"/>
                      <a:pt x="191" y="898"/>
                      <a:pt x="192" y="894"/>
                    </a:cubicBezTo>
                    <a:cubicBezTo>
                      <a:pt x="192" y="894"/>
                      <a:pt x="192" y="894"/>
                      <a:pt x="192" y="894"/>
                    </a:cubicBezTo>
                    <a:cubicBezTo>
                      <a:pt x="195" y="886"/>
                      <a:pt x="197" y="878"/>
                      <a:pt x="200" y="870"/>
                    </a:cubicBezTo>
                    <a:cubicBezTo>
                      <a:pt x="200" y="870"/>
                      <a:pt x="200" y="870"/>
                      <a:pt x="200" y="870"/>
                    </a:cubicBezTo>
                    <a:cubicBezTo>
                      <a:pt x="209" y="838"/>
                      <a:pt x="216" y="806"/>
                      <a:pt x="222" y="773"/>
                    </a:cubicBezTo>
                    <a:cubicBezTo>
                      <a:pt x="231" y="729"/>
                      <a:pt x="236" y="683"/>
                      <a:pt x="238" y="638"/>
                    </a:cubicBezTo>
                    <a:cubicBezTo>
                      <a:pt x="241" y="683"/>
                      <a:pt x="246" y="727"/>
                      <a:pt x="254" y="771"/>
                    </a:cubicBezTo>
                    <a:cubicBezTo>
                      <a:pt x="256" y="785"/>
                      <a:pt x="259" y="799"/>
                      <a:pt x="262" y="812"/>
                    </a:cubicBezTo>
                    <a:cubicBezTo>
                      <a:pt x="269" y="843"/>
                      <a:pt x="278" y="875"/>
                      <a:pt x="288" y="905"/>
                    </a:cubicBezTo>
                    <a:cubicBezTo>
                      <a:pt x="298" y="939"/>
                      <a:pt x="298" y="939"/>
                      <a:pt x="298" y="939"/>
                    </a:cubicBezTo>
                    <a:cubicBezTo>
                      <a:pt x="299" y="942"/>
                      <a:pt x="299" y="942"/>
                      <a:pt x="299" y="942"/>
                    </a:cubicBezTo>
                    <a:cubicBezTo>
                      <a:pt x="304" y="961"/>
                      <a:pt x="304" y="961"/>
                      <a:pt x="304" y="961"/>
                    </a:cubicBezTo>
                    <a:cubicBezTo>
                      <a:pt x="307" y="969"/>
                      <a:pt x="307" y="969"/>
                      <a:pt x="307" y="969"/>
                    </a:cubicBezTo>
                    <a:cubicBezTo>
                      <a:pt x="315" y="998"/>
                      <a:pt x="315" y="998"/>
                      <a:pt x="315" y="998"/>
                    </a:cubicBezTo>
                    <a:cubicBezTo>
                      <a:pt x="321" y="1020"/>
                      <a:pt x="321" y="1020"/>
                      <a:pt x="321" y="1020"/>
                    </a:cubicBezTo>
                    <a:cubicBezTo>
                      <a:pt x="326" y="1036"/>
                      <a:pt x="326" y="1036"/>
                      <a:pt x="326" y="1036"/>
                    </a:cubicBezTo>
                    <a:cubicBezTo>
                      <a:pt x="334" y="1065"/>
                      <a:pt x="334" y="1065"/>
                      <a:pt x="334" y="1065"/>
                    </a:cubicBezTo>
                    <a:cubicBezTo>
                      <a:pt x="343" y="1095"/>
                      <a:pt x="343" y="1095"/>
                      <a:pt x="343" y="1095"/>
                    </a:cubicBezTo>
                    <a:cubicBezTo>
                      <a:pt x="346" y="1104"/>
                      <a:pt x="346" y="1104"/>
                      <a:pt x="346" y="1104"/>
                    </a:cubicBezTo>
                    <a:cubicBezTo>
                      <a:pt x="386" y="1246"/>
                      <a:pt x="386" y="1246"/>
                      <a:pt x="386" y="1246"/>
                    </a:cubicBezTo>
                    <a:cubicBezTo>
                      <a:pt x="388" y="1252"/>
                      <a:pt x="388" y="1252"/>
                      <a:pt x="388" y="1252"/>
                    </a:cubicBezTo>
                    <a:cubicBezTo>
                      <a:pt x="473" y="1252"/>
                      <a:pt x="473" y="1252"/>
                      <a:pt x="473" y="1252"/>
                    </a:cubicBezTo>
                    <a:lnTo>
                      <a:pt x="471" y="1246"/>
                    </a:lnTo>
                    <a:close/>
                    <a:moveTo>
                      <a:pt x="176" y="39"/>
                    </a:moveTo>
                    <a:cubicBezTo>
                      <a:pt x="301" y="39"/>
                      <a:pt x="301" y="39"/>
                      <a:pt x="301" y="39"/>
                    </a:cubicBezTo>
                    <a:cubicBezTo>
                      <a:pt x="295" y="73"/>
                      <a:pt x="295" y="73"/>
                      <a:pt x="295" y="73"/>
                    </a:cubicBezTo>
                    <a:cubicBezTo>
                      <a:pt x="295" y="73"/>
                      <a:pt x="295" y="73"/>
                      <a:pt x="295" y="73"/>
                    </a:cubicBezTo>
                    <a:cubicBezTo>
                      <a:pt x="289" y="104"/>
                      <a:pt x="289" y="104"/>
                      <a:pt x="289" y="104"/>
                    </a:cubicBezTo>
                    <a:cubicBezTo>
                      <a:pt x="288" y="111"/>
                      <a:pt x="286" y="117"/>
                      <a:pt x="285" y="123"/>
                    </a:cubicBezTo>
                    <a:cubicBezTo>
                      <a:pt x="281" y="148"/>
                      <a:pt x="276" y="173"/>
                      <a:pt x="272" y="198"/>
                    </a:cubicBezTo>
                    <a:cubicBezTo>
                      <a:pt x="270" y="212"/>
                      <a:pt x="268" y="227"/>
                      <a:pt x="265" y="241"/>
                    </a:cubicBezTo>
                    <a:cubicBezTo>
                      <a:pt x="253" y="322"/>
                      <a:pt x="243" y="403"/>
                      <a:pt x="238" y="484"/>
                    </a:cubicBezTo>
                    <a:cubicBezTo>
                      <a:pt x="235" y="409"/>
                      <a:pt x="226" y="334"/>
                      <a:pt x="215" y="259"/>
                    </a:cubicBezTo>
                    <a:cubicBezTo>
                      <a:pt x="215" y="258"/>
                      <a:pt x="214" y="257"/>
                      <a:pt x="214" y="256"/>
                    </a:cubicBezTo>
                    <a:cubicBezTo>
                      <a:pt x="207" y="211"/>
                      <a:pt x="200" y="167"/>
                      <a:pt x="192" y="123"/>
                    </a:cubicBezTo>
                    <a:cubicBezTo>
                      <a:pt x="191" y="117"/>
                      <a:pt x="190" y="111"/>
                      <a:pt x="188" y="104"/>
                    </a:cubicBezTo>
                    <a:cubicBezTo>
                      <a:pt x="182" y="73"/>
                      <a:pt x="182" y="73"/>
                      <a:pt x="182" y="73"/>
                    </a:cubicBezTo>
                    <a:lnTo>
                      <a:pt x="176" y="3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24"/>
              </a:p>
            </p:txBody>
          </p:sp>
          <p:sp>
            <p:nvSpPr>
              <p:cNvPr id="54" name="Freeform 31"/>
              <p:cNvSpPr>
                <a:spLocks/>
              </p:cNvSpPr>
              <p:nvPr userDrawn="1"/>
            </p:nvSpPr>
            <p:spPr bwMode="gray">
              <a:xfrm>
                <a:off x="9880551" y="4378961"/>
                <a:ext cx="1086849" cy="233405"/>
              </a:xfrm>
              <a:custGeom>
                <a:avLst/>
                <a:gdLst>
                  <a:gd name="T0" fmla="*/ 610 w 610"/>
                  <a:gd name="T1" fmla="*/ 33 h 131"/>
                  <a:gd name="T2" fmla="*/ 304 w 610"/>
                  <a:gd name="T3" fmla="*/ 131 h 131"/>
                  <a:gd name="T4" fmla="*/ 0 w 610"/>
                  <a:gd name="T5" fmla="*/ 33 h 131"/>
                  <a:gd name="T6" fmla="*/ 0 w 610"/>
                  <a:gd name="T7" fmla="*/ 0 h 131"/>
                  <a:gd name="T8" fmla="*/ 610 w 610"/>
                  <a:gd name="T9" fmla="*/ 0 h 131"/>
                  <a:gd name="T10" fmla="*/ 610 w 610"/>
                  <a:gd name="T11" fmla="*/ 33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10" h="131">
                    <a:moveTo>
                      <a:pt x="610" y="33"/>
                    </a:moveTo>
                    <a:lnTo>
                      <a:pt x="304" y="131"/>
                    </a:lnTo>
                    <a:lnTo>
                      <a:pt x="0" y="33"/>
                    </a:lnTo>
                    <a:lnTo>
                      <a:pt x="0" y="0"/>
                    </a:lnTo>
                    <a:lnTo>
                      <a:pt x="610" y="0"/>
                    </a:lnTo>
                    <a:lnTo>
                      <a:pt x="610" y="33"/>
                    </a:lnTo>
                    <a:close/>
                  </a:path>
                </a:pathLst>
              </a:custGeom>
              <a:solidFill>
                <a:srgbClr val="C2C2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24"/>
              </a:p>
            </p:txBody>
          </p:sp>
          <p:sp>
            <p:nvSpPr>
              <p:cNvPr id="55" name="Rectangle 32"/>
              <p:cNvSpPr>
                <a:spLocks noChangeArrowheads="1"/>
              </p:cNvSpPr>
              <p:nvPr userDrawn="1"/>
            </p:nvSpPr>
            <p:spPr bwMode="gray">
              <a:xfrm>
                <a:off x="9741577" y="4343327"/>
                <a:ext cx="1364797" cy="5879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24"/>
              </a:p>
            </p:txBody>
          </p:sp>
          <p:sp>
            <p:nvSpPr>
              <p:cNvPr id="56" name="Rectangle 33"/>
              <p:cNvSpPr>
                <a:spLocks noChangeArrowheads="1"/>
              </p:cNvSpPr>
              <p:nvPr userDrawn="1"/>
            </p:nvSpPr>
            <p:spPr bwMode="gray">
              <a:xfrm>
                <a:off x="10254712" y="5490754"/>
                <a:ext cx="338527" cy="87304"/>
              </a:xfrm>
              <a:prstGeom prst="rect">
                <a:avLst/>
              </a:prstGeom>
              <a:solidFill>
                <a:srgbClr val="D2D2D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24"/>
              </a:p>
            </p:txBody>
          </p:sp>
          <p:sp>
            <p:nvSpPr>
              <p:cNvPr id="57" name="Rectangle 100"/>
              <p:cNvSpPr>
                <a:spLocks noChangeArrowheads="1"/>
              </p:cNvSpPr>
              <p:nvPr userDrawn="1"/>
            </p:nvSpPr>
            <p:spPr bwMode="gray">
              <a:xfrm>
                <a:off x="9880551" y="4402123"/>
                <a:ext cx="1086849" cy="35634"/>
              </a:xfrm>
              <a:prstGeom prst="rect">
                <a:avLst/>
              </a:prstGeom>
              <a:solidFill>
                <a:srgbClr val="9393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24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108375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3427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01931" y="722611"/>
            <a:ext cx="8741309" cy="990079"/>
          </a:xfrm>
        </p:spPr>
        <p:txBody>
          <a:bodyPr>
            <a:spAutoFit/>
          </a:bodyPr>
          <a:lstStyle>
            <a:lvl1pPr marL="0" indent="0">
              <a:buNone/>
              <a:defRPr/>
            </a:lvl1pPr>
            <a:lvl2pPr marL="168073" indent="0">
              <a:buNone/>
              <a:defRPr/>
            </a:lvl2pPr>
            <a:lvl3pPr marL="336145" indent="0">
              <a:buNone/>
              <a:defRPr/>
            </a:lvl3pPr>
            <a:lvl4pPr marL="504218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67553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00762" y="722611"/>
            <a:ext cx="8741309" cy="9900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76754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01929" y="725321"/>
            <a:ext cx="4168376" cy="1064907"/>
          </a:xfrm>
        </p:spPr>
        <p:txBody>
          <a:bodyPr wrap="square">
            <a:spAutoFit/>
          </a:bodyPr>
          <a:lstStyle>
            <a:lvl1pPr marL="0" indent="0">
              <a:spcBef>
                <a:spcPts val="900"/>
              </a:spcBef>
              <a:buClr>
                <a:schemeClr val="tx1"/>
              </a:buClr>
              <a:buFont typeface="Wingdings" panose="05000000000000000000" pitchFamily="2" charset="2"/>
              <a:buNone/>
              <a:defRPr sz="1324" b="0">
                <a:latin typeface="+mn-lt"/>
              </a:defRPr>
            </a:lvl1pPr>
            <a:lvl2pPr marL="187915" indent="0">
              <a:buFont typeface="Wingdings" panose="05000000000000000000" pitchFamily="2" charset="2"/>
              <a:buNone/>
              <a:defRPr sz="1029" b="0"/>
            </a:lvl2pPr>
            <a:lvl3pPr marL="331476" indent="0">
              <a:buFont typeface="Wingdings" panose="05000000000000000000" pitchFamily="2" charset="2"/>
              <a:buNone/>
              <a:tabLst/>
              <a:defRPr sz="1029" b="0"/>
            </a:lvl3pPr>
            <a:lvl4pPr marL="479706" indent="0">
              <a:buFont typeface="Wingdings" panose="05000000000000000000" pitchFamily="2" charset="2"/>
              <a:buNone/>
              <a:defRPr sz="1029" b="0"/>
            </a:lvl4pPr>
            <a:lvl5pPr marL="627938" indent="0">
              <a:buFont typeface="Wingdings" panose="05000000000000000000" pitchFamily="2" charset="2"/>
              <a:buNone/>
              <a:tabLst/>
              <a:defRPr sz="1029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776197" y="725321"/>
            <a:ext cx="4168376" cy="1399870"/>
          </a:xfrm>
        </p:spPr>
        <p:txBody>
          <a:bodyPr wrap="square">
            <a:spAutoFit/>
          </a:bodyPr>
          <a:lstStyle>
            <a:lvl1pPr marL="0" indent="0">
              <a:spcBef>
                <a:spcPts val="900"/>
              </a:spcBef>
              <a:buClr>
                <a:schemeClr val="tx1"/>
              </a:buClr>
              <a:buFont typeface="Arial" panose="020B0604020202020204" pitchFamily="34" charset="0"/>
              <a:buNone/>
              <a:defRPr lang="en-US" sz="1324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187915" indent="0">
              <a:buFont typeface="Arial" panose="020B0604020202020204" pitchFamily="34" charset="0"/>
              <a:buNone/>
              <a:defRPr lang="en-US" sz="1029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331476" indent="0">
              <a:buFont typeface="Arial" panose="020B0604020202020204" pitchFamily="34" charset="0"/>
              <a:buNone/>
              <a:tabLst/>
              <a:defRPr lang="en-US" sz="1029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479706" indent="0">
              <a:buFont typeface="Arial" panose="020B0604020202020204" pitchFamily="34" charset="0"/>
              <a:buNone/>
              <a:defRPr lang="en-US" sz="1029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627938" indent="0">
              <a:buFont typeface="Arial" panose="020B0604020202020204" pitchFamily="34" charset="0"/>
              <a:buNone/>
              <a:tabLst/>
              <a:defRPr lang="en-US" sz="1029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378163" marR="0" lvl="0" indent="-378163" algn="l" defTabSz="685775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Edit Master text styles</a:t>
            </a:r>
          </a:p>
          <a:p>
            <a:pPr marL="378163" marR="0" lvl="1" indent="-378163" algn="l" defTabSz="685775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Second level</a:t>
            </a:r>
          </a:p>
          <a:p>
            <a:pPr marL="378163" marR="0" lvl="2" indent="-378163" algn="l" defTabSz="685775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Third level</a:t>
            </a:r>
          </a:p>
          <a:p>
            <a:pPr marL="378163" marR="0" lvl="3" indent="-378163" algn="l" defTabSz="685775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Fourth level</a:t>
            </a:r>
          </a:p>
          <a:p>
            <a:pPr marL="378163" marR="0" lvl="4" indent="-378163" algn="l" defTabSz="685775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00732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03134" y="722612"/>
            <a:ext cx="4168376" cy="1064907"/>
          </a:xfrm>
        </p:spPr>
        <p:txBody>
          <a:bodyPr wrap="square">
            <a:spAutoFit/>
          </a:bodyPr>
          <a:lstStyle>
            <a:lvl1pPr marL="170407" indent="-170407">
              <a:spcBef>
                <a:spcPts val="900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1324" b="0">
                <a:latin typeface="+mn-lt"/>
              </a:defRPr>
            </a:lvl1pPr>
            <a:lvl2pPr marL="313969" indent="-126054">
              <a:buFont typeface="Wingdings" panose="05000000000000000000" pitchFamily="2" charset="2"/>
              <a:buChar char=""/>
              <a:defRPr sz="1029" b="0"/>
            </a:lvl2pPr>
            <a:lvl3pPr marL="470370" indent="-138893">
              <a:buFont typeface="Wingdings" panose="05000000000000000000" pitchFamily="2" charset="2"/>
              <a:buChar char=""/>
              <a:tabLst/>
              <a:defRPr sz="1029" b="0"/>
            </a:lvl3pPr>
            <a:lvl4pPr marL="609263" indent="-129557">
              <a:buFont typeface="Wingdings" panose="05000000000000000000" pitchFamily="2" charset="2"/>
              <a:buChar char=""/>
              <a:defRPr sz="1029" b="0"/>
            </a:lvl4pPr>
            <a:lvl5pPr marL="752825" indent="-124888">
              <a:buFont typeface="Wingdings" panose="05000000000000000000" pitchFamily="2" charset="2"/>
              <a:buChar char=""/>
              <a:tabLst/>
              <a:defRPr sz="1029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780489" y="722611"/>
            <a:ext cx="4168376" cy="1399870"/>
          </a:xfrm>
        </p:spPr>
        <p:txBody>
          <a:bodyPr wrap="square">
            <a:spAutoFit/>
          </a:bodyPr>
          <a:lstStyle>
            <a:lvl1pPr marL="211258" indent="-211258">
              <a:spcBef>
                <a:spcPts val="900"/>
              </a:spcBef>
              <a:buClr>
                <a:schemeClr val="tx1"/>
              </a:buClr>
              <a:buFont typeface="Arial" pitchFamily="34" charset="0"/>
              <a:buChar char="•"/>
              <a:defRPr lang="en-US" sz="1324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440024" indent="-252109">
              <a:defRPr lang="en-US" sz="1029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583585" indent="-252109">
              <a:tabLst/>
              <a:defRPr lang="en-US" sz="1029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731815" indent="-252109">
              <a:defRPr lang="en-US" sz="1029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880046" indent="-252109">
              <a:tabLst/>
              <a:defRPr lang="en-US" sz="1029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170407" marR="0" lvl="0" indent="-170407" algn="l" defTabSz="685775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Edit Master text styles</a:t>
            </a:r>
          </a:p>
          <a:p>
            <a:pPr marL="170407" marR="0" lvl="1" indent="-170407" algn="l" defTabSz="685775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Second level</a:t>
            </a:r>
          </a:p>
          <a:p>
            <a:pPr marL="170407" marR="0" lvl="2" indent="-170407" algn="l" defTabSz="685775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Third level</a:t>
            </a:r>
          </a:p>
          <a:p>
            <a:pPr marL="170407" marR="0" lvl="3" indent="-170407" algn="l" defTabSz="685775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Fourth level</a:t>
            </a:r>
          </a:p>
          <a:p>
            <a:pPr marL="170407" marR="0" lvl="4" indent="-170407" algn="l" defTabSz="685775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96989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98098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1929" y="1563140"/>
            <a:ext cx="7394337" cy="917880"/>
          </a:xfrm>
          <a:noFill/>
        </p:spPr>
        <p:txBody>
          <a:bodyPr tIns="91440" bIns="91440" anchor="t" anchorCtr="0">
            <a:spAutoFit/>
          </a:bodyPr>
          <a:lstStyle>
            <a:lvl1pPr>
              <a:defRPr sz="5294" spc="-74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01930" y="2907958"/>
            <a:ext cx="7395506" cy="621324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2353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3321011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1930" y="1563140"/>
            <a:ext cx="7394337" cy="917880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5294" b="0" kern="1200" cap="none" spc="-74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34209687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1930" y="1563129"/>
            <a:ext cx="8740142" cy="591957"/>
          </a:xfrm>
          <a:noFill/>
        </p:spPr>
        <p:txBody>
          <a:bodyPr tIns="91440" bIns="91440" anchor="t" anchorCtr="0">
            <a:spAutoFit/>
          </a:bodyPr>
          <a:lstStyle>
            <a:lvl1pPr>
              <a:defRPr sz="2941" spc="-74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158042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5159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1930" y="1563129"/>
            <a:ext cx="8740142" cy="591957"/>
          </a:xfrm>
          <a:noFill/>
        </p:spPr>
        <p:txBody>
          <a:bodyPr tIns="91440" bIns="91440" anchor="t" anchorCtr="0">
            <a:spAutoFit/>
          </a:bodyPr>
          <a:lstStyle>
            <a:lvl1pPr>
              <a:defRPr sz="2941" spc="-74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8548585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1930" y="2275772"/>
            <a:ext cx="3596905" cy="591957"/>
          </a:xfrm>
        </p:spPr>
        <p:txBody>
          <a:bodyPr wrap="square" anchor="ctr">
            <a:spAutoFit/>
          </a:bodyPr>
          <a:lstStyle>
            <a:lvl1pPr>
              <a:defRPr sz="2941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Square photo layout</a:t>
            </a:r>
          </a:p>
        </p:txBody>
      </p:sp>
      <p:sp>
        <p:nvSpPr>
          <p:cNvPr id="6" name="Picture Placeholder 4"/>
          <p:cNvSpPr>
            <a:spLocks noGrp="1" noChangeAspect="1"/>
          </p:cNvSpPr>
          <p:nvPr>
            <p:ph type="pic" sz="quarter" idx="10"/>
          </p:nvPr>
        </p:nvSpPr>
        <p:spPr bwMode="ltGray">
          <a:xfrm>
            <a:off x="4000762" y="0"/>
            <a:ext cx="5143238" cy="5142075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176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865809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3427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031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4864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891882"/>
            <a:ext cx="9144000" cy="4251618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292" tIns="34292" rIns="34292" bIns="3429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577" fontAlgn="base">
              <a:spcBef>
                <a:spcPct val="0"/>
              </a:spcBef>
              <a:spcAft>
                <a:spcPct val="0"/>
              </a:spcAft>
            </a:pPr>
            <a:endParaRPr lang="en-US" sz="1324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3669" y="722612"/>
            <a:ext cx="8740142" cy="999056"/>
          </a:xfrm>
        </p:spPr>
        <p:txBody>
          <a:bodyPr/>
          <a:lstStyle>
            <a:lvl1pPr marL="0" indent="0">
              <a:buNone/>
              <a:defRPr sz="2059"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254795" indent="0">
              <a:buNone/>
              <a:defRPr sz="809"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429818" indent="0">
              <a:buNone/>
              <a:defRPr sz="772"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598887" indent="0">
              <a:buNone/>
              <a:defRPr sz="772"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772719" indent="0">
              <a:buNone/>
              <a:defRPr sz="772"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46901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01930" y="4574393"/>
            <a:ext cx="3361593" cy="35080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34464" tIns="134464" rIns="134464" bIns="134464" numCol="1" anchor="t" anchorCtr="0" compatLnSpc="1">
            <a:prstTxWarp prst="textNoShape">
              <a:avLst/>
            </a:prstTxWarp>
            <a:spAutoFit/>
          </a:bodyPr>
          <a:lstStyle/>
          <a:p>
            <a:pPr defTabSz="685443" eaLnBrk="0" hangingPunct="0"/>
            <a:r>
              <a:rPr lang="en-US" sz="515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336159" y="353769"/>
            <a:ext cx="1090693" cy="228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733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01931" y="722612"/>
            <a:ext cx="8740142" cy="1275477"/>
          </a:xfrm>
          <a:prstGeom prst="rect">
            <a:avLst/>
          </a:prstGeom>
        </p:spPr>
        <p:txBody>
          <a:bodyPr/>
          <a:lstStyle>
            <a:lvl1pPr marL="213593" indent="-213593">
              <a:buClr>
                <a:schemeClr val="tx1"/>
              </a:buClr>
              <a:buSzPct val="90000"/>
              <a:buFont typeface="Arial" pitchFamily="34" charset="0"/>
              <a:buChar char="•"/>
              <a:defRPr sz="176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20181" indent="-206590">
              <a:buClr>
                <a:schemeClr val="tx1"/>
              </a:buClr>
              <a:buSzPct val="90000"/>
              <a:buFont typeface="Arial" pitchFamily="34" charset="0"/>
              <a:buChar char="•"/>
              <a:defRPr sz="147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633773" indent="-213593">
              <a:buClr>
                <a:schemeClr val="tx1"/>
              </a:buClr>
              <a:buSzPct val="90000"/>
              <a:buFont typeface="Arial" pitchFamily="34" charset="0"/>
              <a:buChar char="•"/>
              <a:defRPr sz="1324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801846" indent="-168073">
              <a:buClr>
                <a:schemeClr val="tx1"/>
              </a:buClr>
              <a:buSzPct val="90000"/>
              <a:buFont typeface="Arial" pitchFamily="34" charset="0"/>
              <a:buChar char="•"/>
              <a:defRPr sz="1176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969919" indent="-168073">
              <a:buClr>
                <a:schemeClr val="tx1"/>
              </a:buClr>
              <a:buSzPct val="90000"/>
              <a:buFont typeface="Arial" pitchFamily="34" charset="0"/>
              <a:buChar char="•"/>
              <a:defRPr sz="10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/>
              <a:t>Use this Layout for Speaker Notes slides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4679157"/>
            <a:ext cx="9144001" cy="464344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2720" spc="-38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666959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E5F15-7F09-4D61-90D5-4C48FFCAB8AC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C6757-4293-424E-93E2-ABCF35D58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611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wo Column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233168" y="925514"/>
            <a:ext cx="4343400" cy="3554416"/>
          </a:xfrm>
          <a:prstGeom prst="rect">
            <a:avLst/>
          </a:prstGeom>
        </p:spPr>
        <p:txBody>
          <a:bodyPr lIns="0" tIns="0" rIns="0" bIns="0"/>
          <a:lstStyle>
            <a:lvl1pPr>
              <a:spcBef>
                <a:spcPts val="1000"/>
              </a:spcBef>
              <a:defRPr sz="2800">
                <a:solidFill>
                  <a:schemeClr val="tx1"/>
                </a:solidFill>
              </a:defRPr>
            </a:lvl1pPr>
            <a:lvl2pPr>
              <a:spcBef>
                <a:spcPts val="1000"/>
              </a:spcBef>
              <a:defRPr sz="2600">
                <a:solidFill>
                  <a:schemeClr val="tx1"/>
                </a:solidFill>
              </a:defRPr>
            </a:lvl2pPr>
            <a:lvl3pPr>
              <a:spcBef>
                <a:spcPts val="1000"/>
              </a:spcBef>
              <a:defRPr sz="2200">
                <a:solidFill>
                  <a:schemeClr val="tx1"/>
                </a:solidFill>
              </a:defRPr>
            </a:lvl3pPr>
            <a:lvl4pPr>
              <a:spcBef>
                <a:spcPts val="1000"/>
              </a:spcBef>
              <a:defRPr sz="1800">
                <a:solidFill>
                  <a:schemeClr val="tx1"/>
                </a:solidFill>
              </a:defRPr>
            </a:lvl4pPr>
            <a:lvl5pPr>
              <a:spcBef>
                <a:spcPts val="1000"/>
              </a:spcBef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0"/>
          </p:nvPr>
        </p:nvSpPr>
        <p:spPr>
          <a:xfrm>
            <a:off x="4576568" y="925514"/>
            <a:ext cx="4343400" cy="3554416"/>
          </a:xfrm>
          <a:prstGeom prst="rect">
            <a:avLst/>
          </a:prstGeom>
        </p:spPr>
        <p:txBody>
          <a:bodyPr lIns="0" tIns="0" rIns="0" bIns="0"/>
          <a:lstStyle>
            <a:lvl1pPr>
              <a:spcBef>
                <a:spcPts val="1000"/>
              </a:spcBef>
              <a:defRPr sz="2800">
                <a:solidFill>
                  <a:srgbClr val="000000"/>
                </a:solidFill>
              </a:defRPr>
            </a:lvl1pPr>
            <a:lvl2pPr>
              <a:spcBef>
                <a:spcPts val="1000"/>
              </a:spcBef>
              <a:defRPr sz="2600">
                <a:solidFill>
                  <a:srgbClr val="000000"/>
                </a:solidFill>
              </a:defRPr>
            </a:lvl2pPr>
            <a:lvl3pPr>
              <a:spcBef>
                <a:spcPts val="1000"/>
              </a:spcBef>
              <a:defRPr sz="2200">
                <a:solidFill>
                  <a:srgbClr val="000000"/>
                </a:solidFill>
              </a:defRPr>
            </a:lvl3pPr>
            <a:lvl4pPr>
              <a:spcBef>
                <a:spcPts val="1000"/>
              </a:spcBef>
              <a:defRPr sz="1800">
                <a:solidFill>
                  <a:srgbClr val="000000"/>
                </a:solidFill>
              </a:defRPr>
            </a:lvl4pPr>
            <a:lvl5pPr>
              <a:spcBef>
                <a:spcPts val="1000"/>
              </a:spcBef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33169" y="141556"/>
            <a:ext cx="7594879" cy="406715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algn="l">
              <a:defRPr sz="3500">
                <a:solidFill>
                  <a:srgbClr val="F2F2F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19680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B7F73-86FD-4905-8966-FD488E80F1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27734D-EF04-4EB5-A925-9DFF75B2C1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5EF006-573D-4888-9B17-98A37A00E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0A10B-9213-4535-940D-82732FB1D228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149C0E-27FA-48A9-A6C1-F18DF2723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0CF0EF-5533-4ECE-ADFF-E2641C21E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70BCE-4583-4BE4-8A3D-806F62F9E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90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D4E82-5690-494E-9092-D3C409F6A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D0BA5D-6139-4A2E-A721-5F158AB28C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6CBBF7-DE4D-43A3-9E20-874DB3B1C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0A10B-9213-4535-940D-82732FB1D228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DC2BAD-2CB3-4D48-A02A-623C4EA3E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B479CD-BFBF-451E-9947-E166780A4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70BCE-4583-4BE4-8A3D-806F62F9E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49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B2C08-774E-4F37-9F51-E10A0CC5E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1F5EBB-8CAA-4A89-A23F-352E427B8A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60389B-308D-42A3-9634-CCFC3CB4A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0A10B-9213-4535-940D-82732FB1D228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6039CC-2445-4277-ADFF-51636AB73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989059-D566-4515-8970-F365F6819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70BCE-4583-4BE4-8A3D-806F62F9E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288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5E866-2D68-4D7E-867C-82AFBFDAF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282286-D098-49A3-B6E0-8B6A7765B4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622B37-00C7-4183-AA17-86B2DE3018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C69400-3420-4821-83AA-852654422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0A10B-9213-4535-940D-82732FB1D228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7B33B1-8ADF-440B-B200-61043ED48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21A2C7-27E1-439D-B4D1-E8A5C32F1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70BCE-4583-4BE4-8A3D-806F62F9E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424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35.xml"/><Relationship Id="rId3" Type="http://schemas.openxmlformats.org/officeDocument/2006/relationships/slideLayout" Target="../slideLayouts/slideLayout20.xml"/><Relationship Id="rId21" Type="http://schemas.openxmlformats.org/officeDocument/2006/relationships/image" Target="../media/image6.emf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20" Type="http://schemas.openxmlformats.org/officeDocument/2006/relationships/theme" Target="../theme/theme4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19" Type="http://schemas.openxmlformats.org/officeDocument/2006/relationships/slideLayout" Target="../slideLayouts/slideLayout36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79FD93-08D1-3D47-8B88-9F159745C9D8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CD23B5-1BB9-A14A-BFB4-1A837A3C0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85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7" r:id="rId2"/>
    <p:sldLayoutId id="2147483689" r:id="rId3"/>
  </p:sldLayoutIdLst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6E5F15-7F09-4D61-90D5-4C48FFCAB8AC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6C6757-4293-424E-93E2-ABCF35D58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554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3" r:id="rId2"/>
  </p:sldLayoutIdLst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6" indent="-171446" algn="l" defTabSz="685783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3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28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20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12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56FA3F-8FD1-48CC-8B99-A1AD25A03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4BC10C-2D40-4921-8F70-357843B7B0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853DB8-CA19-44FB-8934-CDB8A3187D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70A10B-9213-4535-940D-82732FB1D228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F6698-134D-4058-A84D-43C8E28735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13AA33-C73B-462E-9CC5-FEF54F8018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270BCE-4583-4BE4-8A3D-806F62F9E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543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28" r:id="rId12"/>
  </p:sldLayoutIdLst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1930" y="217134"/>
            <a:ext cx="8741880" cy="3373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01930" y="666577"/>
            <a:ext cx="8740141" cy="990079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1"/>
          <a:stretch>
            <a:fillRect/>
          </a:stretch>
        </p:blipFill>
        <p:spPr>
          <a:xfrm rot="5400000">
            <a:off x="6890310" y="2259293"/>
            <a:ext cx="5143967" cy="624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034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  <p:sldLayoutId id="2147483726" r:id="rId18"/>
    <p:sldLayoutId id="2147483727" r:id="rId19"/>
  </p:sldLayoutIdLst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xStyles>
    <p:titleStyle>
      <a:lvl1pPr algn="l" defTabSz="685775" rtl="0" eaLnBrk="1" latinLnBrk="0" hangingPunct="1">
        <a:lnSpc>
          <a:spcPct val="90000"/>
        </a:lnSpc>
        <a:spcBef>
          <a:spcPct val="0"/>
        </a:spcBef>
        <a:buNone/>
        <a:defRPr lang="en-US" sz="1765" b="0" kern="1200" cap="none" spc="-75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168073" marR="0" indent="-168073" algn="l" defTabSz="685775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324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336145" marR="0" indent="-168073" algn="l" defTabSz="685775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029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504218" marR="0" indent="-168073" algn="l" defTabSz="685775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882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672290" marR="0" indent="-168073" algn="l" defTabSz="685775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882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840362" marR="0" indent="-168073" algn="l" defTabSz="685775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882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1885882" indent="-171444" algn="l" defTabSz="685775" rtl="0" eaLnBrk="1" latinLnBrk="0" hangingPunct="1">
        <a:spcBef>
          <a:spcPct val="20000"/>
        </a:spcBef>
        <a:buFont typeface="Arial" pitchFamily="34" charset="0"/>
        <a:buChar char="•"/>
        <a:defRPr sz="1471" kern="1200">
          <a:solidFill>
            <a:schemeClr val="tx1"/>
          </a:solidFill>
          <a:latin typeface="+mn-lt"/>
          <a:ea typeface="+mn-ea"/>
          <a:cs typeface="+mn-cs"/>
        </a:defRPr>
      </a:lvl6pPr>
      <a:lvl7pPr marL="2228770" indent="-171444" algn="l" defTabSz="685775" rtl="0" eaLnBrk="1" latinLnBrk="0" hangingPunct="1">
        <a:spcBef>
          <a:spcPct val="20000"/>
        </a:spcBef>
        <a:buFont typeface="Arial" pitchFamily="34" charset="0"/>
        <a:buChar char="•"/>
        <a:defRPr sz="1471" kern="1200">
          <a:solidFill>
            <a:schemeClr val="tx1"/>
          </a:solidFill>
          <a:latin typeface="+mn-lt"/>
          <a:ea typeface="+mn-ea"/>
          <a:cs typeface="+mn-cs"/>
        </a:defRPr>
      </a:lvl7pPr>
      <a:lvl8pPr marL="2571658" indent="-171444" algn="l" defTabSz="685775" rtl="0" eaLnBrk="1" latinLnBrk="0" hangingPunct="1">
        <a:spcBef>
          <a:spcPct val="20000"/>
        </a:spcBef>
        <a:buFont typeface="Arial" pitchFamily="34" charset="0"/>
        <a:buChar char="•"/>
        <a:defRPr sz="1471" kern="1200">
          <a:solidFill>
            <a:schemeClr val="tx1"/>
          </a:solidFill>
          <a:latin typeface="+mn-lt"/>
          <a:ea typeface="+mn-ea"/>
          <a:cs typeface="+mn-cs"/>
        </a:defRPr>
      </a:lvl8pPr>
      <a:lvl9pPr marL="2914546" indent="-171444" algn="l" defTabSz="685775" rtl="0" eaLnBrk="1" latinLnBrk="0" hangingPunct="1">
        <a:spcBef>
          <a:spcPct val="20000"/>
        </a:spcBef>
        <a:buFont typeface="Arial" pitchFamily="34" charset="0"/>
        <a:buChar char="•"/>
        <a:defRPr sz="147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75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1pPr>
      <a:lvl2pPr marL="342887" algn="l" defTabSz="685775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2pPr>
      <a:lvl3pPr marL="685775" algn="l" defTabSz="685775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3pPr>
      <a:lvl4pPr marL="1028663" algn="l" defTabSz="685775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4pPr>
      <a:lvl5pPr marL="1371551" algn="l" defTabSz="685775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5pPr>
      <a:lvl6pPr marL="1714439" algn="l" defTabSz="685775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6pPr>
      <a:lvl7pPr marL="2057326" algn="l" defTabSz="685775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7pPr>
      <a:lvl8pPr marL="2400213" algn="l" defTabSz="685775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8pPr>
      <a:lvl9pPr marL="2743102" algn="l" defTabSz="685775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learn/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cid:image004.png@01D4906A.E8350930" TargetMode="Externa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MSP-Help@Microsoft.com" TargetMode="External"/><Relationship Id="rId5" Type="http://schemas.openxmlformats.org/officeDocument/2006/relationships/hyperlink" Target="https://www.microsoft.com/learning/browse-new-certification.aspx" TargetMode="Externa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Microsoft/computerscience" TargetMode="External"/><Relationship Id="rId13" Type="http://schemas.openxmlformats.org/officeDocument/2006/relationships/hyperlink" Target="https://teams.microsoft.com/_#/tab::8e9c1a75-a04b-47ef-a6fa-ac59813e7f85/Plan%20in-person%20engagements?threadId=19:028061947968451cafaebaa7d0f86df5@thread.skype&amp;ctx=channel" TargetMode="External"/><Relationship Id="rId3" Type="http://schemas.openxmlformats.org/officeDocument/2006/relationships/hyperlink" Target="https://teams.microsoft.com/_#/tab::82fbecd8-2cf8-4d6b-b769-38703714a63e/Benefits%20that%20MSPs%20receive?threadId=19:2824b66408a347e6a4452614f685c7f6@thread.skype&amp;ctx=channel" TargetMode="External"/><Relationship Id="rId7" Type="http://schemas.openxmlformats.org/officeDocument/2006/relationships/hyperlink" Target="https://teams.microsoft.com/_#/tab::132574ea-1779-4d8c-93f1-53f46858410b/Benefits%20that%20MSPs%20receive?threadId=19:2824b66408a347e6a4452614f685c7f6@thread.skype&amp;ctx=channel" TargetMode="External"/><Relationship Id="rId12" Type="http://schemas.openxmlformats.org/officeDocument/2006/relationships/hyperlink" Target="mailto:msp-help@microsoft.com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microsoft.com/en-us/learn/" TargetMode="External"/><Relationship Id="rId11" Type="http://schemas.openxmlformats.org/officeDocument/2006/relationships/hyperlink" Target="http://aka.ms/MSPCatering" TargetMode="External"/><Relationship Id="rId5" Type="http://schemas.openxmlformats.org/officeDocument/2006/relationships/hyperlink" Target="https://teams.microsoft.com/_#/tab::363c86a0-0a2f-49d2-96e5-e2db1fb3d18c/Benefits%20that%20MSPs%20receive?threadId=19:2824b66408a347e6a4452614f685c7f6@thread.skype&amp;ctx=channel" TargetMode="External"/><Relationship Id="rId10" Type="http://schemas.openxmlformats.org/officeDocument/2006/relationships/hyperlink" Target="https://localhost.mlh.io/" TargetMode="External"/><Relationship Id="rId4" Type="http://schemas.openxmlformats.org/officeDocument/2006/relationships/hyperlink" Target="https://teams.microsoft.com/_#/tab::21ab233d-8c3f-456c-b8c3-d88879c6850e/Benefits%20that%20MSPs%20receive?threadId=19:2824b66408a347e6a4452614f685c7f6@thread.skype&amp;ctx=channel" TargetMode="External"/><Relationship Id="rId9" Type="http://schemas.openxmlformats.org/officeDocument/2006/relationships/hyperlink" Target="https://nam06.safelinks.protection.outlook.com/?url=https://help.aigaming.com/more-information/msp-event&amp;data=02|01|justgar@microsoft.com|ca9625a1f425419e551608d677b47407|72f988bf86f141af91ab2d7cd011db47|1|0|636828015006182213&amp;sdata=kFweyluII6QP6Z3jsS636nurV1JArRvuTxTcfUSTOPs%3D&amp;reserved=0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studentpartners.microsoft.com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3.jfif"/><Relationship Id="rId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f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41507" y="855928"/>
            <a:ext cx="8246802" cy="387798"/>
          </a:xfrm>
        </p:spPr>
        <p:txBody>
          <a:bodyPr/>
          <a:lstStyle/>
          <a:p>
            <a:r>
              <a:rPr lang="en-US" sz="2800" b="1" dirty="0"/>
              <a:t>Fundamentals of Python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41507" y="1243726"/>
            <a:ext cx="8365534" cy="872547"/>
          </a:xfrm>
        </p:spPr>
        <p:txBody>
          <a:bodyPr/>
          <a:lstStyle/>
          <a:p>
            <a:r>
              <a:rPr lang="en-US" sz="1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Introduction to MSP Program</a:t>
            </a:r>
            <a:endParaRPr lang="en-US" b="1" dirty="0"/>
          </a:p>
          <a:p>
            <a:endParaRPr lang="en-US" dirty="0"/>
          </a:p>
          <a:p>
            <a:r>
              <a:rPr lang="en-US" sz="1600" b="1" u="sng" dirty="0"/>
              <a:t>Kartik Garg (Microsoft Student Partner)</a:t>
            </a:r>
          </a:p>
          <a:p>
            <a:r>
              <a:rPr lang="en-US" sz="1600" b="1" u="sng" dirty="0"/>
              <a:t>Beta Partner</a:t>
            </a:r>
          </a:p>
        </p:txBody>
      </p:sp>
    </p:spTree>
    <p:extLst>
      <p:ext uri="{BB962C8B-B14F-4D97-AF65-F5344CB8AC3E}">
        <p14:creationId xmlns:p14="http://schemas.microsoft.com/office/powerpoint/2010/main" val="1444328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C857917-5BAA-4092-BDBE-C680CD6B3B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676506"/>
            <a:ext cx="9144000" cy="3962401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387FE85-145D-4D1E-A743-BF8A3B14B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Microsoft Learning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0F094A-CF82-4BFF-BB9C-94EEAE169A4C}"/>
              </a:ext>
            </a:extLst>
          </p:cNvPr>
          <p:cNvSpPr txBox="1"/>
          <p:nvPr/>
        </p:nvSpPr>
        <p:spPr>
          <a:xfrm>
            <a:off x="2505307" y="4269575"/>
            <a:ext cx="3679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https://docs.microsoft.com/learn</a:t>
            </a:r>
            <a:r>
              <a:rPr lang="en-US" dirty="0"/>
              <a:t>/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28749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8466BC0-9AF1-2343-8F52-B12E408710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A5057CB-A285-42ED-9AC3-968D4890B1E2}"/>
              </a:ext>
            </a:extLst>
          </p:cNvPr>
          <p:cNvSpPr/>
          <p:nvPr/>
        </p:nvSpPr>
        <p:spPr>
          <a:xfrm>
            <a:off x="1156545" y="1939365"/>
            <a:ext cx="6338047" cy="1093694"/>
          </a:xfrm>
          <a:prstGeom prst="rect">
            <a:avLst/>
          </a:prstGeom>
          <a:solidFill>
            <a:srgbClr val="0078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37B6F2-1D95-4E89-ADCD-AF15E89726C8}"/>
              </a:ext>
            </a:extLst>
          </p:cNvPr>
          <p:cNvSpPr txBox="1"/>
          <p:nvPr/>
        </p:nvSpPr>
        <p:spPr>
          <a:xfrm>
            <a:off x="669439" y="1278733"/>
            <a:ext cx="753291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i="1" u="sng" dirty="0">
                <a:solidFill>
                  <a:schemeClr val="bg1"/>
                </a:solidFill>
              </a:rPr>
              <a:t>Introduction to </a:t>
            </a:r>
          </a:p>
          <a:p>
            <a:pPr algn="ctr"/>
            <a:r>
              <a:rPr lang="en-US" sz="3600" b="1" i="1" u="sng" dirty="0">
                <a:solidFill>
                  <a:schemeClr val="bg1"/>
                </a:solidFill>
              </a:rPr>
              <a:t>Microsoft Learn Student Ambassadors Program</a:t>
            </a:r>
          </a:p>
        </p:txBody>
      </p:sp>
    </p:spTree>
    <p:extLst>
      <p:ext uri="{BB962C8B-B14F-4D97-AF65-F5344CB8AC3E}">
        <p14:creationId xmlns:p14="http://schemas.microsoft.com/office/powerpoint/2010/main" val="1585195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A456100-564B-3744-BE2D-55C75AE036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3168" y="141555"/>
            <a:ext cx="8011422" cy="406715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dirty="0"/>
              <a:t>A global community of tomorrow’s leaders</a:t>
            </a:r>
          </a:p>
        </p:txBody>
      </p:sp>
      <p:pic>
        <p:nvPicPr>
          <p:cNvPr id="14" name="Picture 13" descr="cid:image004.png@01D4906A.E8350930">
            <a:extLst>
              <a:ext uri="{FF2B5EF4-FFF2-40B4-BE49-F238E27FC236}">
                <a16:creationId xmlns:a16="http://schemas.microsoft.com/office/drawing/2014/main" id="{DF62B10F-5EF6-4964-AC9E-03CDB4C60EF0}"/>
              </a:ext>
            </a:extLst>
          </p:cNvPr>
          <p:cNvPicPr/>
          <p:nvPr/>
        </p:nvPicPr>
        <p:blipFill>
          <a:blip r:embed="rId4" r:link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9739" y="1349204"/>
            <a:ext cx="6949746" cy="3380221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74C6A98-0A33-40BE-A9EA-C038A3086A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83227"/>
            <a:ext cx="8323118" cy="6077750"/>
          </a:xfrm>
        </p:spPr>
        <p:txBody>
          <a:bodyPr>
            <a:normAutofit/>
          </a:bodyPr>
          <a:lstStyle/>
          <a:p>
            <a:pPr marL="57150" indent="0" algn="ctr">
              <a:buNone/>
            </a:pPr>
            <a:r>
              <a:rPr lang="en-US" sz="2000" dirty="0"/>
              <a:t>1,467 students across 755 universities in 71 countries </a:t>
            </a:r>
          </a:p>
          <a:p>
            <a:pPr marL="57150" indent="0">
              <a:buNone/>
            </a:pPr>
            <a:endParaRPr lang="en-US" sz="1800" dirty="0">
              <a:solidFill>
                <a:schemeClr val="accent5"/>
              </a:solidFill>
            </a:endParaRPr>
          </a:p>
          <a:p>
            <a:pPr marL="57150" indent="0">
              <a:buNone/>
            </a:pPr>
            <a:endParaRPr lang="en-US" sz="1800" dirty="0">
              <a:solidFill>
                <a:schemeClr val="accent5"/>
              </a:solidFill>
            </a:endParaRPr>
          </a:p>
          <a:p>
            <a:pPr marL="57150" indent="0">
              <a:buNone/>
            </a:pPr>
            <a:endParaRPr lang="en-US" sz="1800" dirty="0">
              <a:solidFill>
                <a:schemeClr val="accent5"/>
              </a:solidFill>
            </a:endParaRPr>
          </a:p>
          <a:p>
            <a:pPr marL="57150" indent="0">
              <a:buNone/>
            </a:pPr>
            <a:endParaRPr lang="en-US" sz="1800" dirty="0">
              <a:solidFill>
                <a:schemeClr val="accent5"/>
              </a:solidFill>
            </a:endParaRPr>
          </a:p>
          <a:p>
            <a:pPr marL="57150" indent="0">
              <a:buNone/>
            </a:pPr>
            <a:endParaRPr lang="en-US" sz="1800" dirty="0">
              <a:solidFill>
                <a:schemeClr val="accent5"/>
              </a:solidFill>
            </a:endParaRPr>
          </a:p>
          <a:p>
            <a:pPr marL="57150" indent="0">
              <a:buNone/>
            </a:pPr>
            <a:endParaRPr lang="en-US" sz="1800" dirty="0">
              <a:solidFill>
                <a:schemeClr val="accent5"/>
              </a:solidFill>
            </a:endParaRPr>
          </a:p>
          <a:p>
            <a:pPr marL="57150" indent="0">
              <a:buNone/>
            </a:pPr>
            <a:r>
              <a:rPr lang="en-US" sz="1600" dirty="0">
                <a:solidFill>
                  <a:schemeClr val="accent5"/>
                </a:solidFill>
              </a:rPr>
              <a:t>95% engineering / computer science</a:t>
            </a:r>
          </a:p>
          <a:p>
            <a:pPr marL="57150" indent="0">
              <a:buNone/>
            </a:pPr>
            <a:r>
              <a:rPr lang="en-US" sz="1600" dirty="0">
                <a:solidFill>
                  <a:schemeClr val="accent5"/>
                </a:solidFill>
              </a:rPr>
              <a:t>17% pursuing Masters / PhDs</a:t>
            </a:r>
          </a:p>
          <a:p>
            <a:pPr marL="57150" indent="0">
              <a:buNone/>
            </a:pPr>
            <a:r>
              <a:rPr lang="en-US" sz="1600" dirty="0">
                <a:solidFill>
                  <a:schemeClr val="accent5"/>
                </a:solidFill>
              </a:rPr>
              <a:t>21% female / 79% male</a:t>
            </a:r>
          </a:p>
        </p:txBody>
      </p:sp>
    </p:spTree>
    <p:extLst>
      <p:ext uri="{BB962C8B-B14F-4D97-AF65-F5344CB8AC3E}">
        <p14:creationId xmlns:p14="http://schemas.microsoft.com/office/powerpoint/2010/main" val="1246250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A456100-564B-3744-BE2D-55C75AE036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0392"/>
            <a:ext cx="9144000" cy="5143500"/>
          </a:xfrm>
          <a:prstGeom prst="rect">
            <a:avLst/>
          </a:prstGeom>
        </p:spPr>
      </p:pic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30090" y="2382982"/>
            <a:ext cx="8683819" cy="2239818"/>
          </a:xfrm>
        </p:spPr>
        <p:txBody>
          <a:bodyPr>
            <a:normAutofit/>
          </a:bodyPr>
          <a:lstStyle/>
          <a:p>
            <a:r>
              <a:rPr lang="en-US" sz="1400" dirty="0">
                <a:solidFill>
                  <a:schemeClr val="accent3"/>
                </a:solidFill>
              </a:rPr>
              <a:t>Join – Connect with your teammates and gain access to resources</a:t>
            </a:r>
          </a:p>
          <a:p>
            <a:r>
              <a:rPr lang="en-US" sz="1400" dirty="0">
                <a:solidFill>
                  <a:schemeClr val="accent3"/>
                </a:solidFill>
              </a:rPr>
              <a:t>Learn – Gain knowledge and understanding according to your individualized needs</a:t>
            </a:r>
          </a:p>
          <a:p>
            <a:r>
              <a:rPr lang="en-US" sz="1400" dirty="0">
                <a:solidFill>
                  <a:schemeClr val="accent3"/>
                </a:solidFill>
              </a:rPr>
              <a:t>Execute – Carry out events to influence your community and reinforce your expertise</a:t>
            </a:r>
          </a:p>
          <a:p>
            <a:r>
              <a:rPr lang="en-US" sz="1400" dirty="0">
                <a:solidFill>
                  <a:schemeClr val="accent3"/>
                </a:solidFill>
              </a:rPr>
              <a:t>Lead – Guide other MSPs along the way and strengthen your coaching</a:t>
            </a:r>
          </a:p>
          <a:p>
            <a:r>
              <a:rPr lang="en-US" sz="1400" dirty="0">
                <a:solidFill>
                  <a:schemeClr val="accent3"/>
                </a:solidFill>
              </a:rPr>
              <a:t>Graduate – Transition from academic to professional with real world expertise</a:t>
            </a:r>
          </a:p>
          <a:p>
            <a:pPr marL="57150" indent="0">
              <a:buNone/>
            </a:pPr>
            <a:endParaRPr lang="en-US" sz="1400" dirty="0">
              <a:solidFill>
                <a:schemeClr val="accent3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3169" y="141554"/>
            <a:ext cx="6362158" cy="1212727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dirty="0"/>
              <a:t>Program Overview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3A8090-AAB8-4795-B13D-25B640B10FCA}"/>
              </a:ext>
            </a:extLst>
          </p:cNvPr>
          <p:cNvSpPr txBox="1"/>
          <p:nvPr/>
        </p:nvSpPr>
        <p:spPr>
          <a:xfrm>
            <a:off x="230090" y="904009"/>
            <a:ext cx="864028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3"/>
                </a:solidFill>
              </a:rPr>
              <a:t>The Microsoft Student Partners program is a global community of university students with a common interest in technology and making a difference in the world around them. Student Partners are a peer to peer learning network, empowered to lead and build communities on their local campuses and share their knowledge and passion for Microsoft technologies with their fellow classmates. </a:t>
            </a:r>
          </a:p>
        </p:txBody>
      </p:sp>
    </p:spTree>
    <p:extLst>
      <p:ext uri="{BB962C8B-B14F-4D97-AF65-F5344CB8AC3E}">
        <p14:creationId xmlns:p14="http://schemas.microsoft.com/office/powerpoint/2010/main" val="1610122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A456100-564B-3744-BE2D-55C75AE036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3169" y="141555"/>
            <a:ext cx="6362158" cy="406715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/>
              <a:t>MSPs get free certs.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5873FD7-C4C4-4492-9E28-BAA25CEA81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050" y="1030744"/>
            <a:ext cx="3232150" cy="336682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51E61E5-97C0-4AB8-8632-75ECDB759B93}"/>
              </a:ext>
            </a:extLst>
          </p:cNvPr>
          <p:cNvSpPr/>
          <p:nvPr/>
        </p:nvSpPr>
        <p:spPr>
          <a:xfrm>
            <a:off x="4131128" y="941338"/>
            <a:ext cx="47752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hlinkClick r:id="rId5"/>
              </a:rPr>
              <a:t>https://www.microsoft.com/learning/</a:t>
            </a:r>
            <a:br>
              <a:rPr lang="en-US">
                <a:hlinkClick r:id="rId5"/>
              </a:rPr>
            </a:br>
            <a:r>
              <a:rPr lang="en-US">
                <a:hlinkClick r:id="rId5"/>
              </a:rPr>
              <a:t>browse-new-certification.aspx</a:t>
            </a:r>
            <a:r>
              <a:rPr lang="en-US"/>
              <a:t> </a:t>
            </a:r>
          </a:p>
          <a:p>
            <a:endParaRPr lang="en-US"/>
          </a:p>
          <a:p>
            <a:r>
              <a:rPr lang="en-US"/>
              <a:t>Would you like to get certified?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Write a blog post or record a video tutorial to help others learn a concept required for the Azure exam.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Send </a:t>
            </a:r>
            <a:r>
              <a:rPr lang="en-US" sz="1400">
                <a:hlinkClick r:id="rId6"/>
              </a:rPr>
              <a:t>MSP-Help@Microsoft.com</a:t>
            </a:r>
            <a:r>
              <a:rPr lang="en-US" sz="1400"/>
              <a:t> a link to the published blog post or video tutorial.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Upon review, MSP-Help will send you a voucher for a free certification exam.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After you pass your first exam, you may write another blog post or record another video tutorial to earn a second voucher.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Limited number of vouchers available. Offer valid while supplies last or until March 31, 2019 – whichever comes sooner.</a:t>
            </a:r>
          </a:p>
        </p:txBody>
      </p:sp>
    </p:spTree>
    <p:extLst>
      <p:ext uri="{BB962C8B-B14F-4D97-AF65-F5344CB8AC3E}">
        <p14:creationId xmlns:p14="http://schemas.microsoft.com/office/powerpoint/2010/main" val="2489183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11B7952-A6C3-4440-8ABE-15F07172E5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1292" cy="5143500"/>
          </a:xfrm>
          <a:prstGeom prst="rect">
            <a:avLst/>
          </a:prstGeom>
        </p:spPr>
      </p:pic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883C251-6AE1-41F8-A7FF-A8750AEBE6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168" y="925513"/>
            <a:ext cx="3941566" cy="3687478"/>
          </a:xfrm>
        </p:spPr>
        <p:txBody>
          <a:bodyPr vert="horz" lIns="0" tIns="0" rIns="0" bIns="0" rtlCol="0" anchor="t"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b="1">
                <a:solidFill>
                  <a:schemeClr val="accent5"/>
                </a:solidFill>
              </a:rPr>
              <a:t>Everyone gets:</a:t>
            </a:r>
            <a:endParaRPr lang="en-US" sz="2400" b="1">
              <a:solidFill>
                <a:schemeClr val="accent5"/>
              </a:solidFill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200">
                <a:hlinkClick r:id="rId4"/>
              </a:rPr>
              <a:t>$150 monthly of Azure Cloud  </a:t>
            </a:r>
            <a:endParaRPr lang="en-US" sz="2200"/>
          </a:p>
          <a:p>
            <a:pPr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20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Office 365 subscription</a:t>
            </a:r>
            <a:endParaRPr lang="en-US" sz="2200"/>
          </a:p>
          <a:p>
            <a:pPr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200">
                <a:hlinkClick r:id="rId5"/>
              </a:rPr>
              <a:t>Visual Studio subscription</a:t>
            </a:r>
            <a:endParaRPr lang="en-US" sz="2200"/>
          </a:p>
          <a:p>
            <a:pPr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200">
                <a:hlinkClick r:id="rId6"/>
              </a:rPr>
              <a:t>Microsoft Learn skilling</a:t>
            </a:r>
            <a:endParaRPr lang="en-US" sz="2200"/>
          </a:p>
          <a:p>
            <a:pPr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200" u="sng"/>
              <a:t>Free Certifications Exams</a:t>
            </a:r>
          </a:p>
          <a:p>
            <a:pPr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200">
                <a:hlinkClick r:id="rId7"/>
              </a:rPr>
              <a:t>TechSmith offer for </a:t>
            </a:r>
            <a:br>
              <a:rPr lang="en-US" sz="2200">
                <a:hlinkClick r:id="rId7"/>
              </a:rPr>
            </a:br>
            <a:r>
              <a:rPr lang="en-US" sz="2200">
                <a:hlinkClick r:id="rId7"/>
              </a:rPr>
              <a:t>Snagit and Camtasia</a:t>
            </a:r>
            <a:endParaRPr lang="en-US" sz="2200"/>
          </a:p>
          <a:p>
            <a:pPr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200">
                <a:solidFill>
                  <a:schemeClr val="accent5"/>
                </a:solidFill>
              </a:rPr>
              <a:t>MSP community updates, mentorship, &amp; events</a:t>
            </a:r>
          </a:p>
          <a:p>
            <a:pPr marL="0" indent="0">
              <a:buNone/>
            </a:pPr>
            <a:endParaRPr lang="en-US" sz="2400" b="1">
              <a:solidFill>
                <a:schemeClr val="accent5"/>
              </a:solidFill>
            </a:endParaRPr>
          </a:p>
          <a:p>
            <a:pPr marL="0" indent="0">
              <a:buNone/>
            </a:pPr>
            <a:endParaRPr lang="en-US" sz="2400" b="1">
              <a:solidFill>
                <a:schemeClr val="accent5"/>
              </a:solidFill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400" u="sng"/>
          </a:p>
          <a:p>
            <a:pPr>
              <a:buFont typeface="Wingdings" panose="05000000000000000000" pitchFamily="2" charset="2"/>
              <a:buChar char="§"/>
            </a:pPr>
            <a:endParaRPr lang="en-US" sz="4200" u="sng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F0D5B48-66AA-4455-A020-866949C55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All the benefits in one place.</a:t>
            </a:r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95E5BC45-4AF7-46B3-A515-7EE4F6B83A29}"/>
              </a:ext>
            </a:extLst>
          </p:cNvPr>
          <p:cNvSpPr txBox="1">
            <a:spLocks/>
          </p:cNvSpPr>
          <p:nvPr/>
        </p:nvSpPr>
        <p:spPr>
          <a:xfrm>
            <a:off x="4272337" y="876693"/>
            <a:ext cx="4744948" cy="4125252"/>
          </a:xfrm>
          <a:prstGeom prst="rect">
            <a:avLst/>
          </a:prstGeom>
        </p:spPr>
        <p:txBody>
          <a:bodyPr vert="horz" lIns="0" tIns="0" rIns="0" bIns="0" rtlCol="0" anchor="t">
            <a:normAutofit fontScale="92500" lnSpcReduction="1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chemeClr val="accent5"/>
                </a:solidFill>
              </a:rPr>
              <a:t>We help with events you lead: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accent5"/>
                </a:solidFill>
                <a:hlinkClick r:id="rId8"/>
              </a:rPr>
              <a:t>GitHub repo </a:t>
            </a:r>
            <a:r>
              <a:rPr lang="en-US" sz="2000" dirty="0">
                <a:solidFill>
                  <a:schemeClr val="accent5"/>
                </a:solidFill>
              </a:rPr>
              <a:t>of labs, demos, talks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accent5"/>
                </a:solidFill>
              </a:rPr>
              <a:t>Partnerships: </a:t>
            </a:r>
            <a:r>
              <a:rPr lang="en-US" sz="2000" dirty="0">
                <a:solidFill>
                  <a:schemeClr val="accent5"/>
                </a:solidFill>
                <a:hlinkClick r:id="rId9"/>
              </a:rPr>
              <a:t>AI Gaming</a:t>
            </a:r>
            <a:r>
              <a:rPr lang="en-US" sz="2000" dirty="0">
                <a:solidFill>
                  <a:schemeClr val="accent5"/>
                </a:solidFill>
              </a:rPr>
              <a:t>, </a:t>
            </a:r>
            <a:r>
              <a:rPr lang="en-US" sz="2000" dirty="0">
                <a:solidFill>
                  <a:schemeClr val="accent5"/>
                </a:solidFill>
                <a:hlinkClick r:id="rId10"/>
              </a:rPr>
              <a:t>MLH </a:t>
            </a:r>
            <a:r>
              <a:rPr lang="en-US" sz="2000" dirty="0" err="1">
                <a:solidFill>
                  <a:schemeClr val="accent5"/>
                </a:solidFill>
                <a:hlinkClick r:id="rId10"/>
              </a:rPr>
              <a:t>LocalHost</a:t>
            </a:r>
            <a:endParaRPr lang="en-US" sz="2000" dirty="0">
              <a:solidFill>
                <a:schemeClr val="accent5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accent5"/>
                </a:solidFill>
                <a:hlinkClick r:id="rId11"/>
              </a:rPr>
              <a:t>Subway</a:t>
            </a:r>
            <a:r>
              <a:rPr lang="en-US" sz="2000" dirty="0">
                <a:solidFill>
                  <a:schemeClr val="accent5"/>
                </a:solidFill>
              </a:rPr>
              <a:t> (most countries)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accent5"/>
                </a:solidFill>
                <a:hlinkClick r:id="rId12"/>
              </a:rPr>
              <a:t>Reimbursements</a:t>
            </a:r>
            <a:r>
              <a:rPr lang="en-US" sz="2000" dirty="0">
                <a:solidFill>
                  <a:schemeClr val="accent5"/>
                </a:solidFill>
              </a:rPr>
              <a:t> (4 countries so far)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accent5"/>
                </a:solidFill>
              </a:rPr>
              <a:t>Videos and live guidance on </a:t>
            </a:r>
            <a:r>
              <a:rPr lang="en-US" sz="2000" dirty="0">
                <a:solidFill>
                  <a:schemeClr val="accent5"/>
                </a:solidFill>
                <a:hlinkClick r:id="rId13"/>
              </a:rPr>
              <a:t>Teams</a:t>
            </a:r>
            <a:endParaRPr lang="en-US" sz="2000" dirty="0">
              <a:solidFill>
                <a:schemeClr val="accent5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000" dirty="0">
              <a:solidFill>
                <a:schemeClr val="accent5"/>
              </a:solidFill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chemeClr val="accent5"/>
                </a:solidFill>
              </a:rPr>
              <a:t>We help you get recognized: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accent5"/>
                </a:solidFill>
              </a:rPr>
              <a:t>Leadership opportunities on your resume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accent5"/>
                </a:solidFill>
              </a:rPr>
              <a:t>MSP Summits &amp; major Microsoft events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accent5"/>
                </a:solidFill>
              </a:rPr>
              <a:t>More to come…</a:t>
            </a:r>
          </a:p>
          <a:p>
            <a:pPr marL="0" indent="0">
              <a:buNone/>
            </a:pPr>
            <a:endParaRPr lang="en-US" sz="2400" dirty="0">
              <a:solidFill>
                <a:schemeClr val="accent5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400" b="1" dirty="0">
              <a:solidFill>
                <a:schemeClr val="accent5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400" b="1" dirty="0">
              <a:solidFill>
                <a:schemeClr val="accent5"/>
              </a:solidFill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400" u="sng" dirty="0"/>
          </a:p>
          <a:p>
            <a:pPr>
              <a:buFont typeface="Wingdings" panose="05000000000000000000" pitchFamily="2" charset="2"/>
              <a:buChar char="§"/>
            </a:pPr>
            <a:endParaRPr lang="en-US" sz="4200" u="sng" dirty="0"/>
          </a:p>
        </p:txBody>
      </p:sp>
    </p:spTree>
    <p:extLst>
      <p:ext uri="{BB962C8B-B14F-4D97-AF65-F5344CB8AC3E}">
        <p14:creationId xmlns:p14="http://schemas.microsoft.com/office/powerpoint/2010/main" val="3284293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D87DBA6-51C6-487B-9046-2CA3B1060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4" y="0"/>
            <a:ext cx="9141292" cy="5143500"/>
          </a:xfrm>
          <a:prstGeom prst="rect">
            <a:avLst/>
          </a:prstGeom>
        </p:spPr>
      </p:pic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E210C87-6BB4-4AA7-8A5D-502E05F273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168" y="1498600"/>
            <a:ext cx="8683819" cy="2981330"/>
          </a:xfrm>
        </p:spPr>
        <p:txBody>
          <a:bodyPr>
            <a:normAutofit fontScale="85000" lnSpcReduction="10000"/>
          </a:bodyPr>
          <a:lstStyle/>
          <a:p>
            <a:pPr marL="0" indent="0" algn="ctr">
              <a:buNone/>
            </a:pPr>
            <a:endParaRPr lang="en-US" sz="4050" dirty="0"/>
          </a:p>
          <a:p>
            <a:pPr marL="0" indent="0" algn="ctr">
              <a:buNone/>
            </a:pPr>
            <a:endParaRPr lang="en-US" sz="4050" dirty="0"/>
          </a:p>
          <a:p>
            <a:pPr marL="0" indent="0" algn="ctr">
              <a:buNone/>
            </a:pPr>
            <a:r>
              <a:rPr lang="en-US" dirty="0">
                <a:solidFill>
                  <a:schemeClr val="accent5"/>
                </a:solidFill>
              </a:rPr>
              <a:t>We </a:t>
            </a:r>
            <a:r>
              <a:rPr lang="en-US" b="1" i="1" dirty="0">
                <a:solidFill>
                  <a:schemeClr val="accent5"/>
                </a:solidFill>
              </a:rPr>
              <a:t>want</a:t>
            </a:r>
            <a:r>
              <a:rPr lang="en-US" dirty="0">
                <a:solidFill>
                  <a:schemeClr val="accent5"/>
                </a:solidFill>
              </a:rPr>
              <a:t> you to learn, experiment, build something you love.</a:t>
            </a:r>
          </a:p>
          <a:p>
            <a:pPr marL="0" indent="0" algn="ctr">
              <a:buNone/>
            </a:pPr>
            <a:r>
              <a:rPr lang="en-US" sz="1050" dirty="0">
                <a:solidFill>
                  <a:schemeClr val="accent5"/>
                </a:solidFill>
              </a:rPr>
              <a:t>with open source libraries, on Linux or Windows or Mac, with an IDE, in a CLI, in mixed reality, in human reality, </a:t>
            </a:r>
            <a:br>
              <a:rPr lang="en-US" sz="1050" dirty="0">
                <a:solidFill>
                  <a:schemeClr val="accent5"/>
                </a:solidFill>
              </a:rPr>
            </a:br>
            <a:r>
              <a:rPr lang="en-US" sz="1050" dirty="0">
                <a:solidFill>
                  <a:schemeClr val="accent5"/>
                </a:solidFill>
              </a:rPr>
              <a:t>on your device, on a server, on a cloud, with the people you like, with people who might become your friends, and so on…</a:t>
            </a:r>
          </a:p>
          <a:p>
            <a:pPr marL="0" indent="0" algn="ctr">
              <a:buNone/>
            </a:pPr>
            <a:endParaRPr lang="en-US" sz="2000" dirty="0"/>
          </a:p>
          <a:p>
            <a:pPr marL="0" indent="0" algn="ctr">
              <a:buNone/>
            </a:pPr>
            <a:r>
              <a:rPr lang="en-US" sz="4050" dirty="0"/>
              <a:t> </a:t>
            </a:r>
            <a:r>
              <a:rPr lang="en-US" sz="3000" dirty="0"/>
              <a:t>We’re about enabling your success through our community and products.</a:t>
            </a:r>
            <a:endParaRPr lang="en-US" sz="405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2D81BC1-0BC7-4E3D-B009-F18C1E01B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Our aim</a:t>
            </a:r>
          </a:p>
        </p:txBody>
      </p:sp>
    </p:spTree>
    <p:extLst>
      <p:ext uri="{BB962C8B-B14F-4D97-AF65-F5344CB8AC3E}">
        <p14:creationId xmlns:p14="http://schemas.microsoft.com/office/powerpoint/2010/main" val="1541181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0CD0223-D2C6-4FE1-B3B4-D66E0B65B1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https://studentpartners.microsoft.com/</a:t>
            </a:r>
            <a:endParaRPr lang="en-US" sz="2400" dirty="0"/>
          </a:p>
          <a:p>
            <a:r>
              <a:rPr lang="en-US" sz="2400" dirty="0"/>
              <a:t>Login </a:t>
            </a:r>
          </a:p>
          <a:p>
            <a:r>
              <a:rPr lang="en-US" sz="2400" dirty="0"/>
              <a:t>Fill Personal Details</a:t>
            </a:r>
          </a:p>
          <a:p>
            <a:r>
              <a:rPr lang="en-US" sz="2400" dirty="0"/>
              <a:t>Answer Simple questions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200" dirty="0"/>
              <a:t>What excites you about technology and why you want to help other students explore and learn?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200" dirty="0"/>
              <a:t>How would you take a technical concept and teach it to a friend or peer that has never heard of it?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200" dirty="0"/>
              <a:t>If you were hosting an event at your school, how would you get students to attend ?</a:t>
            </a:r>
          </a:p>
          <a:p>
            <a:r>
              <a:rPr lang="en-US" sz="2400" dirty="0"/>
              <a:t>Make a video of 2 minutes and share the link in the form</a:t>
            </a:r>
          </a:p>
          <a:p>
            <a:r>
              <a:rPr lang="en-US" sz="2400" dirty="0"/>
              <a:t>Submit &amp; wait for the result.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C84ABE8-8976-4BFB-A3D5-116090E03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to Apply</a:t>
            </a:r>
          </a:p>
        </p:txBody>
      </p:sp>
    </p:spTree>
    <p:extLst>
      <p:ext uri="{BB962C8B-B14F-4D97-AF65-F5344CB8AC3E}">
        <p14:creationId xmlns:p14="http://schemas.microsoft.com/office/powerpoint/2010/main" val="296258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24DAC-4C01-4F2C-99F8-BED9F12C39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01336" y="152400"/>
            <a:ext cx="7547263" cy="858981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Badges, Benefits and Program Milestones</a:t>
            </a:r>
            <a:br>
              <a:rPr lang="en-US" sz="3200" dirty="0">
                <a:solidFill>
                  <a:schemeClr val="bg1"/>
                </a:solidFill>
              </a:rPr>
            </a:b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00810A-FFC9-4DAB-9041-6C2D50847B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793064"/>
            <a:ext cx="8288482" cy="1028804"/>
          </a:xfrm>
        </p:spPr>
        <p:txBody>
          <a:bodyPr>
            <a:normAutofit/>
          </a:bodyPr>
          <a:lstStyle/>
          <a:p>
            <a:r>
              <a:rPr lang="en-US" dirty="0"/>
              <a:t>As you progress thru the program and complete various activities, you will advance program milestones, earn program badges and unlock program benefits. There are 4 program milestones and they are called Alpha 1, Alpha 2, Beta and Gold.</a:t>
            </a:r>
          </a:p>
          <a:p>
            <a:endParaRPr lang="en-US" dirty="0"/>
          </a:p>
        </p:txBody>
      </p:sp>
      <p:sp>
        <p:nvSpPr>
          <p:cNvPr id="4" name="AutoShape 1">
            <a:extLst>
              <a:ext uri="{FF2B5EF4-FFF2-40B4-BE49-F238E27FC236}">
                <a16:creationId xmlns:a16="http://schemas.microsoft.com/office/drawing/2014/main" id="{65E53434-B0A5-47C9-85DA-B0F1AA25B60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2400" y="152400"/>
            <a:ext cx="9410700" cy="941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0AC8E1C-8B5D-400B-91E0-FC9D143294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01727DB4-81E1-4F00-9C32-325461FC1F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3D041A1D-EC9D-458D-8B95-8D995D87B41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2400" y="152400"/>
            <a:ext cx="9410700" cy="941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2A8FDD0A-908C-40F7-B1A4-BD1A8194A1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" name="Rectangle 9">
            <a:extLst>
              <a:ext uri="{FF2B5EF4-FFF2-40B4-BE49-F238E27FC236}">
                <a16:creationId xmlns:a16="http://schemas.microsoft.com/office/drawing/2014/main" id="{E7B79CE7-2602-423C-AF1E-BA30D095FC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9AFC2C2-E942-42CC-98E4-D3001D8A1D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2436" y="1681970"/>
            <a:ext cx="6044045" cy="2848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735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62AC9-9C42-41C8-B691-CB8FC74DB7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2059259"/>
            <a:ext cx="6858000" cy="795454"/>
          </a:xfrm>
        </p:spPr>
        <p:txBody>
          <a:bodyPr/>
          <a:lstStyle/>
          <a:p>
            <a:r>
              <a:rPr lang="en-IN" b="1" u="sng" dirty="0"/>
              <a:t>Any Queries??</a:t>
            </a:r>
          </a:p>
        </p:txBody>
      </p:sp>
    </p:spTree>
    <p:extLst>
      <p:ext uri="{BB962C8B-B14F-4D97-AF65-F5344CB8AC3E}">
        <p14:creationId xmlns:p14="http://schemas.microsoft.com/office/powerpoint/2010/main" val="2178437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ADBF0-3E54-4B19-8ED8-B352F4E0D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072" y="724697"/>
            <a:ext cx="8246802" cy="373949"/>
          </a:xfrm>
        </p:spPr>
        <p:txBody>
          <a:bodyPr/>
          <a:lstStyle/>
          <a:p>
            <a:r>
              <a:rPr lang="en-IN" dirty="0"/>
              <a:t>Our Team Members..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F47443-7279-4289-AB84-FB64E057D03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34072" y="1174596"/>
            <a:ext cx="8372969" cy="1661993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1600" b="1" i="1" dirty="0"/>
              <a:t>Naman Modi ( Microsoft Student Partner alpha2)</a:t>
            </a:r>
            <a:endParaRPr lang="en-IN" b="1" i="1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/>
              <a:t>Harshit Gupta (CISCO certified in Python)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/>
              <a:t>Dhaval Maniyar (Expert in SQL and Java)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/>
              <a:t>Gourav Jaiswal ( Expert in Frontend development)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/>
              <a:t>Gitanjali Prasad( Expert in frontend development)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/>
              <a:t>Ishika Jain (Expert in Python Development and Data science)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IN" dirty="0"/>
          </a:p>
          <a:p>
            <a:r>
              <a:rPr lang="en-IN" dirty="0"/>
              <a:t>Our team members are active in the </a:t>
            </a:r>
            <a:r>
              <a:rPr lang="en-IN" dirty="0" err="1"/>
              <a:t>QnA</a:t>
            </a:r>
            <a:r>
              <a:rPr lang="en-IN" dirty="0"/>
              <a:t> section for all your queries .Please feel free to reach them out.</a:t>
            </a:r>
          </a:p>
        </p:txBody>
      </p:sp>
    </p:spTree>
    <p:extLst>
      <p:ext uri="{BB962C8B-B14F-4D97-AF65-F5344CB8AC3E}">
        <p14:creationId xmlns:p14="http://schemas.microsoft.com/office/powerpoint/2010/main" val="3652149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892763F-F458-4754-BF58-20ED46D4DA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5446" y="956298"/>
            <a:ext cx="5237435" cy="3714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680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E9E2B74-A3DA-4CA4-80F4-8AD33C5D37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415" t="51793" r="4273" b="560"/>
          <a:stretch/>
        </p:blipFill>
        <p:spPr>
          <a:xfrm>
            <a:off x="3782572" y="841653"/>
            <a:ext cx="1245600" cy="129062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F07108F-8B82-4C6A-A7B7-5F767423C0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2572" y="3029708"/>
            <a:ext cx="1136700" cy="11367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8466BC0-9AF1-2343-8F52-B12E408710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-58299"/>
            <a:ext cx="9144000" cy="506383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F643722-68D4-4A70-909B-E5D28A845532}"/>
              </a:ext>
            </a:extLst>
          </p:cNvPr>
          <p:cNvSpPr txBox="1"/>
          <p:nvPr/>
        </p:nvSpPr>
        <p:spPr>
          <a:xfrm rot="20836845" flipV="1">
            <a:off x="3616605" y="3317000"/>
            <a:ext cx="508390" cy="369332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r>
              <a:rPr lang="en-IN" b="1" dirty="0">
                <a:latin typeface="Arial Black" panose="020B0A04020102020204" pitchFamily="34" charset="0"/>
              </a:rPr>
              <a:t>              </a:t>
            </a:r>
            <a:endParaRPr lang="en-IN" b="1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9433E1-937E-4301-AA3C-9F76D9B02159}"/>
              </a:ext>
            </a:extLst>
          </p:cNvPr>
          <p:cNvSpPr txBox="1"/>
          <p:nvPr/>
        </p:nvSpPr>
        <p:spPr>
          <a:xfrm>
            <a:off x="2768838" y="2798277"/>
            <a:ext cx="2899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i="1" dirty="0">
                <a:solidFill>
                  <a:schemeClr val="accent5"/>
                </a:solidFill>
              </a:rPr>
              <a:t>    Kartik Garg</a:t>
            </a:r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61086704-F108-4E4E-99C4-0752D2C9D1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52872" y="227280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024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6744C14-A745-4F77-81A5-5CF4393DE0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44" y="788020"/>
            <a:ext cx="9047355" cy="3783979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1800" dirty="0"/>
              <a:t>Python is an old language created by Guido Van Rossum. The design began in the late 1980s and was first released in February 1991.</a:t>
            </a:r>
          </a:p>
          <a:p>
            <a:pPr>
              <a:lnSpc>
                <a:spcPct val="120000"/>
              </a:lnSpc>
            </a:pPr>
            <a:r>
              <a:rPr lang="en-US" sz="1800" dirty="0"/>
              <a:t>Why Python was created?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800" dirty="0"/>
              <a:t>Guido was working on the Amoeba distributed OS group. He wanted to use an interpreted language like ABC (ABC has simple easy-to-understand syntax) that could access the Amoeba system calls. So, he decided for creation of language that was extensible. which was later named Python.</a:t>
            </a:r>
          </a:p>
          <a:p>
            <a:pPr>
              <a:lnSpc>
                <a:spcPct val="120000"/>
              </a:lnSpc>
            </a:pPr>
            <a:r>
              <a:rPr lang="en-US" sz="1800" dirty="0"/>
              <a:t>Why the name Python?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800" dirty="0"/>
              <a:t>No, It wasn't named after a dangerous snake. Rossum was fan of a comedy series from late seventies. The name "Python" was adopted from the same series "Monty Python's Flying Circus".</a:t>
            </a:r>
            <a:endParaRPr lang="en-IN" sz="18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D8AE064-8FDD-4537-B70F-FC39568E8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History of Python..</a:t>
            </a:r>
          </a:p>
        </p:txBody>
      </p:sp>
    </p:spTree>
    <p:extLst>
      <p:ext uri="{BB962C8B-B14F-4D97-AF65-F5344CB8AC3E}">
        <p14:creationId xmlns:p14="http://schemas.microsoft.com/office/powerpoint/2010/main" val="4199552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clock&#10;&#10;Description automatically generated">
            <a:extLst>
              <a:ext uri="{FF2B5EF4-FFF2-40B4-BE49-F238E27FC236}">
                <a16:creationId xmlns:a16="http://schemas.microsoft.com/office/drawing/2014/main" id="{455FDC24-CF64-4210-94E0-D92070064E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4010" y="750849"/>
            <a:ext cx="8222165" cy="3992136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5846BE43-48DA-4F64-8F2C-3930E369A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Features of Python.</a:t>
            </a:r>
          </a:p>
        </p:txBody>
      </p:sp>
    </p:spTree>
    <p:extLst>
      <p:ext uri="{BB962C8B-B14F-4D97-AF65-F5344CB8AC3E}">
        <p14:creationId xmlns:p14="http://schemas.microsoft.com/office/powerpoint/2010/main" val="2988130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CEC0ADD-E686-4058-A963-C154D4E0C2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pPr marL="0" indent="0" algn="ctr">
              <a:buNone/>
            </a:pPr>
            <a:r>
              <a:rPr lang="en-IN" sz="4800" dirty="0"/>
              <a:t>print(“Hello world!”)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C8683A5-5E59-4F1F-A45C-141D1EA5B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Python “Hello World”</a:t>
            </a:r>
          </a:p>
        </p:txBody>
      </p:sp>
    </p:spTree>
    <p:extLst>
      <p:ext uri="{BB962C8B-B14F-4D97-AF65-F5344CB8AC3E}">
        <p14:creationId xmlns:p14="http://schemas.microsoft.com/office/powerpoint/2010/main" val="2582730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3AE0CF3-B5AD-4710-BAEE-45D0482FC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Python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1AADCE-4A7E-48B9-9318-97A638012B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N" dirty="0"/>
              <a:t>Python Variables:</a:t>
            </a:r>
          </a:p>
          <a:p>
            <a:pPr marL="342900" lvl="1" indent="0">
              <a:buNone/>
            </a:pPr>
            <a:r>
              <a:rPr lang="en-IN" dirty="0"/>
              <a:t>	a=10 (int)</a:t>
            </a:r>
          </a:p>
          <a:p>
            <a:pPr marL="342900" lvl="1" indent="0">
              <a:buNone/>
            </a:pPr>
            <a:r>
              <a:rPr lang="en-IN" dirty="0"/>
              <a:t>	b=1.5 (double)</a:t>
            </a:r>
          </a:p>
          <a:p>
            <a:pPr marL="342900" lvl="1" indent="0">
              <a:buNone/>
            </a:pPr>
            <a:r>
              <a:rPr lang="en-IN" dirty="0"/>
              <a:t>	c=“</a:t>
            </a:r>
            <a:r>
              <a:rPr lang="en-IN" dirty="0" err="1"/>
              <a:t>Abc</a:t>
            </a:r>
            <a:r>
              <a:rPr lang="en-IN" dirty="0"/>
              <a:t>”(string)</a:t>
            </a:r>
          </a:p>
          <a:p>
            <a:pPr lvl="1"/>
            <a:r>
              <a:rPr lang="en-IN" dirty="0"/>
              <a:t>Python Output:</a:t>
            </a:r>
          </a:p>
          <a:p>
            <a:pPr marL="342900" lvl="1" indent="0">
              <a:buNone/>
            </a:pPr>
            <a:r>
              <a:rPr lang="en-IN" dirty="0"/>
              <a:t>	print(“hello, there!”)</a:t>
            </a:r>
          </a:p>
          <a:p>
            <a:pPr lvl="1"/>
            <a:r>
              <a:rPr lang="en-IN" dirty="0"/>
              <a:t>Python Input:</a:t>
            </a:r>
          </a:p>
          <a:p>
            <a:pPr marL="342900" lvl="1" indent="0">
              <a:buNone/>
            </a:pPr>
            <a:r>
              <a:rPr lang="en-IN" dirty="0"/>
              <a:t>	a=input(“enter the value”) # By default it takes it as a string</a:t>
            </a:r>
          </a:p>
        </p:txBody>
      </p:sp>
    </p:spTree>
    <p:extLst>
      <p:ext uri="{BB962C8B-B14F-4D97-AF65-F5344CB8AC3E}">
        <p14:creationId xmlns:p14="http://schemas.microsoft.com/office/powerpoint/2010/main" val="2733233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9C20894-2DF4-42E6-9F80-2D38E59F3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If-else in python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D47219-692A-40FE-A664-65FEDA827D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Helps in decision making .</a:t>
            </a:r>
          </a:p>
          <a:p>
            <a:pPr marL="0" indent="0" algn="ctr">
              <a:buNone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Executes the  conditions and run the required condition according to the situations. </a:t>
            </a:r>
          </a:p>
        </p:txBody>
      </p:sp>
    </p:spTree>
    <p:extLst>
      <p:ext uri="{BB962C8B-B14F-4D97-AF65-F5344CB8AC3E}">
        <p14:creationId xmlns:p14="http://schemas.microsoft.com/office/powerpoint/2010/main" val="2444195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A845120-DB5D-438F-B1C5-7FD1B8E14F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Helps to perform a same task multiple times.</a:t>
            </a:r>
          </a:p>
          <a:p>
            <a:r>
              <a:rPr lang="en-IN" dirty="0"/>
              <a:t>Makes your work very easy.</a:t>
            </a:r>
          </a:p>
          <a:p>
            <a:r>
              <a:rPr lang="en-IN" dirty="0"/>
              <a:t>There are 3 types of loops in python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IN" dirty="0"/>
              <a:t> While loop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IN" dirty="0"/>
              <a:t> For loop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IN" dirty="0"/>
              <a:t> Do-While loop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C14FEE9-F2D9-4827-A8FD-1CBBEEDAA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Loops in Python</a:t>
            </a:r>
          </a:p>
        </p:txBody>
      </p:sp>
    </p:spTree>
    <p:extLst>
      <p:ext uri="{BB962C8B-B14F-4D97-AF65-F5344CB8AC3E}">
        <p14:creationId xmlns:p14="http://schemas.microsoft.com/office/powerpoint/2010/main" val="3896684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83E351D-27A8-40DB-84C5-068D8F1358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3168" y="830823"/>
            <a:ext cx="1962150" cy="1171575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70F9E01D-83F9-4B5C-853A-2ED8BF7CF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GeeksGod.com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19D6DC-3274-4751-BF34-5D613EF04AC6}"/>
              </a:ext>
            </a:extLst>
          </p:cNvPr>
          <p:cNvSpPr txBox="1"/>
          <p:nvPr/>
        </p:nvSpPr>
        <p:spPr>
          <a:xfrm>
            <a:off x="2195318" y="1524000"/>
            <a:ext cx="55287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GeeksGod is an educational platform aiming to provide technical as well as career growth assistance to students pursuing various STEM fields such as computer science, electronics engineering, etc.</a:t>
            </a:r>
          </a:p>
          <a:p>
            <a:endParaRPr lang="en-US" dirty="0"/>
          </a:p>
          <a:p>
            <a:r>
              <a:rPr lang="en-US" dirty="0"/>
              <a:t>I would thank Geeksgod to be as our promotion partner. 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32055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MSp">
  <a:themeElements>
    <a:clrScheme name="MSP">
      <a:dk1>
        <a:srgbClr val="0078D7"/>
      </a:dk1>
      <a:lt1>
        <a:srgbClr val="FFFFFF"/>
      </a:lt1>
      <a:dk2>
        <a:srgbClr val="0078D7"/>
      </a:dk2>
      <a:lt2>
        <a:srgbClr val="FFFFFF"/>
      </a:lt2>
      <a:accent1>
        <a:srgbClr val="00BCF2"/>
      </a:accent1>
      <a:accent2>
        <a:srgbClr val="A2CC38"/>
      </a:accent2>
      <a:accent3>
        <a:srgbClr val="505050"/>
      </a:accent3>
      <a:accent4>
        <a:srgbClr val="E6E6E6"/>
      </a:accent4>
      <a:accent5>
        <a:srgbClr val="000000"/>
      </a:accent5>
      <a:accent6>
        <a:srgbClr val="00BCF2"/>
      </a:accent6>
      <a:hlink>
        <a:srgbClr val="A2CC38"/>
      </a:hlink>
      <a:folHlink>
        <a:srgbClr val="505050"/>
      </a:folHlink>
    </a:clrScheme>
    <a:fontScheme name="Segoe Pro">
      <a:majorFont>
        <a:latin typeface="Segoe Pro SemiLight"/>
        <a:ea typeface=""/>
        <a:cs typeface=""/>
      </a:majorFont>
      <a:minorFont>
        <a:latin typeface="Segoe Pro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1" id="{FBEE654E-AA81-1B40-B4BC-D546265E03CC}" vid="{672938A6-3772-494B-98F7-38D50B36B5FF}"/>
    </a:ext>
  </a:extLst>
</a:theme>
</file>

<file path=ppt/theme/theme2.xml><?xml version="1.0" encoding="utf-8"?>
<a:theme xmlns:a="http://schemas.openxmlformats.org/drawingml/2006/main" name="1_MSp">
  <a:themeElements>
    <a:clrScheme name="Custom 16">
      <a:dk1>
        <a:srgbClr val="0078D7"/>
      </a:dk1>
      <a:lt1>
        <a:srgbClr val="FFFFFF"/>
      </a:lt1>
      <a:dk2>
        <a:srgbClr val="0078D7"/>
      </a:dk2>
      <a:lt2>
        <a:srgbClr val="FFFFFF"/>
      </a:lt2>
      <a:accent1>
        <a:srgbClr val="00BCF2"/>
      </a:accent1>
      <a:accent2>
        <a:srgbClr val="A2CC38"/>
      </a:accent2>
      <a:accent3>
        <a:srgbClr val="505050"/>
      </a:accent3>
      <a:accent4>
        <a:srgbClr val="E6E6E6"/>
      </a:accent4>
      <a:accent5>
        <a:srgbClr val="000000"/>
      </a:accent5>
      <a:accent6>
        <a:srgbClr val="00BCF2"/>
      </a:accent6>
      <a:hlink>
        <a:srgbClr val="0078D7"/>
      </a:hlink>
      <a:folHlink>
        <a:srgbClr val="0078D7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1" id="{FBEE654E-AA81-1B40-B4BC-D546265E03CC}" vid="{672938A6-3772-494B-98F7-38D50B36B5FF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WHITE TEMPLATE">
  <a:themeElements>
    <a:clrScheme name="BT - Blue - White back, lime">
      <a:dk1>
        <a:srgbClr val="353535"/>
      </a:dk1>
      <a:lt1>
        <a:srgbClr val="FFFFFF"/>
      </a:lt1>
      <a:dk2>
        <a:srgbClr val="0078D7"/>
      </a:dk2>
      <a:lt2>
        <a:srgbClr val="E6E6E6"/>
      </a:lt2>
      <a:accent1>
        <a:srgbClr val="0078D7"/>
      </a:accent1>
      <a:accent2>
        <a:srgbClr val="002050"/>
      </a:accent2>
      <a:accent3>
        <a:srgbClr val="00BCF2"/>
      </a:accent3>
      <a:accent4>
        <a:srgbClr val="BAD80A"/>
      </a:accent4>
      <a:accent5>
        <a:srgbClr val="737373"/>
      </a:accent5>
      <a:accent6>
        <a:srgbClr val="E6E6E6"/>
      </a:accent6>
      <a:hlink>
        <a:srgbClr val="0078D7"/>
      </a:hlink>
      <a:folHlink>
        <a:srgbClr val="0078D7"/>
      </a:folHlink>
    </a:clrScheme>
    <a:fontScheme name="Segoe UI Light - Segoe UI Semilight">
      <a:majorFont>
        <a:latin typeface="Segoe UI Light"/>
        <a:ea typeface=""/>
        <a:cs typeface=""/>
      </a:majorFont>
      <a:minorFont>
        <a:latin typeface="Segoe UI Semi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6-9_Business_BLUE_2017_17.potx" id="{725B5D73-4D5F-4FEE-B451-E9B9F7D76543}" vid="{8959B2E1-744C-4CF0-BE0B-85DCEAFAAAD0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137F06C4865FD4A8A403F66497FF9A9" ma:contentTypeVersion="7" ma:contentTypeDescription="Create a new document." ma:contentTypeScope="" ma:versionID="6707d276b1ab5fb694d6ee9acd426bc6">
  <xsd:schema xmlns:xsd="http://www.w3.org/2001/XMLSchema" xmlns:xs="http://www.w3.org/2001/XMLSchema" xmlns:p="http://schemas.microsoft.com/office/2006/metadata/properties" xmlns:ns2="78bc6fde-72ac-489a-b0a4-ba51770a119a" xmlns:ns3="efd76e83-4173-4a26-b431-618a788339a8" targetNamespace="http://schemas.microsoft.com/office/2006/metadata/properties" ma:root="true" ma:fieldsID="d358072e3742d39b241328f0c6c474ec" ns2:_="" ns3:_="">
    <xsd:import namespace="78bc6fde-72ac-489a-b0a4-ba51770a119a"/>
    <xsd:import namespace="efd76e83-4173-4a26-b431-618a788339a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8bc6fde-72ac-489a-b0a4-ba51770a119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d76e83-4173-4a26-b431-618a788339a8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97DCEDA-68A0-4C46-86F9-2C3D59A25F2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8bc6fde-72ac-489a-b0a4-ba51770a119a"/>
    <ds:schemaRef ds:uri="efd76e83-4173-4a26-b431-618a788339a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681D2DF-F93E-4CC1-8A50-704C6CA0430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EF52303-DD41-4871-8221-5749C8E3EEE6}">
  <ds:schemaRefs>
    <ds:schemaRef ds:uri="http://www.w3.org/XML/1998/namespace"/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schemas.microsoft.com/office/2006/metadata/properties"/>
    <ds:schemaRef ds:uri="http://purl.org/dc/terms/"/>
    <ds:schemaRef ds:uri="78bc6fde-72ac-489a-b0a4-ba51770a119a"/>
    <ds:schemaRef ds:uri="http://purl.org/dc/elements/1.1/"/>
    <ds:schemaRef ds:uri="efd76e83-4173-4a26-b431-618a788339a8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0419_MSP_ppt template</Template>
  <TotalTime>0</TotalTime>
  <Words>1072</Words>
  <Application>Microsoft Office PowerPoint</Application>
  <PresentationFormat>On-screen Show (16:9)</PresentationFormat>
  <Paragraphs>132</Paragraphs>
  <Slides>21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21</vt:i4>
      </vt:variant>
    </vt:vector>
  </HeadingPairs>
  <TitlesOfParts>
    <vt:vector size="36" baseType="lpstr">
      <vt:lpstr>Arial</vt:lpstr>
      <vt:lpstr>Arial Black</vt:lpstr>
      <vt:lpstr>Calibri</vt:lpstr>
      <vt:lpstr>Calibri Light</vt:lpstr>
      <vt:lpstr>Consolas</vt:lpstr>
      <vt:lpstr>Segoe Pro</vt:lpstr>
      <vt:lpstr>Segoe Pro SemiLight</vt:lpstr>
      <vt:lpstr>Segoe UI</vt:lpstr>
      <vt:lpstr>Segoe UI Light</vt:lpstr>
      <vt:lpstr>Segoe UI Semilight</vt:lpstr>
      <vt:lpstr>Wingdings</vt:lpstr>
      <vt:lpstr>MSp</vt:lpstr>
      <vt:lpstr>1_MSp</vt:lpstr>
      <vt:lpstr>Office Theme</vt:lpstr>
      <vt:lpstr>1_WHITE TEMPLATE</vt:lpstr>
      <vt:lpstr>Fundamentals of Python </vt:lpstr>
      <vt:lpstr>Our Team Members..</vt:lpstr>
      <vt:lpstr>History of Python..</vt:lpstr>
      <vt:lpstr>Features of Python.</vt:lpstr>
      <vt:lpstr>Python “Hello World”</vt:lpstr>
      <vt:lpstr>Python </vt:lpstr>
      <vt:lpstr>If-else in python</vt:lpstr>
      <vt:lpstr>Loops in Python</vt:lpstr>
      <vt:lpstr>GeeksGod.com</vt:lpstr>
      <vt:lpstr>Microsoft Learning</vt:lpstr>
      <vt:lpstr>PowerPoint Presentation</vt:lpstr>
      <vt:lpstr>A global community of tomorrow’s leaders</vt:lpstr>
      <vt:lpstr>Program Overview  </vt:lpstr>
      <vt:lpstr>MSPs get free certs.</vt:lpstr>
      <vt:lpstr>All the benefits in one place.</vt:lpstr>
      <vt:lpstr>Our aim</vt:lpstr>
      <vt:lpstr>How to Apply</vt:lpstr>
      <vt:lpstr>Badges, Benefits and Program Milestones </vt:lpstr>
      <vt:lpstr>Any Queries??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 Title</dc:title>
  <dc:creator>Justin Garrett</dc:creator>
  <cp:lastModifiedBy>Kartik Garg</cp:lastModifiedBy>
  <cp:revision>84</cp:revision>
  <dcterms:created xsi:type="dcterms:W3CDTF">2018-12-19T16:52:11Z</dcterms:created>
  <dcterms:modified xsi:type="dcterms:W3CDTF">2020-05-19T06:35:02Z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0x0101003137F06C4865FD4A8A403F66497FF9A9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justgar@microsoft.com</vt:lpwstr>
  </property>
  <property fmtid="{D5CDD505-2E9C-101B-9397-08002B2CF9AE}" pid="6" name="MSIP_Label_f42aa342-8706-4288-bd11-ebb85995028c_SetDate">
    <vt:lpwstr>2018-12-19T16:52:13.6129183Z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