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F8D6-AC2E-47B1-9ACA-CB49B3D17D1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4689-F218-499C-BA0E-03EC7F8E99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1124744"/>
            <a:ext cx="423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Emitter Em2 from sample Ir27M: </a:t>
            </a:r>
            <a:r>
              <a:rPr lang="en-US" dirty="0" smtClean="0">
                <a:solidFill>
                  <a:srgbClr val="FF0000"/>
                </a:solidFill>
              </a:rPr>
              <a:t>not single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17059"/>
              </p:ext>
            </p:extLst>
          </p:nvPr>
        </p:nvGraphicFramePr>
        <p:xfrm>
          <a:off x="1331640" y="2132856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window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</a:t>
                      </a:r>
                      <a:r>
                        <a:rPr lang="en-US" dirty="0" err="1" smtClean="0"/>
                        <a:t>pick&amp;place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730-750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700µW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 </a:t>
                      </a:r>
                      <a:r>
                        <a:rPr lang="en-US" dirty="0" err="1" smtClean="0"/>
                        <a:t>p&amp;p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730-750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700µW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691680" y="4077072"/>
            <a:ext cx="387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</a:t>
            </a:r>
            <a:r>
              <a:rPr lang="en-US" dirty="0" err="1" smtClean="0"/>
              <a:t>Errorsources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No single Emitter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Dipole orientation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Electron radiation in SEM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11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Lindner</dc:creator>
  <cp:lastModifiedBy>Sarah Lindner</cp:lastModifiedBy>
  <cp:revision>2</cp:revision>
  <dcterms:created xsi:type="dcterms:W3CDTF">2017-09-11T13:33:26Z</dcterms:created>
  <dcterms:modified xsi:type="dcterms:W3CDTF">2017-09-11T13:53:18Z</dcterms:modified>
</cp:coreProperties>
</file>