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5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2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1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4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3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5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4AFF-8FA4-4F88-9599-39FFB12AAB4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6192-3D98-4F9A-ACD2-AB12DB79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8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4869160"/>
            <a:ext cx="5868144" cy="1752600"/>
          </a:xfrm>
        </p:spPr>
        <p:txBody>
          <a:bodyPr/>
          <a:lstStyle/>
          <a:p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By:CHAKRAVARAM.SAITEJASWI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9036496" cy="1470025"/>
          </a:xfrm>
        </p:spPr>
        <p:txBody>
          <a:bodyPr/>
          <a:lstStyle/>
          <a:p>
            <a:r>
              <a:rPr lang="en-IN" dirty="0" smtClean="0">
                <a:latin typeface="Bahnschrift SemiBold" pitchFamily="34" charset="0"/>
              </a:rPr>
              <a:t>VPC </a:t>
            </a:r>
            <a:r>
              <a:rPr lang="en-IN" dirty="0" err="1" smtClean="0">
                <a:latin typeface="Bahnschrift SemiBold" pitchFamily="34" charset="0"/>
              </a:rPr>
              <a:t>Privatelinks</a:t>
            </a:r>
            <a:r>
              <a:rPr lang="en-IN" dirty="0" smtClean="0">
                <a:latin typeface="Bahnschrift SemiBold" pitchFamily="34" charset="0"/>
              </a:rPr>
              <a:t> and Router53 Resolver</a:t>
            </a:r>
            <a:endParaRPr lang="en-IN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Add a domain user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HP\Desktop\myAWSStudyBlog-master\vpc-hero-lab-with-AD\images\10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5075659"/>
            <a:ext cx="8734426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HP\Desktop\myAWSStudyBlog-master\vpc-hero-lab-with-AD\images\11-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" y="1045880"/>
            <a:ext cx="8539163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7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DC user to the Domain Admins Group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Notes: You must create a new user here. Later on, you can't use local administrator to login your EC2.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10242" name="Picture 2" descr="C:\Users\HP\Desktop\myAWSStudyBlog-master\vpc-hero-lab-with-AD\images\19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992888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8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Add a server into the DC</a:t>
            </a:r>
            <a:br>
              <a:rPr lang="en-US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powershell</a:t>
            </a:r>
            <a:r>
              <a:rPr lang="en-US" dirty="0" smtClean="0"/>
              <a:t>&gt; Rename-Computer -</a:t>
            </a:r>
            <a:r>
              <a:rPr lang="en-US" dirty="0" err="1" smtClean="0"/>
              <a:t>NewName</a:t>
            </a:r>
            <a:r>
              <a:rPr lang="en-US" dirty="0" smtClean="0"/>
              <a:t> "SRV01" -Restart &lt;/</a:t>
            </a:r>
            <a:r>
              <a:rPr lang="en-US" dirty="0" err="1" smtClean="0"/>
              <a:t>powershell</a:t>
            </a:r>
            <a:r>
              <a:rPr lang="en-US" dirty="0" smtClean="0"/>
              <a:t>&gt;</a:t>
            </a:r>
            <a:endParaRPr lang="en-IN" dirty="0"/>
          </a:p>
        </p:txBody>
      </p:sp>
      <p:pic>
        <p:nvPicPr>
          <p:cNvPr id="11266" name="Picture 2" descr="C:\Users\HP\Desktop\myAWSStudyBlog-master\vpc-hero-lab-with-AD\images\10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3212976"/>
            <a:ext cx="87344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2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>Add to domain</a:t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Panel &gt; System and Security &gt; System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12290" name="Picture 2" descr="C:\Users\HP\Desktop\myAWSStudyBlog-master\vpc-hero-lab-with-AD\images\12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25662"/>
            <a:ext cx="3609975" cy="439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HP\Desktop\myAWSStudyBlog-master\vpc-hero-lab-with-AD\images\13-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25663"/>
            <a:ext cx="4932040" cy="418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9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C:\Users\HP\Desktop\myAWSStudyBlog-master\vpc-hero-lab-with-AD\images\14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 the network DNS record to the DC01 private </a:t>
            </a:r>
            <a:r>
              <a:rPr lang="en-US" dirty="0" err="1" smtClean="0"/>
              <a:t>ip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C:\Users\HP\Desktop\myAWSStudyBlog-master\vpc-hero-lab-with-AD\images\15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" y="1615569"/>
            <a:ext cx="38004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HP\Desktop\myAWSStudyBlog-master\vpc-hero-lab-with-AD\images\16-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827" y="1916832"/>
            <a:ext cx="549592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1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>Join the domain again.</a:t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362" name="Picture 2" descr="C:\Users\HP\Desktop\myAWSStudyBlog-master\vpc-hero-lab-with-AD\images\17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HP\Desktop\myAWSStudyBlog-master\vpc-hero-lab-with-AD\images\18-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0667"/>
            <a:ext cx="29718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3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408" y="274638"/>
            <a:ext cx="442392" cy="1143000"/>
          </a:xfrm>
        </p:spPr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dirty="0"/>
              <a:t>Restart your computer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US" b="1" dirty="0" smtClean="0"/>
              <a:t>Use </a:t>
            </a:r>
            <a:r>
              <a:rPr lang="en-US" b="1" dirty="0"/>
              <a:t>the domain name to login</a:t>
            </a:r>
          </a:p>
          <a:p>
            <a:r>
              <a:rPr lang="en-US" dirty="0" smtClean="0"/>
              <a:t>In </a:t>
            </a:r>
            <a:r>
              <a:rPr lang="en-US" dirty="0"/>
              <a:t>the DC, make sure the login format of the domain user.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16386" name="Picture 2" descr="C:\Users\HP\Desktop\myAWSStudyBlog-master\vpc-hero-lab-with-AD\images\19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" y="2564904"/>
            <a:ext cx="4324350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HP\Desktop\myAWSStudyBlog-master\vpc-hero-lab-with-AD\images\20-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47770"/>
            <a:ext cx="3895725" cy="41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the remote desktop configuration, change to the domain user login: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410" name="Picture 2" descr="C:\Users\HP\Desktop\myAWSStudyBlog-master\vpc-hero-lab-with-AD\images\21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96944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HP\Desktop\myAWSStudyBlog-master\vpc-hero-lab-with-AD\images\22-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077072"/>
            <a:ext cx="7920881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12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login </a:t>
            </a:r>
            <a:r>
              <a:rPr lang="en-US" dirty="0"/>
              <a:t>to </a:t>
            </a:r>
            <a:r>
              <a:rPr lang="en-US" dirty="0" smtClean="0"/>
              <a:t>SRV01 </a:t>
            </a:r>
            <a:r>
              <a:rPr lang="en-US" dirty="0"/>
              <a:t>using the DC users.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5" name="Picture 3" descr="C:\Users\HP\Desktop\myAWSStudyBlog-master\vpc-hero-lab-with-AD\images\23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HP\Desktop\myAWSStudyBlog-master\vpc-hero-lab-with-AD\images\24-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056"/>
            <a:ext cx="9144000" cy="22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4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</a:t>
            </a:r>
            <a:r>
              <a:rPr lang="en-US" dirty="0"/>
              <a:t>the following architecture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HP\Desktop\myAWSStudyBlog-master\vpc-hero-lab-with-AD\image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Deep Dive on the DNS setting</a:t>
            </a:r>
            <a:br>
              <a:rPr lang="en-US" b="1" u="sng" dirty="0"/>
            </a:br>
            <a:r>
              <a:rPr lang="en-US" u="sng" dirty="0" smtClean="0"/>
              <a:t/>
            </a:r>
            <a:br>
              <a:rPr lang="en-US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dirty="0"/>
              <a:t>You will found that Windows AD can resolve the private link. The major reason is at the DNS Forwarder.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19458" name="Picture 2" descr="C:\Users\HP\Desktop\myAWSStudyBlog-master\vpc-hero-lab-with-AD\images\27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59092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:\Users\HP\Desktop\myAWSStudyBlog-master\vpc-hero-lab-with-AD\images\25-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08225"/>
            <a:ext cx="40671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US" dirty="0"/>
              <a:t>If you remove the forwarder .2 server, you found that you can not get the private link information:</a:t>
            </a:r>
          </a:p>
          <a:p>
            <a:endParaRPr lang="en-IN" dirty="0"/>
          </a:p>
        </p:txBody>
      </p:sp>
      <p:pic>
        <p:nvPicPr>
          <p:cNvPr id="20482" name="Picture 2" descr="C:\Users\HP\Desktop\myAWSStudyBlog-master\vpc-hero-lab-with-AD\images\26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56984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C:\Users\HP\Desktop\myAWSStudyBlog-master\vpc-hero-lab-with-AD\images\28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>Route 53 resolver</a:t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Setup Rout53 Resolver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2530" name="Picture 2" descr="C:\Users\HP\Desktop\myAWSStudyBlog-master\vpc-hero-lab-with-AD\images\32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create the </a:t>
            </a:r>
            <a:r>
              <a:rPr lang="en-IN" dirty="0" err="1" smtClean="0"/>
              <a:t>outbounds</a:t>
            </a:r>
            <a:r>
              <a:rPr lang="en-IN" dirty="0" smtClean="0"/>
              <a:t> roles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C:\Users\HP\Desktop\myAWSStudyBlog-master\vpc-hero-lab-with-AD\images\29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9036496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Now, you can get information for private AD information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4578" name="Picture 2" descr="C:\Users\HP\Desktop\myAWSStudyBlog-master\vpc-hero-lab-with-AD\images\30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8678"/>
            <a:ext cx="9144000" cy="55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1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686800" y="274638"/>
            <a:ext cx="2056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US" dirty="0" smtClean="0"/>
              <a:t>Also, when you query about the private links, you can get the correct results</a:t>
            </a:r>
            <a:endParaRPr lang="en-IN" dirty="0"/>
          </a:p>
        </p:txBody>
      </p:sp>
      <p:pic>
        <p:nvPicPr>
          <p:cNvPr id="25602" name="Picture 2" descr="C:\Users\HP\Desktop\myAWSStudyBlog-master\vpc-hero-lab-with-AD\images\31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8" y="1700808"/>
            <a:ext cx="8769464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CORP DNS forwarder to Route53 resolver inbound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6627" name="Picture 3" descr="C:\Users\HP\Desktop\myAWSStudyBlog-master\vpc-hero-lab-with-AD\images\34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1345352"/>
            <a:ext cx="903649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Now, the </a:t>
            </a:r>
            <a:r>
              <a:rPr lang="en-US" dirty="0" err="1" smtClean="0"/>
              <a:t>corp</a:t>
            </a:r>
            <a:r>
              <a:rPr lang="en-US" dirty="0" smtClean="0"/>
              <a:t> machine can query AWS private links and private domain of AD such as beyoung.com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27650" name="Picture 2" descr="C:\Users\HP\Desktop\myAWSStudyBlog-master\vpc-hero-lab-with-AD\images\35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5" y="2564904"/>
            <a:ext cx="88936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VPC Setup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dirty="0"/>
              <a:t>Region: us-west-2</a:t>
            </a:r>
          </a:p>
          <a:p>
            <a:r>
              <a:rPr lang="en-US" dirty="0"/>
              <a:t>IP: 172.18.0.0/16</a:t>
            </a:r>
          </a:p>
          <a:p>
            <a:r>
              <a:rPr lang="en-US" dirty="0"/>
              <a:t>public sub: 172.18.0.0/24 and turn on the auto-assign public </a:t>
            </a:r>
            <a:r>
              <a:rPr lang="en-US" dirty="0" err="1"/>
              <a:t>ip</a:t>
            </a:r>
            <a:endParaRPr lang="en-US" dirty="0"/>
          </a:p>
          <a:p>
            <a:endParaRPr lang="en-IN" dirty="0"/>
          </a:p>
        </p:txBody>
      </p:sp>
      <p:pic>
        <p:nvPicPr>
          <p:cNvPr id="2050" name="Picture 2" descr="C:\Users\HP\Desktop\myAWSStudyBlog-master\vpc-hero-lab-with-AD\images\0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686800" y="274638"/>
            <a:ext cx="457200" cy="1143000"/>
          </a:xfrm>
        </p:spPr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5400" dirty="0"/>
              <a:t> </a:t>
            </a:r>
            <a:r>
              <a:rPr lang="en-IN" sz="5400" dirty="0" smtClean="0"/>
              <a:t>               </a:t>
            </a:r>
            <a:r>
              <a:rPr lang="en-IN" sz="5400" dirty="0" smtClean="0">
                <a:latin typeface="Algerian" pitchFamily="82" charset="0"/>
              </a:rPr>
              <a:t>Thank you</a:t>
            </a:r>
            <a:endParaRPr lang="en-IN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your active directory in AWS EC2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Images: Microsoft Windows Server 2016 Base</a:t>
            </a:r>
          </a:p>
          <a:p>
            <a:r>
              <a:rPr lang="en-IN" dirty="0"/>
              <a:t>t2.2xlarge</a:t>
            </a:r>
          </a:p>
          <a:p>
            <a:r>
              <a:rPr lang="en-IN" dirty="0"/>
              <a:t>Add customize scripts</a:t>
            </a:r>
          </a:p>
          <a:p>
            <a:endParaRPr lang="en-IN" dirty="0"/>
          </a:p>
        </p:txBody>
      </p:sp>
      <p:pic>
        <p:nvPicPr>
          <p:cNvPr id="3074" name="Picture 2" descr="C:\Users\HP\Desktop\myAWSStudyBlog-master\vpc-hero-lab-with-AD\images\1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05" y="3284984"/>
            <a:ext cx="9178605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2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Winodws</a:t>
            </a:r>
            <a:r>
              <a:rPr lang="en-IN" dirty="0" smtClean="0"/>
              <a:t> AD </a:t>
            </a:r>
            <a:r>
              <a:rPr lang="en-IN" dirty="0" err="1" smtClean="0"/>
              <a:t>Secruity</a:t>
            </a:r>
            <a:r>
              <a:rPr lang="en-IN" dirty="0" smtClean="0"/>
              <a:t> Group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C:\Users\HP\Desktop\myAWSStudyBlog-master\vpc-hero-lab-with-AD\images\2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7"/>
            <a:ext cx="914400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Desktop\myAWSStudyBlog-master\vpc-hero-lab-with-AD\images\3-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3550"/>
            <a:ext cx="9143999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4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Config</a:t>
            </a:r>
            <a:r>
              <a:rPr lang="en-IN" dirty="0" smtClean="0"/>
              <a:t> the AD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3" name="Picture 3" descr="C:\Users\HP\Desktop\myAWSStudyBlog-master\vpc-hero-lab-with-AD\images\4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496944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PowerShell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Add-</a:t>
            </a:r>
            <a:r>
              <a:rPr lang="en-IN" dirty="0" err="1" smtClean="0"/>
              <a:t>WindowsFeature</a:t>
            </a:r>
            <a:r>
              <a:rPr lang="en-IN" dirty="0" smtClean="0"/>
              <a:t> AD-Domain-Services –</a:t>
            </a:r>
            <a:r>
              <a:rPr lang="en-IN" dirty="0" err="1" smtClean="0"/>
              <a:t>IncludeManagementTools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US" dirty="0"/>
              <a:t>Command line to open Server Manager. In the right up corner. Promote this server as domain controller.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6146" name="Picture 2" descr="C:\Users\HP\Desktop\myAWSStudyBlog-master\vpc-hero-lab-with-AD\images\5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1988840"/>
            <a:ext cx="8460432" cy="150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Desktop\myAWSStudyBlog-master\vpc-hero-lab-with-AD\images\6-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37111"/>
            <a:ext cx="37719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7170" name="Picture 2" descr="C:\Users\HP\Desktop\myAWSStudyBlog-master\vpc-hero-lab-with-AD\images\7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6" y="624751"/>
            <a:ext cx="8072191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5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686800" y="274638"/>
            <a:ext cx="349696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NetBIOS name: BEYOUNG</a:t>
            </a:r>
            <a:br>
              <a:rPr lang="en-US" dirty="0" smtClean="0"/>
            </a:br>
            <a:r>
              <a:rPr lang="en-US" dirty="0" smtClean="0"/>
              <a:t>After completing the wizard, the server will be restarted and the server will be ready to be used.</a:t>
            </a:r>
            <a:endParaRPr lang="en-IN" dirty="0"/>
          </a:p>
        </p:txBody>
      </p:sp>
      <p:pic>
        <p:nvPicPr>
          <p:cNvPr id="8194" name="Picture 2" descr="C:\Users\HP\Desktop\myAWSStudyBlog-master\vpc-hero-lab-with-AD\images\8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53340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HP\Desktop\myAWSStudyBlog-master\vpc-hero-lab-with-AD\images\9-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14" y="2330584"/>
            <a:ext cx="3438526" cy="390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230</Words>
  <Application>Microsoft Office PowerPoint</Application>
  <PresentationFormat>On-screen Show (4:3)</PresentationFormat>
  <Paragraphs>69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VPC Privatelinks and Router53 Resolver</vt:lpstr>
      <vt:lpstr>Implement the following architecture diagram</vt:lpstr>
      <vt:lpstr>VPC Setup</vt:lpstr>
      <vt:lpstr>Build your active directory in AWS EC2</vt:lpstr>
      <vt:lpstr>Winodws AD Secruity Group </vt:lpstr>
      <vt:lpstr>Config the AD </vt:lpstr>
      <vt:lpstr>PowerShell  </vt:lpstr>
      <vt:lpstr>.</vt:lpstr>
      <vt:lpstr>.</vt:lpstr>
      <vt:lpstr>Add a domain user </vt:lpstr>
      <vt:lpstr>Add DC user to the Domain Admins Group </vt:lpstr>
      <vt:lpstr>Add a server into the DC </vt:lpstr>
      <vt:lpstr>Add to domain </vt:lpstr>
      <vt:lpstr>PowerPoint Presentation</vt:lpstr>
      <vt:lpstr> Change the network DNS record to the DC01 private ip. </vt:lpstr>
      <vt:lpstr>Join the domain again. </vt:lpstr>
      <vt:lpstr>.</vt:lpstr>
      <vt:lpstr>  In the remote desktop configuration, change to the domain user login:  </vt:lpstr>
      <vt:lpstr> login to SRV01 using the DC users.  </vt:lpstr>
      <vt:lpstr>Deep Dive on the DNS setting  </vt:lpstr>
      <vt:lpstr>PowerPoint Presentation</vt:lpstr>
      <vt:lpstr>PowerPoint Presentation</vt:lpstr>
      <vt:lpstr>Route 53 resolver </vt:lpstr>
      <vt:lpstr>create the outbounds roles </vt:lpstr>
      <vt:lpstr> Now, you can get information for private AD information  </vt:lpstr>
      <vt:lpstr>  </vt:lpstr>
      <vt:lpstr>Change CORP DNS forwarder to Route53 resolver inbound </vt:lpstr>
      <vt:lpstr>PowerPoint Presentation</vt:lpstr>
      <vt:lpstr>   Now, the corp machine can query AWS private links and private domain of AD such as beyoung.com  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VPC Privatelinks and Router53 Resolver</dc:title>
  <dc:creator>HP</dc:creator>
  <cp:lastModifiedBy>HP</cp:lastModifiedBy>
  <cp:revision>7</cp:revision>
  <dcterms:created xsi:type="dcterms:W3CDTF">2021-05-13T13:33:58Z</dcterms:created>
  <dcterms:modified xsi:type="dcterms:W3CDTF">2021-05-13T15:22:33Z</dcterms:modified>
</cp:coreProperties>
</file>