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4"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0" d="100"/>
          <a:sy n="100" d="100"/>
        </p:scale>
        <p:origin x="51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p14="http://schemas.microsoft.com/office/powerpoint/2010/main" val="2623204715"/>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Shape 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43" name="Shape 4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7118609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Shape 11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13" name="Shape 11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0967160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Shape 1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20" name="Shape 12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6431257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Shape 1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27" name="Shape 12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7796628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33" name="Shape 13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7698583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Shape 1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40" name="Shape 14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4872567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Shape 14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47" name="Shape 14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42530234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49" name="Shape 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3543278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Shape 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55" name="Shape 5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1452568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Shape 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61" name="Shape 6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0932668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Shape 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67" name="Shape 6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7074594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Shape 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73" name="Shape 7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4447455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Shape 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92" name="Shape 9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42699372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00" name="Shape 10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9988329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Shape 1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06" name="Shape 10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5736724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7"/>
        <p:cNvGrpSpPr/>
        <p:nvPr/>
      </p:nvGrpSpPr>
      <p:grpSpPr>
        <a:xfrm>
          <a:off x="0" y="0"/>
          <a:ext cx="0" cy="0"/>
          <a:chOff x="0" y="0"/>
          <a:chExt cx="0" cy="0"/>
        </a:xfrm>
      </p:grpSpPr>
      <p:sp>
        <p:nvSpPr>
          <p:cNvPr id="8" name="Shape 8"/>
          <p:cNvSpPr/>
          <p:nvPr/>
        </p:nvSpPr>
        <p:spPr>
          <a:xfrm rot="10800000" flipH="1">
            <a:off x="0" y="2984999"/>
            <a:ext cx="9144000" cy="2158500"/>
          </a:xfrm>
          <a:prstGeom prst="rect">
            <a:avLst/>
          </a:prstGeom>
          <a:solidFill>
            <a:schemeClr val="lt1"/>
          </a:solidFill>
          <a:ln>
            <a:noFill/>
          </a:ln>
        </p:spPr>
        <p:txBody>
          <a:bodyPr lIns="91425" tIns="45700" rIns="91425" bIns="45700" anchor="ctr" anchorCtr="0">
            <a:noAutofit/>
          </a:bodyPr>
          <a:lstStyle/>
          <a:p>
            <a:pPr>
              <a:spcBef>
                <a:spcPts val="0"/>
              </a:spcBef>
              <a:buNone/>
            </a:pPr>
            <a:endParaRPr/>
          </a:p>
        </p:txBody>
      </p:sp>
      <p:sp>
        <p:nvSpPr>
          <p:cNvPr id="9" name="Shape 9"/>
          <p:cNvSpPr/>
          <p:nvPr/>
        </p:nvSpPr>
        <p:spPr>
          <a:xfrm>
            <a:off x="0" y="2393175"/>
            <a:ext cx="4617372" cy="590502"/>
          </a:xfrm>
          <a:custGeom>
            <a:avLst/>
            <a:gdLst/>
            <a:ahLst/>
            <a:cxnLst/>
            <a:rect l="0" t="0" r="0" b="0"/>
            <a:pathLst>
              <a:path w="4617373" h="1108924" extrusionOk="0">
                <a:moveTo>
                  <a:pt x="1199" y="1108924"/>
                </a:moveTo>
                <a:lnTo>
                  <a:pt x="4617373" y="1108924"/>
                </a:lnTo>
                <a:lnTo>
                  <a:pt x="0" y="0"/>
                </a:lnTo>
                <a:cubicBezTo>
                  <a:pt x="400" y="369641"/>
                  <a:pt x="799" y="739283"/>
                  <a:pt x="1199" y="1108924"/>
                </a:cubicBezTo>
                <a:close/>
              </a:path>
            </a:pathLst>
          </a:custGeom>
          <a:solidFill>
            <a:srgbClr val="FFFFFF">
              <a:alpha val="6666"/>
            </a:srgbClr>
          </a:solidFill>
          <a:ln>
            <a:noFill/>
          </a:ln>
        </p:spPr>
        <p:txBody>
          <a:bodyPr lIns="91425" tIns="45700" rIns="91425" bIns="45700" anchor="ctr" anchorCtr="0">
            <a:noAutofit/>
          </a:bodyPr>
          <a:lstStyle/>
          <a:p>
            <a:pPr>
              <a:spcBef>
                <a:spcPts val="0"/>
              </a:spcBef>
              <a:buNone/>
            </a:pPr>
            <a:endParaRPr/>
          </a:p>
        </p:txBody>
      </p:sp>
      <p:sp>
        <p:nvSpPr>
          <p:cNvPr id="10" name="Shape 10"/>
          <p:cNvSpPr/>
          <p:nvPr/>
        </p:nvSpPr>
        <p:spPr>
          <a:xfrm rot="10800000" flipH="1">
            <a:off x="0" y="2983958"/>
            <a:ext cx="4617372" cy="571095"/>
          </a:xfrm>
          <a:custGeom>
            <a:avLst/>
            <a:gdLst/>
            <a:ahLst/>
            <a:cxnLst/>
            <a:rect l="0" t="0" r="0" b="0"/>
            <a:pathLst>
              <a:path w="4617373" h="1108924" extrusionOk="0">
                <a:moveTo>
                  <a:pt x="1199" y="1108924"/>
                </a:moveTo>
                <a:lnTo>
                  <a:pt x="4617373" y="1108924"/>
                </a:lnTo>
                <a:lnTo>
                  <a:pt x="0" y="0"/>
                </a:lnTo>
                <a:cubicBezTo>
                  <a:pt x="400" y="369641"/>
                  <a:pt x="799" y="739283"/>
                  <a:pt x="1199" y="1108924"/>
                </a:cubicBezTo>
                <a:close/>
              </a:path>
            </a:pathLst>
          </a:custGeom>
          <a:solidFill>
            <a:schemeClr val="dk1">
              <a:alpha val="7843"/>
            </a:schemeClr>
          </a:solidFill>
          <a:ln>
            <a:noFill/>
          </a:ln>
        </p:spPr>
        <p:txBody>
          <a:bodyPr lIns="91425" tIns="45700" rIns="91425" bIns="45700" anchor="ctr" anchorCtr="0">
            <a:noAutofit/>
          </a:bodyPr>
          <a:lstStyle/>
          <a:p>
            <a:pPr>
              <a:spcBef>
                <a:spcPts val="0"/>
              </a:spcBef>
              <a:buNone/>
            </a:pPr>
            <a:endParaRPr/>
          </a:p>
        </p:txBody>
      </p:sp>
      <p:sp>
        <p:nvSpPr>
          <p:cNvPr id="11" name="Shape 11"/>
          <p:cNvSpPr txBox="1">
            <a:spLocks noGrp="1"/>
          </p:cNvSpPr>
          <p:nvPr>
            <p:ph type="ctrTitle"/>
          </p:nvPr>
        </p:nvSpPr>
        <p:spPr>
          <a:xfrm>
            <a:off x="685800" y="1746892"/>
            <a:ext cx="7772400" cy="1238099"/>
          </a:xfrm>
          <a:prstGeom prst="rect">
            <a:avLst/>
          </a:prstGeom>
        </p:spPr>
        <p:txBody>
          <a:bodyPr lIns="91425" tIns="91425" rIns="91425" bIns="91425" anchor="b" anchorCtr="0"/>
          <a:lstStyle>
            <a:lvl1pPr algn="ctr">
              <a:spcBef>
                <a:spcPts val="0"/>
              </a:spcBef>
              <a:defRPr/>
            </a:lvl1pPr>
            <a:lvl2pPr algn="ctr">
              <a:spcBef>
                <a:spcPts val="0"/>
              </a:spcBef>
              <a:defRPr/>
            </a:lvl2pPr>
            <a:lvl3pPr algn="ctr">
              <a:spcBef>
                <a:spcPts val="0"/>
              </a:spcBef>
              <a:defRPr/>
            </a:lvl3pPr>
            <a:lvl4pPr algn="ctr">
              <a:spcBef>
                <a:spcPts val="0"/>
              </a:spcBef>
              <a:defRPr/>
            </a:lvl4pPr>
            <a:lvl5pPr algn="ctr">
              <a:spcBef>
                <a:spcPts val="0"/>
              </a:spcBef>
              <a:defRPr/>
            </a:lvl5pPr>
            <a:lvl6pPr algn="ctr">
              <a:spcBef>
                <a:spcPts val="0"/>
              </a:spcBef>
              <a:defRPr/>
            </a:lvl6pPr>
            <a:lvl7pPr algn="ctr">
              <a:spcBef>
                <a:spcPts val="0"/>
              </a:spcBef>
              <a:defRPr/>
            </a:lvl7pPr>
            <a:lvl8pPr algn="ctr">
              <a:spcBef>
                <a:spcPts val="0"/>
              </a:spcBef>
              <a:defRPr/>
            </a:lvl8pPr>
            <a:lvl9pPr algn="ctr">
              <a:spcBef>
                <a:spcPts val="0"/>
              </a:spcBef>
              <a:defRPr/>
            </a:lvl9pPr>
          </a:lstStyle>
          <a:p>
            <a:endParaRPr/>
          </a:p>
        </p:txBody>
      </p:sp>
      <p:sp>
        <p:nvSpPr>
          <p:cNvPr id="12" name="Shape 12"/>
          <p:cNvSpPr txBox="1">
            <a:spLocks noGrp="1"/>
          </p:cNvSpPr>
          <p:nvPr>
            <p:ph type="subTitle" idx="1"/>
          </p:nvPr>
        </p:nvSpPr>
        <p:spPr>
          <a:xfrm>
            <a:off x="685800" y="3093357"/>
            <a:ext cx="7772400" cy="666600"/>
          </a:xfrm>
          <a:prstGeom prst="rect">
            <a:avLst/>
          </a:prstGeom>
        </p:spPr>
        <p:txBody>
          <a:bodyPr lIns="91425" tIns="91425" rIns="91425" bIns="91425" anchor="t" anchorCtr="0"/>
          <a:lstStyle>
            <a:lvl1pPr algn="ctr">
              <a:spcBef>
                <a:spcPts val="0"/>
              </a:spcBef>
              <a:buClr>
                <a:schemeClr val="dk2"/>
              </a:buClr>
              <a:buSzPct val="100000"/>
              <a:buNone/>
              <a:defRPr sz="2400" i="1">
                <a:solidFill>
                  <a:schemeClr val="dk2"/>
                </a:solidFill>
              </a:defRPr>
            </a:lvl1pPr>
            <a:lvl2pPr algn="ctr">
              <a:spcBef>
                <a:spcPts val="0"/>
              </a:spcBef>
              <a:buClr>
                <a:schemeClr val="dk2"/>
              </a:buClr>
              <a:buNone/>
              <a:defRPr i="1">
                <a:solidFill>
                  <a:schemeClr val="dk2"/>
                </a:solidFill>
              </a:defRPr>
            </a:lvl2pPr>
            <a:lvl3pPr algn="ctr">
              <a:spcBef>
                <a:spcPts val="0"/>
              </a:spcBef>
              <a:buClr>
                <a:schemeClr val="dk2"/>
              </a:buClr>
              <a:buNone/>
              <a:defRPr i="1">
                <a:solidFill>
                  <a:schemeClr val="dk2"/>
                </a:solidFill>
              </a:defRPr>
            </a:lvl3pPr>
            <a:lvl4pPr algn="ctr">
              <a:spcBef>
                <a:spcPts val="0"/>
              </a:spcBef>
              <a:buClr>
                <a:schemeClr val="dk2"/>
              </a:buClr>
              <a:buSzPct val="100000"/>
              <a:buNone/>
              <a:defRPr sz="2400" i="1">
                <a:solidFill>
                  <a:schemeClr val="dk2"/>
                </a:solidFill>
              </a:defRPr>
            </a:lvl4pPr>
            <a:lvl5pPr algn="ctr">
              <a:spcBef>
                <a:spcPts val="0"/>
              </a:spcBef>
              <a:buClr>
                <a:schemeClr val="dk2"/>
              </a:buClr>
              <a:buSzPct val="100000"/>
              <a:buNone/>
              <a:defRPr sz="2400" i="1">
                <a:solidFill>
                  <a:schemeClr val="dk2"/>
                </a:solidFill>
              </a:defRPr>
            </a:lvl5pPr>
            <a:lvl6pPr algn="ctr">
              <a:spcBef>
                <a:spcPts val="0"/>
              </a:spcBef>
              <a:buClr>
                <a:schemeClr val="dk2"/>
              </a:buClr>
              <a:buSzPct val="100000"/>
              <a:buNone/>
              <a:defRPr sz="2400" i="1">
                <a:solidFill>
                  <a:schemeClr val="dk2"/>
                </a:solidFill>
              </a:defRPr>
            </a:lvl6pPr>
            <a:lvl7pPr algn="ctr">
              <a:spcBef>
                <a:spcPts val="0"/>
              </a:spcBef>
              <a:buClr>
                <a:schemeClr val="dk2"/>
              </a:buClr>
              <a:buSzPct val="100000"/>
              <a:buNone/>
              <a:defRPr sz="2400" i="1">
                <a:solidFill>
                  <a:schemeClr val="dk2"/>
                </a:solidFill>
              </a:defRPr>
            </a:lvl7pPr>
            <a:lvl8pPr algn="ctr">
              <a:spcBef>
                <a:spcPts val="0"/>
              </a:spcBef>
              <a:buClr>
                <a:schemeClr val="dk2"/>
              </a:buClr>
              <a:buSzPct val="100000"/>
              <a:buNone/>
              <a:defRPr sz="2400" i="1">
                <a:solidFill>
                  <a:schemeClr val="dk2"/>
                </a:solidFill>
              </a:defRPr>
            </a:lvl8pPr>
            <a:lvl9pPr algn="ctr">
              <a:spcBef>
                <a:spcPts val="0"/>
              </a:spcBef>
              <a:buClr>
                <a:schemeClr val="dk2"/>
              </a:buClr>
              <a:buSzPct val="100000"/>
              <a:buNone/>
              <a:defRPr sz="2400" i="1">
                <a:solidFill>
                  <a:schemeClr val="dk2"/>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3"/>
        <p:cNvGrpSpPr/>
        <p:nvPr/>
      </p:nvGrpSpPr>
      <p:grpSpPr>
        <a:xfrm>
          <a:off x="0" y="0"/>
          <a:ext cx="0" cy="0"/>
          <a:chOff x="0" y="0"/>
          <a:chExt cx="0" cy="0"/>
        </a:xfrm>
      </p:grpSpPr>
      <p:sp>
        <p:nvSpPr>
          <p:cNvPr id="14" name="Shape 14"/>
          <p:cNvSpPr/>
          <p:nvPr/>
        </p:nvSpPr>
        <p:spPr>
          <a:xfrm rot="10800000" flipH="1">
            <a:off x="0" y="1163100"/>
            <a:ext cx="9144000" cy="3980399"/>
          </a:xfrm>
          <a:prstGeom prst="rect">
            <a:avLst/>
          </a:prstGeom>
          <a:solidFill>
            <a:schemeClr val="lt1"/>
          </a:solidFill>
          <a:ln>
            <a:noFill/>
          </a:ln>
        </p:spPr>
        <p:txBody>
          <a:bodyPr lIns="91425" tIns="45700" rIns="91425" bIns="45700" anchor="ctr" anchorCtr="0">
            <a:noAutofit/>
          </a:bodyPr>
          <a:lstStyle/>
          <a:p>
            <a:pPr>
              <a:spcBef>
                <a:spcPts val="0"/>
              </a:spcBef>
              <a:buNone/>
            </a:pPr>
            <a:endParaRPr/>
          </a:p>
        </p:txBody>
      </p:sp>
      <p:sp>
        <p:nvSpPr>
          <p:cNvPr id="15" name="Shape 15"/>
          <p:cNvSpPr/>
          <p:nvPr/>
        </p:nvSpPr>
        <p:spPr>
          <a:xfrm flipH="1">
            <a:off x="4526627" y="571349"/>
            <a:ext cx="4617372" cy="590502"/>
          </a:xfrm>
          <a:custGeom>
            <a:avLst/>
            <a:gdLst/>
            <a:ahLst/>
            <a:cxnLst/>
            <a:rect l="0" t="0" r="0" b="0"/>
            <a:pathLst>
              <a:path w="4617373" h="1108924" extrusionOk="0">
                <a:moveTo>
                  <a:pt x="1199" y="1108924"/>
                </a:moveTo>
                <a:lnTo>
                  <a:pt x="4617373" y="1108924"/>
                </a:lnTo>
                <a:lnTo>
                  <a:pt x="0" y="0"/>
                </a:lnTo>
                <a:cubicBezTo>
                  <a:pt x="400" y="369641"/>
                  <a:pt x="799" y="739283"/>
                  <a:pt x="1199" y="1108924"/>
                </a:cubicBezTo>
                <a:close/>
              </a:path>
            </a:pathLst>
          </a:custGeom>
          <a:solidFill>
            <a:srgbClr val="FFFFFF">
              <a:alpha val="6666"/>
            </a:srgbClr>
          </a:solidFill>
          <a:ln>
            <a:noFill/>
          </a:ln>
        </p:spPr>
        <p:txBody>
          <a:bodyPr lIns="91425" tIns="45700" rIns="91425" bIns="45700" anchor="ctr" anchorCtr="0">
            <a:noAutofit/>
          </a:bodyPr>
          <a:lstStyle/>
          <a:p>
            <a:pPr>
              <a:spcBef>
                <a:spcPts val="0"/>
              </a:spcBef>
              <a:buNone/>
            </a:pPr>
            <a:endParaRPr/>
          </a:p>
        </p:txBody>
      </p:sp>
      <p:sp>
        <p:nvSpPr>
          <p:cNvPr id="16" name="Shape 16"/>
          <p:cNvSpPr/>
          <p:nvPr/>
        </p:nvSpPr>
        <p:spPr>
          <a:xfrm rot="10800000">
            <a:off x="4526627" y="1162132"/>
            <a:ext cx="4617372" cy="571095"/>
          </a:xfrm>
          <a:custGeom>
            <a:avLst/>
            <a:gdLst/>
            <a:ahLst/>
            <a:cxnLst/>
            <a:rect l="0" t="0" r="0" b="0"/>
            <a:pathLst>
              <a:path w="4617373" h="1108924" extrusionOk="0">
                <a:moveTo>
                  <a:pt x="1199" y="1108924"/>
                </a:moveTo>
                <a:lnTo>
                  <a:pt x="4617373" y="1108924"/>
                </a:lnTo>
                <a:lnTo>
                  <a:pt x="0" y="0"/>
                </a:lnTo>
                <a:cubicBezTo>
                  <a:pt x="400" y="369641"/>
                  <a:pt x="799" y="739283"/>
                  <a:pt x="1199" y="1108924"/>
                </a:cubicBezTo>
                <a:close/>
              </a:path>
            </a:pathLst>
          </a:custGeom>
          <a:solidFill>
            <a:schemeClr val="dk1">
              <a:alpha val="7843"/>
            </a:schemeClr>
          </a:solidFill>
          <a:ln>
            <a:noFill/>
          </a:ln>
        </p:spPr>
        <p:txBody>
          <a:bodyPr lIns="91425" tIns="45700" rIns="91425" bIns="45700" anchor="ctr" anchorCtr="0">
            <a:noAutofit/>
          </a:bodyPr>
          <a:lstStyle/>
          <a:p>
            <a:pPr>
              <a:spcBef>
                <a:spcPts val="0"/>
              </a:spcBef>
              <a:buNone/>
            </a:pPr>
            <a:endParaRPr/>
          </a:p>
        </p:txBody>
      </p:sp>
      <p:sp>
        <p:nvSpPr>
          <p:cNvPr id="17" name="Shape 17"/>
          <p:cNvSpPr txBox="1">
            <a:spLocks noGrp="1"/>
          </p:cNvSpPr>
          <p:nvPr>
            <p:ph type="title"/>
          </p:nvPr>
        </p:nvSpPr>
        <p:spPr>
          <a:xfrm>
            <a:off x="457200" y="205978"/>
            <a:ext cx="8229600" cy="857400"/>
          </a:xfrm>
          <a:prstGeom prst="rect">
            <a:avLst/>
          </a:prstGeom>
        </p:spPr>
        <p:txBody>
          <a:bodyPr lIns="91425" tIns="91425" rIns="91425" bIns="91425" anchor="ctr"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8" name="Shape 18"/>
          <p:cNvSpPr txBox="1">
            <a:spLocks noGrp="1"/>
          </p:cNvSpPr>
          <p:nvPr>
            <p:ph type="body" idx="1"/>
          </p:nvPr>
        </p:nvSpPr>
        <p:spPr>
          <a:xfrm>
            <a:off x="457200" y="1200150"/>
            <a:ext cx="8229600" cy="37256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19"/>
        <p:cNvGrpSpPr/>
        <p:nvPr/>
      </p:nvGrpSpPr>
      <p:grpSpPr>
        <a:xfrm>
          <a:off x="0" y="0"/>
          <a:ext cx="0" cy="0"/>
          <a:chOff x="0" y="0"/>
          <a:chExt cx="0" cy="0"/>
        </a:xfrm>
      </p:grpSpPr>
      <p:sp>
        <p:nvSpPr>
          <p:cNvPr id="20" name="Shape 20"/>
          <p:cNvSpPr/>
          <p:nvPr/>
        </p:nvSpPr>
        <p:spPr>
          <a:xfrm rot="10800000" flipH="1">
            <a:off x="0" y="1163100"/>
            <a:ext cx="9144000" cy="3980399"/>
          </a:xfrm>
          <a:prstGeom prst="rect">
            <a:avLst/>
          </a:prstGeom>
          <a:solidFill>
            <a:schemeClr val="lt1"/>
          </a:solidFill>
          <a:ln>
            <a:noFill/>
          </a:ln>
        </p:spPr>
        <p:txBody>
          <a:bodyPr lIns="91425" tIns="45700" rIns="91425" bIns="45700" anchor="ctr" anchorCtr="0">
            <a:noAutofit/>
          </a:bodyPr>
          <a:lstStyle/>
          <a:p>
            <a:pPr>
              <a:spcBef>
                <a:spcPts val="0"/>
              </a:spcBef>
              <a:buNone/>
            </a:pPr>
            <a:endParaRPr/>
          </a:p>
        </p:txBody>
      </p:sp>
      <p:sp>
        <p:nvSpPr>
          <p:cNvPr id="21" name="Shape 21"/>
          <p:cNvSpPr/>
          <p:nvPr/>
        </p:nvSpPr>
        <p:spPr>
          <a:xfrm rot="10800000">
            <a:off x="4526627" y="1162132"/>
            <a:ext cx="4617372" cy="571095"/>
          </a:xfrm>
          <a:custGeom>
            <a:avLst/>
            <a:gdLst/>
            <a:ahLst/>
            <a:cxnLst/>
            <a:rect l="0" t="0" r="0" b="0"/>
            <a:pathLst>
              <a:path w="4617373" h="1108924" extrusionOk="0">
                <a:moveTo>
                  <a:pt x="1199" y="1108924"/>
                </a:moveTo>
                <a:lnTo>
                  <a:pt x="4617373" y="1108924"/>
                </a:lnTo>
                <a:lnTo>
                  <a:pt x="0" y="0"/>
                </a:lnTo>
                <a:cubicBezTo>
                  <a:pt x="400" y="369641"/>
                  <a:pt x="799" y="739283"/>
                  <a:pt x="1199" y="1108924"/>
                </a:cubicBezTo>
                <a:close/>
              </a:path>
            </a:pathLst>
          </a:custGeom>
          <a:solidFill>
            <a:schemeClr val="dk1">
              <a:alpha val="7843"/>
            </a:schemeClr>
          </a:solidFill>
          <a:ln>
            <a:noFill/>
          </a:ln>
        </p:spPr>
        <p:txBody>
          <a:bodyPr lIns="91425" tIns="45700" rIns="91425" bIns="45700" anchor="ctr" anchorCtr="0">
            <a:noAutofit/>
          </a:bodyPr>
          <a:lstStyle/>
          <a:p>
            <a:pPr>
              <a:spcBef>
                <a:spcPts val="0"/>
              </a:spcBef>
              <a:buNone/>
            </a:pPr>
            <a:endParaRPr/>
          </a:p>
        </p:txBody>
      </p:sp>
      <p:sp>
        <p:nvSpPr>
          <p:cNvPr id="22" name="Shape 22"/>
          <p:cNvSpPr txBox="1">
            <a:spLocks noGrp="1"/>
          </p:cNvSpPr>
          <p:nvPr>
            <p:ph type="title"/>
          </p:nvPr>
        </p:nvSpPr>
        <p:spPr>
          <a:xfrm>
            <a:off x="457200" y="205978"/>
            <a:ext cx="8229600" cy="857400"/>
          </a:xfrm>
          <a:prstGeom prst="rect">
            <a:avLst/>
          </a:prstGeom>
        </p:spPr>
        <p:txBody>
          <a:bodyPr lIns="91425" tIns="91425" rIns="91425" bIns="91425" anchor="ctr"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3" name="Shape 23"/>
          <p:cNvSpPr txBox="1">
            <a:spLocks noGrp="1"/>
          </p:cNvSpPr>
          <p:nvPr>
            <p:ph type="body" idx="1"/>
          </p:nvPr>
        </p:nvSpPr>
        <p:spPr>
          <a:xfrm>
            <a:off x="457200" y="1200150"/>
            <a:ext cx="3994500" cy="37256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4" name="Shape 24"/>
          <p:cNvSpPr/>
          <p:nvPr/>
        </p:nvSpPr>
        <p:spPr>
          <a:xfrm flipH="1">
            <a:off x="4526627" y="571349"/>
            <a:ext cx="4617372" cy="590502"/>
          </a:xfrm>
          <a:custGeom>
            <a:avLst/>
            <a:gdLst/>
            <a:ahLst/>
            <a:cxnLst/>
            <a:rect l="0" t="0" r="0" b="0"/>
            <a:pathLst>
              <a:path w="4617373" h="1108924" extrusionOk="0">
                <a:moveTo>
                  <a:pt x="1199" y="1108924"/>
                </a:moveTo>
                <a:lnTo>
                  <a:pt x="4617373" y="1108924"/>
                </a:lnTo>
                <a:lnTo>
                  <a:pt x="0" y="0"/>
                </a:lnTo>
                <a:cubicBezTo>
                  <a:pt x="400" y="369641"/>
                  <a:pt x="799" y="739283"/>
                  <a:pt x="1199" y="1108924"/>
                </a:cubicBezTo>
                <a:close/>
              </a:path>
            </a:pathLst>
          </a:custGeom>
          <a:solidFill>
            <a:srgbClr val="FFFFFF">
              <a:alpha val="6666"/>
            </a:srgbClr>
          </a:solidFill>
          <a:ln>
            <a:noFill/>
          </a:ln>
        </p:spPr>
        <p:txBody>
          <a:bodyPr lIns="91425" tIns="45700" rIns="91425" bIns="45700" anchor="ctr" anchorCtr="0">
            <a:noAutofit/>
          </a:bodyPr>
          <a:lstStyle/>
          <a:p>
            <a:pPr>
              <a:spcBef>
                <a:spcPts val="0"/>
              </a:spcBef>
              <a:buNone/>
            </a:pPr>
            <a:endParaRPr/>
          </a:p>
        </p:txBody>
      </p:sp>
      <p:sp>
        <p:nvSpPr>
          <p:cNvPr id="25" name="Shape 25"/>
          <p:cNvSpPr txBox="1">
            <a:spLocks noGrp="1"/>
          </p:cNvSpPr>
          <p:nvPr>
            <p:ph type="body" idx="2"/>
          </p:nvPr>
        </p:nvSpPr>
        <p:spPr>
          <a:xfrm>
            <a:off x="4692273" y="1200150"/>
            <a:ext cx="3994500" cy="37256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6"/>
        <p:cNvGrpSpPr/>
        <p:nvPr/>
      </p:nvGrpSpPr>
      <p:grpSpPr>
        <a:xfrm>
          <a:off x="0" y="0"/>
          <a:ext cx="0" cy="0"/>
          <a:chOff x="0" y="0"/>
          <a:chExt cx="0" cy="0"/>
        </a:xfrm>
      </p:grpSpPr>
      <p:sp>
        <p:nvSpPr>
          <p:cNvPr id="27" name="Shape 27"/>
          <p:cNvSpPr/>
          <p:nvPr/>
        </p:nvSpPr>
        <p:spPr>
          <a:xfrm rot="10800000" flipH="1">
            <a:off x="0" y="1163100"/>
            <a:ext cx="9144000" cy="3980399"/>
          </a:xfrm>
          <a:prstGeom prst="rect">
            <a:avLst/>
          </a:prstGeom>
          <a:solidFill>
            <a:schemeClr val="lt1"/>
          </a:solidFill>
          <a:ln>
            <a:noFill/>
          </a:ln>
        </p:spPr>
        <p:txBody>
          <a:bodyPr lIns="91425" tIns="45700" rIns="91425" bIns="45700" anchor="ctr" anchorCtr="0">
            <a:noAutofit/>
          </a:bodyPr>
          <a:lstStyle/>
          <a:p>
            <a:pPr>
              <a:spcBef>
                <a:spcPts val="0"/>
              </a:spcBef>
              <a:buNone/>
            </a:pPr>
            <a:endParaRPr/>
          </a:p>
        </p:txBody>
      </p:sp>
      <p:sp>
        <p:nvSpPr>
          <p:cNvPr id="28" name="Shape 28"/>
          <p:cNvSpPr/>
          <p:nvPr/>
        </p:nvSpPr>
        <p:spPr>
          <a:xfrm flipH="1">
            <a:off x="4526627" y="571349"/>
            <a:ext cx="4617372" cy="590502"/>
          </a:xfrm>
          <a:custGeom>
            <a:avLst/>
            <a:gdLst/>
            <a:ahLst/>
            <a:cxnLst/>
            <a:rect l="0" t="0" r="0" b="0"/>
            <a:pathLst>
              <a:path w="4617373" h="1108924" extrusionOk="0">
                <a:moveTo>
                  <a:pt x="1199" y="1108924"/>
                </a:moveTo>
                <a:lnTo>
                  <a:pt x="4617373" y="1108924"/>
                </a:lnTo>
                <a:lnTo>
                  <a:pt x="0" y="0"/>
                </a:lnTo>
                <a:cubicBezTo>
                  <a:pt x="400" y="369641"/>
                  <a:pt x="799" y="739283"/>
                  <a:pt x="1199" y="1108924"/>
                </a:cubicBezTo>
                <a:close/>
              </a:path>
            </a:pathLst>
          </a:custGeom>
          <a:solidFill>
            <a:srgbClr val="FFFFFF">
              <a:alpha val="6666"/>
            </a:srgbClr>
          </a:solidFill>
          <a:ln>
            <a:noFill/>
          </a:ln>
        </p:spPr>
        <p:txBody>
          <a:bodyPr lIns="91425" tIns="45700" rIns="91425" bIns="45700" anchor="ctr" anchorCtr="0">
            <a:noAutofit/>
          </a:bodyPr>
          <a:lstStyle/>
          <a:p>
            <a:pPr>
              <a:spcBef>
                <a:spcPts val="0"/>
              </a:spcBef>
              <a:buNone/>
            </a:pPr>
            <a:endParaRPr/>
          </a:p>
        </p:txBody>
      </p:sp>
      <p:sp>
        <p:nvSpPr>
          <p:cNvPr id="29" name="Shape 29"/>
          <p:cNvSpPr txBox="1">
            <a:spLocks noGrp="1"/>
          </p:cNvSpPr>
          <p:nvPr>
            <p:ph type="title"/>
          </p:nvPr>
        </p:nvSpPr>
        <p:spPr>
          <a:xfrm>
            <a:off x="457200" y="205978"/>
            <a:ext cx="8229600" cy="857400"/>
          </a:xfrm>
          <a:prstGeom prst="rect">
            <a:avLst/>
          </a:prstGeom>
        </p:spPr>
        <p:txBody>
          <a:bodyPr lIns="91425" tIns="91425" rIns="91425" bIns="91425" anchor="ctr"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30" name="Shape 30"/>
          <p:cNvSpPr/>
          <p:nvPr/>
        </p:nvSpPr>
        <p:spPr>
          <a:xfrm rot="10800000">
            <a:off x="4526627" y="1162132"/>
            <a:ext cx="4617372" cy="571095"/>
          </a:xfrm>
          <a:custGeom>
            <a:avLst/>
            <a:gdLst/>
            <a:ahLst/>
            <a:cxnLst/>
            <a:rect l="0" t="0" r="0" b="0"/>
            <a:pathLst>
              <a:path w="4617373" h="1108924" extrusionOk="0">
                <a:moveTo>
                  <a:pt x="1199" y="1108924"/>
                </a:moveTo>
                <a:lnTo>
                  <a:pt x="4617373" y="1108924"/>
                </a:lnTo>
                <a:lnTo>
                  <a:pt x="0" y="0"/>
                </a:lnTo>
                <a:cubicBezTo>
                  <a:pt x="400" y="369641"/>
                  <a:pt x="799" y="739283"/>
                  <a:pt x="1199" y="1108924"/>
                </a:cubicBezTo>
                <a:close/>
              </a:path>
            </a:pathLst>
          </a:custGeom>
          <a:solidFill>
            <a:schemeClr val="dk1">
              <a:alpha val="7843"/>
            </a:schemeClr>
          </a:solidFill>
          <a:ln>
            <a:noFill/>
          </a:ln>
        </p:spPr>
        <p:txBody>
          <a:bodyPr lIns="91425" tIns="45700" rIns="91425" bIns="45700" anchor="ctr" anchorCtr="0">
            <a:noAutofit/>
          </a:bodyPr>
          <a:lstStyle/>
          <a:p>
            <a:pPr>
              <a:spcBef>
                <a:spcPts val="0"/>
              </a:spcBef>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aption">
    <p:spTree>
      <p:nvGrpSpPr>
        <p:cNvPr id="1" name="Shape 31"/>
        <p:cNvGrpSpPr/>
        <p:nvPr/>
      </p:nvGrpSpPr>
      <p:grpSpPr>
        <a:xfrm>
          <a:off x="0" y="0"/>
          <a:ext cx="0" cy="0"/>
          <a:chOff x="0" y="0"/>
          <a:chExt cx="0" cy="0"/>
        </a:xfrm>
      </p:grpSpPr>
      <p:sp>
        <p:nvSpPr>
          <p:cNvPr id="32" name="Shape 32"/>
          <p:cNvSpPr/>
          <p:nvPr/>
        </p:nvSpPr>
        <p:spPr>
          <a:xfrm rot="10800000" flipH="1">
            <a:off x="0" y="4412699"/>
            <a:ext cx="9144000" cy="730799"/>
          </a:xfrm>
          <a:prstGeom prst="rect">
            <a:avLst/>
          </a:prstGeom>
          <a:solidFill>
            <a:schemeClr val="lt1"/>
          </a:solidFill>
          <a:ln>
            <a:noFill/>
          </a:ln>
        </p:spPr>
        <p:txBody>
          <a:bodyPr lIns="91425" tIns="45700" rIns="91425" bIns="45700" anchor="ctr" anchorCtr="0">
            <a:noAutofit/>
          </a:bodyPr>
          <a:lstStyle/>
          <a:p>
            <a:pPr>
              <a:spcBef>
                <a:spcPts val="0"/>
              </a:spcBef>
              <a:buNone/>
            </a:pPr>
            <a:endParaRPr/>
          </a:p>
        </p:txBody>
      </p:sp>
      <p:sp>
        <p:nvSpPr>
          <p:cNvPr id="33" name="Shape 33"/>
          <p:cNvSpPr/>
          <p:nvPr/>
        </p:nvSpPr>
        <p:spPr>
          <a:xfrm flipH="1">
            <a:off x="4526627" y="3820834"/>
            <a:ext cx="4617372" cy="590502"/>
          </a:xfrm>
          <a:custGeom>
            <a:avLst/>
            <a:gdLst/>
            <a:ahLst/>
            <a:cxnLst/>
            <a:rect l="0" t="0" r="0" b="0"/>
            <a:pathLst>
              <a:path w="4617373" h="1108924" extrusionOk="0">
                <a:moveTo>
                  <a:pt x="1199" y="1108924"/>
                </a:moveTo>
                <a:lnTo>
                  <a:pt x="4617373" y="1108924"/>
                </a:lnTo>
                <a:lnTo>
                  <a:pt x="0" y="0"/>
                </a:lnTo>
                <a:cubicBezTo>
                  <a:pt x="400" y="369641"/>
                  <a:pt x="799" y="739283"/>
                  <a:pt x="1199" y="1108924"/>
                </a:cubicBezTo>
                <a:close/>
              </a:path>
            </a:pathLst>
          </a:custGeom>
          <a:solidFill>
            <a:srgbClr val="FFFFFF">
              <a:alpha val="6666"/>
            </a:srgbClr>
          </a:solidFill>
          <a:ln>
            <a:noFill/>
          </a:ln>
        </p:spPr>
        <p:txBody>
          <a:bodyPr lIns="91425" tIns="45700" rIns="91425" bIns="45700" anchor="ctr" anchorCtr="0">
            <a:noAutofit/>
          </a:bodyPr>
          <a:lstStyle/>
          <a:p>
            <a:pPr>
              <a:spcBef>
                <a:spcPts val="0"/>
              </a:spcBef>
              <a:buNone/>
            </a:pPr>
            <a:endParaRPr/>
          </a:p>
        </p:txBody>
      </p:sp>
      <p:sp>
        <p:nvSpPr>
          <p:cNvPr id="34" name="Shape 34"/>
          <p:cNvSpPr/>
          <p:nvPr/>
        </p:nvSpPr>
        <p:spPr>
          <a:xfrm rot="10800000">
            <a:off x="4526627" y="4411617"/>
            <a:ext cx="4617372" cy="571095"/>
          </a:xfrm>
          <a:custGeom>
            <a:avLst/>
            <a:gdLst/>
            <a:ahLst/>
            <a:cxnLst/>
            <a:rect l="0" t="0" r="0" b="0"/>
            <a:pathLst>
              <a:path w="4617373" h="1108924" extrusionOk="0">
                <a:moveTo>
                  <a:pt x="1199" y="1108924"/>
                </a:moveTo>
                <a:lnTo>
                  <a:pt x="4617373" y="1108924"/>
                </a:lnTo>
                <a:lnTo>
                  <a:pt x="0" y="0"/>
                </a:lnTo>
                <a:cubicBezTo>
                  <a:pt x="400" y="369641"/>
                  <a:pt x="799" y="739283"/>
                  <a:pt x="1199" y="1108924"/>
                </a:cubicBezTo>
                <a:close/>
              </a:path>
            </a:pathLst>
          </a:custGeom>
          <a:solidFill>
            <a:schemeClr val="dk1">
              <a:alpha val="7843"/>
            </a:schemeClr>
          </a:solidFill>
          <a:ln>
            <a:noFill/>
          </a:ln>
        </p:spPr>
        <p:txBody>
          <a:bodyPr lIns="91425" tIns="45700" rIns="91425" bIns="45700" anchor="ctr" anchorCtr="0">
            <a:noAutofit/>
          </a:bodyPr>
          <a:lstStyle/>
          <a:p>
            <a:pPr>
              <a:spcBef>
                <a:spcPts val="0"/>
              </a:spcBef>
              <a:buNone/>
            </a:pPr>
            <a:endParaRPr/>
          </a:p>
        </p:txBody>
      </p:sp>
      <p:sp>
        <p:nvSpPr>
          <p:cNvPr id="35" name="Shape 35"/>
          <p:cNvSpPr txBox="1">
            <a:spLocks noGrp="1"/>
          </p:cNvSpPr>
          <p:nvPr>
            <p:ph type="body" idx="1"/>
          </p:nvPr>
        </p:nvSpPr>
        <p:spPr>
          <a:xfrm>
            <a:off x="457200" y="4421726"/>
            <a:ext cx="8229600" cy="505200"/>
          </a:xfrm>
          <a:prstGeom prst="rect">
            <a:avLst/>
          </a:prstGeom>
        </p:spPr>
        <p:txBody>
          <a:bodyPr lIns="91425" tIns="91425" rIns="91425" bIns="91425" anchor="ctr" anchorCtr="0"/>
          <a:lstStyle>
            <a:lvl1pPr>
              <a:spcBef>
                <a:spcPts val="0"/>
              </a:spcBef>
              <a:buClr>
                <a:schemeClr val="dk2"/>
              </a:buClr>
              <a:buSzPct val="100000"/>
              <a:buNone/>
              <a:defRPr sz="2400" i="1">
                <a:solidFill>
                  <a:schemeClr val="dk2"/>
                </a:solidFill>
              </a:defRPr>
            </a:lvl1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36"/>
        <p:cNvGrpSpPr/>
        <p:nvPr/>
      </p:nvGrpSpPr>
      <p:grpSpPr>
        <a:xfrm>
          <a:off x="0" y="0"/>
          <a:ext cx="0" cy="0"/>
          <a:chOff x="0" y="0"/>
          <a:chExt cx="0" cy="0"/>
        </a:xfrm>
      </p:grpSpPr>
      <p:sp>
        <p:nvSpPr>
          <p:cNvPr id="37" name="Shape 37"/>
          <p:cNvSpPr/>
          <p:nvPr/>
        </p:nvSpPr>
        <p:spPr>
          <a:xfrm>
            <a:off x="6676" y="76256"/>
            <a:ext cx="9134130" cy="5054792"/>
          </a:xfrm>
          <a:custGeom>
            <a:avLst/>
            <a:gdLst/>
            <a:ahLst/>
            <a:cxnLst/>
            <a:rect l="0" t="0" r="0" b="0"/>
            <a:pathLst>
              <a:path w="9157023" h="6739723" extrusionOk="0">
                <a:moveTo>
                  <a:pt x="1629" y="0"/>
                </a:moveTo>
                <a:lnTo>
                  <a:pt x="9157023" y="4340980"/>
                </a:lnTo>
                <a:lnTo>
                  <a:pt x="1593" y="6739723"/>
                </a:lnTo>
                <a:cubicBezTo>
                  <a:pt x="-3941" y="5123960"/>
                  <a:pt x="7163" y="1615763"/>
                  <a:pt x="1629" y="0"/>
                </a:cubicBezTo>
                <a:close/>
              </a:path>
            </a:pathLst>
          </a:custGeom>
          <a:solidFill>
            <a:srgbClr val="FFFFFF">
              <a:alpha val="6666"/>
            </a:srgbClr>
          </a:solidFill>
          <a:ln>
            <a:noFill/>
          </a:ln>
        </p:spPr>
        <p:txBody>
          <a:bodyPr lIns="91425" tIns="45700" rIns="91425" bIns="45700" anchor="ctr" anchorCtr="0">
            <a:noAutofit/>
          </a:bodyPr>
          <a:lstStyle/>
          <a:p>
            <a:pPr>
              <a:spcBef>
                <a:spcPts val="0"/>
              </a:spcBef>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accent1"/>
            </a:gs>
            <a:gs pos="100000">
              <a:schemeClr val="dk2"/>
            </a:gs>
          </a:gsLst>
          <a:path path="circle">
            <a:fillToRect l="50000" t="50000" r="50000" b="50000"/>
          </a:path>
          <a:tileRect/>
        </a:gra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457200" y="205978"/>
            <a:ext cx="8229600" cy="857400"/>
          </a:xfrm>
          <a:prstGeom prst="rect">
            <a:avLst/>
          </a:prstGeom>
          <a:noFill/>
          <a:ln>
            <a:noFill/>
          </a:ln>
        </p:spPr>
        <p:txBody>
          <a:bodyPr lIns="91425" tIns="91425" rIns="91425" bIns="91425" anchor="ctr" anchorCtr="0"/>
          <a:lstStyle>
            <a:lvl1pPr>
              <a:spcBef>
                <a:spcPts val="0"/>
              </a:spcBef>
              <a:buClr>
                <a:schemeClr val="lt1"/>
              </a:buClr>
              <a:buSzPct val="100000"/>
              <a:buFont typeface="Georgia"/>
              <a:buNone/>
              <a:defRPr sz="4800">
                <a:solidFill>
                  <a:schemeClr val="lt1"/>
                </a:solidFill>
                <a:latin typeface="Georgia"/>
                <a:ea typeface="Georgia"/>
                <a:cs typeface="Georgia"/>
                <a:sym typeface="Georgia"/>
              </a:defRPr>
            </a:lvl1pPr>
            <a:lvl2pPr>
              <a:spcBef>
                <a:spcPts val="0"/>
              </a:spcBef>
              <a:buClr>
                <a:schemeClr val="lt1"/>
              </a:buClr>
              <a:buSzPct val="100000"/>
              <a:buFont typeface="Georgia"/>
              <a:buNone/>
              <a:defRPr sz="4800">
                <a:solidFill>
                  <a:schemeClr val="lt1"/>
                </a:solidFill>
                <a:latin typeface="Georgia"/>
                <a:ea typeface="Georgia"/>
                <a:cs typeface="Georgia"/>
                <a:sym typeface="Georgia"/>
              </a:defRPr>
            </a:lvl2pPr>
            <a:lvl3pPr>
              <a:spcBef>
                <a:spcPts val="0"/>
              </a:spcBef>
              <a:buClr>
                <a:schemeClr val="lt1"/>
              </a:buClr>
              <a:buSzPct val="100000"/>
              <a:buFont typeface="Georgia"/>
              <a:buNone/>
              <a:defRPr sz="4800">
                <a:solidFill>
                  <a:schemeClr val="lt1"/>
                </a:solidFill>
                <a:latin typeface="Georgia"/>
                <a:ea typeface="Georgia"/>
                <a:cs typeface="Georgia"/>
                <a:sym typeface="Georgia"/>
              </a:defRPr>
            </a:lvl3pPr>
            <a:lvl4pPr>
              <a:spcBef>
                <a:spcPts val="0"/>
              </a:spcBef>
              <a:buClr>
                <a:schemeClr val="lt1"/>
              </a:buClr>
              <a:buSzPct val="100000"/>
              <a:buFont typeface="Georgia"/>
              <a:buNone/>
              <a:defRPr sz="4800">
                <a:solidFill>
                  <a:schemeClr val="lt1"/>
                </a:solidFill>
                <a:latin typeface="Georgia"/>
                <a:ea typeface="Georgia"/>
                <a:cs typeface="Georgia"/>
                <a:sym typeface="Georgia"/>
              </a:defRPr>
            </a:lvl4pPr>
            <a:lvl5pPr>
              <a:spcBef>
                <a:spcPts val="0"/>
              </a:spcBef>
              <a:buClr>
                <a:schemeClr val="lt1"/>
              </a:buClr>
              <a:buSzPct val="100000"/>
              <a:buFont typeface="Georgia"/>
              <a:buNone/>
              <a:defRPr sz="4800">
                <a:solidFill>
                  <a:schemeClr val="lt1"/>
                </a:solidFill>
                <a:latin typeface="Georgia"/>
                <a:ea typeface="Georgia"/>
                <a:cs typeface="Georgia"/>
                <a:sym typeface="Georgia"/>
              </a:defRPr>
            </a:lvl5pPr>
            <a:lvl6pPr>
              <a:spcBef>
                <a:spcPts val="0"/>
              </a:spcBef>
              <a:buClr>
                <a:schemeClr val="lt1"/>
              </a:buClr>
              <a:buSzPct val="100000"/>
              <a:buFont typeface="Georgia"/>
              <a:buNone/>
              <a:defRPr sz="4800">
                <a:solidFill>
                  <a:schemeClr val="lt1"/>
                </a:solidFill>
                <a:latin typeface="Georgia"/>
                <a:ea typeface="Georgia"/>
                <a:cs typeface="Georgia"/>
                <a:sym typeface="Georgia"/>
              </a:defRPr>
            </a:lvl6pPr>
            <a:lvl7pPr>
              <a:spcBef>
                <a:spcPts val="0"/>
              </a:spcBef>
              <a:buClr>
                <a:schemeClr val="lt1"/>
              </a:buClr>
              <a:buSzPct val="100000"/>
              <a:buFont typeface="Georgia"/>
              <a:buNone/>
              <a:defRPr sz="4800">
                <a:solidFill>
                  <a:schemeClr val="lt1"/>
                </a:solidFill>
                <a:latin typeface="Georgia"/>
                <a:ea typeface="Georgia"/>
                <a:cs typeface="Georgia"/>
                <a:sym typeface="Georgia"/>
              </a:defRPr>
            </a:lvl7pPr>
            <a:lvl8pPr>
              <a:spcBef>
                <a:spcPts val="0"/>
              </a:spcBef>
              <a:buClr>
                <a:schemeClr val="lt1"/>
              </a:buClr>
              <a:buSzPct val="100000"/>
              <a:buFont typeface="Georgia"/>
              <a:buNone/>
              <a:defRPr sz="4800">
                <a:solidFill>
                  <a:schemeClr val="lt1"/>
                </a:solidFill>
                <a:latin typeface="Georgia"/>
                <a:ea typeface="Georgia"/>
                <a:cs typeface="Georgia"/>
                <a:sym typeface="Georgia"/>
              </a:defRPr>
            </a:lvl8pPr>
            <a:lvl9pPr>
              <a:spcBef>
                <a:spcPts val="0"/>
              </a:spcBef>
              <a:buClr>
                <a:schemeClr val="lt1"/>
              </a:buClr>
              <a:buSzPct val="100000"/>
              <a:buFont typeface="Georgia"/>
              <a:buNone/>
              <a:defRPr sz="4800">
                <a:solidFill>
                  <a:schemeClr val="lt1"/>
                </a:solidFill>
                <a:latin typeface="Georgia"/>
                <a:ea typeface="Georgia"/>
                <a:cs typeface="Georgia"/>
                <a:sym typeface="Georgia"/>
              </a:defRPr>
            </a:lvl9pPr>
          </a:lstStyle>
          <a:p>
            <a:endParaRPr/>
          </a:p>
        </p:txBody>
      </p:sp>
      <p:sp>
        <p:nvSpPr>
          <p:cNvPr id="6" name="Shape 6"/>
          <p:cNvSpPr txBox="1">
            <a:spLocks noGrp="1"/>
          </p:cNvSpPr>
          <p:nvPr>
            <p:ph type="body" idx="1"/>
          </p:nvPr>
        </p:nvSpPr>
        <p:spPr>
          <a:xfrm>
            <a:off x="457200" y="1200150"/>
            <a:ext cx="8229600" cy="3725699"/>
          </a:xfrm>
          <a:prstGeom prst="rect">
            <a:avLst/>
          </a:prstGeom>
          <a:noFill/>
          <a:ln>
            <a:noFill/>
          </a:ln>
        </p:spPr>
        <p:txBody>
          <a:bodyPr lIns="91425" tIns="91425" rIns="91425" bIns="91425" anchor="t" anchorCtr="0"/>
          <a:lstStyle>
            <a:lvl1pPr>
              <a:spcBef>
                <a:spcPts val="600"/>
              </a:spcBef>
              <a:buClr>
                <a:schemeClr val="dk1"/>
              </a:buClr>
              <a:buSzPct val="100000"/>
              <a:buFont typeface="Georgia"/>
              <a:defRPr sz="3000">
                <a:solidFill>
                  <a:schemeClr val="dk1"/>
                </a:solidFill>
                <a:latin typeface="Georgia"/>
                <a:ea typeface="Georgia"/>
                <a:cs typeface="Georgia"/>
                <a:sym typeface="Georgia"/>
              </a:defRPr>
            </a:lvl1pPr>
            <a:lvl2pPr>
              <a:spcBef>
                <a:spcPts val="480"/>
              </a:spcBef>
              <a:buClr>
                <a:schemeClr val="dk1"/>
              </a:buClr>
              <a:buSzPct val="100000"/>
              <a:buFont typeface="Georgia"/>
              <a:defRPr sz="2400">
                <a:solidFill>
                  <a:schemeClr val="dk1"/>
                </a:solidFill>
                <a:latin typeface="Georgia"/>
                <a:ea typeface="Georgia"/>
                <a:cs typeface="Georgia"/>
                <a:sym typeface="Georgia"/>
              </a:defRPr>
            </a:lvl2pPr>
            <a:lvl3pPr>
              <a:spcBef>
                <a:spcPts val="480"/>
              </a:spcBef>
              <a:buClr>
                <a:schemeClr val="dk1"/>
              </a:buClr>
              <a:buSzPct val="100000"/>
              <a:buFont typeface="Georgia"/>
              <a:defRPr sz="2400">
                <a:solidFill>
                  <a:schemeClr val="dk1"/>
                </a:solidFill>
                <a:latin typeface="Georgia"/>
                <a:ea typeface="Georgia"/>
                <a:cs typeface="Georgia"/>
                <a:sym typeface="Georgia"/>
              </a:defRPr>
            </a:lvl3pPr>
            <a:lvl4pPr>
              <a:spcBef>
                <a:spcPts val="360"/>
              </a:spcBef>
              <a:buClr>
                <a:schemeClr val="dk1"/>
              </a:buClr>
              <a:buSzPct val="100000"/>
              <a:buFont typeface="Georgia"/>
              <a:defRPr sz="1800">
                <a:solidFill>
                  <a:schemeClr val="dk1"/>
                </a:solidFill>
                <a:latin typeface="Georgia"/>
                <a:ea typeface="Georgia"/>
                <a:cs typeface="Georgia"/>
                <a:sym typeface="Georgia"/>
              </a:defRPr>
            </a:lvl4pPr>
            <a:lvl5pPr>
              <a:spcBef>
                <a:spcPts val="360"/>
              </a:spcBef>
              <a:buClr>
                <a:schemeClr val="dk1"/>
              </a:buClr>
              <a:buSzPct val="100000"/>
              <a:buFont typeface="Georgia"/>
              <a:defRPr sz="1800">
                <a:solidFill>
                  <a:schemeClr val="dk1"/>
                </a:solidFill>
                <a:latin typeface="Georgia"/>
                <a:ea typeface="Georgia"/>
                <a:cs typeface="Georgia"/>
                <a:sym typeface="Georgia"/>
              </a:defRPr>
            </a:lvl5pPr>
            <a:lvl6pPr>
              <a:spcBef>
                <a:spcPts val="360"/>
              </a:spcBef>
              <a:buClr>
                <a:schemeClr val="dk1"/>
              </a:buClr>
              <a:buSzPct val="100000"/>
              <a:buFont typeface="Georgia"/>
              <a:defRPr sz="1800">
                <a:solidFill>
                  <a:schemeClr val="dk1"/>
                </a:solidFill>
                <a:latin typeface="Georgia"/>
                <a:ea typeface="Georgia"/>
                <a:cs typeface="Georgia"/>
                <a:sym typeface="Georgia"/>
              </a:defRPr>
            </a:lvl6pPr>
            <a:lvl7pPr>
              <a:spcBef>
                <a:spcPts val="360"/>
              </a:spcBef>
              <a:buClr>
                <a:schemeClr val="dk1"/>
              </a:buClr>
              <a:buSzPct val="100000"/>
              <a:buFont typeface="Georgia"/>
              <a:defRPr sz="1800">
                <a:solidFill>
                  <a:schemeClr val="dk1"/>
                </a:solidFill>
                <a:latin typeface="Georgia"/>
                <a:ea typeface="Georgia"/>
                <a:cs typeface="Georgia"/>
                <a:sym typeface="Georgia"/>
              </a:defRPr>
            </a:lvl7pPr>
            <a:lvl8pPr>
              <a:spcBef>
                <a:spcPts val="360"/>
              </a:spcBef>
              <a:buClr>
                <a:schemeClr val="dk1"/>
              </a:buClr>
              <a:buSzPct val="100000"/>
              <a:buFont typeface="Georgia"/>
              <a:defRPr sz="1800">
                <a:solidFill>
                  <a:schemeClr val="dk1"/>
                </a:solidFill>
                <a:latin typeface="Georgia"/>
                <a:ea typeface="Georgia"/>
                <a:cs typeface="Georgia"/>
                <a:sym typeface="Georgia"/>
              </a:defRPr>
            </a:lvl8pPr>
            <a:lvl9pPr>
              <a:spcBef>
                <a:spcPts val="360"/>
              </a:spcBef>
              <a:buClr>
                <a:schemeClr val="dk1"/>
              </a:buClr>
              <a:buSzPct val="100000"/>
              <a:buFont typeface="Georgia"/>
              <a:defRPr sz="1800">
                <a:solidFill>
                  <a:schemeClr val="dk1"/>
                </a:solidFill>
                <a:latin typeface="Georgia"/>
                <a:ea typeface="Georgia"/>
                <a:cs typeface="Georgia"/>
                <a:sym typeface="Georgia"/>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8"/>
        <p:cNvGrpSpPr/>
        <p:nvPr/>
      </p:nvGrpSpPr>
      <p:grpSpPr>
        <a:xfrm>
          <a:off x="0" y="0"/>
          <a:ext cx="0" cy="0"/>
          <a:chOff x="0" y="0"/>
          <a:chExt cx="0" cy="0"/>
        </a:xfrm>
      </p:grpSpPr>
      <p:sp>
        <p:nvSpPr>
          <p:cNvPr id="39" name="Shape 39"/>
          <p:cNvSpPr txBox="1">
            <a:spLocks noGrp="1"/>
          </p:cNvSpPr>
          <p:nvPr>
            <p:ph type="ctrTitle"/>
          </p:nvPr>
        </p:nvSpPr>
        <p:spPr>
          <a:xfrm>
            <a:off x="685800" y="1746892"/>
            <a:ext cx="7772400" cy="1238099"/>
          </a:xfrm>
          <a:prstGeom prst="rect">
            <a:avLst/>
          </a:prstGeom>
        </p:spPr>
        <p:txBody>
          <a:bodyPr lIns="91425" tIns="91425" rIns="91425" bIns="91425" anchor="b" anchorCtr="0">
            <a:noAutofit/>
          </a:bodyPr>
          <a:lstStyle/>
          <a:p>
            <a:pPr>
              <a:spcBef>
                <a:spcPts val="0"/>
              </a:spcBef>
              <a:buNone/>
            </a:pPr>
            <a:r>
              <a:rPr lang="en"/>
              <a:t>Passing Stones Problem</a:t>
            </a:r>
          </a:p>
        </p:txBody>
      </p:sp>
      <p:sp>
        <p:nvSpPr>
          <p:cNvPr id="40" name="Shape 40"/>
          <p:cNvSpPr txBox="1">
            <a:spLocks noGrp="1"/>
          </p:cNvSpPr>
          <p:nvPr>
            <p:ph type="subTitle" idx="1"/>
          </p:nvPr>
        </p:nvSpPr>
        <p:spPr>
          <a:xfrm>
            <a:off x="685800" y="3093357"/>
            <a:ext cx="7772400" cy="666600"/>
          </a:xfrm>
          <a:prstGeom prst="rect">
            <a:avLst/>
          </a:prstGeom>
        </p:spPr>
        <p:txBody>
          <a:bodyPr lIns="91425" tIns="91425" rIns="91425" bIns="91425" anchor="t" anchorCtr="0">
            <a:noAutofit/>
          </a:bodyPr>
          <a:lstStyle/>
          <a:p>
            <a:pPr>
              <a:spcBef>
                <a:spcPts val="0"/>
              </a:spcBef>
              <a:buNone/>
            </a:pPr>
            <a:r>
              <a:rPr lang="en"/>
              <a:t>By Sunwoo Yim, Vinit Ranjan, Peter Cheng, Aaron Sartin</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Shape 108"/>
          <p:cNvSpPr txBox="1">
            <a:spLocks noGrp="1"/>
          </p:cNvSpPr>
          <p:nvPr>
            <p:ph type="title"/>
          </p:nvPr>
        </p:nvSpPr>
        <p:spPr>
          <a:xfrm>
            <a:off x="457200" y="205978"/>
            <a:ext cx="8229600" cy="857400"/>
          </a:xfrm>
          <a:prstGeom prst="rect">
            <a:avLst/>
          </a:prstGeom>
        </p:spPr>
        <p:txBody>
          <a:bodyPr lIns="91425" tIns="91425" rIns="91425" bIns="91425" anchor="ctr" anchorCtr="0">
            <a:noAutofit/>
          </a:bodyPr>
          <a:lstStyle/>
          <a:p>
            <a:pPr>
              <a:spcBef>
                <a:spcPts val="0"/>
              </a:spcBef>
              <a:buNone/>
            </a:pPr>
            <a:r>
              <a:rPr lang="en"/>
              <a:t>9 Stones Pentagon Example</a:t>
            </a:r>
          </a:p>
        </p:txBody>
      </p:sp>
      <p:pic>
        <p:nvPicPr>
          <p:cNvPr id="109" name="Shape 109"/>
          <p:cNvPicPr preferRelativeResize="0"/>
          <p:nvPr/>
        </p:nvPicPr>
        <p:blipFill>
          <a:blip r:embed="rId3">
            <a:alphaModFix/>
          </a:blip>
          <a:stretch>
            <a:fillRect/>
          </a:stretch>
        </p:blipFill>
        <p:spPr>
          <a:xfrm>
            <a:off x="84550" y="1174675"/>
            <a:ext cx="4203975" cy="3968824"/>
          </a:xfrm>
          <a:prstGeom prst="rect">
            <a:avLst/>
          </a:prstGeom>
          <a:noFill/>
          <a:ln>
            <a:noFill/>
          </a:ln>
        </p:spPr>
      </p:pic>
      <p:pic>
        <p:nvPicPr>
          <p:cNvPr id="110" name="Shape 110"/>
          <p:cNvPicPr preferRelativeResize="0"/>
          <p:nvPr/>
        </p:nvPicPr>
        <p:blipFill>
          <a:blip r:embed="rId4">
            <a:alphaModFix/>
          </a:blip>
          <a:stretch>
            <a:fillRect/>
          </a:stretch>
        </p:blipFill>
        <p:spPr>
          <a:xfrm>
            <a:off x="4372875" y="1218112"/>
            <a:ext cx="4313924" cy="3925399"/>
          </a:xfrm>
          <a:prstGeom prst="rect">
            <a:avLst/>
          </a:prstGeom>
          <a:noFill/>
          <a:ln>
            <a:noFill/>
          </a:ln>
        </p:spPr>
      </p:pic>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Shape 115"/>
          <p:cNvSpPr txBox="1">
            <a:spLocks noGrp="1"/>
          </p:cNvSpPr>
          <p:nvPr>
            <p:ph type="title"/>
          </p:nvPr>
        </p:nvSpPr>
        <p:spPr>
          <a:xfrm>
            <a:off x="457200" y="205978"/>
            <a:ext cx="8229600" cy="857400"/>
          </a:xfrm>
          <a:prstGeom prst="rect">
            <a:avLst/>
          </a:prstGeom>
        </p:spPr>
        <p:txBody>
          <a:bodyPr lIns="91425" tIns="91425" rIns="91425" bIns="91425" anchor="ctr" anchorCtr="0">
            <a:noAutofit/>
          </a:bodyPr>
          <a:lstStyle/>
          <a:p>
            <a:pPr>
              <a:spcBef>
                <a:spcPts val="0"/>
              </a:spcBef>
              <a:buNone/>
            </a:pPr>
            <a:r>
              <a:rPr lang="en"/>
              <a:t>10 Stones Pentagon Example</a:t>
            </a:r>
          </a:p>
        </p:txBody>
      </p:sp>
      <p:pic>
        <p:nvPicPr>
          <p:cNvPr id="116" name="Shape 116"/>
          <p:cNvPicPr preferRelativeResize="0"/>
          <p:nvPr/>
        </p:nvPicPr>
        <p:blipFill>
          <a:blip r:embed="rId3">
            <a:alphaModFix/>
          </a:blip>
          <a:stretch>
            <a:fillRect/>
          </a:stretch>
        </p:blipFill>
        <p:spPr>
          <a:xfrm>
            <a:off x="288100" y="1271775"/>
            <a:ext cx="3701825" cy="3512900"/>
          </a:xfrm>
          <a:prstGeom prst="rect">
            <a:avLst/>
          </a:prstGeom>
          <a:noFill/>
          <a:ln>
            <a:noFill/>
          </a:ln>
        </p:spPr>
      </p:pic>
      <p:pic>
        <p:nvPicPr>
          <p:cNvPr id="117" name="Shape 117"/>
          <p:cNvPicPr preferRelativeResize="0"/>
          <p:nvPr/>
        </p:nvPicPr>
        <p:blipFill>
          <a:blip r:embed="rId4">
            <a:alphaModFix/>
          </a:blip>
          <a:stretch>
            <a:fillRect/>
          </a:stretch>
        </p:blipFill>
        <p:spPr>
          <a:xfrm>
            <a:off x="4630925" y="1164907"/>
            <a:ext cx="4055874" cy="3726642"/>
          </a:xfrm>
          <a:prstGeom prst="rect">
            <a:avLst/>
          </a:prstGeom>
          <a:noFill/>
          <a:ln>
            <a:noFill/>
          </a:ln>
        </p:spPr>
      </p:pic>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Shape 122"/>
          <p:cNvSpPr txBox="1">
            <a:spLocks noGrp="1"/>
          </p:cNvSpPr>
          <p:nvPr>
            <p:ph type="title"/>
          </p:nvPr>
        </p:nvSpPr>
        <p:spPr>
          <a:xfrm>
            <a:off x="457200" y="205978"/>
            <a:ext cx="8229600" cy="857400"/>
          </a:xfrm>
          <a:prstGeom prst="rect">
            <a:avLst/>
          </a:prstGeom>
        </p:spPr>
        <p:txBody>
          <a:bodyPr lIns="91425" tIns="91425" rIns="91425" bIns="91425" anchor="ctr" anchorCtr="0">
            <a:noAutofit/>
          </a:bodyPr>
          <a:lstStyle/>
          <a:p>
            <a:pPr>
              <a:spcBef>
                <a:spcPts val="0"/>
              </a:spcBef>
              <a:buNone/>
            </a:pPr>
            <a:r>
              <a:rPr lang="en"/>
              <a:t>13 Stones Pentagon Example</a:t>
            </a:r>
          </a:p>
        </p:txBody>
      </p:sp>
      <p:pic>
        <p:nvPicPr>
          <p:cNvPr id="123" name="Shape 123"/>
          <p:cNvPicPr preferRelativeResize="0"/>
          <p:nvPr/>
        </p:nvPicPr>
        <p:blipFill>
          <a:blip r:embed="rId3">
            <a:alphaModFix/>
          </a:blip>
          <a:stretch>
            <a:fillRect/>
          </a:stretch>
        </p:blipFill>
        <p:spPr>
          <a:xfrm>
            <a:off x="152400" y="1287800"/>
            <a:ext cx="3878249" cy="3703299"/>
          </a:xfrm>
          <a:prstGeom prst="rect">
            <a:avLst/>
          </a:prstGeom>
          <a:noFill/>
          <a:ln>
            <a:noFill/>
          </a:ln>
        </p:spPr>
      </p:pic>
      <p:pic>
        <p:nvPicPr>
          <p:cNvPr id="124" name="Shape 124"/>
          <p:cNvPicPr preferRelativeResize="0"/>
          <p:nvPr/>
        </p:nvPicPr>
        <p:blipFill>
          <a:blip r:embed="rId4">
            <a:alphaModFix/>
          </a:blip>
          <a:stretch>
            <a:fillRect/>
          </a:stretch>
        </p:blipFill>
        <p:spPr>
          <a:xfrm>
            <a:off x="4102350" y="1287800"/>
            <a:ext cx="4105530" cy="3703299"/>
          </a:xfrm>
          <a:prstGeom prst="rect">
            <a:avLst/>
          </a:prstGeom>
          <a:noFill/>
          <a:ln>
            <a:noFill/>
          </a:ln>
        </p:spPr>
      </p:pic>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Shape 129"/>
          <p:cNvSpPr txBox="1">
            <a:spLocks noGrp="1"/>
          </p:cNvSpPr>
          <p:nvPr>
            <p:ph type="title"/>
          </p:nvPr>
        </p:nvSpPr>
        <p:spPr>
          <a:xfrm>
            <a:off x="457200" y="205978"/>
            <a:ext cx="8229600" cy="857400"/>
          </a:xfrm>
          <a:prstGeom prst="rect">
            <a:avLst/>
          </a:prstGeom>
        </p:spPr>
        <p:txBody>
          <a:bodyPr lIns="91425" tIns="91425" rIns="91425" bIns="91425" anchor="ctr" anchorCtr="0">
            <a:noAutofit/>
          </a:bodyPr>
          <a:lstStyle/>
          <a:p>
            <a:pPr>
              <a:spcBef>
                <a:spcPts val="0"/>
              </a:spcBef>
              <a:buNone/>
            </a:pPr>
            <a:r>
              <a:rPr lang="en"/>
              <a:t>Complete Graphs</a:t>
            </a:r>
          </a:p>
        </p:txBody>
      </p:sp>
      <p:sp>
        <p:nvSpPr>
          <p:cNvPr id="130" name="Shape 130"/>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marL="457200" lvl="0" indent="-419100" rtl="0">
              <a:spcBef>
                <a:spcPts val="0"/>
              </a:spcBef>
              <a:buClr>
                <a:schemeClr val="dk1"/>
              </a:buClr>
              <a:buSzPct val="100000"/>
              <a:buFont typeface="Arial"/>
              <a:buChar char="●"/>
            </a:pPr>
            <a:r>
              <a:rPr lang="en"/>
              <a:t>If the number of stones is greater than or equal to n(n-1), the graph will always have a saturated one-step equilibrium state.</a:t>
            </a:r>
          </a:p>
          <a:p>
            <a:pPr marL="457200" lvl="0" indent="-419100">
              <a:spcBef>
                <a:spcPts val="0"/>
              </a:spcBef>
              <a:buClr>
                <a:schemeClr val="dk1"/>
              </a:buClr>
              <a:buSzPct val="100000"/>
              <a:buFont typeface="Arial"/>
              <a:buChar char="●"/>
            </a:pPr>
            <a:r>
              <a:rPr lang="en"/>
              <a:t>If the number of stones is greater than or equal to n-1 and less than n(n-1), then the graph will always have a two-state equilibrium that will start after n-1 steps.</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Shape 135"/>
          <p:cNvSpPr txBox="1">
            <a:spLocks noGrp="1"/>
          </p:cNvSpPr>
          <p:nvPr>
            <p:ph type="title"/>
          </p:nvPr>
        </p:nvSpPr>
        <p:spPr>
          <a:xfrm>
            <a:off x="457200" y="205978"/>
            <a:ext cx="8229600" cy="857400"/>
          </a:xfrm>
          <a:prstGeom prst="rect">
            <a:avLst/>
          </a:prstGeom>
        </p:spPr>
        <p:txBody>
          <a:bodyPr lIns="91425" tIns="91425" rIns="91425" bIns="91425" anchor="ctr" anchorCtr="0">
            <a:noAutofit/>
          </a:bodyPr>
          <a:lstStyle/>
          <a:p>
            <a:pPr>
              <a:spcBef>
                <a:spcPts val="0"/>
              </a:spcBef>
              <a:buNone/>
            </a:pPr>
            <a:r>
              <a:rPr lang="en"/>
              <a:t>20 Stone K5 Example</a:t>
            </a:r>
          </a:p>
        </p:txBody>
      </p:sp>
      <p:pic>
        <p:nvPicPr>
          <p:cNvPr id="136" name="Shape 136"/>
          <p:cNvPicPr preferRelativeResize="0"/>
          <p:nvPr/>
        </p:nvPicPr>
        <p:blipFill>
          <a:blip r:embed="rId3">
            <a:alphaModFix/>
          </a:blip>
          <a:stretch>
            <a:fillRect/>
          </a:stretch>
        </p:blipFill>
        <p:spPr>
          <a:xfrm>
            <a:off x="566525" y="1481925"/>
            <a:ext cx="3433225" cy="3393299"/>
          </a:xfrm>
          <a:prstGeom prst="rect">
            <a:avLst/>
          </a:prstGeom>
          <a:noFill/>
          <a:ln>
            <a:noFill/>
          </a:ln>
        </p:spPr>
      </p:pic>
      <p:pic>
        <p:nvPicPr>
          <p:cNvPr id="137" name="Shape 137"/>
          <p:cNvPicPr preferRelativeResize="0"/>
          <p:nvPr/>
        </p:nvPicPr>
        <p:blipFill>
          <a:blip r:embed="rId4">
            <a:alphaModFix/>
          </a:blip>
          <a:stretch>
            <a:fillRect/>
          </a:stretch>
        </p:blipFill>
        <p:spPr>
          <a:xfrm>
            <a:off x="4783150" y="1481912"/>
            <a:ext cx="3789800" cy="3598724"/>
          </a:xfrm>
          <a:prstGeom prst="rect">
            <a:avLst/>
          </a:prstGeom>
          <a:noFill/>
          <a:ln>
            <a:noFill/>
          </a:ln>
        </p:spPr>
      </p:pic>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Shape 142"/>
          <p:cNvSpPr txBox="1">
            <a:spLocks noGrp="1"/>
          </p:cNvSpPr>
          <p:nvPr>
            <p:ph type="title"/>
          </p:nvPr>
        </p:nvSpPr>
        <p:spPr>
          <a:xfrm>
            <a:off x="457200" y="205978"/>
            <a:ext cx="8229600" cy="857400"/>
          </a:xfrm>
          <a:prstGeom prst="rect">
            <a:avLst/>
          </a:prstGeom>
        </p:spPr>
        <p:txBody>
          <a:bodyPr lIns="91425" tIns="91425" rIns="91425" bIns="91425" anchor="ctr" anchorCtr="0">
            <a:noAutofit/>
          </a:bodyPr>
          <a:lstStyle/>
          <a:p>
            <a:pPr>
              <a:spcBef>
                <a:spcPts val="0"/>
              </a:spcBef>
              <a:buNone/>
            </a:pPr>
            <a:r>
              <a:rPr lang="en"/>
              <a:t>22 Stones K5 Example</a:t>
            </a:r>
          </a:p>
        </p:txBody>
      </p:sp>
      <p:pic>
        <p:nvPicPr>
          <p:cNvPr id="143" name="Shape 143"/>
          <p:cNvPicPr preferRelativeResize="0"/>
          <p:nvPr/>
        </p:nvPicPr>
        <p:blipFill>
          <a:blip r:embed="rId3">
            <a:alphaModFix/>
          </a:blip>
          <a:stretch>
            <a:fillRect/>
          </a:stretch>
        </p:blipFill>
        <p:spPr>
          <a:xfrm>
            <a:off x="4719850" y="1324700"/>
            <a:ext cx="3542624" cy="3519674"/>
          </a:xfrm>
          <a:prstGeom prst="rect">
            <a:avLst/>
          </a:prstGeom>
          <a:noFill/>
          <a:ln>
            <a:noFill/>
          </a:ln>
        </p:spPr>
      </p:pic>
      <p:pic>
        <p:nvPicPr>
          <p:cNvPr id="144" name="Shape 144"/>
          <p:cNvPicPr preferRelativeResize="0"/>
          <p:nvPr/>
        </p:nvPicPr>
        <p:blipFill>
          <a:blip r:embed="rId4">
            <a:alphaModFix/>
          </a:blip>
          <a:stretch>
            <a:fillRect/>
          </a:stretch>
        </p:blipFill>
        <p:spPr>
          <a:xfrm>
            <a:off x="516506" y="1324700"/>
            <a:ext cx="3319693" cy="3519675"/>
          </a:xfrm>
          <a:prstGeom prst="rect">
            <a:avLst/>
          </a:prstGeom>
          <a:noFill/>
          <a:ln>
            <a:noFill/>
          </a:ln>
        </p:spPr>
      </p:pic>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457200" y="205978"/>
            <a:ext cx="8229600" cy="857400"/>
          </a:xfrm>
          <a:prstGeom prst="rect">
            <a:avLst/>
          </a:prstGeom>
        </p:spPr>
        <p:txBody>
          <a:bodyPr lIns="91425" tIns="91425" rIns="91425" bIns="91425" anchor="ctr" anchorCtr="0">
            <a:noAutofit/>
          </a:bodyPr>
          <a:lstStyle/>
          <a:p>
            <a:pPr>
              <a:spcBef>
                <a:spcPts val="0"/>
              </a:spcBef>
              <a:buNone/>
            </a:pPr>
            <a:r>
              <a:rPr lang="en"/>
              <a:t>Problem</a:t>
            </a:r>
          </a:p>
        </p:txBody>
      </p:sp>
      <p:sp>
        <p:nvSpPr>
          <p:cNvPr id="46" name="Shape 46"/>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marL="457200" lvl="0" indent="-419100" rtl="0">
              <a:spcBef>
                <a:spcPts val="0"/>
              </a:spcBef>
              <a:buClr>
                <a:schemeClr val="dk1"/>
              </a:buClr>
              <a:buSzPct val="100000"/>
              <a:buFont typeface="Arial"/>
              <a:buChar char="●"/>
            </a:pPr>
            <a:r>
              <a:rPr lang="en"/>
              <a:t>In a graph, all stones will start on one vertex.</a:t>
            </a:r>
          </a:p>
          <a:p>
            <a:pPr marL="457200" lvl="0" indent="-419100" rtl="0">
              <a:spcBef>
                <a:spcPts val="0"/>
              </a:spcBef>
              <a:buClr>
                <a:schemeClr val="dk1"/>
              </a:buClr>
              <a:buSzPct val="100000"/>
              <a:buFont typeface="Arial"/>
              <a:buChar char="●"/>
            </a:pPr>
            <a:r>
              <a:rPr lang="en"/>
              <a:t>If the number of stones on any vertex is greater than or equal to the degree of the vertex, then the vertex will pass along one stone to each adjacent vertex for the next step. </a:t>
            </a:r>
          </a:p>
          <a:p>
            <a:pPr marL="457200" lvl="0" indent="-419100">
              <a:spcBef>
                <a:spcPts val="0"/>
              </a:spcBef>
              <a:buClr>
                <a:schemeClr val="dk1"/>
              </a:buClr>
              <a:buSzPct val="100000"/>
              <a:buFont typeface="Arial"/>
              <a:buChar char="●"/>
            </a:pPr>
            <a:r>
              <a:rPr lang="en"/>
              <a:t>Used a program made by Aaron.</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Shape 51"/>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marL="457200" lvl="0" indent="-419100" rtl="0">
              <a:spcBef>
                <a:spcPts val="0"/>
              </a:spcBef>
              <a:buClr>
                <a:schemeClr val="dk1"/>
              </a:buClr>
              <a:buSzPct val="100000"/>
              <a:buFont typeface="Arial"/>
              <a:buChar char="●"/>
            </a:pPr>
            <a:r>
              <a:rPr lang="en"/>
              <a:t>s- number of initial stones</a:t>
            </a:r>
          </a:p>
          <a:p>
            <a:pPr marL="457200" lvl="0" indent="-419100" rtl="0">
              <a:spcBef>
                <a:spcPts val="0"/>
              </a:spcBef>
              <a:buClr>
                <a:schemeClr val="dk1"/>
              </a:buClr>
              <a:buSzPct val="100000"/>
              <a:buFont typeface="Arial"/>
              <a:buChar char="●"/>
            </a:pPr>
            <a:r>
              <a:rPr lang="en"/>
              <a:t>n- number of vertices on graph</a:t>
            </a:r>
          </a:p>
          <a:p>
            <a:pPr marL="457200" lvl="0" indent="-419100" rtl="0">
              <a:spcBef>
                <a:spcPts val="0"/>
              </a:spcBef>
              <a:buClr>
                <a:schemeClr val="dk1"/>
              </a:buClr>
              <a:buSzPct val="100000"/>
              <a:buFont typeface="Arial"/>
              <a:buChar char="●"/>
            </a:pPr>
            <a:r>
              <a:rPr lang="en"/>
              <a:t>v_i- vertex that is given the initial s stones</a:t>
            </a:r>
          </a:p>
          <a:p>
            <a:pPr marL="457200" lvl="0" indent="-419100" rtl="0">
              <a:spcBef>
                <a:spcPts val="0"/>
              </a:spcBef>
              <a:buClr>
                <a:schemeClr val="dk1"/>
              </a:buClr>
              <a:buSzPct val="100000"/>
              <a:buFont typeface="Arial"/>
              <a:buChar char="●"/>
            </a:pPr>
            <a:r>
              <a:rPr lang="en"/>
              <a:t>step- an iteration from one state of stones to another</a:t>
            </a:r>
          </a:p>
          <a:p>
            <a:pPr marL="457200" lvl="0" indent="-419100">
              <a:spcBef>
                <a:spcPts val="0"/>
              </a:spcBef>
              <a:buClr>
                <a:schemeClr val="dk1"/>
              </a:buClr>
              <a:buSzPct val="100000"/>
              <a:buFont typeface="Arial"/>
              <a:buChar char="●"/>
            </a:pPr>
            <a:r>
              <a:rPr lang="en"/>
              <a:t>Saturation- when the number of stones on each vertex is equal to the degree of the vertex</a:t>
            </a:r>
          </a:p>
        </p:txBody>
      </p:sp>
      <p:sp>
        <p:nvSpPr>
          <p:cNvPr id="52" name="Shape 52"/>
          <p:cNvSpPr txBox="1">
            <a:spLocks noGrp="1"/>
          </p:cNvSpPr>
          <p:nvPr>
            <p:ph type="title"/>
          </p:nvPr>
        </p:nvSpPr>
        <p:spPr>
          <a:xfrm>
            <a:off x="457200" y="205978"/>
            <a:ext cx="8229600" cy="857400"/>
          </a:xfrm>
          <a:prstGeom prst="rect">
            <a:avLst/>
          </a:prstGeom>
        </p:spPr>
        <p:txBody>
          <a:bodyPr lIns="91425" tIns="91425" rIns="91425" bIns="91425" anchor="ctr" anchorCtr="0">
            <a:noAutofit/>
          </a:bodyPr>
          <a:lstStyle/>
          <a:p>
            <a:pPr>
              <a:spcBef>
                <a:spcPts val="0"/>
              </a:spcBef>
              <a:buNone/>
            </a:pPr>
            <a:r>
              <a:rPr lang="en"/>
              <a:t>Definitions</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Shape 57"/>
          <p:cNvSpPr txBox="1">
            <a:spLocks noGrp="1"/>
          </p:cNvSpPr>
          <p:nvPr>
            <p:ph type="title"/>
          </p:nvPr>
        </p:nvSpPr>
        <p:spPr>
          <a:xfrm>
            <a:off x="457200" y="205978"/>
            <a:ext cx="8229600" cy="857400"/>
          </a:xfrm>
          <a:prstGeom prst="rect">
            <a:avLst/>
          </a:prstGeom>
        </p:spPr>
        <p:txBody>
          <a:bodyPr lIns="91425" tIns="91425" rIns="91425" bIns="91425" anchor="ctr" anchorCtr="0">
            <a:noAutofit/>
          </a:bodyPr>
          <a:lstStyle/>
          <a:p>
            <a:pPr>
              <a:spcBef>
                <a:spcPts val="0"/>
              </a:spcBef>
              <a:buNone/>
            </a:pPr>
            <a:r>
              <a:rPr lang="en"/>
              <a:t>Definitions</a:t>
            </a:r>
          </a:p>
        </p:txBody>
      </p:sp>
      <p:sp>
        <p:nvSpPr>
          <p:cNvPr id="58" name="Shape 58"/>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marL="457200" lvl="0" indent="-419100" rtl="0">
              <a:spcBef>
                <a:spcPts val="0"/>
              </a:spcBef>
              <a:buClr>
                <a:schemeClr val="dk1"/>
              </a:buClr>
              <a:buSzPct val="100000"/>
              <a:buFont typeface="Arial"/>
              <a:buChar char="●"/>
            </a:pPr>
            <a:r>
              <a:rPr lang="en"/>
              <a:t>Oversaturated- when a vertex contains more stones than the degree of said vertex</a:t>
            </a:r>
          </a:p>
          <a:p>
            <a:pPr marL="457200" lvl="0" indent="-419100" rtl="0">
              <a:spcBef>
                <a:spcPts val="0"/>
              </a:spcBef>
              <a:buClr>
                <a:schemeClr val="dk1"/>
              </a:buClr>
              <a:buSzPct val="100000"/>
              <a:buFont typeface="Arial"/>
              <a:buChar char="●"/>
            </a:pPr>
            <a:r>
              <a:rPr lang="en"/>
              <a:t>n-state equilibrium- the number of different steps required to reach the last step of the first equilibrium</a:t>
            </a:r>
          </a:p>
          <a:p>
            <a:pPr marL="457200" lvl="0" indent="-419100" rtl="0">
              <a:spcBef>
                <a:spcPts val="0"/>
              </a:spcBef>
              <a:buClr>
                <a:schemeClr val="dk1"/>
              </a:buClr>
              <a:buSzPct val="100000"/>
              <a:buFont typeface="Arial"/>
              <a:buChar char="●"/>
            </a:pPr>
            <a:r>
              <a:rPr lang="en"/>
              <a:t>Endpoint of path- the 2 vertices with degree 1</a:t>
            </a:r>
          </a:p>
          <a:p>
            <a:pPr lvl="0" rtl="0">
              <a:spcBef>
                <a:spcPts val="0"/>
              </a:spcBef>
              <a:buClr>
                <a:schemeClr val="dk1"/>
              </a:buClr>
              <a:buFont typeface="Arial"/>
              <a:buNone/>
            </a:pPr>
            <a:endParaRPr/>
          </a:p>
          <a:p>
            <a:pPr>
              <a:spcBef>
                <a:spcPts val="0"/>
              </a:spcBef>
              <a:buNone/>
            </a:pPr>
            <a:endParaRP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457200" y="205978"/>
            <a:ext cx="8229600" cy="857400"/>
          </a:xfrm>
          <a:prstGeom prst="rect">
            <a:avLst/>
          </a:prstGeom>
        </p:spPr>
        <p:txBody>
          <a:bodyPr lIns="91425" tIns="91425" rIns="91425" bIns="91425" anchor="ctr" anchorCtr="0">
            <a:noAutofit/>
          </a:bodyPr>
          <a:lstStyle/>
          <a:p>
            <a:pPr>
              <a:spcBef>
                <a:spcPts val="0"/>
              </a:spcBef>
              <a:buNone/>
            </a:pPr>
            <a:r>
              <a:rPr lang="en"/>
              <a:t>General Graphs</a:t>
            </a:r>
          </a:p>
        </p:txBody>
      </p:sp>
      <p:sp>
        <p:nvSpPr>
          <p:cNvPr id="64" name="Shape 64"/>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marL="457200" lvl="0" indent="-419100" rtl="0">
              <a:spcBef>
                <a:spcPts val="0"/>
              </a:spcBef>
              <a:buClr>
                <a:schemeClr val="dk1"/>
              </a:buClr>
              <a:buSzPct val="100000"/>
              <a:buFont typeface="Arial"/>
              <a:buChar char="●"/>
            </a:pPr>
            <a:r>
              <a:rPr lang="en"/>
              <a:t>Every graph with any initial concentration of stones requires a finite number of steps to reach any equilibrium.</a:t>
            </a:r>
          </a:p>
          <a:p>
            <a:pPr marL="457200" lvl="0" indent="-419100">
              <a:spcBef>
                <a:spcPts val="0"/>
              </a:spcBef>
              <a:buClr>
                <a:schemeClr val="dk1"/>
              </a:buClr>
              <a:buSzPct val="100000"/>
              <a:buFont typeface="Arial"/>
              <a:buChar char="●"/>
            </a:pPr>
            <a:r>
              <a:rPr lang="en"/>
              <a:t>In a disconnected graph, the sub-graph that does not contain v_i will have zero stones in the equilibrium.</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457200" y="205978"/>
            <a:ext cx="8229600" cy="857400"/>
          </a:xfrm>
          <a:prstGeom prst="rect">
            <a:avLst/>
          </a:prstGeom>
        </p:spPr>
        <p:txBody>
          <a:bodyPr lIns="91425" tIns="91425" rIns="91425" bIns="91425" anchor="ctr" anchorCtr="0">
            <a:noAutofit/>
          </a:bodyPr>
          <a:lstStyle/>
          <a:p>
            <a:pPr>
              <a:spcBef>
                <a:spcPts val="0"/>
              </a:spcBef>
              <a:buNone/>
            </a:pPr>
            <a:r>
              <a:rPr lang="en"/>
              <a:t>Path Graphs</a:t>
            </a:r>
          </a:p>
        </p:txBody>
      </p:sp>
      <p:sp>
        <p:nvSpPr>
          <p:cNvPr id="70" name="Shape 70"/>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marL="457200" lvl="0" indent="-419100" rtl="0">
              <a:spcBef>
                <a:spcPts val="0"/>
              </a:spcBef>
              <a:buClr>
                <a:schemeClr val="dk1"/>
              </a:buClr>
              <a:buSzPct val="100000"/>
              <a:buFont typeface="Arial"/>
              <a:buChar char="●"/>
            </a:pPr>
            <a:r>
              <a:rPr lang="en"/>
              <a:t>If the number of stones is less than 2n-2, then the path graph will always have a two-step equilibrium state.</a:t>
            </a:r>
          </a:p>
          <a:p>
            <a:pPr marL="457200" lvl="0" indent="-419100" rtl="0">
              <a:spcBef>
                <a:spcPts val="0"/>
              </a:spcBef>
              <a:buClr>
                <a:schemeClr val="dk1"/>
              </a:buClr>
              <a:buSzPct val="100000"/>
              <a:buFont typeface="Arial"/>
              <a:buChar char="●"/>
            </a:pPr>
            <a:r>
              <a:rPr lang="en"/>
              <a:t>If the number of stones is greater than or equal to 2n-2, then the path graph will always have a saturated one-step equilibrium state.</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05978"/>
            <a:ext cx="8229600" cy="857400"/>
          </a:xfrm>
          <a:prstGeom prst="rect">
            <a:avLst/>
          </a:prstGeom>
        </p:spPr>
        <p:txBody>
          <a:bodyPr lIns="91425" tIns="91425" rIns="91425" bIns="91425" anchor="ctr" anchorCtr="0">
            <a:noAutofit/>
          </a:bodyPr>
          <a:lstStyle/>
          <a:p>
            <a:pPr>
              <a:spcBef>
                <a:spcPts val="0"/>
              </a:spcBef>
              <a:buNone/>
            </a:pPr>
            <a:r>
              <a:rPr lang="en"/>
              <a:t>Path Graphs</a:t>
            </a:r>
          </a:p>
        </p:txBody>
      </p:sp>
      <p:sp>
        <p:nvSpPr>
          <p:cNvPr id="76" name="Shape 76"/>
          <p:cNvSpPr txBox="1">
            <a:spLocks noGrp="1"/>
          </p:cNvSpPr>
          <p:nvPr>
            <p:ph type="body" idx="1"/>
          </p:nvPr>
        </p:nvSpPr>
        <p:spPr>
          <a:xfrm>
            <a:off x="457200" y="1210500"/>
            <a:ext cx="8229600" cy="3725699"/>
          </a:xfrm>
          <a:prstGeom prst="rect">
            <a:avLst/>
          </a:prstGeom>
        </p:spPr>
        <p:txBody>
          <a:bodyPr lIns="91425" tIns="91425" rIns="91425" bIns="91425" anchor="t" anchorCtr="0">
            <a:noAutofit/>
          </a:bodyPr>
          <a:lstStyle/>
          <a:p>
            <a:pPr marL="457200" lvl="0" indent="-419100">
              <a:spcBef>
                <a:spcPts val="0"/>
              </a:spcBef>
              <a:buClr>
                <a:schemeClr val="dk1"/>
              </a:buClr>
              <a:buSzPct val="100000"/>
              <a:buFont typeface="Arial"/>
              <a:buChar char="●"/>
            </a:pPr>
            <a:r>
              <a:rPr lang="en"/>
              <a:t>Found upper bound of the number of steps required to reach equilibrium when the number of stones is greater than or equal to 2n.</a:t>
            </a:r>
          </a:p>
        </p:txBody>
      </p:sp>
      <p:cxnSp>
        <p:nvCxnSpPr>
          <p:cNvPr id="77" name="Shape 77"/>
          <p:cNvCxnSpPr/>
          <p:nvPr/>
        </p:nvCxnSpPr>
        <p:spPr>
          <a:xfrm>
            <a:off x="796875" y="3580775"/>
            <a:ext cx="7368599" cy="20699"/>
          </a:xfrm>
          <a:prstGeom prst="straightConnector1">
            <a:avLst/>
          </a:prstGeom>
          <a:noFill/>
          <a:ln w="19050" cap="flat">
            <a:solidFill>
              <a:schemeClr val="dk2"/>
            </a:solidFill>
            <a:prstDash val="solid"/>
            <a:round/>
            <a:headEnd type="none" w="lg" len="lg"/>
            <a:tailEnd type="none" w="lg" len="lg"/>
          </a:ln>
        </p:spPr>
      </p:cxnSp>
      <p:sp>
        <p:nvSpPr>
          <p:cNvPr id="78" name="Shape 78"/>
          <p:cNvSpPr/>
          <p:nvPr/>
        </p:nvSpPr>
        <p:spPr>
          <a:xfrm>
            <a:off x="776175" y="3498000"/>
            <a:ext cx="155099" cy="186300"/>
          </a:xfrm>
          <a:prstGeom prst="ellipse">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79" name="Shape 79"/>
          <p:cNvSpPr/>
          <p:nvPr/>
        </p:nvSpPr>
        <p:spPr>
          <a:xfrm>
            <a:off x="2732150" y="3508350"/>
            <a:ext cx="155099" cy="186300"/>
          </a:xfrm>
          <a:prstGeom prst="ellipse">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80" name="Shape 80"/>
          <p:cNvSpPr/>
          <p:nvPr/>
        </p:nvSpPr>
        <p:spPr>
          <a:xfrm>
            <a:off x="5161375" y="3497975"/>
            <a:ext cx="155099" cy="186300"/>
          </a:xfrm>
          <a:prstGeom prst="ellipse">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81" name="Shape 81"/>
          <p:cNvSpPr/>
          <p:nvPr/>
        </p:nvSpPr>
        <p:spPr>
          <a:xfrm>
            <a:off x="8010375" y="3497975"/>
            <a:ext cx="155099" cy="186300"/>
          </a:xfrm>
          <a:prstGeom prst="ellipse">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82" name="Shape 82"/>
          <p:cNvSpPr txBox="1"/>
          <p:nvPr/>
        </p:nvSpPr>
        <p:spPr>
          <a:xfrm>
            <a:off x="776175" y="3787775"/>
            <a:ext cx="258599" cy="300000"/>
          </a:xfrm>
          <a:prstGeom prst="rect">
            <a:avLst/>
          </a:prstGeom>
          <a:noFill/>
          <a:ln>
            <a:noFill/>
          </a:ln>
        </p:spPr>
        <p:txBody>
          <a:bodyPr lIns="91425" tIns="91425" rIns="91425" bIns="91425" anchor="t" anchorCtr="0">
            <a:noAutofit/>
          </a:bodyPr>
          <a:lstStyle/>
          <a:p>
            <a:pPr>
              <a:spcBef>
                <a:spcPts val="0"/>
              </a:spcBef>
              <a:buNone/>
            </a:pPr>
            <a:r>
              <a:rPr lang="en"/>
              <a:t>0</a:t>
            </a:r>
          </a:p>
        </p:txBody>
      </p:sp>
      <p:sp>
        <p:nvSpPr>
          <p:cNvPr id="83" name="Shape 83"/>
          <p:cNvSpPr txBox="1"/>
          <p:nvPr/>
        </p:nvSpPr>
        <p:spPr>
          <a:xfrm>
            <a:off x="2628650" y="3787775"/>
            <a:ext cx="258599" cy="300000"/>
          </a:xfrm>
          <a:prstGeom prst="rect">
            <a:avLst/>
          </a:prstGeom>
          <a:noFill/>
          <a:ln>
            <a:noFill/>
          </a:ln>
        </p:spPr>
        <p:txBody>
          <a:bodyPr lIns="91425" tIns="91425" rIns="91425" bIns="91425" anchor="t" anchorCtr="0">
            <a:noAutofit/>
          </a:bodyPr>
          <a:lstStyle/>
          <a:p>
            <a:pPr lvl="0" rtl="0">
              <a:spcBef>
                <a:spcPts val="0"/>
              </a:spcBef>
              <a:buNone/>
            </a:pPr>
            <a:r>
              <a:rPr lang="en"/>
              <a:t>7</a:t>
            </a:r>
          </a:p>
        </p:txBody>
      </p:sp>
      <p:sp>
        <p:nvSpPr>
          <p:cNvPr id="84" name="Shape 84"/>
          <p:cNvSpPr txBox="1"/>
          <p:nvPr/>
        </p:nvSpPr>
        <p:spPr>
          <a:xfrm>
            <a:off x="5057875" y="3787775"/>
            <a:ext cx="258599" cy="300000"/>
          </a:xfrm>
          <a:prstGeom prst="rect">
            <a:avLst/>
          </a:prstGeom>
          <a:noFill/>
          <a:ln>
            <a:noFill/>
          </a:ln>
        </p:spPr>
        <p:txBody>
          <a:bodyPr lIns="91425" tIns="91425" rIns="91425" bIns="91425" anchor="t" anchorCtr="0">
            <a:noAutofit/>
          </a:bodyPr>
          <a:lstStyle/>
          <a:p>
            <a:pPr lvl="0" rtl="0">
              <a:spcBef>
                <a:spcPts val="0"/>
              </a:spcBef>
              <a:buNone/>
            </a:pPr>
            <a:r>
              <a:rPr lang="en"/>
              <a:t>0</a:t>
            </a:r>
          </a:p>
        </p:txBody>
      </p:sp>
      <p:sp>
        <p:nvSpPr>
          <p:cNvPr id="85" name="Shape 85"/>
          <p:cNvSpPr txBox="1"/>
          <p:nvPr/>
        </p:nvSpPr>
        <p:spPr>
          <a:xfrm>
            <a:off x="7906875" y="3787775"/>
            <a:ext cx="258599" cy="300000"/>
          </a:xfrm>
          <a:prstGeom prst="rect">
            <a:avLst/>
          </a:prstGeom>
          <a:noFill/>
          <a:ln>
            <a:noFill/>
          </a:ln>
        </p:spPr>
        <p:txBody>
          <a:bodyPr lIns="91425" tIns="91425" rIns="91425" bIns="91425" anchor="t" anchorCtr="0">
            <a:noAutofit/>
          </a:bodyPr>
          <a:lstStyle/>
          <a:p>
            <a:pPr lvl="0" rtl="0">
              <a:spcBef>
                <a:spcPts val="0"/>
              </a:spcBef>
              <a:buNone/>
            </a:pPr>
            <a:r>
              <a:rPr lang="en"/>
              <a:t>0</a:t>
            </a:r>
          </a:p>
        </p:txBody>
      </p:sp>
      <p:sp>
        <p:nvSpPr>
          <p:cNvPr id="86" name="Shape 86"/>
          <p:cNvSpPr txBox="1"/>
          <p:nvPr/>
        </p:nvSpPr>
        <p:spPr>
          <a:xfrm>
            <a:off x="776175" y="4274075"/>
            <a:ext cx="258599" cy="300000"/>
          </a:xfrm>
          <a:prstGeom prst="rect">
            <a:avLst/>
          </a:prstGeom>
          <a:noFill/>
          <a:ln>
            <a:noFill/>
          </a:ln>
        </p:spPr>
        <p:txBody>
          <a:bodyPr lIns="91425" tIns="91425" rIns="91425" bIns="91425" anchor="t" anchorCtr="0">
            <a:noAutofit/>
          </a:bodyPr>
          <a:lstStyle/>
          <a:p>
            <a:pPr lvl="0" rtl="0">
              <a:spcBef>
                <a:spcPts val="0"/>
              </a:spcBef>
              <a:buNone/>
            </a:pPr>
            <a:r>
              <a:rPr lang="en"/>
              <a:t>1</a:t>
            </a:r>
          </a:p>
        </p:txBody>
      </p:sp>
      <p:sp>
        <p:nvSpPr>
          <p:cNvPr id="87" name="Shape 87"/>
          <p:cNvSpPr txBox="1"/>
          <p:nvPr/>
        </p:nvSpPr>
        <p:spPr>
          <a:xfrm>
            <a:off x="2628650" y="4274075"/>
            <a:ext cx="258599" cy="300000"/>
          </a:xfrm>
          <a:prstGeom prst="rect">
            <a:avLst/>
          </a:prstGeom>
          <a:noFill/>
          <a:ln>
            <a:noFill/>
          </a:ln>
        </p:spPr>
        <p:txBody>
          <a:bodyPr lIns="91425" tIns="91425" rIns="91425" bIns="91425" anchor="t" anchorCtr="0">
            <a:noAutofit/>
          </a:bodyPr>
          <a:lstStyle/>
          <a:p>
            <a:pPr lvl="0" rtl="0">
              <a:spcBef>
                <a:spcPts val="0"/>
              </a:spcBef>
              <a:buNone/>
            </a:pPr>
            <a:r>
              <a:rPr lang="en"/>
              <a:t>3</a:t>
            </a:r>
          </a:p>
        </p:txBody>
      </p:sp>
      <p:sp>
        <p:nvSpPr>
          <p:cNvPr id="88" name="Shape 88"/>
          <p:cNvSpPr txBox="1"/>
          <p:nvPr/>
        </p:nvSpPr>
        <p:spPr>
          <a:xfrm>
            <a:off x="5109625" y="4274075"/>
            <a:ext cx="258599" cy="300000"/>
          </a:xfrm>
          <a:prstGeom prst="rect">
            <a:avLst/>
          </a:prstGeom>
          <a:noFill/>
          <a:ln>
            <a:noFill/>
          </a:ln>
        </p:spPr>
        <p:txBody>
          <a:bodyPr lIns="91425" tIns="91425" rIns="91425" bIns="91425" anchor="t" anchorCtr="0">
            <a:noAutofit/>
          </a:bodyPr>
          <a:lstStyle/>
          <a:p>
            <a:pPr lvl="0" rtl="0">
              <a:spcBef>
                <a:spcPts val="0"/>
              </a:spcBef>
              <a:buNone/>
            </a:pPr>
            <a:r>
              <a:rPr lang="en"/>
              <a:t>2</a:t>
            </a:r>
          </a:p>
        </p:txBody>
      </p:sp>
      <p:sp>
        <p:nvSpPr>
          <p:cNvPr id="89" name="Shape 89"/>
          <p:cNvSpPr txBox="1"/>
          <p:nvPr/>
        </p:nvSpPr>
        <p:spPr>
          <a:xfrm>
            <a:off x="7958625" y="4274075"/>
            <a:ext cx="258599" cy="300000"/>
          </a:xfrm>
          <a:prstGeom prst="rect">
            <a:avLst/>
          </a:prstGeom>
          <a:noFill/>
          <a:ln>
            <a:noFill/>
          </a:ln>
        </p:spPr>
        <p:txBody>
          <a:bodyPr lIns="91425" tIns="91425" rIns="91425" bIns="91425" anchor="t" anchorCtr="0">
            <a:noAutofit/>
          </a:bodyPr>
          <a:lstStyle/>
          <a:p>
            <a:pPr lvl="0" rtl="0">
              <a:spcBef>
                <a:spcPts val="0"/>
              </a:spcBef>
              <a:buNone/>
            </a:pPr>
            <a:r>
              <a:rPr lang="en"/>
              <a:t>1</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Shape 94"/>
          <p:cNvSpPr txBox="1">
            <a:spLocks noGrp="1"/>
          </p:cNvSpPr>
          <p:nvPr>
            <p:ph type="title"/>
          </p:nvPr>
        </p:nvSpPr>
        <p:spPr>
          <a:xfrm>
            <a:off x="457200" y="205978"/>
            <a:ext cx="8229600" cy="857400"/>
          </a:xfrm>
          <a:prstGeom prst="rect">
            <a:avLst/>
          </a:prstGeom>
        </p:spPr>
        <p:txBody>
          <a:bodyPr lIns="91425" tIns="91425" rIns="91425" bIns="91425" anchor="ctr" anchorCtr="0">
            <a:noAutofit/>
          </a:bodyPr>
          <a:lstStyle/>
          <a:p>
            <a:pPr>
              <a:spcBef>
                <a:spcPts val="0"/>
              </a:spcBef>
              <a:buNone/>
            </a:pPr>
            <a:r>
              <a:rPr lang="en"/>
              <a:t>5 Stone 5 Vertices Graph</a:t>
            </a:r>
          </a:p>
        </p:txBody>
      </p:sp>
      <p:pic>
        <p:nvPicPr>
          <p:cNvPr id="95" name="Shape 95"/>
          <p:cNvPicPr preferRelativeResize="0"/>
          <p:nvPr/>
        </p:nvPicPr>
        <p:blipFill>
          <a:blip r:embed="rId3">
            <a:alphaModFix/>
          </a:blip>
          <a:stretch>
            <a:fillRect/>
          </a:stretch>
        </p:blipFill>
        <p:spPr>
          <a:xfrm>
            <a:off x="1021700" y="1663375"/>
            <a:ext cx="6372225" cy="828675"/>
          </a:xfrm>
          <a:prstGeom prst="rect">
            <a:avLst/>
          </a:prstGeom>
          <a:noFill/>
          <a:ln>
            <a:noFill/>
          </a:ln>
        </p:spPr>
      </p:pic>
      <p:pic>
        <p:nvPicPr>
          <p:cNvPr id="96" name="Shape 96"/>
          <p:cNvPicPr preferRelativeResize="0"/>
          <p:nvPr/>
        </p:nvPicPr>
        <p:blipFill>
          <a:blip r:embed="rId4">
            <a:alphaModFix/>
          </a:blip>
          <a:stretch>
            <a:fillRect/>
          </a:stretch>
        </p:blipFill>
        <p:spPr>
          <a:xfrm>
            <a:off x="1045512" y="3092050"/>
            <a:ext cx="6324600" cy="771525"/>
          </a:xfrm>
          <a:prstGeom prst="rect">
            <a:avLst/>
          </a:prstGeom>
          <a:noFill/>
          <a:ln>
            <a:noFill/>
          </a:ln>
        </p:spPr>
      </p:pic>
      <p:pic>
        <p:nvPicPr>
          <p:cNvPr id="97" name="Shape 97"/>
          <p:cNvPicPr preferRelativeResize="0"/>
          <p:nvPr/>
        </p:nvPicPr>
        <p:blipFill>
          <a:blip r:embed="rId5">
            <a:alphaModFix/>
          </a:blip>
          <a:stretch>
            <a:fillRect/>
          </a:stretch>
        </p:blipFill>
        <p:spPr>
          <a:xfrm>
            <a:off x="1045525" y="4157500"/>
            <a:ext cx="6343650" cy="723900"/>
          </a:xfrm>
          <a:prstGeom prst="rect">
            <a:avLst/>
          </a:prstGeom>
          <a:noFill/>
          <a:ln>
            <a:noFill/>
          </a:ln>
        </p:spPr>
      </p:pic>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Shape 102"/>
          <p:cNvSpPr txBox="1">
            <a:spLocks noGrp="1"/>
          </p:cNvSpPr>
          <p:nvPr>
            <p:ph type="title"/>
          </p:nvPr>
        </p:nvSpPr>
        <p:spPr>
          <a:xfrm>
            <a:off x="457200" y="205978"/>
            <a:ext cx="8229600" cy="857400"/>
          </a:xfrm>
          <a:prstGeom prst="rect">
            <a:avLst/>
          </a:prstGeom>
        </p:spPr>
        <p:txBody>
          <a:bodyPr lIns="91425" tIns="91425" rIns="91425" bIns="91425" anchor="ctr" anchorCtr="0">
            <a:noAutofit/>
          </a:bodyPr>
          <a:lstStyle/>
          <a:p>
            <a:pPr>
              <a:spcBef>
                <a:spcPts val="0"/>
              </a:spcBef>
              <a:buNone/>
            </a:pPr>
            <a:r>
              <a:rPr lang="en"/>
              <a:t>Cycle Graphs</a:t>
            </a:r>
          </a:p>
        </p:txBody>
      </p:sp>
      <p:sp>
        <p:nvSpPr>
          <p:cNvPr id="103" name="Shape 103"/>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marL="457200" lvl="0" indent="-419100" rtl="0">
              <a:spcBef>
                <a:spcPts val="0"/>
              </a:spcBef>
              <a:buClr>
                <a:schemeClr val="dk1"/>
              </a:buClr>
              <a:buSzPct val="100000"/>
              <a:buFont typeface="Arial"/>
              <a:buChar char="●"/>
            </a:pPr>
            <a:r>
              <a:rPr lang="en"/>
              <a:t>Every cycle graph with less than 2n stones has a two-step equilibrium.</a:t>
            </a:r>
          </a:p>
          <a:p>
            <a:pPr marL="457200" lvl="0" indent="-419100" rtl="0">
              <a:spcBef>
                <a:spcPts val="0"/>
              </a:spcBef>
              <a:buClr>
                <a:schemeClr val="dk1"/>
              </a:buClr>
              <a:buSzPct val="100000"/>
              <a:buFont typeface="Arial"/>
              <a:buChar char="●"/>
            </a:pPr>
            <a:r>
              <a:rPr lang="en"/>
              <a:t>Cycle graphs with 2n stones ends in all vertices with 2 stones.</a:t>
            </a:r>
          </a:p>
          <a:p>
            <a:pPr marL="457200" lvl="0" indent="-419100">
              <a:spcBef>
                <a:spcPts val="0"/>
              </a:spcBef>
              <a:buClr>
                <a:schemeClr val="dk1"/>
              </a:buClr>
              <a:buSzPct val="100000"/>
              <a:buFont typeface="Arial"/>
              <a:buChar char="●"/>
            </a:pPr>
            <a:r>
              <a:rPr lang="en"/>
              <a:t>Any cycle graph with more than 2n stones will have a one-step equilibrium.</a:t>
            </a:r>
          </a:p>
        </p:txBody>
      </p:sp>
    </p:spTree>
  </p:cSld>
  <p:clrMapOvr>
    <a:masterClrMapping/>
  </p:clrMapOvr>
  <p:transition spd="slow">
    <p:cut/>
  </p:transition>
</p:sld>
</file>

<file path=ppt/theme/theme1.xml><?xml version="1.0" encoding="utf-8"?>
<a:theme xmlns:a="http://schemas.openxmlformats.org/drawingml/2006/main" name="paper-plane">
  <a:themeElements>
    <a:clrScheme name="Custom 354">
      <a:dk1>
        <a:srgbClr val="000000"/>
      </a:dk1>
      <a:lt1>
        <a:srgbClr val="FFFFFF"/>
      </a:lt1>
      <a:dk2>
        <a:srgbClr val="30182B"/>
      </a:dk2>
      <a:lt2>
        <a:srgbClr val="DFDFDF"/>
      </a:lt2>
      <a:accent1>
        <a:srgbClr val="592D50"/>
      </a:accent1>
      <a:accent2>
        <a:srgbClr val="D3A67A"/>
      </a:accent2>
      <a:accent3>
        <a:srgbClr val="45485F"/>
      </a:accent3>
      <a:accent4>
        <a:srgbClr val="6B9756"/>
      </a:accent4>
      <a:accent5>
        <a:srgbClr val="7D576E"/>
      </a:accent5>
      <a:accent6>
        <a:srgbClr val="4C1A23"/>
      </a:accent6>
      <a:hlink>
        <a:srgbClr val="511E3E"/>
      </a:hlink>
      <a:folHlink>
        <a:srgbClr val="9EA0A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412</Words>
  <Application>Microsoft Office PowerPoint</Application>
  <PresentationFormat>On-screen Show (16:9)</PresentationFormat>
  <Paragraphs>45</Paragraphs>
  <Slides>15</Slides>
  <Notes>15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Georgia</vt:lpstr>
      <vt:lpstr>paper-plane</vt:lpstr>
      <vt:lpstr>Passing Stones Problem</vt:lpstr>
      <vt:lpstr>Problem</vt:lpstr>
      <vt:lpstr>Definitions</vt:lpstr>
      <vt:lpstr>Definitions</vt:lpstr>
      <vt:lpstr>General Graphs</vt:lpstr>
      <vt:lpstr>Path Graphs</vt:lpstr>
      <vt:lpstr>Path Graphs</vt:lpstr>
      <vt:lpstr>5 Stone 5 Vertices Graph</vt:lpstr>
      <vt:lpstr>Cycle Graphs</vt:lpstr>
      <vt:lpstr>9 Stones Pentagon Example</vt:lpstr>
      <vt:lpstr>10 Stones Pentagon Example</vt:lpstr>
      <vt:lpstr>13 Stones Pentagon Example</vt:lpstr>
      <vt:lpstr>Complete Graphs</vt:lpstr>
      <vt:lpstr>20 Stone K5 Example</vt:lpstr>
      <vt:lpstr>22 Stones K5 Example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Passing Stones Problem</dc:title>
  <cp:lastModifiedBy>Sunwoo Yim</cp:lastModifiedBy>
  <cp:revision>1</cp:revision>
  <dcterms:modified xsi:type="dcterms:W3CDTF">2014-11-05T06:01:29Z</dcterms:modified>
</cp:coreProperties>
</file>