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4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DENT</a:t>
            </a:r>
            <a:r>
              <a:rPr dirty="0" sz="2400" lang="en-US"/>
              <a:t>NAME: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NO:312212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/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e</a:t>
            </a:r>
            <a:r>
              <a:rPr dirty="0" sz="2400" lang="en-US"/>
              <a:t>v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DEPARTMENT:B.COM (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COLLEGE:MAHALAKSHMI WOMEN’S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5585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0919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swathi</cp:lastModifiedBy>
  <dcterms:created xsi:type="dcterms:W3CDTF">2024-03-28T06:07:22Z</dcterms:created>
  <dcterms:modified xsi:type="dcterms:W3CDTF">2024-09-01T17:33:08Z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025f410f5bcd4653bdb0de7ddaa65f56</vt:lpwstr>
  </property>
</Properties>
</file>