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smtClean="0">
                <a:latin typeface="Times New Roman" panose="02020603050405020304" pitchFamily="18" charset="0"/>
                <a:cs typeface="Times New Roman" panose="02020603050405020304" pitchFamily="18" charset="0"/>
              </a:rPr>
              <a:t>Sri </a:t>
            </a:r>
            <a:r>
              <a:rPr lang="en-US" sz="2800" spc="-65" dirty="0" err="1" smtClean="0">
                <a:latin typeface="Times New Roman" panose="02020603050405020304" pitchFamily="18" charset="0"/>
                <a:cs typeface="Times New Roman" panose="02020603050405020304" pitchFamily="18" charset="0"/>
              </a:rPr>
              <a:t>harikrishna</a:t>
            </a:r>
            <a:r>
              <a:rPr lang="en-US" sz="2800" spc="-65" dirty="0" smtClean="0">
                <a:latin typeface="Times New Roman" panose="02020603050405020304" pitchFamily="18" charset="0"/>
                <a:cs typeface="Times New Roman" panose="02020603050405020304" pitchFamily="18" charset="0"/>
              </a:rPr>
              <a:t> J</a:t>
            </a:r>
            <a:endParaRPr sz="2800" dirty="0">
              <a:latin typeface="Times New Roman" panose="02020603050405020304" pitchFamily="18" charset="0"/>
              <a:cs typeface="Times New Roman" panose="02020603050405020304" pitchFamily="18" charset="0"/>
            </a:endParaRPr>
          </a:p>
          <a:p>
            <a:pPr marL="12700">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IN" sz="2800" smtClean="0"/>
              <a:t>au2272120020</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xmlns=""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xmlns=""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xmlns=""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xmlns=""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xmlns=""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xmlns=""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886</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6</cp:revision>
  <dcterms:created xsi:type="dcterms:W3CDTF">2024-04-17T11:35:10Z</dcterms:created>
  <dcterms:modified xsi:type="dcterms:W3CDTF">2024-04-30T10:47:30Z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