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E9D1-E20B-0668-9A97-47068B5DE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F34CA-F5E5-21DD-7D63-D1516109E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3473-BFFF-F0C2-9834-9DB4F35C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4F1-CB98-41C7-B3D7-DE741A6A3A9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088CB-021E-62AA-BAD5-F7D20DAA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5430B-B821-29BF-4C24-15AE6AEC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389-3BE2-45A2-A893-5E1769042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3D85-85BE-48F9-3E2B-F1E97486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02769-B3BF-562E-2E19-235E7644D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5AB0-71B0-B902-B34F-985E2A97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4F1-CB98-41C7-B3D7-DE741A6A3A9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71CCF-3F9E-80F0-3600-2080C525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FEFC-C58A-E342-709B-A0A9C63C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389-3BE2-45A2-A893-5E1769042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7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0B577-C17C-FDD3-7B5D-C5F827EED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B3DD6-8EE2-5330-45E4-51FEBADED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916D0-0C55-5BE6-5ADE-35C72D5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4F1-CB98-41C7-B3D7-DE741A6A3A9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D49A9-C220-2D07-7728-058948A1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1BAA7-E6A1-24FF-7F31-F10CE695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389-3BE2-45A2-A893-5E1769042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8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4CCE-FA88-131B-41E5-5C6C0114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9EC1-3240-BD18-D48F-CE792CDC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AC3A-CC31-8E60-9BCD-BEE8FACC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4F1-CB98-41C7-B3D7-DE741A6A3A9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095A-CA15-46DF-6B36-23D2889E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009BD-31D6-44F0-BCDE-42F3E61E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389-3BE2-45A2-A893-5E1769042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32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5F55-9E16-5612-E858-7A60C029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E2B61-39CB-396F-48EB-814B669AB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50E6-00C7-0C26-1931-A2893F2A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4F1-CB98-41C7-B3D7-DE741A6A3A9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9359F-8AC4-F352-1CE6-6F228687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2BD50-A506-E5DB-C0EB-4FA0AF45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389-3BE2-45A2-A893-5E1769042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6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C28-CB45-F7A8-E114-E990FC4A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76FB-6423-2E0A-2A55-103DECF3B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1F33A-1856-2B55-B159-6ADA1D112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DC653-9EE3-4E22-C099-0D59D444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4F1-CB98-41C7-B3D7-DE741A6A3A9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A335A-2FE4-ACD3-6F11-9F519C66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C99CC-4142-8354-B1C9-92F6031C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389-3BE2-45A2-A893-5E1769042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5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6F12-6E8B-DA00-20B0-A9FD710A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95A2F-961A-3815-B901-C010B4702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A08A1-D8F4-C06B-9289-AE75DFE21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13B33-8AFF-4AF3-B659-3BB0BE2D1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A284E-A4A6-4E1B-8041-A47884573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F377B-F82C-933D-2E7D-A33A2DE3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4F1-CB98-41C7-B3D7-DE741A6A3A9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54259-167B-D0FF-0427-C5035491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32C53-2387-7775-4C00-211A73FD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389-3BE2-45A2-A893-5E1769042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78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1C1C-27A5-9E5A-351E-97965FB8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9ADE8-3CAE-11C7-A2F4-9D472C80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4F1-CB98-41C7-B3D7-DE741A6A3A9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52293-8A68-28A1-8720-460FFD58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CD439-F21B-C457-C224-7BE4221B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389-3BE2-45A2-A893-5E1769042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0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CEA01-0ACF-1793-9B31-3D9A5DF0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4F1-CB98-41C7-B3D7-DE741A6A3A9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DA20A-5FCC-B079-BE74-100BC4ED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12E74-C84B-4332-4EE7-BD2F4288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389-3BE2-45A2-A893-5E1769042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1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3082-47E1-3479-251C-CD34E876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7262-D47B-2EF9-44B2-8883E104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F9E6A-0E24-B9B1-D433-E2C7E6344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47D8E-1F6C-393B-847F-CA6A4D8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4F1-CB98-41C7-B3D7-DE741A6A3A9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96484-43E3-2253-9006-2CF50B35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1A5F7-9CF7-0196-F123-385B1CCB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389-3BE2-45A2-A893-5E1769042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1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39BA-4A44-3E12-BA9B-DAFF70FF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A482E-28A7-7C12-1215-F6547A275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8E2D1-A7EB-2031-6E56-F2157681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30DE-2F9E-45FE-4B24-ED66B081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4F1-CB98-41C7-B3D7-DE741A6A3A9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A0FFC-F784-A7EB-7272-DBFE36D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5AD1B-CCAE-C139-4B6C-182ABE68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389-3BE2-45A2-A893-5E1769042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8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EC27C-2906-953B-43C1-D41A616B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1AA-CE49-0AE0-A649-99303546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9DAA8-2E80-1AD9-7F51-5299FCC73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2A4F1-CB98-41C7-B3D7-DE741A6A3A92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1EDC-CB0D-224F-C7B1-B96147371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0464-1F43-E81A-3D03-1E8AE529B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9389-3BE2-45A2-A893-5E1769042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42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F3C881-5BAE-CB74-0691-B6DF8779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3" y="2599872"/>
            <a:ext cx="9144793" cy="1658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91D87-F7BC-E922-9C94-37FB3A54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5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2024-12-17T17:39:39Z</dcterms:created>
  <dcterms:modified xsi:type="dcterms:W3CDTF">2024-12-17T17:39:51Z</dcterms:modified>
</cp:coreProperties>
</file>