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08" r:id="rId7"/>
    <p:sldId id="309" r:id="rId8"/>
    <p:sldId id="313" r:id="rId9"/>
    <p:sldId id="304" r:id="rId10"/>
    <p:sldId id="305" r:id="rId11"/>
    <p:sldId id="30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WIREFRAME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 err="1"/>
            <a:t>Samen</a:t>
          </a:r>
          <a:r>
            <a:rPr lang="en-US" b="0" i="0" u="none" dirty="0"/>
            <a:t> in </a:t>
          </a:r>
          <a:r>
            <a:rPr lang="en-US" b="0" i="0" u="none" dirty="0" err="1"/>
            <a:t>overleg</a:t>
          </a:r>
          <a:r>
            <a:rPr lang="en-US" b="0" i="0" u="none" dirty="0"/>
            <a:t> over hoe het </a:t>
          </a:r>
          <a:r>
            <a:rPr lang="en-US" b="0" i="0" u="none" dirty="0" err="1"/>
            <a:t>eruit</a:t>
          </a:r>
          <a:r>
            <a:rPr lang="en-US" b="0" i="0" u="none" dirty="0"/>
            <a:t> </a:t>
          </a:r>
          <a:r>
            <a:rPr lang="en-US" b="0" i="0" u="none" dirty="0" err="1"/>
            <a:t>ziet</a:t>
          </a:r>
          <a:r>
            <a:rPr lang="en-US" b="0" i="0" u="none" dirty="0"/>
            <a:t>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Wireframe </a:t>
          </a:r>
          <a:r>
            <a:rPr lang="en-US" b="0" i="0" u="none" dirty="0" err="1"/>
            <a:t>omzetten</a:t>
          </a:r>
          <a:r>
            <a:rPr lang="en-US" b="0" i="0" u="none" dirty="0"/>
            <a:t> in HTML.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FLEXFROGGY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 err="1"/>
            <a:t>Kleine</a:t>
          </a:r>
          <a:r>
            <a:rPr lang="en-US" b="0" i="0" u="none" dirty="0"/>
            <a:t> game </a:t>
          </a:r>
          <a:r>
            <a:rPr lang="en-US" b="0" i="0" u="none" dirty="0" err="1"/>
            <a:t>spelen</a:t>
          </a:r>
          <a:r>
            <a:rPr lang="en-US" b="0" i="0" u="none" dirty="0"/>
            <a:t> om </a:t>
          </a:r>
          <a:r>
            <a:rPr lang="en-US" b="0" i="0" u="none" dirty="0" err="1"/>
            <a:t>te</a:t>
          </a:r>
          <a:r>
            <a:rPr lang="en-US" b="0" i="0" u="none" dirty="0"/>
            <a:t> </a:t>
          </a:r>
          <a:r>
            <a:rPr lang="en-US" b="0" i="0" u="none" dirty="0" err="1"/>
            <a:t>leren</a:t>
          </a:r>
          <a:r>
            <a:rPr lang="en-US" b="0" i="0" u="none" dirty="0"/>
            <a:t> hoe je basic Flex in CSS </a:t>
          </a:r>
          <a:r>
            <a:rPr lang="en-US" b="0" i="0" u="none" dirty="0" err="1"/>
            <a:t>gebruikt</a:t>
          </a:r>
          <a:r>
            <a:rPr lang="en-US" b="0" i="0" u="none" dirty="0"/>
            <a:t>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De basic CSS layout.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/>
      <dgm:t>
        <a:bodyPr/>
        <a:lstStyle/>
        <a:p>
          <a:r>
            <a:rPr lang="en-US" dirty="0"/>
            <a:t>De CSS </a:t>
          </a:r>
          <a:r>
            <a:rPr lang="en-US" dirty="0" err="1"/>
            <a:t>afmaken</a:t>
          </a:r>
          <a:endParaRPr lang="en-US" dirty="0"/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 err="1"/>
            <a:t>Wij</a:t>
          </a:r>
          <a:r>
            <a:rPr lang="en-US" b="0" i="0" u="none" dirty="0"/>
            <a:t> </a:t>
          </a:r>
          <a:r>
            <a:rPr lang="en-US" b="0" i="0" u="none" dirty="0" err="1"/>
            <a:t>willen</a:t>
          </a:r>
          <a:r>
            <a:rPr lang="en-US" b="0" i="0" u="none" dirty="0"/>
            <a:t> </a:t>
          </a:r>
          <a:r>
            <a:rPr lang="en-US" b="0" i="0" u="none" dirty="0" err="1"/>
            <a:t>nog</a:t>
          </a:r>
          <a:r>
            <a:rPr lang="en-US" b="0" i="0" u="none" dirty="0"/>
            <a:t> </a:t>
          </a:r>
          <a:r>
            <a:rPr lang="en-US" b="0" i="0" u="none" dirty="0" err="1"/>
            <a:t>voor</a:t>
          </a:r>
          <a:r>
            <a:rPr lang="en-US" b="0" i="0" u="none" dirty="0"/>
            <a:t> de </a:t>
          </a:r>
          <a:r>
            <a:rPr lang="en-US" b="0" i="0" u="none" dirty="0" err="1"/>
            <a:t>eerste</a:t>
          </a:r>
          <a:r>
            <a:rPr lang="en-US" b="0" i="0" u="none" dirty="0"/>
            <a:t> </a:t>
          </a:r>
          <a:r>
            <a:rPr lang="en-US" b="0" i="0" u="none" dirty="0" err="1"/>
            <a:t>periode</a:t>
          </a:r>
          <a:r>
            <a:rPr lang="en-US" b="0" i="0" u="none" dirty="0"/>
            <a:t>, </a:t>
          </a:r>
          <a:r>
            <a:rPr lang="en-US" b="0" i="0" u="none" dirty="0" err="1"/>
            <a:t>een</a:t>
          </a:r>
          <a:r>
            <a:rPr lang="en-US" b="0" i="0" u="none" dirty="0"/>
            <a:t> </a:t>
          </a:r>
          <a:r>
            <a:rPr lang="en-US" b="0" i="0" u="none" dirty="0" err="1"/>
            <a:t>groot</a:t>
          </a:r>
          <a:r>
            <a:rPr lang="en-US" b="0" i="0" u="none" dirty="0"/>
            <a:t> </a:t>
          </a:r>
          <a:r>
            <a:rPr lang="en-US" b="0" i="0" u="none" dirty="0" err="1"/>
            <a:t>deel</a:t>
          </a:r>
          <a:r>
            <a:rPr lang="en-US" b="0" i="0" u="none" dirty="0"/>
            <a:t> van de CSS </a:t>
          </a:r>
          <a:r>
            <a:rPr lang="en-US" b="0" i="0" u="none" dirty="0" err="1"/>
            <a:t>afmaken</a:t>
          </a:r>
          <a:r>
            <a:rPr lang="en-US" b="0" i="0" u="none" dirty="0"/>
            <a:t>.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7D55592A-48CC-427F-A3E6-E60B129F4534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907D4AD0-5F90-470A-B88D-35F07C722D01}" type="pres">
      <dgm:prSet presAssocID="{AACEAFD5-63CF-4AFC-B46F-BE086C5D447C}" presName="composite" presStyleCnt="0"/>
      <dgm:spPr/>
    </dgm:pt>
    <dgm:pt modelId="{6C2C818C-3590-4088-98E1-EEDB1E152327}" type="pres">
      <dgm:prSet presAssocID="{AACEAFD5-63CF-4AFC-B46F-BE086C5D447C}" presName="parTx" presStyleLbl="alignNode1" presStyleIdx="0" presStyleCnt="5">
        <dgm:presLayoutVars>
          <dgm:chMax val="0"/>
          <dgm:chPref val="0"/>
        </dgm:presLayoutVars>
      </dgm:prSet>
      <dgm:spPr/>
    </dgm:pt>
    <dgm:pt modelId="{560E9953-0912-483A-96C4-1545F22FBEEF}" type="pres">
      <dgm:prSet presAssocID="{AACEAFD5-63CF-4AFC-B46F-BE086C5D447C}" presName="desTx" presStyleLbl="alignAccFollowNode1" presStyleIdx="0" presStyleCnt="5">
        <dgm:presLayoutVars/>
      </dgm:prSet>
      <dgm:spPr/>
    </dgm:pt>
    <dgm:pt modelId="{0451C5A6-7EF0-4925-9769-E40E7C47D3FE}" type="pres">
      <dgm:prSet presAssocID="{7A8D4B4D-06E9-4958-810D-A6226B6AC588}" presName="space" presStyleCnt="0"/>
      <dgm:spPr/>
    </dgm:pt>
    <dgm:pt modelId="{5DA3F5D0-2013-48C0-8EDB-6FE1830338CE}" type="pres">
      <dgm:prSet presAssocID="{D07AD3FD-84FF-467E-9693-752776549C61}" presName="composite" presStyleCnt="0"/>
      <dgm:spPr/>
    </dgm:pt>
    <dgm:pt modelId="{07729EA8-5D72-4501-81FD-4C1FCADF8905}" type="pres">
      <dgm:prSet presAssocID="{D07AD3FD-84FF-467E-9693-752776549C61}" presName="parTx" presStyleLbl="alignNode1" presStyleIdx="1" presStyleCnt="5">
        <dgm:presLayoutVars>
          <dgm:chMax val="0"/>
          <dgm:chPref val="0"/>
        </dgm:presLayoutVars>
      </dgm:prSet>
      <dgm:spPr/>
    </dgm:pt>
    <dgm:pt modelId="{AC5A554C-EA14-4C62-80AF-6A249F5837F0}" type="pres">
      <dgm:prSet presAssocID="{D07AD3FD-84FF-467E-9693-752776549C61}" presName="desTx" presStyleLbl="alignAccFollowNode1" presStyleIdx="1" presStyleCnt="5">
        <dgm:presLayoutVars/>
      </dgm:prSet>
      <dgm:spPr/>
    </dgm:pt>
    <dgm:pt modelId="{64CA4617-B1CA-489A-B2DA-9B44F523DB6A}" type="pres">
      <dgm:prSet presAssocID="{A8C9B7A9-BC2A-4753-B7F0-F2E361D95520}" presName="space" presStyleCnt="0"/>
      <dgm:spPr/>
    </dgm:pt>
    <dgm:pt modelId="{E94BE617-B9CB-48A8-B2C4-E0E300AF53A6}" type="pres">
      <dgm:prSet presAssocID="{D71FC021-6A65-44D1-95B9-0E6C89079866}" presName="composite" presStyleCnt="0"/>
      <dgm:spPr/>
    </dgm:pt>
    <dgm:pt modelId="{86F4C395-E18A-4A5E-A8C7-E4B8584CFF42}" type="pres">
      <dgm:prSet presAssocID="{D71FC021-6A65-44D1-95B9-0E6C89079866}" presName="parTx" presStyleLbl="alignNode1" presStyleIdx="2" presStyleCnt="5">
        <dgm:presLayoutVars>
          <dgm:chMax val="0"/>
          <dgm:chPref val="0"/>
        </dgm:presLayoutVars>
      </dgm:prSet>
      <dgm:spPr/>
    </dgm:pt>
    <dgm:pt modelId="{0CB466D8-08E2-4760-84DE-9199DF8613EC}" type="pres">
      <dgm:prSet presAssocID="{D71FC021-6A65-44D1-95B9-0E6C89079866}" presName="desTx" presStyleLbl="alignAccFollowNode1" presStyleIdx="2" presStyleCnt="5">
        <dgm:presLayoutVars/>
      </dgm:prSet>
      <dgm:spPr/>
    </dgm:pt>
    <dgm:pt modelId="{3529CA26-392B-4DC3-B8E8-53D5C46ADB41}" type="pres">
      <dgm:prSet presAssocID="{9B090D9D-470E-46E2-AABB-0368A52481AA}" presName="space" presStyleCnt="0"/>
      <dgm:spPr/>
    </dgm:pt>
    <dgm:pt modelId="{F315AB4F-15A4-4385-9C22-F5C3A25CDAAE}" type="pres">
      <dgm:prSet presAssocID="{5EDA317F-AB2E-47DE-BA46-16FA60C3C561}" presName="composite" presStyleCnt="0"/>
      <dgm:spPr/>
    </dgm:pt>
    <dgm:pt modelId="{E63A5D1B-152E-4A62-8F03-0921DBE9ABBE}" type="pres">
      <dgm:prSet presAssocID="{5EDA317F-AB2E-47DE-BA46-16FA60C3C561}" presName="parTx" presStyleLbl="alignNode1" presStyleIdx="3" presStyleCnt="5">
        <dgm:presLayoutVars>
          <dgm:chMax val="0"/>
          <dgm:chPref val="0"/>
        </dgm:presLayoutVars>
      </dgm:prSet>
      <dgm:spPr/>
    </dgm:pt>
    <dgm:pt modelId="{1267641C-E1C0-4263-AE1B-AA248388E939}" type="pres">
      <dgm:prSet presAssocID="{5EDA317F-AB2E-47DE-BA46-16FA60C3C561}" presName="desTx" presStyleLbl="alignAccFollowNode1" presStyleIdx="3" presStyleCnt="5">
        <dgm:presLayoutVars/>
      </dgm:prSet>
      <dgm:spPr/>
    </dgm:pt>
    <dgm:pt modelId="{EC7E2A81-8229-4E73-9604-CA40811ECA96}" type="pres">
      <dgm:prSet presAssocID="{A75B061E-69EA-487C-8330-1430DA0F139D}" presName="space" presStyleCnt="0"/>
      <dgm:spPr/>
    </dgm:pt>
    <dgm:pt modelId="{63A7C1A3-A8BB-45E4-9AB4-AD35773E2B0C}" type="pres">
      <dgm:prSet presAssocID="{7B2FF309-5120-45E2-ACC8-F8FAA9DBDA55}" presName="composite" presStyleCnt="0"/>
      <dgm:spPr/>
    </dgm:pt>
    <dgm:pt modelId="{AD77DB60-B106-4325-938F-3D6B12023D32}" type="pres">
      <dgm:prSet presAssocID="{7B2FF309-5120-45E2-ACC8-F8FAA9DBDA55}" presName="parTx" presStyleLbl="alignNode1" presStyleIdx="4" presStyleCnt="5">
        <dgm:presLayoutVars>
          <dgm:chMax val="0"/>
          <dgm:chPref val="0"/>
        </dgm:presLayoutVars>
      </dgm:prSet>
      <dgm:spPr/>
    </dgm:pt>
    <dgm:pt modelId="{73D07606-0B55-4E65-9CF4-22B03D3E0599}" type="pres">
      <dgm:prSet presAssocID="{7B2FF309-5120-45E2-ACC8-F8FAA9DBDA55}" presName="desTx" presStyleLbl="alignAccFollowNode1" presStyleIdx="4" presStyleCnt="5">
        <dgm:presLayoutVars/>
      </dgm:prSet>
      <dgm:spPr/>
    </dgm:pt>
  </dgm:ptLst>
  <dgm:cxnLst>
    <dgm:cxn modelId="{8E753C02-34CC-4325-9D89-1CDAD20DA629}" type="presOf" srcId="{55C0B14E-AEA6-48D3-A387-ED4A3A3BF840}" destId="{7D55592A-48CC-427F-A3E6-E60B129F4534}" srcOrd="0" destOrd="0" presId="urn:microsoft.com/office/officeart/2016/7/layout/ChevronBlockProcess"/>
    <dgm:cxn modelId="{8F26E919-3096-433B-8E4E-8D6D519670E3}" type="presOf" srcId="{F757DBC8-3670-4122-937A-47DB91C0F3FE}" destId="{1267641C-E1C0-4263-AE1B-AA248388E939}" srcOrd="0" destOrd="0" presId="urn:microsoft.com/office/officeart/2016/7/layout/ChevronBlockProcess"/>
    <dgm:cxn modelId="{4370F019-C16D-48EE-852D-103D9B2AC67C}" type="presOf" srcId="{D71FC021-6A65-44D1-95B9-0E6C89079866}" destId="{86F4C395-E18A-4A5E-A8C7-E4B8584CFF42}" srcOrd="0" destOrd="0" presId="urn:microsoft.com/office/officeart/2016/7/layout/ChevronBlockProcess"/>
    <dgm:cxn modelId="{D70D6021-8292-4DC7-9A3F-CF88B7D6F10B}" type="presOf" srcId="{D07AD3FD-84FF-467E-9693-752776549C61}" destId="{07729EA8-5D72-4501-81FD-4C1FCADF8905}" srcOrd="0" destOrd="0" presId="urn:microsoft.com/office/officeart/2016/7/layout/ChevronBlock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CCBD1F4E-E119-4AF5-8172-2972709EAC66}" type="presOf" srcId="{5EDA317F-AB2E-47DE-BA46-16FA60C3C561}" destId="{E63A5D1B-152E-4A62-8F03-0921DBE9ABBE}" srcOrd="0" destOrd="0" presId="urn:microsoft.com/office/officeart/2016/7/layout/ChevronBlock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77CF8574-3F52-454A-826E-06B0BD661C42}" type="presOf" srcId="{7B2FF309-5120-45E2-ACC8-F8FAA9DBDA55}" destId="{AD77DB60-B106-4325-938F-3D6B12023D32}" srcOrd="0" destOrd="0" presId="urn:microsoft.com/office/officeart/2016/7/layout/ChevronBlock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2FB42B6-5969-4D2B-8392-3449DF19261E}" type="presOf" srcId="{4A6BB192-9983-4F48-BBC5-6E384EED7EC5}" destId="{0CB466D8-08E2-4760-84DE-9199DF8613EC}" srcOrd="0" destOrd="0" presId="urn:microsoft.com/office/officeart/2016/7/layout/ChevronBlock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E89EDCD5-3BFF-4C66-8BF4-9F0D0C09DC69}" type="presOf" srcId="{EE155DB2-6788-4019-961C-F8B89C275CE8}" destId="{73D07606-0B55-4E65-9CF4-22B03D3E0599}" srcOrd="0" destOrd="0" presId="urn:microsoft.com/office/officeart/2016/7/layout/ChevronBlockProcess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2F623EDE-CD03-45CE-BB59-742B636A647A}" type="presOf" srcId="{5D70EFF5-8B31-4A1F-AE44-51E4CF0013EB}" destId="{AC5A554C-EA14-4C62-80AF-6A249F5837F0}" srcOrd="0" destOrd="0" presId="urn:microsoft.com/office/officeart/2016/7/layout/ChevronBlock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FF07EAED-0A86-4F0F-8967-8D262C5474EF}" type="presOf" srcId="{AACEAFD5-63CF-4AFC-B46F-BE086C5D447C}" destId="{6C2C818C-3590-4088-98E1-EEDB1E152327}" srcOrd="0" destOrd="0" presId="urn:microsoft.com/office/officeart/2016/7/layout/ChevronBlockProcess"/>
    <dgm:cxn modelId="{F9AF4EFE-4F82-4DE3-AF3A-E5B0B7B35ACF}" type="presOf" srcId="{349299C9-846E-4827-813A-349CCCE20782}" destId="{560E9953-0912-483A-96C4-1545F22FBEEF}" srcOrd="0" destOrd="0" presId="urn:microsoft.com/office/officeart/2016/7/layout/ChevronBlockProcess"/>
    <dgm:cxn modelId="{8906A9F7-D1A4-46B9-B84D-8FCCEFDECDFD}" type="presParOf" srcId="{7D55592A-48CC-427F-A3E6-E60B129F4534}" destId="{907D4AD0-5F90-470A-B88D-35F07C722D01}" srcOrd="0" destOrd="0" presId="urn:microsoft.com/office/officeart/2016/7/layout/ChevronBlockProcess"/>
    <dgm:cxn modelId="{D489A589-566C-4E0F-A124-469F23FBA545}" type="presParOf" srcId="{907D4AD0-5F90-470A-B88D-35F07C722D01}" destId="{6C2C818C-3590-4088-98E1-EEDB1E152327}" srcOrd="0" destOrd="0" presId="urn:microsoft.com/office/officeart/2016/7/layout/ChevronBlockProcess"/>
    <dgm:cxn modelId="{6D8EF109-DF8F-487B-8A79-54D88339BFFB}" type="presParOf" srcId="{907D4AD0-5F90-470A-B88D-35F07C722D01}" destId="{560E9953-0912-483A-96C4-1545F22FBEEF}" srcOrd="1" destOrd="0" presId="urn:microsoft.com/office/officeart/2016/7/layout/ChevronBlockProcess"/>
    <dgm:cxn modelId="{A1EB993D-DBAE-4D4A-8958-D2B05AF953CF}" type="presParOf" srcId="{7D55592A-48CC-427F-A3E6-E60B129F4534}" destId="{0451C5A6-7EF0-4925-9769-E40E7C47D3FE}" srcOrd="1" destOrd="0" presId="urn:microsoft.com/office/officeart/2016/7/layout/ChevronBlockProcess"/>
    <dgm:cxn modelId="{110ADC6F-D20F-4E74-A7E4-32522D5CC502}" type="presParOf" srcId="{7D55592A-48CC-427F-A3E6-E60B129F4534}" destId="{5DA3F5D0-2013-48C0-8EDB-6FE1830338CE}" srcOrd="2" destOrd="0" presId="urn:microsoft.com/office/officeart/2016/7/layout/ChevronBlockProcess"/>
    <dgm:cxn modelId="{D611E6FA-513B-4DFC-9F0A-7E8E6703852B}" type="presParOf" srcId="{5DA3F5D0-2013-48C0-8EDB-6FE1830338CE}" destId="{07729EA8-5D72-4501-81FD-4C1FCADF8905}" srcOrd="0" destOrd="0" presId="urn:microsoft.com/office/officeart/2016/7/layout/ChevronBlockProcess"/>
    <dgm:cxn modelId="{CA7F6ACF-CA06-4ACA-A7BA-72A52A29B20F}" type="presParOf" srcId="{5DA3F5D0-2013-48C0-8EDB-6FE1830338CE}" destId="{AC5A554C-EA14-4C62-80AF-6A249F5837F0}" srcOrd="1" destOrd="0" presId="urn:microsoft.com/office/officeart/2016/7/layout/ChevronBlockProcess"/>
    <dgm:cxn modelId="{814AFEB6-8737-47E7-BE47-234985AFAA42}" type="presParOf" srcId="{7D55592A-48CC-427F-A3E6-E60B129F4534}" destId="{64CA4617-B1CA-489A-B2DA-9B44F523DB6A}" srcOrd="3" destOrd="0" presId="urn:microsoft.com/office/officeart/2016/7/layout/ChevronBlockProcess"/>
    <dgm:cxn modelId="{430396A0-C43F-4502-AAB5-7E0C60ECE8A1}" type="presParOf" srcId="{7D55592A-48CC-427F-A3E6-E60B129F4534}" destId="{E94BE617-B9CB-48A8-B2C4-E0E300AF53A6}" srcOrd="4" destOrd="0" presId="urn:microsoft.com/office/officeart/2016/7/layout/ChevronBlockProcess"/>
    <dgm:cxn modelId="{1C1FC719-F807-4DED-B8E6-B8FA91361B97}" type="presParOf" srcId="{E94BE617-B9CB-48A8-B2C4-E0E300AF53A6}" destId="{86F4C395-E18A-4A5E-A8C7-E4B8584CFF42}" srcOrd="0" destOrd="0" presId="urn:microsoft.com/office/officeart/2016/7/layout/ChevronBlockProcess"/>
    <dgm:cxn modelId="{429F440A-91F8-4754-A7ED-61EA4FE0D696}" type="presParOf" srcId="{E94BE617-B9CB-48A8-B2C4-E0E300AF53A6}" destId="{0CB466D8-08E2-4760-84DE-9199DF8613EC}" srcOrd="1" destOrd="0" presId="urn:microsoft.com/office/officeart/2016/7/layout/ChevronBlockProcess"/>
    <dgm:cxn modelId="{7A7350E1-9528-4994-B921-23D58C3B79C0}" type="presParOf" srcId="{7D55592A-48CC-427F-A3E6-E60B129F4534}" destId="{3529CA26-392B-4DC3-B8E8-53D5C46ADB41}" srcOrd="5" destOrd="0" presId="urn:microsoft.com/office/officeart/2016/7/layout/ChevronBlockProcess"/>
    <dgm:cxn modelId="{51363ADE-461D-43C4-9BCB-AB984AC3FB86}" type="presParOf" srcId="{7D55592A-48CC-427F-A3E6-E60B129F4534}" destId="{F315AB4F-15A4-4385-9C22-F5C3A25CDAAE}" srcOrd="6" destOrd="0" presId="urn:microsoft.com/office/officeart/2016/7/layout/ChevronBlockProcess"/>
    <dgm:cxn modelId="{9BBF3D21-8178-4027-B4BD-94605D0C64B2}" type="presParOf" srcId="{F315AB4F-15A4-4385-9C22-F5C3A25CDAAE}" destId="{E63A5D1B-152E-4A62-8F03-0921DBE9ABBE}" srcOrd="0" destOrd="0" presId="urn:microsoft.com/office/officeart/2016/7/layout/ChevronBlockProcess"/>
    <dgm:cxn modelId="{89E8F335-40DF-4111-8331-F3A2C5C036FA}" type="presParOf" srcId="{F315AB4F-15A4-4385-9C22-F5C3A25CDAAE}" destId="{1267641C-E1C0-4263-AE1B-AA248388E939}" srcOrd="1" destOrd="0" presId="urn:microsoft.com/office/officeart/2016/7/layout/ChevronBlockProcess"/>
    <dgm:cxn modelId="{C6BD513A-A21C-4464-81DA-A70E92482443}" type="presParOf" srcId="{7D55592A-48CC-427F-A3E6-E60B129F4534}" destId="{EC7E2A81-8229-4E73-9604-CA40811ECA96}" srcOrd="7" destOrd="0" presId="urn:microsoft.com/office/officeart/2016/7/layout/ChevronBlockProcess"/>
    <dgm:cxn modelId="{93357F99-057A-4D96-BFD9-B61F0BD1F63E}" type="presParOf" srcId="{7D55592A-48CC-427F-A3E6-E60B129F4534}" destId="{63A7C1A3-A8BB-45E4-9AB4-AD35773E2B0C}" srcOrd="8" destOrd="0" presId="urn:microsoft.com/office/officeart/2016/7/layout/ChevronBlockProcess"/>
    <dgm:cxn modelId="{9D8BC29F-5245-4F72-8D52-E4DBA55B185E}" type="presParOf" srcId="{63A7C1A3-A8BB-45E4-9AB4-AD35773E2B0C}" destId="{AD77DB60-B106-4325-938F-3D6B12023D32}" srcOrd="0" destOrd="0" presId="urn:microsoft.com/office/officeart/2016/7/layout/ChevronBlockProcess"/>
    <dgm:cxn modelId="{73B98BAE-38D4-4BEF-AD6A-B70A87F467C8}" type="presParOf" srcId="{63A7C1A3-A8BB-45E4-9AB4-AD35773E2B0C}" destId="{73D07606-0B55-4E65-9CF4-22B03D3E059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818C-3590-4088-98E1-EEDB1E152327}">
      <dsp:nvSpPr>
        <dsp:cNvPr id="0" name=""/>
        <dsp:cNvSpPr/>
      </dsp:nvSpPr>
      <dsp:spPr>
        <a:xfrm>
          <a:off x="8879" y="870267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WIREFRAME</a:t>
          </a:r>
        </a:p>
      </dsp:txBody>
      <dsp:txXfrm>
        <a:off x="201622" y="870267"/>
        <a:ext cx="1756103" cy="642476"/>
      </dsp:txXfrm>
    </dsp:sp>
    <dsp:sp modelId="{560E9953-0912-483A-96C4-1545F22FBEEF}">
      <dsp:nvSpPr>
        <dsp:cNvPr id="0" name=""/>
        <dsp:cNvSpPr/>
      </dsp:nvSpPr>
      <dsp:spPr>
        <a:xfrm>
          <a:off x="8879" y="1512744"/>
          <a:ext cx="1948846" cy="19683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Samen</a:t>
          </a:r>
          <a:r>
            <a:rPr lang="en-US" sz="1300" b="0" i="0" u="none" kern="1200" dirty="0"/>
            <a:t> in </a:t>
          </a:r>
          <a:r>
            <a:rPr lang="en-US" sz="1300" b="0" i="0" u="none" kern="1200" dirty="0" err="1"/>
            <a:t>overleg</a:t>
          </a:r>
          <a:r>
            <a:rPr lang="en-US" sz="1300" b="0" i="0" u="none" kern="1200" dirty="0"/>
            <a:t> over hoe het </a:t>
          </a:r>
          <a:r>
            <a:rPr lang="en-US" sz="1300" b="0" i="0" u="none" kern="1200" dirty="0" err="1"/>
            <a:t>eruit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ziet</a:t>
          </a:r>
          <a:r>
            <a:rPr lang="en-US" sz="1300" b="0" i="0" u="none" kern="1200" dirty="0"/>
            <a:t>.</a:t>
          </a:r>
          <a:endParaRPr lang="en-US" sz="1300" kern="1200" dirty="0"/>
        </a:p>
      </dsp:txBody>
      <dsp:txXfrm>
        <a:off x="8879" y="1512744"/>
        <a:ext cx="1948846" cy="1968325"/>
      </dsp:txXfrm>
    </dsp:sp>
    <dsp:sp modelId="{07729EA8-5D72-4501-81FD-4C1FCADF8905}">
      <dsp:nvSpPr>
        <dsp:cNvPr id="0" name=""/>
        <dsp:cNvSpPr/>
      </dsp:nvSpPr>
      <dsp:spPr>
        <a:xfrm>
          <a:off x="2097942" y="870267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-1885370"/>
            <a:satOff val="0"/>
            <a:lumOff val="-245"/>
            <a:alphaOff val="0"/>
          </a:schemeClr>
        </a:solidFill>
        <a:ln w="12700" cap="flat" cmpd="sng" algn="ctr">
          <a:solidFill>
            <a:schemeClr val="accent5">
              <a:hueOff val="-1885370"/>
              <a:satOff val="0"/>
              <a:lumOff val="-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HTML</a:t>
          </a:r>
        </a:p>
      </dsp:txBody>
      <dsp:txXfrm>
        <a:off x="2290685" y="870267"/>
        <a:ext cx="1756103" cy="642476"/>
      </dsp:txXfrm>
    </dsp:sp>
    <dsp:sp modelId="{AC5A554C-EA14-4C62-80AF-6A249F5837F0}">
      <dsp:nvSpPr>
        <dsp:cNvPr id="0" name=""/>
        <dsp:cNvSpPr/>
      </dsp:nvSpPr>
      <dsp:spPr>
        <a:xfrm>
          <a:off x="2097942" y="1512744"/>
          <a:ext cx="1948846" cy="1968325"/>
        </a:xfrm>
        <a:prstGeom prst="rect">
          <a:avLst/>
        </a:prstGeom>
        <a:solidFill>
          <a:schemeClr val="accent5">
            <a:tint val="40000"/>
            <a:alpha val="90000"/>
            <a:hueOff val="-1879543"/>
            <a:satOff val="0"/>
            <a:lumOff val="-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79543"/>
              <a:satOff val="0"/>
              <a:lumOff val="-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Wireframe </a:t>
          </a:r>
          <a:r>
            <a:rPr lang="en-US" sz="1300" b="0" i="0" u="none" kern="1200" dirty="0" err="1"/>
            <a:t>omzetten</a:t>
          </a:r>
          <a:r>
            <a:rPr lang="en-US" sz="1300" b="0" i="0" u="none" kern="1200" dirty="0"/>
            <a:t> in HTML.</a:t>
          </a:r>
          <a:endParaRPr lang="en-US" sz="1300" kern="1200" dirty="0"/>
        </a:p>
      </dsp:txBody>
      <dsp:txXfrm>
        <a:off x="2097942" y="1512744"/>
        <a:ext cx="1948846" cy="1968325"/>
      </dsp:txXfrm>
    </dsp:sp>
    <dsp:sp modelId="{86F4C395-E18A-4A5E-A8C7-E4B8584CFF42}">
      <dsp:nvSpPr>
        <dsp:cNvPr id="0" name=""/>
        <dsp:cNvSpPr/>
      </dsp:nvSpPr>
      <dsp:spPr>
        <a:xfrm>
          <a:off x="4187005" y="870267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accent5">
              <a:hueOff val="-3770740"/>
              <a:satOff val="0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FLEXFROGGY</a:t>
          </a:r>
        </a:p>
      </dsp:txBody>
      <dsp:txXfrm>
        <a:off x="4379748" y="870267"/>
        <a:ext cx="1756103" cy="642476"/>
      </dsp:txXfrm>
    </dsp:sp>
    <dsp:sp modelId="{0CB466D8-08E2-4760-84DE-9199DF8613EC}">
      <dsp:nvSpPr>
        <dsp:cNvPr id="0" name=""/>
        <dsp:cNvSpPr/>
      </dsp:nvSpPr>
      <dsp:spPr>
        <a:xfrm>
          <a:off x="4187005" y="1512744"/>
          <a:ext cx="1948846" cy="1968325"/>
        </a:xfrm>
        <a:prstGeom prst="rect">
          <a:avLst/>
        </a:prstGeom>
        <a:solidFill>
          <a:schemeClr val="accent5">
            <a:tint val="40000"/>
            <a:alpha val="90000"/>
            <a:hueOff val="-3759087"/>
            <a:satOff val="0"/>
            <a:lumOff val="-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759087"/>
              <a:satOff val="0"/>
              <a:lumOff val="-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Kleine</a:t>
          </a:r>
          <a:r>
            <a:rPr lang="en-US" sz="1300" b="0" i="0" u="none" kern="1200" dirty="0"/>
            <a:t> game </a:t>
          </a:r>
          <a:r>
            <a:rPr lang="en-US" sz="1300" b="0" i="0" u="none" kern="1200" dirty="0" err="1"/>
            <a:t>spelen</a:t>
          </a:r>
          <a:r>
            <a:rPr lang="en-US" sz="1300" b="0" i="0" u="none" kern="1200" dirty="0"/>
            <a:t> om </a:t>
          </a:r>
          <a:r>
            <a:rPr lang="en-US" sz="1300" b="0" i="0" u="none" kern="1200" dirty="0" err="1"/>
            <a:t>te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leren</a:t>
          </a:r>
          <a:r>
            <a:rPr lang="en-US" sz="1300" b="0" i="0" u="none" kern="1200" dirty="0"/>
            <a:t> hoe je basic Flex in CSS </a:t>
          </a:r>
          <a:r>
            <a:rPr lang="en-US" sz="1300" b="0" i="0" u="none" kern="1200" dirty="0" err="1"/>
            <a:t>gebruikt</a:t>
          </a:r>
          <a:r>
            <a:rPr lang="en-US" sz="1300" b="0" i="0" u="none" kern="1200" dirty="0"/>
            <a:t>.</a:t>
          </a:r>
          <a:endParaRPr lang="en-US" sz="1300" kern="1200" dirty="0"/>
        </a:p>
      </dsp:txBody>
      <dsp:txXfrm>
        <a:off x="4187005" y="1512744"/>
        <a:ext cx="1948846" cy="1968325"/>
      </dsp:txXfrm>
    </dsp:sp>
    <dsp:sp modelId="{E63A5D1B-152E-4A62-8F03-0921DBE9ABBE}">
      <dsp:nvSpPr>
        <dsp:cNvPr id="0" name=""/>
        <dsp:cNvSpPr/>
      </dsp:nvSpPr>
      <dsp:spPr>
        <a:xfrm>
          <a:off x="6276068" y="870267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-5656110"/>
            <a:satOff val="0"/>
            <a:lumOff val="-735"/>
            <a:alphaOff val="0"/>
          </a:schemeClr>
        </a:solidFill>
        <a:ln w="12700" cap="flat" cmpd="sng" algn="ctr">
          <a:solidFill>
            <a:schemeClr val="accent5">
              <a:hueOff val="-5656110"/>
              <a:satOff val="0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CSS</a:t>
          </a:r>
        </a:p>
      </dsp:txBody>
      <dsp:txXfrm>
        <a:off x="6468811" y="870267"/>
        <a:ext cx="1756103" cy="642476"/>
      </dsp:txXfrm>
    </dsp:sp>
    <dsp:sp modelId="{1267641C-E1C0-4263-AE1B-AA248388E939}">
      <dsp:nvSpPr>
        <dsp:cNvPr id="0" name=""/>
        <dsp:cNvSpPr/>
      </dsp:nvSpPr>
      <dsp:spPr>
        <a:xfrm>
          <a:off x="6276068" y="1512744"/>
          <a:ext cx="1948846" cy="1968325"/>
        </a:xfrm>
        <a:prstGeom prst="rect">
          <a:avLst/>
        </a:prstGeom>
        <a:solidFill>
          <a:schemeClr val="accent5">
            <a:tint val="40000"/>
            <a:alpha val="90000"/>
            <a:hueOff val="-5638630"/>
            <a:satOff val="0"/>
            <a:lumOff val="-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38630"/>
              <a:satOff val="0"/>
              <a:lumOff val="-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De basic CSS layout.</a:t>
          </a:r>
          <a:endParaRPr lang="en-US" sz="1300" kern="1200" dirty="0"/>
        </a:p>
      </dsp:txBody>
      <dsp:txXfrm>
        <a:off x="6276068" y="1512744"/>
        <a:ext cx="1948846" cy="1968325"/>
      </dsp:txXfrm>
    </dsp:sp>
    <dsp:sp modelId="{AD77DB60-B106-4325-938F-3D6B12023D32}">
      <dsp:nvSpPr>
        <dsp:cNvPr id="0" name=""/>
        <dsp:cNvSpPr/>
      </dsp:nvSpPr>
      <dsp:spPr>
        <a:xfrm>
          <a:off x="8365131" y="870267"/>
          <a:ext cx="2141589" cy="642476"/>
        </a:xfrm>
        <a:prstGeom prst="chevron">
          <a:avLst>
            <a:gd name="adj" fmla="val 30000"/>
          </a:avLst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28" tIns="79328" rIns="79328" bIns="7932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 CSS </a:t>
          </a:r>
          <a:r>
            <a:rPr lang="en-US" sz="1700" kern="1200" dirty="0" err="1"/>
            <a:t>afmaken</a:t>
          </a:r>
          <a:endParaRPr lang="en-US" sz="1700" kern="1200" dirty="0"/>
        </a:p>
      </dsp:txBody>
      <dsp:txXfrm>
        <a:off x="8557874" y="870267"/>
        <a:ext cx="1756103" cy="642476"/>
      </dsp:txXfrm>
    </dsp:sp>
    <dsp:sp modelId="{73D07606-0B55-4E65-9CF4-22B03D3E0599}">
      <dsp:nvSpPr>
        <dsp:cNvPr id="0" name=""/>
        <dsp:cNvSpPr/>
      </dsp:nvSpPr>
      <dsp:spPr>
        <a:xfrm>
          <a:off x="8365131" y="1512744"/>
          <a:ext cx="1948846" cy="1968325"/>
        </a:xfrm>
        <a:prstGeom prst="rect">
          <a:avLst/>
        </a:prstGeom>
        <a:solidFill>
          <a:schemeClr val="accent5">
            <a:tint val="40000"/>
            <a:alpha val="90000"/>
            <a:hueOff val="-7518173"/>
            <a:satOff val="0"/>
            <a:lumOff val="-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518173"/>
              <a:satOff val="0"/>
              <a:lumOff val="-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02" tIns="154002" rIns="154002" bIns="30800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Wij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willen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nog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voor</a:t>
          </a:r>
          <a:r>
            <a:rPr lang="en-US" sz="1300" b="0" i="0" u="none" kern="1200" dirty="0"/>
            <a:t> de </a:t>
          </a:r>
          <a:r>
            <a:rPr lang="en-US" sz="1300" b="0" i="0" u="none" kern="1200" dirty="0" err="1"/>
            <a:t>eerste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periode</a:t>
          </a:r>
          <a:r>
            <a:rPr lang="en-US" sz="1300" b="0" i="0" u="none" kern="1200" dirty="0"/>
            <a:t>, </a:t>
          </a:r>
          <a:r>
            <a:rPr lang="en-US" sz="1300" b="0" i="0" u="none" kern="1200" dirty="0" err="1"/>
            <a:t>een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groot</a:t>
          </a:r>
          <a:r>
            <a:rPr lang="en-US" sz="1300" b="0" i="0" u="none" kern="1200" dirty="0"/>
            <a:t> </a:t>
          </a:r>
          <a:r>
            <a:rPr lang="en-US" sz="1300" b="0" i="0" u="none" kern="1200" dirty="0" err="1"/>
            <a:t>deel</a:t>
          </a:r>
          <a:r>
            <a:rPr lang="en-US" sz="1300" b="0" i="0" u="none" kern="1200" dirty="0"/>
            <a:t> van de CSS </a:t>
          </a:r>
          <a:r>
            <a:rPr lang="en-US" sz="1300" b="0" i="0" u="none" kern="1200" dirty="0" err="1"/>
            <a:t>afmaken</a:t>
          </a:r>
          <a:r>
            <a:rPr lang="en-US" sz="1300" b="0" i="0" u="none" kern="1200" dirty="0"/>
            <a:t>.</a:t>
          </a:r>
          <a:endParaRPr lang="en-US" sz="1300" kern="1200" dirty="0"/>
        </a:p>
      </dsp:txBody>
      <dsp:txXfrm>
        <a:off x="8365131" y="1512744"/>
        <a:ext cx="1948846" cy="196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ventanaciudadana.cl/la-importancia-de-la-agend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eEkBU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tx2">
                <a:lumMod val="50000"/>
                <a:lumOff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BO </a:t>
            </a:r>
            <a:r>
              <a:rPr lang="en-US" spc="400" dirty="0" err="1"/>
              <a:t>Opdracht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Vlad Verheij &amp; Jason </a:t>
            </a:r>
            <a:r>
              <a:rPr lang="en-US" sz="2000" dirty="0" err="1">
                <a:solidFill>
                  <a:schemeClr val="bg1"/>
                </a:solidFill>
              </a:rPr>
              <a:t>Siegersma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err="1"/>
              <a:t>Klas</a:t>
            </a:r>
            <a:r>
              <a:rPr lang="en-US" dirty="0"/>
              <a:t>: SD1A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kern="1200" cap="all" spc="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751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Wireframe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HTML Pagina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Trello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Github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CSS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622" r="15622"/>
          <a:stretch/>
        </p:blipFill>
        <p:spPr>
          <a:xfrm>
            <a:off x="7451965" y="1665520"/>
            <a:ext cx="4266960" cy="4266968"/>
          </a:xfrm>
          <a:effectLst>
            <a:glow rad="165100">
              <a:schemeClr val="accent1">
                <a:alpha val="40000"/>
              </a:schemeClr>
            </a:glo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Wireframe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https://wireframe.cc/eEkBUy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9B1FD-610E-4ED1-B697-9D723090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93" y="2549591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/>
              <a:t>TRELLO</a:t>
            </a:r>
            <a:endParaRPr lang="en-NL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B334-968C-473C-A92C-E31115D59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82" y="3846930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GB" sz="3200" dirty="0"/>
              <a:t>&amp; Link</a:t>
            </a:r>
            <a:endParaRPr lang="en-NL" sz="3200" dirty="0"/>
          </a:p>
        </p:txBody>
      </p:sp>
      <p:sp>
        <p:nvSpPr>
          <p:cNvPr id="73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F8E04-218E-4678-A4E9-EB3677A3B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5" b="-2"/>
          <a:stretch/>
        </p:blipFill>
        <p:spPr bwMode="auto">
          <a:xfrm>
            <a:off x="5986926" y="1598246"/>
            <a:ext cx="5569864" cy="47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50000"/>
                <a:lumOff val="50000"/>
              </a:schemeClr>
            </a:gs>
            <a:gs pos="0">
              <a:schemeClr val="bg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C74002-4C09-47BC-A559-9110CFFD0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7296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6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159" y="5170453"/>
            <a:ext cx="3672963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Werk klaar &gt; Pushen</a:t>
            </a:r>
          </a:p>
        </p:txBody>
      </p:sp>
      <p:sp>
        <p:nvSpPr>
          <p:cNvPr id="2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 err="1"/>
              <a:t>Wachten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dirty="0"/>
              <a:t>Basic layout done</a:t>
            </a:r>
          </a:p>
          <a:p>
            <a:endParaRPr lang="en-US" sz="2000" dirty="0"/>
          </a:p>
          <a:p>
            <a:r>
              <a:rPr lang="en-US" dirty="0" err="1"/>
              <a:t>Wachten</a:t>
            </a:r>
            <a:r>
              <a:rPr lang="en-US" dirty="0"/>
              <a:t> op </a:t>
            </a:r>
            <a:r>
              <a:rPr lang="en-US" dirty="0" err="1"/>
              <a:t>uitleg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50000"/>
                <a:lumOff val="50000"/>
              </a:schemeClr>
            </a:gs>
            <a:gs pos="0">
              <a:schemeClr val="bg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115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i="0" kern="1200" cap="all" baseline="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BO Opdracht</vt:lpstr>
      <vt:lpstr>Agenda</vt:lpstr>
      <vt:lpstr>Wireframe</vt:lpstr>
      <vt:lpstr>HTML</vt:lpstr>
      <vt:lpstr>TRELLO</vt:lpstr>
      <vt:lpstr>Github</vt:lpstr>
      <vt:lpstr>CSS </vt:lpstr>
      <vt:lpstr>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 Opdracht</dc:title>
  <dc:creator>Vlad Verheij</dc:creator>
  <cp:lastModifiedBy>Vlad Verheij</cp:lastModifiedBy>
  <cp:revision>1</cp:revision>
  <dcterms:created xsi:type="dcterms:W3CDTF">2021-12-09T13:12:31Z</dcterms:created>
  <dcterms:modified xsi:type="dcterms:W3CDTF">2021-12-09T13:38:42Z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