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A6D6A-7E88-4353-A103-5EA75CD3C4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DD938C-4FF4-468B-874B-982CE275A00D}">
      <dgm:prSet/>
      <dgm:spPr/>
      <dgm:t>
        <a:bodyPr/>
        <a:lstStyle/>
        <a:p>
          <a:pPr>
            <a:defRPr cap="all"/>
          </a:pPr>
          <a:r>
            <a:rPr lang="en-US"/>
            <a:t>In sprint 2 gaan wij de user stories in de website functioneel maken;</a:t>
          </a:r>
        </a:p>
      </dgm:t>
    </dgm:pt>
    <dgm:pt modelId="{D7DE46D2-0123-4EBC-B2DB-5013D44575BA}" type="parTrans" cxnId="{82DF40EA-4BD4-4131-9BAE-6BE79EF50A06}">
      <dgm:prSet/>
      <dgm:spPr/>
      <dgm:t>
        <a:bodyPr/>
        <a:lstStyle/>
        <a:p>
          <a:endParaRPr lang="en-US"/>
        </a:p>
      </dgm:t>
    </dgm:pt>
    <dgm:pt modelId="{048B92E6-16D0-4C01-B96E-DC3871A963CB}" type="sibTrans" cxnId="{82DF40EA-4BD4-4131-9BAE-6BE79EF50A06}">
      <dgm:prSet/>
      <dgm:spPr/>
      <dgm:t>
        <a:bodyPr/>
        <a:lstStyle/>
        <a:p>
          <a:endParaRPr lang="en-US"/>
        </a:p>
      </dgm:t>
    </dgm:pt>
    <dgm:pt modelId="{FF6455BD-71AF-4C4E-B164-ABEBDD7ACE88}">
      <dgm:prSet/>
      <dgm:spPr/>
      <dgm:t>
        <a:bodyPr/>
        <a:lstStyle/>
        <a:p>
          <a:pPr>
            <a:defRPr cap="all"/>
          </a:pPr>
          <a:r>
            <a:rPr lang="en-US" dirty="0"/>
            <a:t>De </a:t>
          </a:r>
          <a:r>
            <a:rPr lang="en-US" dirty="0" err="1"/>
            <a:t>actuele</a:t>
          </a:r>
          <a:r>
            <a:rPr lang="en-US" dirty="0"/>
            <a:t> datum </a:t>
          </a:r>
        </a:p>
        <a:p>
          <a:pPr>
            <a:defRPr cap="all"/>
          </a:pPr>
          <a:r>
            <a:rPr lang="en-US" dirty="0"/>
            <a:t>&amp; </a:t>
          </a:r>
          <a:r>
            <a:rPr lang="en-US" dirty="0" err="1"/>
            <a:t>tijd</a:t>
          </a:r>
          <a:r>
            <a:rPr lang="en-US" dirty="0"/>
            <a:t> </a:t>
          </a:r>
          <a:r>
            <a:rPr lang="en-US" dirty="0" err="1"/>
            <a:t>weergeven</a:t>
          </a:r>
          <a:endParaRPr lang="en-US" dirty="0"/>
        </a:p>
      </dgm:t>
    </dgm:pt>
    <dgm:pt modelId="{768A4886-DF78-4AB2-83BC-C2FB8E6EF9C1}" type="parTrans" cxnId="{94FAAF4B-4403-42DA-80E6-83A70F6035FE}">
      <dgm:prSet/>
      <dgm:spPr/>
      <dgm:t>
        <a:bodyPr/>
        <a:lstStyle/>
        <a:p>
          <a:endParaRPr lang="en-US"/>
        </a:p>
      </dgm:t>
    </dgm:pt>
    <dgm:pt modelId="{4092F89C-7F50-429A-BD2A-6CF1C4647A1F}" type="sibTrans" cxnId="{94FAAF4B-4403-42DA-80E6-83A70F6035FE}">
      <dgm:prSet/>
      <dgm:spPr/>
      <dgm:t>
        <a:bodyPr/>
        <a:lstStyle/>
        <a:p>
          <a:endParaRPr lang="en-US"/>
        </a:p>
      </dgm:t>
    </dgm:pt>
    <dgm:pt modelId="{E1B681BA-3153-4D76-B916-B65937FB0279}">
      <dgm:prSet/>
      <dgm:spPr/>
      <dgm:t>
        <a:bodyPr/>
        <a:lstStyle/>
        <a:p>
          <a:pPr>
            <a:defRPr cap="all"/>
          </a:pPr>
          <a:r>
            <a:rPr lang="en-US" dirty="0"/>
            <a:t>De </a:t>
          </a:r>
          <a:r>
            <a:rPr lang="en-US" dirty="0" err="1"/>
            <a:t>temperatuur</a:t>
          </a:r>
          <a:r>
            <a:rPr lang="en-US" dirty="0"/>
            <a:t> </a:t>
          </a:r>
        </a:p>
        <a:p>
          <a:pPr>
            <a:defRPr cap="all"/>
          </a:pPr>
          <a:r>
            <a:rPr lang="en-US" dirty="0" err="1"/>
            <a:t>weegeven</a:t>
          </a:r>
          <a:endParaRPr lang="en-US" dirty="0"/>
        </a:p>
      </dgm:t>
    </dgm:pt>
    <dgm:pt modelId="{5F241A62-87E8-4B25-AE8F-96866B7F01FF}" type="parTrans" cxnId="{0A5713B9-13FA-4843-A0A3-00D1663ABD3A}">
      <dgm:prSet/>
      <dgm:spPr/>
      <dgm:t>
        <a:bodyPr/>
        <a:lstStyle/>
        <a:p>
          <a:endParaRPr lang="en-US"/>
        </a:p>
      </dgm:t>
    </dgm:pt>
    <dgm:pt modelId="{C1C2D0FF-38C8-425E-B227-2BCE553CE77C}" type="sibTrans" cxnId="{0A5713B9-13FA-4843-A0A3-00D1663ABD3A}">
      <dgm:prSet/>
      <dgm:spPr/>
      <dgm:t>
        <a:bodyPr/>
        <a:lstStyle/>
        <a:p>
          <a:endParaRPr lang="en-US"/>
        </a:p>
      </dgm:t>
    </dgm:pt>
    <dgm:pt modelId="{E5E2E216-B982-4C63-AC36-4EBA0811FC13}" type="pres">
      <dgm:prSet presAssocID="{A72A6D6A-7E88-4353-A103-5EA75CD3C42A}" presName="root" presStyleCnt="0">
        <dgm:presLayoutVars>
          <dgm:dir/>
          <dgm:resizeHandles val="exact"/>
        </dgm:presLayoutVars>
      </dgm:prSet>
      <dgm:spPr/>
    </dgm:pt>
    <dgm:pt modelId="{C8B998DD-AF6D-4C1F-BEF3-B2704CA2519E}" type="pres">
      <dgm:prSet presAssocID="{60DD938C-4FF4-468B-874B-982CE275A00D}" presName="compNode" presStyleCnt="0"/>
      <dgm:spPr/>
    </dgm:pt>
    <dgm:pt modelId="{7E3AA27E-20AD-4FA2-9ED6-0F28EA2A5E43}" type="pres">
      <dgm:prSet presAssocID="{60DD938C-4FF4-468B-874B-982CE275A00D}" presName="iconBgRect" presStyleLbl="bgShp" presStyleIdx="0" presStyleCnt="3"/>
      <dgm:spPr/>
    </dgm:pt>
    <dgm:pt modelId="{F4496DDF-035B-4D63-9DD4-E2CDAF26D4E0}" type="pres">
      <dgm:prSet presAssocID="{60DD938C-4FF4-468B-874B-982CE275A0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B757B4F-A7BE-4BE3-B1D0-21DF4C5D108B}" type="pres">
      <dgm:prSet presAssocID="{60DD938C-4FF4-468B-874B-982CE275A00D}" presName="spaceRect" presStyleCnt="0"/>
      <dgm:spPr/>
    </dgm:pt>
    <dgm:pt modelId="{516BE38C-5F54-419F-B3A9-F3ADDC57D1F3}" type="pres">
      <dgm:prSet presAssocID="{60DD938C-4FF4-468B-874B-982CE275A00D}" presName="textRect" presStyleLbl="revTx" presStyleIdx="0" presStyleCnt="3">
        <dgm:presLayoutVars>
          <dgm:chMax val="1"/>
          <dgm:chPref val="1"/>
        </dgm:presLayoutVars>
      </dgm:prSet>
      <dgm:spPr/>
    </dgm:pt>
    <dgm:pt modelId="{3CA08CF4-F695-4050-B327-BD6C4A921553}" type="pres">
      <dgm:prSet presAssocID="{048B92E6-16D0-4C01-B96E-DC3871A963CB}" presName="sibTrans" presStyleCnt="0"/>
      <dgm:spPr/>
    </dgm:pt>
    <dgm:pt modelId="{E8AB9373-1148-48C4-BE03-D171B4FF0267}" type="pres">
      <dgm:prSet presAssocID="{FF6455BD-71AF-4C4E-B164-ABEBDD7ACE88}" presName="compNode" presStyleCnt="0"/>
      <dgm:spPr/>
    </dgm:pt>
    <dgm:pt modelId="{7AB9520D-235D-4AA4-9E6B-95DE732143A1}" type="pres">
      <dgm:prSet presAssocID="{FF6455BD-71AF-4C4E-B164-ABEBDD7ACE88}" presName="iconBgRect" presStyleLbl="bgShp" presStyleIdx="1" presStyleCnt="3"/>
      <dgm:spPr/>
    </dgm:pt>
    <dgm:pt modelId="{0996D22B-61ED-417D-BEE1-F2E66D031439}" type="pres">
      <dgm:prSet presAssocID="{FF6455BD-71AF-4C4E-B164-ABEBDD7ACE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D2762DF2-762B-4838-B32A-060D6ADFEEFC}" type="pres">
      <dgm:prSet presAssocID="{FF6455BD-71AF-4C4E-B164-ABEBDD7ACE88}" presName="spaceRect" presStyleCnt="0"/>
      <dgm:spPr/>
    </dgm:pt>
    <dgm:pt modelId="{22D82000-E4F8-47F9-8C0C-758F686FDAC2}" type="pres">
      <dgm:prSet presAssocID="{FF6455BD-71AF-4C4E-B164-ABEBDD7ACE88}" presName="textRect" presStyleLbl="revTx" presStyleIdx="1" presStyleCnt="3">
        <dgm:presLayoutVars>
          <dgm:chMax val="1"/>
          <dgm:chPref val="1"/>
        </dgm:presLayoutVars>
      </dgm:prSet>
      <dgm:spPr/>
    </dgm:pt>
    <dgm:pt modelId="{DD293224-E7A7-4B96-9100-7561D536271B}" type="pres">
      <dgm:prSet presAssocID="{4092F89C-7F50-429A-BD2A-6CF1C4647A1F}" presName="sibTrans" presStyleCnt="0"/>
      <dgm:spPr/>
    </dgm:pt>
    <dgm:pt modelId="{13E872E7-3026-4136-8348-21820670232A}" type="pres">
      <dgm:prSet presAssocID="{E1B681BA-3153-4D76-B916-B65937FB0279}" presName="compNode" presStyleCnt="0"/>
      <dgm:spPr/>
    </dgm:pt>
    <dgm:pt modelId="{22F150FC-21E2-4309-A378-05F415FEA41C}" type="pres">
      <dgm:prSet presAssocID="{E1B681BA-3153-4D76-B916-B65937FB0279}" presName="iconBgRect" presStyleLbl="bgShp" presStyleIdx="2" presStyleCnt="3"/>
      <dgm:spPr/>
    </dgm:pt>
    <dgm:pt modelId="{6EB23A50-7345-47B0-A8C4-1CDB112103B0}" type="pres">
      <dgm:prSet presAssocID="{E1B681BA-3153-4D76-B916-B65937FB02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501E17D3-01C3-4D9F-90F7-DCA582936C9F}" type="pres">
      <dgm:prSet presAssocID="{E1B681BA-3153-4D76-B916-B65937FB0279}" presName="spaceRect" presStyleCnt="0"/>
      <dgm:spPr/>
    </dgm:pt>
    <dgm:pt modelId="{3501C3F7-E6E4-40F5-9C5D-3B4032F36D7E}" type="pres">
      <dgm:prSet presAssocID="{E1B681BA-3153-4D76-B916-B65937FB02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00590D-EF32-4E55-B65B-220968B95524}" type="presOf" srcId="{A72A6D6A-7E88-4353-A103-5EA75CD3C42A}" destId="{E5E2E216-B982-4C63-AC36-4EBA0811FC13}" srcOrd="0" destOrd="0" presId="urn:microsoft.com/office/officeart/2018/5/layout/IconCircleLabelList"/>
    <dgm:cxn modelId="{879A0125-63FF-4541-8346-EF16250EB7D6}" type="presOf" srcId="{FF6455BD-71AF-4C4E-B164-ABEBDD7ACE88}" destId="{22D82000-E4F8-47F9-8C0C-758F686FDAC2}" srcOrd="0" destOrd="0" presId="urn:microsoft.com/office/officeart/2018/5/layout/IconCircleLabelList"/>
    <dgm:cxn modelId="{94FAAF4B-4403-42DA-80E6-83A70F6035FE}" srcId="{A72A6D6A-7E88-4353-A103-5EA75CD3C42A}" destId="{FF6455BD-71AF-4C4E-B164-ABEBDD7ACE88}" srcOrd="1" destOrd="0" parTransId="{768A4886-DF78-4AB2-83BC-C2FB8E6EF9C1}" sibTransId="{4092F89C-7F50-429A-BD2A-6CF1C4647A1F}"/>
    <dgm:cxn modelId="{0A5713B9-13FA-4843-A0A3-00D1663ABD3A}" srcId="{A72A6D6A-7E88-4353-A103-5EA75CD3C42A}" destId="{E1B681BA-3153-4D76-B916-B65937FB0279}" srcOrd="2" destOrd="0" parTransId="{5F241A62-87E8-4B25-AE8F-96866B7F01FF}" sibTransId="{C1C2D0FF-38C8-425E-B227-2BCE553CE77C}"/>
    <dgm:cxn modelId="{06F63EC5-902E-479A-9033-996D201E2C15}" type="presOf" srcId="{60DD938C-4FF4-468B-874B-982CE275A00D}" destId="{516BE38C-5F54-419F-B3A9-F3ADDC57D1F3}" srcOrd="0" destOrd="0" presId="urn:microsoft.com/office/officeart/2018/5/layout/IconCircleLabelList"/>
    <dgm:cxn modelId="{881863D2-7038-44CE-94BB-049FD37D69AE}" type="presOf" srcId="{E1B681BA-3153-4D76-B916-B65937FB0279}" destId="{3501C3F7-E6E4-40F5-9C5D-3B4032F36D7E}" srcOrd="0" destOrd="0" presId="urn:microsoft.com/office/officeart/2018/5/layout/IconCircleLabelList"/>
    <dgm:cxn modelId="{82DF40EA-4BD4-4131-9BAE-6BE79EF50A06}" srcId="{A72A6D6A-7E88-4353-A103-5EA75CD3C42A}" destId="{60DD938C-4FF4-468B-874B-982CE275A00D}" srcOrd="0" destOrd="0" parTransId="{D7DE46D2-0123-4EBC-B2DB-5013D44575BA}" sibTransId="{048B92E6-16D0-4C01-B96E-DC3871A963CB}"/>
    <dgm:cxn modelId="{6C5F3BCB-ED25-4F2E-8806-0108073B2561}" type="presParOf" srcId="{E5E2E216-B982-4C63-AC36-4EBA0811FC13}" destId="{C8B998DD-AF6D-4C1F-BEF3-B2704CA2519E}" srcOrd="0" destOrd="0" presId="urn:microsoft.com/office/officeart/2018/5/layout/IconCircleLabelList"/>
    <dgm:cxn modelId="{7CA48D96-88AD-43C3-9433-A6A9844D0342}" type="presParOf" srcId="{C8B998DD-AF6D-4C1F-BEF3-B2704CA2519E}" destId="{7E3AA27E-20AD-4FA2-9ED6-0F28EA2A5E43}" srcOrd="0" destOrd="0" presId="urn:microsoft.com/office/officeart/2018/5/layout/IconCircleLabelList"/>
    <dgm:cxn modelId="{89111521-ABFD-407C-A513-22543204341F}" type="presParOf" srcId="{C8B998DD-AF6D-4C1F-BEF3-B2704CA2519E}" destId="{F4496DDF-035B-4D63-9DD4-E2CDAF26D4E0}" srcOrd="1" destOrd="0" presId="urn:microsoft.com/office/officeart/2018/5/layout/IconCircleLabelList"/>
    <dgm:cxn modelId="{BBC01499-AD31-409C-A37C-4767890FCFC8}" type="presParOf" srcId="{C8B998DD-AF6D-4C1F-BEF3-B2704CA2519E}" destId="{7B757B4F-A7BE-4BE3-B1D0-21DF4C5D108B}" srcOrd="2" destOrd="0" presId="urn:microsoft.com/office/officeart/2018/5/layout/IconCircleLabelList"/>
    <dgm:cxn modelId="{75AC04D5-9F89-4E32-9B5D-C57ED7B53E98}" type="presParOf" srcId="{C8B998DD-AF6D-4C1F-BEF3-B2704CA2519E}" destId="{516BE38C-5F54-419F-B3A9-F3ADDC57D1F3}" srcOrd="3" destOrd="0" presId="urn:microsoft.com/office/officeart/2018/5/layout/IconCircleLabelList"/>
    <dgm:cxn modelId="{4E661253-60EB-4550-9543-0F354FB83AD8}" type="presParOf" srcId="{E5E2E216-B982-4C63-AC36-4EBA0811FC13}" destId="{3CA08CF4-F695-4050-B327-BD6C4A921553}" srcOrd="1" destOrd="0" presId="urn:microsoft.com/office/officeart/2018/5/layout/IconCircleLabelList"/>
    <dgm:cxn modelId="{D9253FDA-1146-48D8-8EE5-7D7FACF5DEE8}" type="presParOf" srcId="{E5E2E216-B982-4C63-AC36-4EBA0811FC13}" destId="{E8AB9373-1148-48C4-BE03-D171B4FF0267}" srcOrd="2" destOrd="0" presId="urn:microsoft.com/office/officeart/2018/5/layout/IconCircleLabelList"/>
    <dgm:cxn modelId="{5A136282-885C-4FD2-AF69-2C82AB191F53}" type="presParOf" srcId="{E8AB9373-1148-48C4-BE03-D171B4FF0267}" destId="{7AB9520D-235D-4AA4-9E6B-95DE732143A1}" srcOrd="0" destOrd="0" presId="urn:microsoft.com/office/officeart/2018/5/layout/IconCircleLabelList"/>
    <dgm:cxn modelId="{2B0B0B70-27A0-4832-B49C-A91357B9A045}" type="presParOf" srcId="{E8AB9373-1148-48C4-BE03-D171B4FF0267}" destId="{0996D22B-61ED-417D-BEE1-F2E66D031439}" srcOrd="1" destOrd="0" presId="urn:microsoft.com/office/officeart/2018/5/layout/IconCircleLabelList"/>
    <dgm:cxn modelId="{4B1D3047-9E60-4F23-8E21-2B59C2800BDE}" type="presParOf" srcId="{E8AB9373-1148-48C4-BE03-D171B4FF0267}" destId="{D2762DF2-762B-4838-B32A-060D6ADFEEFC}" srcOrd="2" destOrd="0" presId="urn:microsoft.com/office/officeart/2018/5/layout/IconCircleLabelList"/>
    <dgm:cxn modelId="{637D5C8A-924D-4303-AEED-F29B19B903E3}" type="presParOf" srcId="{E8AB9373-1148-48C4-BE03-D171B4FF0267}" destId="{22D82000-E4F8-47F9-8C0C-758F686FDAC2}" srcOrd="3" destOrd="0" presId="urn:microsoft.com/office/officeart/2018/5/layout/IconCircleLabelList"/>
    <dgm:cxn modelId="{E8E143CB-59BB-44A6-9772-13B6FDD036D9}" type="presParOf" srcId="{E5E2E216-B982-4C63-AC36-4EBA0811FC13}" destId="{DD293224-E7A7-4B96-9100-7561D536271B}" srcOrd="3" destOrd="0" presId="urn:microsoft.com/office/officeart/2018/5/layout/IconCircleLabelList"/>
    <dgm:cxn modelId="{5A94483F-6C50-4BE5-8780-B5E09E1DF896}" type="presParOf" srcId="{E5E2E216-B982-4C63-AC36-4EBA0811FC13}" destId="{13E872E7-3026-4136-8348-21820670232A}" srcOrd="4" destOrd="0" presId="urn:microsoft.com/office/officeart/2018/5/layout/IconCircleLabelList"/>
    <dgm:cxn modelId="{95F894BD-C0AC-4A65-942A-320E3A8C6DF8}" type="presParOf" srcId="{13E872E7-3026-4136-8348-21820670232A}" destId="{22F150FC-21E2-4309-A378-05F415FEA41C}" srcOrd="0" destOrd="0" presId="urn:microsoft.com/office/officeart/2018/5/layout/IconCircleLabelList"/>
    <dgm:cxn modelId="{AAD03C51-0FA0-4CD9-BFB2-7D2FD125CBAF}" type="presParOf" srcId="{13E872E7-3026-4136-8348-21820670232A}" destId="{6EB23A50-7345-47B0-A8C4-1CDB112103B0}" srcOrd="1" destOrd="0" presId="urn:microsoft.com/office/officeart/2018/5/layout/IconCircleLabelList"/>
    <dgm:cxn modelId="{65497E35-6A4E-4681-A6A4-5560443D7CCC}" type="presParOf" srcId="{13E872E7-3026-4136-8348-21820670232A}" destId="{501E17D3-01C3-4D9F-90F7-DCA582936C9F}" srcOrd="2" destOrd="0" presId="urn:microsoft.com/office/officeart/2018/5/layout/IconCircleLabelList"/>
    <dgm:cxn modelId="{D0985FD3-F064-45B4-B6E0-09C0D5823FC5}" type="presParOf" srcId="{13E872E7-3026-4136-8348-21820670232A}" destId="{3501C3F7-E6E4-40F5-9C5D-3B4032F36D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A27E-20AD-4FA2-9ED6-0F28EA2A5E43}">
      <dsp:nvSpPr>
        <dsp:cNvPr id="0" name=""/>
        <dsp:cNvSpPr/>
      </dsp:nvSpPr>
      <dsp:spPr>
        <a:xfrm>
          <a:off x="662544" y="473027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96DDF-035B-4D63-9DD4-E2CDAF26D4E0}">
      <dsp:nvSpPr>
        <dsp:cNvPr id="0" name=""/>
        <dsp:cNvSpPr/>
      </dsp:nvSpPr>
      <dsp:spPr>
        <a:xfrm>
          <a:off x="1086669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BE38C-5F54-419F-B3A9-F3ADDC57D1F3}">
      <dsp:nvSpPr>
        <dsp:cNvPr id="0" name=""/>
        <dsp:cNvSpPr/>
      </dsp:nvSpPr>
      <dsp:spPr>
        <a:xfrm>
          <a:off x="26357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 sprint 2 gaan wij de user stories in de website functioneel maken;</a:t>
          </a:r>
        </a:p>
      </dsp:txBody>
      <dsp:txXfrm>
        <a:off x="26357" y="3083027"/>
        <a:ext cx="3262500" cy="720000"/>
      </dsp:txXfrm>
    </dsp:sp>
    <dsp:sp modelId="{7AB9520D-235D-4AA4-9E6B-95DE732143A1}">
      <dsp:nvSpPr>
        <dsp:cNvPr id="0" name=""/>
        <dsp:cNvSpPr/>
      </dsp:nvSpPr>
      <dsp:spPr>
        <a:xfrm>
          <a:off x="4495982" y="47302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6D22B-61ED-417D-BEE1-F2E66D031439}">
      <dsp:nvSpPr>
        <dsp:cNvPr id="0" name=""/>
        <dsp:cNvSpPr/>
      </dsp:nvSpPr>
      <dsp:spPr>
        <a:xfrm>
          <a:off x="4920107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82000-E4F8-47F9-8C0C-758F686FDAC2}">
      <dsp:nvSpPr>
        <dsp:cNvPr id="0" name=""/>
        <dsp:cNvSpPr/>
      </dsp:nvSpPr>
      <dsp:spPr>
        <a:xfrm>
          <a:off x="3859795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De </a:t>
          </a:r>
          <a:r>
            <a:rPr lang="en-US" sz="1600" kern="1200" dirty="0" err="1"/>
            <a:t>actuele</a:t>
          </a:r>
          <a:r>
            <a:rPr lang="en-US" sz="1600" kern="1200" dirty="0"/>
            <a:t> datum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&amp; </a:t>
          </a:r>
          <a:r>
            <a:rPr lang="en-US" sz="1600" kern="1200" dirty="0" err="1"/>
            <a:t>tijd</a:t>
          </a:r>
          <a:r>
            <a:rPr lang="en-US" sz="1600" kern="1200" dirty="0"/>
            <a:t> </a:t>
          </a:r>
          <a:r>
            <a:rPr lang="en-US" sz="1600" kern="1200" dirty="0" err="1"/>
            <a:t>weergeven</a:t>
          </a:r>
          <a:endParaRPr lang="en-US" sz="1600" kern="1200" dirty="0"/>
        </a:p>
      </dsp:txBody>
      <dsp:txXfrm>
        <a:off x="3859795" y="3083027"/>
        <a:ext cx="3262500" cy="720000"/>
      </dsp:txXfrm>
    </dsp:sp>
    <dsp:sp modelId="{22F150FC-21E2-4309-A378-05F415FEA41C}">
      <dsp:nvSpPr>
        <dsp:cNvPr id="0" name=""/>
        <dsp:cNvSpPr/>
      </dsp:nvSpPr>
      <dsp:spPr>
        <a:xfrm>
          <a:off x="8329420" y="47302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23A50-7345-47B0-A8C4-1CDB112103B0}">
      <dsp:nvSpPr>
        <dsp:cNvPr id="0" name=""/>
        <dsp:cNvSpPr/>
      </dsp:nvSpPr>
      <dsp:spPr>
        <a:xfrm>
          <a:off x="8753545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1C3F7-E6E4-40F5-9C5D-3B4032F36D7E}">
      <dsp:nvSpPr>
        <dsp:cNvPr id="0" name=""/>
        <dsp:cNvSpPr/>
      </dsp:nvSpPr>
      <dsp:spPr>
        <a:xfrm>
          <a:off x="7693232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De </a:t>
          </a:r>
          <a:r>
            <a:rPr lang="en-US" sz="1600" kern="1200" dirty="0" err="1"/>
            <a:t>temperatuur</a:t>
          </a:r>
          <a:r>
            <a:rPr lang="en-US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weegeven</a:t>
          </a:r>
          <a:endParaRPr lang="en-US" sz="1600" kern="1200" dirty="0"/>
        </a:p>
      </dsp:txBody>
      <dsp:txXfrm>
        <a:off x="7693232" y="3083027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7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2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32825.hosts1.ma-cloud.nl/dashboar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0AF2B-0BA0-7AF4-561E-78CB18BDF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6170" r="-1" b="1999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888689-409C-465F-AC92-5A8394A7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Sprint Review 1</a:t>
            </a:r>
            <a:endParaRPr lang="en-NL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463EE-FD16-4F40-81B8-6FE9A7B94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Vlad Verheij &amp; Matthijs Juriaans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Klas SD1A</a:t>
            </a:r>
            <a:endParaRPr lang="en-NL" sz="22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8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F0613-680C-4744-A87D-169E263F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75E49653-25CC-4BB3-9213-63E3D264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1100" b="0" i="0">
                <a:effectLst/>
                <a:latin typeface="Arial" panose="020B0604020202020204" pitchFamily="34" charset="0"/>
              </a:rPr>
              <a:t>Als gebruiker wil ik inzicht krijgen in mijn energieverbruik zodat ik op den duur kan zien of de maatregelen die ik binnen mijn huis uitvoer, invloed hebben op mijn energieverbruik. </a:t>
            </a:r>
          </a:p>
          <a:p>
            <a:pPr>
              <a:lnSpc>
                <a:spcPct val="100000"/>
              </a:lnSpc>
            </a:pPr>
            <a:endParaRPr lang="nl-NL" sz="11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100">
                <a:latin typeface="Arial" panose="020B0604020202020204" pitchFamily="34" charset="0"/>
              </a:rPr>
              <a:t>1</a:t>
            </a:r>
            <a:r>
              <a:rPr lang="nl-NL" sz="1100" b="0" i="0">
                <a:effectLst/>
                <a:latin typeface="Arial" panose="020B0604020202020204" pitchFamily="34" charset="0"/>
              </a:rPr>
              <a:t>) De actueletijd en datum.</a:t>
            </a:r>
          </a:p>
          <a:p>
            <a:pPr>
              <a:lnSpc>
                <a:spcPct val="100000"/>
              </a:lnSpc>
            </a:pPr>
            <a:r>
              <a:rPr lang="nl-NL" sz="1100">
                <a:latin typeface="Arial" panose="020B0604020202020204" pitchFamily="34" charset="0"/>
              </a:rPr>
              <a:t>2</a:t>
            </a:r>
            <a:r>
              <a:rPr lang="nl-NL" sz="1100" b="0" i="0">
                <a:effectLst/>
                <a:latin typeface="Arial" panose="020B0604020202020204" pitchFamily="34" charset="0"/>
              </a:rPr>
              <a:t>)De tijd dat de zon ondergaat, de tijd dat de zon opkomt.</a:t>
            </a:r>
          </a:p>
          <a:p>
            <a:pPr>
              <a:lnSpc>
                <a:spcPct val="100000"/>
              </a:lnSpc>
            </a:pPr>
            <a:r>
              <a:rPr lang="nl-NL" sz="1100">
                <a:latin typeface="Arial" panose="020B0604020202020204" pitchFamily="34" charset="0"/>
              </a:rPr>
              <a:t>3</a:t>
            </a:r>
            <a:r>
              <a:rPr lang="nl-NL" sz="1100" b="0" i="0">
                <a:effectLst/>
                <a:latin typeface="Arial" panose="020B0604020202020204" pitchFamily="34" charset="0"/>
              </a:rPr>
              <a:t>) Het weerbericht (via een API) van vandaag.</a:t>
            </a:r>
          </a:p>
          <a:p>
            <a:pPr>
              <a:lnSpc>
                <a:spcPct val="100000"/>
              </a:lnSpc>
            </a:pPr>
            <a:r>
              <a:rPr lang="nl-NL" sz="1100">
                <a:latin typeface="Arial" panose="020B0604020202020204" pitchFamily="34" charset="0"/>
              </a:rPr>
              <a:t>4</a:t>
            </a:r>
            <a:r>
              <a:rPr lang="nl-NL" sz="1100" b="0" i="0">
                <a:effectLst/>
                <a:latin typeface="Arial" panose="020B0604020202020204" pitchFamily="34" charset="0"/>
              </a:rPr>
              <a:t>) De actuele buitentemperatuur </a:t>
            </a:r>
          </a:p>
          <a:p>
            <a:pPr>
              <a:lnSpc>
                <a:spcPct val="100000"/>
              </a:lnSpc>
            </a:pPr>
            <a:r>
              <a:rPr lang="nl-NL" sz="1100">
                <a:latin typeface="Arial" panose="020B0604020202020204" pitchFamily="34" charset="0"/>
              </a:rPr>
              <a:t>5</a:t>
            </a:r>
            <a:r>
              <a:rPr lang="nl-NL" sz="1100" b="0" i="0">
                <a:effectLst/>
                <a:latin typeface="Arial" panose="020B0604020202020204" pitchFamily="34" charset="0"/>
              </a:rPr>
              <a:t>) De actuele binnentemperatuurin een ruimte</a:t>
            </a:r>
          </a:p>
          <a:p>
            <a:pPr>
              <a:lnSpc>
                <a:spcPct val="100000"/>
              </a:lnSpc>
            </a:pPr>
            <a:r>
              <a:rPr lang="nl-NL" sz="1100">
                <a:latin typeface="Arial" panose="020B0604020202020204" pitchFamily="34" charset="0"/>
              </a:rPr>
              <a:t>6</a:t>
            </a:r>
            <a:r>
              <a:rPr lang="nl-NL" sz="1100" b="0" i="0">
                <a:effectLst/>
                <a:latin typeface="Arial" panose="020B0604020202020204" pitchFamily="34" charset="0"/>
              </a:rPr>
              <a:t>) De actuele lichtsterkte in een ruimte</a:t>
            </a:r>
            <a:endParaRPr lang="en-NL" sz="110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E32EDC66-DC36-082D-05EE-D33952EEC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067" y="567942"/>
            <a:ext cx="5716862" cy="5716862"/>
          </a:xfrm>
          <a:prstGeom prst="rect">
            <a:avLst/>
          </a:prstGeom>
        </p:spPr>
      </p:pic>
      <p:grpSp>
        <p:nvGrpSpPr>
          <p:cNvPr id="99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1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87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5" name="Rectangle 15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6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7" name="Freeform: Shape 162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64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65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66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67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68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69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653B98-1B2F-4FA7-9020-41793AF4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596" y="846740"/>
            <a:ext cx="4795282" cy="2091782"/>
          </a:xfrm>
        </p:spPr>
        <p:txBody>
          <a:bodyPr anchor="ctr">
            <a:normAutofit/>
          </a:bodyPr>
          <a:lstStyle/>
          <a:p>
            <a:r>
              <a:rPr lang="en-US" dirty="0"/>
              <a:t>User Stories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7F53-EB18-48EE-9C11-B9AD590A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787" y="847340"/>
            <a:ext cx="4977905" cy="2091182"/>
          </a:xfrm>
        </p:spPr>
        <p:txBody>
          <a:bodyPr anchor="ctr">
            <a:normAutofit/>
          </a:bodyPr>
          <a:lstStyle/>
          <a:p>
            <a:r>
              <a:rPr lang="en-US" sz="1800"/>
              <a:t>Wij hebben nog geen user stories erin gezet, wij hebben de fundamentals van de website zichtbaar gemaakt en in Sprint 2 gaan wij de user stories uitvoeren.</a:t>
            </a:r>
            <a:endParaRPr lang="en-NL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A6288-0FAC-43BF-991E-3C91157F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3239078"/>
            <a:ext cx="10515600" cy="2366010"/>
          </a:xfrm>
          <a:prstGeom prst="rect">
            <a:avLst/>
          </a:prstGeom>
        </p:spPr>
      </p:pic>
      <p:grpSp>
        <p:nvGrpSpPr>
          <p:cNvPr id="194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5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96" name="Freeform: Shape 175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76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77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78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79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180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181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3" name="Freeform: Shape 174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33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DF4F6D-7561-4756-86B5-0F28EBC4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Deelproduct</a:t>
            </a:r>
            <a:endParaRPr lang="en-NL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AAEE-A617-4589-81AE-118EC793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>
            <a:normAutofit/>
          </a:bodyPr>
          <a:lstStyle/>
          <a:p>
            <a:pPr algn="ctr"/>
            <a:r>
              <a:rPr lang="en-GB" sz="1800" dirty="0">
                <a:hlinkClick r:id="rId2"/>
              </a:rPr>
              <a:t>http://32825.hosts1.ma-cloud.nl/dashboard/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15815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40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84FBDE-283C-456C-BE55-0E4E32FF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41" y="726641"/>
            <a:ext cx="5998193" cy="3187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Problemen, Uitdagingen &amp; Keuzes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17DB-38B5-4FE8-BFC0-15ACFC4E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025" y="4069781"/>
            <a:ext cx="5993576" cy="20433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 CSS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alignen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op de website –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Wij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hebben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hiervoor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Flex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gebruikt</a:t>
            </a: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0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27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EC0865-1F94-415D-A3DF-145D4134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Sprint 2</a:t>
            </a:r>
            <a:endParaRPr lang="en-NL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1E68D278-18C9-1646-ABC6-9C0B4F7C2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175741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97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614A4C-6C07-4055-9DDD-45DB5E8C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2946490"/>
            <a:ext cx="10191942" cy="3173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023100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312B1C"/>
      </a:dk2>
      <a:lt2>
        <a:srgbClr val="F1F0F3"/>
      </a:lt2>
      <a:accent1>
        <a:srgbClr val="98A67E"/>
      </a:accent1>
      <a:accent2>
        <a:srgbClr val="A7A372"/>
      </a:accent2>
      <a:accent3>
        <a:srgbClr val="B99C7E"/>
      </a:accent3>
      <a:accent4>
        <a:srgbClr val="BA847F"/>
      </a:accent4>
      <a:accent5>
        <a:srgbClr val="C492A2"/>
      </a:accent5>
      <a:accent6>
        <a:srgbClr val="BA7FAB"/>
      </a:accent6>
      <a:hlink>
        <a:srgbClr val="826BA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Sagona Book</vt:lpstr>
      <vt:lpstr>Segoe UI Semilight</vt:lpstr>
      <vt:lpstr>ExploreVTI</vt:lpstr>
      <vt:lpstr>Sprint Review 1</vt:lpstr>
      <vt:lpstr>De Opdracht</vt:lpstr>
      <vt:lpstr>User Stories</vt:lpstr>
      <vt:lpstr>Deelproduct</vt:lpstr>
      <vt:lpstr>Problemen, Uitdagingen &amp; Keuzes</vt:lpstr>
      <vt:lpstr>Sprint 2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1</dc:title>
  <dc:creator>Vlad Verheij</dc:creator>
  <cp:lastModifiedBy>Vlad Verheij</cp:lastModifiedBy>
  <cp:revision>2</cp:revision>
  <dcterms:created xsi:type="dcterms:W3CDTF">2022-03-25T11:08:19Z</dcterms:created>
  <dcterms:modified xsi:type="dcterms:W3CDTF">2022-03-25T11:32:12Z</dcterms:modified>
</cp:coreProperties>
</file>