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73" r:id="rId6"/>
    <p:sldId id="272" r:id="rId7"/>
    <p:sldId id="257" r:id="rId8"/>
    <p:sldId id="264" r:id="rId9"/>
    <p:sldId id="258" r:id="rId10"/>
    <p:sldId id="274" r:id="rId11"/>
    <p:sldId id="275" r:id="rId12"/>
    <p:sldId id="267" r:id="rId13"/>
    <p:sldId id="268" r:id="rId14"/>
    <p:sldId id="269" r:id="rId15"/>
    <p:sldId id="270" r:id="rId16"/>
    <p:sldId id="276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BD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0" d="100"/>
          <a:sy n="80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2C5A-B951-5526-BE39-2F8CF42C0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660D27-7E46-25E2-A724-B4F6771C9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4F29E-6E7F-303A-BF9C-9F277D6E6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4516B-579D-BA84-EE92-3069BC98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EBF6-09BB-5D13-8EB8-4CEF31B0B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90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30C3C-2F70-2996-041C-4CC3EBBB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2D06F-0A95-CD91-5A2C-97D3A5536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5B93A-B346-CBB0-8293-74C38FBB6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6C226-6287-FB14-4463-DAEFE87A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5D39F-A185-D0B5-DF25-73738E204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36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C6CCE-D482-CAEB-6EAC-A9FF298C9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BD6B9-FFF7-07A6-66ED-EC3E17EE4C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0DCC2-38DD-034B-7F40-70297992D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3132-0D4F-3D09-50DE-A71660BD6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627EC-24D7-B3EF-6B8A-D0D55FE5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848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E405359-F32A-A710-1886-20BD62900903}"/>
              </a:ext>
            </a:extLst>
          </p:cNvPr>
          <p:cNvSpPr/>
          <p:nvPr userDrawn="1"/>
        </p:nvSpPr>
        <p:spPr>
          <a:xfrm>
            <a:off x="259556" y="257175"/>
            <a:ext cx="11672887" cy="814388"/>
          </a:xfrm>
          <a:prstGeom prst="roundRect">
            <a:avLst/>
          </a:prstGeom>
          <a:solidFill>
            <a:srgbClr val="FDBD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717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E2B46-5A90-B72A-BFA2-FD107C7A0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58F27-180E-963B-84BE-9C8582D37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A517F-95D8-A00C-E885-57E5A7840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D2D14-B2F6-2295-2497-41AF26F11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19345-CDFF-1A7C-2FE5-AF463F84B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7922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65F1D-7AE3-7FA4-6315-592248892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2CB04-4BC5-D2EB-BDD5-F4D6CDEEB9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42583-D344-0BC6-DFDE-78AC136B0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DF4FB-6955-858A-1D50-34411BA93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7971F-EF18-B13B-101A-1C19A4F06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A799C-7A7F-089B-9C93-E5BBBD332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9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6B4EB-3C02-64B3-A463-1B1B5C0DA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7E00F-26AA-597C-6A72-EEDD51F8C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BD739-F4F4-346D-18DF-F26F2CCB8C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2FBACC-CEFD-D766-2789-4AEC4D40F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1B26C7-ACA6-25C8-FF25-80CF3EA42D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142F3-605C-E9CA-77A1-394D56B0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16138-8B0C-E1AE-6724-9B3CFCECB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DBC6A-D139-B927-F8E0-0FD18434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08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BDE4-A4B4-62B7-1AB6-BB44DC1F7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48B2B-2147-51C7-6458-BA62966EC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64D7C-838D-1733-7B01-9A20AFEB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C3A5A0-5390-AE51-DBAB-329735BDB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086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E57A79-2198-7BC4-3C33-A65F1EE5B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CA2532-9EA0-965C-DC93-F212265D1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91585-C7FC-A127-0A07-407605345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181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4C88E-DD4A-02B6-B069-0148C8A49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5D2D8-BF62-338A-F0D4-16EEDD0E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C9C9D5-ED4A-F277-B7D5-8617321F42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CF267-964C-0385-6921-39CE8538D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B401F-ECB8-3C67-811E-93ACCCADB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D5A13-9541-ABE0-7926-EC1B4F7B0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32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FD892-61BC-0644-2886-4C0F46EC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71E1DA-64CD-3D70-DE59-454EB0F494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5285F-FAE3-3421-E2BE-5AECC43E9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6978-54A8-7B79-0C88-CCC79C24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02B16D-1F20-7EDE-E391-06E10278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76F47-61F0-9F4E-71AC-65C28F93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428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ABC67F-664C-4E73-D30D-F1CE07DFB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FF78-EFE5-500A-28CC-9D42AB617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C3E70-16E0-A629-18DC-933EEB0E4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B2061B-7529-48BB-B276-872D5D7A7534}" type="datetimeFigureOut">
              <a:rPr lang="en-IN" smtClean="0"/>
              <a:t>13-05-2025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0385F-B4F3-DAB4-E32E-138A04028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8B8BC-B171-1F7C-65CC-3F309A236C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D2FEBE-541B-4DD5-B5E2-90C7795461D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508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BD5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03B6443-5D26-AB0F-28E0-2779198D28FA}"/>
              </a:ext>
            </a:extLst>
          </p:cNvPr>
          <p:cNvSpPr txBox="1"/>
          <p:nvPr/>
        </p:nvSpPr>
        <p:spPr>
          <a:xfrm>
            <a:off x="345851" y="574372"/>
            <a:ext cx="11500297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500" b="1" dirty="0">
              <a:latin typeface="Calibri (Body)"/>
              <a:cs typeface="Times New Roman" panose="02020603050405020304" pitchFamily="18" charset="0"/>
            </a:endParaRPr>
          </a:p>
          <a:p>
            <a:pPr algn="ctr"/>
            <a:r>
              <a:rPr lang="en-US" sz="3600" b="1" dirty="0">
                <a:latin typeface="Calibri (Body)"/>
                <a:cs typeface="Times New Roman" panose="02020603050405020304" pitchFamily="18" charset="0"/>
              </a:rPr>
              <a:t>MID-TERM EVALUATION</a:t>
            </a:r>
          </a:p>
          <a:p>
            <a:pPr algn="ctr"/>
            <a:r>
              <a:rPr lang="en-US" sz="3600" b="1" dirty="0">
                <a:latin typeface="Calibri (Body)"/>
                <a:cs typeface="Times New Roman" panose="02020603050405020304" pitchFamily="18" charset="0"/>
              </a:rPr>
              <a:t>NEWS APPLICATION</a:t>
            </a:r>
          </a:p>
          <a:p>
            <a:pPr algn="ctr"/>
            <a:endParaRPr lang="en-US" sz="2400" b="1" dirty="0">
              <a:latin typeface="Calibri (Body)"/>
              <a:cs typeface="Times New Roman" panose="02020603050405020304" pitchFamily="18" charset="0"/>
            </a:endParaRPr>
          </a:p>
          <a:p>
            <a:pPr algn="ctr"/>
            <a:endParaRPr lang="en-US" sz="2000" b="1" dirty="0">
              <a:latin typeface="Calibri (Body)"/>
              <a:cs typeface="Times New Roman" panose="02020603050405020304" pitchFamily="18" charset="0"/>
            </a:endParaRPr>
          </a:p>
          <a:p>
            <a:pPr algn="ctr"/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VIKASH KUMAR DUBEY</a:t>
            </a:r>
            <a:br>
              <a:rPr lang="en-US" sz="2400" b="1" dirty="0">
                <a:latin typeface="Calibri (Body)"/>
                <a:cs typeface="Times New Roman" panose="02020603050405020304" pitchFamily="18" charset="0"/>
              </a:rPr>
            </a:br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23FS20MCA00042</a:t>
            </a:r>
          </a:p>
          <a:p>
            <a:pPr algn="ctr"/>
            <a:endParaRPr lang="en-US" sz="2400" b="1" dirty="0">
              <a:latin typeface="Calibri (Body)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Calibri (Body)"/>
                <a:cs typeface="Times New Roman" panose="02020603050405020304" pitchFamily="18" charset="0"/>
              </a:rPr>
              <a:t>Under the guidance of </a:t>
            </a:r>
          </a:p>
          <a:p>
            <a:pPr algn="ctr"/>
            <a:r>
              <a:rPr lang="en-US" sz="2400" b="1" dirty="0">
                <a:latin typeface="Calibri (Body)"/>
                <a:cs typeface="Times New Roman" panose="02020603050405020304" pitchFamily="18" charset="0"/>
              </a:rPr>
              <a:t>Divya Sharma</a:t>
            </a:r>
          </a:p>
          <a:p>
            <a:pPr algn="ctr"/>
            <a:endParaRPr lang="en-US" sz="2400" b="1" dirty="0">
              <a:latin typeface="Calibri (Body)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Calibri (Body)"/>
                <a:cs typeface="Times New Roman" panose="02020603050405020304" pitchFamily="18" charset="0"/>
              </a:rPr>
              <a:t>MASTER OF  COMPUTER APPLICATIONS (MCA)</a:t>
            </a:r>
          </a:p>
          <a:p>
            <a:pPr algn="ctr"/>
            <a:r>
              <a:rPr lang="en-US" b="1" dirty="0">
                <a:latin typeface="Calibri (Body)"/>
                <a:cs typeface="Times New Roman" panose="02020603050405020304" pitchFamily="18" charset="0"/>
              </a:rPr>
              <a:t>DEPARTMENT OF COMPUTER APPLICATIONS</a:t>
            </a:r>
          </a:p>
          <a:p>
            <a:pPr algn="ctr"/>
            <a:endParaRPr lang="en-US" b="1" dirty="0">
              <a:latin typeface="Calibri (Body)"/>
              <a:cs typeface="Times New Roman" panose="02020603050405020304" pitchFamily="18" charset="0"/>
            </a:endParaRPr>
          </a:p>
          <a:p>
            <a:pPr algn="ctr"/>
            <a:r>
              <a:rPr lang="en-US" b="1" dirty="0">
                <a:latin typeface="Calibri (Body)"/>
                <a:cs typeface="Times New Roman" panose="02020603050405020304" pitchFamily="18" charset="0"/>
              </a:rPr>
              <a:t>MANIPAL UNIVERSITY JAIPUR</a:t>
            </a:r>
          </a:p>
          <a:p>
            <a:pPr algn="ctr"/>
            <a:r>
              <a:rPr lang="en-US" dirty="0">
                <a:latin typeface="Calibri (Body)"/>
                <a:cs typeface="Times New Roman" panose="02020603050405020304" pitchFamily="18" charset="0"/>
              </a:rPr>
              <a:t>JAIPUR 303 007, RAJASTHAN, INDIA</a:t>
            </a:r>
            <a:r>
              <a:rPr lang="en-US" b="1" dirty="0">
                <a:latin typeface="Calibri (Body)"/>
                <a:cs typeface="Times New Roman" panose="02020603050405020304" pitchFamily="18" charset="0"/>
              </a:rPr>
              <a:t>    </a:t>
            </a:r>
          </a:p>
          <a:p>
            <a:pPr algn="ctr"/>
            <a:r>
              <a:rPr lang="en-US" b="1" dirty="0">
                <a:latin typeface="Calibri (Body)"/>
                <a:cs typeface="Times New Roman" panose="02020603050405020304" pitchFamily="18" charset="0"/>
              </a:rPr>
              <a:t>2023-25 </a:t>
            </a:r>
            <a:endParaRPr lang="en-US" sz="1500" b="1" dirty="0">
              <a:latin typeface="Calibri (Body)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329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C1F715-7E42-117A-40D3-0C661C4BA7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144" y="1200308"/>
            <a:ext cx="8641915" cy="4818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589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527FEB-2361-520A-C7E1-2870F2FD56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168" y="1110429"/>
            <a:ext cx="8658286" cy="482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5299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98B533-B2C7-A726-E74D-1E0D0D4C085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6063" y="1561131"/>
            <a:ext cx="8059874" cy="448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209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BCC3CF-C311-6843-2CE6-AAC53B681242}"/>
              </a:ext>
            </a:extLst>
          </p:cNvPr>
          <p:cNvSpPr txBox="1"/>
          <p:nvPr/>
        </p:nvSpPr>
        <p:spPr>
          <a:xfrm>
            <a:off x="381662" y="1685677"/>
            <a:ext cx="102810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Learned Full-Stack Development through a real-world use case.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Implemented secure user authentication and admin content control.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Achieved real-time interactivity using Socket.IO.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Improved understanding of scalable and responsive design.</a:t>
            </a:r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Project demonstrates how technology can enhance news delivery and user engagement</a:t>
            </a:r>
            <a:endParaRPr lang="en-IN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93B366-3922-8DB9-0F34-71587EE3FCBB}"/>
              </a:ext>
            </a:extLst>
          </p:cNvPr>
          <p:cNvSpPr txBox="1"/>
          <p:nvPr/>
        </p:nvSpPr>
        <p:spPr>
          <a:xfrm>
            <a:off x="453225" y="469127"/>
            <a:ext cx="1548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Conclusion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8922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1916BE-E4F9-4486-F1FA-DE1787E736B0}"/>
              </a:ext>
            </a:extLst>
          </p:cNvPr>
          <p:cNvSpPr txBox="1"/>
          <p:nvPr/>
        </p:nvSpPr>
        <p:spPr>
          <a:xfrm>
            <a:off x="594497" y="1916264"/>
            <a:ext cx="9525662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/>
              <a:t>Category-Based News Curation</a:t>
            </a:r>
          </a:p>
          <a:p>
            <a:pPr>
              <a:lnSpc>
                <a:spcPct val="150000"/>
              </a:lnSpc>
            </a:pPr>
            <a:r>
              <a:rPr lang="en-US" dirty="0"/>
              <a:t>Add auto-categorization using machine learning or APIs.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Multilingual Support</a:t>
            </a:r>
          </a:p>
          <a:p>
            <a:pPr>
              <a:lnSpc>
                <a:spcPct val="150000"/>
              </a:lnSpc>
            </a:pPr>
            <a:r>
              <a:rPr lang="en-US" dirty="0"/>
              <a:t>Deliver news in multiple languages to reach a broader audience.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Push Notifications</a:t>
            </a:r>
          </a:p>
          <a:p>
            <a:pPr>
              <a:lnSpc>
                <a:spcPct val="150000"/>
              </a:lnSpc>
            </a:pPr>
            <a:r>
              <a:rPr lang="en-US" dirty="0"/>
              <a:t>Notify users about breaking news or custom alerts.</a:t>
            </a:r>
            <a:endParaRPr lang="en-IN" dirty="0"/>
          </a:p>
          <a:p>
            <a:pPr>
              <a:lnSpc>
                <a:spcPct val="150000"/>
              </a:lnSpc>
            </a:pPr>
            <a:r>
              <a:rPr lang="en-IN" b="1" dirty="0"/>
              <a:t>User Comments &amp; Discussions</a:t>
            </a:r>
          </a:p>
          <a:p>
            <a:pPr>
              <a:lnSpc>
                <a:spcPct val="150000"/>
              </a:lnSpc>
            </a:pPr>
            <a:r>
              <a:rPr lang="en-US" dirty="0"/>
              <a:t>Enable interaction through comments on news posts.</a:t>
            </a:r>
            <a:endParaRPr lang="en-IN" b="1" dirty="0"/>
          </a:p>
          <a:p>
            <a:pPr>
              <a:lnSpc>
                <a:spcPct val="150000"/>
              </a:lnSpc>
            </a:pPr>
            <a:r>
              <a:rPr lang="en-IN" b="1" dirty="0"/>
              <a:t>Analytics Dashboard (Admin)</a:t>
            </a:r>
          </a:p>
          <a:p>
            <a:pPr>
              <a:lnSpc>
                <a:spcPct val="150000"/>
              </a:lnSpc>
            </a:pPr>
            <a:r>
              <a:rPr lang="en-US" dirty="0"/>
              <a:t>Track views, reactions, and user engagement in real time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81EFCB-9BA0-3C9B-1509-DD3ED864DB5C}"/>
              </a:ext>
            </a:extLst>
          </p:cNvPr>
          <p:cNvSpPr txBox="1"/>
          <p:nvPr/>
        </p:nvSpPr>
        <p:spPr>
          <a:xfrm>
            <a:off x="594497" y="508883"/>
            <a:ext cx="18243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Future Scope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3035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6BDB39-2A30-929E-2628-AF7D40E8249F}"/>
              </a:ext>
            </a:extLst>
          </p:cNvPr>
          <p:cNvSpPr txBox="1"/>
          <p:nvPr/>
        </p:nvSpPr>
        <p:spPr>
          <a:xfrm>
            <a:off x="508883" y="429370"/>
            <a:ext cx="45242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Outline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D17622-43E8-99D2-757E-100F5C87D118}"/>
              </a:ext>
            </a:extLst>
          </p:cNvPr>
          <p:cNvSpPr txBox="1"/>
          <p:nvPr/>
        </p:nvSpPr>
        <p:spPr>
          <a:xfrm>
            <a:off x="508883" y="1622066"/>
            <a:ext cx="3894464" cy="4446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Introduction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Motivation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Process Model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Software Requirement Specification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Data Flow Diagram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Output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Conclusion</a:t>
            </a:r>
          </a:p>
          <a:p>
            <a:pPr marL="342900" indent="-342900">
              <a:lnSpc>
                <a:spcPct val="200000"/>
              </a:lnSpc>
              <a:buAutoNum type="arabicPeriod"/>
            </a:pPr>
            <a:r>
              <a:rPr lang="en-US" dirty="0"/>
              <a:t>Future scope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04271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538E447-5EDD-C2D5-6B8B-86F14E65D2A5}"/>
              </a:ext>
            </a:extLst>
          </p:cNvPr>
          <p:cNvSpPr txBox="1"/>
          <p:nvPr/>
        </p:nvSpPr>
        <p:spPr>
          <a:xfrm>
            <a:off x="572494" y="1439185"/>
            <a:ext cx="10495721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todays fast paced world , people struggle to access reliable, up-to-date news from a single platform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Existing platforms often lack personalization, real-time updates, or user interaction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build a platform that delivers real-time, curated news efficiently.</a:t>
            </a:r>
          </a:p>
          <a:p>
            <a:pPr marL="285750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To offer admin-controlled content and user engagement through likes/dislikes.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To apply full-stack development skills using the MERN stack and Socket.IO for real-time </a:t>
            </a:r>
            <a:r>
              <a:rPr lang="en-US" sz="2000" dirty="0" err="1"/>
              <a:t>updats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Strengthen backend logic and JWT-based authentication mechanisms.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Enhance skills in React, MongoDB, and </a:t>
            </a:r>
            <a:r>
              <a:rPr lang="en-US" sz="2000" dirty="0" err="1"/>
              <a:t>WebSockets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Learn how to manage dynamic content and live interactions in a production-level app.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F2A71-0564-2556-748A-A2E7612B6423}"/>
              </a:ext>
            </a:extLst>
          </p:cNvPr>
          <p:cNvSpPr txBox="1"/>
          <p:nvPr/>
        </p:nvSpPr>
        <p:spPr>
          <a:xfrm>
            <a:off x="564542" y="443486"/>
            <a:ext cx="6639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Motivation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1677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E9534-84A0-4C71-D4AB-D1FA21167E03}"/>
              </a:ext>
            </a:extLst>
          </p:cNvPr>
          <p:cNvSpPr txBox="1"/>
          <p:nvPr/>
        </p:nvSpPr>
        <p:spPr>
          <a:xfrm>
            <a:off x="600076" y="385762"/>
            <a:ext cx="39004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/>
              <a:t>Process Model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6CA0507-C54D-5AF1-4D35-22F3F74018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726" y="1314243"/>
            <a:ext cx="7570014" cy="50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9543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E9534-84A0-4C71-D4AB-D1FA21167E03}"/>
              </a:ext>
            </a:extLst>
          </p:cNvPr>
          <p:cNvSpPr txBox="1"/>
          <p:nvPr/>
        </p:nvSpPr>
        <p:spPr>
          <a:xfrm>
            <a:off x="536466" y="401664"/>
            <a:ext cx="65481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Software Specification Requirement</a:t>
            </a:r>
            <a:endParaRPr lang="en-IN" sz="32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E423D8-7AFB-176D-F2E4-62A533EAED6E}"/>
              </a:ext>
            </a:extLst>
          </p:cNvPr>
          <p:cNvSpPr txBox="1"/>
          <p:nvPr/>
        </p:nvSpPr>
        <p:spPr>
          <a:xfrm>
            <a:off x="385391" y="1663644"/>
            <a:ext cx="1123941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400" b="1" dirty="0"/>
              <a:t>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User Auth (JWT): Register, login, logout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Admin Control: Add/edit/delete 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User Feed: View and react (like/dislike) to news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Search/Filter: Find news by keywords/categories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Real-Time Updates: Via Socket.IO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b="1" dirty="0"/>
              <a:t>Non-Functional Requirements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Performance: Fast load times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Scalability: Handles growth in users/content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Security: Password hashing, JWT protection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Usability: Mobile-friendly, intuitive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Reliability: Stable with minimal downtime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71997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B7E9534-84A0-4C71-D4AB-D1FA21167E03}"/>
              </a:ext>
            </a:extLst>
          </p:cNvPr>
          <p:cNvSpPr txBox="1"/>
          <p:nvPr/>
        </p:nvSpPr>
        <p:spPr>
          <a:xfrm>
            <a:off x="600076" y="385762"/>
            <a:ext cx="52441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Data Flow Diagram</a:t>
            </a:r>
            <a:endParaRPr lang="en-IN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CB6AFA-7E6D-531B-ED3A-0297146502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42" y="2520605"/>
            <a:ext cx="5915025" cy="32480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601620-6A1A-C83D-77F3-CCDA36B82888}"/>
              </a:ext>
            </a:extLst>
          </p:cNvPr>
          <p:cNvSpPr txBox="1"/>
          <p:nvPr/>
        </p:nvSpPr>
        <p:spPr>
          <a:xfrm>
            <a:off x="600076" y="1606163"/>
            <a:ext cx="907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Level 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9028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8568560-355B-3437-C88B-5AD6EE82E26B}"/>
              </a:ext>
            </a:extLst>
          </p:cNvPr>
          <p:cNvSpPr txBox="1"/>
          <p:nvPr/>
        </p:nvSpPr>
        <p:spPr>
          <a:xfrm>
            <a:off x="644055" y="140738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1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847B1-05DF-CB58-DCF4-2AACAEFE8C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1362" y="1885411"/>
            <a:ext cx="56292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66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B62C7-BCA6-65D4-25FC-DDCBCB74B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6C93FF2-FCBE-312F-EF83-F6511609ADFE}"/>
              </a:ext>
            </a:extLst>
          </p:cNvPr>
          <p:cNvSpPr txBox="1"/>
          <p:nvPr/>
        </p:nvSpPr>
        <p:spPr>
          <a:xfrm>
            <a:off x="644055" y="1407380"/>
            <a:ext cx="836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Level 2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0F0E2-FF96-D8A6-233F-317EF4119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552" y="1776712"/>
            <a:ext cx="66865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76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CB97BE9-6A6A-7C91-1C1E-E2AEB081FBA1}"/>
              </a:ext>
            </a:extLst>
          </p:cNvPr>
          <p:cNvSpPr txBox="1"/>
          <p:nvPr/>
        </p:nvSpPr>
        <p:spPr>
          <a:xfrm>
            <a:off x="564544" y="405516"/>
            <a:ext cx="58680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Screenshot</a:t>
            </a:r>
            <a:endParaRPr lang="en-IN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D5FF31-FED3-8610-1E19-DBE81C0FC6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534" y="1163489"/>
            <a:ext cx="9175805" cy="51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768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86C3E392DBD5840976FF63E1FA489F2" ma:contentTypeVersion="14" ma:contentTypeDescription="Create a new document." ma:contentTypeScope="" ma:versionID="629b1d60aeabd4ad0a9bad93fb9bdb2c">
  <xsd:schema xmlns:xsd="http://www.w3.org/2001/XMLSchema" xmlns:xs="http://www.w3.org/2001/XMLSchema" xmlns:p="http://schemas.microsoft.com/office/2006/metadata/properties" xmlns:ns3="f013c380-7a9a-478f-81de-85d883a71fa7" xmlns:ns4="3778fbe4-4712-48ef-bce6-fe933eb11834" targetNamespace="http://schemas.microsoft.com/office/2006/metadata/properties" ma:root="true" ma:fieldsID="ba90ffa1ee6502acd714309405a6abad" ns3:_="" ns4:_="">
    <xsd:import namespace="f013c380-7a9a-478f-81de-85d883a71fa7"/>
    <xsd:import namespace="3778fbe4-4712-48ef-bce6-fe933eb1183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3c380-7a9a-478f-81de-85d883a71fa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78fbe4-4712-48ef-bce6-fe933eb11834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B22868D-FB3D-4D2D-A213-4F0F70E5D1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3c380-7a9a-478f-81de-85d883a71fa7"/>
    <ds:schemaRef ds:uri="3778fbe4-4712-48ef-bce6-fe933eb1183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9B1499-3906-4D4F-8F96-60399672756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29F1C5-7539-4A33-88C8-AC9AA355B5F3}">
  <ds:schemaRefs>
    <ds:schemaRef ds:uri="http://purl.org/dc/elements/1.1/"/>
    <ds:schemaRef ds:uri="http://purl.org/dc/dcmitype/"/>
    <ds:schemaRef ds:uri="http://schemas.microsoft.com/office/2006/metadata/properties"/>
    <ds:schemaRef ds:uri="http://schemas.openxmlformats.org/package/2006/metadata/core-properties"/>
    <ds:schemaRef ds:uri="f013c380-7a9a-478f-81de-85d883a71fa7"/>
    <ds:schemaRef ds:uri="http://schemas.microsoft.com/office/2006/documentManagement/types"/>
    <ds:schemaRef ds:uri="http://schemas.microsoft.com/office/infopath/2007/PartnerControls"/>
    <ds:schemaRef ds:uri="3778fbe4-4712-48ef-bce6-fe933eb11834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367</Words>
  <Application>Microsoft Office PowerPoint</Application>
  <PresentationFormat>Widescreen</PresentationFormat>
  <Paragraphs>78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(Body)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Timothy Malche [MU - Jaipur]</dc:creator>
  <cp:lastModifiedBy>Vikash Dubey</cp:lastModifiedBy>
  <cp:revision>12</cp:revision>
  <dcterms:created xsi:type="dcterms:W3CDTF">2022-10-11T09:45:52Z</dcterms:created>
  <dcterms:modified xsi:type="dcterms:W3CDTF">2025-05-13T12:36:33Z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0x010100286C3E392DBD5840976FF63E1FA489F2</vt:lpwstr>
  </property>
</Properties>
</file>