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D2B3EF-899D-4235-B5A3-EE9A327222D5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C6D374-3544-4A86-8F29-88BB39E7F9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science III final project: Homework Survey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 Sarah Walker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6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Past homework survey as inspiration</a:t>
            </a:r>
          </a:p>
          <a:p>
            <a:r>
              <a:rPr lang="en-US" dirty="0" smtClean="0"/>
              <a:t>Collect data from user</a:t>
            </a:r>
          </a:p>
          <a:p>
            <a:r>
              <a:rPr lang="en-US" dirty="0" smtClean="0"/>
              <a:t>Show graph of day and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Learn </a:t>
            </a:r>
            <a:r>
              <a:rPr lang="en-US" dirty="0" err="1" smtClean="0"/>
              <a:t>jFreeChart</a:t>
            </a:r>
            <a:endParaRPr lang="en-US" dirty="0" smtClean="0"/>
          </a:p>
          <a:p>
            <a:r>
              <a:rPr lang="en-US" dirty="0" smtClean="0"/>
              <a:t>Integrate with day class 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Learn to use the API, program for user (and what to expand 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jFreeChart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9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9916"/>
            <a:ext cx="7467600" cy="381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48243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1: User-based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8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4950" y="2132012"/>
            <a:ext cx="53721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44780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1: </a:t>
            </a:r>
            <a:r>
              <a:rPr lang="en-US" dirty="0" smtClean="0"/>
              <a:t>User-based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0" y="2112962"/>
            <a:ext cx="54483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524000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</a:t>
            </a:r>
            <a:r>
              <a:rPr lang="en-US" dirty="0" smtClean="0"/>
              <a:t>2: File-based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2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Created 2 clients</a:t>
            </a:r>
          </a:p>
          <a:p>
            <a:r>
              <a:rPr lang="en-US" dirty="0" smtClean="0"/>
              <a:t>Showed both types of graphs</a:t>
            </a:r>
          </a:p>
          <a:p>
            <a:r>
              <a:rPr lang="en-US" dirty="0" smtClean="0"/>
              <a:t>Difficult to balance input types, learn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 two clients</a:t>
            </a:r>
          </a:p>
          <a:p>
            <a:r>
              <a:rPr lang="en-US" dirty="0" smtClean="0"/>
              <a:t>Figure out a way to ask user for data once a day and store that data in a text file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94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www.tutorialspoint.com/jfreechart/jfreechart_bar_chart.htm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51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117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Computer science III final project: Homework Survey Client</vt:lpstr>
      <vt:lpstr>Intro</vt:lpstr>
      <vt:lpstr>Process</vt:lpstr>
      <vt:lpstr>Demo </vt:lpstr>
      <vt:lpstr>DEMO</vt:lpstr>
      <vt:lpstr>Demo</vt:lpstr>
      <vt:lpstr>Results</vt:lpstr>
      <vt:lpstr>Future work </vt:lpstr>
      <vt:lpstr>For more information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III final project: Homework Survey Client</dc:title>
  <dc:creator>Sarah</dc:creator>
  <cp:lastModifiedBy>Sarah</cp:lastModifiedBy>
  <cp:revision>3</cp:revision>
  <dcterms:created xsi:type="dcterms:W3CDTF">2015-05-28T22:40:46Z</dcterms:created>
  <dcterms:modified xsi:type="dcterms:W3CDTF">2015-05-31T18:01:56Z</dcterms:modified>
</cp:coreProperties>
</file>