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9" r:id="rId3"/>
  </p:sldMasterIdLst>
  <p:notesMasterIdLst>
    <p:notesMasterId r:id="rId15"/>
  </p:notesMasterIdLst>
  <p:sldIdLst>
    <p:sldId id="374" r:id="rId4"/>
    <p:sldId id="667" r:id="rId5"/>
    <p:sldId id="1925" r:id="rId6"/>
    <p:sldId id="1969" r:id="rId7"/>
    <p:sldId id="1970" r:id="rId8"/>
    <p:sldId id="1928" r:id="rId9"/>
    <p:sldId id="1971" r:id="rId10"/>
    <p:sldId id="1929" r:id="rId11"/>
    <p:sldId id="1930" r:id="rId12"/>
    <p:sldId id="1973" r:id="rId13"/>
    <p:sldId id="197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CC33"/>
    <a:srgbClr val="F35856"/>
    <a:srgbClr val="DEEBF7"/>
    <a:srgbClr val="406DA5"/>
    <a:srgbClr val="DAE3F3"/>
    <a:srgbClr val="C6DFF5"/>
    <a:srgbClr val="7EB4DA"/>
    <a:srgbClr val="68C0C2"/>
    <a:srgbClr val="EF7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865" autoAdjust="0"/>
  </p:normalViewPr>
  <p:slideViewPr>
    <p:cSldViewPr snapToGrid="0">
      <p:cViewPr varScale="1">
        <p:scale>
          <a:sx n="80" d="100"/>
          <a:sy n="80" d="100"/>
        </p:scale>
        <p:origin x="-154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938E-ADF2-45CC-ABE9-52F69B7D4B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DE77-57D6-49C1-A633-EF74AB783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4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7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4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45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4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47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297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297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29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80682" y="1"/>
            <a:ext cx="625289" cy="87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635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8833F8-F44B-4AED-AFF0-33CCB9D7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A067C25-8076-4CAE-A89C-0C5F8663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23C98C0-B761-4585-BE10-6C4D0DA0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4DD590F-E6C9-414C-A8FC-01B956DE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0932219-54F6-4B76-AD13-B28A1761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06A8800-ED66-4766-A601-2FA2F91D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2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799FF7-C278-4265-8D60-726059ED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57D408B-BB2B-4D4F-AFFC-B5A62C37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3D40D2F-8ACE-4DA9-8D21-22FEF9468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C9498DE-6E4F-4FFA-8909-628EC644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F5409F6-BE41-4398-A6D4-B45B21B3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22B296B-6B29-4CCC-97D1-BF028182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5FCAEEF-94F9-45FE-AD39-A181FD9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EBBDBF4-72ED-4481-B29B-3E81209E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B1EC02-7783-4A35-88E8-1CE78C4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1FBD4BE-B5D0-42D4-BAA1-012C4B9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379B7DC-419F-482E-9290-3ED61060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793DA1E-FAB2-4B74-8DB7-69FF12B3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5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81E486C-78D9-410E-9BB5-7B90D9E8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43D9ECD-CCF1-4864-BAB5-EF15154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AD95E24-93DE-4C84-A63B-429DFDDA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18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763D02-BF5F-42F0-996C-282F962E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21A6F9F-1215-4CF9-89F8-AE5CEB40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8135175-F24B-46E2-AB9D-C7AD3EF52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AF0AB76-C56F-4383-8342-3E173A03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9F6F699-13C5-4FBC-9E3C-1E49EEDB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C1FEF12-5DEA-427F-81C4-D2D29D68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3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28DC47-E54D-4E61-B552-DE6123F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7318EC1-55D6-40B8-B9B0-366550116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457AC80-FC2E-4244-B552-E99475CB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36ACC1A-005B-48B6-AC46-38DD3676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0ED9AB3-705A-4E23-A394-7C1AC9ED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C6F3F0-82D6-4FFE-8DC1-1C7AD067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71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98C7E0-7CF2-48FE-98CD-035861CF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D16FA42-7935-4C9D-96BA-6168CB94B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5913E7-A444-46A0-8016-8D0CA91D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C33246-C23E-4F63-A740-44F36EE1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A22547-D1C6-4CC9-BCE2-24805040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2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E61328D-EBC9-4BE0-B7BC-34AC4D79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C2C966E-0842-457B-8B8C-9FB064E5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1B9450D-5C45-47E0-9E72-28E34612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B8D126-748D-47DC-8C20-29F3AFE2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82A81A-15FC-4955-A68E-FEAA71B0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46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528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93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2F14DC0-CA6E-434F-960B-B88DCD979203}"/>
              </a:ext>
            </a:extLst>
          </p:cNvPr>
          <p:cNvSpPr/>
          <p:nvPr userDrawn="1"/>
        </p:nvSpPr>
        <p:spPr>
          <a:xfrm>
            <a:off x="129209" y="92765"/>
            <a:ext cx="675861" cy="742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51BE896-7B97-41AB-B0B0-7C67BBA1A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6"/>
          <a:stretch/>
        </p:blipFill>
        <p:spPr>
          <a:xfrm>
            <a:off x="4179447" y="0"/>
            <a:ext cx="4964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8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47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8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09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7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60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8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39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4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6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8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1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1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423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EB40-7A4E-4186-B255-4D67ED0C40AC}" type="datetimeFigureOut">
              <a:rPr lang="zh-CN" altLang="en-US" smtClean="0"/>
              <a:pPr/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3D34-E332-4D0B-864C-165E0D63E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854ED4-AA9A-410C-B480-42875691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EDF827F-BD43-4848-BF8A-33FAA813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93F57F-1C17-480F-BBC1-363AAD7B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46617B0-D82B-4BED-B775-50EDC67D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CBB056D-5E16-4E4E-A6CC-736A0DD0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4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9303C7-65B8-4C21-A9D9-8BF6D2CD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6BB9AB-B3FD-43C0-9F10-8A97856F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1F1E64-2667-437A-96DB-998214AD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8CE172-FAD2-4CCA-9F34-5B7FEE8A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62B043-B09B-4353-AF22-30F1DA40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62E59E-155E-4A07-AF5F-B86A237C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EB43223-FBBF-4F1B-92DC-F51B441D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83CA5B-69BD-478D-B018-C35CE656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12F345E-AE9F-401E-BF0A-F0B6697D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7197BE-5985-4772-87BB-764CD271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斜纹 9"/>
          <p:cNvSpPr/>
          <p:nvPr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5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3" r:id="rId3"/>
    <p:sldLayoutId id="2147483650" r:id="rId4"/>
    <p:sldLayoutId id="2147483657" r:id="rId5"/>
    <p:sldLayoutId id="2147483677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D04544C-FDEF-418A-8888-4DF8CCA9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363A222-5833-446A-A6DA-807F01DF3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560D8BF-A1E1-4C10-899C-A701260B2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4087-BA85-4E84-BCB0-39EB2AC6FD7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3A4094E-D159-4A15-BEF8-37CFE0D7D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B40744-1DE5-4990-9A61-FF30C2E0C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9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8A1815C-7AA9-4804-A8B1-D0D93C3F8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513"/>
            <a:ext cx="9144000" cy="521440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DBB68578-64EB-4F3A-8426-995363241F2F}"/>
              </a:ext>
            </a:extLst>
          </p:cNvPr>
          <p:cNvSpPr/>
          <p:nvPr/>
        </p:nvSpPr>
        <p:spPr>
          <a:xfrm>
            <a:off x="60435" y="36178"/>
            <a:ext cx="720969" cy="119190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5539E60-BB39-4FE8-BE7F-EFE45CBA0B09}"/>
              </a:ext>
            </a:extLst>
          </p:cNvPr>
          <p:cNvSpPr txBox="1"/>
          <p:nvPr/>
        </p:nvSpPr>
        <p:spPr>
          <a:xfrm>
            <a:off x="1748673" y="1855497"/>
            <a:ext cx="5646654" cy="5810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模块和包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11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全局命名空间与局部命名空间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5" y="1455427"/>
            <a:ext cx="850307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全局命名空间是一个特殊的命名空间，一旦进入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的解释器，就创建了一个全局命名空间（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Global Space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这是全局唯一的命名空间。该命名空间已经有若干成员变量在里面，可以用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dir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函数查看命名空间有几个变量名称；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局部命名空间就是一个代码块所创造的一个临时的命名空间，当进入该代码块的时候，局部变量空间被创建，当退出这个代码块时，该局部变量空间就被销毁。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94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全局命名空间与局部命名空间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5" y="1455427"/>
            <a:ext cx="850307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查找一个变量名的时候，有一个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LGB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原则，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就是局部命名空间，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就是全局命名空间，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就是内置命名空间。也就是说当使用一个变量名的时候，程序优先使用局部命名空间里的，如果局部命名空间没有，再去查找全局命名空间，最后查找内置命名空间。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62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>
            <a:extLst>
              <a:ext uri="{FF2B5EF4-FFF2-40B4-BE49-F238E27FC236}">
                <a16:creationId xmlns:a16="http://schemas.microsoft.com/office/drawing/2014/main" xmlns="" id="{17573257-EB33-4BC2-80BE-75F4917BC86B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模块和包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43454CA-69FF-4A65-A9DE-785D713C06CD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A875992-025A-4272-9C15-C61B2D85B274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E7EC052-5D42-4F5E-8894-EA2FCC937858}"/>
              </a:ext>
            </a:extLst>
          </p:cNvPr>
          <p:cNvSpPr/>
          <p:nvPr/>
        </p:nvSpPr>
        <p:spPr>
          <a:xfrm>
            <a:off x="1092563" y="2067270"/>
            <a:ext cx="3839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入模块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5217D95-C3EA-421E-8978-0E032EB4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42" y="3647550"/>
            <a:ext cx="3006286" cy="32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5" y="1369702"/>
            <a:ext cx="8118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公共类、函数都可以放在独立的文件中，这样其他多个程序都可以使用，而不必把这些公共性的类、函数等在每个程序中复制一份，这样独立的文件就叫做模块，它们的扩展名为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92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56123"/>
              </p:ext>
            </p:extLst>
          </p:nvPr>
        </p:nvGraphicFramePr>
        <p:xfrm>
          <a:off x="1265057" y="1208730"/>
          <a:ext cx="6096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datetime</a:t>
                      </a:r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时间相关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随机数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os</a:t>
                      </a:r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与操作系统交互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</a:t>
                      </a:r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Python</a:t>
                      </a:r>
                      <a:r>
                        <a:rPr lang="zh-CN" altLang="en-US" dirty="0" smtClean="0"/>
                        <a:t>解释器相关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shelve</a:t>
                      </a:r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返回类似字典的对象，可读可写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shutil</a:t>
                      </a:r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高级文件、文件夹、压缩包处理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xml</a:t>
                      </a:r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针对</a:t>
                      </a:r>
                      <a:r>
                        <a:rPr lang="en-US" altLang="zh-CN" dirty="0" smtClean="0"/>
                        <a:t>XML</a:t>
                      </a:r>
                      <a:r>
                        <a:rPr lang="zh-CN" altLang="en-US" dirty="0" smtClean="0"/>
                        <a:t>文件格式的处理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configparser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解析配置文件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hashlib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hmac</a:t>
                      </a:r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用于加密相关操作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zipfile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tarfile</a:t>
                      </a:r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用于压缩和解压相关操作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json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pickle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基本的数据序列和反序列化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logging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记录日志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数据计算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625115" y="316128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标准库中的模块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625115" y="927666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0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408160" y="71621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463190" y="1351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查看模块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41485" y="782617"/>
            <a:ext cx="8503078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help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查看模块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在解释器中使用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help(‘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方法查看具体模块中的各种说明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NAME: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模块的名字，可以由全局变量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__name__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DESCRIPTION: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模块的描述和使用的演示。</a:t>
            </a:r>
            <a:endParaRPr lang="zh-CN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模块支持的方法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DATA: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数据结构形式。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VERSION: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模块的版本号。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AUTHOR: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模块的作者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FILE: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该模块在系统中文件的位置。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85" y="1871918"/>
            <a:ext cx="7145165" cy="192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AB5833DE-2B2C-4011-B04E-6D0A55D3F91C}"/>
              </a:ext>
            </a:extLst>
          </p:cNvPr>
          <p:cNvSpPr/>
          <p:nvPr/>
        </p:nvSpPr>
        <p:spPr>
          <a:xfrm>
            <a:off x="408160" y="2151615"/>
            <a:ext cx="2714017" cy="2723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408160" y="71621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463190" y="1351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查看模块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08160" y="763638"/>
            <a:ext cx="85030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help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查看所有模块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方法中指定具体的模块为需要查看的模块，如果不指定模块而是写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modules,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是查看当前安装的所有模块。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90" y="2566982"/>
            <a:ext cx="8252185" cy="105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4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408160" y="71621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463190" y="135153"/>
            <a:ext cx="8680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导入模块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在程序中使用其他模块，需要使用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语句导入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41485" y="782617"/>
            <a:ext cx="850307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名（一个模块只会导入一次，不管执行了多少次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from…import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语句允许开发人员指导入模块的一部分，如导入某个具体方法、某个变量。其语法形式：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方法（变量）名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，方法（变量）名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2…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 *: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这种方法不会导入以下划线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开头的名称，不推荐使用。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4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包和模块的区别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5" y="1455427"/>
            <a:ext cx="850307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包和文件夹对应。使用包的方式与使用模块的方式类似，当文件夹当作包使用时，文件夹需要包含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__init__.py,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主要是为了避免将文件夹名当作普通的字符串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包中的模块有很多，可以直接导入包，也可以导入包中的模块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入包中的模块：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包名称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from…import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形式：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包名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from…import *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形式：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包名称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 *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入包中模块的指定方法或变量：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包名称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模块名称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方法名称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60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5" y="1455427"/>
            <a:ext cx="850307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命名空间是不同的变量和变量所指向的对象的集合。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命名空间的作用是有层次地管理变量和变量所指向的对象，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使用命名空间实现了类、模块、包等更高级的功能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   每个命名空间都有一个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属性，该属性就是命名空间所拥有的变量和变量所指向对象的绑定关系，该字典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值为变量名称，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是具体的对象。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80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黑体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26606</TotalTime>
  <Words>831</Words>
  <Application>Microsoft Office PowerPoint</Application>
  <PresentationFormat>全屏显示(4:3)</PresentationFormat>
  <Paragraphs>101</Paragraphs>
  <Slides>11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Office 主题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张劼</dc:creator>
  <cp:lastModifiedBy>Colin</cp:lastModifiedBy>
  <cp:revision>2114</cp:revision>
  <dcterms:created xsi:type="dcterms:W3CDTF">2017-02-20T09:48:42Z</dcterms:created>
  <dcterms:modified xsi:type="dcterms:W3CDTF">2021-03-02T05:48:04Z</dcterms:modified>
</cp:coreProperties>
</file>