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pPr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601-Mahima/School-management-D21_D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UE19CS204 – Web Technologies</a:t>
            </a:r>
            <a:br>
              <a:rPr lang="en-US" sz="3200" dirty="0" smtClean="0"/>
            </a:br>
            <a:r>
              <a:rPr lang="en-US" sz="3200" dirty="0" smtClean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0866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Section – D</a:t>
            </a:r>
          </a:p>
          <a:p>
            <a:r>
              <a:rPr lang="en-IN" sz="2600" dirty="0" smtClean="0">
                <a:solidFill>
                  <a:schemeClr val="tx1"/>
                </a:solidFill>
              </a:rPr>
              <a:t>M RISHITHA CHOWDARY-PES2UG19CS205</a:t>
            </a:r>
          </a:p>
          <a:p>
            <a:r>
              <a:rPr lang="en-IN" sz="2600" dirty="0" smtClean="0">
                <a:solidFill>
                  <a:schemeClr val="tx1"/>
                </a:solidFill>
              </a:rPr>
              <a:t>M SANNIDHI D HEGDE-PES2UG19CS206</a:t>
            </a:r>
          </a:p>
          <a:p>
            <a:r>
              <a:rPr lang="en-IN" sz="2600" dirty="0" smtClean="0">
                <a:solidFill>
                  <a:schemeClr val="tx1"/>
                </a:solidFill>
              </a:rPr>
              <a:t>MAHIMA BHAT-PES2UG19CS211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55626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en-US" sz="2800" smtClean="0">
                <a:hlinkClick r:id="rId3"/>
              </a:rPr>
              <a:t>https://github.com/0601-Mahima/School-management-D21_D.git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743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SCHOOL MANAGEMENT SYSTEM 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Abstract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idea of this project provides a simple interface for maintenance of student information which can be accessed easily without much time consuming. This website is the solution to a lot of issues in the school because of some outdated processes. </a:t>
            </a:r>
            <a:r>
              <a:rPr lang="en-GB" sz="2000" dirty="0" smtClean="0"/>
              <a:t>This project aims to design a webpage connected to database, which monitors the action to manage student details.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The main objective of this project is to manage the student’s details, textbook, attendance and midday meal.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By this system it is very easy to edit the details of the student and delete the student when it found  necessary.</a:t>
            </a:r>
          </a:p>
          <a:p>
            <a:pPr>
              <a:buFont typeface="Wingdings" pitchFamily="2" charset="2"/>
              <a:buChar char="Ø"/>
            </a:pPr>
            <a:r>
              <a:rPr lang="en-US" sz="2000" u="sng" dirty="0" smtClean="0"/>
              <a:t>APPLICATIONS: </a:t>
            </a:r>
          </a:p>
          <a:p>
            <a:r>
              <a:rPr lang="en-US" sz="2000" dirty="0" smtClean="0"/>
              <a:t>The application provides centrally stored information with zero redundancy </a:t>
            </a:r>
          </a:p>
          <a:p>
            <a:r>
              <a:rPr lang="en-US" sz="2000" dirty="0" smtClean="0"/>
              <a:t>Easy to handle and feasible </a:t>
            </a:r>
          </a:p>
          <a:p>
            <a:r>
              <a:rPr lang="en-US" sz="2000" dirty="0" smtClean="0"/>
              <a:t>It can be used by the educational institutes to maintain the records of student easily</a:t>
            </a:r>
            <a:endParaRPr lang="en-GB" sz="2000" dirty="0" smtClean="0"/>
          </a:p>
          <a:p>
            <a:pPr>
              <a:buNone/>
            </a:pPr>
            <a:endParaRPr lang="en-GB" sz="1800" dirty="0" smtClean="0"/>
          </a:p>
          <a:p>
            <a:pPr>
              <a:buFont typeface="Wingdings" pitchFamily="2" charset="2"/>
              <a:buChar char="Ø"/>
            </a:pPr>
            <a:endParaRPr lang="en-GB" sz="1800" dirty="0" smtClean="0"/>
          </a:p>
          <a:p>
            <a:pPr>
              <a:buNone/>
            </a:pPr>
            <a:endParaRPr lang="en-GB" sz="1600" dirty="0" smtClean="0"/>
          </a:p>
          <a:p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Technologies Used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(include Additional modules/libraries used)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We used visual code as editor and chrome as a browser.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We installed </a:t>
            </a:r>
            <a:r>
              <a:rPr lang="en-GB" dirty="0" err="1" smtClean="0"/>
              <a:t>xampp</a:t>
            </a:r>
            <a:r>
              <a:rPr lang="en-GB" dirty="0" smtClean="0"/>
              <a:t> server and ran the code in chrome-localhost:80/school/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We also used bootstrap and </a:t>
            </a:r>
            <a:r>
              <a:rPr lang="en-GB" dirty="0" err="1" smtClean="0"/>
              <a:t>jquery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Modules used:</a:t>
            </a:r>
          </a:p>
          <a:p>
            <a:r>
              <a:rPr lang="en-GB" dirty="0" smtClean="0"/>
              <a:t>Login page</a:t>
            </a:r>
          </a:p>
          <a:p>
            <a:r>
              <a:rPr lang="en-GB" dirty="0" err="1" smtClean="0"/>
              <a:t>Students_details</a:t>
            </a:r>
            <a:endParaRPr lang="en-GB" dirty="0" smtClean="0"/>
          </a:p>
          <a:p>
            <a:r>
              <a:rPr lang="en-GB" dirty="0" smtClean="0"/>
              <a:t>Attendance</a:t>
            </a:r>
          </a:p>
          <a:p>
            <a:r>
              <a:rPr lang="en-GB" dirty="0" smtClean="0"/>
              <a:t>Midday meals</a:t>
            </a:r>
          </a:p>
          <a:p>
            <a:r>
              <a:rPr lang="en-GB" dirty="0" smtClean="0"/>
              <a:t>Faculty details...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Member Contributions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(Functionality worked on by each team member)</a:t>
            </a:r>
          </a:p>
          <a:p>
            <a:pPr>
              <a:buFont typeface="Wingdings" pitchFamily="2" charset="2"/>
              <a:buChar char="v"/>
            </a:pPr>
            <a:r>
              <a:rPr lang="en-IN" sz="2400" u="sng" dirty="0" smtClean="0"/>
              <a:t>Functionalities:</a:t>
            </a:r>
          </a:p>
          <a:p>
            <a:r>
              <a:rPr lang="en-IN" sz="2400" dirty="0" smtClean="0"/>
              <a:t>Login</a:t>
            </a:r>
          </a:p>
          <a:p>
            <a:r>
              <a:rPr lang="en-IN" sz="2400" dirty="0" smtClean="0"/>
              <a:t>Student details</a:t>
            </a:r>
          </a:p>
          <a:p>
            <a:r>
              <a:rPr lang="en-IN" sz="2400" dirty="0" smtClean="0"/>
              <a:t>Attendance</a:t>
            </a:r>
          </a:p>
          <a:p>
            <a:r>
              <a:rPr lang="en-IN" sz="2400" dirty="0" smtClean="0"/>
              <a:t>Midday meal</a:t>
            </a:r>
          </a:p>
          <a:p>
            <a:r>
              <a:rPr lang="en-IN" sz="2400" dirty="0" smtClean="0"/>
              <a:t>Faculty details</a:t>
            </a:r>
          </a:p>
          <a:p>
            <a:r>
              <a:rPr lang="en-IN" sz="2400" dirty="0" smtClean="0"/>
              <a:t>books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Each member of the group contributed equally. Each member managed to do both frontend and backend part in each functionality.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Login </a:t>
            </a:r>
            <a:r>
              <a:rPr lang="en-IN" sz="2400" dirty="0" err="1" smtClean="0"/>
              <a:t>page,some</a:t>
            </a:r>
            <a:r>
              <a:rPr lang="en-IN" sz="2400" dirty="0" smtClean="0"/>
              <a:t> styling works and connecting all </a:t>
            </a:r>
            <a:r>
              <a:rPr lang="en-IN" sz="2400" smtClean="0"/>
              <a:t>the databases</a:t>
            </a:r>
            <a:r>
              <a:rPr lang="en-GB" sz="2400" smtClean="0"/>
              <a:t>–this </a:t>
            </a:r>
            <a:r>
              <a:rPr lang="en-GB" sz="2400" dirty="0" smtClean="0"/>
              <a:t>part of work was done by M </a:t>
            </a:r>
            <a:r>
              <a:rPr lang="en-GB" sz="2400" dirty="0" err="1" smtClean="0"/>
              <a:t>Rishitha</a:t>
            </a:r>
            <a:r>
              <a:rPr lang="en-GB" sz="2400" dirty="0" smtClean="0"/>
              <a:t> </a:t>
            </a:r>
            <a:r>
              <a:rPr lang="en-GB" sz="2400" dirty="0" err="1" smtClean="0"/>
              <a:t>Chowdary</a:t>
            </a:r>
            <a:endParaRPr lang="en-GB" sz="2400" dirty="0" smtClean="0"/>
          </a:p>
          <a:p>
            <a:pPr>
              <a:buFont typeface="Wingdings" pitchFamily="2" charset="2"/>
              <a:buChar char="v"/>
            </a:pPr>
            <a:r>
              <a:rPr lang="en-GB" sz="2400" dirty="0" err="1" smtClean="0"/>
              <a:t>Adding,editing</a:t>
            </a:r>
            <a:r>
              <a:rPr lang="en-GB" sz="2400" dirty="0" smtClean="0"/>
              <a:t> and deleting </a:t>
            </a:r>
            <a:r>
              <a:rPr lang="en-GB" sz="2400" dirty="0" err="1" smtClean="0"/>
              <a:t>Students_details</a:t>
            </a:r>
            <a:r>
              <a:rPr lang="en-GB" sz="2400" dirty="0" smtClean="0"/>
              <a:t> ,adding  and editing student attendance-this part of work was done by M </a:t>
            </a:r>
            <a:r>
              <a:rPr lang="en-GB" sz="2400" dirty="0" err="1" smtClean="0"/>
              <a:t>Sannidhi</a:t>
            </a:r>
            <a:r>
              <a:rPr lang="en-GB" sz="2400" dirty="0" smtClean="0"/>
              <a:t> D </a:t>
            </a:r>
            <a:r>
              <a:rPr lang="en-GB" sz="2400" dirty="0" err="1" smtClean="0"/>
              <a:t>Hegde</a:t>
            </a:r>
            <a:endParaRPr lang="en-GB" sz="2400" dirty="0" smtClean="0"/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Adding, editing midday meal info and book </a:t>
            </a:r>
            <a:r>
              <a:rPr lang="en-GB" sz="2400" dirty="0" err="1" smtClean="0"/>
              <a:t>details,faculty</a:t>
            </a:r>
            <a:r>
              <a:rPr lang="en-GB" sz="2400" dirty="0" smtClean="0"/>
              <a:t> details-this part of work was done by </a:t>
            </a:r>
            <a:r>
              <a:rPr lang="en-GB" sz="2400" dirty="0" err="1" smtClean="0"/>
              <a:t>Mahima</a:t>
            </a:r>
            <a:r>
              <a:rPr lang="en-GB" sz="2400" dirty="0" smtClean="0"/>
              <a:t> </a:t>
            </a:r>
            <a:r>
              <a:rPr lang="en-GB" sz="2400" dirty="0" err="1" smtClean="0"/>
              <a:t>Bhat</a:t>
            </a:r>
            <a:r>
              <a:rPr lang="en-GB" sz="24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And finally, we together prepared the project report presentation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328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SANNIDHI HEGDE</cp:lastModifiedBy>
  <cp:revision>22</cp:revision>
  <dcterms:created xsi:type="dcterms:W3CDTF">2020-11-18T05:59:33Z</dcterms:created>
  <dcterms:modified xsi:type="dcterms:W3CDTF">2020-12-06T16:12:35Z</dcterms:modified>
</cp:coreProperties>
</file>