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7" autoAdjust="0"/>
    <p:restoredTop sz="94660"/>
  </p:normalViewPr>
  <p:slideViewPr>
    <p:cSldViewPr snapToGrid="0">
      <p:cViewPr varScale="1">
        <p:scale>
          <a:sx n="59" d="100"/>
          <a:sy n="59" d="100"/>
        </p:scale>
        <p:origin x="32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23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15328,'15'16'1877,"28"22"1,-38-34-2203,-4-3 431,1 0 0,-1 0 0,0 1 0,0-1 0,0 0 1,0 0-1,0 1 0,1 2 0,63 110 1151,-48-77-724,33 86 1,5 23-418,-30-81-68,45 112 4,6 12-28,-46-109 44,126 340 24,-128-341-66,90 257-48,-100-280-252,17 54 1,-9-20 25,-19-66-719,1 10 1,-7-26 962,0 5-2690,4 14-6409,-12-63 6839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8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1 363 11384,'12'4'925,"0"0"0,1-1 1,13 2-1,-11-3-755,-9 0-149,31 1 31,-5-1-52,1-2 0,-19-2 1,-1 0 1,20-6 0,-24 4 25,2-5-6,19-19 0,-24 18 34,-4 4-26,1-1 1,0 0-1,0 0 0,-1-1 1,0 1-1,-1-1 0,0 1 1,1-15-1,-2-52 210,-2 60-39,-16-47 87,18 58-239,-1 0-1,0 0 0,0 0 0,-1 1 0,1-1 0,0 0 0,-1 1 1,-3-5-1,-1-1 15,2 2-15,-16-19 307,13 18-139,-15-13 0,22 20-199,0 0 0,0 0 0,-1 0 0,1-1 0,0 1 0,-1 0 1,1 0-1,0 0 0,-1 0 0,1 0 0,0 0 0,0 0 0,-1 0 0,1-1 0,0 1 1,-1 0-1,1 0 0,0 1 0,-1-1 0,1 0 0,0 0 0,-1 0 0,0 0 0,-11 3 166,0 0 0,-23 10 0,34-13-151,0 1 0,0-1 1,0 1-1,0-1 0,0 1 0,0 0 1,1-1-1,-1 1 0,0 0 1,0-1-1,0 1 0,0 1 0,-53 72 512,53-72-504,-1 0 0,1 1 0,0-1 0,0 0 0,0 0 0,0 5 0,-24 106 337,23-89-134,9 100 58,-3-100-274,32 91 5,-27-94-36,45 77-95,-42-81-392,56 49-303,-66-65 691,-1 0-1,0 0 0,0 0 1,0-1-1,0 1 1,1 0-1,-1-1 1,0 1-1,3 0 1,6 2-114,-1-1 1,1-1 0,0 1-1,0-1 1,12-1 0,-5-4-57,92-45-1750,-104 47 1745,100-46-9601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30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10584,'0'0'9639,"5"-2"-9499,17-7-110,-22 9-30,1-1 1,0 1-1,0 0 1,0-1-1,-1 1 1,1 0-1,0 0 1,0 0-1,0 0 0,0 0 1,0 0-1,-1 0 1,3 0-1,88 9 6,-69-4-18,95 34-22,-95-30-86,67 30-46,-74-31 54,47 35-24,-62-43 134,1 0 0,-1 1 1,1-1-1,-1 0 0,1 1 1,-1-1-1,1 1 0,-1-1 1,1 1-1,-1-1 0,0 1 1,1-1-1,-1 1 0,0-1 0,1 1 1,-1 0-1,0-1 0,0 2 1,2 6-5,0 0 1,-1 0 0,0 1-1,0-1 1,-1 13 0,0-21 5,0 1 1,0 0-1,0 0 1,0 0-1,-1-1 1,1 1-1,0 0 1,0 0 0,-1-1-1,1 1 1,0 0-1,-1 0 1,1-1-1,-2 2 1,-9 12 12,0-1 0,-20 18-1,17-19 49,0-1 0,-1 0-1,0-2 1,-20 11 0,0-2 181,-133 73 135,153-83-329,-12 7-202,24-14 83,3-2-7,10-8-88,3-2-372,14-16 0,-17 17 362,-3 3-279,0-1 0,0 1 1,10-17-1,-10 14 328,1-1 0,8-8 0,47-50-2136,-6 6-7643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8.56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705.06934"/>
      <inkml:brushProperty name="anchorY" value="-43668.75781"/>
      <inkml:brushProperty name="scaleFactor" value="0.5"/>
    </inkml:brush>
  </inkml:definitions>
  <inkml:trace contextRef="#ctx0" brushRef="#br0">7 1 13984,'0'0'0,"-1"9"0,-1-3 1876,1 1-2412,0 0 2689,0 1-2692,1-2 2068,-1-1-1889,1 2 1800,2 2-1800,1 6 1203,2 4-1032,1 4 946,2 4-946,-2-3 283,0-6-94,1 3 0,3 7 0,-1-5 0,-1-3 0,2 5 0,3 10 0,3 9-93,2 8 120,0 3-134,0-1 134,0-3-283,-2-4 325,-1-5-346,-1-8 346,-3-9-393,-4-8 407,0-3-414,-1-2 414,-2-2-890,-1-3 1026,1 0-1085,-1-1 1082,0-1-1294,-1-2 1355,1-5-1386,1-10 1386,-1-1-677,0 0 475,2-10-13459,-4 15 17197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8.79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501.40625"/>
      <inkml:brushProperty name="anchorY" value="-44928.58984"/>
      <inkml:brushProperty name="scaleFactor" value="0.5"/>
    </inkml:brush>
  </inkml:definitions>
  <inkml:trace contextRef="#ctx0" brushRef="#br0">531 0 14520,'0'0'0,"-22"5"2781,0-2-795,-13 1-2383,2-2 2698,5 1-2845,-6-1 2720,-7 2-2720,4 0 1600,8-1-1280,-4 1 1130,-4 2-1133,6-1-42,7 0 378,-1 0-546,0 0 546,6 0-1554,4-1 1842,2 1-1986,3 1 1986,2-1-2154,4 0 2202,0 0-2226,3 0 2226,1 0-1153,0-2 847,2 0-685,1 0 682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9.33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477.90039"/>
      <inkml:brushProperty name="anchorY" value="-44541.02734"/>
      <inkml:brushProperty name="scaleFactor" value="0.5"/>
    </inkml:brush>
  </inkml:definitions>
  <inkml:trace contextRef="#ctx0" brushRef="#br0">13 194 12728,'0'0'0,"-6"-9"0,2 3 1148,2 0-328,5 3-984,1 1 626,0 2-547,3 1 436,4 2-439,-1 0 132,-2 0-44,5 0 0,6 1 0,-2-1-392,-3 0 504,4-1-551,4 0 548,-4-1-453,-3 0 427,4 0-414,4-3 414,-3 0 258,-3 1-450,1-2 546,2 1-546,-4-1 742,-3 1-798,0-2 836,-1-2-839,-2 1 840,-3 0-840,-2-4 839,-5-5-839,0 1 868,-2 1-876,-3-2 880,-6-4-880,1 3 815,1 2-796,-4 0 786,-5 0-786,2 3 767,3 2-762,-4 2 770,-3 3-773,2 2 755,4 1-749,-4 4 746,-3 5-746,3 1 690,3-1-674,-2 4 675,-1 5-678,3-2 606,3-2-585,0 4 583,2 4-585,3 3 567,2 4-562,3-1 560,3-1-560,4-3 327,2-2-260,3-3 226,2-2-226,2-2 67,1-2-22,0-3 10,0-2-13,-1-3-378,0-2 490,-1-2-537,-2-1 535,-3-1-889,-2 0 990,2-3-1030,3-4 1027,0 0-1661,-2 1 1843,9-8-14035,-15 13 15403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9.63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235.94434"/>
      <inkml:brushProperty name="anchorY" value="-45187.20313"/>
      <inkml:brushProperty name="scaleFactor" value="0.5"/>
    </inkml:brush>
  </inkml:definitions>
  <inkml:trace contextRef="#ctx0" brushRef="#br0">478 1 16408,'0'0'0,"-10"17"0,3-4 2174,0-1-2795,-3 6 3115,-5 8-3118,2-2 2392,2-4-2184,-3 6 2090,-4 6-2093,3-3 1235,2-6-989,-3 6 866,-3 6-866,3-4 222,3-7-38,-2 7-45,0 8 42,2-5-422,4-6 531,-1 6-577,-1 5 575,2-6-789,3-6 850,-1 1-870,0 2 867,2-6-1156,2-5 1239,-2-1-1280,1-1 1280,-1-4-1952,2-4 2144,-3-6-2230,-3-10 2227,1-2-2086,1-2 2046,-3-7-2017,-4-10 2015,2 1-1062,1 4 790,-2-6-644,-3-8 641,-9-21-12185,2 4 10593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9.82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250.40527"/>
      <inkml:brushProperty name="anchorY" value="-45164.01172"/>
      <inkml:brushProperty name="scaleFactor" value="0.5"/>
    </inkml:brush>
  </inkml:definitions>
  <inkml:trace contextRef="#ctx0" brushRef="#br0">1 0 11120,'0'0'0,"4"10"0,-1-3 2352,-1 0-3024,2 1 3369,0 1-3372,-1-2 2842,0-2-2690,2 3 2614,7 5-2614,-1 0 2100,0-3-1953,5 6 1880,8 7-1880,-2-2 1227,-3-3-1040,6 6 955,10 9-958,-4-3 652,-5-5-564,5 5 530,6 6-533,-4-5 431,-7-6-401,1 3 386,3 1-386,-6-5 97,-6-5-15,1 0-17,-2-1 15,-2-3-518,-5-4 662,0-1-734,-2-1 734,-3-3-1331,-1-1 1501,-2-2-1577,-4 0 1575,0-1-762,-1-1 530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50.45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319.2832"/>
      <inkml:brushProperty name="anchorY" value="-46284.42969"/>
      <inkml:brushProperty name="scaleFactor" value="0.5"/>
    </inkml:brush>
  </inkml:definitions>
  <inkml:trace contextRef="#ctx0" brushRef="#br0">1 0 14968,'0'0'0,"3"23"1847,-2-11-2374,1 7 2638,3 12-2639,-1-3 1996,-1-4-1812,4 11 1720,3 15-1720,0-5 1067,-2-8-880,4 18 795,4 25-798,-1-8 240,-2-11-80,3 15 0,3 15 0,-1-11-700,-4-16 900,0 6-990,1 5 987,-3-13-1864,-3-14 2115,0 0-2230,-2-2 2227,-1-11-1013,-2-9 667,0-3-494,-1-7 494,2 1-14111,-2-5 12495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50.70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5094.66602"/>
      <inkml:brushProperty name="anchorY" value="-48153.71484"/>
      <inkml:brushProperty name="scaleFactor" value="0.5"/>
    </inkml:brush>
  </inkml:definitions>
  <inkml:trace contextRef="#ctx0" brushRef="#br0">557 0 15512,'0'0'0,"-14"10"2641,0-1-755,-8 1-2263,0 0 2630,4-2-2789,-8 0 2680,-10 1-2680,4-2 1738,4-2-1469,-6-2 1343,-10-1-1345,7-2-231,6-1 681,-5-1-906,-5-2 906,6 1-1233,7-1 1327,5 1-9291,0 0-1229,17 3 13660,-1-1-1366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57.33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024.36914"/>
      <inkml:brushProperty name="anchorY" value="-47703.85938"/>
      <inkml:brushProperty name="scaleFactor" value="0.5"/>
    </inkml:brush>
  </inkml:definitions>
  <inkml:trace contextRef="#ctx0" brushRef="#br0">381 1717 12376,'0'0'0,"-3"-3"0,0 1 1568,1 0-2016,-2 0 2240,1-1-2240,0 2 1670,1-1-1507,-1 1 1435,1-1-1438,-1 1 936,2 0-792,-1 0 720,-1 0-720,0 0 216,1 1-72,-2-1 0,0 0 0,0 0 38,1 1-49,-2-2 63,-1-1-65,1 0 141,0 0-163,-2-1 183,-2-2-185,1 0 373,1 1-427,-3-2 454,-3-3-454,2 1 388,1 1-369,-2-2 360,-2-2-360,2 1 248,2 2-216,-1-3 210,-3-3-213,3 1 400,1 3-453,0-3 490,-3-3-493,2 1 260,3 4-193,-1-4 160,-1-4-160,1 2 226,3 4-245,-2-3 263,0-5-265,2 4 387,0 3-422,1-1 450,-1-4-453,2 4 183,1 3-105,0-3 66,-1-4-66,2 2 271,0 4-330,0-4 360,1-2-360,0 3 295,1 2-276,0-1 266,1-3-266,1 2 313,-1 4-327,1-2 343,2-2-345,-1 2 234,0 4-202,2-4 195,1-5-198,-1 2 228,0 4-236,0-4 250,3-5-253,-2 3 216,0 4-205,0-2 200,3-5-200,-2 5 303,0 2-332,0-1 346,3-2-346,-1 3 290,-2 3-274,4-2 266,6-3-266,-2 2 322,-1 3-338,3-2 346,2-1-346,-2 2 309,-4 3-299,3-1 303,4-3-305,-2 2 325,-3 3-331,3-2 343,2-1-345,-2 1 309,-4 3-299,2-4 303,4-4-305,-2 3 241,-4 1-223,3-2 223,2-2-225,-2 1 235,-4 4-238,2-5 240,2-9-240,-2 3 212,-3 3-204,1-2 200,1-4-200,-3 5 210,-2 4-213,0-3 223,2-3-225,-3 4 77,-1 3-35,1-2 14,0 0-14,-1 2-136,-1 4 179,1 0-200,2-2 200,-1 3-965,-2 2 1184,2 0-1294,1 1 1294,-1 0-1490,-2 3 1546,2 4-1565,2 8 1562,-1 1-794,-2 0 575,7 10-15342,-12-15 17232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58.53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954.33789"/>
      <inkml:brushProperty name="anchorY" value="-46541.93359"/>
      <inkml:brushProperty name="scaleFactor" value="0.5"/>
    </inkml:brush>
  </inkml:definitions>
  <inkml:trace contextRef="#ctx0" brushRef="#br0">605 1 10400,'0'0'0,"-7"1"0,1 0 1530,1 0-1967,0 1 2196,-1-1-2199,2 0 1957,1 0-1888,1-1 1854,-2 1-660,3-1 50,0-1-1164,0 0 1034,0 1-914,-1-1 863,0 0-865,-1 1 707,1 0-662,-2-1 640,-1 1-640,0 1 650,1-1-653,-3 2 663,-2 3-665,1-1 591,1 0-570,-3 3 570,-3 4-573,1-1 499,1-1-477,-3 4 466,-8 7-466,3-1 457,3-4-455,-5 5 454,-8 3-454,3-4 435,5-3-429,-4 2 426,-6 1-426,5-3 333,5-4-307,-3 2 294,-1-1-294,3-3 350,5-2-366,1 0 374,-1 0-374,3-2 308,4-1-289,1 0 280,0-1-280,3-1 327,1-1-340,1-1 346,2 0-346,0 0 131,1-1-70,0 0 50,1 0-53,1 0 16,-1 0-5,1 0 0,3-1 0,-1 1-46,0 0 59,4-2-66,6 0 66,0-1-66,-1 1 66,3-1-57,5-1 55,-2-1-45,-4 2 42,5-2-40,6-2 40,-3 0-12,-4 1 4,4 0 0,2-3 0,-3 2 0,-5 2 0,4-3 0,4-1 0,-3 0 0,-3 2 0,1-1 0,3-2 0,-3 2-84,-5 1 108,5-2-110,4-3 107,-2 2-405,-3 2 491,2-2-525,3 0 522,-3 2-342,-4 2 291,4-1-266,4-1 266,-3 2-192,-4 1 171,1 0-160,3-1 160,-3 2-66,-4 1 39,0-1-17,1 0 15,-3 1-5,-3 0 2,1 0 0,-1 0 0,-2 1 84,-2 0-108,1 0 120,1 0-120,-2 1 204,-1 0-228,0 0 240,1 0-240,-2 0 147,0 1-120,-1 1 115,0 1-118,-1 0 130,0 0-133,-3 8 134,-3 12-134,0 1 115,0-3-109,-2 9 106,-4 12-106,2-5 106,1-5-106,-1 5 106,-2 7-106,2-6 31,1-7-10,2 2 0,-1 2 0,2-6-485,2-6 624,0 0-694,1-2 694,0-4-1105,1-4 1222,2-11-334,0-1-1,-1 1 0,0 0 0,0-1 1,1 1-1,-1 0 0,0-1 0,0 1 0,1-1 1,-1 1-1,1-1 0,0 2 0,1-2 108,0 1-1,-1-1 1,0 1-1,1-1 1,-1 1-1,1-1 0,-1 0 1,3 1-1,13 0-277,-2-2 284,-1 1-8004,0-1-1206,-10 0 12233,1 0-1223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2.70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27 42 11832,'0'0'0,"2"4"0,-1-1 1558,0 0-2003,0-1 2226,-3-2-781,1-1-1349,-1-2 1755,-1 0-1758,0-1 1546,1 1-1485,-1-1 1454,0-1-1454,1 1 894,0 0-734,0 0 663,0 0-665,0 0 414,1 2-342,0-1 315,1 1-318,0 0 162,0 1-117,1 2 94,2 3-94,0 1 178,-1 0-202,3 6 223,4 10-225,-2 0 95,0-3-58,2 9 40,4 13-40,-2-2 68,-2-7-76,3 9 80,2 9-80,-2-6 52,-2-8-44,1 6 40,2 5-40,-3-7-109,-2-7 152,0 1-165,1 1 162,-2-7-645,-2-5 784,1-1-845,-1-1 842,-1-4-1334,-1-5 1475,-1 0-1537,1-1 1535,-1-2-1748,-1-3 1809,1 0-1831,0 1 1828,1-1-874,-1-1 602,2 0-466,3 1 466,15 11-13396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31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639 0 11384,'-10'9'675,"1"0"0,0 1 0,-16 21 1,-4 4 739,20-25-1306,2-2 83,0-1 0,-13 9 0,-52 43 378,10-14-373,17-13 122,-17 9 17,55-36-168,0-1-1,-12 12 1,9-7-132,8-8-26,1 0 1,-1 0-1,1 1 0,-1-1 1,1 0-1,-1 1 0,1-1 0,0 1 1,0 0-1,0-1 0,-1 3 1,2-3-8,0-1-2,0 0 0,0 0 1,0 0-1,0 0 0,0 1 0,0-1 1,0 0-1,0 0 0,0 0 0,0 0 1,0 1-1,0-1 0,0 0 0,0 0 1,0 0-1,0 0 0,0 1 0,0-1 1,0 0-1,0 0 0,0 0 1,0 0-1,1 0 0,-1 0 0,0 1 1,0-1-1,0 0 0,0 0 0,0 0 1,1 0-1,-1 0 0,0 0 0,0 0 1,0 0-1,0 0 0,1 1 0,19 16 28,0-1 0,2 0-1,32 17 1,3 3 36,-44-29-52,0 1-1,18 6 1,13 8 5,-1 3-14,-20-11 1,2 1 37,46 37 1,-44-28 47,-23-17 10,10 40 54,-13-46-146,-1-1 1,0 1-1,0-1 0,0 1 1,0-1-1,0 1 1,0-1-1,0 1 0,0-1 1,0 1-1,0-1 1,0 1-1,0-1 0,0 1 1,-1-1-1,1 1 1,0-1-1,0 1 0,-1 0 1,-4 9 46,-1 0 1,0-1 0,-11 14-1,4-12 27,-16 7-8,-32 16 1,38-25 160,-108 30 66,104-33-228,-104 15 18,107-19-78,11 0-27,-10 0-53,-1 0-1,-33-3 1,30-1 166,-18-3-3327,12 2-5980,77 7 6938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3.34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48.8374"/>
      <inkml:brushProperty name="anchorY" value="-1277.06287"/>
      <inkml:brushProperty name="scaleFactor" value="0.5"/>
    </inkml:brush>
  </inkml:definitions>
  <inkml:trace contextRef="#ctx0" brushRef="#br0">0 362 13360,'0'0'0,"5"6"1792,-2-3-503,0 1-1548,-1-2 1618,1 1-406,-3-4-393,1 1-765,-2-2 1026,1-1-1026,0 1 522,0-1-378,0 1 315,1 0-318,-1 0 404,1 1-428,1-3 450,3-5-453,0 1 538,0 1-562,2-3 574,3-4-574,-2 1 406,0 3-358,2-4 343,5-7-345,-1 3 271,-2 2-250,1-2 250,3-2-253,-3 3 48,-3 4 11,2-2-40,1-1 40,-2 3-768,-2 2 976,2-1-1080,1-1 1080,-2 3-1640,-1 1 1800,4 1-1880,5-1 1880,0 3-928,-4 0 656,4 1-510,3 0 507,10-1-14954,-3 0 13287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3.84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75.21375"/>
      <inkml:brushProperty name="anchorY" value="-1423.46094"/>
      <inkml:brushProperty name="scaleFactor" value="0.5"/>
    </inkml:brush>
  </inkml:definitions>
  <inkml:trace contextRef="#ctx0" brushRef="#br0">45 173 12104,'0'0'0,"-2"1"1689,0-1-232,0 0-1942,0 0 1736,1 0-1539,-1-2 1449,-1 0-1452,0 0 1267,0 0-1213,1 0 1186,-2-2-1186,1 1 701,1 1-563,-1-1 494,1-1-494,0 1 662,0 0-710,0 0 743,1-1-745,0 0 793,1 1-807,0 0 814,1-1-814,0 1 776,0 1-765,1-1 760,1 0-760,0 0 760,-1 1-760,1-1 770,1 0-773,0 0 550,-2 0-486,2 0 454,0 0-454,-1-1 174,0 2-94,2-3 63,2-3-65,0 1-55,-1 0 89,1-1-97,2-1 95,-2 1-934,-1 2 1174,-1-1-1285,1 1 1282,-1 0-1485,-2 2 1544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4.37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260.05151"/>
      <inkml:brushProperty name="anchorY" value="-1748.85449"/>
      <inkml:brushProperty name="scaleFactor" value="0.5"/>
    </inkml:brush>
  </inkml:definitions>
  <inkml:trace contextRef="#ctx0" brushRef="#br0">9 173 11656,'0'0'0,"-2"0"1372,0 0-187,-1 0 516,2-2-1101,0 1 40,1-1-853,0 1 702,0-1-598,0 0 546,1-1-546,0 0 695,0 1-738,0-1 760,0-1-760,1 1 742,-1 0-737,0-1 743,1 0-745,-1 1 587,1 0-542,0-1 530,1 1-533,0-1 431,-1 1-401,1 0 386,1 0-386,-1 0 423,0 0-434,1 0 450,1-1-453,-1 0 416,0 1-405,1-1 400,2-2-400,-1 1 475,-1 0-496,2 1 515,0-2-518,-1 1 464,-1 2-448,1-2 440,1 0-440,-1 1 142,-1 1-57,0 0 14,1-2-14,-2 2-182,0 0 238,1-1-266,2 0 266,1 0-1088,-2 1 1323,6 0-1430,9 3 1427,-1-1-1342,-2 2 1318,5 0-1306,5 2 1306,-4 0-690,-5 0 514,-3-1-7412,0 1-1077,-11-2 11205,0-1-1120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4.95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141.7063"/>
      <inkml:brushProperty name="anchorY" value="-2102.55005"/>
      <inkml:brushProperty name="scaleFactor" value="0.5"/>
    </inkml:brush>
  </inkml:definitions>
  <inkml:trace contextRef="#ctx0" brushRef="#br0">1 0 12640,'0'0'4161,"3"5"-4311,1 1 896,0 0-917,2 5 863,3 9-865,0-1 306,-2-2-146,2 7 75,4 10-78,-1-3 398,-3-6-489,3 10 543,2 10-545,-2-5 443,-1-6-414,0 7 400,3 10-400,-3-6 251,-2-8-208,0 5 195,1 4-198,-2-7 79,-1-8-44,-1 1 35,1 1-38,-2-7-380,-1-5 500,0-1-550,0 0 547,-1-5-1368,0-3 1603,-2-2-1710,0-3 1707,-1-1-819,-1-3 566,1-4-440,0-6 440,-1-22-15045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5.55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899.34155"/>
      <inkml:brushProperty name="anchorY" value="-3461.98511"/>
      <inkml:brushProperty name="scaleFactor" value="0.5"/>
    </inkml:brush>
  </inkml:definitions>
  <inkml:trace contextRef="#ctx0" brushRef="#br0">21 423 11208,'0'0'0,"-2"2"0,1 0 1474,-2 1-200,1-1-1698,0-1 1597,1 0-1448,0-1 1383,-1-1-1385,0 0 1200,1 0-1147,0 0 1129,0-1-1132,1 0 788,-1 1-689,1-1 650,0-1-653,0 0 682,0 1-690,0-1 703,0-1-705,1 1 883,-1 1-934,1-1 970,0 0-973,1 0 899,-1 0-877,3-1 866,4-5-866,-1 0 922,-1 2-938,3-4 946,3-4-946,-1 1 797,-2 3-755,4-4 734,6-6-734,-2 2 594,-3 4-554,3-3 534,1-1-534,-2 3 207,-4 3-113,2-1 66,2-2-66,-2 3 10,-3 2 6,1 0-5,1 0 2,-2 1-308,-3 3 396,2-1-430,2-1 427,-1 2-678,-3 1 750,2-1-786,2-1 786,-3 2-1066,-1 1 1146,0-1-1177,1-1 1175,-3 2-1687,-1 1 1833,1 1-1897,-1 2 1895,-1 1-886,-1 1 598,-1 2-445,-1 3 442,-1 15-16446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6.08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813.62305"/>
      <inkml:brushProperty name="anchorY" value="-3578.16406"/>
      <inkml:brushProperty name="scaleFactor" value="0.5"/>
    </inkml:brush>
  </inkml:definitions>
  <inkml:trace contextRef="#ctx0" brushRef="#br0">1 251 9864,'0'0'0,"3"-2"1362,0 0-194,-1 0-1557,-1 1 1601,1-2-331,0 1 158,-1 0-14,0 0-1366,0 1 1342,0 0-1238,0-1 1186,1-1-1186,0 1 1233,-1 0-1247,1-1 1263,1-1-1265,0 1 1173,-1 1-1147,2-2 1143,1-2-1145,0 1 1006,-1 1-966,2-2 946,2-2-946,-1 2 647,-1 0-562,4-1 530,6-4-533,-2 2 272,-2 1-197,5-2 160,4-2-160,-2 2 67,-3 1-40,2 0 26,3-2-26,-3 2-2,-3 2 10,0 0-5,2-1 2,-4 2-373,-2 2 480,0-1-525,1 0 522,-2 1-921,-3 1 1036,1 0-1094,1-1 1094,-2 1-1421,-2 1 1514,2 1-1550,1 3 1547,-1 1-688,-2 0 443,2 2-310,1 2 307,16 14-16854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7.30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787.44141"/>
      <inkml:brushProperty name="anchorY" value="-3876.60205"/>
      <inkml:brushProperty name="scaleFactor" value="0.5"/>
    </inkml:brush>
  </inkml:definitions>
  <inkml:trace contextRef="#ctx0" brushRef="#br0">238 1226 12464,'0'0'6105,"0"-1"-6196,0-1 1254,0 1-1454,0-1 856,0-1-685,0 1 600,-1 0-600,0-1 526,0 0-505,1-2 503,-1 1-505,1-3 301,0-2-243,-1-2 223,-1-3-225,1 2 179,0 3-166,-1-5 170,-1-7-173,0 1 136,0 3-125,-1-6 130,-2-7-133,-1-9 50,-3-7-26,1-2 14,-1 4-14,1 3 4,1 5-1,0 0 0,-1-2 0,2 7-18,2 8 23,-2-5-26,0-6 26,0 5-204,2 5 255,-3-7-280,-1-8 280,0-8-382,-1-6 411,1-1-426,0 3 426,0 5-389,1 7 379,0 7-374,2 8 374,1 5-197,1 5 146,1 4-120,2 3 120,0 2-306,1 2 359,1 2-386,1 2 386,1 1-377,-1 1 375,3 3-374,2 6 374,1-1-243,-2 0 205,3 3-177,4 6 175,-1-2-109,-2-3 90,2 3-80,2 1 80,-2-2-14,-2-3-5,1 0 14,1 2-14,-2-2 172,-2-4-217,1 1 240,0 1-240,-1-2 222,-2-3-217,1 1 223,0 0-225,-1-2 114,-1-2-82,0 1 66,1 0-66,-1-1 47,-1 0-42,1-1 50,0 0-53,-1-1 16,-1 0-5,1 0 0,-1-1 0,0-1-28,0 0 36,0 0-40,0-1 40,0 0-2,0 0-9,-1 0 23,1 0-25,0 0 7,-2 0-2,2-4 0,1-6 0,0 0-28,-1 0 36,1-3-40,1-6 40,0-4-77,1-5 88,-1-2-85,-1-1 82,0 1-33,-1 3 20,-1 2-14,-1 5 14,-1 3 33,0 4-47,0 2 54,0 3-54,0 2 54,0 2-54,1 1 54,0 3-54,0 3 44,2 5-41,1 4 50,2 5-53,-2-2 35,0-2-29,1 4 26,3 8-26,-2-3 91,0-3-110,1 6 130,3 9-133,3 10 339,0 8-397,2 9 435,0 4-438,-2-11 450,-4-11-453,1 0 463,1 3-465,-2-8 438,-2-9-430,1 5 435,1 3-438,0-5 440,-3-7-440,1 2 440,0 1-440,-1-5 254,-2-5-201,0 0 183,-1-1-185,-2-3-1,0-3 54,0-2-70,-1 0 67,0-2-692,-1-2 871,1 0-960,1-2 960,0 0-1034,1-4-344,3-2 1482,0-1-733,0 1 520,3-2-414,4-2 414,-2 3-7326,2-2-1067,8-4 6731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8.34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732.47363"/>
      <inkml:brushProperty name="anchorY" value="-4075.33276"/>
      <inkml:brushProperty name="scaleFactor" value="0.5"/>
    </inkml:brush>
  </inkml:definitions>
  <inkml:trace contextRef="#ctx0" brushRef="#br0">376 8 11832,'0'0'0,"-3"3"0,1 0 1344,0-1-1728,-2 0 1929,0-1-1932,1 0 1551,0-1-1441,-1 0 1396,-2-3-1399,0 1 942,2-1-811,-3 1 746,-1-1-746,0 0 270,1 1-134,-2 1 66,-4 2-66,1 1 243,3 0-294,-4 4 330,-3 4-333,1-1 222,4 0-190,-4 4 174,-3 6-174,3-1 146,3-3-138,-3 4 143,-3 5-145,3-3 137,3-4-135,-1 4 134,-2 3-134,3-3 3,2-5 35,1 3-54,-1 3 54,3-4-26,2-3 18,1 2-14,3 3 14,1-2-98,1-5 122,2 3-125,2 2 122,1-3-185,-1-3 204,2 1-205,4 2 202,-2-3-200,-1-2 200,2-1-190,2 0 187,-2-2-74,-1-2 42,0-1-17,2-1 15,-2-1 23,-1-1-34,0-1 50,3-2-53,-1 0 324,-3 0-401,2-2 440,2-3-440,-2 0 300,-1 1-260,2-6 250,1-8-253,-1 2 132,-2 1-97,1-6 80,-1-9-80,-1 4 15,-2 4 4,-1-5-5,-1-7 2,-1 6-93,-1 5 120,0-2-134,-2-3 134,0 6-87,-1 5 73,0 1-66,0 0 66,-1 4-57,1 3 55,0 4-45,1 7 42,-1 2-30,1 1 27,1 6-17,0 7 15,0 0 23,0-2-34,1 5 50,3 6-53,-1-2 483,0-4-605,2 3 666,2 5-666,0-4 713,-1-4-727,3 1 743,1 4-745,0-4 634,-2-4-602,2 0 595,4 2-598,-2-3 376,-1-4-312,1 1 280,1-2-280,-1-2 84,-2-2-28,0-1 0,1-1 0,-2-2-336,-2 0 432,1-2-470,0-1 467,-2-1-1325,0 0 1571,-1 0-1685,1-1 1682,-2 0-1474,0 1 1415,0-1-1386,1-2 1386,0 1-742,-1 1 558,1-3-457,5-3 455,6-6-13165,0 0 11607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9.16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447.61816"/>
      <inkml:brushProperty name="anchorY" value="-4995.3042"/>
      <inkml:brushProperty name="scaleFactor" value="0.5"/>
    </inkml:brush>
  </inkml:definitions>
  <inkml:trace contextRef="#ctx0" brushRef="#br0">367 21 14256,'0'0'0,"-3"4"1857,1-3-2388,-1-1 2654,-2-1-2654,0 0 2168,1 0-2029,-1-2 1970,-2-1-1973,1 1 1171,1 0-941,-1 0 835,-3 0-838,-1 0 234,-3 3-61,-2 2-26,0 3 26,0 5-26,0 6 26,0 5-17,2 3 15,3-3-107,4-4 133,0 2-146,1 2 146,1-2-81,1-4 63,1 1-54,-1 3 54,1-2-45,1-4 42,-1 2-30,0 1 27,0-1-8,0-4 3,1 2 0,1 1 0,0-1-37,-1-3 48,3 2-54,2 1 54,1-2-213,-1-3 258,3 2-280,3 0 280,-1-1-214,-1-2 195,2 0-177,2 0 175,-1-2-71,-2-1 41,1-2-17,0 0 15,0-1-5,-3 0 2,0-2 10,0-1-13,-1-1 14,-2 1-14,0-5 14,-3-9-14,-1-7 88,-2-7-109,-2-3 130,0 0-133,0 2 180,-1 2-193,1 3 210,0 2-213,1 2 139,1 1-117,0 3 115,0 2-118,1 1 46,0 2-25,1 1 14,-1 2-14,1 1-5,0 3 11,-1 1-14,2 1 14,0 2-107,0 2 133,0 0-137,1 1 135,0 3-87,0 1 73,1 3-66,1 2 66,0 3-29,2 2 19,1 3-5,1 3 2,-1-3-9,-2-5 12,2 3-5,3 4 2,-2-3 0,-1-3 0,4 5 0,3 6 0,-1-2 0,-3-4 0,4 6 0,5 5 0,3 6 0,3 5 0,0 3 10,-2 0-13,-3-1 210,-4-3-266,-4-4 303,-4-4-305,-3-6 390,-3-4-414,-4-4 435,-2-3-438,0-4 310,0-5-273,-2 1 263,-3 1-265,1-2 359,0-1-386,-2 2 400,-7 2-400,2-1 298,2-2-269,-4 1 263,-6 2-265,3-2 247,3-1-242,-3 0 240,-6 0-240,4-1 156,4-1-132,-4 0 130,-5-2-133,4 0 40,5 0-13,-4-2 0,-3 0 0,4 0-364,5 0 468,-3-2-520,-2 0 520,3-1-1397,4 1 1648,-1-1-1765,-1 0 1762,2 0-1461,4 0 1376,1 1-7611,-2-1 1797,9 3 7211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9.73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570.52441"/>
      <inkml:brushProperty name="anchorY" value="-5362.18066"/>
      <inkml:brushProperty name="scaleFactor" value="0.5"/>
    </inkml:brush>
  </inkml:definitions>
  <inkml:trace contextRef="#ctx0" brushRef="#br0">0 0 13536,'0'0'2585,"1"6"-2802,1-1 1534,-1 1-1632,1 2 1583,2 4-1585,-2-1 1166,1-3-1046,1 6 986,0 5-986,1-1 361,-1-3-183,1 4 94,3 5-94,-2-2 196,0-5-225,1 4 250,4 4-253,-2-3 104,-2-4-61,2 3 50,2 3-53,-2-3-30,-2-4 54,2 2-66,1 1 66,-2-4-496,-1-3 619,1 0-670,-1 1 667,0-3-1096,-3-2 1219,1-1-1270,-3-1 1267,0-1-1509,-1-2 1579,0 0-1604,-1-2 1601,0-1-816,-1 0 592,1-5-471,-1-10 468,-1-12-12412,0-1 10888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57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114 158 11120,'0'0'1297,"0"-4"-212,1-14 273,2 0 0,6-22-1,-9 38-1277,1 0 0,0 0 1,0 0-1,0 1 0,0-1 0,0 0 0,1 1 0,-1-1 0,0 0 0,1 1 0,-1 0 0,1-1 0,2-1 0,21-10 330,-18 10-381,-5 2 18,1 0 0,-1 0 0,0 0 0,1 0 0,-1 0 0,1 0 0,0 1 0,3-1 0,5 0 17,37-7 179,62-8 205,-69 13-280,-27 2-76,-1 1 1,0 0 0,20 4-1,-15 1-70,-17-5-22,-1 0 0,1 0 1,-1 0-1,0 0 1,1 1-1,-1-1 0,1 0 1,-1 0-1,0 1 1,1-1-1,-1 0 1,0 1-1,1-1 0,-1 0 1,0 1-1,0-1 1,1 0-1,-1 1 0,0 0 1,10 14 7,14 34 0,-19-33-2,-2 9-1,-1 40 0,-2-63-4,0 0 0,0 1 0,0-1 0,-1 0-1,1 0 1,-2 3 0,-31 80 35,32-83-22,0-1 0,1 1 0,-1-1 0,0 1 0,0-1 0,0 0 0,0 1 0,-1-1 0,-1 2 0,-22 19 85,-36 22 0,41-32 47,-84 36 64,83-40-42,-174 54 416,177-57-501,5-3 169,0 1 1,-21 9-1,30-10 49,20 0 558,-9 0-751,0-1-63,0 1 1,-1 0 0,1 0-1,11 6 1,73 36 32,-88-43-71,0 1 0,0-1 0,-1 1 0,1 0 0,4 4 0,105 96 58,-88-75-12,109 142 21,-108-134-28,68 116 20,-80-124-18,-8-16-32,6 13 8,-1 0 0,10 37 0,-19-57-14,0-1-1,0 1-1,0-1 0,0 1 0,-1 0 1,1 0-1,-1-1 0,0 1 1,0 0-1,0 0 0,-1-1 1,1 1-1,-3 7 0,3-11-6,0 0-1,0 1 0,0-1 1,0 0-1,0 0 0,0 0 1,0 1-1,-1-1 0,1 0 1,0 0-1,0 1 0,0-1 1,0 0-1,0 0 0,-1 0 1,1 0-1,0 1 1,0-1-1,0 0 0,-1 0 1,1 0-1,0 0 0,0 0 1,-1 0-1,1 0 0,0 1 1,0-1-1,0 0 0,-1 0 1,1 0-1,0 0 0,0 0 1,-1 0-1,1 0 0,0 0 1,0 0-1,-1 0 1,1-1-1,-1 1 0,-7-7-30,-1-1-1129,9 11 309,-6 54-1745,5-49 2661,1 10-2946,-1 1-6848,2-44 7307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9.88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270.45264"/>
      <inkml:brushProperty name="anchorY" value="-6320.04639"/>
      <inkml:brushProperty name="scaleFactor" value="0.5"/>
    </inkml:brush>
  </inkml:definitions>
  <inkml:trace contextRef="#ctx0" brushRef="#br0">1 1 14168,'0'0'0,"0"2"0,0 3 0,1 1 802,0-1-1031,0 3 1146,2 2-1146,-1 0-450,0-2 906,2 2-1124,2 2 1121,-1-2-290,0-1 53,1 0 66,2 1-66,15 14-13217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0.48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846.08301"/>
      <inkml:brushProperty name="anchorY" value="-6966.92285"/>
      <inkml:brushProperty name="scaleFactor" value="0.5"/>
    </inkml:brush>
  </inkml:definitions>
  <inkml:trace contextRef="#ctx0" brushRef="#br0">335 33 13624,'0'0'0,"-6"-2"0,2 1 1885,0-1-2424,-1 0 2694,1-1-2694,0 1 2003,1 1-1805,0-1 1706,1 0-1706,0 0 1099,1 1-926,-1-1 840,-1 0-840,0 1 271,0-1-108,-2 1 26,-2-1-26,0 1 54,0 0-62,-3 1 75,-4 2-78,0 0 230,3 0-273,-5 3 303,-4 4-305,2-1 287,3-1-282,-2 4 280,-4 5-280,-1 4 308,1 4-316,1 2 330,4 1-333,3 2 408,5 2-429,5 0 450,3 1-453,4 1 314,3 0-274,2-1 263,3 0-265,-2-7 415,-2-7-458,2 1 480,2 1-480,-1-3 424,-2-3-408,2 1 400,4 3-400,-2-2 326,-2-4-305,2 1 303,1 1-305,-1-3 418,-3-2-450,1-1 475,2-1-478,-3-2 592,-2-1-624,0-1 640,2-2-640,-2 0 519,-1-1-484,0-2 466,2 0-466,-1-1 382,-2 0-358,1 0 346,1-1-346,-2 0 103,0 0-34,0 0 0,1 0 0,-1-1-270,-1 2 347,2 0-386,2 0 386,-1 0-778,-2 1 890,3 2-946,2 2 946,-1 1-1609,-1 0 1799,0 4-1894,1 6 1894,-2-1-1707,-2-1 1653,-1-1-8413,2 2 1991,-6-8 7926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4.69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484.18359"/>
      <inkml:brushProperty name="anchorY" value="-8132.36816"/>
      <inkml:brushProperty name="scaleFactor" value="0.5"/>
    </inkml:brush>
  </inkml:definitions>
  <inkml:trace contextRef="#ctx0" brushRef="#br0">8822 867 10312,'0'0'0,"-5"-10"0,1 3 1260,0 0-1620,-2-5 1800,-5-8-1800,1 1 1361,2 2-1236,-3-3 1174,-4-4-1174,3 3 810,1 5-706,-4-2 663,-8-3-665,3 3 685,2 3-691,-6-1 694,-9-2-694,3 2 526,5 3-478,-7-1 454,-11-4-454,5 3 454,6 3-454,-13-3 463,-21-3-465,5 3 513,10 2-527,-13-1 534,-16-1-534,10 3 375,13 2-329,-11 1 315,-11 1-318,11 2 358,14 2-369,-11-1 374,-13-1-374,11 1 178,12 0-122,-7 0 103,-11-1-105,11 1 125,13 1-131,-7-1 143,-10 1-145,11 0 183,11 0-194,-8 2 210,-8 0-213,8 0 92,11 2-57,-9-1 50,-9 1-53,7 0 128,11 0-149,-10 0 170,-12-3-173,-10-1 80,-5-3-53,0-1 50,6-2-53,8 1 35,6 2-29,6 0 35,4 1-38,2 1 180,0 0-220,-1 0 240,-2 2-240,-2 0 278,-1 2-289,1 2 294,2 1-294,1 2 163,3 1-125,-1 2 106,2 1-106,8-1 199,10-2-226,-4 2 240,-6 1-240,4 0 147,6-2-120,-7 1 106,-10 0-106,5-1 31,7-1-10,-8-1 0,-8-3 0,5-1-93,8 0 120,-11-3-125,-15-5 122,-12-3-138,-9-3 143,-1-2-137,8 0 135,6 0-41,9 1 14,7 0 0,3 1 0,1-2 10,-1-1-13,-2 0 14,-1-1-14,9 4 42,10 3-50,-3 0 63,-6-1-65,5 3 85,8 1-91,-13 0 103,-18-1-105,6 2 59,8 1-46,-12 1 50,-14 0-53,8 2 72,13 0-77,-11 1 80,-12 1-80,10 1 52,12 0-44,-9 1 40,-12 0-40,10 1 22,12-1-17,-8 1 23,-11 1-25,9 0 17,13-1-15,-11 1 23,-10-1-25,9 1 35,12-2-38,-10 1 50,-13-1-53,-10 1 35,-5 0-29,-3 1 26,3 1-26,17 1 17,19-1-15,-1 2 23,-7 4-25,-7 3 147,-8 5-182,-1 2 210,2 1-213,16-4 204,15-5-201,-1 4 200,-11 9-200,9-4 210,7-2-213,-9 8 223,-13 13-225,-9 10 105,-7 12-71,0 7 54,3 4-54,15-11 82,15-16-90,5 1 103,-2 2-105,8-9 31,7-9-10,-3 3 0,-4 6 0,4-6-112,5-7 144,-1 1-160,-1-1 160,5-4-374,4-7 435,0 2-457,-1 2 455,0 3-407,0 4 393,1 2-386,4 1 386,1 2-340,2 1 327,1 0-310,2 1 307,2-6-250,1-6 234,0 0-226,-1 4 226,1-4-170,0-4 154,-2 4-137,-1 5 135,-2 6-134,-2 5 134,-2 1-134,0 0 134,1 0-265,0-2 302,2-2-310,2-2 307,0-2-372,1-2 391,1-1-400,2-2 400,0-6-138,1-5 63,2-2-26,2 0 26,0-3-45,0-3 51,2 1-45,1 1 42,-1-2-40,0-2 40,1 2-30,3-1 27,-1 0-8,-1-1 3,3 0 0,4 0 0,-2 0 28,-1-2-36,3 1 50,5 0-53,-3-1 44,-2 0-41,4 2 50,7 2-53,-2-1 138,-5 0-162,7 4 174,7 5-174,-4 0 267,-5-2-293,7 8 315,6 10-318,-4-1 218,-6-5-189,7 12 174,11 16-174,-5-5 220,-7-8-233,7 7 250,6 6-253,-6-8 300,-8-10-313,3 0 330,5-3-333,-7-6 222,-7-7-190,2-4 174,1-4-174,-5-4 146,-6-3-138,4-4 143,7-4-145,-4-1 361,-4 0-423,6-4 463,8-3-465,-4 0 382,-5 2-358,7-3 346,7-3-346,-4 2 327,-6 2-322,9-1 330,12-1-333,-4 2 184,-8 3-141,8 3 130,10 4-133,-8 3 208,-9 0-229,6 6 250,8 6-253,-7 1 151,-9-3-121,6 5 106,7 2-106,-7-3 59,-9-2-46,4 1 50,3-1-53,-8-3 16,-6-2-5,3-1 0,7-1 0,-5-2-65,-6-1 84,11-2-94,18-4 94,-5 0-122,-7 0 130,11-4-125,14-4 122,-8 0-129,-11 1 132,4-2-125,0 0 122,-9 1-26,-11 3-1,7 0 14,14-1-14,-7 2 51,-8 1-61,13-1 66,17-2-66,-7 2 29,-11 0-19,11 2 14,11 0-14,-10 2-33,-12 1 47,8 2-45,9 5 42,-10 1-170,-12-1 207,7 3-217,7 5 215,-9-2-307,-10-1 333,6 1-337,10 2 335,-8-3-222,-9-1 190,7-2-174,12 0 174,-9-2-314,-9-1 354,10-3-374,10-2 374,-7-2-383,-11 0 385,11-2-386,11-5 386,-7 1-246,-11 0 206,9-1-177,12-4 175,-10 1-239,-11 2 257,8-1-266,11-3 266,-10 2-117,-11 2 75,7 0-45,10-1 42,-9 3-21,-11 1 16,7 2-5,7 3 2,-8 0 103,-9 2-132,5 5 146,6 6-146,-7 0 426,-9 0-506,6 6 555,8 7-558,-7-2 374,-7-2-321,6 3 294,10 5-294,-7-4 135,-8-4-89,6 1 75,8 0-78,-7-3 24,-8-4-8,7-1 0,10-1 0,-7-2-140,-7-3 180,9-3-200,12-4 200,-7-1-162,-9-1 151,8-3-146,8-6 146,-7 1-25,-10 2-9,6-4 35,8-3-38,-7 1 404,-11 3-508,9-1 570,9-2-573,-8 4 471,-8 1-441,6 2 435,8 0-438,-7 3 440,-9 2-440,6 3 450,7 5-453,-7 1 267,-9 0-213,7 6 195,8 5-198,-6-1 172,-9-3-164,7 4 170,9 5-173,-7-4 62,-8-3-30,3 2 14,1 0-14,-7-3 4,-7-3-1,3-1 0,3 0 0,-5-2-18,-5-2 23,5-1-17,8 0 15,-3-2-5,-6-1 2,6-2 0,9-3 0,-4-1 0,-7 0 0,5-3 10,8-3-13,-7 0 70,-6 1-86,4-3 103,4-3-105,-5 1 115,-7 2-118,7-5 120,8-6-120,-4 1 120,-7 3-120,4-3 120,2-3-120,-5 3 36,-8 5-12,4-5 0,1-6 0,-4 4-18,-4 4 23,1-4-17,5-4 15,-4 4-23,-5 4 25,4-4-26,2-3 26,-3 3-64,-3 5 75,2-5-70,3-6 67,-3 4-85,-3 4 91,1-5-94,2-7 94,-3 4-103,-3 6 105,2-12-97,2-16 95,-1 4-66,-4 6 58,3-9-45,2-12 42,-3 8-12,-2 10 4,1-6 0,0-7 0,-2 9-18,-2 10 23,0-7-17,1-13 15,-2 8-51,-2 9 61,1-5-57,-1-4 55,-1 9-82,-1 9 90,-1-2-85,-3-3 82,0 7-61,0 7 56,-2-1-45,-2-1 42,1 5-12,0 5 4,-2-5 0,-2-7 0,0 3 19,1 4-24,-1-4 35,-2-3-38,2 3 134,1 5-161,-1-1 183,-2-3-185,1 4 139,2 4-126,-1-1 130,-3-1-133,1 4 50,2 3-26,-2 0 14,-4 1-14,2 3 14,3 2-14,-4 1 14,-3 3-14,2 0-14,2 2 22,-3 0-17,-6 1 15,2 0-61,4-1 74,-7-1-80,-9-4 80,2 0-33,5-1 20,-9-2-14,-13-4 14,6 0-5,5 2 2,-16-4 0,-25-6 0,6 1-9,10 3 12,-15-1-5,-17-2 2,11 3-700,15 3 900,-10 2-1000,-13 3 1000,12 2-1028,16 3 1036,11 0-8267,-1 0-1121,37 2 12240,-1 0-1224,2 0-11208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6.40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163.47217"/>
      <inkml:brushProperty name="anchorY" value="-7211.30566"/>
      <inkml:brushProperty name="scaleFactor" value="0.5"/>
    </inkml:brush>
  </inkml:definitions>
  <inkml:trace contextRef="#ctx0" brushRef="#br0">1073 1 11928,'0'0'0,"-18"18"1717,9-8-2208,-7 2 2463,-9 4-2465,1-2 2009,4-3-1879,-10 2 1814,-11 2-1814,3-2 1114,6-2-914,-9 2 823,-11 3-825,7-1-322,8-3 650,-12 5-814,-16 7 814,7-1-1775,10-4 2049,-9 6-2177,-9 8 2175,9-4-998,11-4 662,0 4-484,2 6 481,-14 20-11633,7-5 10134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6.72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583.17334"/>
      <inkml:brushProperty name="anchorY" value="-7256.47754"/>
      <inkml:brushProperty name="scaleFactor" value="0.5"/>
    </inkml:brush>
  </inkml:definitions>
  <inkml:trace contextRef="#ctx0" brushRef="#br0">1580 1 12192,'0'0'0,"-14"13"0,5-3 1549,0-1-1992,-7 6 2214,-9 9-2214,1-2 1859,3-3-1757,-9 8 1706,-15 10-1706,5-3 1053,6-6-867,-15 12 774,-23 15-774,8-4 232,9-8-77,-16 10 10,-19 14-13,10-9-145,14-10 191,-9 8-205,-10 8 202,13-9-918,15-11 1123,-5 5-1217,-6 3 1215,12-9-1867,12-9 2053,-3 3-2146,-1 2 2146,9-6-1045,9-8 731,3-1-574,7-3 574,0 5-10765,4-5 9271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7.07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495.93726"/>
      <inkml:brushProperty name="anchorY" value="-8024.05322"/>
      <inkml:brushProperty name="scaleFactor" value="0.5"/>
    </inkml:brush>
  </inkml:definitions>
  <inkml:trace contextRef="#ctx0" brushRef="#br0">1966 1 13176,'0'0'0,"-7"11"0,1-2 1670,0 0-2147,-4 6 2396,-8 12-2399,1-2 1783,2-3-1607,-11 9 1530,-13 12-1533,2-4 946,5-6-778,-17 13 694,-24 18-694,6-6 208,10-10-69,-17 13 0,-22 16 0,12-9-18,14-13 23,-10 8-17,-13 8 15,14-12-51,16-12 61,-10 5-66,-13 7 66,12-10-421,15-9 523,-8 4-574,-6 8 574,11-8-938,13-8 1042,-3 2-1085,-4 2 1082,9-6-1359,11-9 1439,0 0-1471,4-3 1468,7-6-635,6-4 398,5-4-280,6-7 280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7.37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11.63666"/>
      <inkml:brushProperty name="anchorY" value="-9082.60059"/>
      <inkml:brushProperty name="scaleFactor" value="0.5"/>
    </inkml:brush>
  </inkml:definitions>
  <inkml:trace contextRef="#ctx0" brushRef="#br0">2076 1 13536,'0'0'0,"-5"10"0,1-2 1820,0-1-2340,-5 5 2609,-9 7-2612,0-2 1904,1-1-1701,-8 6 1600,-13 10-1600,3-3 994,6-4-821,-17 15 734,-24 23-734,5-4 211,10-9-61,-17 18-14,-18 22 14,10-10-98,15-14 122,-13 13-125,-15 16 122,13-13-269,15-16 312,-10 7-325,-13 9 322,13-14-450,14-15 487,-6 7-497,-8 7 495,12-11-1017,13-11 1166,-6 2-1240,-7 2 1240,10-9-1631,11-9 1743,-4 0-1800,-3-1 1800,8-6-951,10-6 708,3-3-586,8-5 586,2-3-11720,4-2 10169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7.70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571.97058"/>
      <inkml:brushProperty name="anchorY" value="-10421.00293"/>
      <inkml:brushProperty name="scaleFactor" value="0.5"/>
    </inkml:brush>
  </inkml:definitions>
  <inkml:trace contextRef="#ctx0" brushRef="#br0">1926 1 14168,'0'0'0,"-25"14"1848,13-7-2376,-9 4 2639,-13 6-2639,-11 7 1950,-10 10-1753,-7 7 1654,-4 5-1654,12-6 1028,12-8-849,-7 6 770,-17 14-773,-16 13 223,-13 12-65,-6 8-14,-1 2 14,19-14-331,22-18 421,-1 1-457,-8 7 455,12-10-622,13-11 670,-11 7-694,-12 7 694,8-7-1338,11-10 1522,-7 3-1605,-10 3 1602,11-8-1665,10-9 1684,1-3-1684,4-8 1681,9-6-812,9-5 564,-13 1-12004,26-6 15308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8.05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4008.52856"/>
      <inkml:brushProperty name="anchorY" value="-11336.32715"/>
      <inkml:brushProperty name="scaleFactor" value="0.5"/>
    </inkml:brush>
  </inkml:definitions>
  <inkml:trace contextRef="#ctx0" brushRef="#br0">2056 1 13088,'0'0'0,"-16"29"1605,0-2-449,-9 13-1388,2-2 1610,3-7-1706,-11 15 1650,-19 23-1653,4-7 1150,5-9-1006,-14 15 934,-20 18-934,7-11 262,12-13-70,-14 14-17,-18 20 15,10-13-145,15-15 182,-11 13-200,-15 15 200,13-13-480,14-17 560,-9 9-600,-12 8 600,13-14-805,13-14 864,-7 3-885,-11 4 882,12-12-1374,12-11 1515,-6 1-1577,-5-3 1575,10-8-1350,11-8 1286,-1-2-1244,1-5 1241,9-4-671,8-4 508,-14 2-10870,28-6 13854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8.28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6575.37988"/>
      <inkml:brushProperty name="anchorY" value="-12840.33496"/>
      <inkml:brushProperty name="scaleFactor" value="0.5"/>
    </inkml:brush>
  </inkml:definitions>
  <inkml:trace contextRef="#ctx0" brushRef="#br0">769 1 14968,'0'0'0,"-16"18"1847,8-8-2374,-5 4 2638,-6 5-2639,2-1 1894,2-3-1681,-4 2 1574,-8 4-1574,3-3 892,4-3-697,-6 1 610,-8 0-613,4-3-226,5-3 466,-6-1-586,-8 0 586,5-3-913,6-1 1007,-5-1-1054,-5-1 1054,6-1-1511,6-1 1641,-4 1-1697,-3 0 1695,6 0-835,5-1 589,-1 2-466,1 0 466,-9 3-13663,4 0 12077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58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10 9952,'0'0'216,"0"-1"1,0 1-1,0-1 1,0 0 0,0 1-1,0-1 1,0 1-1,0-1 1,0 1 0,-1-1-1,1 1 1,0-1-1,0 1 1,-1-2 0,0 2-128,1 0 1,0 0-1,0 0 1,0 0 0,-1 0-1,1-1 1,0 1-1,0 0 1,0 0 0,-1 0-1,1 0 1,0 0-1,0 0 1,-1 0-1,1 0 1,0 0 0,0 0-1,-1 0 1,1 0-1,0 1 1,0-1 0,0 0-1,-1 0 1,1 0-1,0 0 1,0 0 0,0 0-1,-1 0 1,1 1-1,0-1 1,0 0 0,0 0-1,0 0 1,-1 0-1,1 1 1,0-1-1,0 1-62,-1 0-1,1-1 0,0 1 0,-1 0 0,1 0 0,0-1 0,0 1 0,0 0 1,0 0-1,0 0 0,0-1 0,0 1 0,0 0 0,0 1 0,0 2 29,0 23 176,0 62-6,3 38 152,-2-105-343,0 12 114,14 196 56,-12-181-96,17 187-3,-16-191-252,25 161-147,-23-169-298,21 136-299,-23-144-35,4 79-220,-8-104 1115,1 1 0,-1-1 0,0 0 0,0 1 0,-1-1 0,1 0 0,-2 5 0,-3 14-1747,-1 18-6562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8.51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7851.94678"/>
      <inkml:brushProperty name="anchorY" value="-12616.21582"/>
      <inkml:brushProperty name="scaleFactor" value="0.5"/>
    </inkml:brush>
  </inkml:definitions>
  <inkml:trace contextRef="#ctx0" brushRef="#br0">574 1 14520,'0'0'0,"-12"10"0,3-3 1736,1 0-2232,-6 3 2479,-7 5-2479,1-1 1696,3-3-1472,-6 3 1360,-9 1-1360,3-2 380,5-3-100,-7 1-40,-7-1 40,5-1-1290,6-3 1647,-4 1-1817,-5 2 1815,5-2-881,7 0 614,-1-1-470,0-3 467,-9 1-13784,4-2 12185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8.73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8933.65918"/>
      <inkml:brushProperty name="anchorY" value="-12315.11621"/>
      <inkml:brushProperty name="scaleFactor" value="0.5"/>
    </inkml:brush>
  </inkml:definitions>
  <inkml:trace contextRef="#ctx0" brushRef="#br0">606 0 15688,'0'0'0,"-16"13"0,4-4 2090,0 0-2687,-6 5 2986,-10 6-2986,2-1 1829,4-3-1499,-9 4 1334,-12 6-1334,5-4 92,6-3 263,-8 0-440,-8-1 440,6-3-1354,9-4 1615,-3-5-1746,29-6 1484,1 0 0,-1-1 1,-8 0-1,-14-4-626,8-1 643,-14-6-14892,26 7 18998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8.91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0050.90625"/>
      <inkml:brushProperty name="anchorY" value="-12029.99902"/>
      <inkml:brushProperty name="scaleFactor" value="0.5"/>
    </inkml:brush>
  </inkml:definitions>
  <inkml:trace contextRef="#ctx0" brushRef="#br0">450 0 16671,'0'0'0,"-22"19"1690,11-10-2173,-8 5 2423,-12 8-2425,1-3 1054,5-2-662,-7 2 466,-10 4-466,5-4-645,7-3 962,-4-1-1110,-1-2 1107,6-4-752,6-2 651,4-7-590,18-1 478,0 1-1,0 0 1,0 0 0,1-1 0,-1 1 0,0-1 0,0 1-1,0-1 1,1 1 0,-1-1 0,0 1 0,0-1-1,1 0 1,-2-1 0,0-1-2545,-7-15-10151,2-4 11086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9.12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1009.12207"/>
      <inkml:brushProperty name="anchorY" value="-11691.08301"/>
      <inkml:brushProperty name="scaleFactor" value="0.5"/>
    </inkml:brush>
  </inkml:definitions>
  <inkml:trace contextRef="#ctx0" brushRef="#br0">383 1 16943,'0'0'0,"-3"5"0,-9 13 0,-14 25 1979,-8 16-556,-9 13-1709,6-7 1765,7-13-1820,-1 1 1706,-4 0-1706,7-10 101,6-10 357,0-2-577,2-4 575,3-6-1890,6-7 2266,2-4-2454,6-6 2454,5-5-1077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9.33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1890.65918"/>
      <inkml:brushProperty name="anchorY" value="-11777.16309"/>
      <inkml:brushProperty name="scaleFactor" value="0.5"/>
    </inkml:brush>
  </inkml:definitions>
  <inkml:trace contextRef="#ctx0" brushRef="#br0">84 10 18015,'0'0'0,"-11"-6"2016,6 3-2592,4 6 786,0-3-1,1 1 1,-1 0-1,1 0 1,-1-1-1,0 1 1,1 0-1,0 0 0,-1 0 1,0 1-1,-4 13 363,0-1-612,1 8 1362,0 7-1653,0-2 543,1-5-225,0 3 75,-1 2-78,0-4-1002,0-4 1311,0-1-1466,0 2 1466,1-5-2148,0-3 2343,0-2-8406,0 2 2015,3-9 7674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9.75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2481.96484"/>
      <inkml:brushProperty name="anchorY" value="-11586.42188"/>
      <inkml:brushProperty name="scaleFactor" value="0.5"/>
    </inkml:brush>
  </inkml:definitions>
  <inkml:trace contextRef="#ctx0" brushRef="#br0">126 0 17927,'0'0'0,"-9"25"2315,1-3-652,-3 10-1997,1-3 2141,1-4-2228,-2 5 2106,-1 6-2106,1-5 603,3-6-174,-2 2-40,1 3 40,1-6-1505,2-5 1924,3-1-2125,4-2 2122,2-3-2437,0-4 2528,-1-9-686,-2 1 0,1-1 0,0 1 1,-1-1-1,1 1 0,0-1 0,0 0 1,-1 1-1,1-1 0,0 0 0,1 1 0,20-4 683,0-2-1262,-2 0 891,11-9-697,15-13 695,30-22-15207,-4 2 13455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9.82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1792.27051"/>
      <inkml:brushProperty name="anchorY" value="-12359.95996"/>
      <inkml:brushProperty name="scaleFactor" value="0.5"/>
    </inkml:brush>
  </inkml:definitions>
  <inkml:trace contextRef="#ctx0" brushRef="#br0">77 1 5384,'0'0'0,"-19"44"0,-10 22-4153,1-2 3211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22.46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2376.35254"/>
      <inkml:brushProperty name="anchorY" value="-12026.33105"/>
      <inkml:brushProperty name="scaleFactor" value="0.5"/>
    </inkml:brush>
  </inkml:definitions>
  <inkml:trace contextRef="#ctx0" brushRef="#br0">74 1 9416,'0'0'0,"1"9"1045,0-4-1344,0 0 1494,-1 2-1494,-1-1 1429,0-2-1410,1 3 1400,-1 3-1400,1 0 1250,0-1-1207,0 2 1196,1 5-1199,1-2 742,-1-2-611,1 1 546,0 2-546,-1-4 453,0-1-427,0-1 414,0 1-414,0-3 153,-1-1-78,1-1 49,0-1-52,-1-1 54,0-1-54,1-1 63,-1-2-65,1 0 38,0 0-30,-1-1 36,1 0-39,0 0 12,-1 0-4,1 0 0,-1 0 0,0 1-374,0 0 481,-1 0-524,-1 3 521,-1-1-1239,1 1 1444,-2 2-1546,-1 3 1546,1 0-1677,0-1 1715,-1 2-1724,-3 1 1721,1-2-890,0 0 653,0-1-524,-2 0 521,-5 2-8649,2-2 7275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23.09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2956.93066"/>
      <inkml:brushProperty name="anchorY" value="-11807.68359"/>
      <inkml:brushProperty name="scaleFactor" value="0.5"/>
    </inkml:brush>
  </inkml:definitions>
  <inkml:trace contextRef="#ctx0" brushRef="#br0">0 0 8792,'0'0'0,"2"7"0,-1-1 1278,1-2-1643,0 3 1826,1 0-1826,0 0 1388,-1-2-1263,1 1 1200,1 0-1200,0-1 1125,0-1-1104,0 1 1094,1-2-1094,0-1 702,-1 0-590,0 0 534,2-2-534,-2 0 403,0 0-365,0 0 346,1-1-346,0 0 440,-2 0-467,1-1 480,0 0-480,-1 0 489,0 1-492,0-1 494,1-1-494,-1 1 363,-1 1-325,0-2 316,-1 1-319,1 0 86,-2 1-19,0 1-4,-2 2 1,0 0-1223,0 1 1572,-1 2-1746,-1 3 1746,0-1-682,0 0 378,-3 8-8234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14.17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5720.4873"/>
      <inkml:brushProperty name="anchorY" value="-47673.35547"/>
      <inkml:brushProperty name="scaleFactor" value="0.5"/>
    </inkml:brush>
  </inkml:definitions>
  <inkml:trace contextRef="#ctx0" brushRef="#br0">218 121 16855,'0'0'0,"-12"-11"0,4 4 2072,0-1-2664,-2-1 2970,-1-1-2973,1 2 1630,2 2-1246,-2-1 1054,-3 0-1054,1 1-813,2 1 1347,-4 0-1605,-7-3 1602,2 2-1973,3 0 2080,-11-3-15592,19 6 19437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1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157 710 13536,'8'65'1051,"-7"-47"-677,7 101 1234,-7-93-722,-1 97 284,-3-56-117,2-28-894,1-38-147,0-1 1,0 1 0,0-1 0,0 1-1,0-1 1,0 1 0,0-1-1,0 0 1,0 1 0,0-1-1,0 1 1,0-1 0,0 1 0,0-1-1,-1 1 1,1-1 0,0 1-1,0-1 1,-1 0 0,1 1-1,-1 0 0,0 0 0,0 0-1,1-1 1,-1 1 0,0-1 0,0 1-1,0-1 1,0 1 0,0-1-1,0 1 1,0-1 0,0 0-1,0 0 1,0 1 0,0-1-1,0 0 1,0 0 0,0 0-1,0 0 1,0 0 0,0 0 0,0 0-1,0 0 1,0-1 0,0 1-1,0 0 1,0-1 0,0 1-1,-1-1 1,2 1-5,-1-1 0,1 1 0,-1 0 0,1-1 0,0 1 0,-1 0 0,1-1 0,-1 1 0,1-1 0,0 1 0,-1-1 0,1 1 0,0 0 0,-1-1 1,1 1-1,0-1 0,0 0 0,-1 1 0,1-1 0,0 1 0,0-1 0,-42-122 190,33 85-162,-14-81 3,-1-19-23,17 83 18,-18-206 35,24 248 2,1-21 0,12-168 125,-12 195-162,1 1 1,0 0-1,3-8 0,15-49 101,5 11-96,-24 52-38,1-1 4,-1 0 0,0 0 0,1 0-1,0 0 1,-1 0 0,1 0 0,0 0-1,-1 0 1,1 0 0,0 0 0,0 1-1,0-1 1,-1 0 0,1 1 0,1-2-1,4-1 9,0-1 0,0 1 0,1 0 0,6-3 0,-6 4-8,1 1-1,-1-1 0,14 1 1,-21 1-4,2-1 0,-1 1 1,0 0 0,1 0 0,-1 0-1,1 1 1,-1-1 0,1 0-1,-1 0 1,0 1 0,3 0 0,18 8-24,0 1 1,23 15 0,-37-21-155,0 2-1,0-1 1,7 7-1,-6-3 81,30 28-1045,24 15 30,-48-43 838,85 31-1485,-89-35 1028,92 36-10082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14.33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991.54102"/>
      <inkml:brushProperty name="anchorY" value="-47043.36328"/>
      <inkml:brushProperty name="scaleFactor" value="0.5"/>
    </inkml:brush>
  </inkml:definitions>
  <inkml:trace contextRef="#ctx0" brushRef="#br0">295 32 14616,'0'0'0,"-8"-1"0,2 0 2473,0 0-3180,-4 1 3543,-5-1-3545,0 1 1857,3 0-1375,-6 0 1143,-5-1-1145,2 1-543,4 0 1025,-6-2-1266,-5-3 1266,2 0-716,5 1 559,-14-4-15403,24 5 19667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14.46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183.63281"/>
      <inkml:brushProperty name="anchorY" value="-46502.125"/>
      <inkml:brushProperty name="scaleFactor" value="0.5"/>
    </inkml:brush>
  </inkml:definitions>
  <inkml:trace contextRef="#ctx0" brushRef="#br0">119 52 15152,'0'0'0,"-3"1"0,0 1 2015,0-1-2591,-1 0 2890,-3 1-2893,1 0 1008,0-1-469,-3-4 210,-8-8-213,2 0-300,1 0 447,2 2-7409,0-1-1065,8 7 11160,0 0-1116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14.61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552.69727"/>
      <inkml:brushProperty name="anchorY" value="-45939.1875"/>
      <inkml:brushProperty name="scaleFactor" value="0.5"/>
    </inkml:brush>
  </inkml:definitions>
  <inkml:trace contextRef="#ctx0" brushRef="#br0">52 542 15064,'0'0'0,"-7"-5"0,2 1 2529,0 0-3252,0-6 3623,0-12-3625,2 0 2077,0 2-1635,1-8 1423,-1-11-1425,1 3-151,1 6 601,-2-13-817,1-18 815,1 6-385,-1 9 262,1 6-7846,0 0-1179,1 28 11980,-1-1-1198,1 1-10763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14.84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993.01758"/>
      <inkml:brushProperty name="anchorY" value="-44889.62109"/>
      <inkml:brushProperty name="scaleFactor" value="0.5"/>
    </inkml:brush>
  </inkml:definitions>
  <inkml:trace contextRef="#ctx0" brushRef="#br0">5 478 15064,'-4'-1'4125,"5"-8"-4760,0 0 2296,0 0-2045,1-2 1920,0-3-1920,0 1 931,0 3-648,-1-1 506,1-3-506,-1 3-455,0 2 729,0-1-857,0-2 855,0 2-994,-1 1 1034,1-1-1054,0-4 1054,1 2-709,-1 2 610,2-4-550,1-5 547,-1 3-201,1 2 103,0-5-45,1-5 42,0 2-12,0 4 4,0-3 10,1-1-13,0 2 14,-2 5-14,2 1 14,1 1-14,-1 3-761,-1 2 983,-5 9-260,1-1-1,-1 0 1,0-1 0,0 1 0,1 0 0,-1 0-1,0 0 1,1 0 0,-1 0 0,0 0 0,1 0-1,-1 0 1,0 0 0,1 0 0,-1 0-1,0 0 1,1 0 0,-1 0 0,0 0 0,1 1-1,9 11 258,0 1-1014,-1 1 995,5 11-14164,-10-16 17929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16.38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655.55371"/>
      <inkml:brushProperty name="anchorY" value="-45000.21094"/>
      <inkml:brushProperty name="scaleFactor" value="0.5"/>
    </inkml:brush>
  </inkml:definitions>
  <inkml:trace contextRef="#ctx0" brushRef="#br0">141 4618 12016,'0'0'0,"0"-9"1838,0 4-2363,1 1 2626,0 0-2626,1 2 1926,0 1-1726,0 1 1635,0 0-1638,0 1 1258,0-1-1149,-1 1 1094,1-1-1094,-1 0 450,-1 0-266,1 0 183,-1 0-185,0 0-66,1 0 138,-1-4-165,2-3 162,-1 0-524,1 1 628,0-6-670,0-6 667,1 1-732,-1 2 751,1-5-760,1-7 760,0 3-713,-1 4 700,1-6-684,3-8 681,-2 3-242,0 6 117,1-6-44,2-9 41,0 6-12,-2 5 4,1-3 9,0-5-12,-2 5 33,0 7-38,-2-5 40,-1-8-40,-1 5 86,-1 7-99,-1-6 116,-2-4-119,-1 4 36,1 7-12,-3-6 0,-5-9 0,1 4-94,1 7 121,-3-4-134,-2-6 134,1 6-367,3 7 433,-2-4-466,-3-4 466,2 6-251,3 5 190,-1-3-160,-2-3 160,3 5 8,3 5-56,-1-4 80,0-6-80,1 4 434,3 5-535,0-7 586,1-11-586,0 4 689,2 5-719,0-7 743,1-10-745,0 6 793,0 7-807,-1-11 814,0-15-814,-1 5 627,1 10-573,-2-13 546,1-15-546,0 8 443,0 11-414,0-9 400,0-11-400,-1 10 260,1 13-220,0-10 200,-1-12-200,0 9 163,1 12-152,0-10 146,0-15-146,1 11 137,1 12-135,0-8 134,1-10-134,1 10 115,0 13-109,0-10 106,1-13-106,-1 10 339,0 11-406,-1-8 440,0-8-440,-1 9 216,0 12-152,-1-4 120,-1-5-120,-1 8 92,1 11-84,-1-8 80,0-10-80,1 5 34,0 10-21,1-8 14,1-6-14,0 7-14,1 10 22,3-5-17,4-4 15,1 7-23,0 7 25,1 0-26,2 1 26,-1 5-17,-3 6 15,2-2-5,1-6 2,-2 4-494,-2 4 635,0-2-697,0-2 695,-1 4-1245,-2 4 1402,-1 0-1470,-1-1 1467,-1 3-598,-1 2 350,-1-9-10467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2.28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145.43652"/>
      <inkml:brushProperty name="anchorY" value="-39873.21094"/>
      <inkml:brushProperty name="scaleFactor" value="0.5"/>
    </inkml:brush>
  </inkml:definitions>
  <inkml:trace contextRef="#ctx0" brushRef="#br0">0 0 14968,'0'0'1823,"3"9"-1975,0 1-806,0-1 1275,0 3-1577,0 1 1575,-1-1-472,-1-3 157,0-4 0,-3-6 0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2.42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662.7627"/>
      <inkml:brushProperty name="anchorY" value="-40443.71484"/>
      <inkml:brushProperty name="scaleFactor" value="0.5"/>
    </inkml:brush>
  </inkml:definitions>
  <inkml:trace contextRef="#ctx0" brushRef="#br0">196 245 13360,'0'0'0,"-7"-12"0,2 3 1950,-1 0-2507,-1-3 2795,-5-6-2798,2 2 1559,1 2-1204,-3-2 1026,-4-3-1026,1 2-299,2 4 677,-2-3-857,-2-3 855,2 4-499,3 2 397,-7-8-13954,13 15 17842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2.55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956.3457"/>
      <inkml:brushProperty name="anchorY" value="-39688.05469"/>
      <inkml:brushProperty name="scaleFactor" value="0.5"/>
    </inkml:brush>
  </inkml:definitions>
  <inkml:trace contextRef="#ctx0" brushRef="#br0">96 287 14704,'0'0'0,"-5"-12"0,2 3 1913,-1 1-2460,-1-4 2734,-2-2-2734,1 1 1184,2 2-741,-3-4 530,-1-5-533,1 2-297,0 2 535,1-4-654,-1-8 654,1 3-551,2 5 521,-3-15-14730,5 25 18794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2.67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351.71973"/>
      <inkml:brushProperty name="anchorY" value="-38888.90234"/>
      <inkml:brushProperty name="scaleFactor" value="0.5"/>
    </inkml:brush>
  </inkml:definitions>
  <inkml:trace contextRef="#ctx0" brushRef="#br0">161 440 13984,'0'0'0,"-6"-2"0,2 0 1670,0 0-2147,-2-2 2386,-2-4-2386,1 1 809,1 1-359,-3-5 143,-3-6-145,1 0-423,2 3 585,-1-9-657,-2-15 655,2 4-439,2 4 377,0-8-346,0-9 346,-4-26-13319,2 6 11799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2.90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1683.15918"/>
      <inkml:brushProperty name="anchorY" value="-37940.82813"/>
      <inkml:brushProperty name="scaleFactor" value="0.5"/>
    </inkml:brush>
  </inkml:definitions>
  <inkml:trace contextRef="#ctx0" brushRef="#br0">193 549 13720,'0'0'0,"-6"-15"0,2 5 2156,0 0-2772,-2-4 3079,-5-6-3079,1 3 2175,2 2-1916,-4-4 1795,-3-5-1798,0 3 456,4 4-72,-3-4-110,-2-5 107,3 3-1852,2 5 2351,0-3-2590,2-3 2587,1 3-1233,2 5 847,4-3-654,4-3 654,1 3 242,0 4-498,3-1 636,4 0-639,-1 2 854,-1 4-915,1 0 955,2 1-958,-2 1 783,-2 2-732,0 2 715,0-1-718,-2 2 198,-1 1-49,0 0-17,-1 0 15,0 1-1069,-2 0 1370,1 1-1519,0 0 1518,-1-1-650,1 1 403,0 0-280,3-3 280,14-6-15025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2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420 179 11032,'-39'-53'1289,"23"35"-421,-31-32 0,38 43-633,1-1 1,-1 2-1,0-1 1,0 2-1,-1-1 0,-20-8 1,26 13-169,-1 0-1,1 0 1,0 0 0,0 1-1,-1-1 1,1 1 0,0 0-1,-1 0 1,1 1 0,0-1 0,-1 1-1,1 0 1,0 0 0,0 1-1,-5 1 1,-1 2 78,0 0-1,1 1 1,-16 12-1,14-7 171,-39 67 123,42-59-156,-2 12-120,2 0 0,1 1 1,-5 62-1,13-57 7,2 1 0,13 70 0,-9-89 179,41 67 132,-47-84-448,0-1 0,0 1 0,0-1 0,0 0 0,0 1 0,0-1 0,1 0 0,1 2 0,15 9 93,0-1 0,28 12 1,-44-22-114,-1 0 1,1-1 0,-1 1 0,1-1 0,0 0-1,-1 1 1,1-1 0,0 0 0,1 0 0,19 0 43,0-2 0,27-5 0,-47 7-53,-1 0 1,0 0-1,0-1 1,1 1 0,-1-1-1,0 1 1,0-1-1,1 1 1,-1-1 0,0 0-1,0 0 1,2-1-1,8-7 21,16-16-1,-16 13-20,0-1 0,9-16 0,-4 2-30,23-57 0,-31 63-245,14-94-1114,-19 89 812,3-31-2689,-2 19-5145,-10 89 6342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5.22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1127.40039"/>
      <inkml:brushProperty name="anchorY" value="-36884.47266"/>
      <inkml:brushProperty name="scaleFactor" value="0.5"/>
    </inkml:brush>
  </inkml:definitions>
  <inkml:trace contextRef="#ctx0" brushRef="#br0">4 1486 13896,'0'0'0,"2"-7"0,0 2 1708,0-1-245,-1 11-1951,0 2 2002,-1 0-1877,0 3 1823,0 3-1825,-1-2 1294,1-1-1142,-1-1 1075,0-2-1078,-1-2 642,1-1-517,0-7 463,0-8-465,-1-1 485,1 0-491,1-7 503,0-11-505,0 2 459,1 4-446,1-10 450,2-13-453,0 4 500,0 7-513,3-15 520,6-23-520,-1 7 567,-1 9-580,7-12 595,11-16-598,-1 10 563,-5 16-552,10-10 546,11-9-546,-4 11 593,-7 15-607,9-4 623,10-1-625,-6 10 729,-8 12-759,9 1 783,-27 24-707,20-9 1,14-3 511,-11 6-534,9 2 515,9 3-518,-9 3 427,-9 3-400,3 0 386,3 0-386,-8 2 125,-9 0-51,1-1 14,2-2-14,-7 1-192,-6 1 251,-1-2-280,0-1 280,-4 1-924,-5 2 1108,1-1-1200,-2 0 1200,-2 1-1872,-2 2 2064,0 0-2160,-1 1 2160,-2 0-1058,-1 2 743,-1-1-577,-2 2 575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5.84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943.6748"/>
      <inkml:brushProperty name="anchorY" value="-35913.69141"/>
      <inkml:brushProperty name="scaleFactor" value="0.5"/>
    </inkml:brush>
  </inkml:definitions>
  <inkml:trace contextRef="#ctx0" brushRef="#br0">0 86 14432,'0'0'0,"2"0"0,4-3 2034,0 0-2615,2 1 2915,2 4-2918,-1 1 2192,-2 0-1984,4 2 1890,6 2-1893,-1 0 1315,-2-2-1149,5 0 1066,8-2-1066,8-2 357,7-3-155,5-3 63,3-4-65,-8 2 103,-11 0-114,1-2 120,3-4-120,-7 2 111,-6 2-108,4-2 106,6 0-106,-3 2 59,-6 2-46,3 2 50,2 3-53,-4 1 194,-6 1-234,1 6 263,-17-4-221,0-1 0,0 1 0,1 0 0,-1-1 1,3 5-1,8 8 241,-4-1-291,-4 9 294,-6 12-294,-2-3 163,-1-4-125,-7 17 106,-10 24-106,0-4-34,2-10 74,-4 12-94,-4 11 94,3-11-775,5-13 969,0 1-1057,2-2 1055,3-10-1269,4-11 1330,3-4-1360,2-5 1360,3-7-660,1-5 460,-1 9-11641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6.91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986.14258"/>
      <inkml:brushProperty name="anchorY" value="-37261.5"/>
      <inkml:brushProperty name="scaleFactor" value="0.5"/>
    </inkml:brush>
  </inkml:definitions>
  <inkml:trace contextRef="#ctx0" brushRef="#br0">1 230 13360,'0'0'0,"3"8"0,-1-2 1745,1 0-2244,-1-1 2494,0-1-17,-2-8-2322,-1-1 1198,1 1-1049,-1-2 974,1-3-974,-1 0 507,0 1-373,1-1 315,1-2-318,-1 1 404,1 2-428,0 0 450,2 0-453,-1 1 528,0 3-549,3 0 570,3 4-573,0 1 490,-1 0-466,5 6 463,6 8-465,-1 0 363,-3-2-334,5 9 330,8 11-333,-4-2 259,-3-5-237,4 11 226,6 14-226,-4-5 161,-4-7-143,5 9 143,7 14-145,-4-9 286,-5-9-326,2 2 346,2-1-346,-5-9 374,-5-9-382,0-6 386,-17-20-319,0 0 1,0 1-1,-1-1 0,1 0 1,0 0-1,1 0 0,2 1 1,9 2 243,-2-4-290,-11-1 79,1 0-1,-1 0 0,0 0 1,0 1-1,0-1 1,0 0-1,0 0 0,0 0 1,1-2-1,10-26-78,-1 0 178,-3 2-149,2-15 143,2-20-145,-1 3 146,-1 10-146,1-12 146,3-11-146,-2 10 53,-2 12-27,1-6 14,1-4-14,-1 9-89,-3 12 119,1 2-134,0 5 134,0 8-787,-3 7 973,2 8-1066,-7 10 862,-1-1 0,1 0 0,-1 0 1,0 0-1,1 0 0,-1 0 1,1 0-1,-1 0 0,1 0 0,-1 0 1,0 0-1,1 0 0,-1 0 0,1 1 1,-1-1-1,0 0 0,1 0 1,-1 1-1,0-1 0,1 0 0,-1 0 1,1 1-1,7 7-1282,-1 1 1606,4 8-1657,4 9 1655,-1-1-814,-2-4 574,-2-3-8006,0 0-1164,-7-13 12105,1 1-1210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7.26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5394.07813"/>
      <inkml:brushProperty name="anchorY" value="-37702.54297"/>
      <inkml:brushProperty name="scaleFactor" value="0.5"/>
    </inkml:brush>
  </inkml:definitions>
  <inkml:trace contextRef="#ctx0" brushRef="#br0">0 0 14880,'0'0'0,"0"15"2146,0-7-2759,0 1 3066,0 0-3066,0-1 2338,0-3-2130,1 4 2035,-1 6-2038,1-1 1294,0-2-1081,1 6 974,2 7-974,0-1 50,0-4 214,2 6-337,4 8 335,-1-4-810,-1-6 946,1 4-1014,1 2 1014,-1-4-1901,-2-7 2154,0-1-2270,0-7 2267,-1-3-1100,-1-4 767,-1-6-590,-2-10 587,-1-12-14483,0 1 12807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7.39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020.18945"/>
      <inkml:brushProperty name="anchorY" value="-38597.80078"/>
      <inkml:brushProperty name="scaleFactor" value="0.5"/>
    </inkml:brush>
  </inkml:definitions>
  <inkml:trace contextRef="#ctx0" brushRef="#br0">0 0 10400,'0'0'0,"1"5"0,1 10-924,0-1 1188,1 5-1311,1 3 1308,-1-4 10,0-4-386,2 0 583,4-1-585,8 5-7701,-2-3 6839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7.84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591.93359"/>
      <inkml:brushProperty name="anchorY" value="-39272.24219"/>
      <inkml:brushProperty name="scaleFactor" value="0.5"/>
    </inkml:brush>
  </inkml:definitions>
  <inkml:trace contextRef="#ctx0" brushRef="#br0">1 295 12728,'0'0'0,"3"0"0,0 0 1876,-1 0-2412,2 3 2689,3 5-2692,-1 0 2096,-1-1-1925,3 4 1850,2 5-1853,0-2 1266,-2-2-1098,3 2 1014,4 2-1014,-2-2 416,-2-3-245,5 0 160,3-1-160,-1-1 216,-3-3-232,3-2 240,5-1-240,-3-1 147,-3-2-120,3-3 115,4-4-118,-2-1 270,-5 0-313,4-4 343,3-6-345,-2 2 159,-5 1-106,0-4 80,1-7-80,-5 3 62,-2 3-57,-3-5 63,-4-7-65,-1 4 85,-2 5-91,-3-4 94,-5-3-94,0 5 150,0 5-166,-2-1 174,-5 1-174,1 3 192,3 5-197,-5 3 200,-3 3-200,1 3 200,3 2-200,-4 6 210,-6 10-213,3 0 307,3-1-333,-3 7 346,-3 10-346,4-3 215,4-3-178,-1 6 170,1 9-173,3-5 146,4-6-138,1 4 143,2 5-145,2-6 137,2-7-135,3 3 134,5 2-134,1-6 50,0-4-26,4 0 14,6-1-14,-1-3-481,-2-4 623,3-2-694,7-2 694,-3-2-1739,-4-2 2037,5-2-2177,6-1 2175,-4-2-1035,-3 1 709,2-3-546,4-2 546,-8 1-7270,2-1-1039,16-3 6600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8.25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7614.05664"/>
      <inkml:brushProperty name="anchorY" value="-40075.62891"/>
      <inkml:brushProperty name="scaleFactor" value="0.5"/>
    </inkml:brush>
  </inkml:definitions>
  <inkml:trace contextRef="#ctx0" brushRef="#br0">1 147 13088,'0'0'0,"5"10"0,-2-3 1605,0-1-2064,1 4 2303,3 4-2305,0 0 1839,-1-3-1706,1 4 1650,5 7-1653,-2-1 1094,-2-5-934,4 7 863,2 9-865,0-4 315,-4-5-158,4 5 90,1 3-93,-1-4 346,-3-5-418,1 1 463,2 1-465,-2-5 382,-3-4-358,1 0 346,1-3-346,-2-4 337,-1-2-335,-1-6 343,1-11-345,-2-1 113,-2-1-47,0-7 14,-3-10-14,-1 2 23,0 4-25,0-5 26,1-5-26,0 5 17,0 5-15,2 0 14,2 0-14,1 4 32,-2 6-37,3 3 50,-6 11-43,0-1 0,-1 1 0,1-1 0,0 1 1,0-1-1,-1 1 0,1 0 0,0-1 0,-1 1 1,1 0-1,0 0 0,1 0 0,7-2 53,0 3-65,2 7 75,7 9-78,-2 1 155,-2-2-176,5 5 195,4 7-198,-3-3 266,-2-4-285,2 0 303,4-1-305,-3-4 222,-4-4-198,2-5 195,-16-8-163,0 1-1,-1 0 0,0 0 0,1 0 1,-1 0-1,5-2 0,11-2 194,-4-2-236,1-7 240,0-11-240,-2 2 147,-4 3-120,0-8 115,-1-7-118,-2 3 36,-2 6-12,0-5 0,-2-4 0,-1 5-681,-1 5 876,0-1-974,-1-3 974,1 4-1133,-1 6 1178,1-1-1190,1 1 1187,0 3-570,0 3 394,0 3-7432,1-2 1724,-2 8 7341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8.93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8854.65039"/>
      <inkml:brushProperty name="anchorY" value="-40435.26172"/>
      <inkml:brushProperty name="scaleFactor" value="0.5"/>
    </inkml:brush>
  </inkml:definitions>
  <inkml:trace contextRef="#ctx0" brushRef="#br0">1 133 12912,'0'0'0,"4"20"0,-2-5 1586,1-1-2039,2 10 2266,2 13-2266,-1-2 1818,0-5-1690,3 17 1626,7 26-1626,-1-6 1075,-2-10-918,3 18 850,2 20-853,-2-12 443,-3-15-325,2 6 266,2 2-266,-2-14 397,-3-15-435,0-3 463,1-7-465,-3-11 475,-3-7-478,0-11 490,-6-9-398,-1 1 0,0 0 0,1-1 1,-1 1-1,0 0 0,0 0 0,1 0 0,-1-1 1,0 1-1,0 0 0,1 0 0,-1-1 0,0 1 1,0 0-1,1-1 0,-1 1 0,0 0 0,0 0 1,0-1-1,0 1 0,0 0 0,0-1 0,1 1 1,-1-1-1,0 1 0,3-13 268,0-1-325,-2-16 315,-3-23-318,0 2 190,-1 7-153,0-17 143,-1-21-145,1 10 221,0 11-243,2-10 263,2-11-265,0 12 201,1 14-183,3-3 183,3 1-185,-1 11 93,0 11-67,4 5 63,-8 28-54,-2 0 0,1 0-1,1 0 1,-1 0 0,5-4 0,9-9 74,-2 7-91,-12 9 27,-1 0 1,0 0-1,1 0 1,-1-1-1,1 1 0,-1 0 1,0 0-1,1 1 1,2-1-1,-1 2-11,-1-1 0,1 1 0,-1-1 0,1 1 0,-1-1 0,4 4 0,12 10 41,-4 1-46,5 15 40,5 24-40,-3-3 31,-3-6-28,2 12 26,2 11-26,-3-9 45,-4-11-51,0 0 63,-1-2-65,-4-10 19,-2-10-6,-2-4 10,-2-10-13,-1-6-5,-1-3 11,-2-10-5,-2-14 2,-1-1-140,1 1 180,-2-11-190,0-17 187,0 3-214,0 7 222,1-15-217,1-21 215,0 8-102,1 10 70,2-10-54,3-9 54,0 11 21,0 14-43,3 1 63,-4 36-59,7-17 1,2-2 330,-1 10-415,-10 20 127,0 1 1,0 0-1,0 0 0,0-1 0,0 1 1,1 0-1,-1 0 0,0 0 0,3-1 1,-3 3-43,0-1 0,0 0 1,0 0-1,0 0 0,0 0 1,0 0-1,0 0 0,0 0 1,0 0-1,0 0 0,0 1 1,0-1-1,0 0 0,0 1 1,2 0-1,-1-1 42,0 1-1,0 0 1,1 0-1,-1 1 1,3 2-1,9 7-83,6 17 250,8 26-253,-1-2 188,-5-6-169,7 17 170,7 20-173,-4-8 24,-6-14 19,2 8-40,3 2 40,-6-11-992,-5-15 1264,2-4-1390,1-9 1387,-4-9-574,-4-8 342,-2-4-7872,2 2 1824,-11-11 7804,-3-1-1953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9.77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0516.76563"/>
      <inkml:brushProperty name="anchorY" value="-41678.01172"/>
      <inkml:brushProperty name="scaleFactor" value="0.5"/>
    </inkml:brush>
  </inkml:definitions>
  <inkml:trace contextRef="#ctx0" brushRef="#br0">360 185 14072,'0'0'0,"-14"-10"0,4 3 1782,0 1-2291,-6-3 2555,-10-1-2558,2 2 2066,3 1-1925,-4 0 1854,-3 1-1854,4 2 1219,5 2-1037,-3 5 946,-4 8-946,4 2 283,5-1-94,-1 7 10,4 9-13,2-2 14,4-3-14,5 6 14,7 7-14,1-4 32,1-6-37,9 4 50,-8-20-48,12 14 1,7 5 197,-4-6-245,9 0 266,9 1-266,-5-5 285,-5-4-291,2-4 294,3-6-294,-6-3 228,-7-2-209,-19-1 63,-1 1 0,1-1 0,-1 0 0,1 0 0,-1 0-1,3-1 1,-3 0-27,-1 0-1,1 1 1,0-1 0,-1 0-1,1 1 1,-1-1-1,1 0 1,0-2-1,9-15 72,-5 3-80,-5-10 66,-8-13-66,-2 4-214,0 5 294,-9-10-325,-12-12 322,2 6-1561,4 8 1916,-3-2-2094,0 2 2094,5 8-974,5 8 654,4 1-485,6 3 482,4-7-15319,2 4 13642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0.27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9819.62305"/>
      <inkml:brushProperty name="anchorY" value="-40986.16016"/>
      <inkml:brushProperty name="scaleFactor" value="0.5"/>
    </inkml:brush>
  </inkml:definitions>
  <inkml:trace contextRef="#ctx0" brushRef="#br0">1 1 13720,'0'0'0,"0"2"0,1 6 0,0 0 1680,0-1-2160,2 7 2409,1 8-2412,0-1 1826,0-3-1658,3 9 1574,3 13-1574,1-4 1079,-2-5-937,6 17 866,12 24-866,-2-5 250,-3-10-74,9 18-5,9 23 2,-4-11 10,-6-15-13,7 13 23,6 12-25,-5-13 175,-8-18-218,2 5 250,1 2-253,-5-13 291,-8-14-301,0-2 315,-3-6-318,-4-9 171,-4-8-128,-4-11 115,-8-17-118,-1-3 130,-2-3-133,-7-10 143,-10-14-145,0 3 118,3 5-110,-9-6 115,-11-5-118,3 6 176,6 7-192,-4 1 200,0 5-200,5 4 266,7 6-285,-1 4 303,20 7-256,0 0-1,0 0 1,0 0 0,-5 2 0,-12 1 341,4 2-414,1 8 435,13-9-372,0 0 0,0 0 0,-3 8 0,-5 11 337,2-3-392,5 9 386,5 9-386,3-4 330,0-5-314,6 4 315,7 2-318,-1-5 190,-1-7-153,5 1 134,7-2-134,-3-5 12,-3-4 23,4-4-30,7-5 27,-5-3-726,-5-1 926,4-5-1017,2-8 1015,-4 1-1359,-6 1 1457,2-5-1497,-1-6 1495,-4 1-738,-3 4 522,-2-2-414,-1-2 414,-4 6-7643,0-1-1114,4-11 7066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2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14432,'0'0'4351,"-2"5"-3564,-7 18-560,6-11 119,-4 74 68,8-65-426,5 38 4,7 15 6,-3-41 5,2 0-1,15 31 0,-15-44 33,50 55 45,-61-74-67,0 0 0,-1-1-1,1 1 1,0 0 0,0-1 0,0 1 0,-1 0 0,1-1 0,0 1 0,0-1 0,0 1 0,2 0 0,1 0 8,1 0 0,0 0-1,-1 0 1,1-1 0,0 1 0,0-1 0,-1 0 0,1-1 0,7 0 0,-12 1-20,1 0-1,-1 0 1,1-1-1,-1 1 1,0 0 0,1 0-1,-1 0 1,1-1 0,-1 1-1,1 0 1,-1 0-1,0-1 1,1 1 0,-1 0-1,0-1 1,1 1-1,-1-1 1,0 1 0,0 0-1,1-1 1,-1 1-1,0-1 1,1 0 0,8-18 5,0 0 1,8-29 0,1-16-26,-16 52 18,12-60 1,5-57 102,-5 63 38,-14 65-133,0 1-1,0 0 0,0 0 1,0-1-1,0 1 0,0 0 1,0 0-1,0-1 0,0 1 1,0 0-1,0 0 0,0 0 1,0-1-1,0 1 0,0 0 1,0 0-1,0 0 0,0-1 1,1 1-1,-1 0 0,0 0 0,0 0 1,0-1-1,0 1 0,0 0 1,1 0-1,-1 0 0,0 0 1,0 0-1,0-1 0,1 1 1,-1 0-1,0 0 0,1 0 1,0 0 8,1 0 1,0 0-1,-1 0 1,1 0 0,0 0-1,-1 1 1,1-1-1,0 0 1,-1 1-1,1 0 1,0-1 0,-1 1-1,1 0 1,-1 0-1,0 0 1,1 0 0,-1 0-1,2 1 1,-2-1-8,-1-1 1,1 1-1,-1-1 1,1 1-1,-1-1 1,1 1-1,-1 0 1,1-1-1,-1 1 1,0 0 0,1-1-1,-1 1 1,0 0-1,1 1 1,32 98 152,-25-72-148,33 152-5,-34-147-46,9 76-140,-13-95-502,-1-7 492,1 1-1,1-2 0,-1 1 0,7 9 0,-3-5-2632,5 15-6544,-29-60 7056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1.16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0904.6543"/>
      <inkml:brushProperty name="anchorY" value="-42873.79297"/>
      <inkml:brushProperty name="scaleFactor" value="0.5"/>
    </inkml:brush>
  </inkml:definitions>
  <inkml:trace contextRef="#ctx0" brushRef="#br0">1 219 12640,'0'0'0,"3"2"1502,-2-1-1931,3 0 2146,2 3-2146,0 0 1689,-1 0-1559,4 0 1503,6 2-1505,-2-2 909,-1 0-739,4-1 663,7 0-665,-3-1 209,-3-1-79,5-2 14,6-2-14,-3 0 79,-5 0-97,4-3 106,4-2-106,-4-1 171,-5 2-190,1-2 200,1-4-200,-4 2 200,-4 3-200,-1-4 210,-4-3-213,-3 2 214,-2 2-214,-5-3 223,-9-3-225,0 2 301,0 2-323,-7-2 343,-9-1-345,2 3 449,3 2-479,-6 3 494,-6 3-494,4 3 204,6 1-121,-4 4 90,-2 3-93,5 1 215,5-1-249,0 2 266,0 5-266,4-1 387,4-1-422,2 3 450,3 5-453,2-1 146,2-4-58,3 5 23,7 3-25,1-3-11,-1-3 21,6 3-17,7 4 15,-2-4-453,-2-4 578,4 3-630,7 2 627,-4-2-1074,-4-4 1202,5 2-1257,7 2 1255,-4-3-563,-5-3 365,15 7-15208,-26-13 19477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1.38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1748.5332"/>
      <inkml:brushProperty name="anchorY" value="-43604.37109"/>
      <inkml:brushProperty name="scaleFactor" value="0.5"/>
    </inkml:brush>
  </inkml:definitions>
  <inkml:trace contextRef="#ctx0" brushRef="#br0">0 1 13984,'0'0'0,"7"12"3129,11 22-3392,1 0 1719,-2-2-1797,11 22 1715,14 31-1718,-3-6 1104,-7-12-928,7 17 850,6 17-853,-7-14-360,-7-17 707,1 6-870,2 4 867,-6-13-1538,-6-16 1730,0-6-1826,-16-37 1643,11 16 1,1-2-636,-4-9 530,9 5-13798,-17-16 17630,-5-1-4026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3.23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2835.91992"/>
      <inkml:brushProperty name="anchorY" value="-45257.15234"/>
      <inkml:brushProperty name="scaleFactor" value="0.5"/>
    </inkml:brush>
  </inkml:definitions>
  <inkml:trace contextRef="#ctx0" brushRef="#br0">2715 669 12104,'0'0'0,"-2"-2"0,1 0 1484,0 0-1908,-1-1 2120,0-3-2120,0 1 1550,0 1-1387,-2-2 1306,-2-3-1306,1 1 914,0 1-802,-4-4 755,-6-8-758,1 2 387,2 1-280,-8-5 226,-10-9-226,2 3 590,5 4-694,-11-7 755,-13-7-758,5 5 658,6 5-629,-18-7 623,-30-9-625,7 4 589,10 8-579,-18-3 583,-25-1-585,14 6 717,16 7-755,-15 2 783,-20 4-785,16 5 693,18 4-667,-14 4 663,-15 5-665,15 3 657,19 0-655,-10 4 663,-10 6-665,14-1 601,18-1-583,-6 5 574,-9 6-574,13-2 434,14-4-394,-3 4 374,-4 4-374,11-3 430,10-5-446,1 1 463,3 0-465,7-3 121,7-4-23,4 1-17,4 0 15,4-1-574,3-4 734,6 1-814,8-1 814,1-2-1150,-1-1 1246,8-5-1294,10-5 1294,-1-2-603,-4-1 405,-4 2-8320,1-1-1236,-13 5 12660,0 0-1266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3.98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9789.12305"/>
      <inkml:brushProperty name="anchorY" value="-44415.49609"/>
      <inkml:brushProperty name="scaleFactor" value="0.5"/>
    </inkml:brush>
  </inkml:definitions>
  <inkml:trace contextRef="#ctx0" brushRef="#br0">2827 637 13896,'0'0'5681,"-4"6"-5768,0-1 182,0 1-98,-3 6 14,-5 9-14,0 0 32,3-3-37,-6 8 50,-7 9-53,3-3 222,3-5-270,-9 6 303,-12 6-305,3-5 287,5-6-282,-14 6 280,-20 8-280,6-5 448,8-7-496,-16 2 530,-21-2-533,10-6 562,12-6-570,-13-4 574,-15-5-574,12-5 546,16-2-538,-14-6 543,-18-8-545,12 0 490,16 1-474,-12-6 466,-13-7-466,13 1 363,16 4-334,-12-8 330,-15-10-333,12 2 352,16 6-357,-9-9 360,-10-12-360,13 6 174,14 7-121,-5-9 103,-5-12-105,10 8 78,12 9-70,-3-11 66,-1-14-66,9 8 1,9 10 17,0-7-17,1-8 15,7 10-350,5 11 446,1-1-485,2 1 482,3 8-750,3 9 827,1 3-857,4 5 855,1 5-1675,1 5 1909,3 4-2017,4 9 2015,0 1-1594,0 0 1474,4 4-1414,5 4 1414,-2-1-779,-2-3 597,9 8-14860,-15-13 18961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4.77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563.04688"/>
      <inkml:brushProperty name="anchorY" value="-43369.29688"/>
      <inkml:brushProperty name="scaleFactor" value="0.5"/>
    </inkml:brush>
  </inkml:definitions>
  <inkml:trace contextRef="#ctx0" brushRef="#br0">810 270 10936,'0'0'0,"3"3"1493,-2-1-204,-4-5-1718,0 0 1596,0 1-1439,-1-3 1369,-4-2-1372,0 0 1094,1 1-1014,-3-3 974,-5-4-974,2 0 544,1 3-421,-3-3 360,-4-2-360,3 2 323,3 3-312,-4 0 315,-5 0-318,2 2 255,4 2-236,-5 3 226,-8 5-226,2 1 394,6 1-442,-8 5 475,-9 6-478,5 0 527,5-2-540,-4 5 546,-4 4-546,6-3 527,7-3-522,-4 4 530,-3 7-533,5-2 534,5-5-534,-2 6 543,-1 8-545,3-4 406,5-5-366,0 8 346,0 8-346,3-4 355,4-6-358,1 9 360,5 13-360,1-5 314,1-8-301,4 6 303,6 7-305,0-8 325,-1-9-331,4 1 343,7-1-345,-3-7 234,-1-7-202,5 0 195,10-2-198,-3-3 228,-5-5-236,10-1 250,14-3-253,-4-3 104,-7-1-61,4-5 50,-28-2-48,18-3 1,5-4 132,-9 1-162,-19 4 72,-1 1 0,-1 0 0,7-6 0,-2-2-56,14-18 1,4-11 111,-5 5-114,4-16 115,3-18-118,-3 5 64,-6 12-48,1-13 50,0-12-53,-4 10 72,-4 13-77,-5-8 90,-7-8-93,-2 12 94,-3 11-94,-6-1 94,4 33-85,-6-17 1,-6-7-224,3 10 302,-3 2-346,0 7 346,2 6-832,4 5 971,1 3-1030,0 2 1027,2 2-420,2 2 247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6.15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5892.09668"/>
      <inkml:brushProperty name="anchorY" value="-42590.24609"/>
      <inkml:brushProperty name="scaleFactor" value="0.5"/>
    </inkml:brush>
  </inkml:definitions>
  <inkml:trace contextRef="#ctx0" brushRef="#br0">133 123 10488,'0'0'0,"0"0"0,2-3 0,-1 1 1437,0 0-1848,1-2 2063,-1 0-2065,0 0 1637,0 1-1515,-1-1 1463,-1-1-1465,1 1 916,-1 1-759,0 0 680,-1 0-680,1 1 204,-1 0-68,1 0 9,0-1-12,1 0 210,-1 1-266,1-1 303,-1-1-305,1 0 213,-1 0-187,0 1 174,-1-2-174,0 1 314,0 1-354,-1-1 374,-2 0-374,-1 1 299,2 0-277,-3 1 266,-2-2-266,1 2 322,1-1-338,-2 1 346,-2-1-346,1 1 411,3 1-430,-2 0 440,0 2-440,2 1 244,1-1-188,2 4 160,3 3-160,2-1 328,0 0-376,4 3 400,6 2-400,-1 0 167,0-2-100,3 0 75,5 1-78,-3-2 183,-1-2-212,0-1 226,2-1-226,-4-1 282,-2-2-298,-2-3 315,-4-4-318,-2 0 395,-1 0-416,-4-3 426,-6-5-426,0 2 519,0 1-546,-2-2 560,-3 0-560,2 1 392,2 2-344,0 1 330,-2 1-333,2 1 147,3 2-93,0 4 75,3 7-78,1 0 24,2 0-8,3 6 0,5 8 0,-1-2-308,1-2 396,2 3-440,2 2 440,-1-2-1205,-2-5 1424,1-3-1534,0-8 1534,-1-3-703,-2-2 465,-1-7-337,-2-10 335,-2-15-15332,-1 0 13718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7.66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402.76172"/>
      <inkml:brushProperty name="anchorY" value="-43070.44141"/>
      <inkml:brushProperty name="scaleFactor" value="0.5"/>
    </inkml:brush>
  </inkml:definitions>
  <inkml:trace contextRef="#ctx0" brushRef="#br0">0 1 11568,'0'0'0,"3"4"0,0-1 1624,-1-1-2088,1 3 2329,2 2-2332,-1 0 1821,-1-1-1674,1 3 1600,2 4-1600,-2-1 1161,0-2-1036,1 5 983,1 6-985,0-2 566,-1-4-446,1 6 386,2 8-386,-2-4 461,0-4-483,1 6 503,2 5-505,-1-3 291,-1-5-230,1 3 200,3 4-200,-1-5 350,-2-5-393,3 1 414,4-2-414,-1-3 143,-3-5-65,5-3 26,7-6-26,-2-1 7,-3-3-2,4-6 10,3-9-13,-3 0 23,-5 2-25,1-7 26,1-6-26,-5 3 17,-3 4-15,-1-3 23,-1-4-25,-2 5 17,-3 4-15,-1-1 14,-3 1-14,0 3 79,-1 4-97,-2 1 115,0 3-118,0 3 111,1 1-108,-1 6 106,2 7-106,0 1 31,1-1-10,2 6 0,4 9 0,0-1-242,-1-4 311,4 3-346,4 6 346,-1-5-1037,-2-4 1235,4 0-1334,5 1 1334,-3-3-653,-2-5 458,4-4-360,-14-8 300,-1 0 0,0-1 0,0 1 0,0-1 0,4 0 0,28-2-14467,-2-2 12947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8.03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7595.88281"/>
      <inkml:brushProperty name="anchorY" value="-44094.48828"/>
      <inkml:brushProperty name="scaleFactor" value="0.5"/>
    </inkml:brush>
  </inkml:definitions>
  <inkml:trace contextRef="#ctx0" brushRef="#br0">331 1 12912,'0'0'0,"-8"6"0,2-1 1633,0-1-2100,-4 0 2343,-7-4-2345,1 0 1851,2-2-1710,-2 0 1640,-2-1-1640,2 0 987,4 1-800,-3 1 715,-4 3-718,3 0 216,2 0-72,-2 2 0,-2 2 0,3-1 0,3 0 0,-1 1 0,0 2 0,3-1 0,2-1 0,0 2 0,2 3 0,1-1 38,2-1-49,2 1 63,4 2-65,1-2 85,0-2-91,3 1 103,5 1-105,-1-2 171,0-2-190,3 2 200,8 2-200,-3-2 135,-3 0-116,6 2 115,4 4-118,6 5 64,2 3-48,0 3 50,-2 2-53,-5 1 82,-5-2-90,-4 0 94,-6-1-94,-4-6 94,-3-4-94,-3-2 94,-1 0-94,-1-4 94,-1-1-94,-3-1 103,-4-1-105,-1-2 41,1 0-23,-6-2 14,-7-1-14,2-1-584,2 0 755,-5-4-840,-4-5 840,3 0-1176,4 0 1272,-13-7-14974,23 11 18875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8.42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918.88477"/>
      <inkml:brushProperty name="anchorY" value="-44059.21484"/>
      <inkml:brushProperty name="scaleFactor" value="0.5"/>
    </inkml:brush>
  </inkml:definitions>
  <inkml:trace contextRef="#ctx0" brushRef="#br0">1 183 12192,'0'0'4455,"8"1"-4597,0 1 480,0 0-394,4 0 280,5 0-280,-3-1 47,-1 0 20,2-2-45,4-2 42,-2-1-12,-3 1 4,2-2 0,3-3 0,-2 0-9,-4 1 12,2-1-5,0-3 2,-3 0-18,-2 3 23,-1-2-26,-1-3 26,-2 2-26,-3 3 26,-1-2-17,-3-1 15,-1 2-5,0 2 2,-3 0 0,-2 0 0,1 1 364,0 2-468,0 0 530,-1 0-533,0 1 506,3 0-498,-5 5 503,-4 7-505,1 0 525,1 0-531,-1 6 534,-2 8-534,2-1 534,3-4-534,2 6 543,1 6-545,3-3 257,1-5-175,4 4 134,4 6-134,0-5-128,0-5 203,5 2-240,6 2 240,-1-5-1490,-1-4 1847,5 0-2017,10-2 2015,-3-3-941,-4-3 634,6-2-470,7-6 467,19-3-13728,-5-2 12132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8.69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7903.30273"/>
      <inkml:brushProperty name="anchorY" value="-44844.90234"/>
      <inkml:brushProperty name="scaleFactor" value="0.5"/>
    </inkml:brush>
  </inkml:definitions>
  <inkml:trace contextRef="#ctx0" brushRef="#br0">0 223 11384,'0'0'0,"6"14"0,-2-3 1344,0-2-1728,2 7 1920,2 5-1920,-1-1 1630,-1-3-1547,0 2 1506,1 3-1506,-1-4 1086,-2-3-966,0-1 915,-1-1-918,-1-3 594,0-3-501,-2-4 454,-1-5-454,-1-2 342,1 0-310,-3-7 294,-3-10-294,1 0 350,0 3-366,-1-7 374,-1-8-374,2 3 318,1 5-302,2-5 294,3-4-294,2 4 406,1 6-438,5-2 463,8-1-465,1 4 195,-3 6-118,11 1 80,-15 12-69,-1 1 0,11-3-1,16-3-14,-5 3 28,14 4-30,18 7 27,-6 2-1081,-9 0 1383,9 3-1534,9 6 1534,-9-2-657,-11-1 406,29 7-13990,-53-14 17907,-12-2-11754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2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 15688,'0'0'1703,"0"4"-283,1 22-224,4 76-228,-3-79-688,10 87 42,-2-46-462,-7-49 129,-2-7-8,1 0-1,4 14 0,9 17-41,-15-40 61,0 1-1,0 0 1,0 0-1,0 0 0,0 0 1,0 0-1,0 0 1,0 0-1,0 0 1,0 0-1,0 0 1,0 0-1,0 0 1,0 0-1,1 0 1,-1 0-1,0 0 1,0 0-1,0 0 1,0 0-1,0 0 1,0 0-1,0 0 1,0 0-1,0 0 1,0 0-1,0 0 1,0 0-1,0 0 1,0 0-1,0 0 1,1 0-1,-1 0 1,0 0-1,0 0 1,0 0-1,0 0 1,0 0-1,0 0 1,0 0-1,0 0 1,0 0-1,0 0 1,0 0-1,0 1 1,0-1-1,0 0 1,0 0-1,0 0 1,0 0-1,0 0 1,0 0-1,2-2-3,-1-1 0,0 1-1,0-1 1,-1 1 0,1-1-1,0 0 1,-1 1-1,1-1 1,-1 0 0,0-4-1,1-14-137,6-87-29,-4 84 84,26-97-23,-21 98 78,41-74 0,-48 96 33,0-1-1,0 1 1,0 0 0,-1-1 0,1 1 0,1 0-1,-1 0 1,0 0 0,2-2 0,9-6 6,1 1 0,0 0 1,17-7-1,-29 14-3,0 1 1,0 0-1,-1-1 0,1 1 1,0 0-1,0 0 0,0 0 1,-1-1-1,1 1 0,0 0 0,0 0 1,0 0-1,0 0 0,-1 1 1,1-1-1,1 0 0,10 4 25,0 0-1,0 0 0,0 1 0,20 12 1,-31-16-5,1 0 0,-1 0 1,1 0-1,-1 0 1,1 1-1,-1-1 0,0 1 1,0-1-1,1 1 0,1 2 1,-3-4-25,43 66 272,1 17-191,-28-49 52,49 139 30,-55-140-150,27 131-413,-23-98-174,-14-65 541,0-1 1,0 1 0,0-1 0,1 0-1,-1 1 1,0-1 0,0 0-1,0 1 1,0-1 0,1 0 0,-1 0-1,0 1 1,0-1 0,1 0 0,-1 1-1,0-1 1,0 0 0,1 0-1,-1 0 1,0 1 0,1-1 0,-1 0-1,0 0 1,1 0 0,-1 0 0,0 0-1,1 1 1,-1-1 0,1 0-1,-1 0 1,0 0 0,1 0 0,-1 0-1,0 0 1,1 0 0,-1 0-1,1-1 1,-1 1 0,0 0 0,1 0-1,-1 0 1,0 0 0,1 0 0,-1-1-1,0 1 1,1 0 0,-1 0-38,2-1 36,5-5-80,6-6-73,65-67-2247,-5 5-8859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9.93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9166.88867"/>
      <inkml:brushProperty name="anchorY" value="-45232.75"/>
      <inkml:brushProperty name="scaleFactor" value="0.5"/>
    </inkml:brush>
  </inkml:definitions>
  <inkml:trace contextRef="#ctx0" brushRef="#br0">443 69 12104,'0'0'0,"-20"-9"1428,4 2-399,-6-2-1236,2 0 898,3 2-830,-3 1 694,-7-1-694,4 2-1294,4 2 1862,-4 0-2146,-6 1 2146,4 1-1119,5 0 826,-6 2-671,-7 0 668,-20 2-10036,4 0 8541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40.10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8217.16992"/>
      <inkml:brushProperty name="anchorY" value="-44663.47656"/>
      <inkml:brushProperty name="scaleFactor" value="0.5"/>
    </inkml:brush>
  </inkml:definitions>
  <inkml:trace contextRef="#ctx0" brushRef="#br0">537 129 12192,'0'0'0,"11"0"0,-4 1 2016,1 0-279,-20-1-2316,-2-1 1746,0 1-1418,-7-2 1254,-9 0-1254,2-1 386,4 0-138,-5-1 14,-7-3-14,5 0-1143,6 2 1474,-6-3-1640,-6-3 1640,5 1-735,6 1 476,-5-1-337,-5-3 335,-19-6-12439,5 2 10970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40.21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7172.57031"/>
      <inkml:brushProperty name="anchorY" value="-44027.30859"/>
      <inkml:brushProperty name="scaleFactor" value="0.5"/>
    </inkml:brush>
  </inkml:definitions>
  <inkml:trace contextRef="#ctx0" brushRef="#br0">461 0 11744,'0'0'0,"8"4"0,-3-1 1913,1 0-2460,-7 1 2734,-14 3-2734,-1 0 2118,1-2-1942,-8 3 1854,-8 1-1854,2-1 603,5-1-245,-5 1 75,-8 1-78,5-1-1291,6-1 1683,-4 0-1871,-1 1 1868,4-1-839,6-2 546,0 1-400,1-1 400,-8 3-12272,5-2 10773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40.72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204.63184"/>
      <inkml:brushProperty name="anchorY" value="-43668.22656"/>
      <inkml:brushProperty name="scaleFactor" value="0.5"/>
    </inkml:brush>
  </inkml:definitions>
  <inkml:trace contextRef="#ctx0" brushRef="#br0">592 4 16048,'0'0'0,"-6"-1"0,1 0 1819,1 1-2339,-2-1 2600,-3 1-2600,0 0 1723,2 1-1472,-6 1 1355,-10 5-1358,0 0 82,4-1 283,-8 3-466,-10 2 466,4 0-2006,6-3 2446,-7 2-2657,-8 1 2655,5-2-1291,8-2 901,-7 1-706,-6 0 706,-22 3-13698,5-2 12007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40.85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5105.93164"/>
      <inkml:brushProperty name="anchorY" value="-43292.125"/>
      <inkml:brushProperty name="scaleFactor" value="0.5"/>
    </inkml:brush>
  </inkml:definitions>
  <inkml:trace contextRef="#ctx0" brushRef="#br0">680 0 11832,'0'0'0,"14"0"0,-4 0 1661,2 1-237,-26 2-1899,-3-1 1758,-1 0-1582,-8 2 1494,-9 2-1494,4 1 579,4-2-317,-5 4 195,-9 4-198,5 0-854,6-1 1155,-3 2-1306,-6 3 1306,6-2-1894,7-3 2062,-4 2-2137,-8 1 2135,6-2-1070,5-3 766,-2 1-604,-4-1 601,-14 4-9877,6-2 8411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40.96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918.8457"/>
      <inkml:brushProperty name="anchorY" value="-43017.98047"/>
      <inkml:brushProperty name="scaleFactor" value="0.5"/>
    </inkml:brush>
  </inkml:definitions>
  <inkml:trace contextRef="#ctx0" brushRef="#br0">288 14 7800,'0'0'0,"18"-4"0,-5 1-10,-2 0 13,-7 1-4,-18 1 1,-3 1-850,-1 0 1093,-9 1-1204,-9 0 1201,4 0-370,4-1 133,-3 1-4,-3 0 1,-17 0-4984,6 0 4000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41.09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123.4707"/>
      <inkml:brushProperty name="anchorY" value="-42503.85547"/>
      <inkml:brushProperty name="scaleFactor" value="0.5"/>
    </inkml:brush>
  </inkml:definitions>
  <inkml:trace contextRef="#ctx0" brushRef="#br0">359 0 10488,'0'0'0,"-7"1"0,3 0 1810,-1-1-2327,-5 1 2586,-11 2-2586,1-1 1560,1-1-1267,-4 1 1120,-4 1-1120,3 0-719,4-1 1244,-1 1-1506,-3 2 1506,4 0-666,4-1 426,-1 2-297,-4 2 295,-10 6-10653,2-1 9282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41.18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256.92676"/>
      <inkml:brushProperty name="anchorY" value="-42072.19531"/>
      <inkml:brushProperty name="scaleFactor" value="0.5"/>
    </inkml:brush>
  </inkml:definitions>
  <inkml:trace contextRef="#ctx0" brushRef="#br0">36 34 9688,'0'0'0,"5"-12"0,-1 3-1120,0 1 1440,-5 3-1600,-6 8 1600,-2 1-228,0 2-164,-7 7-6108,10-9 7956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49.896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1 12192,'19'-1'3688,"-11"57"-2295,11 34-936,5 1-428,-17-69-26,-1-4 10,29 68 10,-28-71 10,57 87 330,-37-67-94,33 44 154,-52-69-410,-5-7 15,0 0-1,-1 1 0,1 0 1,-1-1-1,2 5 0,57 109 184,-55-103-206,-3-8 16,-1-1 0,1 0 1,0 0-1,7 9 0,38 46 93,-38-50-92,-2-3-9,-1-1-2,1 1 1,0-1-1,1-1 0,-1 1 0,18 7 0,14 2 71,51 12 0,-31-16 42,81 21 112,-80-18-200,97 25 97,-92-24-100,80 8 13,-132-22-43,-4 0 8,1-1 0,10-2 0,111-14 115,-73 4-4,36-6 7,-75 15-76,79-6 23,-80 8-16,138 8 130,-139-4-182,21 2 2,-12-5 42,-1-1-1,1 0 0,30-7 1,-42 5-36,-6 1 13,0 0 0,-1-1 0,11-4 0,66-25 95,-63 24-99,0-1 1,31-19-1,-22 10 71,62-33 52,-75 42 0,70-29 52,-71 32-112,125-23 176,-126 27-253,-9 1 10,0 0 0,0 0-1,9-3 1,51-15 70,-56 13-38,0-2-34,-1 0 1,1-1-1,-2-1 0,1 1 0,8-14 0,-9 7-13,-2-1-55,25-51-1011,-7 93-1816,15 20-253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51.335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1 820 9952,'0'-4'1994,"1"-4"-1568,1 1 0,-1-1 0,4-9 0,-4 16-394,-1 0-1,1 1 1,0-1 0,0 0-1,0 0 1,0 1 0,0-1-1,0 0 1,0 1-1,0-1 1,0 1 0,0 0-1,0-1 1,0 1-1,1 0 1,-1-1 0,0 1-1,0 0 1,2 0-1,-2 0-11,3 0-6,0-1 0,0 1-1,0 0 1,0 1 0,0-1 0,-1 1-1,9 1 1,2 2 214,94 22 541,-94-22-733,-8-2 42,0-1 1,1 1 0,10 0 0,69 8 270,-67-8-122,152 0 616,-102-5-525,30 0-4,-78 3-94,95 3 54,-92-1-226,94 10 22,-95-10-30,161 14 59,-168-15-95,-3 0 1,23-2 1,127-18 67,-100 6-52,91-22 69,-94 20-60,62-17 68,-86 21-90,-4-1-3,-2-1-4,-12 3-21,-1 0 0,-1-2 0,1 1 0,-2-2 0,0-1-1,0 0 1,17-22 0,-30 35 19,-1-1 1,0 0-1,1 0 1,-1 0-1,0 0 0,0 0 1,0 0-1,1-3 1,2-4-2,0 0 1,8-15-4,-1-4 3,6-8 2,-15 31 1,52-105 42,-47 99-40,9-18 14,-9 16-7,33-77 28,-35 74-33,-1 0 0,4-20 0,-6 15-4,-2 13 4,0 0-1,0 0 1,-3-12 0,3 18-35,-1 0 1,1 0 0,-1 0 0,1 0 0,-1 0 0,0 0 0,0 0 0,0 0 0,0 0 0,0 1 0,0-1-1,-1 0 1,1 1 0,0-1 0,-1 1 0,0-1 0,1 1 0,-4-2 0,0 1-264,0 0 1,0 0 0,0 0-1,-9-1 1,-8-2-486,-20-11-858,84 33-2789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3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0 15512,'-10'45'280,"10"-44"-207,0-1 1,0 0 0,0 1-1,0-1 1,-1 1 0,1-1-1,0 1 1,0-1 0,0 0-1,0 1 1,0-1 0,0 1-1,1-1 1,-1 1 0,0-1-1,0 1 1,0-1 0,0 1-1,3 3 235,-1 1 0,1 0-1,-1-1 1,1 0-1,5 5 1,-3 1 518,29 68 232,-27-54-732,29 142 56,-27-120-434,16 101 4,5 24 30,-18-102-20,38 271-16,-42-279-4,20 235-312,-28-295 365,3 110-378,-4-104 205,-1-8-64,0 0 196,0-1-1,0 1 0,0-1 1,0 1-1,0-1 0,1 0 1,-1 1-1,-2-5 0,-22-38-155,12 22-392,-72-114-190,83 130 695,-1 0-1,0 1 0,-5-6 1,-110-114-330,117 123 423,-1 0 0,1-1 1,0 1-1,-1 0 0,0 1 0,1-1 0,-5-2 0,-7-3 13,-26-10 0,28 13 2,0 1 1,-18-2-1,29 5-7,0 0 0,0 0 0,0 0 0,0 0 0,0 0 0,1-1 0,-1 2-1,0-1 1,0 0 0,0 0 0,0 0 0,0 0 0,0 0 0,1 1 0,-1-1 0,0 0-1,0 1 1,0-1 0,1 1 0,-1-1 0,-1 2 0,2-2-12,-7 4 53,-1 1 0,1 0 0,1 1 0,-8 6 0,6-2-11,-1 1 1,-9 17-1,16-25-6,1-1 1,0 0 0,0 0-1,0 1 1,0-1 0,0 1-1,0-1 1,0 1 0,1 2-1,-16 79 331,8 14-198,8-98-169,-1 7 97,1-1-1,0 1 0,1 0 0,0 7 1,15 87 388,10 3-293,-25-97-97,1-1 0,0 0 0,1 0 0,2 7 0,-5-13-95,42 79 478,6-7-331,-46-69-122,-1-1 1,1 0-1,0 1 1,0-1-1,0 0 1,0 0-1,0 0 1,0-1-1,3 3 1,-5-4-26,16 11 129,29 16 0,-28-20-121,34 11-1,-51-18-7,2 0-17,0 1 0,0 0 0,0-1 0,0 1 0,1-1 0,-1 0 0,0 0 0,0 0 0,0 0 0,3 0 0,-5 0 17,17-2-93,29-5 0,-26 1 14,24-10 0,-44 16 79,3-1-119,1 0-1,-1-1 0,0 0 0,5-3 1,15-11-255,33-33 0,-34 29-2125,26-18-6975,-111 89 7114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53.123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172 1 14520,'1'2'38,"-1"0"1,1 0-1,0 0 1,-1 0-1,0 0 1,1 0-1,-1 0 1,0 0-1,0 0 1,0 0-1,0 0 1,-1 0-1,1 0 1,0 0-1,-1 0 1,0 0-1,1 0 1,-1 0-1,-1 2 1,-3 5 349,0-1 1,-11 15-1,4-6-192,-20 29-1327,-5 5-80,29-42 799,-46 28-1653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53.550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323 20 8344,'4'-2'9,"0"-1"1,0 1 0,0-1-1,4-4 1,-6 5 92,-5 2 36,-69 19 406,-21 11-2324,52-16 1306,-4 3-57,12-4-223,-28 9-2739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53.909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2297 29 9952,'0'0'0,"41"-11"0,25-6 368,-78 22 8,-45 14-376,22-5-2968,-7 2 2968,10-5-80,7 1 80,-32 9-5248</inkml:trace>
  <inkml:trace contextRef="#ctx0" brushRef="#br0" timeOffset="1">1394 236 12016,'-56'18'1169,"-66"18"364,108-32-1542,-28 6-723,-38 0-91,56-7-877,-23 4-4299,110-16 4512</inkml:trace>
  <inkml:trace contextRef="#ctx0" brushRef="#br0" timeOffset="2">218 498 10760,'0'0'0,"-17"20"0,-11 16 1128,-1-3 0,-1-2-1128,3 0-1216,-3-1 1272,-27 32-8336,114-124 8280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54.532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462 1 15688,'-38'49'209,"29"-41"837,-5 1-316,-15 7 0,0 0-420,3-1-396,14-7-572,-61 57-181,-55 45-1722,24-23-7312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54.908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2036 1 13088,'-26'9'756,"-32"17"1,-26 13 886,55-25-1019,-41 25 1,44-23-789,-74 41-355,78-46-666,-92 44-296,90-45 1161,-129 43-1648,13-6-5952</inkml:trace>
  <inkml:trace contextRef="#ctx0" brushRef="#br0" timeOffset="1">505 638 10312,'0'0'0,"-23"15"0,-16 9 544,-2 3 0,-5 3-544,-6 0-1968,-5-1 1968,-3-14 0,-4-7 0,-59 14-6600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40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1210 0 10848,'-25'25'220,"23"-22"-8,0-1 1,-1 0 0,1 0-1,-1 0 1,1 0-1,-1 0 1,0 0 0,-3 1-1,-5 3 75,-2 1-128,-21 13 814,-49 31 39,62-40-511,-104 36 147,96-39-442,-133 22 72,126-25-132,-166 26 44,163-25-122,21-3-39,-163 33 116,146-27-88,-39 17 0,69-24-37,-38 16-49,37-15-4,0 0-1,0 1 1,0-1-1,0 1 1,-5 5-1,11-8 0,-1-1-1,0 1 0,1 0 0,-1-1 0,1 1 0,-1 0 0,1 0 0,0 0 0,-1-1 0,1 1 0,0 0 0,-1 0 0,1 0 0,0 0 0,0 0 0,0 0 0,0 0 0,0-1 0,0 2 0,0 0-14,0-2 43,0 0-1,0 0 0,0 0 1,0 1-1,0-1 0,0 0 1,0 0-1,0 0 0,0 0 1,1 0-1,-1 0 0,0 1 1,0-1-1,0 0 0,0 0 1,0 0-1,0 0 0,0 0 1,0 0-1,1 0 1,-1 1-1,0-1 0,0 0 1,0 0-1,0 0 0,0 0 1,0 0-1,1 0 0,-1 0 1,0 0-1,0 0 0,0 0 1,0 0-1,1 0 0,-1 0 1,0 0-1,0 0 0,0 0 0,56 17-359,-41-15 93,77 2-109,-71-5 116,99-10-89,-94 8 182,111-26-42,-106 21 182,57-19-1,25-11 28,84-38 26,-161 63 81,137-48 51,-140 50-24,119-35 52,-124 37-72,117-26 347,-144 35-452,26-7 522,1 1 1,47-3-1,-75 9-502,1 0-1,-1 0 1,0 0-1,0 0 1,0 0-1,1 1 1,-1-1-1,0 0 1,0 0-1,0 0 1,1 0-1,-1 1 1,0-1-1,0 0 1,0 0-1,0 1 1,0-1-1,1 0 1,-1 0-1,0 1 1,0-1-1,0 0 1,0 0-1,0 1 1,0-1-1,0 0 1,0 0-1,0 1 1,0-1-1,0 0 1,0 0-1,0 1 1,0-1-1,0 0 1,-1 1-1,0 6 86,0-3 31,0 0 1,0 0 0,0 0 0,1 7-1,-2 5-24,-1 2-56,-4 30 421,-12 81 36,15-94-248,-6 77 4,1 15-211,5-75-26,-9 199-90,12-200-450,0 210-210,0-182-1945,0 78-6280,3-366 6734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11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1170 1 7352,'-26'10'473,"-11"3"623,33-12 689,7-4-780,3-3-222,-8 3-421,-6 2 191,-1 1-193,2 0-170,1 0-1,-1 0 1,-12 3 0,-63 11 462,61-9 9,-99 32 248,93-27-354,-133 51 203,123-47-318,-182 73 170,177-70-204,-165 64 362,77-31-224,121-45-554,9-5 9,0 0 1,0 0-1,0 0 1,0 0-1,0 0 1,0 0 0,0 0-1,0 0 1,0 0-1,0 0 1,0 0-1,0 0 1,0 0-1,0 0 1,0 1 0,0-1-1,0 0 1,0 0-1,0 0 1,0 0-1,0 0 1,0 0 0,0 0-1,0 0 1,0 0-1,0 0 1,0 0-1,0 0 1,0 0-1,0 0 1,0 0 0,1 0-1,-1 0 1,0 0-1,0 1 1,0-1-1,0 0 1,0 0-1,0 0 1,0 0 0,0 0-1,0 0 1,0 0-1,0 0 1,0 0-1,0 0 1,0 0 0,0 0-1,0 0 1,1 0-1,-1 0 1,0 0-1,0 0 1,0 0-1,0 0 1,0 0 0,0 0-1,19 0-53,-15 0 48,33-1-36,-20-1-132,90-17-84,-82 14 6,112-26-87,-104 23 132,169-43-61,-160 41 170,161-39-65,-161 39-84,175-31-75,-174 33 190,159-26-36,-167 28 96,-10 2 37,116-24-58,-15-5 73,-108 27 300,-17 6-265,-1 0 0,0-1 1,1 1-1,-1 0 1,1 0-1,-1 0 1,1-1-1,-1 1 0,0 0 1,1-1-1,-1 1 1,0 0-1,1-1 1,-1 1-1,0-1 0,1 1 1,-1-1-1,0 1 1,0 0-1,1-1 1,-1 1-1,0-2 0,0 2 1,0 0-1,0 0 0,0 0 0,0-1 0,-1 1 1,1 0-1,0 0 0,0 0 0,0 0 0,0-1 0,-1 1 1,1 0-1,0 0 0,0 0 0,0 0 0,0 0 1,-1 0-1,1 0 0,0-1 0,0 1 0,0 0 0,-1 0 1,1 0-1,0 0 0,0 0 0,-1 0 0,1 0 1,0 0-1,0 0 0,0 0 0,-1 0 0,1 0-14,-10 2 80,10-2-75,-1 0 0,1 0 0,0 0 0,0 0 0,-1 0 0,1 0 0,0 0 0,0 1 0,0-1 0,-1 0 0,1 0 0,0 0 0,0 0 0,0 1 0,-1-1 0,1 0 0,0 0 0,0 0 0,0 0 0,0 1 0,0-1 0,0 0 0,-1 0 0,1 1 0,0-1 0,0 0 0,-26 56 247,21-38 20,-14 96 106,16-86-124,-5 144 99,7-130-132,-5 214 52,4-207-252,-11 146-10,10-165-104,-2-3-37,-12 36 0,17-62 88,0-1-1,0 1 0,0-1 1,0 1-1,0-1 1,0 0-1,-1 1 0,1-1 1,0 0-1,0 1 0,-1-1 1,1 1-1,0-1 0,0 0 1,-1 1-1,1-1 0,0 0 1,-1 0-1,1 1 1,0-1-1,-1 0 0,1 0 1,-1 0-1,1 1 0,0-1 1,-1 0-1,1 0 0,-1 0 1,0 0-1,-5-3-167,6 2 147,-3-1 9,1-1-1,0 0 0,0 0 0,-2-5 0,4 7-149,-1 1 0,1-1 0,-1 0 0,1 0 0,-1 1 0,1-1 0,-1 0 0,1 1 0,-1-1 0,1 1 0,-1-1 0,-1 0 1,-13-11-8593,35 28 6626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37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1 648 11296,'6'-20'1811,"14"-29"1,-16 40-1174,1 0-1,1 0 1,-1 1 0,1-1-1,10-9 1,-16 17-620,0 1 0,1 0 0,-1-1 1,0 1-1,1-1 0,-1 1 0,1 0 0,-1-1 1,1 1-1,-1 0 0,1-1 0,-1 1 0,1 0 1,-1 0-1,1-1 0,-1 1 0,1 0 0,-1 0 1,1 0-1,0 0 0,-1 0 0,1 0 0,-1 0 1,1 0-1,0 0 0,-1 0 0,1 0 0,-1 0 1,1 0-1,-1 0 0,1 1 0,-1-1 0,1 0 1,-1 0-1,1 1 0,-1-1 0,1 0 0,-1 1 1,1 0-1,3 2 11,0 1 1,-1-1 0,1 1-1,-1 0 1,0 1-1,0-1 1,0 0 0,-1 1-1,4 8 1,12 30 20,-11-21 90,24 130 59,-26-111-44,7 88 3,-2 19-108,-8-90 38,-4 214 46,0-224-12,-12 168 94,14-216-215,-3 31 68,-1 1 1,-8 31-1,9-57-17,-1-7 85,-1-10 43,5 10-192,-3-5 34,2 2-10,-1 0 0,1-1 0,0 1 0,-1-9 0,-16-94 64,15 77 32,-13-169 30,14 154-116,-8-199 18,9 194 6,1-193 14,2 195-40,7-67 0,5-19-16,34-96-5,-46 222 0,0 1-1,1 0 1,3-8 0,-6 15 1,37-78-2,5 7-3,-42 71 5,3-4-6,0-1-1,0 1 1,6-6 0,79-73-21,-71 71 22,-5 7 4,1-1 0,0 2 1,27-7-1,-39 11 1,0 0-1,0 0 1,0 0-1,0 0 1,0 0-1,0 0 1,0 0-1,0 0 1,1 0 0,-1 0-1,1 1 1,-2-1 0,8 3-1,0-1 1,10 6-1,-12-5 1,0 1 0,0 0 0,0 0 0,9 8 0,-7-3 0,0 0 0,10 14 0,-10-12 0,-1 0 0,9 22 0,-1 8-1,-3 0 1,7 42-1,-14-53-11,-2 83 0,-5-93 0,-9 29 4,8-37 8,-1 0 0,-7 14 0,4-13 5,-1-1 0,0-1 1,0 1-1,-19 18 0,12-18 95,-77 35 43,72-40-30,-90 16 46,44-15 68,11-2-133,42-5-67,0-1 40,0 2 0,-26 5 0,39-6-58,3 0 4,54 22 20,-41-15-20,80 50 5,-75-42-10,87 85 10,-103-96-12,-1-1-1,1 1 0,5 9 1,117 173 40,-120-176-6,10 21 0,93 209 67,-92-194-52,-15-39-47,67 224 80,-59-187-110,8 79 1,-19-111-237,-1-11 22,1-3-50,-1-1 151,1 0 1,0 0-1,0 1 0,0-1 1,0 0-1,0 0 0,1 0 1,-1 0-1,1-2 0,22-58-843,-15 43 757,1 1 0,14-23 0,-1 4-2011,29-56-9894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39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43 389 12728,'-6'26'191,"4"-20"-24,1-1 0,-1 1 0,0 0 0,0 0 0,-6 10 0,7-13 132,0-1-163,0-1 0,0 1-1,0 0 1,0-1 0,1 1 0,-1 0-1,0-1 1,1 1 0,0 0-1,-1 0 1,1 0 0,0 0 0,0-1-1,0 1 1,0 0 0,1 2-1,6 67 879,-5-48-628,5 51 1,2 41-310,6 204-75,-14-298-1,1 48 12,4 256 10,-5-268 10,1 55 1,-2-18 2,0-64 110,4 62 88,-4-91-196,0 1 0,1-1 1,-1 0-1,0 0 0,0 0 1,0 0-1,0 0 0,0 0 0,-1 0 1,1 0-1,0 0 0,0 0 1,-1 0-1,0 2 0,0-5-14,1 1 0,-1 0 0,0-1 0,1 1 0,-1 0 0,0-1 0,1 1 0,0-1 0,-1 1 0,1-1 0,0 1 0,-1-4 0,-24-139 264,21 105-126,-13-189 50,14 175-146,-6-232 29,9 227-22,6-234 26,-4 227-76,15-207 67,-4 199-67,-12 68-10,0 0 1,0 0-1,3-8 0,55-123 55,-58 133-64,1-1-1,0 1 1,0-1 0,1 1-1,3-5 1,-6 8-4,51-57 25,7 4-17,-54 50-5,-1 0-1,1 0 1,0 0 0,6-3-1,-10 6-2,64-33 14,5 8-10,-69 25-4,3-1 1,1 0 0,0 0 1,-1 0-1,1 0 0,7 0 1,61-2 10,2 9 10,-71-6-9,0 0-1,0 1 1,0-1-1,0 1 1,0 0-1,0 0 1,3 2-1,58 26 88,-5 9-69,-59-38-31,2 2 5,0-1 0,0 0 0,-1 1-1,1 0 1,0-1 0,-1 1 0,1 0 0,-1 0 0,1 0 0,0 2-1,10 15 23,13 25 0,2 29 5,-27-73-32,2 3 15,-1 1 1,0 0-1,0-1 0,-1 1 1,1 0-1,-1 6 1,1 78 96,-11 6-79,9-87-19,-1 0-1,1 1 1,-3 7 0,4-15-14,-30 84 58,-11-4-26,38-73 2,-1-1 0,-7 10 0,11-16-34,-52 64 105,-3-9-80,55-55-25,-22 19 22,-8 3-14,-62 36 0,79-51-229,-1-1 0,0 0-1,0-1 1,-26 5 0,32-8-2793,-10 3-6765,42-12 7373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39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997 19 12640,'-45'-15'252,"44"14"-112,-1 1 0,1-1 0,-1 1 0,1-1 0,-1 1 0,0 0 0,1 0 0,-3 0 0,-74 0 1522,58 2-909,-94 32 243,88-23-536,-47 24 0,-25 18-366,-112 82-89,173-109-12,-111 96-3,125-101-2,-47 59 0,69-79 11,0 0 0,0 0 0,1 0 0,-1 0 0,1 0 0,-1 0 0,1 0 0,-1 0 0,1 1 0,-1-1 0,1 2 0,-3 6-3,-1 21 0,4-24 4,0 1-1,0 0 1,1-1 0,0 1 0,2 7-1,3 2 3,0 1-1,1-1 0,0-1 0,12 18 0,-17-30 4,0 0 1,1 1 0,-1-1-1,5 4 1,109 110 63,-87-93 86,135 91 53,-130-92-120,127 96 60,-157-116-117,1 1 0,-1-1 0,0 1 0,-1 0 0,6 6 0,54 70 156,-6 9-102,-57-89-85,4 6 61,-1-1-1,0 1 0,4 12 1,-7-18-61,29 85 245,-11 1-154,-18-86-91,1 3 26,-1 1-1,1-1 1,-1 1 0,0-1 0,0 1 0,0-1 0,-1 5-1,-2 16 79,-7 28-1,4-30-68,-13 28 1,18-48-26,1-1-1,-1 1 1,0 0 0,1-1 0,-1 1 0,0-1 0,0 1 0,0-1 0,0 1-1,-1-1 1,1 0 0,0 1 0,-1-1 0,-1 1 0,-9 9 40,-1-2 1,-20 13 0,13-12-24,-34 12 0,54-22-27,-3 1 16,0 1-1,-1-1 0,1-1 0,0 1 0,-1 0 0,1-1 1,-7 1-1,-82 1 110,-11-14-110,93 11-41,-18-5 0,-58-20-22,4-7-103,78 32 33,0-1 0,1 0 1,-1 0-1,0 0 0,-3-3 0,-42-35-588,38 29 578,-15-21 0,22 27-541,0 0 1,-1 1 0,-6-7-1,-40-37-8304,119 113 6759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6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12016,'8'-1'65,"-5"1"55,-1 0 0,1 0 0,-1 0 0,1 0-1,-1 1 1,0-1 0,1 0 0,-1 1 0,4 1 0,-5-1 15,-1 0 0,1 0 1,0 0-1,0 0 1,0 0-1,0 0 0,-1 0 1,1 0-1,-1 0 1,1 1-1,-1-1 1,1 0-1,-1 0 0,1 3 1,4 23 664,-3-19-846,8 41 626,2 3-522,-1 0-58,-3-3 0,-1-11 73,-3-21 18,-1 0-1,1 22 0,-4-39-85,0 0 0,0 1 0,0-1 0,0 0 0,0 0 0,0 0 0,0 0-1,0 0 1,0 0 0,0 0 0,0 0 0,0 1 0,0-1 0,0 0-1,-1 0 1,1 0 0,0 0 0,0 0 0,0 0 0,0 0 0,0 0-1,0 0 1,0 0 0,0 0 0,0 0 0,0 1 0,-1-1 0,1 0-1,0 0 1,0 0 0,0 0 0,0 0 0,0 0 0,0 0 0,0 0-1,0 0 1,-1 0 0,1 0 0,0 0 0,0 0 0,0 0 0,0 0 0,0 0-1,0 0 1,0 0 0,0 0 0,-1 0 0,1-1 0,0 1 0,0 0-1,0 0 1,0 0 0,0 0 0,0 0 0,0 0 0,0 0 0,0 0-1,0 0 1,0 0 0,0 0 0,-1 0 0,1-1 0,0 1 0,0 0-1,0 0 1,0 0 1,-3-5 68,0 0 0,0 0 0,0-1 0,0 1 0,1-1 0,-2-6-1,-13-43 69,-9-38 8,22 75 92,-4-50 110,7 55-285,1-1 0,0 1 0,3-21 0,-3 33-63,0 1 1,0-1-1,0 1 1,1-1-1,-1 1 1,0-1-1,0 0 1,0 1 0,1-1-1,-1 1 1,0-1-1,1 1 1,-1-1-1,1 1 1,34-37 83,-26 31-80,9 0-45,31-4 0,-34 9-401,68 11-233,-65-7-74,83 2-184,-71-3-1123,30 1-5556,-140-7 5716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0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0 804 13624,'0'0'5951,"5"-3"-5444,22-16-372,25-25-85,-34 27-4,-2 0 0,19-22-1,-24 25-38,4-5 15,21-34 3,6-22-18,22-86 6,-54 131 20,32-131 175,-37 144-127,20-71 182,-9 41-41,-16 47-218,0 0 0,0 0 0,0 0 0,0 0 0,0 1 0,1-1 1,-1 0-1,0 0 0,0 0 0,0 0 0,0 0 0,0 0 0,0 0 0,0 0 0,0 0 1,0 0-1,0 0 0,0 0 0,0 0 0,1 0 0,-1 0 0,0 0 0,0 0 1,0 0-1,0 0 0,0 0 0,0 0 0,0 0 0,0 0 0,0 0 0,0 0 1,1 0-1,-1 0 0,0 0 0,0 0 0,0 0 0,0 0 0,0 0 0,0 0 1,0 0-1,0 0 0,0 0 0,0 0 0,0 0 0,1 0 0,-1 0 0,0 0 0,0 0 1,0 0-1,0-1 0,0 1 0,0 0 0,0 0 0,0 0 0,4 7 43,0 1-1,-1-1 0,0 1 1,-1 0-1,4 14 0,-5-19-36,4 24 70,10 69 0,2 21-37,-11-64 90,15 245 59,-18-238-30,3 220 54,-6-228-130,-10 189 20,8-200-98,-5 146-242,6-172 70,-1 8-395,3 40 0,-1-62 464,1 0-1,-1 0 1,0 0 0,1 0 0,-1 0 0,1 0 0,-1 0 0,1 0 0,0 0-1,-1 0 1,1 0 0,0-1 0,0 1 0,0 0 0,-1 0 0,1-1 0,0 1-1,0-1 1,0 1 0,0-1 0,2 1 0,-2 0 173,3 1-175,17 7-269,27 2-2157,-4-1-8657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0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1655 9 14616,'-34'-8'293,"33"8"-188,0 0 0,1 0-1,-1 0 1,0 0 0,1 0 0,-1 0 0,0 0 0,1 0 0,-1 0-1,0 0 1,1 0 0,-1 0 0,-1 1 0,-67 21 1852,51-16-1002,-99 28 325,86-27-632,-170 29 152,150-28-712,-102 14 4,-18 2-64,105-15 18,-261 36-56,199-29-186,2 1-220,23-2-2818,55-8-6756,113-17 7525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2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8872 324 10936,'-133'-18'244,"97"13"976,-190-21 401,173 19-833,-234-37 237,225 34-651,-262-51 93,256 48-365,-284-51 46,280 52-40,-295-33 70,292 39 44,-309-6 95,305 12-82,-333 4 81,327-2-168,-351 9 60,347-8-80,-355 16 53,354-15-68,-368 9 29,367-10-116,-376 10 16,265-8-5,-69-1 10,-131 3 46,200 6-36,193-13-57,-34 4 20,-229 22 12,212-19 8,-256 27 18,252-26-12,-244 37 40,248-36 62,-218 35 44,226-35-146,-192 38 32,199-37 30,-170 50 37,176-48-90,-129 56 27,139-53-22,-97 70 23,104-66-30,-73 87 15,92-102-62,0 0-1,0 0 0,-4 8 1,-59 129 40,54-109 34,-44 155 27,46-143-54,-37 206 22,38-195-20,-6 92 3,-1 37-46,4 140-8,12-266 16,7 219 6,-4-227-18,19 160 13,-17-174 12,16 54-12,41 115 0,-61-202-21,0 0 1,1 0 0,-1 0 0,1-1-1,2 4 1,-4-5-1,0-1 0,1 1 0,-1-1 1,1 0-1,-1 1 0,1-1 0,-1 0 0,1 0 0,-1 0 0,1 1 0,-1-1 1,1 0-1,-1 0 0,1 0 0,-1 0 0,1 0 0,0 0 0,1 1 0,0-1 0,1 0 0,-1 1 0,0 0 0,0-1 0,0 1 0,0 0 0,3 1 0,6 6 0,0 1-1,15 14 0,-21-18-1,9 5-18,75 41-21,-67-41-46,114 33-29,-100-35 58,76 13 3,15 0 23,-71-14-73,244 22-29,-237-25 76,259 14-20,-255-14 18,280 16-13,-275-15 66,307 30-19,-299-28-66,341 39-15,-335-37 100,340 36-6,-342-37-12,321 25-9,-327-28-6,301 21-26,-304-22-26,301 5-34,-300-8 26,315 6-32,-313-6 72,308-5-13,-310 4 66,297 3-6,-299-2-12,295 3-3,-294-3 14,308 7-4,-308-4 6,297 28-10,-302-25-38,248 29-17,-258-29 52,87 14 3,22 3 20,-19-3 7,-37-5 0,-70-10 15,157 26 7,-163-26-12,-18-3-8,155 20 24,-146-19-20,82 7 74,-107-11-75,12 1 36,1-1 0,0-1 0,24-3 0,-31 2-14,1-1 0,-1 0 1,13-6-1,-21 9-28,-1-1 0,1 1 1,-1 0-1,1-1 0,0 1 0,-1-1 0,1 1 1,-1-1-1,1 1 0,-1-1 0,0 1 1,2-2-1,2-4 16,-1 1 0,1-1 0,-1 0 0,0-1 0,0 1 0,-1-1 0,0 1 0,0-1 0,1-10 0,15-79 144,-15 74-16,7-101 53,-8 93-106,9-160 37,-7 149-66,16-177 28,-16 173-28,15-186 25,-16 182-38,10-211 15,-11 205-46,-3-236 24,-2 232 34,-30-245 27,25 242-54,-38-257 31,36 255 16,-34-240 40,37 247-40,-25-193 26,27 207-100,0 5-18,-9-125-120,15 68-153,-1 94 243,0 1 1,0-1-1,0 1 1,0 0-1,0-1 1,0 1-1,0-1 1,0 1-1,1-1 0,-1 1 1,0-1-1,0 1 1,0 0-1,0-1 1,1 1-1,-1-1 1,0 1-1,0 0 0,1-1 1,-1 1-1,0 0 1,1-1-1,-1 1 1,0 0-1,1 0 1,-1-1-1,0 1 0,1 0 1,0-1-1,-1 1 22,4-2-107,-1-1-1,1 1 0,0 0 0,0 0 0,9-2 1,-5 3 69,0 0 0,0 0 0,11 0 0,-16 1-320,-1 0 0,1 0-1,0 0 1,0-1 0,0 1 0,4-3 0,37-8-9328,-103 26 7270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5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13 12104,'0'0'1272,"-4"-2"-212,-33-6 918,28 5-1721,8 3-247,1 0-1,0 0 0,0 0 0,0 0 0,0 0 0,0 0 0,0 0 0,0 0 0,-1 0 0,1 0 0,0 0 0,0 0 1,0 0-1,0 0 0,0 0 0,0 0 0,0 0 0,-1 0 0,1 0 0,0 0 0,0 1 0,0-1 0,0 0 0,0 0 1,0 0-1,0 0 0,0 0 0,0 0 0,-1 0 0,1 0 0,0 0 0,0 0 0,0 1 0,0-1 0,0 0 0,0 0 1,0 0-1,0 0 0,0 0 0,0 0 0,0 0 0,0 0 0,0 1 0,0-1 0,0 0 0,0 0 0,0 0 0,0 0 1,0 0-1,0 0 0,0 1 0,0-1 0,-5 14 288,-4 27 0,8-25-235,11 96 32,-6-86-14,30 120 50,-23-112 38,60 175 86,-67-198-134,8 18 0,81 131 224,-91-156-297,1 0 0,-1-1 0,1 0 0,0 1 0,4 3 0,43 36 238,-36-34-245,23 13 0,-37-22-40,1 0 6,0 1 1,-1-1-1,1 1 0,0-1 1,0 1-1,0-1 0,0 0 0,0 1 1,0-1-1,0 0 0,0 0 1,0 0-1,0 0 0,0 0 1,0 0-1,0 0 0,1 0 0,-2 0-6,5 0 17,0-1-1,0 0 0,-1 0 0,1 0 0,-1 0 1,7-3-1,-6 1-11,0 0 1,0-1-1,0 0 1,-1 0 0,6-5-1,-8 7 4,0 0 0,0 0 0,0 0 0,-1-1-1,3-4 1,-4 7-9,36-62 54,-2-17-42,-22 45-4,11-54 4,-4-25-10,-15 50-3,-5-89 0,-2 117-13,-27-121 8,28 150 10,-1-7 9,-8-19 0,11 32-6,0-1 0,0 1 0,0-1 0,-1 1 0,1-1 0,0 1 0,0 0 0,-1-1 0,1 1 0,0-1 0,-1 1 0,1 0 0,-1-1 0,1 1 0,0 0 0,-1 0 0,1-1 0,-1 1 0,1 0 0,-1 0 0,1 0 0,-1-1-1,-3 4 10,3 8 58,20 78 18,-12-67-26,41 101 34,-37-98 0,52 89-2,-49-94-210,-4-7 2,4 5-99,0 0 1,2-1-1,19 16 1,88 56-2663,-83-66 2638,-25-16-1,67 16-1980,-6-2-7459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5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13448,'3'22'95,"9"41"1179,10 34 253,-15-75-766,35 92 171,-32-92-866,37 82-106,-37-85-560,80 122-2371,-64-106 2709,-17-25-24,-4-6-40,1 0 1,0-1 0,0 0 0,0 0 0,8 3 0,25 13-7708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6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682 1 13896,'-8'48'281,"8"-47"-227,0-1 0,0 0 0,0 1 0,0-1 0,0 1 1,0-1-1,0 0 0,0 1 0,0-1 0,-1 1 0,1-1 0,0 0 0,0 1 0,-1-1 0,1 0 1,0 1-1,0-1 0,-1 0 0,1 1 0,0-1 0,-1 0 0,1 0 0,0 1 0,-1-1 0,0 0 1,-13 9 565,-1-1 1,-19 8 0,24-13-117,0 2-1,-12 6 1,2-1-262,-31 13 28,29-13 198,-101 50 64,98-47-706,-96 51-128,99-52-170,-66 41-300,87-53 655,-1 1 0,0 0 0,1 0 0,-1 1 0,1-1 0,0 0 1,-1 0-1,-1 3 0,-57 78-1196,59-80 1278,0-1 0,0 1 0,0-1 0,0 1 0,0 0 1,1 0-1,-1 2 0,-1 4-57,0 0 1,-1 13-1,5 33-1841,-5 29-7460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6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686 0 14704,'-60'13'288,"40"-8"751,0 2 1,-32 14 0,36-14-816,-4 2 616,-90 46 154,89-44-1066,-126 70-2672,132-71 2568,6-5 31,0 1 1,-11 4-1,-67 29-2174,8-3-7441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7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80 528 13000,'26'59'2488,"-25"-52"-1967,1 51 133,-1-42-532,17 80 11,-14-73-220,22 112-37,-20-108 24,22 115 4,-14-62 178,-14-70 206,0-9-268,0 0-1,0 0 1,-1 0 0,1 0-1,0 0 1,-1 0 0,1 0 0,-1 0-1,1 0 1,-1 0 0,1 0-1,-1-1 1,0 1 0,1 0 0,-1 0-1,0-1 1,-1 2 0,1-2-6,-1 1 0,1-1 0,0 0 0,0 0 0,0 0 0,0 0 0,0 0 0,0 0 0,0 0 0,0 0 0,0 0 0,-1 0 0,1-1 0,0 1 0,0 0 0,0-1 0,0 1 0,0-1 0,0 1 0,0-1 0,1 0 0,-3-1 0,-1-1 23,-1-1-1,1 0 1,0 0 0,1-1-1,-1 1 1,1-1 0,0 0-1,0 0 1,0 0 0,-3-10-1,-3-10 255,-7-28 0,10 29-188,-10-35-7,9 33 97,-29-108 62,30 102-142,-18-163 37,21 155-82,-2-140 41,5 174-71,0-1 0,2-12-1,11-53 77,8 8-81,-12 42 20,-5 14-29,0-2-4,1 0 0,1 1 1,0 0-1,0 0 0,1 0 0,0 0 1,12-10-1,3 1 45,26-17 0,-32 28-43,10-1-2,34-6 0,-43 14 26,4 3-13,42 13 0,-47-8 15,56 50 18,-61-44-46,-2-2-12,-1 1 0,-1 0 0,-1 0 0,1 0 0,-2 1 0,0 0 0,4 21 0,-1 35 40,-7-66-46,-1 1 0,0-1 0,0 1 0,-1 5 0,-4 9 7,0-1 0,-2 0 0,-15 33 0,17-42-6,-1 0 1,0-1-1,0 0 1,-1 0-1,0 0 1,0-1 0,-1 0-1,-9 6 1,14-11 4,1-1 0,-2 0 0,1 0 0,0 0 0,0-1 0,0 1 0,0-1 0,0 0 0,0 0 0,-1 0 0,1 0 0,-5-1 0,-4 0 12,4 2 8,-1-1-3,14-2-37,22-7-39,-21 9-149,50 12-54,-43-7 180,56 37-16,-55-29 76,11 17 11,-2 1 0,0 0 0,-2 2 0,20 44-1,-12-8 15,-28-68-7,-1-1 0,0 1 0,1 0 0,-1 0 1,0 0-1,0 0 0,0 0 0,0 0 0,0 0 0,0 0 0,0 0 0,0 2 0,-18 97 67,17-98-66,1 0 0,-1 1-1,0-1 1,0 0 0,0 1 0,-2 2-1,-11 17 13,-32 37 0,31-46-51,5-6-55,-1 0 0,0-1 0,-1 0 0,1 0 0,-1-1 0,-14 3-1,-33 5-628,50-13 46,4-2 535,-1 0 0,1 0-1,0-1 1,0 0 0,-6-4 0,7 2 32,4 1-88,-1-1 1,1 1-1,0 0 1,0 0-1,1-6 1,-1 4-856,1-28-9358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7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13808,'0'0'0,"-1"21"1337,1-20-1247,-1 0 0,1 0 0,0 0 0,0 0 0,-1 0 0,1 0 0,0 0 0,-1 0 0,1 0 0,-1 0 0,1 0 0,-1 0 0,0 0 0,1-1 0,-1 1 0,0 1 0,0-2-15,1 1 0,0-1 0,0 1 0,0 0 0,-1-1-1,1 1 1,0 0 0,0-1 0,0 1 0,0-1 0,0 1-1,0 0 1,0-1 0,1 1 0,-1 0 0,0 0-1,1 0 61,1 9-10,1-1-1,0 1 0,0-1 1,1 0-1,6 10 1,-2-4-119,9 25-105,24 46 164,10 12 112,-41-80 198,36 51 127,-38-60-262,-4-6-196,0 0-1,0 0 1,0-1-1,0 0 1,0 0-1,7 2 0,-11-4-41,0 1 0,0-1-1,0 0 1,1 0-1,-1 0 1,0 0 0,0 0-1,0 0 1,0 0-1,1 0 1,-1 0 0,0 0-1,0 0 1,0 0-1,0 0 1,1 0 0,-1 0-1,0-1 1,0 1-1,0 0 1,0 0 0,0 0-1,0 0 1,1 0-1,-1 0 1,0 0 0,0 0-1,0 0 1,0-1-1,0 1 1,0 0 0,0 0-1,1 0 1,-1 0-1,0 0 1,0 0 0,0-1-1,0 1 1,0 0-1,0 0 1,0 0 0,0 0-1,0-1 1,0 1-1,0 0 1,0 0 0,0 0-1,0 0 1,0-1-1,3-9 19,-1 0 0,0-1 0,0 1 0,0-18 0,-2 8-9,0-1 1,-1 1-1,-7-36 0,2 19-2,-15-85 127,11 60 33,10 53 184,0 9-351,0 0 1,0 0 0,0 0 0,0-1-1,0 1 1,0 0 0,0 0 0,0 0-1,0 0 1,0 0 0,0 0 0,0 0-1,0-1 1,0 1 0,1 0 0,-1 0-1,0 0 1,0 0 0,0 0 0,0 0-1,0 0 1,0 0 0,0 0-1,0 0 1,1 0 0,-1 0 0,0 0-1,0 0 1,0 0 0,0 0 0,0 0-1,0 0 1,1 0 0,-1 0 0,1 0 10,0 1 0,0-1 0,0 1 1,0 0-1,0-1 0,0 1 1,-1 0-1,1 0 0,0-1 0,0 1 1,-1 0-1,2 2 0,39 61 171,-30-46 16,59 88 38,-55-85-252,70 78-92,-68-82-348,66 43-191,-83-60 623,1 0 0,0 1 0,-1-1 0,1 1 0,-1-1 0,1 0 0,0 0 0,-1 1 0,1-1 0,0 0 0,-1 0 0,1 0 0,0 1 0,-1-1 0,1 0 0,0 0 0,-1 0 0,1 0-1,0 0 1,-1-1 0,1 1 0,1 0 0,-2 0 22,5-1-101,1 0 0,0-1-1,-1 0 1,11-4 0,-9 1 70,1 0 0,-1 0 0,8-7 0,-13 9-377,1 1 1,0 0 0,0 0-1,0 0 1,5-2 0,36-19-9029,-103 54 7083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8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1 14072,'0'0'1664,"-4"4"-278,-1 2-1174,-14 17 909,-33 46-1,-25 35-494,-6 14-878,67-88 228,16-30 23,0 1 0,0-1 1,0 1-1,0-1 0,0 1 0,0-1 1,0 1-1,0-1 0,0 1 1,0-1-1,1 0 0,-1 1 1,0-1-1,0 1 0,1-1 0,-1 0 1,0 1-1,0-1 0,1 1 1,-1-1-1,1 0 0,-1 0 1,0 1-1,1-1 0,-1 0 0,1 1 1,-1-1-1,3 1 0,-1 0 0,0 0 1,1-1-1,-1 1 0,1-1 1,-1 1-1,1-1 0,-1 0 1,1 0-1,-1 0 0,1 0 1,-1 0-1,4-1 0,29-6 11,-13 4-26,2-1 174,31-1 0,-24 6-121,-18 1 18,-1 2-35,-1 1 1,0 0-1,1 0 1,-2 1 0,1 1-1,10 8 1,-7 3-5,-9-8 30,-3 3-36,0 0 1,0 0-1,-1 0 0,-1 0 0,0 1 0,-3 18 0,-1-8 9,0-1 0,-16 44 0,15-59 101,-15 17 0,-12 3-94,20-19-30,0 1 1,0-1 0,-22 10-1,30-16-10,-1-1-1,1-1 1,-1 1 0,0-1-1,0 0 1,1 0-1,-1 0 1,0 0 0,0-1-1,0 0 1,0 0 0,0 0-1,0-1 1,-6-1-1,6-2-443,1-1 260,0-1 1,0 0-1,1 0 0,-1 0 1,1 0-1,1 0 1,0-1-1,-1 1 1,2-1-1,-3-12 0,3 9 100,0 3 29,0 0 1,1 1 0,0-8-1,5-53-2245,0 4-8139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8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12376,'4'12'153,"-2"-7"179,0 0-1,-1 0 1,2 10 0,9 53 1310,3 40 112,-13-82-1633,2 1 307,14 128 94,-13-115-500,30 217 26,-26-201 40,42 225 74,-40-226 98,49 218 91,-49-224-158,40 176 65,-24-109-252,-24-107 5,-6-25-396,-20-81-19,15 72 110,-46-112-72,44 113 292,-13-20 1,-2 5 58,18 28 23,-1 1-1,-14-14 0,22 24-5,0 0 1,-1 0-1,1 0 1,0 0-1,0-1 1,0 1-1,0 0 1,-1 0-1,1 0 1,0 0-1,0 0 1,0 0-1,-1 0 1,1-1-1,0 1 1,0 0-1,0 0 1,-1 0 0,1 0-1,0 0 1,0 0-1,-1 0 1,1 0-1,0 0 1,0 0-1,0 0 1,-1 0-1,1 0 1,0 0-1,0 1 1,-1-1-1,1 0 1,0 0-1,0 0 1,0 0-1,0 0 1,-1 0-1,1 0 1,0 1-1,0-1 1,0 0-1,-1 0 1,-14 10 60,1 1 0,-19 17 0,31-26-17,0 0-1,0 0 1,0 0-1,0 0 1,-2 4-1,-55 101 342,57-102-314,0 0 1,0 0-1,-2 8 0,-28 154 334,31-161-339,0 0 1,1 0-1,0 12 0,6 72 206,9 2-173,-14-88-68,0 1 1,0-1-1,0 0 0,0 0 1,1 0-1,1 4 0,-3-8-33,36 69 234,-23-49-210,18 20 0,-30-38-24,0-1 1,0 1-1,1-1 1,-1 1-1,0-1 1,1 1-1,-1-1 1,1 0-1,0 0 1,-1 0-1,1 0 1,2 1-1,11 5 4,31 12-1,-28-15-15,32 5 0,-48-8-2,1-1 0,0 0 0,-1 0 0,1 0 0,-1 0 0,1 0 1,0 0-1,3-1 0,12-3-47,28-8 0,-26 4 3,23-12 0,-43 20 58,21-12-458,-17 10 318,5-3-35,-1-1 1,0 0-1,-1 0 1,1 0-1,-1-1 1,0 0-1,10-14 1,-16 19 27,2-2 55,0 0-1,0 0 1,-1 0 0,0 0-1,0 0 1,0 0-1,0-1 1,-1 1-1,0-1 1,0 1-1,1-6 1,-2 0-628,0-1 0,-3-13-1,3 23 574,-2-39-10066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7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161 273 10312,'12'9'116,"-9"-7"15,0 1 0,0-1 0,1 0 0,-1 0 0,1 0 0,4 2 0,-4-3 73,4 3 267,0-1-1,0 0 0,0 0 1,9 1-1,-13-4-397,1 0 1,-1 0-1,0 0 0,0-1 0,0 1 1,0-1-1,0 0 0,0 0 1,0-1-1,0 1 0,-1-1 1,1 0-1,0 0 0,-1 0 0,1 0 1,2-3-1,0 1-70,2-4 31,1-4-13,-2 0 0,11-23 1,-14 22 99,-3-4-56,-1 0 0,-2-21 0,-2 24 156,-29-52 95,25 55-88,-8-2-52,-22-15 0,37 27-143,0 1 0,0-1 1,0 1-1,0-1 0,0 1 1,0 0-1,0-1 0,0 1 1,0 0-1,-2-1 0,-13 0 138,0 0 0,-27 3-1,27 2 192,-64 33 151,79-36-466,-1 0-1,0 0 1,1 0 0,-1 1-1,1-1 1,-1 0 0,-1 2-1,-54 67 477,56-69-489,0 0 0,1 1 0,-1-1 0,0 0 0,0 1 0,1-1 0,-1 1 0,1-1 0,-1 1-1,1 1 1,-5 24 206,-3 49 0,10-54-78,11 32 3,-7-37-148,15 31 1,-6-22-39,0-1 1,28 32-1,-28-41-319,68 47-205,-65-54-140,75 22-313,-73-28 100,87 6-229,-32-9 547,-35-2-1240,46 1-7286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8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15064,'0'18'139,"-1"-12"58,1-1 0,0 1-1,0 0 1,1 0 0,1 6 0,12 63 1204,8 18-583,-17-75-963,2 1-960,29 81-284,-25-69-685,11 29-5199,-51-141 5472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8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11480,'0'0'0,"23"3"0,-5 3-3232,6 5 3424,2 7 8,1-1-200,26 17-6056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9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1 181 13448,'10'65'1552,"6"15"166,2 17 226,-16-81-1701,1-1-8,6 57-548,-14-92 113,2 10 182,-3-24-232,-6-66 0,11 77 236,3-100 13,0 99 74,17-84 85,-13 90 188,2 3-192,1 1 0,12-18 0,-21 32-146,0 0 1,1-1-1,-1 1 1,0 0-1,0 0 0,1-1 1,-1 1-1,0 0 1,0-1-1,1 1 1,-1 0-1,0 0 1,1-1-1,-1 1 0,0 0 1,1 0-1,-1 0 1,0 0-1,1 0 1,-1-1-1,1 1 1,-1 0-1,0 0 0,1 0 1,-1 0-1,1 0 1,4 1 31,1-1 1,-1 1 0,1 0-1,-1 0 1,0 1 0,0-1-1,9 5 1,-13-5-23,0-1 0,0 1 0,0-1 0,-1 1 0,1-1 0,0 1 0,0 0 0,-1-1 0,1 1 0,0 0 0,-1-1-1,2 3 1,15 23 123,16 30 0,-10-11-155,-8-15-323,12 35 0,9 31-499,-29-79 144,5 2 258,14 19 0,-26-38 420,1 1-1,-1-1 1,1 1 0,-1-1 0,1 1-1,-1-1 1,1 1 0,-1-1 0,1 1 0,0-1-1,-1 0 1,1 1 0,-1-1 0,2 0-1,7 3-434,0 0 0,1-1 0,-1-1-1,15 2 1,34 6-9504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9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0 241 12912,'12'11'495,"0"-1"1,0-1 0,1 0-1,21 11 1,-22-15 98,113 20 836,-110-23-1386,-6-1-34,-1 0 0,18-1 1,53-6 17,-77 6-21,-1 0 1,1 0-1,-1-1 1,0 1 0,1 0-1,-1-1 1,0 1-1,3-2 1,8-6 14,0 1 0,0-2 0,11-10 0,-22 18-22,0 1 1,-1-1-1,1 0 1,-1 1-1,1-1 1,0 0 0,-1 0-1,1 1 1,-1-1-1,0 0 1,1 0-1,-1 0 1,0 0-1,1-1 1,2-11 4,-1 0 0,0 0 0,0-27 0,-2 38-1,0 0 0,0-1 0,0 1 0,-1 1 0,1-1 0,-2-3 0,-9-23 39,-16-30 0,26 56-2,0 0-1,0 0 0,-1 0 0,1 0 1,-4-4-1,-64-54 322,68 59-337,0 0-1,1 1 0,-1-1 1,0 0-1,0 1 0,0-1 0,0 1 1,0-1-1,0 1 0,-1 0 1,1-1-1,0 1 0,-1 0 0,-13-2 96,-1 1 0,1 1-1,-22 3 1,35-3-96,1 0-1,0 0 1,0 0 0,0 1-1,0-1 1,0 0 0,0 1-1,0-1 1,0 1 0,0-1-1,0 1 1,0-1-1,0 1 1,-1 1 0,-16 13 139,0 2 0,-18 21 0,34-37-133,1 1-1,0-1 0,0 1 1,0 0-1,0-1 1,0 1-1,0 0 1,0 0-1,0 2 1,-10 33 170,-7 40 0,18-74-174,0-1-1,-1 1 1,1-1 0,0 1 0,0-1 0,0 1 0,1 3-1,6 30 109,15 43 0,-13-57-32,52 69 15,-48-77-162,6 0-43,35 21 0,-40-30-546,-4-3 450,0-1-1,0 0 1,1-1-1,17-1 1,-15-3-630,1-2 601,-1-2-1,0 1 0,-1-2 0,1 1 0,-1-2 0,13-12 0,22-30-1908,26-24-8258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9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 13448,'-7'6'26,"-1"1"453,0 0 1,-18 11-1,-43 26 1147,-40 21 643,-8 2-1758,115-66-505,0-1 1,1 1-1,-1 0 0,0 1 1,1-1-1,-1 0 0,1 0 1,-1 1-1,1-1 0,-2 3 0,-1 0 2,4-4-7,0 0-1,0 0 0,0 0 1,1 0-1,-1 0 0,0 0 0,0 0 1,0 0-1,0 0 0,0 0 1,0 0-1,0 0 0,0 0 0,0 0 1,0 0-1,0 0 0,0 0 1,0 0-1,0 0 0,0 0 0,0 0 1,1 0-1,-1 0 0,0 0 1,0 0-1,0 0 0,0 0 0,0 0 1,0 0-1,0 0 0,0 0 1,0 0-1,0 0 0,0 1 0,0-1 1,0 0-1,0 0 0,0 0 1,0 0-1,0 0 0,0 0 0,0 0 1,0 0-1,0 0 0,0 0 1,0 0-1,0 0 0,0 0 0,0 0 1,0 0-1,0 0 0,0 1 1,0-1-1,0 0 0,0 0 0,0 0 1,0 0-1,0 0 0,0 0 1,0 0-1,0 0 0,0 0 0,0 0 1,0 0-1,0 0 0,0 0 1,0 0-1,0 0 0,-1 0 0,7 2 6,0 0 0,0 0 0,0-1 0,0 0 0,1 0 0,6 0 0,39 0 11,-42-1-18,5 1 9,26 7 4,-26-5-11,22 7 0,-23-4-1,23 12 0,-22-9 1,21 15 0,-16-6 2,0 1 1,26 34-1,-32-34 17,39 83 11,-46-83 4,-5-11-31,1 3-10,0 0 1,-1 1 0,0 0 0,-1-1 0,0 1 0,-2 22 0,-12 32-161,13-65 141,0 0-1,-1-1 1,1 1-1,0-1 1,0 1 0,0 0-1,-1-1 1,1 1-1,0-1 1,-1 1-1,1-1 1,0 1-1,-1-1 1,1 1-1,-1-1 1,1 0-1,-2 1 1,-4 4-75,0-2-1,0 1 1,0-1 0,-1 0 0,1 0 0,-11 3-1,16-6 42,0 0-1,0 0 0,0 1 0,1-1 0,-1 0 0,0 0 0,0 0 0,0 0 0,0 0 0,1 0 1,-1-1-1,-1 1 0,-9-3-183,0-1 0,0 0 1,-16-10-1,16 5 37,-34-51-921,36 47 91,-42-53-8537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50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510 0 14256,'-73'38'280,"69"-36"26,1 0 0,0 0 0,0 0 0,-1-1 1,1 0-1,-1 0 0,-5 1 0,-1 0 51,-2 0-158,-13 4 989,-45 13-3,51-15-913,1 2 1,-24 10-1,-7 4-524,-89 38-333,138-58 581,-1 0-1,1 0 1,0 1 0,-1-1-1,1 0 1,0 0 0,-1 0-1,1 1 1,0-1 0,-1 0-1,1 1 1,0-1 0,-1 0-1,1 1 1,0-1 0,0 0-1,0 1 1,-1-1 0,1 1-1,-3 6-16,0-1 0,1 1-1,0 0 1,-2 14 0,4-21 20,-1 1 1,1-1-1,0 1 0,0-1 1,0 1-1,0-1 1,0 1-1,1-1 1,-1 1-1,0 0 0,0-1 1,0 1-1,0-1 1,0 1-1,1-1 1,-1 0-1,0 1 0,1-1 1,-1 1-1,1 0 1,8 12-4,2-1 0,21 21 0,72 62 4,-84-77 108,95 78 73,-90-73 52,114 110 89,-115-107-116,61 93 72,-84-116-254,1 0 1,-1-1 0,1 1-1,-1 0 1,1 3 0,0 0 2,0 0 0,0 0 0,-1 1 1,0-1-1,0 9 0,-1-12-22,0 1 0,-1-1 0,1 0 0,-1 0 0,1 0 0,-1 0 0,0 0 0,0 0 1,0 0-1,-1 0 0,1 0 0,-1 0 0,1 0 0,-1-1 0,0 1 0,-3 3 0,-3 0 9,1 0 0,-1 0 0,0-1 0,-1 0 0,-17 8 0,15-12-99,-84-5-119,73 2-330,-86-26-258,88 21 32,-65-38-196,59 31-1333,-26-14-6208,122 65 6384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50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10312,'-1'4'182,"0"-1"0,1 1 0,-1 0 0,1 0 0,-1 0 0,1 0 0,1 7 0,1-1 1221,6 18 0,6 21 416,11 72-1034,-20-90-450,24 156 121,-23-141-210,30 240 84,-30-229-162,19 190 73,-21-206-68,12 106 46,-12-126-166,0-7-31,1 0 0,0-1 0,9 15 0,-7-20 98,-5-6-85,1 0-18,-1 0 0,0 0 0,1-1 0,-1 1 0,1-1-1,-1 1 1,1-1 0,0 0 0,0 0 0,0 0 0,-1 0 0,1-1-1,0 1 1,0-1 0,0 0 0,4 0 0,-5 0 8,15 0 113,0-1 0,28-5 1,58-13 171,-80 14-70,94-22 79,-94 21-164,151-38 306,-133 33-434,-26 8-19,48 3-59,-53 2-276,-6 0 201,0 0 0,0 1 0,0-1 0,0 1 0,0 0 0,3 3-1,-5-4-18,0 0 0,0 0 0,0 1 0,0-1-1,0 0 1,-1 1 0,1-1 0,-1 1 0,0-1-1,0 1 1,0 0 0,1 3 0,-2-4-614,1 0 0,-1 0 0,0-1 1,1 1-1,-1 0 0,1 0 0,0-1 1,-1 1-1,1 0 0,2 1 0,-2 1-1994,-9-26 576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51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588 228 13088,'-19'-41'244,"11"28"977,-36-45 432,32 45-738,-74-48 293,84 60-1133,-1-1 1,1 1-1,-1 0 0,1-1 1,-1 1-1,-3-1 1,-117-27 569,120 28-640,0 1 0,0-1 0,-1 1 0,1 0 0,0 0 0,-4 0 0,-116 23 48,120-22-49,1-1 0,0 1 0,0 0-1,-1 0 1,1 0 0,0 0 0,0 0 0,-2 2 0,4-3-4,-13 8 19,-18 16 0,25-19-17,1 1 0,-1 0-1,1 0 1,0 1-1,-7 12 1,8-10-1,1 1 0,-1-1 0,2 1-1,-1 0 1,1 0 0,1 1 0,0-1 0,0 0 0,1 13 0,0-21 0,0-1 1,0 1-1,1 0 0,-1 0 1,0 0-1,1 0 0,-1 0 1,1 0-1,1 3 0,5 12 6,11 22 0,19 16 9,-35-52-5,0 0 0,0-1 0,1 1 0,-1 0 0,6 3 0,53 42 56,11-3-23,-68-42-13,-1-1 0,1 0 0,0 0 0,7 2 0,5 0 17,0 0 1,0-1 0,31 2-1,-46-4-46,0-1-1,0 0 0,0-1 1,0 1-1,0 0 0,0 0 1,0 0-1,0 0 0,0-1 1,0 1-1,0 0 0,-1-1 1,1 1-1,1-2 0,-2 2-1,6-3 4,0 0 0,-1-1 0,1 0 0,4-5 0,-3 2-3,-1 0-1,9-14 1,-6 5-13,-3 2-35,0 0 0,-1-1 1,0 1-1,5-31 0,-9 36-67,2-7-96,-1 0 0,0-22 0,-2 32 71,0 1-1,-1-1 0,0 0 0,-1-6 1,2 12 115,0 0 0,0 0 1,-1 0-1,1 0-94,0 0 94,0 0 0,0 0 0,0 0 1,0 0-1,0 0 0,0 0 1,0 0-1,0 0 0,0 0 1,0 0-1,0 0 0,0 0 1,0 0-1,0 0 0,0 0 0,0 0 1,0 0-1,0 0 0,0 0 1,0 0-1,0 0 0,0 0 1,0 0-1,-1 0 0,1 0 1,0 0-1,0 0 0,0 0 0,0 0 1,0 0-1,0 0-94,0 0 94,0 0 0,0-1 1,0 1-1,0 0 0,0 0 0,0 0 1,0 0-1,0 0 0,0 0 1,0 0-1,0 0 0,0 0 1,0 0-1,0 0 0,0 0 1,-1 4-186,1-3 76,-2 4 11,2-4 97,-1 1 0,1 0 0,-1-1 1,1 1-1,0 0 0,0-1 0,0 1 1,0 0-1,0 0 0,0 2 1,6 82-2130,1-5-7532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51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364 170 13624,'-18'-20'190,"-20"-19"1189,11 14 295,-53-35 1,48 42-1440,31 17-194,0 1 0,0-1-1,0 0 1,-1 1 0,1 0 0,0-1 0,0 1 0,-3-1 0,-12 0 101,-1 0 0,-19 1 0,35 0-147,1 0-1,-1 0 0,0 0 0,0 0 0,1 0 0,-1 1 0,0-1 0,0 0 0,1 0 1,-1 1-1,0-1 0,1 1 0,-1-1 0,0 0 0,1 1 0,-2 0 0,-13 12-72,-27 29 0,42-41 66,-1-1 0,0 1 0,0 0 0,1 0 0,-1 0 0,1 0 0,-1 0 0,1 0 0,-1 0 0,1 0 0,0 0 0,-1 1 0,1-1 0,0 1 0,-5 31-96,0 49-1,5-78 108,0-1 0,1 1 0,-1 0 0,2 6 0,39 115 10,-30-101 44,56 87 47,-53-92 80,52 57 79,-54-65-46,-8-8-174,1 1 0,0-1 0,0-1 0,1 1 0,-1-1 0,11 4-1,-16-6-35,0 0 0,1 0-1,-1 0 1,0 0 0,0 0-1,0 0 1,1 0-1,-1 0 1,0 0 0,0 0-1,0 0 1,1 0-1,-1 0 1,0 0 0,0 0-1,0 0 1,1 0 0,-1 0-1,0 0 1,0 0-1,0 0 1,1 0 0,-1 0-1,0-1 1,0 1 0,0 0-1,0 0 1,1 0-1,-1 0 1,0-1 0,1 0 5,0 0 0,0-1 0,0 1 1,0 0-1,0-1 0,-1 1 0,1-1 0,0 0 1,-1 1-1,1-1 0,-1 1 0,1-3 1,-1-1 17,1-1 1,-1 1-1,-1-9 1,-1-2 31,-7-22 1,7 30-65,-18-64 267,18 60-68,10 25-51,34 73 6,-28-56-40,34 80 4,11 22-70,-36-76 60,94 233 46,-97-233-40,54 189 46,-64-206-52,16 92 30,-26-131-132,0 0 1,1 1 0,-1-1-1,0 1 1,0-1 0,0 0-1,0 1 1,0-1 0,0 1-1,0-1 1,0 0-1,0 1 1,0-1 0,0 1-1,0-1 1,0 1 0,0-1-1,0 0 1,0 1 0,0-1-1,-1 1 1,1-1 0,0 0-1,0 1 1,0-1 0,-1 0-1,1 1 1,0-1 0,0 0-1,-1 1 1,1-1-1,0 0 1,-1 0 0,1 1-1,0-1 1,-1 0 0,1 0-1,-1 0 1,1 1 0,0-1-1,-1 0 1,0 0 0,-4 3 3,0-1 0,0 0 0,-1 0 0,1 0 0,-1-1 0,1 1 0,-7-1 0,-4 0-18,1-1 1,-25-4 0,40 4 13,-3 0-22,1 0 1,-1-1 0,1 1 0,-1-1 0,1 0-1,-1 1 1,1-1 0,-1 0 0,1 0 0,-3-2-1,5 3 22,-76-44-233,-8-17 48,84 61 185,-30-26-694,-102-102-156,93 88-1592,-39-37-7043,182 180 7119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51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14704,'17'97'242,"-12"-68"973,11 71 3,5 19-867,-13-72 182,30 169 13,-32-178-1020,14 112-303,-14-107-1968,7 47-5096,-30-210 5933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7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1 12728,'-29'11'1323,"0"1"0,1 1-1,-34 22 1,50-28-1139,0 1 0,1 1 0,0 0 0,-16 17 0,24-23-162,2-2-20,0 0 0,0 0 0,0 0 0,0 1 0,0-1 0,0 0 0,1 1 0,-1-1 0,-1 3 0,1-1-5,3 0-24,3 1 17,-1 0 0,1 0-1,9 5 1,4 3-179,51 33-22,-53-33 124,73 63-25,-71-58 74,24 26 3,6 12 28,-31-31 20,-1 1-1,16 34 1,-24-40 173,12 70 88,-19-88-254,-1 0 1,0 0 0,0 1-1,0-1 1,0 0 0,0 0-1,0 0 1,0 1 0,0-1-1,-1 0 1,1 1 0,-3 7 37,0 0-1,-1-1 1,0 0 0,0 0 0,-9 11-1,13-18-42,-1-1 0,1 1-1,-1 0 1,1-1 0,-1 1-1,1-1 1,-1 1 0,0-1-1,0 1 1,1-1 0,-1 1-1,0-1 1,0 0 0,-1 1-1,-13 4 53,0-1-1,0 0 0,-19 1 1,16-5-61,-79-22-68,79 16-292,3-1 44,1-1 0,-1 0 0,-23-18 0,-3-9-540,41 35 844,0 0 1,0 0-1,-1 0 1,1 0-1,0-1 1,0 1-1,0 0 0,-1 0 1,1 0-1,0 0 1,0-1-1,0 1 1,0 0-1,0 0 1,0-1-1,-1 1 0,1 0 1,0 0-1,0-1 1,0 1-1,0 0 1,0 0-1,0 0 1,0-1-1,0 1 1,0 0-1,0 0 0,0-1 1,0 1-1,0 0 1,1-4-88,0 1-1,0-1 1,1 1 0,-1 0 0,1 0 0,-1 0 0,1 0-1,4-6 1,2-1-1299,15-31-8754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52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14072,'16'45'0,"1"-9"-1056,-1 3 1056,15 36-9152,-62-150 9152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52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442 0 15688,'-4'0'1655,"-57"3"183,43-1-932,-99 24 288,92-18-668,-85 37 109,108-44-634,0 0 1,0-1-1,0 1 0,1 0 1,-1 1-1,0-1 0,1 0 1,-1 0-1,-1 3 0,-21 21 16,-25 35 0,48-58-11,0-1 0,1 0 0,-1 1 0,0-1 1,0 0-1,1 1 0,-1-1 0,1 1 0,-1-1 1,1 1-1,0-1 0,-1 1 0,1 2 0,0-4-6,-6 69 87,10 11-50,-4-80-37,0 3 10,0 0 1,0 0-1,1 0 0,-1 0 0,1 0 0,0-1 0,0 1 0,0 0 1,2 4-1,-3-7-10,42 83 105,-32-65-100,0-1 1,2-1-1,26 30 0,-27-35-4,2-1-1,-1 0 1,1-1 0,1 0-1,24 11 1,-8-6-48,32 9 1,-24-12-401,51 9 1,0-11 164,-89-9 282,16 1-1603,22 4 0,70 12-8344,-252-39 7509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56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10040,'18'57'1280,"2"19"150,12 41 692,1 6-1928,-31-117-526,0-1 1,0 0-1,1 1 0,0-1 0,0 0 0,0 0 0,0-1 1,5 6-1,-2-3-378,4 5 460,-5-8-29,27 5-1272,-3-2-4555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56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983 1 13272,'-12'4'17,"-18"5"1630,-73 13 192,77-15-957,-47 14 3,-32 11-706,-151 56-353,210-70-726,-129 63-228,124-57-962,-54 25-5553,245-114 5745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3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3939 0 11832,'-22'28'237,"22"-27"-175,0-1 0,0 0 0,-1 1 0,1-1 0,0 0 0,-1 1 0,1-1-1,0 0 1,-1 0 0,1 0 0,0 1 0,-1-1 0,1 0 0,0 0 0,-1 0 0,1 0 0,-1 0 0,1 0 0,0 1 0,-1-1 0,1 0 0,-1 0-1,1 0 1,0 0 0,-1-1 0,1 1 0,-1 0 0,1 0 0,0 0 0,-1 0 0,1 0 0,0 0 0,-1-1 0,0 1 0,0-1 143,-2-1-29,2 1-128,1 1 0,-1-1 0,1 1 0,-1-1-1,1 1 1,-1 0 0,0-1 0,1 1 0,-1 0 0,1-1 0,-1 1-1,0 0 1,0 0 0,1 0 0,-1 0 0,0 0 0,1 0 0,-2 0 0,-55-6 880,42 6-529,-79 18 84,72-11-470,-105 49 11,93-36 16,-71 49 0,-14 15 12,69-47 168,-214 169 104,208-159-24,-235 210 128,228-200-86,-288 254 130,277-244-184,-118 108 4,-38 39-170,38-28 134,31-25-128,23-25 128,37-41-129,56-54 188,-225 188 115,215-184-188,-200 167 98,208-175-112,-159 109 61,172-123-236,-35 22 1,4-4-44,-28 13-450,88-52 418,5-2-36,-1 0 1,1 0 0,0 0-1,0 0 1,-1 1 0,1-1-1,0 0 1,0 0 0,-1 0-1,1 0 1,0 0 0,0 0-1,-1 1 1,1-1 0,0 0-1,0 0 1,-1 0 0,1 1-1,0-1 1,0 0 0,0 0-1,0 0 1,-1 1 0,1-1-1,0 0 1,0 0 0,0 1-1,0-1 1,0 0 0,0 1-1,0-1 1,0 0 0,0 0-1,0 1 1,0-1 0,0 1-1,11 62-3659,-7-35-5204,-10-66 6704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4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13360,'0'4'5,"0"13"696,3 24 1,4 11 1801,33 353-31,-38-371-2392,6 71 0,6 163-259,-12-3-354,-6-214-867,3-39 1207,-3 4 94,1 10-1144,0 1 35,-1 10-7579,7-64 7070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5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703 1 14616,'-33'0'316,"32"0"-119,-1 0 1,0 0 0,1 0-1,-1 0 1,1 1 0,-1-1-1,-2 1 1,-104 35 1892,82-26-1150,-110 41 206,109-40-1060,-102 46-219,105-46-1054,14-5 739,-16 7-253,1 2 0,-26 20 1,-11 19-2535,32-29-3951,70-58 5406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5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98 12824,'0'0'1121,"5"2"-182,68 35 988,-58-31-1656,0 0-1,19 5 1,-21-7-245,-3-1-23,1 0 0,-1-1 0,0 0 0,13 0 0,-10-1 2,-12-1-3,0 0 1,0 0-1,0 0 0,0 0 1,0 0-1,0 0 1,0 0-1,0 0 1,0 0-1,2-1 0,29-9 25,-25 7-25,0 0-1,0-1 1,8-5 0,-10 5 0,0 0-1,0-1 1,0 0 0,-1 0 0,0 0-1,0 0 1,0 0 0,3-9 0,-6 13 1,-1 1 0,1-1 0,-1 0 0,0 1 0,0-1 0,1 1 0,-1-1 0,0 0 0,0 1 0,0-1 0,0 0 0,0 1 0,1-1 0,-1 0 0,-1 0 0,1-7 18,-1 0 0,-1 0 0,1 0 0,-6-14 0,6 22-8,1-1-1,0 1 1,0-1-1,0 1 1,-1-1-1,1 1 1,0-1 0,-1 1-1,1-1 1,0 1-1,-1-1 1,1 1-1,-1-1 1,1 1-1,0 0 1,-2-1-1,-4-3 40,-1 1-1,0 0 0,0 0 1,0 1-1,-12-3 0,18 4-32,0 1 0,0 0-1,0 0 1,0 0 0,0 0-1,0 0 1,0 0 0,0 0-1,1 0 1,-1 0 0,0 0-1,0 1 1,-1-1 0,-22 9 177,-32 14 1,54-21-135,-1-1 1,0 1-1,1-1 0,0 1 0,-3 2 0,-87 80 445,75-64-214,-55 95 87,60-91-240,-13 35 0,19-43-130,0 1 0,-3 19 0,7-22-20,1 0 0,1 1 0,0-1 0,0 0 0,2 1 0,2 13 0,-4-27-19,1 0 0,-1 1 0,0-1-1,0 0 1,1 0 0,-1 1 0,1-1 0,-1 0-1,1 0 1,0 0 0,-1 0 0,3 2-1,9 12-115,0-1 0,2-1 0,14 12 0,-26-24 57,0 1 0,0-1-1,0 0 1,0 1 0,0-1-1,3 1 1,26 8-296,38 8 1,-67-17 368,0-1 1,-1 0-1,1 0 0,0 1 1,0-1-1,0 0 0,-1-1 1,1 1-1,3-1 0,-5 1 15,52-11-146,21-15-2071,43-8-8723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5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439 0 13176,'-14'5'214,"10"-4"-17,0 0-1,1 0 0,-1 0 0,0 1 0,-3 1 1,-27 18 1381,-47 39-1,64-47-1346,-21 24-1,28-27-239,2-1-102,-1 0 0,-10 16-1,13-16 80,4-7 13,1-1 1,-1 1-1,1 1 1,0-1-1,0 0 0,0 0 1,0 0-1,0 1 1,0-1-1,1 0 1,-1 1-1,1-1 0,-1 4 1,1-5 12,0-1 3,0 0 0,0 1-1,0-1 1,0 0 0,0 1-1,0-1 1,0 0 0,0 0-1,0 1 1,0-1 0,0 0-1,0 0 1,0 1 0,0-1-1,0 0 1,1 0 0,-1 1-1,0-1 1,0 0 0,0 0-1,0 0 1,1 1 0,-1-1-1,6 6-13,-1-1 0,1 1 0,0-1-1,0-1 1,1 1 0,0-1-1,6 4 1,5 1 6,24 8-1,26 4 5,-34-11 247,94 28 734,-118-35-780,-1 1 0,13 7 1,-13-6-129,-9-5-54,0 0 0,1 0 0,-1 0 0,0 0 0,1 1 0,-1-1 0,0 0 0,1 0 0,-1 1 0,0-1-1,0 0 1,1 0 0,-1 1 0,0-1 0,0 0 0,1 0 0,-1 1 0,0-1 0,0 0 0,0 1 0,0-1 0,1 1 0,2 11 114,1 0 1,2 19 0,-6-30-107,0 0 1,0 0 0,0 0 0,0 0-1,0 0 1,0 0 0,0 1 0,0-1-1,-1 0 1,1 1 0,-8 20 133,-12 27 1,19-47-136,1 0 1,-1 0-1,0-1 0,0 1 1,-1 0-1,1-1 0,-2 2 1,-73 68 208,58-59-42,-88 41 24,83-45-282,-93 20-143,93-25-452,-74-11-267,96 8 896,0 0 1,1 0 0,-1 0-1,0 0 1,0 0 0,0 0-1,1 0 1,-1-1 0,0 1-1,0 0 1,0-1 0,1 1-1,-1-1 1,0 1 0,1-1-1,-1 1 1,0-1 0,-4-4-67,0 0 0,1 0 1,0-1-1,0 1 0,0-1 1,1 0-1,-4-7 0,6 11-170,1 0 0,-1 0 0,0 0 0,0 0 0,0 0 1,-1 1-1,0-3 0,-20-26-8074,51 71 6268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6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14168,'0'4'1489,"4"55"160,-3-38-874,17 154 246,-14-131-586,20 207 10,-19-196-850,10 231-274,-13-236-306,7 123-385,-7-123-1169,2 55-4741,-10-245 5508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8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76 805 11928,'-65'4'208,"64"-4"-156,1 0-1,0 0 1,-1 0 0,1 0 0,0 0 0,-1 0 0,1 0 0,0 0 0,-1 0 0,1 0 0,0 0 0,-1 0-1,1 0 1,-1 0 0,1 0 0,0 1 0,-1-1 0,1 0 0,0 0 0,0 0 0,-1 0 0,1 1 0,0-1-1,-1 0 1,1 0 0,0 1 0,0-1 0,0 0 0,-1 1 0,1-1 0,0 0 0,0 1 0,2 4 235,-2-5-201,11 10 266,-11-10-322,0 0 0,0 0 0,1 0-1,-1 1 1,0-1 0,0 0 0,1 0-1,-1 0 1,0 1 0,0-1 0,0 0 0,0 0-1,1 1 1,-1-1 0,0 0 0,0 0-1,0 1 1,0-1 0,0 0 0,0 0 0,0 1-1,0-1 1,1 1 0,11 38 887,-11-37-863,0 1-1,0-1 0,-1 0 1,1 1-1,-1-1 0,1 1 1,-1-1-1,0 6 0,0 2 20,4 33-97,0 34-62,-1-60 52,22 66-7,-18-64 38,1-1 0,17 31-1,-19-37 13,-4-8 10,1 1 1,-1-1-1,1 0 0,0 0 1,5 6-1,-1-1-2,13 13 51,-20-21-59,0-1 0,0 0 1,0 1-1,1-1 0,-1 0 0,0 0 0,0 1 0,0-1 1,1 0-1,-1 0 0,0 0 0,0 1 0,1-1 0,-1 0 0,0 0 1,1 0-1,-1 0 0,0 0 0,1 0 0,-1 1 0,0-1 1,0 0-1,1 0 0,-1 0 0,0 0 0,1 0 0,-1 0 1,0 0-1,1-1 0,4 1 23,-1-1 0,0 0 0,1-1 0,-1 1 0,0-1 0,0 0 0,0 0 0,0 0 0,0 0 0,3-4 0,-6 6-24,0-1 0,0 0 0,0 0 0,0 1 0,-1-1 0,1 0 0,0 0 0,-1 0 0,1 0 0,0-1 0,36-78 152,-30 59 88,19-105 102,-23 100-108,6-95 118,-5 58 300,-3 48-611,-1 8 69,0 1 0,3-13-1,-3 17-70,1 0-17,-1 0 1,0-1-1,1 1 1,0 0-1,-1 0 0,1 0 1,0 0-1,0 0 1,2-3-1,-2 4 1,0 5 11,4 11 9,3 29-1,-7-42-44,1 12 77,6 21 1,-3-15-58,13 48-6,-7-31-60,31 68 0,-5-28-94,-37-76 114,0 0 1,1 0-1,-1 0 1,0-1-1,1 1 1,-1 0-1,1-1 1,0 1-1,-1 0 0,1-1 1,0 1-1,-1 0 1,2 0-1,8 5-74,-1 0 0,1-1-1,17 6 1,-26-11 85,-1 0-1,0 1 1,1-1-1,-1 0 1,1 0-1,-1 0 1,1 0-1,-1 0 1,0 0-1,1 0 1,-1 0-1,1 0 1,-1 0-1,1 0 1,-1 0-1,1 0 1,-1 0-1,0 0 1,1 0-1,-1 0 1,1-1-1,-1 1 1,0 0-1,1 0 1,0-1-1,7-5-50,-1 1-1,1-2 0,-1 1 1,0-1-1,9-13 0,-14 19 24,-1-1-1,0 0 1,0 1-1,0-1 0,0 0 1,0 0-1,0 0 0,0-2 1,35-130-451,-30 98 56,11-72 4,-1-17 220,-11 72-404,17-220-189,-19 223 442,9-185-25,-11 218 448,8-90 579,-9 106-593,1-2-66,1 10 443,7 88 53,-7-62-112,6 76 4,1 21-231,-6-73 194,9 260 114,-10-252-234,0 251 35,-2-262-310,4 152-158,-2-176-514,13 70-279,-13-94 719,3-7-102,0-4 312,1 1 0,-1-1 0,0 0 0,-1 0 0,1-1 0,-1 1 0,0-1 0,0 0 0,5-12 0,-4 10 34,8-17-172,20-41 0,16-41-1590,26-55-7016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6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469 0 14704,'-41'5'302,"27"-2"1213,-132 60 2724,126-53-4256,-88 40 419,46-23-1089,58-25 399,0-1 1,0 1-1,0 0 1,0 1-1,0-1 1,-4 5-1,-16 10-2901,2-2-4790,52-35 6030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6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1050 0 12376,'-38'18'261,"29"-14"210,1 0-1,0 1 1,1 0 0,-1 1-1,-9 8 1,8-6-255,8-8-196,-87 76 2314,74-63-2081,-82 79 88,94-90-339,-6 6-9,0 1 0,-9 11 0,17-20 8,0 0 0,0 0 0,0 0 0,0 0 0,0 1 0,0-1 0,0 0 0,0 0 0,0 0-1,0 0 1,0 0 0,0 1 0,0-1 0,0 0 0,0 0 0,0 0 0,0 0 0,0 0 0,0 1 0,0-1 0,0 0 0,0 0 0,0 0 0,0 0 0,0 0-1,0 0 1,0 1 0,0-1 0,1 0 0,-1 0 0,0 0 0,0 0 0,0 0 0,0 0 0,0 0 0,0 0 0,0 0 0,0 1 0,1-1 0,-1 0 0,0 0-1,0 0 1,0 0 0,0 0 0,0 0 0,1 0 0,-1 0 0,0 0 0,0 0 0,0 0 0,0 0 0,0 0 0,1 0 0,-1 0 0,0 0 0,11 0 104,-9 0-108,16 1 220,-1 0 0,1 2 0,26 6 0,-19-2-165,-15-1 76,6 8-38,15 17 1,-30-31-83,0 1 0,-1 0 0,1 0 0,-1-1 1,1 1-1,-1 0 0,1 0 0,-1-1 0,0 1 0,1 0 0,-1 0 0,0 0 0,1 1 0,4 24 83,2 30 0,-7-54-71,0-1 1,0 1 0,0-1-1,0 1 1,0-1-1,0 1 1,-1-1 0,1 1-1,-1-1 1,0 3-1,-9 21 117,-22 41 0,30-63-136,1-1 0,-1 1 0,0-1 0,1 0 0,-1 0 1,-2 2-1,-27 22-1,-37 27 0,65-52-11,1 1 1,-1 0 0,0-1 0,0 1-1,0-1 1,-5 2 0,-141 32-193,142-34 52,1 0-1,-1 0 1,-8-1 0,-194-8-704,169 3 190,-124-31-153,116 25-1341,-50-11-6121,229 51 6216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7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1002 14 12640,'-61'-11'3182,"52"10"-2957,6 0-42,0 1 0,-1 0 0,1 0 0,0 0 0,0 0 1,-6 1-1,-57 12 1161,50-9-1020,1 1-1,0 1 1,-15 7 0,-25 11-45,-69 24-36,97-39-190,-108 24 10,108-28-68,-100 3-70,104-9-292,16 1 224,-18-2-289,1-2 1,-40-9-1,52 10-59,1-1 0,-1 0 0,1 0 0,0-1 0,0-1 0,-18-11 0,3-3-9929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8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1 940 12104,'5'90'212,"-4"-61"848,5 70 0,3 20-718,-6-68 312,15 225 198,-15-216-513,4 95 1,0 36-272,4 158-64,-10-291 18,3 184 36,-3-201 82,14 125 87,-12-140 66,21 65 89,-23-90-370,-1 0 0,1 0 1,-1 1-1,1-1 0,-1 0 1,1 0-1,0 0 0,0 0 1,0 0-1,0 0 0,1 1 1,21 21 86,38 27 0,-59-48-87,1-1 0,-1 1-1,1-1 1,-1 0 0,1 1-1,5 0 1,132 34 114,-136-35-105,1 0-1,-1-1 0,1 0 0,0 1 1,5-2-1,-10 1-20,90-6 125,7-9-96,-54 8-7,205-26 16,-192 25 4,257-33 6,-243 32-82,309-33-27,-297 34-44,367-28-30,-358 29 68,344-43-35,-353 40-12,301-33-10,-316 36 186,80-5 3,-14 3 2,-85 6 199,176 0 302,-91 3-48,-49 2-24,-83-5-454,5-41 24,-7 30-6,-22-92 22,17 78-34,-38-146 33,35 132 14,-29-201 42,31 189-42,-18-236 29,23 226-98,8-285 10,-3 275-16,24-308 3,-21 310-28,9-89 3,3-12 2,-5 39 0,-4 49 20,-9 81 0,1-1 0,-1 1 0,0-1 0,-1-6 0,-7-52 80,5 48-72,-9-21-1,11 34-18,1 1-1,0 0 1,-1 0 0,1 0-1,-1 0 1,0 0 0,1 0-1,-1 0 1,1 1 0,-1-1-1,0 0 1,0 0 0,0 0-1,0 1 1,1-1 0,-1 0-1,0 1 1,0-1 0,-1 0-1,2 1-8,-16-10 87,-32-17 0,-34-4-35,74 29-30,0 0 0,0 0 0,-11-1 0,-115-14 70,-20 8-18,154 9-74,-74-4 280,-142-3 0,-25 3-182,133 4 108,-189 4 1,-26 3-123,195-2 131,-485 28 11,496-21-406,-159 32 0,12 7 2,169-30-534,-111 26 4,24 0 538,71-19-2523,-121 30-7660,541-135 7772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15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1 12728,'0'0'0,"8"12"846,-2 1 1,1 0 0,-2 0-1,7 19 1,-12-32-762,0 1-19,0 0 0,0-1 1,1 1-1,-1-1 0,0 1 0,0 0 0,0-1 0,0 1 0,0 0 0,0-1 0,0 1 1,0-1-1,0 1 0,0 0 0,-1-1 0,1 2 0,0 1 469,23 72 239,-18-63-639,6 26-1,-8-25-101,-1 2 115,8 94 64,-10-79-64,-9 159 66,4-134-52,-12 128 3,-6 32-101,12-123 91,-56 390 55,54-387-108,-53 341 31,55-363-100,-10 71 1,4-24-8,12-81 74,-10 94 71,14-126-59,0 1-1,0 0 1,1 11-1,1-7-44,-2-1-28,1-8-20,0-1 1,0 1 0,0 0 0,0-1-1,1 1 1,-1 0 0,2 2-1,-1 0 50,1 0 0,-1-1-1,1 1 1,1-1 0,-1 1-1,1-1 1,-1 0 0,1 0-1,6 6 1,1-2 13,1-1 0,0 0 0,1 0-1,13 5 1,-18-9-30,0 0 0,0 0-1,6 4 1,3 3-19,28 11 5,-41-20-27,0 0 0,0 0 0,0 1 0,0-2 0,6 2 0,173 30 92,-171-30-65,0-1-1,11 0 1,228-1 102,-233 0-129,26-5 0,126-19 14,16-9-4,-103 20 61,141-18 3,17-2-64,-133 21 1,190-9 3,25 4-22,-278 15-10,48 4 0,-92-2 7,358 20-13,18 14-16,-219-14-105,244 51 1,13 17 94,-254-50-21,-160-38 60,385 98-60,-9 8 34,-233-61-46,197 67 4,-13 4 42,-206-71-32,161 58 3,-19-4 43,-168-61 5,119 52 1,9 12 4,-36-6 2,-57-19-8,-84-49-30,-26-16-24,183 125-540,-87-44-142,-83-66-2347,36 29-7371,-161-131 7878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16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100 461 12552,'-18'2'234,"18"-2"-138,-1 0 1,1 0-1,-1 0 0,1 0 0,-1 1 0,1-1 0,0 0 1,-1 0-1,1 1 0,-1-1 0,1 0 0,0 1 0,-1-1 1,1 0-1,0 1 0,-1-1 0,1 0 0,0 1 0,0-1 1,-1 1-1,1-1 0,0 1 0,0-1 0,-1 1 0,-1 9 142,2-10-144,-2 19 1160,0-8-1001,1 0 0,1 17 0,0 84 149,0-84-396,2 136 6,-1-121 10,1 87 3,-2 16-4,0-91 61,-6 185 51,5-202 22,-9 143 673,7-163-489,3-17-332,0-1 0,0 0 0,0 0 1,0 0-1,0 0 0,0 0 0,0 0 0,0 0 0,0 0 0,0 1 0,0-1 0,0 0 0,0 0 0,0 0 0,0 0 0,-1 0 0,1 0 1,0 0-1,0 0 0,0 0 0,0 0 0,0 0 0,0 0 0,0 0 0,0 1 0,0-1 0,0 0 0,-1 0 0,1 0 0,0 0 0,0 0 0,0 0 1,0 0-1,0 0 0,0 0 0,0 0 0,0 0 0,-1 0 0,1 0 0,0 0 0,0 0 0,0 0 0,0 0 0,0 0 0,0-1 0,0 1 0,0 0 1,0 0-1,-1 0 0,1 0 0,0 0 0,0 0 0,0 0 0,0 0 0,0 0 0,0 0 0,0 0 0,0-1 0,-2-2 109,0-1-1,0 0 0,1 1 0,-2-6 0,3 7-106,-4-8 38,2 6-6,0-1 0,1 1 0,0-1 0,0 0 0,-1-6 0,-9-72 203,9 62-182,-4-101 42,5 95 24,-3-121 34,4 112-142,4-182 12,-3 174 10,1-57 3,3-13-34,-3 78-8,13-124 18,-14 155-17,5-35 25,14-45 0,24-38 114,-26 85-123,-10 23 33,11-14-26,2 1-1,26-27 0,-9 21-25,39-14-3,-62 41-12,62-12-11,-62 18-20,8 3 10,36 9 0,-57-10 21,0-1 0,0 1-1,0 0 1,0-1 0,0 1 0,3 2-1,74 54-115,-64-42 76,48 70-11,-52-68 58,10 27 1,-1 7 4,-14-29 10,5 37-1,-11-58-1,1 0 0,-1 0 0,0 0 0,0 0 1,0 0-1,0 1 0,0-1 0,0 0 0,-1 0 0,1 0 0,0 1 0,-5 12 39,0-1 0,-13 24 0,18-36-22,-1 0 1,0 1-1,0-1 0,1 0 1,-1 0-1,0 0 0,0 0 1,0 0-1,-2 1 0,-73 49 281,57-42-182,-94 37 68,89-38 10,-101 30 56,101-31-176,-48 13 12,-78 24 456,134-39-533,16-5-14,-1 0 0,1 0 0,0 0 1,0 0-1,0 0 0,0 0 0,-1 0 0,1 0 1,0 0-1,0 0 0,0 0 0,0 0 0,0 0 0,-1 1 1,1-1-1,0 0 0,0 0 0,0 0 0,0 0 0,0 0 1,0 0-1,-1 0 0,1 1 0,0-1 0,0 0 1,0 0-1,0 0 0,0 0 0,0 1 0,0-1 0,0 0 1,0 0-1,0 0 0,0 0 0,0 1 0,0-1 1,0 0-1,0 0 0,0 0 0,0 0 0,0 1 0,0-1 1,0 0-1,0 0 0,0 0 0,0 0 0,0 1 0,0-1 1,0 0-1,0 0 0,1 0 0,-1 0 0,0 1 4,0-1-5,1 1 1,-1-1-1,1 1 1,-1-1-1,1 1 1,0-1 0,-1 1-1,1-1 1,-1 1-1,1-1 1,0 0-1,-1 0 1,2 1 0,21 4 4,10 0-4,48 10-2,-65-11-4,67 30 2,-65-24-4,76 60-2,-76-53 2,70 89-2,-85-101 8,1 0-1,-1 0 1,5 9 0,37 76-1,0 13 1,-29-62-4,37 156-1,-47-162-12,-4-24-3,4 28-89,1 71-1,-7-104-16,0 24 150,-1-27-148,1 0-1,0 0 0,-1 0 0,0 0 0,0 0 1,0 0-1,0 0 0,-3 5 0,4-8 108,0 0 0,0 0 0,0 0 0,0-1 0,0 1 0,0 0 0,0 0 0,0 0 0,0 0-1,0 0 1,0 0 0,0 0 0,0 0 0,0 0 0,0-1 0,0 1 0,0 0 0,0 0 0,0 0 0,-1 0-1,1 0 1,0 0 0,0 0 0,0 0 0,0 0 0,0 0 0,0 0 0,0 0 0,0 0 0,0 0 0,0 0-1,-1 0 1,1 0 0,0 0 0,0 0 0,0 0 0,0 0 0,0 0 0,0 0 0,0 0 0,0 0 0,-1 0-1,1 0 1,0 0 0,0 0 0,0 0 0,0 0 0,0 0 0,0 0 0,0 0 0,0 0 0,0 0 0,0 0-1,0 0 1,-1 0 0,1 0 0,0 1 0,0-1 0,0 0 0,0 0 0,0 0 0,0 0 0,0 0 0,0 0 0,0 0-1,0 0 1,3-38-1151,-2 36 1130,-1 1 0,0-1 0,0 0 0,1 0-1,-1 0 1,1 0 0,0 0 0,-1 1 0,1-1 0,2-3 0,1-1-24,12-25-2324,7-18-9299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17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42 237 12552,'5'4'426,"0"1"1,0-1-1,-1 1 1,0 0 0,0 1-1,0-1 1,5 10-1,5 8 679,4 3-868,-9-16 178,19 15 3,9 2-332,-17-15-78,42 16 0,-46-24 38,69 6 30,-84-10-67,0 0-1,0 0 0,0 0 1,0 0-1,0 0 0,1 0 1,-1 0-1,0-1 0,0 1 1,0 0-1,2-1 0,10-5 34,0 0-1,25-17 0,-37 23-39,0-1 0,-1 1-1,1-1 1,0 0 0,0 0-1,-1 1 1,1-1 0,0 0-1,-1 0 1,1 0-1,-1 0 1,2-1 0,7-19 9,-1 0 1,6-24-1,-12 25 9,-2-12-4,-7-40-1,2 51 20,-38-74 27,42 93-51,0 0-1,0 1 0,0-1 0,0 0 0,0 1 0,-1-1 1,-1-2-1,-15-11 63,-34-24 0,51 38-58,0 0 0,0 1 0,0-1-1,0 1 1,0-1 0,0 1 0,0 0-1,0-1 1,0 1 0,0 0 0,0 0-1,0 0 1,0 0 0,-2 0 0,3 0-15,-10-1 75,-1 1 0,-13 2 0,9 0-26,-20 8 1,33-10-21,0 1 1,0-1 0,0 1-1,0 0 1,0 0 0,0 0-1,0 0 1,-1 2-1,-17 12 45,1 0 0,0 1 0,2 1 0,0 1 0,1 1 0,0 0 0,2 1 0,0 1 0,-13 28 0,-16 57 281,42-104-316,1 0 1,-1 0-1,1 0 0,-1 0 0,1 1 0,-1 3 1,1 27 150,5 40 1,-5-70-152,1 0 0,0 0 0,-1 0 0,1 0 1,2 3-1,7 20 10,1-1 1,1-1 0,2 0-1,0-1 1,1 0 0,22 23-1,-26-33-52,1 0-1,0-1 1,1-1 0,1 0-1,-1-1 1,2 0-1,-1-1 1,2 0 0,-1-2-1,1 0 1,25 8-1,-23-11-96,-10-4-378,5-5 92,22-13 1,-26 10-622,1-6 711,-1 0-1,0 0 0,0-1 1,-2-1-1,8-20 0,3-18-1904,10-30-8545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18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268 630 12824,'3'87'1481,"19"230"1628,-18-258-2562,0-6 266,-2-15-730,-1 6-2,-6-122-20,5 73-58,-2-20 50,-4-46 1,-4-281-34,20 149 5,-10 195 7,1 1-1,3-14 1,41-160 104,-43 174-107,1-1 0,4-9 1,67-130 92,-65 133-102,0 0 0,21-23 1,-27 34-15,0 0 0,0 0 1,0 1-1,0-1 1,1 1-1,-1 0 0,1-1 1,0 1-1,-1 1 1,1-1-1,0 1 0,0-1 1,0 1-1,0 0 1,4 0-1,-7 1 1,-1 0-1,1 0 1,-1 0 0,1 0-1,-1 0 1,1 0 0,-1 0-1,1 0 1,-1 0 0,0 0-1,1 0 1,-1 1 0,1-1-1,-1 0 1,1 0 0,-1 1-1,8 4 24,-1 0-1,0 0 0,0 1 1,8 9-1,-14-15-24,0 1 0,0 0 0,-1 0-1,1 0 1,0 0 0,-1 0 0,1 0 0,-1 0 0,1 0 0,0 1-1,21 72 64,-21-73-66,-1 1 0,0-1 0,0 0 0,1 1 0,-1-1 0,0 1 0,0-1 0,0 1 0,-1-1 0,1 2 0,-3 13 4,0 0 0,0-1 1,-2 0-1,-7 19 0,8-24-6,-1 0 0,-1 0 0,0 0 0,0-1 0,-1 0 1,0 0-1,-15 14 0,12-14 0,0-1 1,-1-1-1,0 0 1,-1 0-1,1-1 1,-1 0-1,0-1 1,-15 4-1,-11 1-32,-53 6 0,73-13 8,4-3-268,-83-12-200,39 4-975,4 1-899,10 2-5932,102 12 6232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18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372 43 13624,'-45'-23'269,"30"17"1078,-51-7 468,65 13-1715,0 0 0,-1-1 0,1 1 0,0 0 0,-1 0 0,1 0 0,0 0 0,-1 1 0,0-1 0,-82 22 1191,83-22-1241,-1 1 1,0-1-1,0 1 1,1 0-1,-1 0 0,0 0 1,1 0-1,-3 2 0,-20 17 223,-30 33 0,52-51-272,1 0-1,-1 0 1,1 0 0,0 0 0,-1 0 0,1 0 0,-2 4-1,3-6 0,-22 57 7,6 5-4,16-59-2,-1 0 0,1 0 0,-1 0 0,1 0 0,0 0 1,1 6-1,6 60 11,11 2 2,-17-66-2,0-1 0,1 1 0,0-1 0,4 9 0,39 67 48,12 5-5,-53-79-1,0-1-1,0 0 1,8 9 0,-12-14-54,61 57 218,2-8-120,-61-48-65,0 1 0,0-1 1,0 1-1,0-1 0,1 0 1,-1 0-1,5 2 0,1-1 34,-1 1 0,1-1-1,12 1 1,-16-3-55,0 0 1,0 0-1,0-1 0,0 1 1,0-1-1,0 0 0,3-1 1,-7 2-13,1-1 12,0 1 0,-1 0-1,1 0 1,0-1 0,-1 1 0,1 0 0,0-1 0,-1 1 0,1 0 0,-1-1 0,1 1 0,0-1 0,-1 1 0,1-1 0,-1 1 0,0-1-1,1 0 1,0 0 0,6-11 45,0 0-1,-1-1 1,0 0-1,8-26 1,-13 34-46,0 1 0,0 0 0,0-1 0,-1-6 0,5-80 47,-7-35-46,-2 65-339,-21-106 0,8 91-445,16 74 15,0 4 498,2 8 55,1 2 193,3 23-2573,-1-10-6676,-9-59 6954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19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936 140 13536,'-8'-14'210,"5"9"150,0 0 0,0 0-1,-7-7 1,-35-38 1488,44 49-1760,1 0 0,-1 0-1,0 0 1,0 1 0,0-1 0,-1 0 0,1 0 0,0 1 0,0-1 0,-2 0-1,-85-35 1192,87 36-1225,-1-1 0,1 1 0,-1-1 0,1 1 0,-1-1 0,0 1 0,1 0 1,-1 0-1,1 0 0,-4 0 0,-109 17 675,111-16-723,1-1 0,-1 1 0,1 0 0,-1 0 0,1 0 0,0 0 0,-1 0-1,-3 3 1,-133 95 84,132-93-48,0 0 1,-11 13 0,18-19-43,-93 103 132,-5 19-95,90-112-24,0 0 1,1 0-1,-5 11 0,12-21-13,-71 131 54,7 8 0,59-127 20,0 0 0,-4 17 0,-23 98 151,14-4-134,17-116-46,0 0 1,1 0-1,0-1 1,1 13 0,13 84 186,13-7-143,-26-92-53,1 1-1,-1-1 1,1 1-1,0-1 1,5 7-1,-7-11-35,48 71 214,10-10-168,-34-39-24,41 22 3,2-9-24,-67-35-1,3 2-3,0-1 1,0 0-1,-1 1 0,1-1 0,0-1 0,6 2 0,-9-2 3,58 8-20,-40-8-30,20-2 0,-17-1-430,5-5 92,42-19-1,-35 12-1350,-20 10 1465,13-7-92,-15 9-454,73-6-2447,-45 4-4679,-91 11 5976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8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1068 75 13360,'-65'-3'353,"-2"-2"3029,-8-3-2867,61 6-250,-25-3 1075,-86-9 0,-21-2-1049,90 11-178,-197-4-77,177 7-2898,-76-3-7089,355 12 7489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19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430 66 14616,'-53'-28'301,"40"22"1205,-74-23 494,85 28-1912,1 1-1,0 0 1,-1-1-1,1 1 0,-1 0 1,1-1-1,-1 1 1,1 0-1,-1 0 0,-2 0 1,-88 14 1172,90-14-1210,0 0 1,1 1 0,-1-1-1,0 1 1,1-1 0,-1 1-1,1 0 1,-1 0 0,-2 1-1,-23 18 254,-30 27-1,56-46-304,-1 0 1,1 1-1,-1-1 0,1 1 1,0-1-1,0 1 0,0 0 1,0-1-1,-1 4 0,-43 117-19,44-119 13,0-1 0,0 1-1,1 0 1,-1 0 0,1 0-1,0 0 1,0 4 0,3 59-48,9 3 39,-11-65 12,0 0-1,0 0 1,0 0-1,1 0 1,2 4-1,31 63-21,12 0 22,-46-68 5,1-1-1,-1 1 1,1-1 0,0 0 0,0 0 0,0 0 0,1 0 0,3 3 0,-6-5-1,16 12 6,24 14 0,-21-17-4,26 9 1,-43-17-2,-1 0 1,1 0-1,1-1 0,-1 1 1,0-1-1,0 1 0,0-1 1,0 0-1,2 0 0,6 1 4,0-2-1,18-1 1,-18-1-4,-1 1 1,17-9 0,-26 11-2,1 0 1,0 0 0,0-1 0,0 1 0,0-1-1,1 1 1,-2-1 0,1 0 0,0 1 0,0-1 0,0 0 0,0 0 0,0 0 0,0 0-1,0-1 1,-1 2-1,8-10 5,-1 0-1,8-13 1,-7 6-18,8-21 0,-16 38 13,1-3-23,0-1 0,0 1-1,0 0 1,0-1 0,0-6-1,6-72-116,-7-9-1,-2 58-426,-2-7-280,-19-74 0,22 113 815,-1-8-224,-1 0-1,0 1 1,-7-17-1,7 19-169,4 7 328,6 4-1975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0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50 107 13176,'-1'69'2477,"-14"95"0,7-102-1824,3-19-246,-2 7-324,1-18-79,3-22 4,2 1 0,-1-1 0,1 14 0,5-41-6,21-172 72,-15 130-66,28-61 16,-28 99 62,47-79 62,-56 97-111,0 1 0,1 0 0,0-1 0,-1 1 0,4-3 0,16-14 115,25-16 1,-46 34-144,1 1-1,-1-1 1,1 1 0,-1-1-1,1 1 1,0 0 0,-1-1-1,1 1 1,0 0 0,-1 0-1,1 0 1,0-1 0,-1 1-1,1 0 1,0 0 0,-1 0-1,1 0 1,0 0 0,0 0-1,5 1 8,-1-1-1,1 1 0,-1 0 1,0 1-1,1-1 0,-1 1 0,0 0 1,0 0-1,0 1 0,0-1 1,-1 1-1,1 0 0,-1 0 1,1 1-1,-1 0 0,0-1 0,-1 1 1,1 1-1,-1-1 0,5 7 1,-2-1 0,0 1 0,-1-1 1,0 1-1,-1 0 0,4 16 0,-3-3 10,-1 0 0,1 31-1,1 76-26,-6-105-84,-5 110-747,1-68-83,4-62-231,2-5 751,2-4 83,-2 0 215,7-15-189,-7 12 173,34-89-2146,-2 5-7507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0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380 1 12640,'-1'0'86,"1"1"0,-1 0 0,1 0 0,-1 0 0,1 0 0,0 0 0,0 0 0,0 0 0,-1 0 0,1 0 1,0 0-1,0 0 0,0 0 0,1 0 0,-1 0 0,0 0 0,0 0 0,0 0 0,1 0 0,-1 0 0,1 0 0,-1 0 0,0 0 1,2 1-1,-1 0 153,1 1 0,-1 0 0,0 0 0,0 0 0,0 0 0,0 0 0,0 0 0,0 4 0,14 115 973,-12-91-672,8 159 118,-10-141-612,1 101 1,-4 19-36,1-103-3,-16 231-44,13-244-216,2-34 112,-26 209-952,9-127 2,16-95 103,0-8 649,-2-9 70,-3-27 52,8 33-733,-1 0 0,0 0 1,0 0-1,-1 0 0,1 0 0,-5-8 0,4 7-1255,15 46 492</inkml:trace>
  <inkml:trace contextRef="#ctx0" brushRef="#br0" timeOffset="1">784 517 12280,'-55'20'328,"40"-15"1312,-92 17 558,82-18-1043,-105 13 350,101-14-930,-125 9-17,124-10-1236,-96 14-278,89-12-1715,-38 5-5811,176-21 6398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0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1 302 13360,'37'36'234,"-25"-26"940,43 23 342,-43-27-977,60 8 121,-71-14-654,0 0-1,0 0 1,0 1-1,1-1 1,-1 0-1,0-1 1,0 1-1,0 0 1,1 0-1,0-1 0,22-6 17,24-11 0,-35 10-162,3-7 50,24-29 0,-39 43 85,-1 0 0,1 0-1,0 0 1,0 0-1,-1-1 1,1 1-1,0 0 1,-1-1-1,1 1 1,-1-2-1,7-26-28,3-41-1,-10 50 50,-17-70 71,11 74 236,-2 3-206,-1 1 0,0 0 1,-13-12-1,22 23-98,0 1 0,-1-1 0,1 1-1,-1 0 1,1-1 0,-1 1 0,1-1 0,-1 1 0,0 0 0,1-1-1,-1 1 1,1 0 0,-1 0 0,0 0 0,1-1 0,-1 1-1,1 0 1,-1 0 0,0 0 0,0 0 0,-10 0 71,0 0 0,1 1 1,-1 0-1,1 1 0,-12 3 1,21-4-61,0-1 0,-1 1 0,1-1 0,0 0 0,0 1 1,0 0-1,0-1 0,0 1 0,0 0 0,0-1 0,0 1 0,0 0 1,0 1-1,-72 82 549,60-62-156,-38 102 166,50-121-533,0 1 1,0-1-1,0 1 0,0 0 1,1-1-1,-1 5 1,-5 166 450,6-168-470,0 0 0,1-1 0,-1 1 0,3 6 0,39 143 154,-41-153-204,0 1 1,0-1 0,0 1-1,0-1 1,0 0 0,1 1-1,-1-1 1,1 0 0,1 2-1,-3-4 14,11 14-66,24 22-1,-21-25-16,27 18-1,-38-28-3,-1 1-1,1-1 1,-1 1-1,1-1 1,0 0-1,-1 0 1,5 1-1,-7-2 88,22 6-350,27 3 0,29-4 57,-48-4-472,113 2-197,-118-5 724,96-21-2181,-10 1-8267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1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766 0 13896,'-49'60'1736,"-24"28"205,55-65-913,-99 116 320,89-105-802,-148 177 108,141-170-666,-107 130-95,119-142-380,-54 73-261,63-84-502,10-14 1063,0-1-9,0-2 68,4-1 122,0 0-1,0 0 1,0 0 0,-1 0 0,1 0 0,0 0-1,0 0 1,0-1 0,0 1 0,0 0-1,0 0 1,0 0 0,0 0 0,0 0 0,0 0-1,0 0 1,0-1 0,0 1 0,0 0-1,0 0 1,-1 0 0,1 0 0,0 0-1,0 0 1,0-1 0,1 1 0,-1 0 0,0 0-1,0 0 1,0 0 0,0 0 0,0 0-1,0-1 1,0 1 0,0 0 0,0 0 0,0 0-1,0 0 1,0 0 0,0 0 0,0 0-1,0-1 1,1 1 0,-1 0 0,0 0 0,0 0-1,0 0 1,0 0 0,30-59-2351,-2 4-8103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1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13984,'34'94'276,"-24"-67"1104,57 168 465,-55-152-899,38 179 249,-42-180-900,-6-26-311,5 43-380,1 85 0,-15-28-930,6-112 1147,0-1-1,1 0 1,-1 0-1,1 1 1,0-1-1,0 0 1,1 7-1,0-3-23,3 11-2031,-1 3-5131,-6-49 5536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2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701 1 14704,'-24'48'273,"17"-31"1094,-38 118 459,31-97-891,-29 78 3,-7 16-652,28-74 200,-91 262 102,91-254-568,-31 97 0,-9 30-14,6-19-1,16-42-52,25-86-191,3-6 91,-45 135-418,54-164 605,-56 140-2822,56-148 1286,3-6 1193,0-1 210,1-1 1,1 1 0,-1 0 0,0 0 0,1 0 0,0 0 0,0 0 0,0 1 0,5-6 0,6-12-1622,12-26-7239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2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1212 571 14072,'-56'-10'322,"54"9"-175,1 1 0,0 0-1,-1-1 1,1 1 0,0-1-1,0 1 1,-1-1 0,1 0-1,0 1 1,-2-3 0,-109-74 2018,80 56-1019,-66-40 1,-15-9-784,98 61-30,-18-9 0,-222-101 419,207 98-992,30 12 95,-198-79-1020,80 48-2394,72 21-5643,150 44 6914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3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8248,'6'-19'1288,"-1"-1"1,0 1-1,-2-1 1,2-37-1,0 23 833,-3 19-1925,-2 14-175,0 1-1,0 0 0,1-1 1,-1 1-1,0 0 0,0-1 1,0 1-1,0 0 0,0-1 0,0 1 1,1 0-1,-1 0 0,0-1 1,0 1-1,1 0 0,-1 0 1,0-1-1,0 1 0,1 0 0,-1 0 1,0 0-1,0 0 0,1-1 1,-1 1-1,0 0 0,1 0 1,-1 0-1,0 0 0,1 0 0,-1 0 1,0 0-1,1 0 0,-1 0 1,0 0-1,1 0 0,-1 0 1,0 0-1,1 0 0,-1 0 0,1 0 1,-1 0 26,1 1-39,1-1-1,-1 1 0,0-1 0,1 1 0,-1 0 0,0 0 0,0-1 0,1 1 0,-1 0 0,0 0 1,0 0-1,0 0 0,0 1 0,1 1 0,14 21-8,-15-22 5,21 38-75,-11-21-296,64 98-219,-71-110 341,0 0 1,6 14 0,42 95-490,4 20 548,-36-80-14,21 78 0,10 61-1611,31 108-7042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5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7547 5327 11656,'0'0'6191,"8"-2"-6051,33-13-72,24-7 6,-50 19 94,64-1 62,-62 5-108,78 19 50,-74-13-64,103 42 62,-97-37 10,112 62 52,-109-55-150,141 105 58,-136-99 46,132 85 54,-136-90-160,-10-7-27,14 8 80,59 27 1,-83-43-54,2 1-20,-1 0 0,1-1 0,25 5 0,-33-9-28,-1 0-19,0 0-1,0 0 0,1 0 0,-1-1 0,0 1 0,0-1 0,0 0 0,0-1 0,1 1 0,-1-1 1,6-1-1,-4 0 2,-1-1 0,1 1 0,-1-1 0,0 0 1,0-1-1,0 1 0,0-1 0,7-7 1,-6 4 2,1 0 1,-1-1-1,-1 0 1,0 0-1,6-11 1,-7 11-7,6-17 55,12-58 29,12-78 266,-18 83-347,3-30-10,42-166 5,-61 273-9,14-57 15,62-260 14,-60 250 4,71-284 10,-68 278-28,29-115 3,11-41-14,-2 6-4,-2 10 0,-3 24 0,-11 46 2,-26 93 6,65-196 32,-36 99-6,-43 144-30,0 0 0,0 0 0,0 0 0,0-6 0,1-28 12,-4-39-1,2 74-9,-1 0 0,1 0-1,-1 0 1,1 0 0,-3-4 0,-10-23 26,-26-46 0,24 56 54,-81-70 29,92 87-104,0 0 0,0 0 0,0 1 0,-7-4 0,-71-33 47,-13 2-34,53 23 36,-187-51 32,178 51 8,-234-62 31,223 59-78,-267-79 31,259 75 18,-299-102 44,288 98-46,-360-100 66,348 100 60,-385-90 82,380 91-128,-397-98 56,396 94-134,-384-129 51,387 126-20,-384-115 38,385 119-116,-369-94 37,372 99 16,-356-74 37,361 78-92,-337-69 23,344 71-16,-290-55 23,301 59-30,-263-43 15,270 46-46,-229-29 16,239 31 2,-170-19 12,182 22-32,-148-19 11,153 19 2,-127-18 11,131 18-24,-199-42 26,166 29-42,40 11 4,-87-26 8,89 25-10,-34-6 1,-5-1-4,14 4 2,12 3-2,-47-2 33,56 7-34,-12 5-3,31 0-4,-9 5-1,0 2 1,-20 16 0,29-21 3,5-4-1,0 1-1,0-1 1,0 1-1,0 0 1,0 0 0,0 0-1,1 0 1,-4 4 0,-40 55-27,35-44 12,-43 97-6,39-81-10,-30 72 1,-7 18 25,28-66 3,-43 103 3,-5 17-47,40-99-196,-54 135 3,-6 15 28,37-93-3390,-50 130-8312,243-619 8979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9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373 202 11656,'-35'-52'233,"26"40"935,-49-48 385,49 51-1288,0 1 1,-1 0-1,0 1 0,0 0 0,-13-6 1,14 8-165,-5-1 299,-9 0-155,-27-3 0,49 9-241,0 0 1,0 0-1,0 0 0,0 0 1,0 0-1,-1 0 0,1 0 1,0 0-1,0 1 0,-2 0 1,-8 3 13,0 1 1,1 0 0,-18 11-1,27-16-14,1 1 0,-1-1-1,0 1 1,1-1-1,-1 1 1,1-1-1,-1 1 1,1-1-1,-1 1 1,1 0-1,-1-1 1,1 1-1,-1 0 1,1-1-1,0 1 1,-1 1-1,-5 17 32,1 0 0,-4 22-1,9-39-16,-1-1 0,1 1 0,0 0 0,0 0 0,0 0 0,0-1 0,1 1 0,-1 2 0,24 92 207,-23-93-203,0 0 1,0-1-1,0 1 0,0 0 0,2 2 0,54 81 198,-43-72 82,62 44 116,-61-51-158,5-1-87,24 5 0,-44-11-164,1 0 0,-1 0 1,1 0-1,-1 0 0,1 0 1,0 0-1,-1 0 0,1 0 1,-1 0-1,1 0 0,0 0 1,-1 0-1,1 0 0,-1 0 1,1-1-1,-1 1 0,2-1 1,4-2 26,1-1 1,-1 0 0,0 0-1,-1-1 1,11-9 0,-10 3 31,-2-1-47,0 0 0,-1-1 1,2-14-1,-5 13-26,-2-6-126,0 0 0,-10-33-1,10 41-95,0 1-142,-1 1-1,-7-20 0,8 25 125,-1 0 0,0 0-1,-4-5 1,7 10 234,0-1 1,0 1-1,0 0 0,0-1 0,0 1 0,0 0 1,0-1-1,0 1 0,0-1 0,0 1 0,0 0 1,0-1-1,0 1 0,0 0 0,0-1 0,0 1 1,0 0-1,0-1 0,1 1 0,-1 0 0,0-1 1,0 1-1,0 0 0,1 0 0,-1-1 1,0 1-1,0 0 0,1 0 0,-1-1 0,0 1 1,0 0-1,1 0 0,-1-1-6,13-6-2051,4-8-8085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8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1 12912,'-9'18'33,"-28"62"1023,16-39 169,19-38-889,2-4-12,1-3 155,-1 4-470,-1 0 0,1 0 0,0 0 0,0 0 1,0-1-1,0 1 0,0 0 0,-1 0 0,1 0 0,0 0 0,0 0 0,0 0 0,0 0 0,-1 0 0,1 0 1,0 0-1,0 0 0,0 0 0,0 0 0,0 0 0,-1 0 0,1 0 0,0 0 0,0 1 0,0-1 1,0 0-1,0 0 0,-1 0 0,1 0 0,0 0 0,0 0 0,0 0 0,0 0 0,0 0 0,0 1 0,0-1 1,-1 0-1,1 0 0,0 0 0,-2 2 117,2-2-111,-1 1 0,1-1 0,0 0 0,-1 0 0,1 0 0,0 1 0,-1-1 0,1 0 0,0 0 0,-1 0 0,1 0 0,-1 0 0,1 0 1,0 0-1,-1 0 0,1 0 0,0 0 0,-1 0 0,1 0 0,-1 0 0,0 0 0,-16-1 256,-16 3-262,31-2-6,0 0 0,0 1 0,1-1 0,-1 1 0,0-1 0,0 1 1,0 0-1,0 0 0,1 0 0,-1 0 0,0 0 0,-1 2 0,0-1 26,3-2-22,0 0-1,0 0 1,-1 0-1,1 0 1,0 0-1,0 0 1,0 0-1,0 0 1,0 0-1,0 1 0,-1-1 1,1 0-1,0 0 1,0 0-1,0 0 1,0 0-1,0 0 1,0 1-1,0-1 0,0 0 1,0 0-1,0 0 1,0 0-1,0 0 1,-1 1-1,1-1 1,0 0-1,0 0 1,0 0-1,0 1 0,0 3 47,1 0 0,-1 1 0,1-1 0,1 7-1,-2-10-45,0-1-1,0 0 0,1 1 1,-1-1-1,0 1 0,0-1 1,0 1-1,1-1 0,-1 0 1,0 1-1,1-1 0,-1 0 1,0 1-1,0-1 0,1 0 1,-1 0-1,1 1 0,0-1 0,57 42 162,-44-33-103,0-1 0,1-1 0,24 9-1,-23-10-45,21 9 96,-24-10-97,19 6 41,-20-8 169,3-3-66,26 0 0,-41 0-153,1 0 1,-1 0-1,1 0 1,-1-1-1,0 1 1,1 0-1,-1 0 1,1 0-1,-1 0 1,0 0-1,1 0 1,-1-1-1,0 1 1,1 0-1,-1 0 1,0 0-1,1-1 1,-1 1-1,0 0 1,1-1-1,-1 1 1,0 0-1,1-1 1,2-4 31,1 0 0,-1-1 0,0 1 0,-1-1 0,1 0 0,-1 0 0,2-6 0,-4 11-14,0-1 1,0 1-1,1 0 1,-1 0-1,0-1 1,0 1 0,0 0-1,-1-3 1,-3-21 149,-8-27 0,11 50-139,1 0-1,-1 0 0,0 1 1,0-1-1,0 0 0,-2-3 1,-10-13 148,-31-32 0,31 40 80,-1 4-177,-1 0 0,1 1-1,-16-4 1,29 9-78,1 0 0,-1-1 0,0 1-1,0 0 1,1 0 0,-1 0 0,0 0 0,0 0 0,0 0-1,1 0 1,-1 0 0,0 0 0,0 1 0,1-1 0,-3 1-1,-6 3 37,0 1-1,0 0 1,1 0-1,-16 13 0,23-18-34,0 1 0,0 0 0,0 0 0,0 0 0,1 0 0,-1 0 0,0 0 0,0 0 0,0 2 0,-5 11 39,1 0-1,-8 28 0,12-27-17,2-1-18,1 0 0,6 18-1,-8-31-13,0-1 0,0 1 0,0 0 0,0-1 0,1 1 0,-1-1 0,0 1 0,1-1 0,-1 0 0,0 1 0,0-1 0,1 1 0,-1-1 0,1 1 0,-1-1 0,0 0 0,1 1 0,-1-1 0,1 0 0,-1 0 0,1 1 0,10 5 6,1-1 1,-1 0-1,1 0 1,12 2-1,-7-5 28,74-11 39,-75 6 2,0-1 0,0-1 0,19-8-1,-31 11-67,7-4 7,-3-1-21,0-1 0,0 0 0,10-14 0,-18 21-11,1 1 0,-1-1 0,1 1 0,-1-1 0,0 1 0,1-1 0,-1 1 0,0-1 0,1 1 0,-1-1 0,0 0 0,0 1 0,0-1 0,0 0 0,1 1 0,-1-1 0,0 1 0,0-1 0,0 0 1,0 1-1,0-1 0,0 0 0,-1 1 0,1-1 0,0 0 0,0 1 0,-1-2 0,1 2 8,-1 0-1,1-1 1,-1 1 0,1 0 0,-1-1 0,0 1-1,1 0 1,-1 0 0,1 0 0,-1-1-1,0 1 1,1 0 0,-1 0 0,0 0 0,0 0-45,1 0 35,-1 0 0,1 0-1,0 0 1,0 0 0,0 0 0,0 0 0,-1 0 0,1 0-1,0 0 1,0 0 0,0 0 0,-1 0 0,1 0 0,0 1-1,0-1 1,0 0 0,0 0 0,-1 0 0,1 0 0,0 0 0,0 0-1,0 1 1,0-1 0,0 0 0,0 0 0,-1 0 0,1 0-1,0 1 1,0-1 0,0 0 0,0 0 0,0 0 0,0 0-1,0 1 1,0-1 0,0 0 0,0 0 0,0 0 0,0 1-1,-27 74-946,18-50-1630,-6 21-7088,35-107 7275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9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607 0 7624,'-32'38'192,"32"-38"-154,0 0 1,0 1-1,-1-1 0,1 0 1,0 1-1,0-1 1,-1 0-1,1 0 0,0 1 1,-1-1-1,1 0 1,-1 0-1,1 0 0,0 1 1,-1-1-1,1 0 1,-1 0-1,1 0 0,-1 0 1,1 0-1,0 0 1,-1 0-1,1 0 0,-2 0 1,-14 0 410,0-1-1,-24-4 1,22 4 525,-89 1 347,85 1-553,-86 21 277,88-16-451,-57 29 235,76-34-798,1-1 0,-1 0 0,0 0 0,1 1 0,-1-1 0,1 1-1,-1-1 1,1 0 0,-1 1 0,1-1 0,-1 1 0,1-1 0,-1 1 0,1-1 0,0 1 0,-1-1 0,1 1 0,-1 0 0,-1 4 55,1 0 0,-1 0 0,1-1 1,-1 1-1,1 0 0,1 1 0,-1-1 1,1 8-1,0-12-61,0 0 0,0 0 0,0 0 0,0 0 0,1 0 1,-1 0-1,0 0 0,1 0 0,-1 0 0,1 0 0,-1-1 0,2 2 0,15 24 183,32 38-1,-46-61-184,0 0-1,0 0 1,1 0 0,3 3-1,113 77 108,-114-79-141,0-1 0,11 6-1,154 57-102,-167-64 52,0-1-1,1 1 1,-1-1 0,0 0 0,5 0-1,9 1-123,21-1-1,-29-1 121,-1-1 1,19-5-1,-28 6 38,1 0 0,0 0 0,-1 0 1,1 0-1,0 0 0,-1-1 0,1 1 0,-1 0 0,1 0 1,0-1-1,-1 1 0,1 0 0,-1-1 0,1 1 1,-1 0-1,1-1 0,-1 1 0,1-1 0,-1 1 0,0-1 1,1 0-1,-1 1 28,3-4-87,-1 1 0,0 0 0,0-1 0,0 0 1,0 1-1,1-7 0,-2 4 41,0 0 0,0 0 0,-1 0 0,0-8 1,0 12-9,0 1 0,0-1 0,0 1 0,0 0 0,0-1 0,-1 1 0,1-1 0,0 1 0,-2-3 0,-6-12-116,-1-1 1,-1 2 0,-13-18-1,22 31 149,-1 0 0,0 1 0,0-1 0,1 0 0,-1 0 1,-4-1-1,-92-56-146,95 58 175,-1-1 0,1 1 0,-1 0 0,1 0 0,-7-2 0,-75-13 44,-12 5 40,90 10 10,-1 1 0,1-1 0,-8 2 0,-153 17 422,164-18-500,1 1 1,-1 0-1,1-1 1,-1 2-1,-4 1 1,-6 3 16,1 0 1,0 1-1,0 1 1,-14 11 0,26-19-35,1 1 0,-1-1 1,1 1-1,-1-1 0,1 1 1,0-1-1,-1 1 0,1-1 1,-1 1-1,1-1 0,0 1 1,-1 0-1,1-1 0,0 1 1,0-1-1,0 1 0,-1 0 1,1-1-1,0 1 0,0 0 1,0 1-1,-1 5 34,0 1 1,1 0-1,0 12 0,2-8-23,1 0 0,4 14 0,-7-26-18,0 1 7,1 1 1,-1 0 0,1 0-1,0-1 1,0 1 0,-1 0-1,1-1 1,0 1 0,1-1-1,-1 1 1,0-1 0,2 2 0,55 57 92,19 4-75,-77-64-25,6 4 7,0 0 0,0 0 0,11 6 0,73 34 25,9-5-39,-99-39 7,7 3-16,0-1-1,0 0 0,12 2 1,-19-4 16,99 16-67,1-8-38,-95-7 13,1-1 0,-1 0 0,0 0 0,11-3 0,65-13-368,-4-9 212,-76 25 212,0-1 1,1 1-1,-1 0 1,0-1-1,0 1 1,0-1-1,0 0 1,0 1-1,1-1 1,-1 0 0,0 1-1,-1-1 1,1 0-1,0 0 1,0 0-1,0 0 1,0 0-1,-1 0 1,1 0-1,0 0 1,0-2 0,-1 3 35,6-11-195,0 0 0,-1-1 0,8-22 0,-9 15 133,-1-1 1,2-26 0,-5 44 49,0-1 0,0 1 1,1-1-1,-1 1 0,-1-1 1,1 1-1,0-1 0,-1 1 1,1-1-1,-1 1 0,-1-4 1,-5-13-36,-1 0 0,-10-19 1,-16-16-258,1 4-910,-63-115-6232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45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66 3952,'0'38'-61,"0"-31"219,0-28 665,0 12-302,1-1 0,2-15 0,-2 22-345,-1-1 1,1 1-1,0 0 1,1-1 0,-1 1-1,1 0 1,-1 0-1,1 0 1,0 0-1,0 0 1,3-3-1,-5 6-54,0-1 1,1 1-1,-1 0 0,1-1 0,-1 1 1,0 0-1,1-1 0,-1 1 0,1 0 1,-1-1-1,0 1 0,1 0 0,-1 0 1,1 0-1,-1 0 0,1-1 0,0 1 1,-1 0-52,0 0 0,1 1 1,-1-1-1,0 0 0,0 0 1,0 0-1,0 0 0,1 1 1,-1-1-1,0 0 0,0 0 1,0 0-1,0 1 0,0-1 1,0 0-1,0 0 0,0 0 0,0 1 1,0-1-1,0 0 0,0 0 1,0 1-1,0-1 0,0 0 1,0 0-1,0 1 0,-4 22 2244,3-21-2245,-3 17 622,-2 21-1,-7 63 83,10-75-228,-10 158 225,9-136-198,-10 102 1,-3 21-337,10-103 376,-41 273 211,39-284-382,-9 57 3,0-20-281,13-65 209,2-16-268,-12 62 366,11-61-286,0 0 1,-13 30-1,15-42-245,4-3-46,5 1-716,17 14-27,-24-15 802,1-1 0,-1 0 0,1 1 0,-1-1 0,0 1 0,1-1 0,-1 1 0,0-1 0,1 1 0,-1-1 0,0 1 0,1 0 0,-1-1-1,0 1 1,0-1 0,0 1 0,0 1 0,29 104-1017,-20-72-1485,8 30-6928,-40-149 7120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46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105 253 12280,'19'34'222,"-19"-34"-179,1 1 0,-1-1 0,0 0 0,0 0 0,0 1 0,0-1-1,1 0 1,-1 1 0,0-1 0,0 0 0,0 0 0,0 1 0,0-1-1,0 0 1,0 1 0,0-1 0,0 0 0,0 0 0,0 1 0,0-1 0,0 0-1,0 1 1,0-1 0,0 0 0,0 1 0,-2 4 210,0-1 1,-1 1 0,1-1-1,-1 1 1,-3 4-1,5-8-184,1-1 0,-1 1 0,1 0-1,0-1 1,-1 1 0,1 0 0,0-1 0,-1 1 0,1 0-1,0-1 1,0 1 0,-1 1 0,-18 83 1125,15-63-612,-15 123 140,15-108-622,-21 205 50,21-194-4,-15 160 49,16-175-100,-3 80 45,7-98-32,-1-11-83,1 4 4,1-1 0,-1 0-1,4 9 1,-5-16-28,0 0 0,1 1 0,-1-1 0,0 0 0,0 0 0,0 1 0,0-1 0,1 0 0,-1 0 0,0 0 0,0 1 0,1-1 0,-1 0 0,0 0 0,0 0 0,1 0 0,-1 1 0,0-1 0,1 0 0,-1 0-1,0 0 1,1 0 0,-1 0 0,0 0 0,0 0 0,1 0 0,18 4 16,0 0-1,22 0 1,-20-4 71,117-10 42,-101 7-30,74-10 0,15-3-60,-71 9 60,243-34 55,-234 34 18,272-25 75,-270 28-48,234-1 90,-243 6-44,205 20 94,-214-16-120,161 31 74,-172-28-146,-29-6-116,169 46 264,-30-4-106,-51-15-99,-96-29-91,0 0 0,1 0 1,-1 1-1,1-1 0,-1 0 1,1 0-1,-1 0 0,1 0 0,-1 0 1,1 0-1,-1 0 0,1 0 0,-1 0 1,1 0-1,-1 0 0,1 0 0,-1 0 1,1 0-1,-1 0 0,1 0 1,0-1-1,-1-4-1,-1 4 1,-1-4-9,0-1 0,-1 0 0,1 1 0,-8-10 0,8 12 10,-5-7-4,3 5-5,1 0 0,-1-1 1,-3-8-1,-11-21-1,2-1 1,1-1 0,-15-59-1,18 35 9,5-3 0,6 8 0,7-82 0,19-52 0,12-3-2,-29 160-10,42-123 0,-39 128 0,15-32 4,6 0 6,-12 23 2,-18 35 0,-1 1 0,-1-1 0,1 1 0,0-1 0,0 1 0,-1-1 0,1 1 0,0-1 0,0-2 0,-1 3 0,-1 1 0,1-1 0,0 1 0,0-1 0,0 1 0,0-1 0,-1 1 0,1-1 0,0 1 0,0-1 0,-1 1 0,1-1 0,0 1 0,-1-1 0,1 1 0,-1 0 0,1-1 0,0 1 0,-1 0 0,1-1 0,-1 1 0,1 0 0,-1 0 0,1-1 0,-1 1 0,0 0 0,-14-3 1,14 2 0,-12 1 7,-101 10 13,77-6 12,-87 11 1,-22 5 15,80-12 164,-116 13 1,-17 3-126,116-12 138,-361 58 112,358-55-12,-302 69 92,321-68-290,-206 54-6,116-24-338,118-35 139,9-3-3650,1 0-7880,67-18 8743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48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85 192 11120,'-25'30'2948,"24"-28"-2840,1-1 0,0 0 0,0 0 0,0 0 0,0 0 0,0 0 0,0 0 0,0 1 0,0-1 0,0 0 0,1 0 0,-1 0 0,0 0 0,1 0 1,-1 0-1,1 1 0,0-1-44,3 10 521,0 0-404,0 0 0,3 18 0,18 148-29,-20-83 134,-4-86-171,0 0-1,-1 0 1,0-1-1,-1 1 1,0 0-1,-3 13 1,4-20-104,0-1 1,0 0-1,0 0 1,0 0-1,0 1 0,-1-1 1,1 0-1,0 0 1,0 1-1,0-1 1,0 0-1,-1 0 1,1 0-1,0 0 0,0 1 1,-1-1-1,1 0 1,0 0-1,0 0 1,0 0-1,-1 0 1,1 0-1,0 0 0,0 0 1,-1 0-1,1 0 1,0 0-1,0 0 1,-1 0-1,1 0 1,0 0-1,-1 0 0,1 0 1,0 0-1,-1 0 1,1 0 8,-1 0 1,1-1-1,-1 1 1,1 0-1,-1-1 1,0 1-1,1 0 1,-1-1-1,1 1 0,0-1 1,-1 1-1,1-1 1,-1 1-1,1-1 1,0 1-1,-1-2 1,-5-9 171,1 0 0,-5-20 0,-31-132 233,31 122-191,4 20-172,-3-32-1,6 27 80,2-1 0,2-41 0,0 56-116,0 5 1,0 1 1,0-1-1,4-9 1,18-45 82,-17 51-76,12-12 1,4 0-28,-14 16-8,1 1 0,11-6-1,-17 10-4,6-1-67,48 8-28,-46-2 28,15 9-6,36 24-1,-40-21 70,-15-9-9,6 14 0,-10-15 19,0 0 1,3 11-1,-5-10 7,1 0 1,-1 1-1,-1-1 1,0 0-1,0 0 1,0 0 0,-1 0-1,0 0 1,0 1-1,-4 12 1,-4 0 5,4-11 6,3-6-14,-2 4 5,0 0-1,-1 0 1,0 0 0,0 0-1,-1-1 1,-7 8-1,13-14-7,-1 0 0,1 0-1,0 0 1,-1 1 0,1-1-1,0 0 1,0 0 0,-1 1-1,1-1 1,0 0 0,0 1-1,0-1 1,0 0 0,-1 1-1,1-1 1,0 0 0,0 1-1,0-1 1,0 0 0,0 1-1,0-1 1,0 1 0,0-1-1,0 0 1,0 1 0,0-1-1,0 0 1,0 1 0,0-1-1,0 0 1,0 1 0,1-1-1,-1 0 1,0 1 0,0-1-1,13 10 44,0-2-24,-7-3-21,8 5 33,-1 1 1,17 18-1,-9-4-14,-13-13 28,4 12 9,-1 1 1,11 39-1,-16-32-14,-6-31-29,0 0 0,0 0 0,1 0 0,-1 0 0,0-1-1,0 1 1,0 0 0,-1 0 0,1 0 0,0 0 0,0 0 0,-1 1 0,-23 58 194,24-59-201,0 0 1,-1 0-1,1 0 0,0-1 0,-1 1 0,1 0 0,-1-1 0,0 1 0,1 0 0,-1-1 0,1 1 0,-1-1 0,0 1 1,1-1-1,-2 1 0,-15 9 37,0-1 0,-26 10 0,24-14 78,-91 8 35,88-12-100,-34-6-115,-63-12 1,115 16-766,5 0 542,5 0 58,0 0 102,24 0-782,91 1-30,-82 0-1442,34 0-6452,-171 0 6633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48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 11656,'0'0'6295,"-3"4"-5741,-9 15-420,7-8-12,-18 56 68,19-51 10,-9 74 54,10-69-193,2 1 1,0-1 0,2 1-1,3 24 1,5 24 140,-9-69-186,0 0 0,0-1 0,1 1-1,-1 0 1,0 0 0,0-1-1,1 1 1,-1 0 0,0 0 0,1-1-1,-1 1 1,0 0 0,2 0-1,2 4 31,1 0-1,-1-1 0,1 1 1,0-1-1,1 0 0,9 5 1,-15-9-27,1 1 0,0-1 0,0 0 0,-1 1 0,1-1 1,0 0-1,0 0 0,-1 0 0,1 0 0,0 1 0,0-1 0,0 0 1,1-1-1,16 0 107,0-1 0,23-6 0,-25 3 16,1 0 0,-2-1-1,20-9 1,4-3 79,96-45 429,-135 62-652,1 1 0,-1 0 0,1 0 0,-1-1 0,1 1 0,-1 0 0,1 0 0,-1 0 0,0 0 0,1 0 0,-1 0 0,1 0 0,0 0 0,-1 0 0,1 0 0,0 0 0,9 2-60,0 0 0,15 6 0,-25-8 30,1 0 0,-1 1 0,0-1 0,1 0 1,-1 0-1,1 0 0,-1 1 0,0-1 0,1 0 0,-1 1 1,1-1-1,-1 0 0,0 1 0,0-1 0,1 0 0,-1 1 1,0-1-1,0 1 0,1-1 0,-1 1 0,0-1 0,0 1 1,6 15-218,-1 0 0,0 0 1,2 20-1,-1-9-2588,7 23-6692,-31-117 7177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49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0 497 14344,'17'-11'180,"23"-13"1200,39-15 338,40-13 16,-107 48-1625,16-6 377,135-39 113,-121 39-526,86-12 1,17-2-24,-84 16 130,262-29 86,-254 29-18,297-32 104,-288 31-104,327-38 98,-319 38-124,385-41 92,-371 41-92,430-14 78,-418 20-154,477-6 54,-467 11-80,497 19 60,-496-14 0,487 38 52,-490-35-150,480 32 58,-482-34 46,450 23 46,-459-27-192,412-1 10,-423-4-42,354-11-14,-372 10-94,96 1 0,-14 1-72,-147 0-81,-1 1 0,19 2-1,116 19-506,-7 7 476,-142-29 284,48 11-660,132 28-174,-129-27-1882,56 12-7508,-250-56 7679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50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8022 82 14256,'-208'-11'242,"149"8"973,-125-9 3,-33-2-812,120 8 402,-172-7 4,-24 1-562,169 9 192,-196-2 3,-14 2-342,198 5-37,-547 31 49,546-22 58,-552 66 63,552-58-96,-539 88 63,543-85-30,-508 84 65,517-85-90,-180 28 4,-48 9-122,15 0-30,66-10-94,168-27-380,-139 36 1,10 6 230,150-39-497,-96 28 0,18-3 551,62-20-2188,-103 31-6512,470-140 6677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50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1 605 16224,'76'-20'285,"-44"11"1143,142-35 448,-127 32-1090,101-28 1,22-5-572,-96 26 73,326-83 37,-309 81-450,158-28 3,17 2 72,-152 29-84,188-26 1,15 2 84,-184 27-65,216-17 1,13 3 78,-214 22-25,227-2 0,9 8 47,-227 3 6,648 27-6,-645-22-12,234 13 3,75 6 20,1 0 7,-79-5-6,-240-13-11,563 40-82,-672-45-115,53 10 0,240 49-206,-7 12 210,-203-46-407,169 30 4,-13-4 446,-111-22-2180,175 36-6429,-805-158 6589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52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32 339 5112,'2'-2'2,"2"-4"1978,-8-3-385,-16-18-251,19 25-1449,0 0-1,0-1 1,0 1 0,0 0-1,0-1 1,1 1 0,-1 0 0,1-1-1,-1 1 1,1-4 0,-1 2-84,0-4-198,-1 0-1,1 0 0,1 0 0,-1 0 1,2-8-1,0-15 61,-1-60-569,0 7-2257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9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590 768 14072,'-11'-29'225,"10"18"902,0-93 359,0 80-813,-16-100 215,11 98-486,-34-107 100,29 106-420,-57-104 66,66 127-110,-1 1 0,1-1 0,0 1 0,-1-1 0,-3-2 0,-107-103 279,112 107-299,-1 1-1,0-1 1,1 1-1,-1 0 1,0-1 0,0 1-1,0 0 1,0 0-1,0 0 1,-2 0-1,-5-2 32,0 0-1,0 1 0,-13-2 1,15 4-39,0 0 0,0 0 0,0 1 0,-10 2 0,15-3-5,1 1 0,-1-1-1,1 0 1,0 1-1,-1-1 1,1 1 0,0-1-1,0 1 1,-1 0 0,1 0-1,0-1 1,-2 3-1,-13 9 26,-16 15 0,-16 25 21,48-52-51,-2 2 24,0 0 0,0 1 1,0-1-1,0 1 0,1-1 0,-1 1 0,-1 4 0,-25 62 170,6 7-132,22-76-62,-2 5 21,1-1-1,0 1 0,1 0 0,-1-1 0,1 8 1,-1 85 104,8 11-53,-2-63 161,43 189 73,-34-185-178,72 214 45,-68-211-100,60 199 14,-64-205-92,53 190-347,-62-216 319,8 29-903,18 49-1,-30-97 648,1-4-102,5-15-16,9-34 0,-14 44 365,6-18-2309,7-22-6457,-35 111 6616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53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1353 12376,'4'-37'4849,"-3"44"-2293,2-6-1332,5-11-619,-6 7-473,15-20 256,1 0 1,34-31-1,-37 40-251,1 1-1,20-12 0,-15 10-35,58-39 31,-32 23-5,-21 14-74,27-23 1,48-44 57,-80 67 44,98-73 51,-113 86-179,-1 0 0,13-6 1,172-83 98,-149 76-6,153-51 44,-157 57-64,135-44 32,-140 44-70,111-49 22,-117 47-58,-13 5-12,9-5 5,0 0-1,-2-2 1,29-25-1,-35 26 36,0 0-1,20-30 0,-13 13 37,-9 10-72,2 1 1,18-22 0,-18 28-176,0 1 1,1 0 0,27-18-1,-41 30 147,28-13-223,-17 8-196,81-29-2211,-81 32 2496,20-9-864,37-20-2489,-37 17-5607,-74 35 6842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54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0 139 12728,'135'-26'224,"-92"20"2016,-42 5-2164,-1 1 0,1 0 0,0 0 0,-1 0 0,1 0 0,-1 0 0,1 0 1,0 0-1,-1 0 0,1 0 0,-1 0 0,1 0 0,-1 0 0,1 1 0,0-1 1,-1 0-1,1 0 0,0 1 0,5 1 927,73-11-515,39-8-466,-84 11-20,-6 1 6,116-26 53,-118 26 174,107-19 253,-124 22-488,47-7 375,-50 9-302,1-1 1,0 1 0,0 0-1,-1 0 1,1 1 0,9 2-1,-15-3-68,-1 0 0,0 0 0,0 0-1,0 0 1,0 0 0,1 0-1,-1 0 1,0 0 0,0 0-1,0 1 1,0-1 0,0 0 0,1 0-1,-1 0 1,0 0 0,0 0-1,0 0 1,0 1 0,0-1 0,0 0-1,0 0 1,0 0 0,1 0-1,-1 0 1,0 1 0,0-1 0,0 0-1,0 0 1,0 0 0,0 0-1,0 1 1,0-1 0,0 0-1,0 0 1,0 0 0,0 1 0,0-1-1,0 0 1,0 0 0,0 0-1,0 0 1,-1 1 0,1-1 0,0 0-1,0 0 1,0 0 0,-3 14 67,0 0 0,0-1 1,-9 21-1,2-6 23,-24 70 3,-8 22-60,24-70 48,-67 206-48,69-207-372,-49 168-200,55-182-140,-12 83-166,16-85-1437,-8 38-6352,32-166 6480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55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1 126 15776,'0'0'3081,"5"-2"-1889,73-35 2,-56 28-814,42-10 0,30-4-302,44 4-73,36 5-4,22 12-1,22 9 0,233 7 7,-357-10 28,161 10 3,16 1-19,-158-9 36,485 30 27,-473-28-22,526 27 23,-518-28-30,541 25 42,-539-25 60,531 30 62,-539-29-84,172 13 1,-11 3-74,-179-13 108,149 20 4,-13 3-119,-156-19 42,110 22 3,-17 0-71,-121-24 6,61 12 1,-25-5-29,-67-14-12,61 13-78,-87-18-24,0-1 1,1 1 0,-1 0-1,0 0 1,0 1-1,5 1 1,3 3-144,-12-6 236,0 0-1,0 0 0,0 0 1,0 0-1,0 0 0,1 0 1,-1 0-1,0 0 1,0 0-1,0 0 0,0 0 1,0 0-1,0 0 0,0 0 1,0 1-1,0-1 0,0 0 1,0 0-1,1 0 1,-1 0-1,0 0 0,0 0 1,0 0-1,0 0 0,0 0 1,0 1-1,0-1 0,0 0 1,0 0-1,0 0 1,0 0-1,0 0 0,0 0 1,0 0-1,0 0 0,0 1 1,0-1-1,0 0 0,0 0 1,0 0-1,0 0 0,0 0 1,0 0-1,0 0 1,-1 0-1,1 0 0,0 1 1,0 1-46,0 0 1,-1-1 0,1 1 0,-1 0 0,0 0 0,0 0-1,1 0 1,-1-1 0,-3 4 0,-11 24-3359,5-6-6260,23-54 7295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55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0 13720,'3'2'4,"11"5"331,0 0 1,0 2-1,-1-1 0,21 19 1,14 25 953,-8-7-625,72 59 444,-93-90-833,118 70 9,-99-62-538,85 49 1,334 205 73,-340-194 111,-35-18 57,-52-39 40,101 108 74,-129-131-66,0 0 0,0 0 0,0 1-1,0-1 1,0 1 0,-1 0-1,1-1 1,1 5 0,4 8 20,-2-1 0,1 1 1,-2 0-1,0 0 0,-1 1 1,0-1-1,0 22 0,-3-27-21,-1 0 0,0 0 0,-1 0-1,0 0 1,0-1 0,-1 1-1,0-1 1,-9 17 0,5-15 7,0 0 0,0 0 0,-1-1 0,0 0 0,-1-1 0,-13 12 0,-36 24 98,55-43-91,0 0 1,0 1-1,0-2 0,-1 1 1,1 0-1,-1-1 0,-5 2 1,-99 34 348,-20-2-266,70-23 130,-97 16 3,-13-5-276,100-12-309,-273 47-170,239-40-2314,-103 17-6812,478-82 7239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13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10 160 9592,'7'42'197,"-14"-62"2975,4 9-2392,1 6-385,1 0-1,0 0 0,-2-9 0,4 14-373,-1 0-1,0 0 0,0 0 1,0-1-1,0 1 1,0 0-1,1 0 0,-1 0 1,0 0-1,0 0 1,0-1-1,0 1 0,1 0 1,-1 0-1,0 0 1,0 0-1,0 0 1,1 0-1,-1 0 0,0 0 1,0 0-1,1 0 1,-1 0-1,0 0 0,0 0 1,0 0-1,1 0 1,-1 0-1,0 0 0,0 0 1,1 0-1,9 2 306,11 6-77,-1 0 0,33 20 1,-42-21-150,-1 0 0,0 1 0,0 0-1,8 9 1,-8-7-53,-8-8-18,-1-1 0,1 1-1,-1-1 1,0 1-1,1-1 1,0 4-1,58 95 242,-49-76-122,43 109 72,-45-106-34,-1-3-79,28 98 178,4 20 581,-40-141-856,0-1 0,0 0 0,0 0 0,0 1-1,0-1 1,0 0 0,0 0 0,0 0 0,0 1 0,0-1 0,0 0 0,0 0 0,0 1 0,0-1 0,0 0 0,0 0 0,1 0 0,-1 1 0,0-1 0,0 0 0,0 0 0,0 0 0,0 0 0,1 1 0,-1-1-1,0 0 1,0 0 0,0 0 0,1 0 0,-1 0 0,0 0 0,0 0 0,1 0 0,-1 1 0,0-1 0,0 0 0,0 0 0,1 0 0,-1 0 0,0 0 0,0 0 0,1 0 0,-1 0 0,0 0 0,0 0 0,1-1 0,-1 1-1,0 0 1,0 0 0,0 0 0,1 0 0,-1 0 0,0 0 0,6-6 70,-4 3-7,-1 0 0,1 1 0,0-1 0,-1 0 0,0 0 0,1-1 0,0-3 0,2-7 16,13-33 43,-8 23 188,52-129 114,-58 144-352,1 0 0,6-10 0,110-189 250,-95 168-152,92-124 48,-97 139-168,4-1-24,29-22-1,-41 41-40,-9 5-5,1 1 0,-1 0 0,1 0 1,0 0-1,-1 0 0,1 1 0,0-1 1,-1 1-1,8 0 0,-4 4-468,2 5 298,-1 0 0,0 0 1,7 11-1,-6-6-353,1-1 0,13 14 0,-11-12 449,2 2-2446,13 17-6993,-63-80 7153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15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10584,'0'42'162,"1"-38"1235,0-4-948,2-6-574,-3 5 300,6-28 1676,-6 29-1852,1 0 1,-1-1-1,0 1 1,0 0-1,0 0 1,0 0-1,0-1 1,0 1-1,1 0 1,-1 0-1,0 0 0,0 0 1,0 0-1,0 0 1,1-1-1,-1 1 1,0 0-1,0 0 1,0 0-1,0 0 1,1 0-1,-1 0 1,0 0-1,0 0 0,1 0 1,-1 0-1,0 0 1,0 0-1,0 0 1,1 0-1,-1 0 1,0 0-1,0 0 1,0 0-1,1 0 1,-1 0-1,0 0 1,0 0-1,0 1 0,0-1 1,1 0-1,-1 0 1,0 0-1,0 0 1,0 0-1,10 7-69,-8-5-16,40 31-3968,-25-21-2772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16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161 256 11832,'-10'72'266,"9"-66"1357,-1-5-1039,0-7-185,2 5-331,-1-11 797,0-1 0,1 0 0,2-21 1,-1 11-1,-1 23-856,0 0 1,0 0-1,0 0 0,0 0 0,0 0 1,0 0-1,0 0 0,0 0 0,0 0 0,0 0 1,0 0-1,0 0 0,0 0 0,0 0 1,0-1-1,0 1 0,0 0 0,1 0 1,-1 0-1,0 0 0,0 0 0,0 0 1,0 0-1,0 0 0,0 0 0,0 0 0,0 0 1,0 0-1,0 0 0,0 0 0,0 0 1,0 0-1,0 0 0,0 0 0,0 0 1,0 0-1,1 0 0,-1 0 0,0 0 1,0 0-1,0 0 0,0 0 0,0 0 0,0 0 1,0 0-1,0 0 0,0 0 0,0 0 1,0 0-1,0 0 0,0 0 0,0 0 1,0 0-1,1 0 0,-1 0 0,0 0 1,0 0-1,0 0 0,0 0 0,3 3 104,-2 0-45,0 0 0,0 0 0,0 0 0,-1 1 0,1-1 0,-1 0 0,1 0 1,-1 7-1,0-2-72,1 5 43,0-6 27,0-1 0,-1 0 0,0 1 0,-1 6 0,-5 77 288,4-61-178,-7 28 1,-1 3-20,-20 109 250,19-124-362,-14 76 197,25-120-233,-1 0 1,1 0-1,0 0 0,0 0 1,0 0-1,0-1 1,0 1-1,0 0 1,0 0-1,0 0 1,1 0-1,-1 0 0,0 0 1,1 0-1,-1-1 1,0 1-1,1 0 1,-1 0-1,1 0 1,-1-1-1,1 1 1,-1 0-1,1-1 0,1 2 1,0-1 4,-1 0 0,1-1-1,1 1 1,-1 0 0,0-1 0,0 1 0,0-1 0,0 0-1,4 1 1,2-1-5,22 0 26,56-10 1,66-3 2,-134 13-34,1 0 0,-1 2 0,0 0 0,1 1 0,-1 0 0,19 8 0,2 2 26,64 33 1,-100-44-28,0-1 0,0 1 0,-1-1 0,2 0-1,-1 0 1,0 0 0,3 0 0,8 2 1,36 12 38,-44-14-34,20 7 25,1-2-1,36 5 1,-59-11-23,1 0 0,-1-1 1,1 1-1,-1-1 0,0 0 0,0 0 1,1 0-1,-1-1 0,0 0 1,6-3-1,-9 5-7,-1 0-1,0-1 1,1 1 0,-1-1-1,1 1 1,-1 0 0,1-1-1,-1 1 1,0-1 0,1 1-1,-1-1 1,0 1 0,0-1-1,1 1 1,-1-1 0,0 1-1,0-1 1,0 1 0,0-1-1,0 0 1,1 1 0,-1-1-1,0 1 1,0-1 0,0 1-1,-1-1 1,1 0 0,0 0-1,-6-17 17,4 14-11,-3-6-2,-1-1 0,-1 1-1,1 0 1,-2 0 0,-9-10 0,17 20-6,-1-1 0,0 0 0,0 0 0,0 0 1,0 0-1,0 0 0,0 1 0,0-1 1,0 0-1,0 0 0,-2 0 0,-7-2 0,0 1 0,-1 0 0,-14-1 1,17 2 0,-11-1 2,0 1 1,-1 0 0,-22 4-1,22-2-1,-43 3 4,-120 4 1,149-8-4,0-1 1,0-2-1,-36-8 0,-30-8 83,100 19-86,-47-13 68,40 11-51,1-1 0,-1 1 0,1-1 0,0 0 0,-9-7 0,14 9-14,0 0 0,0 0 0,0 0 1,0 0-1,0 0 0,0-1 0,1 1 0,-1 0 0,1-1 0,-1 1 0,1-1 0,-1 1 0,1 0 0,0-1 0,-1 1 0,1-4 0,0 4 0,1-5 10,6-12 1,7-9-12,0-6-2,-1-6 0,-7 11 1,2-34 0,-8 61-1,1-20 6,-2-42 1,-2-21-4,-10-70 5,10 128-2,-3-33 1,-2-4-4,2 15 2,2 11-2,-1 10 2,2 12-1,3 15-4,0 0 0,0 0 0,0 0 0,0 0 0,0 0 0,0 0 0,0 0 0,-1 0 0,1 0 0,0 0 0,0 0 0,0 0 0,0 0 0,0 1 0,0-1 0,0 0 0,0 0 0,0 0 0,0 0 0,0 0 0,0 0 0,0 0 0,0 0 0,0 0 0,0 0 0,0 0 0,0 0 0,-1 0 0,1 0 0,0 0 1,0 0-1,0-1 0,0 1 0,0 0 0,0 0 0,0 0 0,0 0 0,0 0 0,0 0 0,0 0 0,0 0 0,0 0 0,0 0 0,0 0 0,0 0 0,0 0 0,0 0 0,0 0 0,0 0 0,0 0 0,0 0 0,0 0 0,0 0 0,0 0 0,0 0 0,0 0 0,0-1 0,0 1 0,0 0 0,0 0 0,0 0 0,0 0 0,0 0 0,0 0 0,0 0 1,-1 8 1,-2 25 15,-1 79 1,3-84-10,-7 139 13,6-129 12,-20 171 35,18-170 72,1-11-73,-13 128 52,15-147-132,-2 42 97,3-47-65,0 0 0,0 1 0,0-1 0,1 1 0,-1-1 1,1 0-1,0 0 0,0 0 0,3 6 0,-4-10-13,0 0 0,0 1 0,1-1 0,-1 0 0,0 0 0,0 0 0,0 0 0,0 1 0,1-1 0,-1 0 0,0 0 0,0 0 0,0 0 0,0 0 0,1 0 0,-1 0 0,0 1 0,0-1 0,0 0 0,1 0 0,-1 0 0,0 0 0,0 0 0,0 0 0,1 0 0,-1 0 0,11 1 62,0-1 1,17 0 0,-21-1-57,-1 0 0,1 0-1,-1-1 1,1 1 0,-1-1-1,0-1 1,11-5 0,-10 5-8,5-3 14,1 1-66,-1-1 1,0 0-1,0-1 0,19-14 1,-30 20-121,1-1 1,-1 1 0,1 0 0,-1 0-1,1 0 1,-1 0 0,1 0 0,0 0-1,0 0 1,3 0 0,-4 0-365,1 1 1,0 0-1,0 0 1,-1 0-1,1 0 1,0 1-1,2 0 1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18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11296,'43'-49'228,"-43"49"-188,0 0 1,0 0 0,0-1-1,0 1 1,0 0 0,1-1 0,-1 1-1,0 0 1,0 0 0,0-1-1,1 1 1,-1 0 0,0 0 0,0 0-1,1-1 1,-1 1 0,0 0-1,0 0 1,1 0 0,-1 0 0,0-1-1,1 1 1,-1 0 0,0 0-1,0 0 1,1 0 0,0 0 0,0 0 23,0 1 0,0-1 1,0 0-1,0 1 1,0-1-1,0 1 1,0 0-1,0-1 1,0 1-1,0 0 0,0-1 1,-1 1-1,1 0 1,0 0-1,-1 0 1,1 0-1,0 0 1,-1 0-1,1 0 0,-1 0 1,1 0-1,-1 0 1,1 1-1,-1-2-11,0 1-1,0-1 1,0 1 0,1-1-1,-1 1 1,0-1 0,0 0-1,1 1 1,-1-1-1,0 0 1,0 1 0,1-1-1,-1 0 1,1 1 0,-1-1-1,1 0 1,43 36 1111,-32-28-736,69 24 93,14-3-502,-24-9 159,146 39-2,-169-45-134,206 65 24,-198-61-4,244 87 36,-237-82 4,264 103 43,-262-101-50,252 96 83,-253-99 122,250 84 118,-254-87-130,203 58 132,-214-65-74,171 26 128,-181-34-186,-26-3-206,32 1 168,90-7 0,-97 1-97,37-11 0,-14-3-83,-61 21-1869,-7 3-495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19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627 25 9328,'30'35'192,"-42"-50"2351,3 2-1387,-13-13 1,21 26-1038,1-1-80,0 1-1,-1-1 1,1 1 0,-1-1-1,1 1 1,-1 0 0,1-1 0,-1 1-1,1 0 1,-1 0 0,1-1-1,-1 1 1,1 0 0,-1 0-1,-1-1 1,3 4 215,15 42 87,-9-33-154,47 71 69,-40-63-95,78 102 68,-68-93-74,138 145 110,-129-140 108,128 122 130,-130-127-228,112 100 83,-117-107-236,71 77 58,-84-83-32,-10-11-122,0 0 0,0 1 0,-1-1-1,1 1 1,-1-1 0,0 1 0,0 0 0,0 6 0,-2-11-16,0-1 0,0 0-1,0 1 1,0-1 0,0 0 0,0 1 0,0-1-1,0 1 1,0-1 0,0 0 0,0 1 0,0-1-1,0 0 1,-1 1 0,1-1 0,0 0 0,0 1-1,0-1 1,-1 0 0,1 1 0,0-1 0,0 0-1,-1 0 1,1 1 0,-1-1 0,-5 6 36,-1 0 1,-1-1 0,1 0-1,-1 0 1,0 0 0,-12 4-1,-4 0 34,-151 49 80,131-45 162,-210 58 99,200-58-266,-207 43 37,211-48-184,-178 13-92,188-19-410,-120-10-204,114 5-2006,-50-2-6512,224 12 6939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1.07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428 122 13360,'-8'-14'1363,"-10"-26"0,12 24-378,-10-15 1,15 28-702,-7-15 1386,7 21-1554,-3 62-76,2 50-4,1-86 104,-6 158 56,3-139-56,-11 94 0,-3 15-66,8-96 152,-57 225 86,51-234-112,-82 184 59,13-73-146,78-150-105,1 0 0,1 0 0,0 1-1,1 0 1,0-1 0,1 2-1,1-1 1,0 0 0,0 28 0,2-40-15,0 0-6,0 1 1,0-1-1,0 1 0,0-1 0,-1 0 0,0 5 1,1-3-300,29 57-1122,-26-54 1475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0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419 0 16408,'0'0'0,"-26"0"0,-15 3 967,-17 8 9,-15 8-976,14 2-832,8 3 936,-59 21-12767,220-90 12663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1.87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34 10312,'12'12'117,"-7"-7"112,0 0 0,0 0 0,9 6 0,42 30 932,-38-28-498,30 29-1,-33-28-548,0 1 333,59 74 121,-59-70-407,63 84 98,-63-82 42,55 88 134,-57-90-96,85 142 1037,-60-94 552,-37-67-1900,-1 0 1,1 1-1,-1-1 0,1 0 0,0 0 0,-1 0 0,1 0 0,-1 0 0,1 0 0,-1 0 0,1-1 1,-1 1-1,1 0 0,-1 0 0,1 0 0,-1 0 0,1-1 0,-1 1 0,0 0 0,1-1 0,-1 1 1,1 0-1,-1-1 0,0 1 0,1 0 0,0-1 0,0 0 119,48-30 333,11-13-246,9-5 140,-15 13-176,61-45-10,-86 59-126,148-122 40,-141 114 18,134-108 28,-138 113-126,113-79-6,-119 89-90,96-37-76,-102 47-164,-6 3 194,0 1 0,0 0 0,25 3 0,-26 1-400,-7 0 362,0 0 0,0 1 0,0 0-1,0-1 1,-1 2 0,1-1 0,-1 1 0,8 9-1,31 45-3022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2.72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1 11744,'14'-1'154,"20"1"1013,-16 3-183,1 1 0,23 9 0,-17-6-900,74 14 588,-78-17-636,95 15 4,-88-14 6,137 27 40,-124-22 62,82 26 4,15 9-92,-79-24 86,259 97 50,-252-94-96,268 97 58,-267-98 28,304 99 64,55 32-20,-298-107-151,-83-33 34,223 57 59,-212-57 8,232 55 86,-231-56-20,219 56 78,-226-55-184,165 51 43,-178-52-110,115 50 18,-128-50-78,67 49-39,-90-61 2,0 0 0,0 0 1,1 0-1,-1 0 0,0 0 0,0 1 1,0-1-1,1 3 0,4 5-52,-1 1 0,-1 0 0,0 0 0,6 21 0,-10-30 29,0 0-1,1 0 0,-1 0 1,0 0-1,0 0 0,0 0 1,0 0-1,0 0 0,-1 0 0,1 0 1,0 0-1,-1 1 0,-4 12-176,0-2 0,-1 1 0,-12 20 0,9-22-534,1-6 520,1 1 0,-1-1 1,-16 7-1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3.475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0 13624,'10'25'511,"28"68"3412,-19-56-3722,-9-17 99,20 45 0,16 33-240,70 124-59,-91-177 10,4 11 51,116 233 28,-119-235-28,32 69 3,2 13-52,-16-15-13,-21-30-74,-23-91 74,6 33-372,-2 2-66,-2 0 1,-3 52 0,0-77 209,0 0 0,0 0 0,-6 18 0,4-13-1872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3.85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1650 0 13360,'-75'35'1313,"-28"14"163,71-36-690,-73 26 1,-21 5-523,71-25 269,-238 92 106,233-85-646,-231 116-111,279-136-20,2 0 0,-1 1 0,-10 8 0,21-15 138,-124 94-548,8 6 304,116-100 244,-71 59-2525,-73 57-5557,336-271 6096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6.154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26 2852 13624,'-23'-48'5669,"21"49"-5489,2-2-107,0 0 1,-1 1-1,1-1 1,0 0-1,0 1 1,0-1-1,0 0 1,0 1-1,0-1 1,0 0-1,0 1 1,0-1 0,1 0-1,-1 1 1,0-1-1,0 1 1,0-1-1,1 0 1,-1 1-1,1-2 1,7-8 63,-2 4-101,-1-1-1,1 1 1,9-7 0,52-37 66,-13 15 147,11-9-162,30-25 9,-76 54 66,73-73 63,-74 67-92,76-101 49,-71 93-74,123-147 40,-115 139-82,130-143 28,-130 144-28,118-154 18,-119 152-62,146-176 11,-84 104-23,98-121 11,-169 205-13,104-118 17,-98 115 30,292-267 147,-196 180-82,-99 95-20,44-32 0,21-12-80,76-49-40,-136 96-78,103-60-62,-110 65-74,73-54-476,-90 64 572,0 0 48,-1 0 0,0 0 1,0 0-1,5-5 0,-2 18-1168,-6-7 1107,0 0 0,0 0 1,0 1-1,0-1 1,-1 0-1,1 0 0,-1 1 1,0-1-1,-1 6 1,2 8-379,0-4 521,1 19-2511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6.802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1384 37 11120,'-44'6'3306,"44"-6"-3305,1 0 0,-1 0-1,0-1 1,1 1 0,-1 0 0,0-1-1,1 1 1,-1 0 0,0-1-1,1 1 1,-1-1 0,0 1 0,0 0-1,1-1 1,-1 1 0,0-1-1,0 1 1,0-1 0,0 1 0,0-1-1,0 1 1,0-1 0,0 1 0,0-1-1,0 1 1,0-1 0,0 1-1,0-1 1,0 1 0,0-1 0,0 1-1,0 0 1,0-1 0,-1 1-1,1-1 1,0 1 0,0-1 0,-1 1-1,1 0 1,-1-1 0,-12-12 33,13 13-16,-6-3 203,-41-7 111,33 10-24,-87 6 136,77-3-96,-119 19 156,107-15-98,-195 45 136,184-41-276,-193 60 102,218-65-320,-232 81 391,195-61-390,23-10 223,-33 16-3483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7.270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6 1 12552,'0'5'1185,"-3"60"144,1 29 169,1-60-1394,2-9 275,4 40 1,4 21-304,24 107-69,-24-151 26,21 79 1,10 36-26,31 105-63,-61-221-250,20 127-206,-27-141-235,-8 68-185,3-69-940,0 31-5091,5-132 5230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8.037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1 231 9864,'38'-57'1158,"-10"22"-2447,70-35-2099,-59 44 2624,23-16-2649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8.413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1 872 6008,'17'-6'40,"42"-16"720,25-10 201,-66 24-153,75-39 320,-10-1 476,-32 17-809,55-32 21,-84 51-295,97-49 195,-92 48-289,130-62 149,-125 59-256,123-54 73,-124 57-345,45-17 4,16-2-40,70-22-84,-135 43-321,101-57-241,-103 53-172,104-61-206,-90 53-639,39-23-4292,-182 107 4469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8.903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813 368 15416,'-6'-1'530,"-1"0"0,1-1 0,0 1 0,-1-2 0,1 1 0,-9-5 0,14 7-372,-1-1 1,1 0-1,0 0 0,-1 0 1,1 0-1,0 0 0,-1 0 1,1-1-1,-1-1 0,-4-3 86,-1-1-109,-15-12 464,-10-7-139,-14-10-368,-66-36-109,89 59-70,-94-51-101,93 52-232,-148-55-1272,130 57 1426,37 8 36,-1 1 1,1 0 0,0 0-1,-1 1 1,-7-1-1,0 1 27,-22-1-172,34 1 276,0 0 1,0 0-1,0 0 0,0 0 1,0 1-1,0-1 0,0 0 1,0 0-1,0 0 0,-1 1 1,-3 1-53,1 0 0,0 1 0,0-1 0,0 1 0,1 0 0,-1 0 0,0 0 0,-4 5 0,8-8 140,0 0-1,0 1 1,0-1 0,-1 0-1,1 0 1,0 1 0,0-1-1,0 0 1,0 0 0,-1 1-1,1-1 1,0 0 0,0 0-1,0 1 1,0-1-1,0 0 1,0 1 0,0-1-1,0 0 1,0 1 0,0-1-1,0 0 1,0 0 0,0 1-1,0-1 1,0 1 0,2 4-128,0 1 0,0-1 0,0 0 1,0 0-1,1 0 0,5 8 0,0-1-975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0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40 13808,'50'13'294,"-46"-12"1462,-5-2-1097,-3-3-269,3 4-248,-4-3-170,0 0 699,0 0 0,0 0 0,-6-6 0,4 1-353,7 8-309,0 0-1,0 0 1,-1 0-1,1 0 0,0 0 1,0 0-1,0 0 0,0-1 1,0 1-1,0 0 1,0 0-1,0 0 0,0 0 1,0 0-1,0 0 1,0 0-1,0 0 0,0 0 1,0 0-1,0 0 1,0 0-1,0 0 0,0-1 1,0 1-1,0 0 0,0 0 1,0 0-1,0 0 1,0 0-1,0 0 0,0 0 1,0 0-1,0 0 1,0 0-1,0 0 0,0 0 1,0-1-1,0 1 0,0 0 1,0 0-1,0 0 1,0 0-1,0 0 0,0 0 1,0 0-1,0 0 1,1 0-1,-1 0 0,0 0 1,0 0-1,0 0 0,0 0 1,0 0-1,0 0 1,0 0-1,0 0 0,0 0 1,0 0-1,0 0 1,0 0-1,1 0 0,4-3 119,1 1-1,-1 0 1,1 0-1,7-2 0,-8 3-115,-1 0 0,1 0-1,-1 1 1,1-1 0,0 1-1,4 1 1,7-1 1,30 0 21,-25 0 87,105 9 42,-99-5-76,119 28 24,-115-21-82,138 65 14,-166-74-39,0-1-1,0 1 0,0-1 0,0 1 0,0 0 1,0 0-1,-1 0 0,5 4 0,-7-6-2,55 58 20,-45-45-19,1 0 0,-2 1 0,11 21 0,-15-26-1,-1 1 0,0-1 0,-1 1 0,0 0 0,2 20 0,-4-19 0,0 1 0,-1-1 0,-1 1 0,-3 20 0,1-19 2,-1 0-1,-1 0 0,0 0 1,0-1-1,-1 0 0,-1 0 1,0 0-1,-11 13 0,16-23 9,0 1 0,0 0 0,-1-1 0,1 0 0,-6 4 0,8-6-10,-54 40 60,-9-8-4,63-32-56,-23 10 222,-92 25 130,-11-15 77,108-17-385,9 0-37,7 0-4,5 2-2,-2-5 0,14 13 0,13 10-1,13 11 0,48 51 4,-87-82-2,15 16 26,63 90 29,-78-106-44,0 0 1,0 0 0,0 1-1,-1-1 1,1 0-1,1 6 1,-3-9-14,27 83 98,-4 10-44,-22-89-30,0 0 0,0 0 0,-1 0 0,1 0 0,-1 0 0,0 8 0,-8 69 148,-10-2-122,18-79-50,-1 2 7,1 0-1,-1 0 0,1 0 0,-1 0 1,0 0-1,0 0 0,0 0 0,0 0 1,0 0-1,0-1 0,0 1 0,-3 2 1,4-4-7,-9 11 28,0-1 0,-22 19 1,17-20-15,0 0-1,-22 10 1,34-17 0,-1-1-1,1 0 1,-1 0-1,0 0 1,1 0-1,-1 0 1,0-1-1,-3 1 1,6-1-14,-19 3 62,-32 1 1,29-5-51,-29-5 0,47 6-13,1-1 0,-1 1 0,1-1 0,-1 0 0,1 0 0,-6-3 0,-67-33-5,-1-11-72,77 48 78,-28-19-378,-110-91-976,82 60 290,54 49 959,1 0-1,0 0 1,-1 0-1,1-1 1,0 1-1,0-1 1,0 1-1,0-1 1,0 1-1,0-1 1,0 1-1,-1-4 1,-7-15-2822,1 4-6297,19 37 6931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9.274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0 0 13088,'8'56'1200,"7"40"113,-11-71-745,25 119 126,-23-113-652,29 126-120,-28-123-580,26 149-335,-29-152-46,-2 0 393,-3 33 0,1-63 630,0-1 0,0 1 0,0-1 0,0 1 0,0-1 0,0 0 0,0 1 0,0-1 0,0 1 0,0-1 0,0 1 0,-1-1 0,1 1 0,0-1 0,0 0 0,0 1 0,-1-1 0,1 1 0,0-1 0,-1 0 0,1 1 0,0-1 0,-1 0 0,1 1 0,-1-1 0,-4-2-53,5 2 47,-17-19-1472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40.043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1 12912,'18'0'81,"44"2"1198,53 7 213,-89-6-831,121 6 200,-110-7-546,76 4 3,40-1-254,4 1-64,6-1 0,4 2 0,5 2 0,1 3 0,1 0 2,2-5 3,1-2-2,171 7 11,-283-9 26,258 9 19,-258-9-6,263 14 42,-262-13 60,275 10 77,-273-10-26,267 19 50,-268-17-216,269 25 46,-267-24 100,285 35 77,-281-33-70,301 43 49,-298-40-196,312 49 13,-311-49-46,111 18 1,37 5-12,210 33-7,-357-57-22,286 29-10,-295-34 12,251 20-5,-260-21 10,232 14-18,-238-15-34,186 25-83,-196-22-212,159 42-207,-196-48 405,-1 1 1,0 0 0,11 6-1,63 32-504,-8 6 398,-48-29-423,2 8 265,26 34 1,-42-44 273,-5-2-346,-1 0 1,0 0-1,3 25 0,11 33-8661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40.605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1401 1535 14968,'-55'-54'1401,"-257"-289"1663,234 249-2886,44 51-38,-62-79 0,-7-12-268,61 80-652,-176-216-345,177 221 178,-52-51 1,6 12 701,58 62-35,-82-58-1851,10 10-6842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40.936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1266 0 14968,'-102'100'248,"73"-72"993,-65 58 4,-17 14-894,63-53 157,-83 86 4,-8 16-556,82-82-690,-87 119 1,-3 16 537,59-83-2013,-88 114-5888,410-543 6085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59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1 6904,'0'0'1120,"2"4"-187,28 53 3286,-29-56-4117,1 1 0,-1-1 1,1 1-1,0-1 0,-1 1 1,1-1-1,0 0 1,0 0-1,0 0 0,0 0 1,0 0-1,0 0 0,0-1 1,0 1-1,0 0 0,0-1 1,4 0-1,0 0 85,0-1-1,0 0 1,-1-1 0,1 0-1,10-3 1,-15 4-188,5 0 89,84 20 557,-64-12-644,69 18 289,-59-17-148,-24-5-115,7 2 239,0-1 0,31 3-1,11 1 406,-59-8-633,0 1 0,0 0 1,0 0-1,0 0 0,0 0 0,0 0 0,-1 0 1,1 0-1,0 0 0,2 4 0,-1-3-5,-2-1-12,0 0-1,0 0 1,1 0-1,-1 0 0,0 1 1,0-1-1,0 0 0,0 1 1,0-1-1,-1 1 1,2 2-1,2 3 15,0 0-6,-1-3 27,-1 0 0,0 1 0,0-1 0,2 8-1,19 63 251,-15-42-162,6 50 1,-11-64-109,0 13 157,4 75 1,-2 15-129,-3-69 68,4 237 41,-6-229-106,4 243 42,-3-244 10,4 226 43,-4-232-68,3 186 35,-4-197-70,3 186 142,-3-68-4,0-155-184,0 15 20,2-1-1,6 37 1,-3-40-27,-4-14-6,0-1 0,0 0 0,0 1 0,0-1 0,1 0 0,1 2 0,17 15 22,-6-7-15,-4-3-8,-2 0 0,-7-8 0,-1 0 0,0 0 0,0-1 0,0 1 0,1 0 0,-1-1 0,0 1 0,0 0 0,0 0 0,0-1 0,-1 1 0,1 0 0,0 1 0,0-1 0,-1 0 0,1 0 0,0 0 0,-1 0 0,1-1 0,-1 1 0,1 0 0,-1 0 0,0 0 0,1-1 0,-1 1 0,0 0 0,1 0 0,-2 0 0,-6 3 1,0 0-1,0 0 0,0-1 1,-16 4-1,18-5 2,-13 1 20,-40 2 3,-31 0-18,-139 5-55,185-8-226,-150 25-142,137-18-2497,-60 7-7420,272-37 7772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0:22.78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10090 14256,'31'-19'4587,"-28"19"-4346,6 0 602,80-16-680,-52 9-20,58-16 285,-81 19-266,1-1 1,-1-1-1,18-9 1,-15 7-112,-9 4 20,76-36 177,-81 38-246,101-56 70,-61 28-68,61-46 18,-93 69-20,16-16 24,65-64 99,-82 77-117,19-25 57,55-65 50,-38 50-62,34-31-1,-62 64-32,74-74 11,-74 73 2,70-71 11,-69 69-24,80-95 6,-81 94-18,103-133 28,-77 94-32,-28 39 2,17-23 1,4-6-4,42-80 6,-65 108 6,71-114 29,-48 83-2,61-85 34,-69 93-70,-18 27 2,76-143 28,-79 141-34,12-20 6,2-3-1,4-8-4,-1 8 2,0 3-2,58-93 33,-53 82-34,-2-5-2,-1-1 0,0 2 0,-1 1 0,30-57-30,17-31-40,-66 128 67,12-23-44,19-60 4,11-28 33,-42 111 7,63-132-28,-41 89 14,47-86-59,-44 75 16,34-74-34,-41 91 74,36-73-69,-36 72 66,33-83-15,-51 115 37,10-25-38,16-40 4,-26 68 30,37-65 1,-22 40-15,-13 23 18,23-41-41,14-25-2,-3-7 9,-33 70 32,38-97-35,6-1 16,-33 77 14,47-104-3,-57 118 7,14-54 0,-2-31 9,-18 90-2,0-4 0,1-9 2,3-3-4,-1-3-1,1-2 0,2-1 0,0-3 0,25-108-29,-25 103 26,-9 46 3,21-123-22,-19 76-20,4-71-42,-7 112 81,0-20-44,-6-83-3,0 66 34,-6-78-22,6 90 36,0 1 2,-1 1 0,0 1 0,-3 0 0,2 1 0,-1 1 0,-3-9 0,-6-27 0,-30-153 0,42 201 0,-4-4 0,-1-4 0,-37-100-8,20 34 4,6 20-1,7 10-7,6 24 3,-11-57-1,9 56 4,-20-68-4,16 70 10,-30-70-29,38 99 27,3 7-8,1-1 0,-1 1-1,-1-10 1,-33-94-74,24 68 64,-31-106-34,37 120 52,1-1 2,-1 1 0,1 0 11,-11-45 18,9 44-7,2 1-1,2-2 0,0 1 1,1-41-1,3 38 2,-5-79 25,-2-6 33,0 31-42,-9-88-7,10 115-19,0 10-10,2 2 2,0 1-2,-11-81-5,9 84 2,1 0 0,1 0 0,1 3 0,1 4 2,0 0 3,0 0-2,-1 2-148,0 1 1,-16-60-1,12 76-20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0:26.695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4370 9669 12192,'-44'-69'4114,"42"65"-4006,-1 0 0,1 0 0,-1 0-1,0 1 1,-3-4 0,-4-5-8,-19-22-27,16 20-80,-71-66-6,65 63-12,-75-67-18,75 67-42,-82-68-25,78 66 52,-121-93-9,113 89 60,-49-34 1,-19-13 4,-71-52 4,140 99 6,-112-91 14,113 89 18,-122-106 39,122 105 76,-99-94 51,103 98-124,-90-78 34,92 81-50,-90-69 28,89 70-28,-104-78 25,102 75-38,-92-98 15,96 95-46,-29-32 3,-8-11-18,50 57-7,-100-120 0,28 27-7,65 81-18,-63-96-5,64 97 10,-84-126-33,57 84 36,-13-28 6,43 70 4,-62-110 1,59 103 14,-51-102 21,53 105 44,-46-101 21,48 103-66,-108-242 140,106 236-120,5 12-20,-56-121 120,-12-14 88,67 136-227,-11-29 64,-19-52 3,-11-40 24,-6-18 51,37 95-84,-28-82 339,29 81-276,-25-74 119,28 91-156,5 11-27,-7-37-1,12 28-12,-17-76 98,19 102-144,1 10 8,1-1 0,0 0 0,-1-9 0,-4-61 67,6 65-39,-1 1-1,-1-1 0,0 1 0,-6-18 0,-2-10 81,-18-82 127,20 73-164,-19-71 7,23 105-92,-4-26 23,-7-47 2,0 17-6,1 11-8,-14-91 53,25 133-61,-4-22 13,-7-87 21,10 68-26,-13-95 53,10 92-44,-5-69 142,9 79-124,-1 14-14,0-9-18,-3-6-2,-3-5-4,-1 0-1,0-2 0,0 2 0,-1 1 0,-23-106-8,20 98 0,-11-44-5,21 86-12,-27-87-9,8 37-46,0 2 48,-31-91-21,30 93 10,-29-91-26,38 107 66,2 0 3,1 0 0,-13-101-14,19 88 4,3 16 4,2-12 4,0 0 2,1 4 0,1 4 0,1 1 0,5-96 30,-2 98-28,-4 42-2,4-99 10,-4 65 2,-2-7-10,-2 4-2,-2 2 0,-15-65-22,14 72 6,-4-103-11,8 20-50,-9-21-626,11 127 647,1 10-57,-1-1-1,1 1 1,-1-1 0,0 0-1,1 1 1,-4-7 0,-7-16-843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0:34.7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12410 9258 8792,'12'-5'14,"-7"3"323,0-1 0,-1 1-1,9-7 1,52-38 2951,-56 40-2869,0 1 0,0-1 0,0-1 1,10-13-1,-18 21-410,-1-1 0,1 1 0,-1-1 0,1 1-1,-1-1 1,1 0 0,-1 1 0,0-1 0,0 0 0,1 1 0,-1-1 0,0 0 0,0 0 0,0 1 0,0-1 0,0 0 0,0 0 0,0 1-1,0-1 1,0-1 0,0 2 1,-1-1 0,1 1 1,0-1-1,-1 1 0,1-1 0,-1 1 0,1-1 0,0 1 0,-1-1 0,1 1 0,-1 0 0,1-1 0,-1 1 0,0 0 1,1 0-1,-1-1 0,1 1 0,-1 0 0,0 0 0,-5-1 35,0 0 0,0 1 0,0 0 0,-7 0 0,10 1-48,-55 2 200,-46 3 15,81-5-64,-99 1 66,95-2-52,-118-13 67,110 8-74,-178-40 67,168 33-60,-178-61 80,178 56-20,-185-85 74,185 81-168,-172-72 69,172 76-4,-192-57 81,190 60-68,-181-58 82,182 57-88,-195-65 51,194 62-198,-185-84 59,186 80 130,-185-98 66,186 97-242,-169-73 41,171 80 26,-177-52 38,177 56-116,-162-43 37,163 44 16,-178-44 37,176 43-92,-161-60 23,165 56-16,-163-77 23,164 73-30,-152-72 15,154 74-46,-144-64 24,144 66 34,-152-65 27,151 65-54,-143-75 22,144 71-20,-152-89 26,151 88-28,-160-82 22,159 83-22,-152-77 15,151 76-46,-165-88 16,165 86 2,-148-107 18,152 104-12,-146-94 14,146 97-40,-142-78 7,142 82-14,-151-71 5,148 73-10,-159-68 10,159 68 4,-152-71 11,153 71-20,-161-67 17,159 68 38,-152-63 22,154 64-68,-145-58 16,147 58 4,-147-55 16,147 54-38,-127-71 11,131 68 4,-123-77 15,123 77-30,-129-69 6,130 71-18,-115-65 12,117 66 8,-117-60 13,116 61-28,-121-64 5,122 62-10,-106-76 8,109 75-8,-101-72 8,102 73-10,-103-62 6,102 64 8,-103-58 6,105 59-18,-105-70 16,-12-3 49,97 61-60,23 14 27,-102-62 12,100 60-32,-128-80 34,94 57-12,16 10-8,-10-6-26,-61-41 8,29 22 0,62 39-5,-35-30 1,28 21-5,-86-65 52,76 56-52,-56-33 16,84 57-18,-24-14-3,-1 1-2,3 1 0,2 0 0,1 1 0,-2 0 0,-1 0 0,3 3 0,1 0 0,0-2 0,1-1 0,-1-1 11,1-2 0,-26-25 1,39 31 0,-15-22 0,20 25-7,-10-13-2,-1-1 2,-1-3-2,-36-51-5,40 51-4,2 5 1,-24-42 0,10 11 31,-5-28 35,23 50-12,2-2 1,2 1-1,-3-36 0,6 11-6,3 39-40,0-3 15,0 0 1,3-29 0,0 16 13,0-6-24,0-2-3,0-1-4,-2-2-5,-6-48 0,2 77-1,2 9-3,1-1-1,-1-12 1,-8-119-55,8 91 14,-1-53-1,1 58 34,-1 11-3,-7-38 0,0 29 3,-14-68-46,15 61 42,7 39 16,-2-10-4,0 0-1,2-1 0,1 1 0,2-25 0,13-36-13,-6 47-4,15-55-27,-20 80 50,-2 6-5,1-1 0,-1 1 0,-1 0 0,2-7 0,3-86-69,-4 51 60,6-66-59,-3 69 54,6-59-67,-7 60 58,2-83-77,-2 88 68,0 2 22,3-70-6,-1 65 14,26-138-20,-25 145 28,1 2 2,16-77-38,-22 103-5,0 1 0,-1 0 0,1 0 0,-1 0 1,0 0-1,0 0 0,-1 0 0,1 0 0,-1 0 1,0 0-1,0 0 0,-3-7 0,3 8-60,-1 1 0,0-1 0,1 0-1,-1 1 1,-1 0 0,1-1 0,0 1 0,0 0 0,-1 0-1,0 0 1,1 0 0,-1 1 0,0-1 0,0 1-1,1 0 1,-4-1 0,-1 0-270,1 0 1,-1 0-1,1 1 1,-1 1-1,1-1 1,-14 1-1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0:39.762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 1 1976,'0'0'0,"21"6"0,13 2 0,22 7-1008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0:40.827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3414 55 3144,'-1'-55'8530,"-6"57"-8148,-3 2-36,2 0-120,0-1 0,-13 3 0,-61 13 354,53-14-169,-45 4 1,54-7-338,-96 7 644,79-7-417,-80 2 96,93-3-129,-107 8 104,101-7-144,-147 11 70,141-11-198,-131 9 62,134-9 44,-133 2 66,135-4-152,-101 3 48,109-1-48,-123 19 274,129-19-374,5 0 82,-22 6 0,-62 19 131,66-18-68,-2 0 3,-54 24 0,-15 12 70,34-15 62,1 0-140,-105 38 370,101-42-444,-23 11-9,84-34-11,0 1 0,-17 9 0,12-5-37,1-1-13,4-3 8,0 2 0,-11 7 0,-5 4 6,2 1 0,-38 36 0,-4 14 53,59-61-73,1 0-1,0 0 1,0 1 0,1 0-1,0 0 1,-4 11-1,2-7-7,-36 77 44,35-74-38,-24 71 12,26-73-4,1 1-1,0 0 1,-2 18 0,-2 13 3,-12 47 4,16-72 10,-10 86 11,4-38-4,8-50-36,1-9 6,-1 0 0,1 0 0,-5 10 0,-42 124 133,41-127-136,-6 19 109,-21 80 17,23-79-130,-3 6 2,-2 4-2,-25 82 39,26-77-28,-15 81 74,20-74-64,-3 33 0,7-43-8,2-28-12,-5 46 8,-10 71 17,15-93-26,-1-2 2,0-4-2,0 3 2,-1 1-2,1-1 2,-1-1-4,2 7-1,1 3 0,-9 88 30,6-94-18,-4 95 92,4-49-60,3-51-8,0 92 156,3-113-119,1 0 1,2 0 0,-1 0 0,9 26 0,-8-37-76,-1-2 23,-1 1 0,1 0 0,-1 0 0,1 8 0,1 4-31,-3-18 7,1 0 0,-1 0 0,0 0-1,0 1 1,0-1 0,0 0 0,0 0-1,0 0 1,-1 1 0,1-1 0,0 0-1,0 0 1,0 0 0,0 1 0,0-1-1,0 0 1,0 0 0,0 0 0,0 0-1,0 1 1,-1-1 0,1 0 0,0 0-1,0 0 1,0 0 0,0 0 0,0 1-1,-1-1 1,1 0 0,0 0 0,0 0-1,0 0 1,0 0 0,-1 0 0,1 0-1,0 0 1,0 0 0,0 0 0,-1 0-1,1 0 1,0 0 0,-1 0 0,1 0-27,-1 0 1,0 0 0,1 0-1,-1 0 1,0 0 0,0 0-1,1 0 1,-1-1-1,0 1 1,1 0 0,-1 0-1,0-1 1,1 1 0,-1 0-1,0-1 1,0 0 0,-34-31-618,35 31 574,-1 1 0,1-1 1,-1 1-1,1-1 0,-1 0 0,1 1 0,-1-1 0,1 0 1,0 1-1,-1-1 0,1 0 0,-1 0 0,-4-18-519,-5-23 0,5 23-1941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16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1493 1 16048,'-29'32'297,"23"-28"2115,4-6-2057,2 1-149,-1-3-186,-1-1 1215,2 5-1160,-1 1 0,1-1-1,-1 0 1,1 0 0,-1 1 0,1-1 0,-1 0 0,1 1 0,-1-1 0,1 1 0,0-1 0,-1 0 0,1 1 0,-1-1-1,0 2 1,-2 2 74,-9 15 564,-34 72-33,34-66-632,-70 135 50,58-117 82,-54 91 0,-11 20-136,51-88-4,-164 290 31,158-280 42,-201 319 54,198-321-12,-55 86 3,6-15-116,62-94 6,-42 59 4,-3-2-42,47-65-150,-62 88-937,85-117 836,8-11-458,21-22-152,15-17 654,-15 17-2516,15-16-7460,-82 81 7641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0:56.74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2048 4600 10584,'0'0'840,"1"-5"-140,2-3-674,-1-2 173,0 0 0,-1 0-1,0 0 1,0-11 0,0-40-561,-2-17 164,1-94 1426,0 162-975,-1 0 1,0 1-1,0-1 1,-4-11 0,-22-69 428,13 56-532,-23-55 103,20 53-177,-27-49 338,24 54-222,-38-37 128,43 51-238,-17-20 20,-16-12-16,37 37-64,0 0 0,-18-26 0,19 24-12,9 13-7,-67-96 200,-7-17 25,67 102-217,5 7 19,0 0 1,-1 0 0,-7-9 0,-83-76 219,84 81-240,4 4 9,1 0-1,-1 1 1,-9-6-1,-63-36 65,26 21 24,5 2-33,-35-23 10,6-1 137,44 26-108,-58-40 17,30 19-12,-3-3-30,-81-47 210,93 61-214,-75-42 112,76 45-64,-75-36 106,109 57-230,10 4-3,-1 0 1,1 0-1,0-1 1,-6-4 0,-47-34 34,48 32 6,-8-13 7,2 0 0,-25-44 0,35 56-43,4 5 13,1 0-1,-1 1 1,1-1-1,-2-7 1,-9-29 188,-10-57 0,7-8 279,-2-132 0,20 126-340,-2-4 3,0 70-98,5-121 123,-1 106-138,0 6-34,2 2-1,3 2-4,1 3-1,2 4 0,8-82 15,-17 112-14,-2 7 2,0 0 0,0-14-1,-1-73 12,0 92-10,1-129 100,4-13-6,-5 131-95,6-29 14,25-91 21,-18 77-28,-5 18-3,-1-5-4,-2 5 2,-3 6-4,-1 24-22,-1 1 0,0 0-1,0-1 1,-1 1 0,0 0-1,-3-13 1,4 21 3,0-1 0,0 1 1,0 0-1,-1 0 0,1 0 0,0 0 0,0 0 1,0-1-1,0 1 0,0 0 0,0 0 1,-1-1-72,1 1 71,0 0 0,0 0 0,0 0 0,-1 0 1,1 0-1,0 0 0,0 0 0,0 0 1,0 0-1,-1 0 0,1 0 0,0 0 0,0 0 1,0 0-1,0 0 0,-1 0 0,1 0 1,0 0-1,0 0 0,0 0 0,0 0 0,0 0 1,-1 0-1,1 0 0,0 0 0,0 0 0,0 0 1,0 1-1,0-1 0,-1 0 0,1 0 1,0 0-37,0 0 36,0 1 1,0-1-1,0 0 0,0 0 0,-1 0 0,1 1 1,1 5-502,-1 5 447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1:50.066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5246 11656,'0'0'1,"3"-2"253,0-1-1,0 1 1,0 0-1,0-1 0,-1 1 1,1-1-1,-1 0 1,0 0-1,0 0 0,3-6 1,21-53 2460,25-78-2672,-50 138-57,43-108 515,-21 64-251,25-54 699,-27 61-656,33-63 328,-33 60-462,41-70 239,-39 74-352,-13 24 55,45-53 55,-51 61-80,1 0 0,0 1 0,9-8 0,-2 3-28,-1-1-22,16-14 34,60-54 142,-58 49-66,94-115 387,-116 135-451,0 1 0,14-13-1,1 0 10,-17 16-78,74-74 310,-41 46-176,56-38 114,-55 47-164,51-36 110,-57 34-122,17-10 74,57-34 0,-24 28-56,-44 26-78,58-22 22,-54 22-8,51-26 32,-83 38-58,14-7 8,65-18 19,-52 21-20,-12 1-2,5-2-6,-1-4-1,-2 0 0,0-2 0,-1-1 2,1-1 3,-1-2-2,-1 1 2,-1 2-2,1 0 2,-2 0-4,2 5-1,-1 2 0,-2 2-3,-8 4-7,-1-1 1,23-12-1,38-28-120,-41 23-21,-3 2-36,-3 7 49,27-3-119,-39 12 172,-8 2 70,14-3-68,63-13-59,-79 16 135,-1 0-1,1-1 1,0 1 0,-1-2-1,1 1 1,-1 0-1,0-1 1,6-6 0,36-38-17,55-75-40,-54 43-69,-41 68 74,-1 2 11,-1 2 30,0-1 1,-1 1-1,0-1 0,-1 1 1,4-15-1,0-1 18,-1-2 2,1-13 29,1-40 0,-5 36 56,-1 3-76,0-6-6,-1-2-4,1-1-1,0 0 0,2-1 0,2 3 0,-2 0 0,1 2 2,-3-2 3,-2-1-2,2-6 2,-1-4-4,3-78 15,-7 31 7,-1-37 106,0 32-62,3 87-14,-1-102 15,2 101-46,-2-170 38,0 121-48,2-36 6,0 83 4,-3-133 11,1 127-20,-4-37 1,-4-5-12,1 20-2,1 18 0,-40-179-98,47 215 61,1-1 1,0 0 0,0 1-1,0-1 1,0 1 0,-1-1 0,1 1-1,0-1 1,0 1 0,-1-1-1,1 1 1,0-1 0,-1 1-1,1-1 1,-1 1 0,1-1 0,0 1-1,-1 0 1,1-1 0,-1 1-1,1 0 1,-1-1 0,1 1 0,-1 0-1,0 0 1,0-1 0,-16 43-3529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2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367 118 14256,'4'11'2918,"-1"8"-2188,-1 0 0,-1 0 1,-1 27-1,0-41-646,-2 58-8,-7 76-72,6-105 16,-9 79 0,-2 17-8,9-74 28,-25 253 19,24-243-4,-31 277 35,29-275 10,-36 264 24,35-268-102,-41 239 16,39-246 4,-38 206 22,40-217-16,0-5-18,-29 146 60,34-162-63,-17 120 72,20-138-83,-2 31 40,1 43 0,2-72-31,0-3-13,0 1-1,0-1 1,1 0-1,-1 0 1,1 0-1,1 0 0,-1 1 1,4 8-1,-3-12-4,-1-1 0,1 1 0,0 0-1,0 0 1,0 0 0,0-1 0,1 0-1,-1 1 1,1-1 0,-1 0 0,1 0-1,0 0 1,0 0 0,0-1 0,0 1-1,5 1 1,-2 0 1,-4-3 0,0 1-1,0-1 1,0 1 0,0-1 0,0 1 0,0-1-1,0 0 1,0 0 0,0 0 0,1 0 0,2-1-1,82-6 100,-62 4-54,150-24 22,-136 20-20,164-31 19,-159 30-52,194-41 24,-223 46-6,20-2 0,216-16 67,-200 20-54,215 6 31,-213-1 16,205 25 31,-208-21-76,179 41 27,-187-38-22,147 46 14,-155-46-68,1 1-1,99 30 22,-120-38-16,106 25 42,-105-26-40,121 20 246,-15-18 395,22-5-444,-14 0-62,-99 0-126,153 1 18,-143-1 6,172-1 20,-170 0-18,167-10 33,-167 8 14,171-6 27,-172 8-100,162-1 16,-164 2 4,57 3 3,19 3-36,4 1-9,1 1 0,110 11-56,-69-7-12,-130-9 8,-6-1 30,115 6-42,-7-5 40,-95-3 30,0 1 2,3 1 0,3 0 2,96 8 19,-88-5-28,59 12-23,-71-8 14,53 12-114,-85-17 99,-4-3 23,-1 1 0,1-1 0,-1 1 0,1-1-1,0 0 1,-1 0 0,8 0 0,-9-1 11,-1 1-3,-1-1-1,1 0 0,-1 0 0,1 0 1,0 0-1,-1 0 0,1 0 0,-1 0 1,1 0-1,0 0 0,-1 0 0,1-1 1,0 1-1,0-1 0,0 1 0,-1-1 0,1 1 0,0-1 1,-1 1-1,1-1 0,-1 0 0,1 1 0,-1-1 0,1 0 0,-1 0 0,0 1 1,1-1-1,-1 0 0,0 0 0,0 0 0,1 1 0,-1-2 0,15-57 0,-11 41-4,-1 0 0,2-19 0,4-28 13,15-66 7,-19 103 18,28-127 17,-24 116-2,19-81 4,6-15-38,-20 77 8,18-90 3,6-38-18,1-4-2,-2-2-4,23-147 1,-50 281 6,38-207 8,-39 215-10,10-70 1,3-18-6,-18 109-2,28-210-12,-20 75-3,-11 134-18,-8-101-26,4 108-38,-22-77-36,24 98 120,1 0 0,-1 0 0,0 0 0,1 0 0,-1 0 0,-2-3 0,-14-20-60,-22-24 0,37 47 49,1 0 0,-1 1 1,0-1-1,0 1 1,0-1-1,-2-1 1,-86-45-204,71 41 94,-78-8-48,72 15 68,-134 12-58,122-8-8,-177 27-53,168-25 148,-201 21-38,195-23-2,-222 1-33,215-5 100,-251-7-9,245 5 60,-265-15-2,262 14 2,-292-10 6,285 11 34,-313-7 19,307 8 8,-341 1 46,336 0 62,-341-3 54,342 2-140,-345-11 44,347 10-6,-299-15 35,313 12-100,-228-18 37,245 19 16,-196-15 52,233 18-154,-110-6 2,106 7-37,0 1-397,-26-4 0,128 8-3298,-43-4-7629,-75-2 9128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3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902 0 14168,'-8'16'2903,"8"-16"-2850,0 0-1,0 0 0,0 0 1,0 0-1,-1 0 0,1 0 0,0 0 1,0 0-1,0 0 0,0 0 1,-1 0-1,1 1 0,0-1 0,0 0 1,0 0-1,0 0 0,0 0 1,-1 0-1,1 0 0,0 0 0,0 0 1,0-1-1,0 1 0,-1 0 1,1 0-1,0 0 0,0 0 0,0 0 1,0 0-1,0 0 0,0 0 0,-1 0 1,1 0-1,0 0 0,0-1 1,0 1-1,0 0 0,0 0 0,0 0 1,-7-3 431,-1 2-233,3 1-211,0-1-1,0 1 1,0 0-1,0 0 1,-7 2-1,-67 11 3,61-8 4,-82 25 14,78-22-40,-90 46 7,90-41-12,-89 59 9,107-70-23,0 1 1,0 1 0,0-1-1,-4 4 1,-117 130 16,102-107 4,-78 115 24,85-118 34,7-11-39,-5 10 17,0 0 1,-14 45-1,24-62-18,1 0-21,0-1 0,1 0 0,0 1 0,0 0 0,1-1 0,0 1 0,0 10 0,8 55 65,-2-59-22,39 70 27,-33-69-36,62 59 31,-57-62 16,125 65 350,-92-57-162,45 8 407,-85-26-644,-2-1 50,1-1-1,0 0 0,0 0 0,13-1 1,-13 0-61,4-3-13,-12 3-55,1-1 1,0 1 0,0 0 0,-1 0 0,1-1 0,0 1-1,0 0 1,0 0 0,-1 0 0,1 0 0,0 0 0,0 0-1,0 0 1,-1 0 0,1 0 0,0 0 0,0 0-1,1 1 1,-2-1-215,1 6-916,-10 67-4045,8-57-3572,3-37 6594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3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0 11296,'-5'9'190,"0"1"0,1-1 0,-1 1 1,2 0-1,-4 17 0,-7 44 1306,13-59-1405,-7 49 75,4-8-148,3-32 46,0 0 1,2 0-1,0 0 1,6 26-1,-5-36-33,-1-7 20,0 0 0,0-1-1,1 1 1,-1 0-1,5 7 1,-3-5 31,0-1 1,1 1-1,-1 0 0,1-1 1,1 0-1,-1 0 0,1 0 1,0 0-1,0-1 0,0 0 1,7 4-1,-12-8-67,0 0-1,1 0 1,-1 1 0,1-1 0,-1 0 0,0 0 0,1 0-1,-1 0 1,1 0 0,-1 0 0,1 0 0,-1 0-1,0 0 1,1 0 0,-1 0 0,1 0 0,0 0 0,11-3 96,0-1 0,21-7 0,-32 10-105,0 1 1,0-1 0,1 0-1,-1 1 1,0-1 0,0 0-1,0 0 1,0 0 0,1-1-1,57-62 102,-47 48 32,38-81 47,-30 50-19,-14 31-143,0 1-6,8-26 184,3-37 349,-8 35 2,-8 49-493,0 1 1,0-1-1,1 1 0,3 9 0,6 23 13,0 19-17,-9-38-30,2 0 1,0-1 0,2 1-1,13 33 1,-15-44-28,-2-4-23,1 0 1,-1 0-1,6 8 0,5 4-429,0-1 0,21 21-1,-28-31 94,1-1-1,0 0 1,0 0-1,13 6 1,-19-11 333,0 0 1,0 1-1,0-1 0,1 0 1,-1 0-1,0 0 0,0 0 1,0 0-1,0 0 0,1 0 1,-1 0-1,0 0 0,0 0 1,0-1-1,0 1 0,0 0 1,1-1-1,-1 1 0,1-2 1,7-1-1602,16-4-7646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4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423 3 11832,'-6'-1'293,"0"0"1,0 1-1,0-1 0,0 1 1,0 1-1,0-1 1,1 1-1,-1 0 1,0 0-1,0 1 0,-6 2 1,2-1-196,-20 9 235,-38 22-41,-1 0-330,13-6 26,45-22 9,-12 7-61,-38 30 1,60-43 59,1 0 0,0 1 0,-1-1 0,1 0 1,0 0-1,-1 1 0,1-1 0,-1 0 1,1 0-1,0 0 0,-1 1 0,1-1 0,-1 0 1,1 0-1,-1 0 0,1 0 0,-1 0 1,1 0-1,0 0 0,-1 0 0,1 0 1,-1 0-1,1 0 0,-1 0 0,1 0 0,-1 0 1,1-1-1,0 1 0,-1 0 0,1 0 1,-1 0-1,1-1 0,0 1 0,-1 0 0,1-1 1,0 1-1,-1 0 0,1-1 0,0 1 1,-1-1-1,15 1-249,-5-1 207,-5 0 32,-1 1 1,1-1-1,-1 1 0,0 0 0,5 0 1,56 8-62,-50-5 47,0 0-1,0 1 1,24 9 0,-26-8 25,3 2 10,56 44 38,-59-39 142,32 55 85,-43-65-248,0-1 0,0 0 0,-1 0 0,1 0 0,-1 1 0,1-1 0,-1 0 1,0 1-1,1 1 0,1 14 91,-1-1 0,-1 23 0,-3-26 140,-1-4-194,0 0 0,-1 0 1,0 0-1,0 0 0,-1-1 1,0 0-1,-1 0 0,-10 10 1,10-12-49,4-4-10,1 0 0,-1 0 0,0-1 0,1 1 0,-1-1 0,0 1 0,0-1 0,-6 2 0,-8 3-170,0-1 0,0-1 1,-28 3-1,34-7 189,-19-1-2540,-1 3-4935,73-4 5620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4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10584,'9'76'976,"-1"-28"-163,1 22-650,12 73-233,-17-117-275,15 91-320,-15-97-615,-1-9 1186,5 21-1671,0 0 0,16 37 0,-23-67 1673,0 0 1,1 0 0,-1 0-1,0 0 1,1 0 0,-1 0-1,4 3 1,2 3-341,9 11-1608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4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595 3 13448,'-61'-2'2041,"-18"4"212,54 0-1514,-1 1-1,-30 8 1,38-7-620,-5 1 187,-99 26-135,100-23-1158,-64 39-243,61-33-1079,-27 14-6229,121-65 6416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7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105 789 11832,'0'153'4494,"-3"-25"-3523,-3-7-855,5-92-50,-6 133 20,5-122-58,-9 205 14,9-193-22,-7 215 27,8-214 66,-2 216 33,1 216 30,0-417-145,-7 228 526,6-262-321,-3 107 242,-2 81-62,3-130-260,-1 6 28,2 1 290,5-100-303,0 0 0,1 0 0,-1 1 0,0-1 0,1 0 0,-1 1 0,1-1 0,2 0 0,0 0-81,15-7 70,10-4-55,1 2 0,53-12 0,-17 9-112,-24 5-14,53-5 1,127 2-244,239-6-26,-379 15 263,155-23 0,-133 9 11,155-3 1,-250 19 14,204 8-25,-98 7 1,120 33 1,114 51-256,-252-69 241,-54-17-59,201 57-37,-194-55 30,215 61-19,-170-48 119,103 27-6,0-17 5,192-12 72,-31-39 322,-277 8-298,0 4 0,85 10 0,-111-4-42,37 4 31,-32 2-44,111 3-1,-145-15-33,34-7 0,-19 3 4,-21 2 14,0 0-1,0-1 1,0-1 0,-1-1-1,0-1 1,23-10 0,-23 7 226,29-20-1,-41 24-145,-1 1 0,0-2-1,0 1 1,-1-1-1,0 0 1,9-12 0,-11 13-71,-3 4-20,1 0-1,-1 0 1,0 0 0,1-1 0,-1 1 0,1-4-1,3-10 11,0 0-1,-1 0 0,-1 0 0,-1 0 0,0-1 1,-1-20-1,-10-106 43,5 95-51,-2-18-7,-14-346-4,20 385-12,-2-60 1,-1-31 12,2-13 6,0-10-2,-2-120 5,3 211-2,0-214 4,0 210-4,4-80 1,4-30-6,13-119-7,-18 248-4,3-24-70,24-238-29,-24 240 44,26-206-22,-28 213 22,10-195-30,-13 200-10,0 18 61,-3-165-64,1 174 95,0-7-10,-2-1 1,-8-41 0,7 51-8,-12-28 0,9 35-22,-1 3 36,0 1 1,-1-1-1,1 1 1,-16-5-1,10 7-82,-67 6-21,57 2 94,-148 40-10,132-35-10,-183 45-9,173-43 34,-83 16 0,-40 4 16,-177 26 8,282-49 16,-289 25 14,277-29 14,-141 2 4,-18-4-30,141-4 38,-407-17 32,404 14 8,-387-9 24,391 10-102,-387-2 11,390 5-18,-361 1 9,370 0-16,-293 17 8,309-12-10,-240 30 0,258-29-18,21-3-53,-34 4-295,-66 19-1,121-25 141,-10 3-95,0 0 0,1 1 0,-23 11 0,37-15-300,6-3 790,14-5-2960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8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631 17 12280,'-5'6'41,"2"-2"65,1-1 1,-1 1-1,-1-1 1,1 1-1,0-1 1,-1 0 0,1-1-1,-7 5 1,9-7-68,1 0 1,-1 1 0,0-1 0,1 0 0,-1 0-1,0 0 1,1 0 0,-1 0 0,0 0 0,0 0 0,1 0-1,-1 0 1,0 0 0,1 0 0,-1 0 0,0 0-1,1 0 1,-1-1 0,0 1 0,1 0 0,-1 0-1,0-1 1,-13-10 514,8 5-471,0 2 21,0-1 0,0 2 0,0-1 0,0 0 0,-1 1 0,0 0 0,1 1 0,-1 0 0,0 0 0,0 0 0,0 1 0,0 0 0,0 0 0,-1 0 0,1 1-1,0 0 1,0 1 0,-7 1 0,1 1-62,0 1 0,0 0 0,1 0 0,0 2-1,-19 10 1,-7 8-45,-32 26 14,49-33-6,-94 86 106,105-93-92,-18 22 283,-9 20 34,33-43-214,3-1-90,0-1-1,1 0 1,-1 1 0,2 8-1,2-7 9,4 4-40,2-1-1,-1 0 0,1-1 0,1 0 0,0 0 1,1-1-1,0 0 0,0-1 0,1 0 0,0-1 1,0 0-1,1-1 0,0-1 0,18 7 0,120 42-236,-91-33 86,41 19 3,-80-32 90,83 51-13,-85-47 46,0 4 24,0 0 1,-1 1-1,-1 1 1,0 1-1,-2 0 1,0 1-1,19 38 1,-32-55 22,-1 0-1,1 0 1,-1 0 0,0 0 0,0 1 0,-1-1-1,1 0 1,-1 0 0,0 1 0,0-1 0,-1 0 0,1 0-1,-1 1 1,0-1 0,0 0 0,0 0 0,0 0-1,-1 0 1,-3 6 0,0-2 50,0 1-1,-1-1 1,0 0-1,-1-1 1,1 1 0,-16 11-1,16-14 23,0-1 1,0 0-1,-1-1 1,1 1-1,-1-1 0,-13 4 1,-43 7 469,37-9-601,-17 4 238,-44 3 0,69-10-181,1-2-1,-1 0 1,0-1 0,1-1-1,-25-6 1,18 4 29,-10-3-3377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18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87 325 10040,'6'6'-68,"4"2"2457,-9-8-2333,-1 0-1,0 0 1,1 0 0,-1 1 0,1-1 0,-1 0 0,0 0-1,1 0 1,-1 0 0,0 0 0,1 0 0,-1 0-1,1 0 1,-1 0 0,0 0 0,1 0 0,-1 0 0,0-1-1,1 1 1,-1 0 0,1 0 0,-1 0 0,0 0-1,1-1 1,-1 1 0,0 0 0,0 0 0,1-1 0,3-2 231,0-1 1,1 1 0,-1 1 0,1-1 0,-1 1 0,1-1 0,0 1 0,0 0 0,0 1-1,0 0 1,6-2 0,-6 3-215,0-1 1,-1 0-1,1 0 0,0-1 1,0 0-1,-1 0 0,1 0 1,-1 0-1,1-1 0,-1 1 1,0-1-1,0 0 0,0 0 1,4-6-1,-4 3-38,5-18 3,-1-12-30,-8 35-8,5-24-11,4-50 0,-8 65 8,-1 6-6,0-1 0,0 1-1,-1 0 1,0-6-1,-8-27-43,5 31 28,-12-6 3,13 10 22,0 0 0,0 1-1,0-1 1,0 1-1,-7-2 1,4 2 2,0 1 0,1 0 0,-1 0 0,0 0 1,0 1-1,1 0 0,-1 0 0,-8 3 0,11-4 3,2 1 4,0-1-1,0 0 1,0 1 0,0-1 0,0 1 0,0-1-1,0 1 1,0-1 0,-2 3 0,-61 53 171,52-41 166,-41 77 138,52-90-427,0 1 0,0-1-1,-1 1 1,2 0 0,-2 4-1,-14 95 410,16-82-180,12 77 74,-11-95-349,-1 0-1,0 0 0,1 0 0,-1-1 0,1 1 0,0 0 1,1 2-1,8 14 43,21 29 0,-20-37-33,-7-8-19,1 2-3,0 0 0,1-1-1,0 0 1,0 0 0,0-1 0,0 1-1,0-1 1,0-1 0,1 1 0,10 0-1,4-1-221,0-2-1,-1 0 0,35-8 1,-14-4-452,4 0-126,-42 13 622,0 0-1,0-1 0,1 1 0,-1 1 1,0-1-1,0 0 0,0 1 0,0-1 1,1 1-1,-1 0 0,0 0 0,0 0 1,0 1-1,3 1 0,-2-1 11,15 8-1778,11 4-7518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8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13448,'-1'4'1369,"-8"42"151,8-40-1268,0-1 0,0 1 0,1 0 0,-1 12 0,2 0-59,-3 33 27,2-26 153,2 47 1,5 27-300,12 129-108,-16-187-140,18 133-91,-17-145-22,25 103-905,-18-77 195,-11-55 969,0 0-1,0 0 0,0 1 1,0-1-1,0 0 0,0 0 1,0 1-1,0-1 0,0 0 1,1 0-1,-1 1 0,0-1 1,0 0-1,0 0 0,0 0 1,0 1-1,0-1 0,1 0 1,-1 0-1,0 0 0,0 0 1,0 1-1,0-1 0,1 0 1,-1 0-1,1 1-8,0-1 1,0 1-1,-1-1 1,1 0-1,0 1 0,0-1 1,0 0-1,0 0 1,0 1-1,0-1 0,0 0 1,0 0-1,0 0 1,0 0-1,0 0 0,0 0 1,-1 0-1,1-1 1,0 1-1,0 0 1,0 0-1,0-1 0,0 1 1,0-1-1,0 1 1,-1-1-1,2 0 0,2-2-23,0 0-1,0-1 1,-1 1-1,1-1 0,3-5 1,20-28-1608,14-18-6445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9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721 1 12640,'-24'45'296,"24"-45"-252,0 1 1,0-1 0,0 0 0,-1 0 0,1 1 0,0-1 0,0 0 0,0 0 0,0 1-1,0-1 1,-1 0 0,1 0 0,0 0 0,0 1 0,0-1 0,-1 0 0,1 0 0,0 0-1,0 0 1,0 1 0,-1-1 0,1 0 0,0 0 0,0 0 0,-1 0 0,1 0 0,0 0-1,-1 0 1,1 0 0,0 0 0,0 0 0,-1 0 0,-6 0 352,0-1 1,0 0 0,0 0-1,-11-4 1,4 2 628,-83-12 321,74 11-772,-110-8 126,104 10-668,-116-5-163,119 8-722,-86 12-308,89-8 80,16-2 909,2 0-5,1 0 170,-5 4-2260,-7 0-5314,37-17 5698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9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353 42 14520,'-6'0'1488,"-73"-11"142,77 10-1541,0 1 1,0 0-1,0-1 0,0 1 1,0 0-1,0 0 0,-3 1 1,-81 10 835,69-6-612,-6 6-135,-29 18 0,51-28-192,-1 0 0,1 0 0,-1 0 0,1 1 0,0-1 0,-3 3 0,-9 13-50,-19 35 0,27-37-10,-2 24 1,6-29 69,1 0 1,0 0-1,2 9 0,1 2 6,2-2-1,13 37 0,-18-55 1,1 1 0,-1-1 0,1 0 0,-1 1 0,1-1 0,0 0 0,-1 0 0,1 0 0,0 0 0,1 2 0,9 8 16,1-1 1,0-1 0,16 11-1,-27-19 1,0 0-1,0-1 0,1 1 1,-1-1-1,0 1 0,0-1 1,0 1-1,1-1 0,-1 0 1,0 0-1,2 1 0,15 0 82,1-1 0,36-5 0,-53 5-77,0 0-1,-1-1 1,1 1-1,0-1 1,0 0-1,0 1 1,3-3-1,20-11 96,35-29 0,-58 41-101,1 0 0,-1 0 0,0 0 0,0 0 0,2-4 0,14-21 47,20-40 1,-30 48-52,-5 11-13,2-4-5,-1 0 0,0 0 0,-1-1 0,-1 0 0,2-25 0,-6-46-159,2 82 81,0-1 0,0 1 1,0-1-1,-1 1 1,1 0-1,-1-1 0,0 1 1,0 0-1,1 0 0,-1-1 1,-1 1-1,1 0 0,0 0 1,0 0-1,-3-2 1,-3-5-818,16 27 226,1 5-1726,-1-5-5821,-21-42 6173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40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0 439 13176,'20'27'194,"-17"-24"9,-1 0-1,0 0 1,0 1-1,0-1 1,-1 0-1,1 1 1,-1-1-1,1 1 1,0 4 0,-1-3-27,0 0 1,1 0 0,0 0 0,3 6 0,45 102 1494,-48-109-1657,0 1 14,0 1 0,-1-1 1,1 0-1,0 12 0,-6-28 721,2 8-703,1 1 0,0-1-1,-1 1 1,1-1 0,0 1 0,0-4-1,-6-18 124,-52-195 588,58 206-531,-2-84 97,5 76-70,16-82 102,-13 85-100,38-64 67,-32 68-260,6 0-24,30-20 0,-33 28-50,3 1-40,0 2 1,22-2-1,-38 5-39,1 0 1,-1 0-1,1 0 0,-1 0 1,1 1-1,0-1 0,2 1 1,19 7-423,37 18 0,-35-15-2379,25 9-6275,-117-47 6915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40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1 469 13808,'0'0'1585,"4"1"-260,51 11 960,-51-12-2221,0 1-1,0-1 0,0 0 0,0 0 0,0 0 0,0 0 0,0-1 0,0 1 0,5-3 0,2 1-72,91-23-179,-90 22 177,-7 1-3,0 1 0,-1-1 1,1 0-1,-1 0 0,6-4 0,53-30-76,-62 36 84,1-1 0,-1 0 0,0 0 0,0 0 0,1 0 0,-1 0 0,0 0 0,1-2 0,12-14-36,20-37 0,-27 37-58,17-74-30,-23 84 107,1 0-1,-1-1 1,0-12 0,-1 6 9,0 2 9,-1-20-1,-1 23 7,0 0 0,-1 1 0,0-1-1,0 1 1,0 0 0,-8-12 0,10 19 1,1 0 0,-1 1 1,1-1-1,-1 0 0,1 0 1,-1 1-1,0-1 0,1 0 1,-1 0-1,0 1 0,0-1 1,-8-5 11,1 1 0,-1 1 0,0 0 0,-12-4 0,20 7-6,0 1 1,1 0-1,-1 0 0,1 0 0,-1 0 0,1-1 0,-1 1 0,0 0 0,1 0 0,-1 0 0,1 0 0,-1 0 0,0 1 0,1-1 0,-1 0 0,1 0 1,-1 0-1,0 0 0,0 1 0,-10 4 46,0 1 0,0 1 0,-19 14 0,29-20-46,0 0 1,0 1 0,-1-1-1,1 0 1,0 0 0,0 1-1,0-1 1,0 0 0,-1 3-1,-48 108 143,43-87 84,-15 109 89,22-131-301,0 0 0,-1 0 1,1 0-1,0 0 0,1 0 1,-1 0-1,1 5 0,15 68 164,-7-46-145,1-1 0,1 0 1,1-1-1,2 0 0,33 50 0,-41-69-11,1-1-1,0 0 1,0 0-1,1-1 1,14 11-1,-10-13 83,7-1-73,-1-1-1,28 2 1,-27-6-127,95-16-137,-92 12-376,-17 4 462,30-6-505,43-15 0,10-8-2340,-47 17-5504,-95 31 6374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41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1244 18 13808,'0'0'1361,"-8"1"-222,-1 1-963,-32 1 851,-68-1 43,82-2-602,-46-3 4,-27-2-376,-151-10-112,203 12-98,-180 3-187,220 0 26,0 1 0,-16 2 0,-140 34-831,117-25-1305,-51 11-5437,229-54 5916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41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958 1 14344,'-71'7'260,"-88"6"3327,14-4-2964,111-7-1148,-166 7-331,161-7-297,-124 9-301,114-8-479,-49 3-4760,229-14 5037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42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1096 19 15152,'-84'-16'266,"56"14"1067,-66 1 1,25 3-914,-116 18 0,-85 43 261,253-59-769,12-3-121,0 1-1,0-1 1,0 1 0,-6 4-1,-153 80-1107,160-83 1240,-1-1 1,1 1-1,-8 6 0,2 0-76,-16 16 0,-6 22-1874,-28 26-7799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8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 6 12280,'-13'-2'604,"0"0"1,1 1-1,-1 1 1,-18 1-1,19 2 231,-61 28 265,58-21-634,-67 55 117,66-49-470,-58 76 25,62-72-130,-22 55 6,28-60-5,1 0-1,1 1 0,-5 30 1,8-21 12,1 1 0,5 44 1,-5-68-18,0-1 0,1 0 0,-1 0 1,0 1-1,1-1 0,-1 0 0,1 0 1,-1 0-1,1 1 0,1 0 0,60 100 70,-60-99-62,1 0 1,-1 0-1,0 0 1,1 0 0,0 0-1,3 2 1,63 55 79,14 3-54,-78-60-18,0 1 0,-1-1 0,1 0 0,10 4 0,68 28 80,1-9-34,-80-25-28,0 0-1,0 0 1,0-1 0,0 1 0,7 0-1,6-1 22,0 0 0,0-2 0,0 1 0,24-7 0,-34 7-41,-1-1 0,1 0-1,-1-1 1,1 1 0,-1-1 0,0-1 0,0 1 0,0-1 0,0 0 0,-1 0 0,0-1 0,0 1-1,0-1 1,0 0 0,-1-1 0,6-7 0,-4 0 31,0-1-1,-1 0 1,0 0-1,3-19 1,-7 30-40,-1 0 1,0 0 0,1-1-1,-1-5 1,-12-147 62,7 123-26,-34-120 12,31 127-52,-30-85-284,32 97 67,-13-20 0,19 34 183,0-1-1,-1 1 0,1 0 0,0 0 1,0 0-1,-1 0 0,1-1 0,0 1 1,-1 0-1,1 0 0,0 0 1,-1 0-1,1 0 0,0 0 0,-1 0 1,1 0-1,0 0 0,-1 0 0,1 0 1,0 0-1,-1 0 0,1 0 0,0 0 1,-1 0-1,1 0 0,0 0 0,-1 0 1,1 1-1,0-1 0,-1 0 1,1 0-1,0 0 0,0 0 0,-1 1 1,1-1-1,0 0 0,0 0 0,-1 1 1,1-1-1,0 0 0,0 1 0,0-1 1,0 0-1,-1 0 0,1 1 0,0 0-42,-4 5 50,4-4-347,-1 0 0,0 0-1,-1 0 1,1 0 0,0 0 0,0 0 0,-2 2 0,-8 10-7854,25-33 6208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8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61 311 12016,'-25'-60'1577,"27"67"-1169,0 1-1,0-1 1,0 0 0,0 9-1,0-5-234,4 21 431,-2 1 0,1 42 1,-6-72-549,-2-8-26,-2-7-7,4 11-19,-6-25 96,-7-29 37,-3-27 27,6-2 312,9 68-433,1 9 32,1 0 1,-1 1-1,2-12 0,0 5-29,-2 0-16,1 9 10,0 1 1,0-1-1,0 1 1,0-1 0,1 1-1,-1-1 1,2-3-1,1-5 136,9-19-1,-8 25-20,4 0-57,18-9 1,-26 15-97,1-1 1,0 1-1,-1 0 1,1 0-1,0-1 0,-1 1 1,1 0-1,-1 0 0,1 0 1,0 0-1,-1 0 1,1 0-1,0 0 0,28 2 14,49 10 0,-43-3-424,-11-1 171,-8-2-366,1-1 1,17 3-1,-32-8 483,-1 0 0,1 0 0,0-1 0,-1 1 0,1 0 0,-1-1 0,1 1 0,0 0-1,-1-1 1,1 0 0,-1 1 0,1-1 0,-1 0 0,0 0 0,1 0 0,1-2 0,-1 2 25,4-3-1886,9-2-5144,-34 15 5357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9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0 290 13624,'6'4'449,"-1"0"-1,0 0 1,1 0 0,0-1 0,0 0 0,0 0 0,0 0 0,1-1 0,7 2 0,-1-1-599,-1-1 0,1 0 1,23-1-1,-3-4 107,-21 1 46,0-1-1,18-7 0,-21 5 31,1-7-5,0 1 0,8-15 0,-12 14 192,13-61 68,-18 58-166,-1-1 31,-2 0 0,0 0 1,-1 0-1,-9-25 0,9 33-111,3 6-26,-1 0 0,1 0 0,-1 1 0,0-1 0,0 0 0,0 0 0,0 1 0,0-1 0,0 1 0,-1-1 0,-1-1 0,-1-1 41,-2-1 0,1 1 1,-11-6-1,16 10-48,-1-1 1,1 1-1,0 0 1,-1 0-1,1 0 0,0 0 1,-1 0-1,1 0 1,0-1-1,-1 1 0,1 0 1,0 0-1,-1 0 0,1 0 1,-1 0-1,1 0 1,0 1-1,-1-1 0,1 0 1,0 0-1,-1 0 1,1 0-1,-1 0 0,1 1 1,-18 6 162,-33 18 0,50-24-140,-1 0-1,1 0 1,0 0 0,-1 0 0,1 0 0,0 0 0,-1 1 0,-1 1-1,-16 22 164,-20 36 0,30-42 31,-18 83 90,27-99-279,-1 0 0,1 0 0,0 0 0,0 0 0,0 3 0,14 95 252,-7-81-194,12 26 3,-12-32-87,16 24 0,-14-27-24,0 0 0,1-1 0,0 0 0,17 13 1,-12-15-340,-11-6 242,6 3-31,0-1 0,0-1-1,1 0 1,-1 0 0,1-1-1,0 0 1,12 0 0,0-2-373,36-6 1,-43 2-534,-12 3 856,4-2 33,0-1 1,0 1 0,0-1-1,-1-1 1,1 0 0,-1 0-1,0 0 1,7-7-1,52-59-2135,-7 6-7413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19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63 12016,'-4'32'254,"4"-32"-233,0 0-1,0 0 0,0 0 0,0 0 0,0 1 1,0-1-1,0 0 0,0 0 0,0 0 1,0 0-1,0 0 0,0 0 0,0 0 1,0 0-1,0 0 0,0 1 0,0-1 0,0 0 1,0 0-1,0 0 0,0 0 0,0 0 1,0 0-1,0 0 0,0 0 0,0 1 1,0-1-1,0 0 0,0 0 0,0 0 0,0 0 1,-1 0-1,1 0 0,0 0 0,0 0 1,0 0-1,0 0 0,0 0 0,0 0 1,0 0-1,0 1 0,0-1 0,0 0 0,-1 0 1,1 0-1,0 0 0,0 0 0,0 0 1,0 0-1,0 0 0,0 0 0,0 0 1,0 0-1,-1 0 0,1 0 0,0 0 1,0 0-1,0 0 0,0 0 0,0 0 0,0 0 1,0-1-1,-6-1 483,0 0 1,0-1-1,-8-5 0,-14-6 881,8 7-1113,20 6-244,-1 1-1,1 0 1,-1 0 0,1 0-1,0 0 1,-1-1 0,1 1 0,-1 0-1,1 0 1,-1 0 0,1 0 0,-1 0-1,1 0 1,0 0 0,-1 0 0,1 1-1,-1-1 1,0 0 0,-14 5 284,-24 10 0,29-7-269,-2 3-8,1 1 1,0 1 0,1 0-1,0 1 1,-7 15 0,11-18-21,3-7 3,1 0 0,0 0 1,0 1-1,1-1 1,-1 1-1,0 5 1,0-4 24,1 0-20,-1-1 0,1 1 0,0 0 0,0 1 0,0-1 0,1 0 0,0 0 0,2 12 0,11 33 142,-11-47-120,-1 0 0,1-1 0,0 1 0,0-1 0,0 0 0,1 0 0,-1 1 0,1-1 0,-1-1 0,5 5 0,-2-3-23,2 1 12,0-3-22,0 0 0,0-1-1,0 0 1,9 1 0,-16-2-7,0 0 0,1 0 0,-1 0 0,1 0 0,-1 0 0,1 0 0,-1-1 0,1 1 0,-1 0 0,1 0 0,-1 0 0,1 0 0,-1-1 0,1 1 0,-1 0 0,1-1 0,18-11 68,-15 9-70,-1 0 1,1 0-1,-1-1 1,0 1-1,3-6 0,1-4-2,0 0 0,-1-1-1,7-23 1,-11 32-1,3-11-5,-1 0 1,0 0 0,3-31-1,-2 6-8,0 2 6,-2-1 8,-3 19 2,0 15 16,0 0-1,0-1 0,2-11 1,-2 17-2,0 0-13,0 1 1,0-1-1,0 1 0,1-1 1,-1 1-1,0-1 0,0 1 0,0-1 1,0 1-1,0-1 0,1 1 1,-1-1-1,0 1 0,0-1 0,1 1 1,-1-1-1,0 1 0,1 0 1,-1-1-1,1 1 0,-1 0 0,1-1 1,2 4 104,3 8-38,8 19 0,-3-7-4,30 64 18,-31-67-22,43 74 11,-43-77-100,42 58-139,-42-63-508,19 7 226,7 3-2811,-5-3-5225,-72-44 6404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9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0 12104,'-6'20'234,"6"-10"940,9 56 376,11 48 147,-15-89-1391,25 122 139,-21-111-412,52 183 18,-47-174 2,52 173 22,-54-181-20,12 35 3,-2-4-46,-8-26-12,-7-22 0,-7-20 0,0 0 0,0 1-1,0-1 1,0 0 0,0 1-1,0-1 1,0 0-1,0 1 1,0-1 0,0 0-1,0 1 1,0-1 0,0 0-1,0 0 1,0 1-1,0-1 1,0 0 0,-1 1-1,1-1 1,0 0 0,0 0-1,0 1 1,0-1-1,-1 0 1,1 0 0,0 1-1,0-1 1,-1 0 0,1 0-1,0 0 1,-1 1-1,0-1 0,1 0-1,-1-1 0,0 1 1,0 0-1,0 0 0,1 0 0,-1 0 1,0-1-1,0 1 0,1 0 1,-1-1-1,0 1 0,1-1 0,-1 1 1,0-1-1,1 1 0,-1-1 1,1 1-1,-1-1 0,0-1 0,-58-61-51,43 47 26,-81-59-2,76 61 42,-85-42 51,103 54-23,0 1-1,1 0 0,-1 0 0,0 0 1,-3-1-1,-19-2 127,-41-3 0,65 7-151,0 0-1,0 0 1,0 0-1,-1 0 0,1 0 1,0 0-1,0 1 1,0-1-1,0 0 0,0 1 1,0-1-1,-2 1 0,-7 5 42,0 0 0,0 1 0,1 0 0,-15 13-1,24-19-37,-1 0-1,0 0 1,0 0-1,0 0 1,1 0-1,-1 0 1,0 0-1,1 0 0,-1 0 1,1 0-1,-1 2 1,-4 15 74,1 0 0,-4 34 1,8-50-89,0 0 0,0-1 1,0 1-1,0 0 0,0 0 1,1 0-1,-1 0 0,1 1 1,8 25 29,14 32 0,-22-58-30,0-1 0,0 1 0,0 0 0,0-1 0,0 1 0,0 0 0,3 2 0,15 13 13,41 30-1,-58-46-28,1 1 0,-1-1 0,1 0 1,0 1-1,3 0 0,98 25-111,-83-25-118,-12-1 132,9 0-57,1 0 1,-1-1-1,30-5 1,9-6-695,-47 8 495,0 0 1,0-1-1,0 0 0,9-5 1,-18 8 292,0 1 0,0-1 0,0 0 0,0 0 0,-1 0 0,1 1 0,0-1 0,-1 0 0,1 0 0,0 0 0,-1 0 0,1 0 1,-1 0-1,0 0 0,1 0 0,-1 0 0,0-1 0,1 1 0,-1 0 0,0 0 0,0 0 0,0 0 0,0-2 0,0 2 15,0-70-2069,0 11-5755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9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47 294 11744,'-46'-2'205,"85"12"2822,79 3-1662,-101-12-1384,34-3 1,-41 2-4,2-1-40,-1-1-1,0 0 1,1 0-1,12-6 1,-15 5 50,3-2 7,13-12 4,-21 14 1,0-1 0,0 0 0,-1 0 0,7-8 0,-6 5 1,-1-1 1,1 0 0,-1 0 0,0 0 0,-1 0 0,2-13 0,-4 21-2,1-14 67,-2-5-9,-7-32 0,4 38 122,-4-1-90,0 0 1,-13-16-1,20 29-66,1 0-1,-1 0 1,1 1-1,-1-1 1,0 0-1,1 1 1,-1-1-1,0 1 0,0-1 1,0 1-1,0-1 1,-7-2 56,1 0 0,-1 0 1,0 1-1,-14-2 0,21 4-66,1 0-1,-1 0 0,1 0 1,-1 0-1,1 0 1,-1 0-1,1 0 0,-1 0 1,1 0-1,-1 0 0,1 0 1,-1 0-1,1 1 1,-1-1-1,1 0 0,-1 0 1,1 1-1,-1-1 1,1 0-1,0 0 0,-1 1 1,-12 9 126,1 1 0,-18 20 0,19-15 168,-42 87 94,44-80-262,-21 101 44,27-101-102,1 74 2,2-96-93,0 1-1,0-1 1,0 1 0,0-1 0,0 1 0,1-1-1,-1 1 1,1-1 0,0 2 0,7 15-57,1 0 0,12 18 0,-20-35 20,0 1 0,-1-1 0,1 0 0,0 0 0,0 0 0,0 0 0,0-1 0,0 1 0,2 1 0,8 5-133,1-1 0,0 0 0,21 6 0,-32-11 98,1-1-1,-1 1 0,0-1 0,1 0 0,-1 0 0,0 0 0,0 0 1,1 0-1,2 0 0,15-3-259,0-1 0,23-8 0,-40 11 309,0 0 0,0 0 0,0 0-1,0 0 1,0 0 0,3-2 0,86-75-1463,-81 70 890,83-73-8568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20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96 514 9864,'22'64'2806,"-19"-57"-2390,0 0 0,0 1 0,1-1-1,1-1 1,-1 1 0,9 9 0,-16-27 277,-4-11-486,-2 0-1,-10-21 1,-13-27 324,0-13-175,-5-21 298,33 87-354,-5-67 115,10 68-142,19-52 69,-14 56-274,13-13 4,-14 19-67,0 1 0,12-10 1,-9 10-23,0 1 0,0-1 0,1 1-1,15-5 1,-19 8-87,1-1-1,0 1 1,-1 0-1,1 1 1,0-1-1,0 1 1,0 0-1,-1 1 1,9 1-1,-7-1-55,3 0-148,-1 1 0,1 0-1,-1 0 1,0 1 0,0 1 0,10 4-1,-9-3 199,7 0-156,104 12-1933,-11-1-7194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20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1 11832,'-41'6'200,"41"-6"-129,-1 0 0,0 0 1,1 0-1,-1 0 1,1 0-1,-1 1 1,0-1-1,1 0 0,-1 0 1,1 1-1,-1-1 1,1 0-1,-2 1 1,-45 33 1246,44-32-1170,-1 1-1,1 0 0,0-1 0,0 1 1,0 0-1,-4 6 0,-2 2 9,0-1-68,-17 21 279,6-3-87,-2 4-224,11-15-60,1 1 0,-13 32 0,23-48 1,0 0 0,-1 0 0,1 0 0,0-1 1,0 1-1,0 0 0,1 0 0,-1-1 0,0 1 1,1 0-1,-1 0 0,1-1 0,0 1 0,-1 0 1,1-1-1,0 1 0,1 1 0,-1-1-5,5 4-65,0-1 36,0-1 29,-1 0-1,1 0 1,0 0-1,0-1 1,0 0-1,9 3 1,21 6 1,12 0 6,166 61 69,-191-64-63,-17-7 43,0 1 0,1 0 0,-1 0-1,11 8 1,-14-8-22,0-1 0,0 1 0,0 1-1,-1-1 1,1 0 0,-1 0 0,0 1 0,0 0-1,2 3 1,10 27 42,-11-20 45,-2 5-41,-2 34 0,1-52-68,0 0 0,0 0-1,0 0 1,-1 0 0,1 1-1,0-1 1,-1 0 0,1 0-1,-1 0 1,0 1-1,-6 9-5,0 0-1,-1-1 0,-15 16 1,22-25-31,0 0 1,0 0-1,-1 0 0,1 0 1,0 0-1,-1 0 1,1-1-1,-2 2 0,-24 9-213,-37 9-1,44-16-459,-80 8-177,70-10-940,-29 4-4947,138-14 5086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21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4771 73 12192,'-87'-3'1328,"-36"-2"162,88 3-675,-72-4 3,-19-1-571,72 5 168,-92-3 3,-42 0-332,-169-4-78,289 7-2,-287-4 13,281 6 36,-310 6 66,305-4 134,-320 12 102,318-11-122,-312 13 82,318-13-162,-273 2 90,284-6 30,-234-14 90,242 10-210,-201-16 59,211 17-94,-155-13 38,167 15-92,7 1-25,-113-2 134,46 9-28,91-5-138,0-1 1,0 0-1,0 1 0,0-1 1,1 1-1,-1 0 1,0 0-1,0 0 0,-4 2 1,0 1 3,-12 8 9,14-6 38,3-3-39,1 0-13,0 0 0,-1 0 1,1 0-1,0 0 0,0 0 0,1 0 1,-1 0-1,1 0 0,0 1 0,-1-1 1,1 0-1,1 0 0,-1 5 0,15 81 67,-10-63-22,25 158 31,-23-140 16,29 203 50,-29-194-2,27 230 64,-28-222-64,33 261 80,-31-256-2,33 268 54,-32-273-240,32 203 32,-33-218 50,31 173 94,-12-50-126,-22-138 12,29 184 75,-22-143-148,12 18 5,-21-78-29,0-2-2,0 1 1,0-1 0,1 1-1,1-1 1,0 0 0,7 10-1,-10-14-5,-1-5 1,0 1 0,-1-1 0,1 1 0,0-1 0,0 1-1,0-1 1,0 0 0,0 0 0,0 1 0,3 1 0,46 45-25,-40-39-8,1 0-1,0-1 0,0 0 1,15 6-1,-14-7 20,-10-6 7,0 0 0,0 0-1,0 0 1,0 0-1,0 0 1,4 0 0,113 28-63,-85-25 46,74 4 3,16-2 9,-68-4-34,261-2-18,-248-3 18,305-33-10,-294 26 52,343-48-6,-335 45-36,353-56-13,-354 57 40,331-34-12,-339 39-8,278-18-26,-291 22-26,231-2-26,-245 5 60,-24 1 32,194 10-86,-189-9 74,123 12-116,-31 6-30,-51-9-240,-68-10 392,-4 0-107,-3-3-14,-6-4 99,-3-7 23,1 0 0,-14-23 0,22 35 29,-2-4-12,0 0 1,1 0-1,-1 0 1,1-1-1,-1-5 1,-3-5 1,-10-30 1,9 23 6,-19-125 6,21 106 12,-5-91 1,-1-23 4,7 89 64,-7-306 32,9 296-52,-4-296 38,5 299 8,-2-284 56,3 291-16,-7-235 45,6 249-140,0 13-27,0-175 22,5 49-42,-3 150-23,1-5-86,-3-40-1,-5 18-177,6 42 254,0 1-1,0-1 1,-1 0 0,1 0-1,0 0 1,-1 1 0,1-1-1,0 0 1,-1 0 0,1 1-1,-1-1 1,1 0-1,-1 1 1,0-1 0,1 1-1,-1-1 1,0 0 0,1 1-1,-1-1 1,0 1 0,-1-1-1,0 1-110,0-1-1,0 0 0,0 1 0,0 0 0,0-1 1,-4 1-1,-9 4-792,0 1-5740,25-7-704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35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3768,'-18'32'191,"15"-28"1518,5-7-725,1-1-100,-2 4-851,-1 0 0,0 0-1,0 0 1,0 0 0,0 0 0,0 0 0,0 0-1,1 0 1,-1 0 0,0 0 0,0 0-1,0 0 1,0 0 0,0 0 0,0 0-1,0 1 1,0-1 0,1 0 0,-1 0-1,0 0 1,0 0 0,0 0 0,0 0 0,0 0-1,0 0 1,0 1 0,0-1 0,0 0-1,0 0 1,0 0 0,0 0 0,0 0-1,0 0 1,0 0 0,0 1 0,0-1-1,0 0 1,0 0 0,0 0 0,0 0 0,0 0-1,0 1 1,4 52 1662,-2 33-830,-1-63-338,1 130 190,-1-111-290,2 87-1,1 20-254,-2-86 262,15 268 155,-11-262-241,26 274 133,-24-274-186,44 269 126,-41-276-106,39 215 115,-41-231-190,-4-13-121,27 144 172,12-4-561,-30-120 102,-7-34-490,38 56-154,-31-53-1137,13 23-5449,-63-105 5556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36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123 172 8344,'4'-33'1402,"-4"32"-827,2-1 104,-2 8 889,-1 1-1353,0-1-97,0 0 0,0 0 0,0 9 1,-3 64 273,0 25 221,4-65-474,3 150 534,-3-188-677,0 15 168,-1 0 1,-3 23-1,4-39-158,0 0 1,0 0-1,0 0 0,-1 0 0,1 0 0,0 1 0,0-1 0,0 0 1,0 0-1,-1 0 0,1 0 0,0 0 0,0 0 0,0 0 1,0 0-1,-1 0 0,1 0 0,0 0 0,0 0 0,0 0 1,0 0-1,-1 0 0,1 0 0,0 0 0,0 0 0,0 0 0,0-1 1,-1 1-1,1 0 0,0 0 0,0 0 0,0 0 0,0 0 1,0 0-1,-1-1 0,-5-3 39,3 2-26,1 1-13,1 0 0,0 0-1,0 0 1,0 0 0,0 0 0,0-1-1,0 1 1,0 0 0,0 0 0,0-1 0,1 1-1,-1-1 1,0-1 0,-33-77 74,28 60-72,-23-95 5,24 91-18,-6-95-3,11 96-25,11-86-27,-7 90-40,23-56-32,-27 74 127,1 0 1,-1 0 0,0 1 0,1-1 0,-1 0-1,1 0 1,0 0 0,-1 1 0,1-1 0,-1 0-1,1 1 1,0-1 0,1 0 0,12-9-22,0 1 0,26-12 1,-39 21 18,1-1 0,-1 1 1,0-1-1,1 1 0,-1-1 1,1 1-1,-1 0 0,3 0 1,-4 0 6,9-1-20,0 1 0,9 1 0,-10 0 17,-1 1 1,1 0-1,-1 0 1,8 3 0,-5 0 4,0 1 0,0 0 0,-1 0 0,0 1 1,13 12-1,-11-8 66,28 48 43,-35-45 9,-1 8-38,0 28 1,-5-34 25,-25 59 7,26-74-128,1 1 1,-1 0-1,0-1 1,0 1-1,0-1 1,0 1-1,-2 1 1,-58 57-266,46-49-508,-62 35-189,63-41 823,6-3-208,-1-2 1,0 1 0,0-2-1,-13-1 1,-31 1-7741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37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 9776,'0'-1'4,"0"-2"177,-1 0 0,1 1 0,0-1 1,1 0-1,-1 0 0,0 0 0,1 1 1,0-1-1,-1 0 0,1 1 0,0-1 0,2-3 1,-2 6-119,-1 0 0,0 0 0,1 0 0,-1 0 0,0 0 0,1 1 0,-1-1 0,1 0 0,-1 0 0,0 0 0,1 0 0,-1 0 0,0 1 0,1-1 1,-1 0-1,0 0 0,0 1 0,1-1 0,-1 0 0,0 0 0,0 1 0,1 0 0,4 4 37,-2 1 175,17 54 62,2 26-308,-14-50-19,12 74 6,-16-84-8,12 116-53,-14-109-255,3 153-224,-3-150-296,-1-6 369,13 110-322,1-70-779,-2-8-5008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37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1 10936,'-15'12'823,"-2"0"1,1-1-1,-28 13 1,20-10-278,-12 7-1058,1 0-108,34-21 607,1 0 0,0 0 0,0 0 0,0 0 1,0 0-1,-1 0 0,1 1 0,0-1 1,0 0-1,0 0 0,0 0 0,0 0 0,-1 0 1,1 0-1,0 0 0,0 1 0,0-1 0,0 0 1,0 0-1,0 0 0,0 0 0,0 0 1,0 1-1,0-1 0,0 0 0,-1 0 0,1 0 1,0 0-1,0 1 0,0-1 0,0 0 0,0 0 1,0 0-1,0 0 0,0 1 0,0-1 1,1 0-1,-1 0 0,0 3-47,1 0-1,-1 0 1,1-1 0,0 1 0,0 0-1,0-1 1,1 1 0,-1-1 0,1 1-1,-1-1 1,4 4 0,3 3-68,0-1 0,10 8 0,21 15 82,27 30 32,-59-54-18,-5-6 0,-1 1 0,1 0-1,0 0 1,-1-1-1,0 1 1,2 2 0,42 84-406,-44-86 335,-1 0 0,1 0 0,0 0 0,-1 0 0,1 0-1,-1 0 1,1 3 0,0 19-401,-4 47 0,2-42-628,-1 29-3056,4-135 3147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38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 10936,'-12'103'2256,"9"-82"-1732,1 0 1,0 33-1,2-25-88,4 99 133,-2-93-314,5 74 4,1 17-157,-3-72 153,22 243 109,-21-231-98,30 298 130,-28-286-16,43 321 127,-41-325-254,33 237 106,-36-261-86,20 147 271,-7-68-656,-20-128-74,2-4-66,4-12-33,9-30 0,-14 39 215,0 4 4,-1 0 0,1 1 0,-1-1 1,1 0-1,0 0 0,0 1 0,0-1 1,2-2-1,67-94-668,-47 68-1428,18-30-6069,-96 139 6181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19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359 17 11928,'0'0'5975,"-5"-2"-5268,-17-6-507,11 5 93,-63 0 130,62 3-293,0 0 0,0 1 0,0 0 0,0 1 0,-12 4 0,13-3-66,-4 1 229,-51 28 107,55-24-160,-3 8-80,-17 26 0,25-29 2,3 4-45,-3 35 0,6-51-100,0 1-1,0-1 0,0 0 1,0 0-1,1 0 1,-1 0-1,0 0 0,0 0 1,1 0-1,0 2 0,7 16 101,17 26 0,-15-34-29,-5-6-57,0 0-13,1 1 1,-1-2 0,1 1-1,0 0 1,1-1-1,-1 0 1,1-1 0,14 6-1,-17-7-1,9 2 4,-1 0 0,1-1 0,-1 0 0,15 1 0,4-1 11,1-2-26,-4-1-139,-21-1-144,0 1-1,0 0 1,0 0 0,0 1 0,0 0 0,0 0 0,0 0 0,13 5-1,-14-4-2650,6 1-6323,-28-7 6979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40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7058 13088,'0'0'4634,"4"-3"-4035,51-31-71,53-34-389,-90 57-96,93-58 57,-88 53 2,102-71 44,-97 66-46,131-97 66,-127 94 60,132-89 82,-132 90-128,120-88 48,-144 106-208,-1-1 0,7-6 0,113-116 91,-102 98 82,99-147 46,-98 139-204,109-152 17,-107 148-24,115-181 14,-115 178-22,108-176 6,-108 175-18,118-195 8,-118 193-10,37-69 1,10-24-4,48-126 7,-102 218 10,29-72 0,7-22-16,51-106-5,-88 207-4,79-149-2,-80 153-18,73-166-5,-76 165 10,54-135-6,-58 142 12,16-44 1,4-11 10,19-82 5,-43 139 4,41-134 12,10-16 70,-39 117 16,16-71 218,-23 74-180,8-34-4,1 5-13,-3 16 20,19-85-7,-31 126-116,29-116 16,-30 122 4,32-135 122,-22 98-96,5-46 5,-17 83-20,22-124 15,-21 120-46,22-127 24,2-4 117,-15 91-124,23-87 167,-25 98-164,2-68 83,-13 113-118,0 9-2,-1-1 0,0 1 1,0-1-1,-2-10 0,-3-18 15,-3-6-16,-16-76-1426,24 111-176,4 12 856,1 8 499,7 9-407,-5-12-1588,7 17-9308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41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3018 5936 8880,'-57'-62'169,"39"42"678,-110-128 338,97 113-337,-142-165 287,138 157-575,-141-183 169,139 179-441,-151-197 127,152 195-95,-139-195 112,141 197-192,-131-188 114,133 190-19,-125-154 135,127 160-150,-113-147 104,115 152-224,-106-125 94,108 129-28,-105-122 98,105 120-142,-102-147 78,104 143-154,-87-139 54,91 140-78,-70-142 52,74 142-54,-61-130 56,62 134-14,0-1-65,-46-101 28,-22-74 222,61 142-310,14 41 5,-48-165 254,51 170-280,-7-40 56,-12-101 130,22 140-191,-3-33 110,-2-52 29,-3 14 172,7 67-295,0 4 68,-21-84 37,19 78-66,-31-144 28,29 135-28,-26-123 18,27 128-62,-24-140 26,-11-56 40,12 98 72,1-29 122,24 139-267,-2-20 54,3 12-29,-5-38 44,8 57-73,0 0-1,0 1 1,0-1-1,1 0 1,0 1-1,0-1 1,4-8-1,-1 4-632,-2 8-295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42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9328,'9'75'214,"-6"-66"1571,-3-14-1423,0-6-161,-2-36 1710,2 34-1138,1 24-747,1 27 118,0 57 22,-2-70-11,-2 130 65,2-113-73,-4 87-1,0 20-64,3-88 179,3 242 107,0-240-120,12 258 114,-10-256-62,24 261 115,-22-264-142,21 220 102,-22-231-142,8 175 93,-11-188-100,1 1-79,4 95 154,-6-27 99,-1-103-343,0 25 101,0-26-155,0 0-1,-1 0 1,1 0-1,0 0 1,-1-1-1,0 1 1,0 0-1,-1 3 1,2-6-21,0 0 0,0 0 0,0 0 0,0 0 0,0 0 0,0-1 0,1 1 0,-1 0 0,0 0 0,0 0 0,0 0 0,0 0 0,0 0 0,0 0 0,1 0 0,-1 0 0,0 0 0,0 0 0,0 0 0,0 0 0,0 0 0,1 0 0,-1 0 0,0 0 0,0 0 0,0 0 0,0 0 0,0 1 0,0-1 0,0 0 0,1 0 0,-1 0 0,0 0 0,0 0 0,0 0 1,0 0-1,0 0 0,0 0 0,0 1 0,0-1 0,0 0 0,0 0 0,1 0 0,-1 0 0,0 0 0,0 0 0,0 0 0,0 1 0,0-1 0,0 0 0,0 0 0,0 0 0,0 0 0,0 0 0,0 1 0,0-1 0,0 0 0,0 0 0,0 0 0,0 0 0,0 0 0,-1 0 0,1 1 0,0-1 0,0 0 0,0 0 0,0 0 0,0 0 0,11-3-975,-11 3 1108,6-1-802,50-4-167,-38 3-1187,16-2-5665,-79 9 5788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43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12181 7155 10040,'0'0'1409,"-9"-6"-230,-41-28 218,-22-19-129,-47-35-104,94 72-958,-129-66 46,115 62-232,-202-100 15,187 94 18,-227-113 30,223 109 12,-248-128 67,241 125 58,-283-137 98,274 134-52,-310-157 121,305 155-52,-330-138 143,325 143-118,-351-125 131,348 126-196,-344-150 113,342 145-162,-381-148 96,375 148-116,-364-150 64,370 149-202,-340-147 64,346 150 54,-325-127 49,328 130-222,-314-135 42,315 134 98,-322-120 43,321 123-174,-320-107 46,321 110 80,-303-118 46,308 116-172,-289-113 24,294 114-4,-262-106 27,268 107-34,-237-111 35,241 109 10,-233-126 31,236 124-78,-204-117 31,211 119 18,-15-7-33,-134-79-8,135 75-45,1-2-1,3-4 0,-64-62 1,100 88 30,-119-89 40,112 86 62,26 20-133,-154-132 155,93 69-147,-84-108 1,132 155 62,-90-88 30,84 85-56,-103-95 16,102 93-54,-83-97 11,87 96-18,-28-37 3,-9-14-14,-66-72 4,27 48 4,79 81 10,-64-74 16,67 75 2,-65-135 59,48 84-78,-13-31-3,35 80-10,-86-171 6,82 164-14,-16-45-1,-8-27 12,5 0 98,15 58-108,8 21 34,1-1-892,-19-33 1,21 47 428,-2-3-3596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44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0 5296,'-21'47'135,"20"-46"-81,1-1 0,0 1 0,-1-1 0,1 1 1,0-1-1,0 1 0,0-1 0,-1 1 1,1-1-1,0 1 0,0-1 0,0 1 0,0 0 1,0-1-1,0 1 0,0-1 0,0 1 1,0-1-1,0 1 0,1-1 0,-1 1 0,0 0 1,8 3 188,-3-2 781,8 5 161,-11-2-411,-1 1-332,1 3-117,-1-1 1,0 0 0,0 15 0,-1 54 627,-1-56-298,-8 125 220,7-104-454,-6 91 4,-1 21-273,6-87 182,-10 298 116,12-288-196,-1 324 69,1-321-221,0-14-49,-7 289 70,-2-175 74,3-82-138,-10 139 275,14-207-94,-22 141 106,1-10-345,23-159-93,1 0 1,-1 0-1,1 0 0,0 0 0,0 1 0,0-1 1,0 0-1,0 0 0,1 4 0,2 13-2695,-2-2-4773,-2-40 5703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46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243 678 9056,'0'0'7447,"-3"-4"-7240,0 0-170,2 3-9,0 0 0,0-1 0,0 0 1,0 1-1,0-1 0,1 1 0,-1-1 0,0 0 0,1 0 1,-1-1-1,-17-48 333,11 30-82,-9-39-1,11 39-224,-42-127 710,5 37-464,33 90-154,-13-29-11,-27-64 372,38 76-310,11 38-194,-1-1 0,1 1-1,0-1 1,0 1 0,0-1-1,0 1 1,0 0 0,0-1 0,0 1-1,0-1 1,0 1 0,0-1 0,0 1-1,0-1 1,0 1 0,0-1 0,1 1-1,-1-1 1,0 1 0,0 0 0,0-1-1,1 1 1,-1-1 0,1 0 4,-1 1-6,0 0-1,0 0 0,0-1 1,0 1-1,0 0 0,0 0 1,1-1-1,-1 1 0,0 0 0,0 0 1,0 0-1,0 0 0,1-1 1,-1 1-1,0 0 0,0 0 1,1 0-1,-1 0 0,0 0 1,0 0-1,0-1 0,1 1 0,-1 0 1,0 0-1,1 0 0,1 0 0,0 1-1,0-1 0,0 1 1,1-1-1,-1 1 0,0 0 0,0 0 1,3 1-1,-3-1-17,-1 0 3,0-1 0,0 1 1,0 0-1,0-1 0,0 1 0,0 0 0,0-1 0,0 1 0,0 0 0,0 0 0,0 0 0,-1 0 0,2 2 0,2 2-16,-1-2-141,1 2 0,-1-1 0,0 0 0,0 1-1,-1-1 1,1 1 0,-1 0 0,0 0 0,0 0-1,-1 0 1,1 0 0,0 10 0,-1 9-1625,-4 39 1,1-30-7724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46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1513 7088,'-41'-14'3188,"41"14"-3001,1 0 0,0 0 0,0 0 0,0 0 0,0 0 0,-1 0 0,1 0 0,0 0 0,0 0 0,0-1 0,-1 1 0,1 0 0,0 0 0,0-1 0,-1 1 0,1-1 0,0 1 0,-1 0 0,1-1 0,0 1 0,-1-1 0,1 0 0,-1 1 0,1-1 0,-1 1 0,2-2 0,-2-2-43,1-1-1,0 1 1,-1-1-1,0 1 1,0 0 0,0-1-1,-1 1 1,1-1 0,-3-5-1,1 0-65,-8-48 753,0 11-414,-7-55 7,13 80-144,-16-100 110,16 96-124,-20-116 100,18 106-138,-31-188 102,28 177-70,-47-170 72,45 177-230,-36-132 27,40 144-114,4 15-21,-18-109-127,21 113 20,2 6-341,-1 4 403,0-1 1,0 1-1,0-1 1,0 1-1,0-1 1,0 1-1,0 0 1,0 0-1,0-1 1,1 2-1,16 16-237,-11-7-650,31 60-234,6 11-1411,-11-19-7583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48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246 856 7352,'-31'-37'806,"20"24"-240,0 0 1,-10-18-1,-8-16 134,27 44-616,0 1 1,1-1-1,-1 0 0,1 0 1,0 0-1,0 0 0,-1-3 1,-2-5 20,-1 0-43,4 8 34,-1-1 0,1 0 0,-1 1 0,1-1 1,-1-7-1,-5-22 763,-2-45 0,9 66-771,0-25 522,8-43 80,-6 61-333,-1 1 0,-1-30 0,-1 29-260,0 1 276,-4-11-25,-1-1-1,-14-39 0,0 26-149,-34-62 105,56 109-312,-1-1 0,1 0 1,-1 0-1,1 0 0,-1 0 0,0 0 0,1 4 0,19 66-68,-16-53 12,22 107-14,-22-99 52,27 109-9,-25-112 16,-4-12 16,9 25 6,17 38 0,-17-49 24,1 0 0,23 33 0,0-9 82,-35-51-104,-1 0 0,0 0 0,0 0 0,0 0 0,0 0 0,0 0 0,0 0 0,0 0 0,0 0 0,0 0 0,0 0 0,0 0 0,0 0 0,0 1 0,0-1 0,0 0 0,1 0 0,-1 0 0,0 0 0,0 0 0,0 0 0,0 0 0,0 0 0,0 0 0,0 0 0,0 0 0,0 0 0,1 0 0,-1 0 0,0 0 0,0 0 0,0 0 0,0 0 0,0 0 0,0 0 0,0 0 0,0 0 0,0-1 0,0 1 0,0 0 0,1 0 0,1-1 28,1-1-1,0 1 1,0-1 0,-1 0 0,1 0 0,3-3-1,-2-3 51,-1-4-44,-1 0 1,2-23 0,-4 25-19,0 1 1,0-1-1,-1 0 1,0 1-1,-1-1 0,-3-9 1,-4-20 62,-29-102 48,24 100-124,-8-24-1,19 57-7,1 14-4,3 15-3,5 11-217,-3-16-501,2 33-1,-5-17 494,2-20-352,2-4 342,0 1 1,10 14-1,-7-11-1706,6 13-5389,-30-59 5512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53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390 111 8072,'-13'0'374,"10"0"-132,0 1 0,0-1-1,0 0 1,-1 0 0,1-1-1,0 1 1,0-1 0,0 1 0,0-1-1,-5-2 1,7 2-143,0 1-1,0-1 1,0 0 0,1 0-1,-1 1 1,0-1 0,1 0-1,-1 0 1,1 0 0,-1 0-1,1 1 1,-1-1 0,1 0 0,0 0-1,0 0 1,-1 0 0,1 0-1,0 0 1,0-2 0,-3-10 734,1 8-626,-1 0 1,1 0 0,-1 0 0,0 0 0,0 0 0,0 1-1,-8-9 1,7 9-140,3 3-33,0-1 0,0 1 0,-1 0 1,1 0-1,0 0 0,-1 0 0,1 1 1,0-1-1,-1 0 0,1 0 1,-4 0-1,-34-9 445,30 10-152,-1 4-201,0 0 1,0 1 0,0-1-1,1 2 1,0-1 0,0 2-1,-9 7 1,8-6-79,6-5 18,0 1 1,0 0 0,0 0-1,-6 8 1,-11 16 290,-29 48 0,44-66-326,4-6 15,0 0 0,0 1 0,0-1 0,1 0 0,-3 9 0,-8 52 243,12-64-286,0 0 1,0 1 0,0-1-1,0 0 1,0 0 0,0 0-1,0 0 1,0 1 0,1 0-1,20 66 76,-14-55 42,43 53 32,-40-55-132,48 29 26,-58-40-43,1 1 1,0-1 0,-1 0 0,1 1 0,0-1-1,-1 0 1,1 1 0,0-1 0,0 0-1,-1 0 1,1 0 0,0 0 0,0 0 0,0 0-1,10 0 24,-1-1 0,0 0-1,19-6 1,-28 7-25,-1 0 0,1 0 0,0-1 0,0 1 0,0 0-1,-1-1 1,1 1 0,0-1 0,0 1 0,-1-1 0,1 1 0,-1-1 0,2 0 0,13-16 36,18-26 1,-25 28 14,0-13-18,5-35 0,-11 46-32,0 1-1,-1-1 0,0 0 0,-1 1 0,-4-24 0,2 24-25,1 4-35,0-8-109,-2 0 0,-9-35-1,-6 0-483,18 55 633,0 0-1,0 0 1,0 0-1,0 0 1,0-1-1,0 1 0,0 0 1,0 0-1,0 0 1,0 0-1,0-1 1,0 1-1,0 0 1,0 0-1,0 0 1,0 0-1,0 0 1,0-1-1,0 1 1,-1 0-1,1 0 1,0 0-1,0 0 1,0 0-1,0 0 1,0 0-1,0-1 1,-1 1-1,1 0 1,0 0-1,0 0 1,0 0-1,0 0 1,0 0-1,-1 0 1,1 0-1,0 0 1,0 0-1,0 0 0,0 0 1,-1 0-1,1 0 1,0 0-1,-2 0-39,0 1-1,0 0 1,0 0-1,0 0 1,0-1-1,1 2 0,-1-1 1,0 0-1,0 0 1,1 0-1,-1 1 0,1-1 1,-1 1-1,1-1 1,-2 4-1,3-5 56,-6 9-173,-18 64-2111,4-5-8101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53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93 11656,'-10'-11'1413,"2"0"1,0-1-1,0 0 1,-10-24-1,15 25-960,5 12-142,3 8-31,22 46-106,5 24-23,-22-53-141,13 34 63,-3-6-201,-10-23-728,8 32 0,-18-62 684,0 1 0,0 0 0,0-1 0,0 1 0,-1-1 0,1 1 0,0 0 0,-1-1 0,1 1 0,-1-1 0,1 1 0,-1-1-1,0 1 1,-1 1 0,-2 5-1833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20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12912,'-1'15'138,"1"-9"155,0 0 1,0 0 0,2 10 0,6 64 1178,1 13 178,-5-64-1524,-1-7 320,16 96 106,-15-92-470,19 116 58,-17-111 46,28 134 41,-29-137-212,24 100 71,-29-128-82,0 0-1,-1 0 0,1 0 1,0 0-1,0 0 0,0 0 1,0 0-1,0 0 0,0 0 1,0 0-1,0 0 0,0 0 1,0-1-1,0 1 0,0 0 1,0 0-1,-1 0 0,1 0 1,0 0-1,0 0 0,0 0 1,0 0-1,0 0 0,0 0 1,0 0-1,0 0 0,0 0 1,0 1-1,0-1 0,0 0 1,0 0-1,-1 0 0,1 0 1,0 0-1,0 0 0,0 0 1,0 0-1,0 0 0,0 0 1,0 0-1,0 0 0,0 0 1,0 0-1,0 0 0,0 0 1,0 0-1,0 1 0,-6-16 15,-8-59-14,13 57-16,13-74 0,-12 84 7,1 0 0,1 1 1,0-1-1,3-9 0,0 5 2,-3 5 3,1 0 0,0 0-1,0 1 1,5-8 0,-4 9 2,-1 1 0,0 0 0,1 0 0,0 0 1,-1 0-1,1 1 0,0-1 0,0 1 0,1 0 1,8-3-1,-13 5 1,0 0 0,1 0 0,-1 0 0,0-1 0,1 1 1,-1 0-1,1 0 0,-1 0 0,0 0 0,1 0 0,-1 0 0,0 0 1,1 0-1,-1 0 0,0 0 0,1 0 0,-1 0 0,1 0 0,-1 0 1,0 1-1,1-1 0,-1 0 0,0 0 0,1 0 0,-1 0 0,0 1 1,1-1-1,7 6 19,0 0 1,0 0-1,-1 1 1,0 0-1,6 8 0,-2 1 98,42 85-8,-44-80-270,36 80-122,-36-84-194,3 0 184,24 24-1,-21-25-1938,14 18-6488,-68-80 6541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54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11568,'3'5'469,"0"4"1624,-3-8-2058,0-1 1,0 0-1,0 0 1,0 0-1,0 1 1,0-1-1,0 0 1,0 0-1,0 0 1,-1 1-1,1-1 1,0 0-1,0 0 1,0 0-1,0 0 1,0 1-1,-1-1 1,1 0-1,0 0 1,0 0-1,0 0 1,-1 0-1,1 0 1,0 0-1,0 1 0,0-1 1,-1 0-1,1 0 1,0 0-1,0 0 1,0 0-1,-1 0 1,1 0-1,0 0 1,0 0-1,0 0 1,-1 0-1,1 0 1,0 0-1,-1 0 1,1 0-18,-1 1 0,0-1 0,1 1 0,-1 0 1,0-1-1,1 1 0,-1 0 0,1 0 0,-1-1 0,1 1 0,-1 0 0,1 0 1,0 0-1,-1 0 0,1 0 0,0 0 0,0 1 0,-2 3 5,-22 43 99,21-42-115,-3 15 107,-2 18 18,1 1 0,-1 64 0,8-101-83,0 1 0,0-1 0,0 0 1,0 0-1,1 0 0,0 0 0,1 4 1,1 4 9,7 32 130,3 2-3,9 30 419,-22-75-606,3 10 218,-2-10-205,-1 0 0,1 0 0,-1 0 0,1 0 0,-1 0-1,1 0 1,-1 0 0,1 0 0,-1 0 0,1 0 0,-1 0 0,1-1 0,-1 1 0,1 0 0,-1 0 0,1-1 0,-1 1 0,1-1 0,6-3 9,0-1 0,0 1 1,-1-2-1,1 1 0,-1-1 0,5-6 1,32-43 89,-36 46-86,2-5 34,0 0 1,0-1-1,6-16 0,-4 0-21,-11 30-39,3-7 25,0 0 1,2-16 0,-3 2-71,-1-28 1,-1 49 28,0 1-1,0 0 0,0-1 1,0 1-1,0-1 0,0 1 1,1 0-1,-1-1 0,0 1 0,0 0 1,0-1-1,0 1 0,0 0 1,0-1-1,1 1 0,-1 0 1,0-1-1,0 1 0,0 0 1,1 0-1,-1-1 0,0 1 0,0 0 1,1 0-1,-1-1 0,0 1 1,1 0-1,-1 0 0,0 0 1,1-1-1,0 2-12,0-1 1,-1 0-1,1 1 1,0-1-1,-1 0 1,1 1-1,0-1 1,-1 1-1,1-1 1,-1 1-1,1 0 1,-1-1-1,1 1 1,-1-1-1,1 1 0,-1 0 1,0-1-1,1 1 1,-1 0-1,0 0 1,1-1-1,-1 1 1,0 0-1,0 0 1,10 34-829,8 61 0,-18-95 861,2 11-614,-1 0 0,0 15 0,1 11 229,2 14-1489,0-5-6115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54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91 11744,'-20'-21'250,"20"21"-121,-1-1-1,0 1 1,1-1-1,-1 1 0,0 0 1,1-1-1,-1 1 1,0-1-1,0 1 1,0 0-1,1 0 0,-1-1 1,0 1-1,0 0 1,0 0-1,0 0 1,1 0-1,-1 0 0,0 0 1,0 0-1,0 0 1,1 1-1,-1-1 1,0 0-1,0 0 0,0 1 1,1-1-1,-1 0 1,0 1-1,-1 0 1,-15 12 721,17-13-847,-15 16 478,-21 25 1,32-35-505,0 0 0,1-1 0,-1 1 0,1 1 1,0-1-1,1 0 0,-1 1 0,-2 12 0,5-17 16,0 0 1,0 0-1,0 0 0,0 0 0,0-1 1,0 1-1,0 0 0,1 0 1,-1 0-1,0-1 0,1 1 0,0 0 1,-1 0-1,1-1 0,0 1 1,0-1-1,0 1 0,0-1 0,0 1 1,0-1-1,3 3 0,-2-2-61,-1-1 65,-1-1-1,0 1 1,0-1 0,1 1-1,-1-1 1,0 1 0,1-1-1,-1 0 1,1 1-1,-1-1 1,0 0 0,1 1-1,-1-1 1,1 0-1,-1 0 1,1 1 0,-1-1-1,1 0 1,-1 0 0,1 0-1,-1 0 1,1 0-1,-1 1 1,1-1 0,-1 0-1,1 0 1,-1 0 0,1-1-1,0 1 1,-1 0-1,1 0 1,-1 0 0,1 0-1,-1 0 1,1-1 0,-1 1-1,1 0 1,-1 0-1,0-1 1,1 1 0,-1 0-1,1-1 1,37-34-131,-29 25 36,54-92-258,-44 63 360,-9 17 21,-1 0-20,4 0-29,-6 33-215,-6-6 190,2 17-550,0 45-192,-3 58-1080,0-92 213,0 31-4297,0-149 4478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54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18 333 12104,'0'7'13,"-5"49"1294,3-27-232,-1 51 931,-3-43-2367,5-50 136,1 7 136,0-1-1,0 1 0,1-10 1,9-70-260,-6 65 90,28-97-92,-24 94 125,1 2 109,36-82 34,-9 35 204,-30 58 126,29-24 97,-35 34-336,0 1 1,1 0-1,-1 0 1,0-1-1,0 1 1,0 0 0,1 0-1,-1 0 1,0 0-1,0 0 1,1-1-1,-1 1 1,0 0 0,0 0-1,1 0 1,-1 0-1,0 0 1,0 0-1,1 0 1,-1 0 0,0 0-1,1 0 1,-1 0-1,0 0 1,0 0-1,1 0 1,-1 0 0,6 1 46,-1 1 1,1-1-1,-1 1 1,0 0-1,7 5 1,-11-7-42,0 0 0,-1 1 1,1-1-1,-1 0 0,1 1 0,-1-1 1,1 1-1,-1-1 0,1 1 0,-1-1 1,0 1-1,1 0 0,-1-1 0,0 1 1,1 0-1,7 17 151,13 37 1,-17-37 94,11 87 95,-13-83-133,2 97 59,-3-96-228,0 30-7,4 87-1059,-1-104 39,-4-35 968,0-1 0,0 0 0,0 0 0,0 0 0,0 1 0,0-1 0,0 0-1,0 0 1,0 1 0,0-1 0,0 0 0,0 0 0,1 0 0,-1 1 0,0-1 0,0 0-1,0 0 1,0 0 0,0 0 0,1 1 0,-1-1 0,0 0 0,0 0 0,0 0 0,1 0 0,-1 0-1,0 0 1,0 1 0,0-1 0,1 0 0,-1 0 0,0 0 0,0 0 0,0 0 0,1 0 0,-1 0-1,0 0 1,0 0 0,1 0 0,-1 0 0,0 0 0,0 0 0,1 0 0,-1 0 0,0-1 0,0 1-7,12-5-1795,4-1-7085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55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633 0 13272,'-23'6'-52,"15"-3"640,0-1 0,-16 2 0,-56 5 1346,60-8-821,-93-4 290,89 3-1070,-102 2-54,103 1-884,-73 25-271,67-19-1819,-29 8-5763,136-40 6382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55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46 119 13536,'-5'16'136,"3"-10"130,0 0 1,0 1-1,-1 11 0,-18 141 1547,13-83-3723,7-69 1814,-1 8-396,5-9 392,2 2-1640,1 9-6440</inkml:trace>
  <inkml:trace contextRef="#ctx0" brushRef="#br0" timeOffset="1">439 1 13896,'-6'26'-68,"-3"19"1600,-9 61 61,14-82-945,-21 112 138,20-108-764,-1-2-70,-20 99-858,6-27-1420,19-96 2150,0 2 1,1 0-1,-1 0 1,1 0 0,0 0 0,0 0-1,0 5 1,0-9 170,0 0 0,0 0 1,0 0-1,1 0 0,-1 0 0,0 0 0,0 0 0,0 0 0,0 0 0,0 0 1,0 0-1,0 0 0,0 0 0,0 0 0,0 0 0,0 0 0,0 0 0,0 0 1,0 0-1,0 0 0,0 0 0,0 0 0,0 0 0,1 0 0,-1 0 0,0 0 1,0 0-1,0 0 0,0 0 0,0 0 0,0 0 0,0 0 0,0 0 0,0 0 1,0 0-1,0 0 0,0 0 0,0 0 0,0 0 0,0 0 0,0 0 0,0 0 1,0 0-1,0 0 0,0 0 0,1 0 0,-1 0 0,0 1 0,0-1 0,0 0 1,0 0-1,0 0 0,0 0 0,0 0 0,0 0 0,0 0 0,0 0 0,0 0 1,0 0-1,0 0 0,0 0 0,0 0 0,0 0 0,0 0 0,0 0 0,0 1 1,2-3-104,1-1 1,0 1 0,0 0 0,-1-1 0,5-5 0,2-3-1173,20-18-6373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56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1 11928,'-36'13'1828,"-48"26"1,57-26-1222,12-7-537,7-2-344,-1 0 0,-13 9 0,-61 37-825,69-39 7,-3 5 412,-14 19 0,30-34 664,1-1 0,-1 1 0,1-1 0,0 1 0,-1-1 0,1 1 0,0-1 0,-1 1 0,1-1 0,0 1 0,0 0 0,0-1 0,-1 1 0,1-1 0,0 1 0,0 1 0,0 3-91,1 0 0,-1 0 0,1 0 0,0 0 0,0-1 0,0 1 0,1 0 0,2 5 0,0 0-570,11 46-5916</inkml:trace>
  <inkml:trace contextRef="#ctx0" brushRef="#br0" timeOffset="1">668 183 11928,'-5'9'240,"4"-7"-99,-1 0 1,1 0 0,0-1-1,1 1 1,-1 0-1,0 0 1,0 0-1,1 0 1,-1 4 0,-17 72 1664,11-55-1052,-43 128 197,36-111-711,-30 78 0,-4 14-268,30-81-352,-61 178-193,66-191-13,-34 92-234,43-120 573,1-8-85,2-2 308,0 0 1,0 0 0,1 0-1,-1 0 1,0 0-1,0 0 1,0 0 0,1 0-1,-1 0 1,0 0-1,0 0 1,1 0 0,-1-1-1,0 1 1,0 0-1,1-1 1,-1 1 0,0 0-1,1-1 1,-1 1-1,0-1 1,1 1-1,-1-1 1,1 1 0,-1-1-1,0-1 1,-1 0-3,0-1-1,1 0 1,0 0 0,-3-5 0,3 6-4,-3-17-490,-8-127-112,11 111 592,12-162 73,-11 187 171,5-19 0,39-146 421,-34 146 30,2 4-206,27-43-1,-38 67-412,-1 1-1,1-1 1,-1 0 0,1 0-1,-1 1 1,1-1 0,0 0-1,-1 1 1,1-1 0,0 1-1,-1-1 1,1 1 0,0-1-1,1 0 1,4-1 32,0 0 0,-1 1 1,1 0-1,0-1 0,0 2 1,0-1-1,-1 1 0,11 0 1,-9 2-137,0 8-23,-7-10 91,37 59-155,3 21 54,-16-35-2030,22 39-5331,-108-196 5614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10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11208,'2'2'194,"-2"-2"-43,0 0-1,0 1 1,0-1-1,1 0 1,-1 1-1,0-1 1,0 0-1,1 0 1,-1 1-1,0-1 1,0 0-1,1 0 1,-1 0-1,0 1 1,1-1-1,-1 0 1,0 0-1,1 0 1,-1 0-1,0 0 1,1 0-1,-1 1 1,1-1 0,-1 0-1,0 0 1,1 0-1,-1 0 1,0 0-1,1-1 1,-1 1-1,0 0 1,1 0-1,-1 0 1,1 0-1,-1 0 1,0 0-1,1 0 1,-1-1-1,0 1 1,0 0-1,1 0 1,-1-1-1,0 1 1,1 0-1,1-2-118,1 1 0,-1 0-1,1 0 1,0 0-1,0 0 1,-1 0-1,1 0 1,0 1-1,0-1 1,0 1-1,0 0 1,-1 0-1,6 1 1,5 0 157,22 7 0,-22-5-107,-1 0-54,19 3 274,52 5 50,-62-9-70,104-2 83,-97-1-252,125-5 74,-117 4 68,181-12 71,-174 11-244,158-13 23,-166 13-92,105-2-46,-116 5-212,-9 2 70,2-1-52,1 1-1,-1 0 1,0 2-1,23 7 1,32 21-833,-51-22-1307,22 9-6459,-101-45 6630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11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1 192 14968,'6'-3'1583,"72"-42"203,-57 35-778,94-44 313,-89 43-786,119-32 123,-138 41-642,0 0-1,0 0 0,8 1 1,96-11 49,-5 6-5,0 6 1,0 3-1,0 6 1,0 4-1,105 27 1,-123-18-38,87 21 110,-33-11-68,-113-26-130,116 17-153,-120-20-502,14 0 326,25 1-3006,-16-1-6144,-112-8 7187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16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2872,'10'4'-186,"0"0"885,1 0 1,14 3-1,12 1 5601,-28-5-5477,0-1 0,1 0 0,14 1 0,33-1 394,46 2-618,-90-3-581,19-2 85,39-3 21,-61 4-80,1-1 1,-1 0 0,0 0-1,13-5 1,21-4 152,94-17 461,-121 23-625,23-4 74,120-15 472,-150 22-569,0 0-1,14 2 1,-12-1 6,-6 0 12,-1 1-1,1-1 0,-1 1 0,0 0 0,1 1 0,-1-1 0,0 1 0,9 4 0,3 1 75,-15-5-90,1-1 0,0 1 1,0 0-1,-1 0 0,1 0 0,-1 1 1,0-1-1,1 1 0,-1-1 0,0 1 1,-1-1-1,1 1 0,0 0 0,1 5 1,3 4 28,6 26 1,-11-35-37,4 16 32,-1 1-1,2 31 1,-5-38-27,1 9 38,7 106 34,-7-94 18,4 178 50,-4-164-2,1 208 53,-2-203-106,4 226 47,-3-225-22,14 201 35,-12-205-100,22 200 27,-21-203-20,20 156 36,-20-166 2,20 130 24,-20-136-102,13 139 106,-18-167-119,8 109 110,-7-102-107,0 1 45,0 1 0,-1-1 0,-2 17 0,2-27-50,-1-1 1,1 1-1,-1 0 1,1 0 0,-1 0-1,0 0 1,1-1-1,-1 1 1,0 0 0,0 0-1,0-1 1,1 1-1,-1-1 1,0 1 0,0-1-1,0 1 1,0-1-1,0 1 1,0-1-1,0 0 1,0 0 0,0 0-1,0 1 1,0-1-1,-2 0 1,-34 1 202,27-1-143,-37 0-15,-41 1-12,68 0 42,-90 14 32,86-11-54,-107 18 23,101-17-28,-146 25 19,142-25-52,-142 24-88,160-26 27,-55 10-705,14-1-3019,33-6-5809,56-14 7187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18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1122 153 12552,'-78'0'197,"77"0"-115,0 0 1,0 0-1,0 0 0,0 0 1,0 0-1,0 0 0,0-1 1,0 1-1,0 0 0,0 0 1,-2-2-1,-19-10 894,1-2 1,-26-21-1,33 25-989,1 2 319,-76-32 65,69 34-356,-99-17 15,94 21 10,-98 9 51,99-2 124,-88 34 82,89-27-124,-17 14-51,-36 30-1,53-37-73,1 1-1,0 1 1,-22 31 0,-6 19 172,42-55 46,-29 87 105,31-77-118,-20 135 83,25-155-295,1 1-1,-1-1 0,1 9 1,12 157 195,-8-141-50,30 120 144,-16-93-205,-17-56-114,0 0 1,0 1-1,0-1 1,-1 0-1,1 1 1,-1-1-1,0 1 0,0-1 1,0 1-1,0-1 1,0 1-1,0-1 0,-1 3 1,1-4-9,-1 0-3,1 0 1,0-1 0,0 1 0,-1 0 0,1-1 0,0 1-1,-1 0 1,1-1 0,0 1 0,-1-1 0,1 1-1,-1-1 1,1 1 0,-1-1 0,1 1 0,-1-1-1,1 0 1,-1 1 0,0-1 0,1 0 0,-2 1-1,0 0 3,-14 5-53,9-5-210,-1-4 95,1 1-1,-14-8 0,19 9 42,1 0 0,0 0-1,-1 0 1,1 0 0,-1 0 0,1 0-1,0-1 1,0 1 0,0 0 0,0-1-1,0 1 1,0-1 0,0 0 0,0 1-1,0-4 1,0 2 27,1 3 90,-1 0-1,1 0 1,0 0 0,0 0 0,0 0-1,0-1 1,0 1 0,0 0 0,0 0-1,0 0 1,0 0 0,0-1 0,0 1-1,0 0 1,0 0 0,0 0 0,0 0-1,0-1 1,0 1 0,0 0 0,0 0-1,0 0 1,0 0 0,0-1 0,0 1-1,0 0 1,0 0 0,1 0 0,-1 0-1,0 0 1,0-1 0,3-3-185,0 0 1,1 0-1,0 0 1,5-5-1,-1 2-1270,20-23-9271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26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14072,'23'66'1529,"12"46"160,-25-79-914,22 70 3,5 18-579,-23-69 16,51 227-81,-54-224-772,32 193-274,-35-206 158,-3-22 490,8 32-192,24 61 1,-35-107 254,26 57-1734,-1-4-7385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18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11120,'8'2'133,"-6"-1"15,0 0-1,1-1 1,-1 1 0,0-1 0,0 1 0,3-1 0,-3 0 229,-2-1-276,1 1 1,-1 0 0,0-1 0,1 1-1,-1 0 1,0 0 0,1 0-1,-1 0 1,1-1 0,-1 1 0,1 0-1,-1 0 1,0 0 0,1 0-1,-1 0 1,1 0 0,-1 0 0,1 0-1,-1 0 1,1 0 0,-1 0-1,0 1 1,1-1 0,0 0 0,8 7 6,0 0 0,0 0 1,9 12-1,44 43 69,-49-47 157,51 77 125,-52-72-159,54 100 444,-49-85-484,40 75 1123,-53-106-1278,-1-5 69,1-10 10,-4 11-190,6-27 42,14-41-62,-17 61-32,3-11-253,1 1 0,17-29-1,-16 30 122,-7 15 100,-1-1-1,1 1 0,0 0 0,-1 0 1,1 0-1,0 0 0,-1 0 0,1 0 0,0 0 1,2-1-1,7-6-221,0 2 1,0-1 0,19-8 0,-28 14 287,0 1 0,1 0 1,-1-1-1,0 1 0,0 0 1,0-1-1,0 1 0,0 0 1,0 0-1,2 0 1,20 2-708,-1 1 1,28 7 0,37 6-8663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19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26 12016,'-19'10'210,"19"-10"-125,-1 0 0,1 0 0,-1 0 0,0 0 0,1 0 0,-1 0 0,1 0 0,-1 0 0,1 0 0,-1 0 0,0 0 0,1 0 0,-1 0 0,1 0 0,-1-1 0,1 1 0,-1 0 0,1 0 0,-1-1 0,1 1 0,-1-1 0,-1 0 152,-11-4 287,1 0 0,-1 1 1,0 0-1,-20-2 0,-40-1-81,72 7-438,-16 0 48,-73 17 49,72-11 84,-72 38 64,88-43-234,0 0 0,0 0 0,1 0 0,-1 1 0,0-1 0,1 1 0,-4 2 0,-69 86 189,63-69 28,-32 93 110,38-90-28,-7 98 121,13-99-168,0-11-167,1 5-26,0 0 0,1 0 0,0 0 0,2 0 0,6 16-1,31 54 186,-32-74-80,0-5-121,1 1 0,0-1-1,12 7 1,-12-11 36,2-1-63,-1-2 0,1 0 0,-1 0 0,1-1 0,13-1 0,-2-7-26,44-13-160,-54 18-459,1 1 1,20 0-1,-31 2 323,1-1-1,0 1 1,0-1 0,-1 0-1,1-1 1,-1 1-1,1-1 1,-1 0-1,7-4 1,-4 3-509,0-1 0,11-2 0,-12 4 681,0 0 0,1 1 0,-1 0-1,1 0 1,-1 1 0,11 0 0,10-1-1405,26-1-6377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19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10488,'0'1'44,"0"-1"1,0 0 0,0 1-1,0-1 1,0 1 0,0-1-1,0 0 1,0 1 0,1-1-1,-1 1 1,0-1 0,0 0-1,0 1 1,0-1 0,1 0-1,-1 1 1,0-1-1,0 0 1,0 1 0,1-1-1,-1 0 1,0 1 0,1-1-1,-1 0 1,0 0 0,1 1-1,-1-1 1,0 0 0,1 0-1,-1 0 1,0 0 0,1 1-1,-1-1 1,1 0 0,-1 0-1,0 0 1,1 0 0,-1 0-1,1 0 1,-1 0 0,0 0-1,1 0 1,-1 0-1,1 0 1,-1 0 0,0 0-1,1-1 1,0 1 0,-1 0 38,1 0 0,0-1 0,0 1 1,0 0-1,-1 0 0,1 0 0,0 0 1,0 0-1,0 0 0,-1 1 0,1-1 0,0 0 1,0 0-1,-1 1 0,1-1 0,0 0 1,0 1-1,-1-1 0,1 0 0,0 1 0,-1-1 1,1 1-1,-1-1 0,1 1 0,0 0 1,6 10 20,-2 0 0,1 0 0,-1 1 0,-1-1 0,0 1 0,5 23 0,-5-12-632,-1 0 0,-1 37 0,-2-42-660,0 9-6201,0-46 5958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20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343 138 12912,'0'0'1313,"-9"-1"-214,-43-7-6,-26-7-228,-29-9-2234,54 9 101,46 11 1015,5 1 117,0 0 1,0 0 0,0 0 0,0 0 0,0-1 0,1 1-1,-2-5 1,0 1-757,-14-26-7454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20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0 10400,'-6'5'575,"0"-1"1,-1 0-1,1-1 0,-11 5 1,16-8-484,1 1 0,-1-1-1,0 1 1,1 0 0,-1-1 0,0 1 0,1-1 0,-1 1-1,1 0 1,-1 0 0,1-1 0,0 1 0,-1 0 0,1 0-1,0 0 1,-1-1 0,1 1 0,0 0 0,0 0 0,0 0-1,0 0 1,0 0 0,0 0 0,1 16 154,0 0-1,2-1 1,9 32 0,-9-38-123,1-1 1,0-1-1,0 1 1,8 10-1,-6-9-50,-2-3 30,0-1 1,1 0-1,0 0 1,0-1-1,0 1 0,12 9 1,-10-10-53,-2-1 13,0 0 0,0 0 0,0-1 0,0 0 0,1 0 0,10 4 0,-8-4-23,0-1 132,0-3-109,1 0-1,-1 0 0,8-3 1,-8 0 164,-3-1-188,-1-1 1,1 0 0,-1 0 0,0 0-1,-1-1 1,1 1 0,-1-1 0,4-13-1,1-13 56,8-28 260,-11 70-316,-2-5-39,-1 1 0,0 0 0,-1 0 0,3 9 0,-3-5-2,8 27-301,-4-19-223,0 0 1,8 17-1,-4-18 297,-9-16 210,0 0-1,1 0 0,-1 1 1,0-1-1,0 0 0,0 0 1,0 0-1,0 0 0,0 1 1,0-1-1,0 0 0,1 0 1,-1 0-1,0 0 0,0 0 1,0 1-1,0-1 0,1 0 1,-1 0-1,0 0 0,0 0 1,0 0-1,0 0 0,1 0 1,-1 0-1,0 0 0,0 0 1,0 0-1,1 0 0,1 0-39,1 0-1,0 0 1,-1 0-1,1-1 1,-1 1-1,1-1 1,-1 1-1,1-1 0,-1 0 1,0 0-1,4-3 1,3-2-94,36-46-1369,-41 46 922,42-48-9114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21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174 425 12912,'-6'89'1489,"2"5"128,3-38-390,1-42-1143,1 17-558,4 8-231,-2-41-898,-1-5 1280,-1 1 192,1-20-234,-5-94-1525,2 8-6036</inkml:trace>
  <inkml:trace contextRef="#ctx0" brushRef="#br0" timeOffset="1">1 1 7712,'0'0'0,"10"20"0,5 10 0,-3-11-2784,-1-5 2856,9-3 0,6-4-72,19 10-3344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21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12280,'-11'33'245,"11"-33"-173,0 1 0,-1-1 0,1 1 1,0-1-1,0 1 0,0-1 0,0 1 0,0-1 0,0 1 1,0-1-1,0 1 0,0 0 0,0-1 0,0 1 0,0-1 0,1 1 1,14 64 1575,-7-37-487,1 3-505,5 39 0,5 54-110,-15-96-484,14 121 23,-15-118-52,18 123 17,-18-129-2,21 96 69,-24-121-116,0 0 0,0 0 0,0 0 0,0 0 0,0 0 0,0 0 0,0 0 0,0 0 0,0 0 0,0 0 0,0 0 0,-1 0 0,1 0 0,0 0 0,0 0 0,0 0 0,0 0 0,0 0 0,0 0 0,0 0 0,0 0 0,0 0 0,0 0 0,0 0 0,0 0 0,0 0 0,0 0 0,0 0 0,0 0 0,0 0 0,0 0 0,0 0 0,0 0 0,0 0 0,0 0 0,0 0 0,0 0 0,0 0 0,0 0 0,0 0 0,-1 0 1,1 0-1,0 0 0,0 0 0,0 0 0,0 0 0,0 0 0,0 0 0,0 0 0,0 0 0,0 0 0,0 0 0,0 0 0,0 0 0,0 0 0,0 0 0,0 0 0,0 1 0,-3-5 12,-12-16 19,-34-58 146,6 25 16,43 52-190,0 1-1,0 0 0,0 0 0,0 0 0,0 0 0,0 0 0,0 0 1,0 0-1,0 0 0,0 0 0,0 0 0,0 0 0,-1 0 0,1-1 1,0 1-1,0 0 0,0 0 0,0 0 0,0 0 0,0 0 0,0 0 1,0 0-1,0 0 0,0 0 0,0 0 0,0 0 0,0 0 0,0 0 1,-1 0-1,1 0 0,0 0 0,0 0 0,0 0 0,0 0 0,0 0 1,0 0-1,0 0 0,0 0 0,0 0 0,0 0 0,0 0 0,-1 0 1,1 0-1,0 0 0,0 0 0,0 0 0,0 0 0,0 0 0,0 0 1,0 0-1,0 0 0,0 0 0,0 1 0,0-1 0,0 0 0,0 0 1,0 0-1,0 0 0,-1 0 0,1 0 0,0 0 0,0 0 0,0 0 1,0 0-1,0 0 0,0 0 0,0 1 0,0-1 0,0 0 0,-3 5 43,1 0 0,-1 0 0,1 1 0,0-1 0,-1 8 0,1-6-29,1 1 1,0-1-1,0 1 0,1-1 0,0 1 0,1-1 0,1 10 0,-1-8-11,0-1-5,0 1 0,1-1 0,0 1 0,0-1 0,1 0 0,4 9 0,-3-8-43,-1-2-64,0-1-1,0 0 0,1 0 1,0 0-1,0 0 0,8 8 0,-7-8-59,3 1-921,1-4 897,-1 0-1,1 0 1,-1-1-1,1 0 1,0-1-1,-1 0 1,1 0-1,0-1 1,15-1-1,31-6-1762,31-2-7540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47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0 429 13808,'0'0'1544,"0"-4"-258,0-39 1795,1 42-2582,1 6-400,2 5-125,8 47 74,-3-10-44,7 74-2,-13-94 6,7 146 8,-8-125-10,0 101 1,-1 23-2,-2-101 17,-2 109 3,-3 40-18,1-12-2,1-12-4,2-13-1,2-38 3,0-91 10,4 186 9,-2-194 6,4 178 40,-4-180 78,13 167 48,-12-173-108,14 142 162,-16-161-185,0 4 10,8 46 1,-8-62-52,0-2-14,-1-1 0,1 1 0,0 0 0,1-1 0,-1 1 0,1-1 0,0 0 0,0 1 0,5 6 0,-5-9-4,0 1 0,1-1 0,-1 1 0,1-1 0,0 0-1,-1 0 1,1 0 0,0-1 0,6 3 0,0 0 3,1 0 0,14 2 0,-10-2 4,-9-3 3,1 1 1,0-1-1,0 1 0,0-2 0,0 1 0,0-1 0,0 1 1,0-2-1,-1 1 0,10-2 0,13-6 63,0 1 0,1 2 0,0 1 0,50-1 0,98-1 307,-102 4-295,103-4 180,-53-3-123,-93 6-86,179-21 34,-165 18 14,185-24 45,-183 23-58,200-30 43,-199 29-36,191-33 36,-192 33-76,204-32 38,-201 32 8,225-35 37,23 3-56,-190 27-49,-77 10 20,463-32 130,-349 30-162,-69 4-16,31-10 16,-8 0 10,-34 7-20,93-2 40,-96 3-29,80-13-1,-79 7-10,74-7 3,164 3-1,-254 13-21,17 1-6,104 12 1,-157-11-3,0 1 1,-1 0 0,1 0 0,-1 1-1,0 1 1,0 0 0,-1 1-1,1 0 1,10 7 0,-2 1-30,-9-7 18,0 0-1,11 11 1,-14-8-54,-6-9 54,-1 0 0,1 0 0,0 1 0,-1-1 0,1 0-1,0 0 1,0-1 0,0 1 0,0 0 0,0 0 0,0 0 0,0-1 0,0 1-1,2 1 1,-3-2 18,0 0-1,1 0 1,-1 0-1,0-1 1,1 1-1,-1 0 0,0 0 1,0 0-1,1 0 1,-1 0-1,0 0 1,0-1-1,1 1 1,-1 0-1,0 0 1,0 0-1,1-1 0,-1 1 1,0 0-1,0 0 1,0-1-1,1 1 1,-1 0-1,0 0 1,0-1-1,0 1 1,0 0-1,0 0 0,0-1 1,0 1-1,0 0 1,0-1-1,0 1 1,0 0-1,0-1 1,2-15-11,-2 11 5,3-47-36,3-33 18,3-24 3,1-13 18,4-95-9,-10 187-6,27-169-6,-24 153 12,25-203-8,-26 195-12,22-242-15,-22 235 4,23-251-25,-24 249-28,10-242-26,-13 249 70,2-211-22,-2 165 37,-3-137-59,0 225 77,-5-23 1,3 21 14,-5-27 0,7 39 2,0 0 1,1 0 0,-2 0-1,1 0 1,0 0 0,-4-6-1,0 1 1,-8-16-13,7 17-51,1 4 35,2 1 23,0 0 0,0 1-1,0-1 1,-1 1 0,1 0-1,-1 0 1,1 0 0,-1 0-1,0 1 1,0-1 0,-4 0-1,-94-25-66,73 22 18,-174-22-18,156 22 22,-205-11-15,198 13 44,-242-11-3,232 11 14,-105-7 1,-45-4 10,-221-16 7,351 26 18,-359-12 28,352 14 50,-365 0 54,365 4 14,-362 28 54,363-21-140,-360 43 58,361-42 46,-339 33 46,346-37-192,-300 7 7,314-13-52,-84-6 3,16-5-87,90 6-358,-117-16-237,161 21 592,0 0 0,0-1-1,0 1 1,0-1 0,0 1-1,0-1 1,-4-1 0,5 1 31,-18-11-510,18 11 557,0 1-1,0-1 1,1 0-1,-1 0 1,0 0-1,0 0 1,1 0 0,-1 1-1,1-1 1,-1 0-1,1-1 1,-1 1 0,1 0-1,0 0 1,0 0-1,-1 0 1,1 0 0,0 0-1,0-2 1,0 2-98,0 1 1,0-1 0,0 1 0,0-1 0,0 1-1,0-1 1,-1 1 0,1 0 0,0-1-1,0 1 1,0-1 0,-1 1 0,1-1 0,0 1-1,0 0 1,-1-1 0,1 1 0,0-1 0,-1 1-1,1 0 1,0-1 0,-1 1 0,0 0-1,-17-21-9985,42 48 7583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48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39 587 14704,'0'0'2923,"1"6"-1871,15 75-48,17 95-648,-1 0-533,-26-133-30,28 216-49,-28-207 216,6 65 0,1 13 34,-8-44-7,3 27 296,-2-48 20,-6-62-64,-2-3-157,0-5-16,-8-27 244,-14-71-8,18 70-156,-15-73 1,-3-18-104,15 72 25,-36-220 20,36 216-80,-32-229 13,35 230 12,-5-192 15,10 239-38,1-1 0,1 1 0,1-12 0,37-181 48,-37 196-49,-1 0 0,1 0 1,-1 0-1,6-9 0,-7 14-9,40-74 47,8 10-39,-46 61-9,1 1 0,-1-1 1,0 1-1,1-1 0,-1 1 0,1 0 0,3-2 0,56-35-5,7 9-21,-66 28 9,1 1 0,-1 0 0,1 0 0,0 0 0,-1 0 1,5 0-1,71-6-104,2 7 93,-76 0 24,-1 1-1,1-1 1,-1 1 0,9 2-1,59 18-20,-2 9 15,-70-30 11,2 1-3,1 1 0,-1-1 1,1 0-1,-1 1 0,0 0 0,0-1 0,1 1 1,2 3-1,-5-5 3,50 53-22,-37-36 21,-1 0 0,13 24-1,-12-13 7,-1 1 0,-1 0-1,9 38 1,-18-62 19,-1 0-1,0 1 1,0 7 0,2 55 74,-9-2-55,0-38 70,-45 115 46,38-115-46,-72 94 11,67-101-182,-64 62-158,69-69-536,-34 43-298,46-56 1003,1-1-1,0 0 1,-1 1-1,1-1 1,0 1-1,-1-1 1,1 0-1,0 1 1,-1-1-1,1 1 1,0-1-1,0 1 1,0-1-1,-1 1 1,1 0-1,0 0 10,0 0 0,0 0-1,0 0 1,0 0-1,0 0 1,0 0 0,0 0-1,0 0 1,0 0-1,1 0 1,-1 0 0,0 0-1,1 0 1,-1 0-1,0 0 1,1 0 0,-1 0-1,1 0 1,0 0-1,-1-1 1,1 1 0,0 0-1,-1 0 1,2 0-1,2 5-2271,2 7-6213,-14-30 6405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49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0 478 14704,'14'77'1640,"3"5"179,-13-64-963,12 76 750,-15-84-1397,2 11-105,1-1 1,5 22-1,-4-53 16,-4 6-112,1-20 4,-3-18-5,-3-24-6,-5-11-1,-2-13 0,-14-114 16,21 169 64,-2-118 50,7 129 38,7-20 4,-7 40-168,0 1 0,0 0 1,1 0-1,0 0 0,-1 0 1,2 0-1,2-4 0,-3 6-8,-1 0 0,1 0 0,0 1 0,0-1 0,0 1 0,0-1 0,1 1 0,-1 0 0,0 0 0,0 0 0,1 0 0,-1 0 0,0 1-1,1-1 1,-1 1 0,1 0 0,-1-1 0,1 1 0,-1 0 0,1 0 0,3 1 0,7 2-441,5 4 199,-1 0 1,19 12 0,-17-9-789,98 51-260,-89-49 1022,48 17 4,36 11-1905,60 23-8427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27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1 13176,'3'135'209,"0"-102"838,28 160 217,-25-150-1223,18 180-117,-21-182-577,-10 117-198,3-134 518,-25 73-1649,0-11-5924</inkml:trace>
  <inkml:trace contextRef="#ctx0" brushRef="#br0" timeOffset="1">279 1617 13448,'0'0'0,"-11"74"0,-6 52 1688,-9 35-1,-9 44-1663,-8-33 8,-9-4-32,-42 172-12191,188-680 12191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49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458 144 11568,'-12'-12'797,"1"0"0,-12-17 0,13 15 213,-17-16 1,25 28-911,-1 0 0,1 0 0,-1 0 0,0 0 0,0 0 0,1 0 0,-6-1 0,-3-3 19,-23-11-7,33 16-102,0 0-1,0 1 0,0-1 0,-1 1 1,1-1-1,0 1 0,-1 0 0,1-1 0,0 1 1,-2 0-1,-87-1 124,89 1-129,-1 0-1,0 0 1,1 0-1,-1 1 0,0-1 1,1 1-1,-1-1 1,0 1-1,-1 0 1,-24 13 22,-37 25 0,62-38-24,0 1 1,1-1 0,-1 0-1,1 1 1,-1-1 0,1 1-1,0-1 1,-1 1 0,0 1-1,-58 105 46,58-105-37,1-1-1,0 1 0,0-1 0,1 1 0,-1-1 0,0 1 1,0 4-1,-5 58 75,9 4-17,-3-69-68,0 3 36,1 1 1,-1 0-1,1 0 0,0-1 0,0 1 0,2 4 0,27 74 218,12 4-166,-42-86-88,2 4 31,1 1 0,-1-1 0,0 0 0,1 0 0,6 6 0,49 53 156,8-7-90,-66-56-97,3 2 38,-1 0-1,1 0 1,0 0-1,0 0 1,0 0-1,1 0 1,3 1-1,66 23 263,3-11-186,-74-14-87,1-1-1,-1 0 1,1 1 0,-1-1 0,1 0 0,-1 0-1,1-1 1,-1 1 0,5-1 0,13-4 109,27-8 0,-27 5-102,24-14 0,-44 22-34,2 0 5,0-1 1,0 0-1,-1 0 1,1 0-1,0-1 1,-1 1 0,1 0-1,-1-1 1,1 1-1,-1-1 1,2-1-1,7-9 18,-1 0-1,10-17 0,-10 11-11,10-29 1,-19 47-12,2-4 9,-1 0 1,0 0 0,0-1-1,1-7 1,6-64 42,-10-8-22,1 78-5,1 0 0,-1 0 0,-1-7 0,-15-53 75,-8 5-76,25 61-24,-10-19 20,4 9-39,-1 1 0,0 1 0,0-1-1,0 1 1,-1 1 0,-16-13 0,11 11-145,-21-12 1,25 18-702,-49 1-337,54 2 1146,-9 3-2298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50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8 12912,'0'-7'1512,"1"20"392,3 52-889,1 33-784,-3-74-238,15 121-3,-12-108-4,12 75 1,8 43 12,29 162 18,-44-260 38,25 200 21,-31-212-48,5 137 4,-9-156-66,-1-5-2,-7 37-1,8-58 35,0 0-1,0 0 1,0 0-1,0 1 1,0-1-1,0 0 1,0 0-1,0 0 1,0 0-1,0 0 1,0 1 0,0-1-1,0 0 1,0 0-1,0 0 1,0 0-1,0 0 1,0 0-1,0 1 1,0-1-1,0 0 1,0 0-1,0 0 1,0 0-1,0 0 1,0 0 0,-1 1-1,1-1 1,0 0-1,0 0 1,0 0-1,0 0 1,0 0-1,0 0 1,0 0-1,-1 0 1,1 0-1,0 0 1,0 0-1,0 0 1,0 1 0,0-1-1,0 0 1,-1 0-1,1 0 1,0 0-1,0 0 1,0 0-1,0 0 1,0 0-1,-1 0 1,1 0-1,0-1 1,0 1-1,0 0 1,0 0 0,0 0-1,-1 0 1,1 0-1,0 0 1,0 0-1,0 0 1,0 0-1,0 0 1,0 0-1,-1-1 1,-3-2-16,-1 0 0,1 0 0,-1-1 0,1 0 0,0 0 0,0 0 0,1-1 0,-1 1 0,1-1 0,-3-5 0,2 4 2,-9-12-82,-63-87-24,63 86 84,1 3 42,-1 0 0,-1 0 1,-22-19-1,10 19 68,25 15-54,1 1-1,-1 0 1,0-1 0,1 1-1,-1 0 1,1 0-1,-1-1 1,1 1 0,-1 0-1,0 0 1,1 0 0,-1 0-1,1 0 1,-1 0-1,0 0 1,1 0 0,-1 0-1,-1 0 1,-20 3 219,-31 9 0,52-12-212,0 0-1,0 0 0,0 1 1,0-1-1,0 1 0,0-1 0,0 1 1,0-1-1,0 1 0,0 0 1,0 0-1,0-1 0,-1 2 0,-15 17 142,0 0-1,-16 25 0,31-41-102,1-1 0,-1 0 0,1 1 0,0-1 0,0 1 0,-1 3-1,-25 104 536,27-108-549,-1 1 1,1-1 0,0 1 0,0-1-1,0 1 1,0 4 0,6 26 188,11 36 0,-17-67-200,1 0 0,0 1 0,0-1 0,0 0 0,0 0 0,3 3 0,3 7 96,15 16-1,-12-18-83,17 13 0,-27-23-50,16 11 235,-16-11-235,14 8 119,16 6 0,-16-9-103,0-1 0,15 3 0,-8-4-109,0 0-1,0-2 0,27-1 1,-35 0 29,111-7-1698,-108 6 1764,25-2-2549,2-1-6647,-100 9 6902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26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1 130 14072,'2'-6'1383,"-2"6"-1209,0 0 1,0-1-1,0 1 1,0 0-1,0-1 1,1 1 0,-1-1-1,0 1 1,0 0-1,0-1 1,1 1-1,-1 0 1,0 0-1,0-1 1,1 1 0,-1 0-1,0 0 1,1-1-1,-1 1 1,0 0-1,1 0 1,-1 0 0,0-1-1,1 1 1,-1 0-1,1 0 1,-1 0-1,0 0 1,1 0 0,-1 0-1,1 0 1,101-14 2148,-69 10-2205,90-10 761,-100 13-633,99-2 57,-97 2-270,176 1 81,-128 0-148,-39-1-324,0-2 0,49-10 0,-80 12 165,1-1 0,-1 1 1,0 0-1,0-1 1,0 0-1,0 0 1,-1 0-1,1 0 1,0 0-1,-1-1 1,0 1-1,1-1 0,-1 1 1,0-1-1,0 0 1,0 0-1,-1 0 1,3-5-1,-4 8 172,0-1-1,1 1 0,-1-1 1,0 1-1,1 0 1,-1-1-1,1 1 1,-1 0-1,0 0 1,1-1-1,-1 1 1,1 0-1,-1 0 1,1-1-1,-1 1 1,1 0-1,-1 0 1,1 0-1,-1 0 1,1 0-1,0 0 1,1-1-39,10-2-2364,8-3-9429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26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0 100 14792,'15'-1'181,"-9"1"208,0-1 0,0 1 0,8-3 0,114-32 3757,-83 19-3052,-33 11-1060,0 0 0,19-4 0,46-9-35,-65 16-27,1 0 0,-1 1-1,24 0 1,-22 1-30,-4-1-68,0 2-1,0-1 1,-1 2-1,1-1 0,9 4 1,-8-3 1,-5-1-42,-1 1 0,0 0 0,1 0 0,-1 0 0,0 0 0,0 1 0,0 0 0,8 6 0,-7-4 13,1 0-168,1 1 0,-1 0-1,-1 1 1,1 0 0,-1 0 0,0 0-1,6 12 1,1 0-1469,11 14-8262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27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0 107 9952,'0'-1'92,"0"0"0,0 0 0,0 0 0,1 0 0,-1 0 1,0 0-1,0 0 0,1 0 0,-1 0 0,0 0 0,1 0 1,-1 0-1,1 0 0,-1 0 0,1 0 0,0 1 0,-1-1 0,1 0 1,0 0-1,0 1 0,-1-1 0,1 0 0,0 1 0,0-1 1,0 1-1,0-1 0,0 1 0,0 0 0,0-1 0,1 1 0,4-2 843,1 1-1,-1 1 0,0-1 0,9 1 0,7-1 300,122-16 352,-58 5-816,-8-1-150,68-3 1,-112 13-266,64-5 3,29-1-286,75 10-206,-196-1-35,-1 0 1,1 1 0,9 2-1,-15-3 169,68 18-673,-8 7 410,-60-25 263,38 14-2956,39 11-6947,-180-59 7459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28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5112,'0'0'0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29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23 10584,'-1'0'-34,"0"0"0,-1 0 1,1-1-1,0 1 0,-1-1 1,1 1-1,0-1 1,0 1-1,-1-1 0,1 0 1,0 0-1,0 1 0,0-1 1,-2-2-1,-10-6-1712,3 5-3667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30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730 9 13360,'0'0'67,"-1"-1"0,1 1 0,0-1 1,0 1-1,0 0 0,0-1 1,0 1-1,-1-1 0,1 1 1,0 0-1,0-1 0,0 1 0,-1 0 1,1-1-1,0 1 0,-1 0 1,1 0-1,0-1 0,-1 1 0,1 0 1,0 0-1,-1 0 0,1-1 1,0 1-1,-1 0 0,1 0 1,-1 0-1,1 0 0,0 0 0,-1 0 1,1 0-1,-1 0 0,0 0 1,-19 0 3147,14 0-2903,-41 5 251,34-3-510,-73 25 23,-15 12 63,82-32-126,-2 3 47,-84 42 23,84-42-30,-143 73 26,120-60-76,11-5 2,30-16-5,0 0 0,0 0 1,0 0-1,1 0 0,-4 4 0,5-5 0,1 0 0,-1 0-1,1 0 1,-1 1 0,1-1-1,-1 0 1,1 0-1,0 1 1,0-1 0,-1 0-1,1 1 1,0-1 0,0 0-1,0 1 1,1-1 0,-1 0-1,0 1 1,0-1-1,1 0 1,-1 1 0,1-1-1,-1 0 1,2 2 0,-2-3-1,0 1-2,0-1 1,0 0-1,1 1 0,-1-1 0,0 1 1,0-1-1,1 0 0,-1 1 0,0-1 1,1 0-1,-1 1 0,0-1 0,1 0 1,-1 1-1,0-1 0,2 0 0,54 34-98,-9-10-313,-39-20 375,49 21-7,46 34 48,-90-50 3,7 5 28,70 58 66,-75-58 196,37 61 121,-51-73-387,0-1-1,-1 0 1,1 0 0,0 1 0,-1-1 0,1 0-1,-1 1 1,0-1 0,1 2 0,0 10 70,0-1 0,-1 1 1,-2 22-1,-3-20 136,-4 0-143,-1 0 0,-22 24 0,17-25-146,-82 56-163,73-56-548,-123 61-287,145-74 982,0 1 1,0-1 0,0 0-1,0-1 1,0 1 0,0 0-1,0-1 1,0 1 0,-5 0-1,1-1-68,-1 0-1,0 0 0,1 0 1,-8-1-1,11 0 116,0 0 0,0 0 0,0 0 0,0-1 0,0 1 0,1-1 0,-6-3 0,8 5 23,-1-1-190,0 0 0,-1 1 0,1-1 0,0 0 0,-1 1-1,1-1 1,-1 1 0,1-1 0,-1 1 0,1 0 0,-3-1 0,-37-7-8255,96 19 6345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30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16224,'17'121'285,"-12"-85"1143,10 84 4,2 23-1034,-12-80 164,5 109 3,-1 15-590,-5-113-669,16 286-195,-14-252-1587,5 108-6568,-26-504 6798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59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1660 2980 8432,'0'0'9431,"-7"-5"-9144,-2-1-240,1 1 63,1-1 1,-12-11 0,-4-5 47,0-1 0,1-1 1,-30-42-1,-37-99 327,79 142-245,-142-394 366,139 381-552,-89-257 283,-13 8 62,72 193-280,23 51 214,-104-205 106,95 193-246,-143-216 75,134 214-88,-161-226 48,161 230-168,-133-164 11,144 182-76,-66-83-49,81 99-204,8 8 161,-1 0 1,1 0-1,1-1 1,-4-15-1,1 7-3162,-8-19-7115,33 86 7825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30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69 12016,'12'1'464,"-9"-1"-169,0 0 0,-1 0 1,1 0-1,0 0 0,4-1 1,0-2-146,11-1 448,103-19 58,-79 11-726,-32 9-3,1 0 1,0 0 0,15 0 0,55-7-196,-57 7 261,1 1 0,26 2 0,-31 1 5,1-1-3,89 9 6,-68-5 29,67 10 138,-8-2 30,-83-9-43,-4-1-72,0 1-25,0 0 1,0 0 0,-1 1-1,18 8 1,84 50 264,-76-35-230,-33-23-31,1 1-1,-1 0 1,0 1 0,0 0 0,0 0 0,-1 0 0,6 9-1,-10-15-58,-1 0-1,0 0 0,0 0 1,0 0-1,0 0 0,0 1 0,0-1 1,0 0-1,0 0 0,0 0 1,0 0-1,0 0 0,0 1 0,0-1 1,0 0-1,0 0 0,0 0 1,0 0-1,0 0 0,0 0 0,0 1 1,0-1-1,0 0 0,0 0 1,0 0-1,0 0 0,0 0 0,-1 0 1,1 0-1,0 1 0,0-1 1,0 0-1,0 0 0,0 0 0,-4 5 66,-1 1-1,1-1 1,-1 0-1,0-1 1,-9 7 0,-25 15 220,35-23-234,0-1-1,0 1 1,0-1 0,0 1 0,-5 5 0,-2 3-4,-36 26 173,-33 22 14,76-57-185,-122 84 699,19-20-426,86-53-170,-87 57 73,84-54-42,-122 77 81,115-74-52,-126 73 95,150-88-230,0 0 0,-10 8 0,-123 105 252,116-93-112,-71 92 63,79-93-188,-48 96 65,53-94 46,-38 113 66,40-110-152,-32 108 48,34-113-48,-37 144 330,43-162-401,-1 0 0,1 0 0,0 0 1,1 0-1,-1 10 0,1-1-4,-1 25 16,2-21 72,16 84 34,-11-82-134,40 75 27,-35-78 40,53 62 40,-49-66-40,-5-5-53,3 3-8,1-1 0,0 0-1,1-1 1,18 7-1,53 20 94,-69-31-70,11 0-17,1-1 1,44-1 0,-62-3-40,-5 0 8,0-1 0,0 0-1,9-2 1,0-2 12,-1 0 0,0-1 0,17-9 0,-29 13-19,9-5-31,-8 6 0,-6 4-1,-18 16-33,16-14 51,-1 0 0,1-1-1,-1 1 1,0-1 0,0 0 0,-9 3 0,10-4 5,-15 4-6,-4-2 1,-52 13-2,59-12 17,-1 0-1,1 1 0,-27 15 1,16-5 2,17-7 30,-45 60 12,45-54-30,-33 75 11,37-71-20,-19 87 17,23-84 36,6 97 25,-1-91-38,28 162 31,-23-152 16,38 135 31,-44-168-117,1 0-1,1 0 1,2 6 0,65 112 76,-54-103 12,79 70 28,-74-74-108,89 74 18,-87-73 6,95 72 20,-93-74-18,106 55 24,-103-58-24,125 37 18,-122-42-44,46 11 3,15 0-18,93 0-2,-150-18-10,139-6 2,-139 2-4,52-4 1,17-5 4,8 3 2,5 1 0,2 2 0,2 1 0,8 3 0,3 2 0,104 3-1,-193-3-4,69 0 3,23-4 2,109-5-1,-200 6-4,70-2 3,25-4 2,-2-2 0,2-3 0,5-1 0,2-2 0,0-2 0,0 0 2,131-7 3,-227 20-10,72-13 3,21-8 2,132-30-1,-225 47-4,185-44 5,-187 43 8,211-36 8,-207 39-8,208-28 8,-207 30-8,218-21 8,-217 22-8,215-15 8,-215 17-10,81-4 1,26 0-6,9-1-1,4-3 0,138-12-4,-255 19-14,225-17-2,-225 17 6,226-18-8,-227 17-12,213-22-7,-214 22 36,88-6 3,33 0 2,0 8 0,0 6 2,-2 3 3,1 1-4,158 7-3,-272-11-10,87 6 4,28 2 6,151 10 0,-266-17-10,91 10 4,32 3 6,136 24 1,-262-32-6,252 44-6,-248-40-12,249 73-5,-290-79 21,19 8 0,245 113-11,-228-101 6,86 42 1,28 16 10,-11 10 3,-8 8 0,0 8 0,-4 6 0,97 103-1,-202-178-4,166 184 2,-198-214 0,16 23 1,135 210-1,-133-194-4,93 211-5,-101-207-8,68 233-6,-74-233 12,45 199-8,-57-239 5,2 21 0,-5-36 17,12 135-33,-9 3 22,-3-83-7,-19 208-2,11-210 8,-42 210-4,37-212-16,-70 198-3,77-233 32,-9 17 1,-44 86 0,-23 22 2,-15-8 0,-14-4 2,-116 98 6,216-217-5,-25 18 0,-218 146 7,198-138-4,-94 58 1,-41 18-4,-175 62 13,296-146 30,-294 95 21,288-101-14,-325 69 31,317-76 16,-355 48 40,348-52-40,-380 45 40,374-47-38,-153 6 3,-6-7-72,153-7 29,-411 0 28,409-1-29,-431-6 29,429 4-37,-418-17 22,422 16-22,-393 6 22,399-1-22,-386 1 31,389-1 16,-359 22 39,368-19-45,-303 9 45,317-13-38,-255 1 38,267-3-78,-206-11 30,218 9-30,-181-12 138,168 12-99,6 0-80,17 2-211,-56 5 1,83-3 148,6 0-60,0 0 1,0-1-1,0 1 1,0 0 0,-5 3-1,-58 25-1610,60-26 1163,-5 1-96,-1 2-2891,-2 0-8216,35-15 8851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0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2198 14880,'39'-23'306,"-39"23"-227,1-1 0,-1 1 0,1 0 0,-1-1 0,1 1 0,-1-1 0,0 1 0,1-1 0,-1 1-1,0-1 1,0 1 0,1-1 0,-1 1 0,0-1 0,0 1 0,0-1 0,0 0 0,1 1 0,-1-1 0,0 1 0,0-1 0,0 1-1,0-1 1,0 0 0,-1 1 0,1-1 0,0 1 0,0-1 0,0 1 0,0-1 0,-1 1 0,1-1 0,0 0 0,0 1 0,-1-1 0,1 1-1,0 0 1,-1-1 0,1 1 0,-1-1 0,1 1 0,-1 0 0,0-1 0,1 1 32,-28-38 2305,27 38-2381,1-1 0,-1 1 1,1-1-1,0 0 0,-1 1 0,1-1 1,0 0-1,-1 1 0,1-1 0,0 0 1,0 0-1,0 1 0,-1-2 0,-11-77 569,12 77-596,0 0 0,-1 0-1,1-1 1,1 1 0,-1 0-1,0 0 1,1-3 0,31-125 76,-20 94-56,35-75 4,10-15-18,-33 74 28,113-214 30,-107 211 16,131-222 33,-129 224-66,115-190 47,-121 200 60,2-1-57,77-122 148,-60 97-119,3-2-108,-25 42-66,38-36 0,-46 51-358,-14 14 378,20-16-408,1 2 0,31-17 0,45-18-443,-68 34-1784,30-15-7283,-139 70 7465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1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99 616 12192,'-1'4'1328,"-3"60"162,-1 82 390,3-115-1465,-6 147 97,8-129-464,0 107 4,0 24-35,1-102 16,11 346 35,-9-328 72,2 162 0,-1 16-62,-3-171 170,7 354 110,-7-380-78,0 83 0,1-23-162,-1-91 188,0-14-146,10 145 384,6-82-161,-12-84-148,-3-7-202,1-1 0,0 1 0,0-1 0,0 0 1,0-1-1,1 1 0,-1 0 0,1-1 0,7 4 1,-11-6-23,1 0 0,0 1 1,-1-1-1,1 0 0,-1 0 1,1 0-1,-1 0 0,1 0 1,0 0-1,-1 0 0,1 0 1,-1 0-1,1 0 0,0 0 1,-1 0-1,1 0 0,-1 0 1,1-1-1,0 1 0,92-37 291,-68 24-156,124-74 44,-116 69-122,141-73 56,-165 86-62,0 1 0,11-4 0,183-59 186,-161 56-126,167-31 42,-165 37-98,190-11 21,-188 15-54,178-2 17,-181 4-2,61 3 4,16 3-40,-5 3-7,-8 5-4,57 18-11,-140-27-42,-3 0 25,73 24-36,-7 3-13,-74-26 74,-19-9 15,3 0-10,-1-2-1,1 1 1,-1 0-1,1-1 1,0 1-1,-3-8 1,1 4 2,-1-2 23,-21-55 18,22 47-4,-15-86 22,17 78-16,-6-117 18,8 104-44,1-80 3,1-47-18,10-172 1,-7 270 0,17-290 8,-16 281-10,15-327 4,-17 322-4,13-319 4,-12 327-4,7-87 1,4-14-4,3 5 2,2 10-2,-2 29 2,-6 40-5,-7 59-5,24-107-3,-25 121 2,1-18 1,-5 35 4,0 0 0,0-1 0,0 1-1,0 0 1,0 0 0,0 0 0,0 0 0,0 0 0,0-1 0,0 1 0,0 0 0,0 0-1,0 0 1,0 0 0,0 0 0,0-1 0,0 1 0,0 0 0,0 0 0,0 0 0,0 0-1,0 0 1,0-1 0,0 1 0,0 0 0,-1 0 0,1 0 0,0 0 0,0 0 0,0 0-1,0 0 1,0-1 0,0 1 0,-1 0 0,1 0 0,0 0 0,0 0 0,0 0 0,0 0-1,0 0 1,-1 0 0,-2-1-4,0 0 0,0 1 0,0-1 0,0 1 0,0 0 0,0 0-1,0 0 1,0 0 0,0 0 0,0 1 0,-5 1 0,-22 6-20,-52 24 0,65-25 20,-13 5-13,-58 21 3,-34 11 12,-126 32 4,214-66 0,-25 6 5,-271 57 24,257-61 78,-324 30 46,316-36-52,-317 2 30,326-9-104,-85-2 4,16-2-87,94 4-250,-119 6-214,164-5 432,0 0-1,0 0 1,0 0 0,0 0 0,0 0-1,0 0 1,-1 0 0,-1-1 0,4 1 75,-24-8-632,22 7 621,0 0 0,1 0 0,-1 0 0,0 0 0,1 0 0,-1 0 0,1 0 0,-1-1 0,1 1 0,0 0 0,0-1 0,0 1 0,-2-3 0,3 3-137,-1 0 0,1 1 0,-1-1-1,1 0 1,-1 1 0,1-1 0,-1 1-1,1-1 1,-1 1 0,0-1 0,1 1 0,-1-1-1,0 1 1,0 0 0,1-1 0,-2 1-1,-26-16-10134,65 37 7731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2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436 1 12464,'0'0'1176,"2"6"-196,13 29-95,54 90 284,-33-73-1222,-22-34 30,13 24 0,37 64-21,-51-84 24,54 92 0,-52-88 40,56 124 55,-69-146-24,1 1 0,-2 0 0,1 0 0,1 7 0,25 144 307,-27-152-317,-1 0-1,0-1 0,1 1 0,-2 0 1,1 6-1,0-10-40,-10 63 245,-8-4-152,17-57-65,0 0 0,0 0-1,1 0 1,-1 0 0,0 0-1,-1 0 1,-1 3 0,-2 2 28,-1-1 0,0 1 1,-6 5-1,6-7-37,-1-1 0,0 1 0,-9 4 0,16-9-19,-2 1 22,0 0 0,0-1 0,0 1 0,0 0 1,0 0-1,-4 0 0,6-1-22,-53 9 158,39-8-150,-1-1 0,1 0 0,-18-3 0,-16-6-17,-85-29 1,127 36 0,-29-12-117,-128-64-142,134 61-340,-98-66-291,109 68 45,3 0 495,1 0 1,-12-19 0,25 33 338,1 0 1,-1 1-1,1-1 1,-1 0-1,1 0 1,-1 0-1,1 0 1,0 1-1,0-1 1,-1 0-1,1 0 1,0-1 0,-1-13-477,1 1 0,1 0 0,2-16 0,0-37-7965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2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1241 35 14968,'-20'1'245,"13"0"146,1-1-1,-1 0 1,-10-1-1,-51-11 1613,50 9-1030,-109-12 290,97 13-788,-145-2 103,133 6-558,-211 19-34,238-19-83,-19 3 0,-174 44-229,174-39-148,-82 38-275,114-47 667,1-1-1,-1 1 1,1 0-1,0-1 1,0 1 0,-1 0-1,1 0 1,0 0-1,0 0 1,-2 3-1,-4 3-219,1 1 0,-8 12 0,9-12 183,1 1 0,-5 14-1,9-23 120,-3 13-880,4-10 788,-1 1 0,0-1 0,1 0 0,0 1 0,0-1 0,0 0 0,0 0 0,0 0 0,1 0 1,-1 0-1,4 5 0,-5-8 77,1 1 0,-1-1 0,1 1 0,-1-1 0,1 1 0,-1-1 0,1 0 0,-1 1 0,1-1 0,-1 0 0,1 1 0,-1-1 0,1 0 0,0 0 0,0 1 0,26 7-734,35 6 0,-51-12 95,80 18-8666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2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18 12824,'-38'-17'2656,"37"17"-2482,0 1 1,0 0 0,0-1 0,0 1 0,0 0-1,0 0 1,0 0 0,-1 2 0,-1 2 211,-4 19 1,-5 14-310,2 41-76,8-64 4,2 5 21,10 90 49,-6-87 140,35 102 116,-31-104-269,1 0 1,1-1 0,1-1-1,19 28 1,-12-25-7,-10-15 52,-2-3-85,0-2 1,0 1-1,1 0 1,-1-1 0,8 1-1,-14-3-21,1 0-1,-1 0 1,1 1-1,-1-1 1,0 0-1,1 0 1,-1 0-1,1 0 1,-1 0-1,0-1 1,1 1-1,-1 0 1,1 0-1,-1 0 1,0 0-1,1 0 1,-1-1-1,1 1 1,-1 0-1,0 0 1,1 0-1,-1-1 1,10-6 10,0-1 0,-1 0 0,9-12 0,-9 7-6,30-71 6,-29 59 13,-1 0-1,8-38 1,-12 40 27,28-122 605,-33 144-644,1 0 0,-1 0 0,0 1 0,1-1 0,-1 0 0,0 0 0,1 1 0,-1-1 0,1 0 0,-1 0 0,1 1 0,-1-1 0,1 1-1,0-1 1,-1 1 0,1-1 0,0 1 0,0-1 0,-1 1 0,1-1 0,0 1 0,0 0 0,-1-1 0,1 1 0,0 0 0,0 0 0,0 0 0,0 0 0,-1 0 0,1 0 0,1 0 0,3 3 155,27 37 37,-24-29-198,-1 1 0,8 17-1,-8-15-239,16 26-1,33 43-348,16 21-1198,-70-102 1692,-1 0 1,0 0 0,1-1-1,-1 1 1,1-1-1,2 3 1,13 9-299,27 17 1,-25-19-1716,17 15-5684,-85-60 5849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3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 12104,'5'9'222,"2"8"1052,-4-9-550,1 2-99,-1 1 0,3 21 1,6 49 567,3 65-121,-11-113-1019,6 95 126,-10-128-152,-1 3-1,0-17-17,-1-63-17,3 58-32,7-90-20,-4 85 0,7-35 0,6-13 48,-8 45 19,0 1 0,17-31-1,-25 55 9,0 0-1,0 1 1,0-1-1,1 0 1,-1 0-1,2-2 1,9-8 39,1 0 1,19-13 0,-31 24-45,-1 1 1,1 0-1,0-1 0,-1 1 1,1 0-1,-1-1 0,1 1 1,0 0-1,-1 0 0,1-1 1,0 1-1,-1 0 1,1 0-1,0 0 0,-1 0 1,1 0-1,1 0 0,-2 0-2,5 0 11,-1 0 0,0 0 0,0 1-1,1-1 1,-1 1 0,0 0 0,0 0 0,0 0 0,0 1-1,0 0 1,0-1 0,0 1 0,-1 0 0,1 1 0,-1-1 0,6 6-1,54 57 89,-52-49-94,37 71-69,-44-79-151,0 0 0,5 17 0,-4-11 115,0 2 41,-4-10-144,1 0-1,0-1 0,0 1 0,4 5 1,22 44-2928,-15-30-4591,-31-59 5798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3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519 1 13896,'-9'20'258,"9"-20"-212,0 1 1,-1-1-1,1 0 0,0 1 0,0-1 1,0 0-1,-1 1 0,1-1 0,0 0 1,0 1-1,-1-1 0,1 0 0,0 0 1,0 0-1,-1 1 0,1-1 0,0 0 0,-1 0 1,1 0-1,0 1 0,-1-1 0,1 0 1,0 0-1,-1 0 0,1 0 0,0 0 1,-1 0-1,-81 21 1690,-61 13 306,118-29-1580,-81 24 106,87-22-520,-59 30 26,77-36-68,0-1 0,0 1-1,0-1 1,0 1-1,0 0 1,0-1-1,0 1 1,0 0 0,0 0-1,-1 1 1,-5 7 16,1 1 1,0-1 0,-10 20-1,16-28-19,0 0 0,0-1 0,-1 1 0,1-1 0,0 1 0,0-1 0,0 1 0,0 0 0,0-1 0,0 1 0,0-1 0,0 1 0,0 0 0,0-1 0,0 1 0,0-1 0,0 1 0,0 0 0,1 0 0,3 11 16,1-1-1,1 0 1,-1 0-1,11 13 0,-15-23-3,0 1-1,1 0 0,0 0 1,-1-1-1,1 1 0,2 1 0,95 67 136,-76-57-2,96 40 64,-93-44-64,119 36 46,-118-38-134,90 17 6,38-7-2196,-85-10-1275,-38-4-5276,-75-7 6520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3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13176,'19'140'261,"-21"-149"2600,-3-25-2690,2 15 999,1 14-968,-1 1-1,-2-3 1,5 7-196,0 0 0,0 0 0,0 0 0,0 0 0,0 0 0,0 0 0,0 0 0,-1 0 0,1 0 0,0 0 0,0 0 0,0 0 0,0 0 0,0 0 0,0 0 0,0 0 0,0 0 1,0 0-1,0 0 0,0 0 0,-1 0 0,1 0 0,0 0 0,0 0 0,0 0 0,0 0 0,0 0 0,0 0 0,0 0 0,0 1 0,0-1 0,0 0 0,0 0 0,0 0 0,0 0 0,0 0 0,0 0 0,0 0 0,0 0 0,0 0 0,0 0 0,0 0 0,0 1 0,0-1 0,0 0 0,0 0 0,-1 18 459,1-8-459,-1 49 67,19 115-70,-16-164 0,3 31 23,29 194 24,-26-186 36,31 186 30,-32-188-56,28 182 11,-28-188-78,-3-17-43,34 145-492,-33-148 149,0 2-436,2 0 0,11 29 1,-17-49 703,-1-3 113,0 0 1,0 0-1,0 1 0,1-1 0,-1 0 1,0 0-1,0 1 0,0-1 0,0 0 1,0 0-1,0 0 0,1 1 0,-1-1 1,0 0-1,0 0 0,0 0 0,1 1 0,-1-1 1,0 0-1,0 0 0,0 0 0,1 0 1,-1 0-1,0 0 0,0 1 0,1-1 1,-1 0-1,0 0 0,0 0 0,1 0 1,-1 0-1,0 0 0,1 0 0,-1 0 1,3-1-92,0 1 0,1-1 0,-1 1 0,0-1 1,0 0-1,0 0 0,4-3 0,3 0-1202,26-9-7695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4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804 42 12824,'-35'17'306,"35"-17"-210,-1 1 0,0-1 0,1 0 0,-1 1-1,0-1 1,1 0 0,-1 0 0,0 0 0,1 0 0,-1 0-1,0 0 1,1 0 0,-1 0 0,0 0 0,0 0 0,-92-12 1938,69 8-1061,-116-14 302,103 14-742,-206-8-89,168 8-3494,-70-3-6213,338 17 6997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5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490 1 10760,'74'1'6610,"-96"4"-5933,-19 1-413,-47 4-32,-38-1 46,104-8-212,-146-16 6,116 5-750,7 3-118,58 16-424,30 9-943,-16-6-5369,-62-28 5658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46.71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523 175 14256,'47'-40'1816,"38"-29"2338,-50 41-3221,-34 27-852,9-7 178,0 1 0,0 0 1,16-8-1,-27 20-151,-18 66 40,-31 89 0,41-122-140,-42 200 1,42-190-34,-27 167-6,30-179 4,-13 79-3,16-101 38,-6 5 4,8-18-6,-3 3-14,3-4 11,1 0 0,0 0 0,-1-1 0,1 1 0,0 0 0,-1 0 0,1 0 0,0 0 0,-1 0 0,1-1 0,0 1 1,0 0-1,-1 0 0,1-1 0,0 1 0,0 0 0,-1 0 0,1-1 0,0 1 0,0 0 0,0-1 0,-1 1 0,1 0 0,0-1 0,0 1 1,0 0-1,0-1 0,-39-92 85,28 65-80,-50-154 8,49 142-8,-42-161 8,44 164-10,-14-41 1,-2 2-4,24 71-2,-12-27 0,13 30 2,-1 0-1,1-1 0,-1 1 1,1 0-1,-1 0 0,0 0 1,0 0-1,-5-2 1,7 3-2,0 1 1,0 0 0,0 0 0,0 0 0,-1 0 0,1 0 0,0 0-1,0 0 1,0 0 0,0 0 0,-1 0 0,1 0 0,0 0-1,0 0 1,0 0 0,0 0 0,-1 0 0,1 0 0,0 0 0,0 0-1,0 0 1,-1 0 0,1 0 0,0 0 0,0 0 0,0 0-1,0 0 1,-1 0 0,1 0 0,0 0 0,0 0 0,0 1-1,0-1 1,0 0 0,-1 0 0,1 0 0,0 0 0,0 0 0,0 1-1,0-1 1,0 0 0,0 0 0,0 0 0,0 0 0,0 1-1,-1-1 1,-8 12 35,0 0 0,0 0 0,-12 24 0,9-11 185,-62 146 72,60-131-174,-46 176 50,50-176-42,-13 119 42,22-156-157,1 1-1,0-1 0,0 1 0,1 6 1,1 8 10,1-1 0,1 0 0,7 18 0,-5-25 43,-6-10-58,1 1-5,0 1 0,0-1 0,0 0 0,0 0 0,0 0 0,1-1 0,-1 1 0,0 0 0,0 0 0,1-1-1,-1 1 1,0 0 0,1-1 0,-1 1 0,0-1 0,1 0 0,-1 0 0,1 1 0,-1-1 0,1 0 0,-1 0 0,1 0 0,-1 0 0,0-1 0,1 1 0,-1 0 0,1-1 0,-1 1 0,0 0 0,1-1 0,-1 0 0,2-1 0,9-6 8,-1-2 0,14-14 0,-24 22-10,0 1 1,0 0-1,0-1 1,0 1-1,0 0 1,-1-1-1,1 1 1,0-3-1,38-101 17,-33 81-10,21-100 8,-22 101-10,18-81 12,-18 87 30,0 5-30,1 1 0,0-1 1,9-11-1,-15 22-15,0 1 0,0-1 0,1 1 0,-1 0 0,1-1 0,-1 1 0,0-1 0,1 1 0,-1 0 0,1 0 0,-1-1-1,0 1 1,1 0 0,-1-1 0,1 1 0,-1 0 0,2 0 0,2-1 4,0 0 0,0 0 0,0 1-1,0 0 1,0 0 0,0 0 0,0 0 0,0 1-1,0-1 1,6 3 0,0 2 48,3 6-28,-1 1 0,10 13 0,-21-24-21,0 1 0,0-1 0,0 0 0,-1 0 0,1 0-1,0 0 1,-1 0 0,1 3 0,3 7 15,-2 0 0,0 1 0,2 20 0,-4-30-6,0 0-1,0 0 1,0 1 0,0-1-1,0 0 1,-1 0 0,1 0-1,-1 1 1,1-1-1,-1 0 1,-1 3 0,-1 2 9,-7 14-10,10-21-16,-1 1 1,1-1 0,0 0 0,0 0 0,0 1 0,-1-1 0,1 0-1,0 1 1,0-1 0,0 0 0,-1 0 0,1 1 0,0-1 0,-1 0-1,1 0 1,0 0 0,-1 0 0,1 1 0,0-1 0,-1 0 0,1 0-1,0 0 1,-1 0 0,1 0 0,0 0 0,-1 0 0,1 0 0,-12 2-27,-1-1 1,1-1-1,0 0 1,-13-2-1,24 2-4,0 0-1,-1 0 1,1 0 0,0 0-1,0 0 1,0 0-1,0 0 1,0 0 0,0 0-1,0 0 1,0 1-1,0-1 1,0 0-1,0 1 1,-1 0 0,-100 44-735,70-31-2585,-29 13-7816,142-63 8414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5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0 132 12464,'73'-45'5351,"-44"28"-4597,-4 3-282,10-4-378,37-12-194,-58 27-400,63-2-324,-75 5 700,0 0 0,-1 0-1,1 0 1,-1 1-1,1-1 1,-1 0-1,1 1 1,2 0-1,82 36-1277,0 6 740,-35-19-1039,57 30-6925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6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14256,'190'-3'4929,"-65"-2"-4995,-103 5-774,85 10-370,-84-5 198,98 28-259,-85-22-639,36 10-4813,-168-49 5058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7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37 12464,'0'0'1353,"4"-2"-221,19-5-41,111-17 639,-115 23-1755,87-2-10,-83 4-12,39 1 1,24 3 36,130 13 12,-174-14 6,156 12 30,-162-13 84,139 11 340,-36 5 33,-106-12-435,-20-2 153,-1 2-125,1 1 0,18 16-1,-22-12-54,35 70 14,-36-62-14,23 100 17,-26-88-4,8 69 1,-3 16-20,-8-68 59,-2 207 49,-2-200 20,-9 91 3,-65 549 246,71-656-302,-20 169 48,20-168-28,-21 156 32,21-163-132,-21 118 32,24-135-42,-11 53 16,12-67-26,0 0 0,1-1 0,-1 1 0,-1-1-1,1 0 1,0 1 0,0-1 0,-1 0 0,0 1-1,1-1 1,-1 0 0,0 0 0,0-1 0,0 1-1,0 0 1,-5 2 0,3-1 2,3-2-1,0-1 1,0 1 0,0 0-1,0-1 1,0 1 0,0-1-1,-1 0 1,1 1-1,0-1 1,0 0 0,-1 0-1,1 0 1,0 0-1,0 0 1,-1 0 0,0 0-1,-90 0 104,63-3 108,-69-9 3,-18-2-160,66 7 8,-223-23 41,216 25 26,-224-9-26,273 13-160,0 1 0,0 0 0,0 0 0,-12 3 0,20-3 53,-116 21-262,11 9 109,41-14-2767,-69 14-7240,310-70 7646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9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689 1 12824,'-35'78'224,"35"-77"-165,0-1 0,0 1 0,-1 0 0,1-1 0,0 1 0,0-1 0,0 1 0,-1-1 0,1 1 0,0 0 0,-1-1 0,1 1 0,0-1 0,-1 1 0,1-1 0,-1 0 0,1 1 0,-1 0 0,0-1-14,1 0-1,0 0 1,-1 0-1,1 1 1,-1-1 0,1 0-1,-1 0 1,1 0-1,-1 0 1,1 0 0,-1 0-1,1 0 1,0 0 0,-1 0-1,1 0 1,-1 0-1,1 0 1,-1 0 0,1 0-1,-1 0 1,1-1 0,-1 1-1,1 0 1,0 0-1,-1-1 1,0 1 0,-6-11 277,6 11-245,1-1 0,0 0 1,-1 1-1,1-1 1,0 1-1,-1-1 0,1 0 1,-1 1-1,1-1 1,-1 1-1,1-1 1,-1 1-1,0 0 0,1-1 1,-1 1-1,0-1 1,1 1-1,-1 0 0,0-1 1,-3 0 140,-9-6 46,13 7-246,0 0 0,-1 0 0,1 0 1,0 0-1,0-1 0,-1 1 0,1 0 0,0 0 0,-1 0 0,1 0 0,-1 0 0,1 0 1,0 0-1,-1 0 0,1 0 0,0 0 0,-1 1 0,1-1 0,0 0 0,0 0 0,-1 0 1,1 0-1,-1 1 0,-67 24 519,51-15-484,-85 62 47,97-69-55,1 0 0,0 1 0,-7 7 0,-123 140 197,107-118-114,-86 140 65,95-139-20,-51 125 86,68-155-216,-1 0-1,1 0 0,0 1 1,0-1-1,-1 6 1,-8 73 215,9 3-163,1-81-52,0 1-1,0-1 1,1 1 0,1 4-1,38 136 272,-38-140-242,0-1 0,0 0 0,4 5 0,69 103 285,-73-111-353,0 0 0,0 0 1,0 1-1,0-1 0,0 0 0,0-1 0,3 3 0,112 64 39,-114-66-40,1 0-1,0-1 1,-1 0 0,8 2-1,122 16 10,-106-18-32,101-10-36,-60-1-257,-51 6 293,-10 2-82,0 1-1,0 0 1,9-1 0,58-5-398,-70 7 368,0-1 0,0 1 0,-1 0 0,1 0 0,0 0 1,7 2-1,0 0-5,19 2-161,-19-1-662,-3 2 559,1 0 0,13 11-1,-16-12 142,30 1-2021,-2 1-7565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9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13360,'-13'13'212,"11"-8"848,4 9-350,5 21 0,-5-31-527,-1-1 1,0 1 0,-1 0 0,1 0 0,-1 1 0,1 4 0,-1 5 15,4 40 390,0 36-155,-4-63-491,8 93-256,6-4-76,-5-66-348,-5-34 627,8 37-957,-3-13-941,-15-59 1089,3 11 813,1 0 0,0 0 0,0-9 0,-12-81-1643,3 7-5431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0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508 0 13360,'-3'23'278,"3"-22"-246,0-1 0,0 0-1,0 0 1,0 0 0,0 0-1,0 0 1,0 0 0,0 0 0,0 1-1,0-1 1,0 0 0,0 0-1,-1 0 1,1 0 0,0 0-1,0 0 1,0 0 0,0 1-1,0-1 1,0 0 0,0 0 0,0 0-1,0 0 1,0 0 0,0 0-1,0 0 1,-1 0 0,1 0-1,0 0 1,0 0 0,0 0 0,0 0-1,0 1 1,0-1 0,0 0-1,-1 0 1,1 0 0,0 0-1,0 0 1,0 0 0,0 0-1,0 0 1,-1 0 0,-1 0 150,0 0 0,0 1 0,-1-1 0,1 0-1,0 0 1,-1 0 0,-2-1 0,-1 0 162,0 1 1,0 0-1,-6 0 0,-57 4 910,53-2-772,-24 6 3,-12 4-388,50-12-97,-19 6-95,1 0-1,0 1 0,-25 12 1,11-3-1037,-42 28 1,52-24 744,23-19 305,0-1-1,1 1 0,-1-1 0,0 1 0,1 0 0,-1-1 0,1 1 0,-1 0 0,1 0 0,-1-1 0,1 1 0,-1 1 0,-5 14-368,1 0 0,-5 22 0,9-25 131,2-3-88,1-1 0,0 0 0,0 1 0,6 10 0,6 32-7872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0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611 61 14704,'-46'13'73,"18"-4"1759,-76 22 245,81-24-1242,-102 16 177,102-19-986,9-2-61,-4 1-63,0-1 0,0 0-1,0-2 1,-19-1 0,23 0-239,-1-1 1,1 0 0,0-1 0,-20-7-1,-9-8-984,42 18 1290,1 0 0,0 0 0,0-1-1,0 1 1,-1 0 0,1 0 0,0 0 0,0 0 0,0 0-1,0 0 1,-1 0 0,1 0 0,0 0 0,0-1-1,0 1 1,0 0 0,0 0 0,-1 0 0,1 0-1,0-1 1,0 1 0,0 0 0,0 0 0,0 0 0,0 0-1,0-1 1,0 1 0,0 0 0,0 0 0,0-1 0,0-1-71,0-1 0,0 0 1,0 1-1,0-1 0,1 1 1,0-1-1,-1 1 0,1-1 1,0 1-1,0 0 0,3-5 1,2 0-198,39-20-420,-27 16-595,40-24-7086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0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12728,'5'7'69,"-3"-3"186,1 0 0,-1 0 0,0 0 0,2 8 0,40 138 2906,-39-128-2760,12 70 12,-15-72-410,0-4 3,0 0-1,1 0 0,1 0 1,10 29-1,-14-45-5,11 17 22,-11-17-21,0 1 0,0-1-1,1 0 1,-1 0-1,0 1 1,0-1-1,1 0 1,-1 0 0,0 0-1,0 1 1,1-1-1,-1 0 1,0 0-1,1 0 1,-1 0 0,0 0-1,1 1 1,-1-1-1,0 0 1,1 0 0,-1 0-1,0 0 1,1 0-1,-1 0 1,0 0-1,1 0 1,-1 0 0,0-1-1,1 1 1,-1 0-1,0 0 1,1 0 0,-1 0-1,0 0 1,0 0-1,1-1 1,-1 1-1,0 0 1,1 0 0,-1-1-1,0 1 1,0 0-1,0 0 1,1-1-1,-1 1 1,0 0 0,0 0-1,0-1 1,0 1-1,1 0 1,-1-1 0,0 1-1,7-20 5,15-62-29,-1-3-9,-18 74 8,0 1 0,5-14-1,-2 7 15,9-25 2,-9 27 2,27-38 23,-26 46 104,-3 6-100,-1-1 0,1 0 0,-1 1 0,1 0 0,0 0 0,0 0-1,-1 0 1,6 0 0,0 3 153,3 6-53,21 17 0,-25-16 42,9 18-309,23 48 0,-27-43-77,-7-20-674,35 38-219,-29-36-938,12 16-5504,-56-70 5681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1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1 283 13448,'7'-51'1104,"-3"16"0,0-7-1032,2 3 8,2 0-80,9-38-11400,-34 154 11400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1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1 348 10040,'0'0'3608,"5"-2"-3588,63-14-196,-55 12 91,0-1 0,0 0 0,0 0 0,0-2 0,-1 1 0,16-13 0,-27 19 80,-1 0 0,1-1 1,-1 1-1,1 0 0,-1-1 0,1 1 0,-1 0 1,0-1-1,1 1 0,-1-1 0,0 1 0,1-1 1,-1 1-1,1-2 0,2-5-1,-1 0 0,1 0 0,-1 0 0,0 0 0,-1-1 0,0 1 0,0 0-1,0-1 1,-1 1 0,-1-9 0,0 5 23,1 7 27,0 1 0,-1-1 0,1 0 0,-1 0 0,0 0 0,0 1 1,-3-6-1,-5-13 323,0 1 0,-17-26 0,19 37-91,0 1-1,-1 0 1,-10-9 0,18 18-269,0 0 1,0 0-1,0 0 1,0 0 0,-1 0-1,1-1 1,0 1-1,0 0 1,0 0 0,0 0-1,0 0 1,0 0-1,0 0 1,0 0 0,0 0-1,0 0 1,-1 0-1,1 0 1,0 0 0,0 0-1,0 0 1,0 0-1,0 0 1,0 0 0,0 0-1,0 0 1,-1 0-1,1 0 1,0 0 0,0 0-1,0 0 1,0 0-1,0 0 1,0 0 0,0 0-1,0 0 1,0 0-1,-1 0 1,1 0 0,0 0-1,0 0 1,0 0-1,0 0 1,0 0 0,0 1-1,0-1 1,0 0-1,0 0 1,0 0 0,-3 3 68,0 1 0,1-1 0,-1 1 0,1-1 0,0 1 0,-2 5 0,1 2 303,1 62 160,4-47-96,9 43 0,-8-54-397,7 32 152,-6-33-169,12 34-7,15 24-119,-30-69 0,1 1 0,0 0 0,0-1 0,0 0 0,1 1 0,-1-1 0,1 0 0,0 0 0,0 0 0,0-1 0,5 5 0,-5-6 4,-1 1-44,-1-1 0,1 0 1,1 1-1,-1-1 0,0 0 1,0 0-1,0-1 0,1 1 1,-1 0-1,0-1 0,1 1 1,-1-1-1,0 0 0,1 0 1,-1 0-1,5 0 0,-1-2-43,0 1-1,0-1 1,-1 0-1,11-6 1,-7 4-847,30-12-7573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34.46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3770 131 14704,'-41'1'265,"40"-1"-154,0 0-1,0 0 1,0 0 0,0 0-1,0 0 1,0 0 0,0 0-1,0 0 1,0 0 0,0-1-1,-1 0 1,-7-3 329,0-1 0,0 0 1,-8-8-1,13 10-157,-1-1 1,1 0-1,-1 1 0,-9-5 0,-1 0-66,-27-17 31,39 24-178,1 0 0,-1-1 0,0 1 0,1 0 0,-6-1 0,-122-33 436,126 34-505,-1 0 0,1 0 1,-1 0-1,-6 1 0,-145 0 11,119 3 10,-201 26 26,188-22 40,-195 26 42,196-26-30,-189 21 54,192-22 14,-180 21 78,183-22-46,-166 29 58,170-25-172,-144 48 45,178-55-104,0 0-1,-1 0 1,1 0 0,-7 6-1,-139 96 145,123-80-116,-104 113 37,107-108 16,-92 112 37,96-111-92,-80 128 23,82-126-16,-71 118 23,73-120-30,-75 121 22,74-118-22,-71 145 15,72-141-46,-60 152 24,62-148 34,-64 184 27,64-179-54,-53 185 22,54-184-20,-59 192 19,58-193-52,-61 170 24,61-174 34,-59 173 27,62-173-54,-42 168 31,44-167 16,-27 173 24,32-173-102,-13 167 18,15-169 6,-23 156 20,24-188-42,0 20 0,-1 158 42,3-151-46,6 134 7,-5-136-14,5 151 5,-5-147-10,12 163 17,-11-161 30,13 155 26,-12-156-28,15 159 15,-13-160-46,19 141 16,-18-144 4,28 149 22,-26-147-18,32 135 14,-31-140-40,13 39 0,5 6-14,-12-37-6,32 61 0,6-3-3,-41-79-4,64 84 1,-60-85 12,107 102 24,-78-79-28,43 30 0,-69-57 4,99 62 6,-91-60 10,115 66 11,-113-66-18,117 50 14,-117-55 6,118 38 21,-116-42-10,130 20 29,-129-23 20,131 8 27,-130-10-100,147 7 16,-143-6 4,153 18 22,-152-16-16,153 23 24,-153-22-24,156 20 34,-155-21 18,155 23 24,-154-22-102,156 21 11,-157-23-18,160 15 14,-158-16 4,161 6 10,-160-7-29,172 9 10,-172-8-15,160 15 11,-160-13 8,171 25 13,-202-29-35,21 7 1,168 52 16,-161-47 10,154 51 16,-156-52-2,140 34 13,-146-39-40,100 15 7,-106-20-14,103-10 10,-103 5 10,-25 3-32,140-19 86,-18-5 70,-107 22-149,26-3 20,101 3 32,-81 8-57,-41-4-3,96 3-8,-8-5-3,-87-1-1,-9 1 10,8-2 2,0 0 1,37-9-1,44-17 9,-78 23-2,121-14 2,-115 16-1,115-6 6,-118 8-21,-19 2-26,19-1-111,-1 2 1,43 8-1,67 22-470,-106-25-180,115 25-296,-100-22-2361,43 9-8271,-203-44 8826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1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1 158 10936,'9'61'1328,"3"24"1525,-7-50-2218,-3-26-381,8 50 74,-5-87 120,0-9-431,4-39-10,-7 57-11,2-9 9,0 1-1,10-32 0,8-19 46,-18 65 78,4 1-23,10-15 0,-18 27-98,0 0-1,0 0 0,0 0 0,0-1 0,1 1 1,-1 0-1,0 0 0,0 0 0,0 0 0,0 0 1,0 0-1,0-1 0,0 1 0,1 0 0,-1 0 1,0 0-1,0 0 0,0 0 0,0 0 0,0 0 0,1 0 1,-1 0-1,0 0 0,0 0 0,0 0 0,0 0 1,0 0-1,1 0 0,-1 0 0,0 0 0,0 0 1,0 0-1,0 0 0,1 0 0,-1 0 0,0 0 1,0 0-1,0 0 0,0 0 0,0 0 0,1 0 0,2 2 34,1 0-1,-1 0 1,0 0-1,0 1 1,0-1-1,0 1 0,0 0 1,4 5-1,0 3 174,23 67 61,-9-14-94,-2-7-162,20 33-95,-37-84-17,1-1 1,0 0-1,0 0 0,0 0 0,1 0 1,0-1-1,0 1 0,0-1 0,8 6 1,-9-7 5,-3-3 33,1 1 1,-1-1-1,0 0 0,1 1 1,-1-1-1,0 0 1,1 0-1,-1 1 1,1-1-1,-1 0 0,1 0 1,-1 0-1,1 1 1,-1-1-1,2 0 0,0 0-23,1 0 0,-1 0 0,1 0 0,-1 0 0,1 0-1,-1-1 1,1 1 0,-1-1 0,1 0 0,-1 1-1,1-1 1,-1 0 0,3-2 0,3-5-154,9-20-792,18-36 0,12-23-7849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2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0 12016,'9'23'696,"6"34"1,12 50 859,-20-78-769,33 166 223,-32-156-675,27 152-585,-33-174 257,1 6-1149,1 0 0,13 43 0,-17-66 1124,1 0 1,-1 1-1,0-1 1,0 1-1,1-1 1,-1 0 0,0 1-1,0-1 1,1 0-1,-1 0 1,0 1-1,1-1 1,-1 0-1,0 0 1,1 1 0,-1-1-1,0 0 1,1 0-1,-1 0 1,1 0-1,-1 0 1,1 0-1,-1 1 1,0-1 0,1 0-1,-1 0 1,1 0-1,-1 0 1,0-1-1,1 1 1,-1 0 0,1 0-1,0 0-6,15-8-1538,9 1-5944</inkml:trace>
  <inkml:trace contextRef="#ctx0" brushRef="#br0" timeOffset="1">587 229 12728,'-31'14'298,"21"-12"1196,-69 1 496,-28 4 137,85-4-2033,-1 0 86,-99 22-185,119-25-179,0 1 0,0 0-1,0 0 1,0 0 0,-5 2 0,-81 51-1191,63-37-710,-28 15-5456,126-75 5669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2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87 10488,'-4'-10'503,"-1"1"0,0 0-1,-1 0 1,-6-9 0,9 15-310,0 0 1,0 1-1,0-1 0,0 1 0,0 0 1,0 0-1,-1 0 0,1 0 0,-1 1 1,1-1-1,-1 1 0,-6-2 0,10 3-163,-1 0 1,1 0-1,-1 0 0,1 0 0,-1 0 0,1 0 0,-1 0 1,1 0-1,-1 0 0,1 0 0,-1 0 0,1 0 0,0 1 1,-1-1-1,1 0 0,-1 0 0,1 0 0,-1 1 1,-65 35 706,52-25-491,-43 58 62,56-67-302,0-1 0,0 0 0,1 0 0,-1 1 0,0-1 0,0 1 0,1-1 0,-1 1 0,0 1 0,-3 17 24,1 1-1,-1 22 0,4-41-20,0 0-1,0-1 0,0 1 0,1-1 0,-1 1 0,0-1 0,0 1 1,1-1-1,0 3 0,7 15 33,1-1 0,18 28-1,-15-32 62,9 5-24,30 20 0,-50-38-57,1 0 0,0 0 0,0 0 0,-1 0 0,1-1 1,4 2-1,17 4 72,32 4 0,-54-10-90,1 0-1,-1 0 1,1 0-1,-1 0 0,0 0 1,1 0-1,-1 0 0,3-1 1,3-1 5,1 0 1,10-4-1,-13 3-7,0 0 0,0 0 0,0 0 0,0-1 0,4-3-1,-4 1-12,0 1-1,0-1 1,0 0-1,-1 0 1,0-1-1,0 0 1,5-13-1,-4 6-487,2-69-242,-10-16-866,2 92 1525,1 1 0,0-1 1,0 1-1,0-1 0,3-9 0,0-7-1631,3-29-7212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3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196 526 12912,'-4'-2'159,"0"0"1,0 0-1,1 0 1,-1 0 0,1 0-1,0-1 1,-1 0-1,1 1 1,1-1 0,-1 0-1,-3-5 1,-2-4 1217,-12-21-1,13 20-1043,-1-3-405,-31-86-30,31 80 2,-28-90-22,30 91 110,-12-67 6,18 84 10,-1 0 0,0-1-1,1 1 1,0-1 0,0 1-1,0 0 1,1-1-1,-1 1 1,1-1 0,0 1-1,3-6 1,-3 6-2,-1 4-2,0 0 0,0-1 0,0 1 1,0 0-1,0 0 0,0-1 0,0 1 1,0 0-1,1 0 0,-1-1 0,0 1 1,0 0-1,0 0 0,0 0 0,0-1 0,1 1 1,-1 0-1,0 0 0,0 0 0,0 0 1,1-1-1,-1 1 0,0 0 0,0 0 1,0 0-1,1 0 0,-1 0 0,1 0 0,3-2-1,1 1-1,0 0 0,-1 1 1,1-1-1,0 1 0,7 0 0,-2 3-96,48 25-190,-45-19-584,58 51-359,-55-46 286,85 62-242,-79-63 901,118 56-1501,-11-6-5426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3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412 817 11480,'-5'-3'842,"2"8"676,1 1-930,0 1-385,-7 13 958,-30 54 40,-27 50-41,55-100-1154,-45 119 5,45-110 2,-39 160-7,41-156-58,-1 2 9,-21 95-394,17-72-154,14-62 551,0 0 0,0 1 0,0-1-1,0 0 1,0 1 0,0-1 0,0 0 0,-1 1 0,1-1-1,0 0 1,0 1 0,0-1 0,-1 0 0,1 1 0,0-1-1,0 0 1,-1 0 0,1 1 0,0-1 0,0 0 0,-1 0-1,1 0 1,0 1 0,-1-1 0,1 0 0,0 0 0,-1 0-1,1 0 1,0 0 0,-1 0 0,1 0 0,-1 0 0,1 0-1,0 0 1,-1 0 0,1 0 0,0 0 0,-1 0 0,1 0-1,0 0 1,-1 0 0,1 0 1,-2 0-39,-3-3 11,-1-11-216,-14-68-759,16 65 86,-18-78-7750</inkml:trace>
  <inkml:trace contextRef="#ctx0" brushRef="#br0" timeOffset="1">1 806 11120,'3'24'222,"-2"-17"123,0 1-1,4 14 1,18 52 980,3 16-591,-20-64-869,34 127-3020,-15-77 563,-13-41-1650,-28-82 3195</inkml:trace>
  <inkml:trace contextRef="#ctx0" brushRef="#br0" timeOffset="2">605 1 11832,'31'12'208,"-30"-11"-128,0-1 0,1 1 0,-1 0 0,0 0 0,0-1 0,0 1 0,1 0 0,-1 0 0,0 0 0,0 0 0,0 1 0,0 0 0,116 130 1302,-107-120-1045,10 16 0,64 97 336,6 20-478,-80-130-45,13 29 1,-23-44-151,67 148 305,-6 6-266,-61-154-39,4 11-29,0 0 1,-1 0 0,3 14-1,-6-25 29,23 134-113,-13-7-75,-10-127 188,1 9-206,-1 0-1,0 0 0,-2 12 1,-15 91-621,-13-6 630,30-106 197,-5 16-889,-6 32 0,-17 82-5740,65-304 4980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1:54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8792,'0'0'6065,"1"6"-5960,7 26-10,11 77 482,-13-63-323,-5-32-135,0-5 15,0 1 0,2 11 0,-1-15 130,-1-13 118,0-2-226,2-18 2,17-63 55,-17 79-205,-2 6 7,0 1-1,1-1 1,-1 1 0,4-6-1,2-4 32,0-1-1,2 2 0,17-25 1,-19 31 20,0 1 1,0 0-1,1 1 1,0 0-1,13-7 0,-19 11-51,-1 1 0,0 0-1,1 0 1,-1-1-1,0 1 1,1 0-1,-1 0 1,1 1 0,-1-1-1,0 0 1,1 0-1,-1 1 1,0-1 0,1 0-1,-1 1 1,0 0-1,0-1 1,1 1-1,-1 0 1,0-1 0,2 3-1,-2-2 5,2 1 16,-1 0-1,1 0 0,-1 0 1,1 1-1,-1 0 0,0-1 0,0 1 1,0 0-1,0 0 0,-1 0 1,1 0-1,-1 0 0,2 5 0,27 75 78,-26-74-153,7 15-398,-7-18 151,0 0 0,0 0 0,0 0 0,8 7 0,-12-12 232,1-1 0,-1 1-1,1-1 1,-1 0-1,1 1 1,-1-1-1,1 0 1,-1 1 0,1-1-1,-1 0 1,1 1-1,0-1 1,-1 0 0,1 0-1,-1 0 1,1 0-1,0 1 1,0-2 36,-1 1 0,1 0 0,-1 0 1,1-1-1,0 1 0,-1 0 0,0 0 0,1-1 1,-1 1-1,1-1 0,-1 1 0,1 0 0,-1-1 1,0 1-1,1-1 0,-1 1 0,0-1 0,1 1 1,-1-1-1,0 1 0,0-1 0,0 1 0,1-1 1,-1 0-1,5-19-1900,5-7-7433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1:55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12192,'-4'3'204,"1"-1"198,1 0 1,-1 0-1,0 0 0,0 0 0,-4 2 0,6-4-325,1 0 0,-1 1 0,1-1-1,0 1 1,-1-1 0,1 0 0,-1 1 0,1-1 0,0 1 0,-1-1-1,1 1 1,0-1 0,0 1 0,-1-1 0,1 1 0,0-1 0,0 1 0,0-1-1,0 1 1,-1-1 0,1 2 0,-1 12 418,1-12-408,1 4-101,0 0-1,-1 0 1,2 1 0,-1-1-1,1 0 1,3 7 0,16 33-203,-16-35 202,10 16 16,18 24 27,-26-43 72,30 19 55,-29-24 18,-5-3-153,1 0-1,0-1 0,0 1 0,0-1 0,0 1 0,0-1 0,-1 0 1,1 0-1,0-1 0,-1 1 0,1-1 0,-1 0 0,0 0 0,1 0 1,-1 0-1,4-4 0,-3 1-9,-2 4-1,0-1-1,0 0 0,-1 0 0,1 0 0,-1 0 0,1-1 0,-1 1 1,0 0-1,1-3 0,3-8 53,-1 1 1,0-1-1,-1 0 1,0 0-1,-1 0 1,-1-1-1,0-18 1,-3 32 251,1 8-40,1 2-240,1 1 0,1 0 0,-1 0 0,2 0 0,0-1 0,0 1 0,7 14 0,17 23-177,-20-40-414,23 15-461,-27-21 864,0 0 0,0 0 1,0-1-1,0 1 1,0-1-1,1 0 0,-1 0 1,0 0-1,1-1 0,3 1 1,-2-3-78,0-3-284,1-1 1,-1 0-1,7-11 0,12-15-8430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1:55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11296,'0'13'818,"1"-1"-1,1 0 1,3 16 0,4 16 935,-6-17-1346,9 52-213,-10-68-186,-1-7 17,0 0 1,0 1-1,0-1 1,2 5 0,12 21 127,-15-30-149,0 0-1,0 0 1,0 1 0,0-1-1,0 0 1,0 0 0,0 0-1,1 0 1,-1 1 0,0-1-1,0 0 1,0 0-1,0 0 1,0 0 0,1 0-1,-1 0 1,0 0 0,0 0-1,0 1 1,0-1 0,1 0-1,-1 0 1,0 0-1,0 0 1,0 0 0,1 0-1,-1 0 1,0 0 0,0 0-1,0 0 1,0 0 0,1 0-1,-1 0 1,0 0-1,0 0 1,0-1 0,1 1-1,-1 0 1,0 0 0,0 0-1,0 0 1,0 0 0,0 0-1,1 0 1,-1 0-1,0-1 1,0 1 0,0 0-1,0 0 1,0 0 0,1-1 3,0-1 9,0 0-1,0-1 0,-1 1 0,1-1 0,-1 0 0,1 1 1,-1-1-1,0 1 0,0-6 0,1 1-15,2-34 44,-1-25 6,-1 53 36,3-3-41,0 0-1,1 0 0,1 0 1,8-17-1,2 13-14,-9 14 70,1 2-67,-1 1 0,1 0-1,12-3 1,-11 6 22,6 3-14,20 8 0,-25-6 19,39 33 43,-46-36-69,0 1 0,0 0 1,0-1-1,-1 1 0,1 0 0,-1 0 0,4 5 0,0 2 6,19 31 90,34 49 271,-58-89-398,-1-1 0,0 0 1,0 1-1,0-1 0,0 0 0,0 0 0,1 0 0,-1 1 0,0-1 1,0 0-1,1 0 0,-1 0 0,0 1 0,0-1 0,0 0 1,1 0-1,-1 0 0,0 0 0,1 0 0,-1 0 0,0 0 0,0 0 1,1 1-1,-1-1 0,0 0 0,1 0 0,-1 0 0,0 0 1,0 0-1,1 0 0,-1-1 0,0 1 0,1 0 0,-1 0 0,0 0 1,1 0-1,6-9 10,-5 5 14,8-11 12,-1 0-1,0-1 0,7-19 1,-13 27-14,1-1 1,0 1-1,6-10 1,-4 8-7,-4 7 2,0 0 0,0 0 0,0 0 0,0 1 0,0-1 0,0 0 0,1 1 0,-1 0 0,1-1 0,4-2 0,-4 4 5,-1 0 1,-1 0 0,1 0 0,-1 0 0,1 0 0,0 1 0,-1-1-1,1 1 1,0-1 0,0 1 0,0 0 0,-1 0 0,1 0 0,0 0-1,0 0 1,0 0 0,-1 0 0,3 1 0,-2-1-4,3 3 90,1 3-138,0 0 0,-1 0 0,0 1-1,0 0 1,-1 0 0,0 0 0,0 0 0,-1 1-1,0 0 1,0-1 0,3 17 0,-3-3-354,-2-12-24,0 0 1,1 0-1,3 10 0,-1-12-2035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1:57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83 261 6904,'5'18'87,"6"24"587,6 44 253,-3 9 790,-10-67-1610,-2-7 214,7 88 136,-8-88-123,-3 163 1164,2-184-1454,0 1 0,0 0 0,0 0 0,0 0-1,0 0 1,-1 0 0,1 0 0,0-1 0,0 1 0,-1 0 0,1 0-1,0 0 1,-1-1 0,1 1 0,-1 0 0,0 1 0,1-2-38,-1 0 0,1 0 0,0 0 0,-1 0 0,1 0 0,0 0 0,-1 0 0,1 0 0,0 0 0,-1 0 0,1 0 0,0 0 0,-1 0 0,1 0 0,0 0 0,0 0 0,-1 0 0,1 0 0,0 0 0,-1 0 0,1-1 0,0 1 7,-4-4 334,-2-13-117,-7-24 0,1-4 154,-13-59-91,-6-48-73,25 118-112,-25-161 40,27 159-81,4-109 26,3 124-26,-1 9-46,1 1 0,1 0 0,8-18 0,-12 28-20,0 1 0,1-1 0,-1 1 1,0 0-1,1-1 0,-1 1 0,0-1 1,1 1-1,-1 0 0,0-1 0,1 1 1,-1 0-1,1-1 0,-1 1 0,1 0 1,0-1-1,6-2 5,-1 0 1,1 1-1,0 0 1,0 0-1,8 0 1,-14 1-4,0 1 0,0 0 1,0 0-1,-1 0 0,1 0 1,0 0-1,0 1 0,0-1 1,-1 0-1,1 0 0,1 1 1,17 7 28,22 11 1,-34-14-5,1 0-1,-1 0 1,0 0 0,0 1 0,-1 1-1,10 10 1,-9-9-1,0 0 59,0 1-1,0 0 0,10 19 1,-10-17-40,-4-6 21,0 1 0,0-1 0,-1 0 0,0 1 0,0 0 1,2 8-1,-2-7-20,-1-5-9,-1 0 0,0 0-1,1 0 1,-1 0 0,0 0-1,0 1 1,0-1 0,0 0-1,0 0 1,-1 0 0,1 0-1,-1 0 1,0 3 0,0-2-7,0-2-16,1-1-1,0 1 1,-1 0-1,1 0 1,-1 0-1,1 0 1,-1 0-1,1 0 1,-1-1-1,0 1 1,1 0-1,-1 0 1,0-1-1,0 1 1,1-1-1,-1 1 1,0 0-1,0-1 1,0 0-1,0 1 1,0-1-1,0 1 1,0-1-1,0 0 1,0 0-1,0 0 1,-1 1-1,-3-2-175,1 1-1,-1 0 1,1-1 0,-10-2-1,13 3 92,-9-3-1201,-1 0-1,0-1 1,-18-9-1,19 7-7121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1:57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0 191 10848,'0'3'309,"1"0"1,-1 0-1,1 0 1,0 0 0,0 0-1,0 0 1,0 0 0,0 0-1,1-1 1,2 6-1,5 9 624,-9-16-904,0-1 1,0 0-1,1 1 0,-1-1 0,0 0 0,0 1 1,0-1-1,0 0 0,1 0 0,-1 1 0,0-1 1,0 0-1,1 1 0,-1-1 0,0 0 0,1 0 1,-1 0-1,0 1 0,0-1 0,1 0 0,-1 0 1,0 0-1,1 0 0,-1 0 0,0 0 0,1 1 1,-1-1-1,1 0 0,-1 0 0,0 0 0,1 0 1,-1 0-1,0 0 0,1-1 0,-1 1 0,0 0 1,1 0-1,0 0-2,0-1 0,-1 1 0,1 0 0,0-1 1,-1 1-1,1 0 0,0-1 0,-1 1 0,1-1 1,-1 1-1,1-1 0,-1 0 0,1 1 0,0-2 0,1-4 126,0 0-1,0-1 0,-1 0 0,0 1 0,0-15 0,1 2 74,-1 10-190,3-16 239,3-1-118,13-32 0,-10 38-158,-5 13-24,25-14-105,-28 20 57,0 0 0,1 1 0,-1-1 0,0 1-1,0-1 1,0 1 0,1 0 0,-1-1 0,0 1-1,0 1 1,1-1 0,-1 0 0,0 0-1,0 1 1,3 0 0,-2 0-57,1 0-31,-1 0 0,0 0 0,0 0 0,0 1 0,0-1-1,0 1 1,0 0 0,0 0 0,0 0 0,3 3 0,-2-1 69,3 1-78,0 2-1,0-1 1,6 9 0,1 1-1387,23 23-7143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36.64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31 13896,'0'-23'244,"0"23"-190,0 0 1,0-1-1,0 1 1,0 0-1,0-1 1,0 1-1,0 0 1,0-1-1,1 1 1,-1 0-1,0-1 1,0 1-1,0 0 1,0 0-1,1-1 1,-1 1-1,0 0 1,0 0-1,1-1 1,-1 1-1,0 0 1,0 0-1,1 0 1,-1-1-1,0 1 1,1 0-1,-1 0 1,0 0-1,0 0 1,1 0-1,-1 0 1,0 0-1,1-1 1,-1 1-1,0 0 1,1 0-1,-1 0 1,0 0 0,1 0-1,-1 1 1,1-1 149,2 0 16,-1 0-1,1 0 1,0 0-1,-1 0 1,1 1-1,-1-1 0,1 1 1,2 1-1,23 5 876,58 9-427,-50-10-515,95 21 168,12 6-39,-108-24-36,191 42 68,-178-40-228,191 44 61,-191-44 66,200 31 50,-198-35-230,197 19 21,-196-22 12,217 15 25,-214-14-36,220 22 35,-220-22 10,221 19 24,-219-20-102,230 21 16,-228-19 4,228 31 22,-228-29-16,249 31 24,-245-32-24,253 23 18,-253-24-44,239 17 16,-239-18 2,269 14 18,-264-16-12,278 12 20,-275-13-18,273 1 18,-275-4-44,261-12 16,-262 9 2,279-18 12,-276 17-32,278-17 6,-278 16-18,288-26 8,-287 24-8,287-38 10,-287 36 4,293-41 23,-290 41 28,295-41 21,-295 40-68,292-37 16,-294 39 4,273-35 14,-277 35-40,278-38 7,-275 38-14,292-32 5,-290 34-10,287-32 10,-288 33 4,279-16 11,-281 18-20,278-10 26,-278 12 74,288-2 34,-286 4-94,290-2 33,-289 2 22,291 2 30,-293-1-116,274 3 18,-274-2 6,299 9 14,-293-8-40,120 9 0,45 5-16,214 27-2,-373-35 6,123 14 4,38 8-10,196 27-3,-360-48-6,118 17 1,39 5 4,202 18 0,-358-41-10,323 37 1,-323-37 4,322 36-2,-322-36 2,329 36-2,-329-35 4,325 45 2,-325-43-2,321 58-6,-322-56-36,316 59-29,-318-57-22,303 68-28,-306-66 68,304 76-21,-302-75 14,318 72-14,-316-74 54,115 25 3,39 6 18,0-1 4,-3-2 2,-5 3 3,-40-7-2,-111-23 3,298 93 6,-298-88 10,112 30 3,41 11-18,206 50 2,-353-93 4,322 87 5,-322-85-10,313 114 8,-316-108-10,294 114 4,-298-115-4,105 44 1,-167-68-7,191 80 1,11 21-1,-3 14 2,-8 2 3,-9 5-4,128 147-5,-266-218-14,217 246-8,-221-237-12,65 101 3,-7 5 18,-65-99-37,176 316-20,-179-306 20,135 340-20,-148-337 20,29 124 1,-10-2 32,-47-206 21,14 81-54,7 114 1,-10-3 32,-11-192 21,1 22-27,-2 31 0,1-53 27,-15 185-53,-12-4 37,25-167 10,0-1-1,-1-1 1,-7 19 0,-50 135-16,-14-5 10,74-161 12,-35 64-40,-62 97 0,-11 0 31,96-142 6,-25 26 1,37-45 2,-139 156-2,-49 24 2,-22-14 0,22-39 4,188-127-4,-80 49 20,-134 71 0,-10-3 2,195-102 21,-36 12 0,-181 67 44,-11-10-59,257-84-28,-105 29 55,-167 32 3,-10-8-26,163-35 70,119-18-102,-317 34 105,-15-6-73,332-28-32,-134 8 55,-534 15 35,531-21 12,-579-4 68,570 0 52,-590-10 54,584 8-248,-641-23 46,631 20 106,-660-30 63,659 30-110,-630-30 39,634 30-110,-644-24 30,642 24-24,-647-41 29,647 36-42,-627-57 19,633 53-52,-611-67 24,613 68 34,-617-47 20,618 52-78,-587-28 16,591 32 2,-597-19 12,596 21-32,-605-14 7,604 14-14,-596-18 5,597 17-10,-222-6 4,-75-4-10,5-4-2,2-2 2,-11-1 3,-8-1-2,-12-6 2,74 0-1,236 15 11,-646-73 10,643 69-12,-655-74 2,654 75-20,-656-59-57,655 65-238,-674-23-208,587 25-3176,-251-11-8831,1173 47 9423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1:58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105 114 8792,'-53'-86'3433,"52"84"-3351,-1-1-1,1 1 1,-1 0 0,0 1 0,1-1-1,-1 0 1,0 0 0,0 1 0,0-1-1,0 1 1,-1-1 0,1 1 0,0 0-1,-1 0 1,-4-1 0,7 2-56,-1 0 0,1 0 0,0 0 0,-1 0 0,1 1 0,-1-1 0,1 0 0,0 0 0,-1 1 0,1-1 0,-1 0 0,1 1 0,0-1 1,-1 0-1,1 1 0,0-1 0,0 0 0,-1 1 0,1-1 0,0 1 0,0-1 0,0 0 0,-1 1 0,1 1 42,-2 1-7,1 0-1,0 0 1,0 0-1,0 0 1,1 0-1,-1 0 1,1 0-1,-1 1 1,1-1-1,0 0 1,1 0 0,-1 1-1,0-1 1,1 0-1,1 5 1,0-1-15,0 5 156,1 0 1,1 0-1,7 17 1,-6-19-124,1 5 190,0-1 0,18 25-1,-16-26-193,0-1 225,1-4-200,0 0 0,0-1 0,11 8 0,-11-12 100,-4-2-162,-1-1-1,1 0 0,-1 0 1,0 0-1,1-1 0,5-1 1,-10 2-33,1 0 0,-1 0 0,0 0-1,1 0 1,-1 0 0,0 0 0,0-1 0,1 1 0,-1 0 0,0 0 0,0 0 0,1 0 0,-1-1-1,0 1 1,0 0 0,0 0 0,1 0 0,-1-1 0,0 1 0,0 0 0,1-1 0,0-2 7,1 0 0,-1 0 0,1 0 0,-1-1 0,0 1 0,0 0 1,-1-1-1,1 1 0,-1-1 0,1 1 0,-1-1 0,-1-5 0,1 2-15,-1 0 0,-1 1 0,1-1 0,-1 1 0,0-1 0,-6-11 0,2 5-265,-2 0 0,1 0 0,-2 1 0,1 0 0,-14-14 0,18 22-78,0 1 0,0 0 0,0 0 0,0 0 0,0 0-1,-1 1 1,1 0 0,-10-4 0,-6-2-8940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1:58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10224,'1'7'463,"-1"-1"0,2 1 1,-1-1-1,4 10 0,-3-7-326,23 92 1810,-2-12-1474,5 5-464,-8-27 70,20 67 32,-33-108 50,2 2-57,26 81 88,-1-19-80,-22-51-96,-12-38-16,0-1 1,0 0-1,0 0 1,1 0-1,-1 1 1,0-1 0,0 0-1,0 0 1,0 0-1,0 1 1,0-1-1,0 0 1,0 0-1,0 0 1,0 1-1,0-1 1,0 0-1,0 0 1,0 0-1,0 1 1,0-1-1,0 0 1,0 0-1,0 0 1,0 1-1,0-1 1,0 0-1,-1 0 1,1 0-1,0 1 1,0-1 0,0 0-1,0 0 1,0 0-1,-1 0 1,1 0-1,0 1 1,0-1-1,0 0 1,0 0-1,-1 0 1,1 0-1,0 0 1,-1 0-1,-9-5 11,-7-9 4,13 11 52,0 0 0,0 0 0,0 0 0,0 0 0,0 1-1,-1-1 1,1 1 0,-1 0 0,1 0 0,-1 1 0,0-1 0,-6 0-1,4 3 176,-41 26 120,39-19-22,2 4-187,0 0-1,-6 15 1,10-16 93,3 2-135,1 0 0,2 16-1,0-18 70,24 38 48,-20-41-166,2-2-34,-1 0 1,17 8-1,-17-12 7,13-2 3,3-7-30,-17 3-64,0 1-1,0-1 0,0 0 0,-1-1 0,0 1 0,0-1 1,6-7-1,-10 11-24,0-1 0,0 0 0,0 0 0,-1 0 0,1 0 1,-1-1-1,1 1 0,-1 0 0,0-1 0,0 1 0,0-1 0,0 1 1,1-4-1,-2 6 22,0-1 1,0 1-1,0 0 1,0-1 0,0 1-1,-1 0 1,1-1-1,0 1 1,0 0-1,0 0 1,0-1-1,0 1 1,0 0-1,0-1 1,-1 1 0,1 0-1,0 0 1,0-1-1,0 1 1,-1 0-1,1 0 1,0-1-1,0 1 1,-1 0 0,1 0-1,0 0 1,-1 0-1,1-1 1,0 1-1,-1 0 1,1 0-1,-13-1-1738,8 2 64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1:59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1 11568,'0'0'1216,"-4"0"-203,-93 7 1418,68-1-2371,20-4-70,0 0 1,0 1-1,0 0 1,1 0-1,0 1 1,-1 0-1,1 0 1,-8 7-1,13-6-15,2-3 22,1 1-1,0 0 1,0 0 0,0 0-1,0 0 1,0-1 0,1 4-1,3-1-1,11 8 4,11 2 1,49 18-17,-41-19 11,-19-9 5,19 10-14,31 19 4,-59-31 9,-1 1 0,1-1 0,-1 1 0,0 0 0,0 1 0,-1-1 1,5 6-1,-2-3-3,-5-4 1,-1-1 0,1 0 0,0 1 0,0-1 0,-1 1 1,1 0-1,-1-1 0,0 1 0,0 0 0,0 0 0,0 0 0,-1 0 0,1 0 0,-1 4 0,1-5-3,-1 0-11,0 0 0,0 0 0,0 0 1,0 0-1,0 0 0,-1 0 0,1 0 1,0 0-1,-1 0 0,0 0 1,1 0-1,-1 0 0,0-1 0,0 1 1,0 0-1,0 0 0,-2 1 1,3-2-42,-1-1 11,1 1 0,0-1 0,-1 0 0,1 0 1,0 1-1,-1-1 0,1 0 0,0 1 0,-1-1 0,1 0 0,-1 0 0,1 0 0,0 0 0,-1 1 0,1-1 0,-1 0 0,1 0 0,-1 0 0,1 0 0,-1 0 1,-25 5-579,-35 2 1,32-3-1050,-24 3-4383,124-17 4554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3:19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13000,'-24'5'138,"21"-3"157,5 1 104,58 43 391,-43-31-996,85 89-280,-74-77-699,63 53 4,14 11 858,-93-81 106,18 13 1,71 44-218,43 20-838,82 53-4654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3:20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15512,'60'-3'160,"-44"2"409,0 1 1,30 4-1,-29-2-564,5 2-277,121 32-268,-136-34 176,1 0 0,13 7 0,81 38-724,13 10 788,-72-33-113,178 120-1631,-18-13-5696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3:20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14880,'8'-5'106,"-2"2"198,0-1 1,0 1 0,1 0 0,-1 0-1,1 1 1,0 0 0,8-1-1,78-12-14,-70 13-764,115-5-360,-130 7 389,-1 0 1,14 2 0,86 10-890,14 6 1001,-73-9 0,65 17-1,43 15-1220,91 23-5886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3:21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16583,'48'2'247,"-37"0"988,4 5-431,16 10 0,-30-17-757,-1 1-1,1-1 1,0 1 0,0 0 0,-1-1-1,1 1 1,0 0 0,-1-1 0,1 1-1,-1 0 1,1 0 0,0 1 0,46 90 678,-38-67-772,36 129-290,-35-115-1070,22 81 1,5 15 890,-36-130 409,-1-1 1,2 0-1,-1 0 1,0 0-1,1 0 1,0 0-1,0-1 0,0 1 1,0 0-1,5 4 1,-7-8 106,22 30-584,33 34 0,-27-36 429,37 25 1,-65-53 154,13 11-644,-1-1 0,17 20 1,74 75-5940,-240-245 4957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3:21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16136,'0'0'2159,"34"35"-2159,8 8-1800,15 16 1816,43 43-11703,-200-204 11687</inkml:trace>
  <inkml:trace contextRef="#ctx0" brushRef="#br0" timeOffset="1">5978 868 14704,'0'0'296,"49"15"0,33 9-296,4-9-744,13-4 768,52-14 8,41-9-32,151-3-10488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3:22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2798 14432,'123'-5'224,"-92"3"896,156-11 315,-145 10-973,184-7-109,-177 8-1378,207-13-388,-245 14 1099,-1 1 1,20-6 0,207-55-877,-231 59 1146,0 0 1,-1 0-1,1 0 0,-1-1 0,1 0 0,7-6 1,-13 9 43,121-81-307,47-55-1257,96-66-5949</inkml:trace>
  <inkml:trace contextRef="#ctx0" brushRef="#br0" timeOffset="1">2522 843 12552,'67'-29'1368,"37"-11"48,-80 31-1176,109-49-118,-100 42-947,181-103-212,-209 116 1004,0 1 1,-1-1 0,1-1-1,-1 1 1,1-1 0,-1 1-1,7-9 1,84-96-223,-31 22-69,-2 1-969,141-173-6540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3:22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7114 5667 11480,'-12'-148'216,"7"113"864,-46-165 378,38 157-643,-71-169 178,65 171-938,-70-159-151,72 160-736,-54-155-293,68 189 993,1-1 0,0 1 0,1-1 0,-1-9 0,-13-100-528,9-8 490,6 124 170,-4-74-1573,-8-71-4160,28 338 4309</inkml:trace>
  <inkml:trace contextRef="#ctx0" brushRef="#br0" timeOffset="1">4771 1352 9504,'-61'-16'857,"-68"-16"-8,98 25-915,-147-23-166,137 23-527,-190-36-194,161 30-230,-70-13-2827,326 61 3019</inkml:trace>
  <inkml:trace contextRef="#ctx0" brushRef="#br0" timeOffset="2">1614 1 10488,'0'0'0,"-71"6"0,-50 2 1504,-47 10 0,-47 3-1504,-28 5-992,-33 4 1064,-244 25-8920,1040-110 8848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03.4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3435 0 11120,'-5'3'176,"0"1"1,0-1 0,-1-1 0,1 1 0,0-1-1,-1 0 1,0 0 0,1-1 0,-1 1 0,0-1-1,0 0 1,-9-1 0,-9 0 1630,-41-5 0,29 2-1041,-40-4-204,-8 0-171,-4 6-193,45 1-23,-62 2-28,-84 11 183,111-4-244,-30 7-2,86-12 18,-88 27 28,88-24-108,-90 35 12,87-33-14,-121 48 18,114-45 30,-288 92 93,284-94-113,-1-2 1,-65 7-1,38-6 7,6-2 51,-12 3-31,19 0-5,-79 26-1,111-29-26,0-2-1,-32 6 1,40-6-4,11-4-34,-1-1 0,0 1 0,0-1-1,0 1 1,1-1 0,-1 1 0,0-1 0,0 0 0,0 0-1,0 1 1,0-1 0,0 0 0,-1 0 0,1 0 0,1 0 1,-1 0-1,0 1 0,1-1 1,-1 0-1,1 0 1,-1 0-1,1 1 1,-1-1-1,0 0 0,1 1 1,-1-1-1,1 0 1,0 1-1,-1-1 0,1 1 1,-1-1-1,1 1 1,-1-1-1,1 1 1,0-1-1,-1 1 0,1-1 1,0 1-1,0-1 1,-1 2-1,-5 17 169,3-10-55,0 0 1,0-1-1,-5 10 1,-6 14 144,-12 43-89,21-63-138,0 1-1,-3 21 1,-1 3 90,-14 54 4,0 23 32,19-91-87,-22 153 270,14-111-254,-12 86 7,19-120-48,-1 0 1,-2-1-1,-16 41 0,-17 40 135,32-88-100,-36 87 41,36-83-14,-32 139 43,34-133-54,5-22-72,-23 156 196,16 24-18,8-166-155,-4 26 1,3-30-47,-8 51 29,1-18 60,-18 97 43,15-95-116,-9 72 21,18-113-42,1-8 0,1 0 0,0 0 0,0 7 0,-7 67 10,4-13 34,3-17 2,-2-10-10,-1 8-28,-8 93 40,4-82-36,-7 40 6,1-12 42,1-14-40,-6 44 7,15-91 4,-14 132 11,15-126-24,-15 130 11,14-131 2,1-2-13,-15 105 24,-13 9 54,13-87-68,-13 41 1,-12 51 98,1-13-63,35-110-18,-29 148 65,27-122-100,5-29 27,-19 109 12,18-107-32,-18 128 26,13-97-10,5-17-4,-1 9-24,1 53 0,5-81 0,3 30 4,3 13-10,2-1-2,1-2 0,-1-14 0,7 42-8,5 59-1,-17-116 2,8 124-2,-10-125 2,5 42 1,3 9 4,-3-15 2,1-9 0,2 17 0,-1 13 0,15 87 16,-15-123-2,0 4-12,18 122 20,-19-123-18,-3-29 4,14 122 10,-15-120 4,11 147 44,-14-122-60,0-27 2,-1 126 12,0-119 8,-2 47 4,-3 13-24,2-9-3,1-7-4,3 7-1,0 5 0,4 2 0,2 0 0,1 71-1,-7-127-4,-8 184-2,6-172-18,-8 177-2,8-179 22,-6 167 2,7-172-2,0 52 3,1 8 2,2-7 0,3-7 0,4 66-2,-7-125-10,9 188-179,-9-192 81,8 26 0,-5-26 91,-2-2-41,8 22 0,2 7-30,6 39 6,-1-12-28,-5-30 76,16 49-8,-12-41-10,-14-44 27,1 1-1,-1-1 1,2-1 0,-1 1-1,1 0 1,1-1-1,0 0 1,8 10 0,-9-15 20,11 11-26,-1-3-35,1-1 1,33 19 0,-40-25 59,35 13-6,56 19 8,-78-30-14,103 28-5,-92-28 20,72 11 3,39 2 4,136 23 15,-225-33 38,242 42 35,-234-40 12,264 58 44,-261-55-44,253 61 36,-257-61-76,239 48 22,-244-53-58,73 10 1,14 0-20,146 10 15,-252-28-13,116 10 32,-41 2 101,-103-13-141,9 1-105,0 1 0,35 9-1,-54-12 57,1 0-1,-1 0 0,0 0 0,1 0 1,-1 1-1,0-1 0,1 0 1,-1 0-1,1 0 0,-1 0 1,0 0-1,1 0 0,-1 0 1,1 0-1,-1 0 0,0 0 1,1 0-1,-1 0 0,0 0 0,1-1 1,0 1-1,2-10-952,-2 3 1007,1-4-19,0-1-430,2-8-2665,1-7-7967,-12 63 8341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3:22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2143 13 8432,'0'0'0,"-82"-4"0,-54-5 656,-47 9 0,-49 2-656,-12 23-2368,-23 19 2368,16 22-32,2 24 32,-249 66-5024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21:03:45.034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0,'14'34,"103"319,-102-304,-8-23,3 5,-2 1,4 34,1 8,-7-45,3 57,-19 293,7-312,0-36,0 0,-2-1,-10 32,12-47,0 1,0 16,1-16,-6 31,-7 34,1-7,3-34,6-25,1 1,0 1,-2 19,5 125,2-84,-1-66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21:03:46.184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0,'0'3,"1"1,-1-1,1 0,0 0,-1 0,1 0,1 0,-1 0,0 0,3 4,20 26,-10-16,14 19,1-2,66 59,79 47,-97-81,-36-30,2-2,57 28,-27-17,-46-24,-1-2,45 14,59 9,-113-30,-10-3,0 0,1-1,-1 0,12 1,-6-3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21:03:47.482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1122 1,'-1'0,"1"0,-1 0,1 0,0 1,-1-1,1 0,-1 0,1 1,0-1,-1 0,1 1,-1-1,1 0,0 1,0-1,-1 1,1-1,0 1,-1 0,0 1,-50 75,-45 61,68-102,12-14,0-2,-1 1,-2-2,-24 20,-15 7,-88 64,116-90,-1-1,-1-2,-37 15,-206 54,230-72,31-9,0 0,-1-1,0-1,0 0,-22 0,21-3,2 0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21:04:25.858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1,'5'0,"-1"1,1 0,0 0,0 0,-1 0,7 3,-2 0,39 14,60 34,45 34,-52-28,67 35,402 238,48 44,112-15,14-39,-666-288,250 90,-125-64,-38-12,49 13,-186-55,1 0,37 0,58-5,-20 0,186 18,-33 0,-220-15,-1 2,-1 2,65 20,-99-26,346 92,-229-63,-54-10,0 3,71 38,13 4,-1-4,99 37,-123-57,217 41,-236-66,-7-2,126 35,-129-27,10 3,-35-3,33 11,109 51,-96-31,57 28,-129-59,73 54,-113-74,0 0,-1 0,0 0,1-1,-1 1,1-1,0 1,5 1,-8-3,1 0,-1 0,1 0,-1 0,1 0,-1 0,0 0,1 0,-1 0,1 0,-1-1,1 1,-1 0,0 0,1 0,-1-1,1 1,-1 0,0 0,1-1,0 0,0-1,0 1,0 0,-1 0,1-1,0 1,-1 0,1-1,-1-1,1 0,2-7,0-1,5-10,2 1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21:04:27.723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612 0,'-1'118,"2"142,8-153,-6-89,1 0,0-1,14 34,37 101,-44-122,14 28,-8-21,75 141,-85-165,12 21,47 78,-23-44,-14-22,2-1,44 51,-58-79,-9-9,0 0,0 1,6 10,-12-16,0 0,0 1,0-1,-1 0,0 1,0-1,0 1,0-1,0 1,-1-1,1 1,-1 0,0-1,-1 6,-1 1,0 1,-1-1,0 1,-1-1,-1 0,1-1,-1 1,-10 13,-58 69,68-87,-68 82,-53 59,105-124,-1-1,-47 33,-56 26,27-19,72-44,-1-2,-1-1,-37 14,-91 21,53-18,75-22,13-5,1 1,-1 0,-21 12,16-4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21:05:05.75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1,'205'0,"252"1,174 50,-311-22,-110-12,-56-3,157 18,33 3,-141-17,231 22,-47-17,1-22,-235-2,242-20,-187 6,57-17,-76 7,223 0,9 23,144 2,-336-13,-86 2,602-6,-694 15,82-14,-5 0,-18 7,190-8,-195 18,-77-1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21:05:07.72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1,'0'0,"1"0,-1 0,1 0,-1 0,1 0,-1 0,1 1,-1-1,1 0,-1 0,1 0,-1 1,1-1,-1 0,0 1,1-1,-1 0,1 2,3 2,51 46,36 30,22 3,3-5,206 102,-274-156,-18-7,1-2,1-1,60 17,181 51,62 12,-281-85,101 5,-148-14,0 0,-1 1,1 0,0 0,0 0,0 1,0 0,-1 0,1 1,-1 0,10 5,-15-8,-1 1,0-1,0 0,0 0,1 0,-1 0,0 0,0 0,0 1,0-1,1 0,-1 0,0 0,0 1,0-1,0 0,0 0,0 0,0 1,1-1,-1 0,0 0,0 1,0-1,0 0,0 0,0 0,0 1,0-1,0 0,0 0,0 1,-1-1,1 0,0 0,0 1,0-1,0 0,-10 7,-16 1,-47 11,39-9,-62 10,89-19,0-1,0 2,0-1,-1 1,1 0,1 0,-1 1,0 0,1 0,-1 1,1 0,0 0,0 0,-6 7,1 0,1 1,1 0,-14 22,-20 45,22-39,-44 76,-39 76,38-46,-6 9,65-142,-2 0,-12 15,-9 12,12-7,1 0,2 1,1 0,-14 55,20-58,1 2,2-1,-2 45,7 99,1-141,-1-25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21:06:27.53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1,'3'3,"0"1,0-1,-1 1,1 0,-1 0,0 0,0 0,3 7,-1 4,3 18,-4-17,17 147,-12-81,38 287,-2-44,-17-65,-16-130,-5 174,-7-188,1-32,0-67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21:06:29.172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1 168,'0'2,"1"0,0 0,0-1,0 1,0 0,0 0,0-1,0 1,1-1,-1 1,4 2,0 1,18 17,1-1,1 0,33 19,-10-7,46 31,110 54,-166-97,0 2,-2 2,0 1,-2 2,42 43,-45-35,-18-20,26 23,-34-35,1 0,0 0,0-1,7 3,12 8,-2 0,-6-3,0-1,1 0,23 9,-32-16,1 1,1-1,-1-1,14 2,-18-4,0 0,1 0,-1-1,0 0,0 0,0 0,0-1,0 1,5-4,40-20,-1-2,52-37,198-151,13-10,-178 139,-124 79,-2-1,1 0,-1-1,0 0,11-15,32-53,-40 57,32-50,-24 41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30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1 13624,'-2'8'330,"0"1"1,1-1 0,-1 1 0,2 0 0,-1 0 0,1 0 0,1-1 0,1 12 0,0-5 108,9 93 1577,-5-58-1426,12 107-2,-13-116-486,10 84 3,4 16-70,-11-81 33,26 265 52,-28-261 48,32 229 78,-30-238-46,26 200 56,-29-213-174,15 114 23,-18-135-92,-2 15 1,0-35-14,0 1 0,0-1 0,0 0 1,0 0-1,0 0 0,0 1 1,0-1-1,-1 0 0,1 0 0,-1 0 1,1 0-1,0 1 0,-1-1 0,-1 1 1,2-2-1,0 0 0,0 0 0,0 0 0,-1 0 0,1 0 0,0 0 0,0 0 0,0 0 0,0 0 1,-1 0-1,1 0 0,0 0 0,0 0 0,0 0 0,0 0 0,0 0 0,-1 0 0,1 0 0,0 0 0,0-1 1,0 1-1,0 0 0,0 0 0,0 0 0,-1 0 0,1 0 0,0 0 0,0-1 0,0 1 0,-5-11 3,-10-39-26,-29-85-53,33 106-182,-57-104-56,55 112 276,-24-37-6,37 58 43,0 0 1,0-1-1,-1 1 0,1 0 1,0-1-1,-1 1 1,1 0-1,0-1 0,-1 1 1,1 0-1,0-1 1,-1 1-1,1 0 1,0 0-1,-1 0 0,1-1 1,-1 1-1,1 0 1,-1 0-1,1 0 1,-1 0-1,0 0 0,-6-2-3,0 0-1,-13-1 1,14 3 4,0 0 0,-1 1-1,1-1 1,0 1 0,-11 3 0,5 1 8,0 0 0,1 1 0,0 0 0,-1 1 0,-18 16 0,30-22-6,-2 0 17,1 0-1,-1 0 1,1 0-1,0 0 1,-1 1-1,1-1 0,0 1 1,0-1-1,0 1 1,0-1-1,-1 3 1,2-4-19,-33 67 225,4 15-132,27-78-53,1 0 0,-1 1 0,1-1 0,1 1 0,-2 6 0,-2 67 200,10 2-148,-6-76-48,0 0 0,1 1 0,0-1 0,2 7 0,11 25 98,23 43 0,-36-77-127,0 0-1,1 1 0,-1-1 0,1 0 1,-1 0-1,3 1 0,-4-3-14,7 8 50,15 11 0,-17-16-46,0 0-1,0 0 1,0-1 0,0 1-1,7 1 1,-3-2-15,1 1 1,0-2 0,0 1 0,13-1-1,39-2-327,-48 0 432,21-2-3537,2 1-6973,-87 4 7850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06.72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 0 16408,'2'5'2276,"-1"-4"-1784,0 1 0,0-1 0,0 1 0,-1-1 0,1 1 0,-1 0 0,1-1 1,0 3-1,16 71 65,-13-55-562,9 102-30,-11-96-130,-6 111-169,2-108-364,-23 113-348,20-117-12,-12 72-266,16-90 961,3-7 238,3-7 26,9-28-2161,7-7-8746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21:14:37.32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4774,'11'-1,"1"0,-1-1,0 0,0-1,0 0,0-1,12-5,-2 1,90-35,504-209,-537 219,-65 28,411-179,-226 76,-8-14,-130 83,24-13,3 4,123-48,192-50,-381 139,-2 1,183-59,-183 58,0 0,21-12,-8 3,123-52,103-51,-143 57,-3-6,154-121,-221 149,75-84,-14 12,-48 57,3 3,2 3,2 3,2 2,84-40,1181-538,-946 454,-368 160,-1 0,0-2,0 0,-1-1,28-25,-14 11,54-34,38-12,-23 14,-78 43,-1 0,0-2,32-32,40-61,-91 108,59-70,-50 60,1 1,0 0,0 1,18-10,243-120,-106 58,-10-4,90-45,-239 127,0-1,-1 0,0 0,0-1,0 0,0 0,-1 0,0-1,0 1,0-1,7-12,83-98,-46 59,-33 40,1 0,1 0,0 2,1 0,39-22,-48 31,42-25,58-45,-94 64,19-12,-14 12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21:14:38.92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1,'2438'0,"-2429"0,-1 0,1 0,-1 0,0 1,11 2,-17-2,0-1,0 1,0 0,0 0,0 0,0 0,0 0,0 0,0 0,-1 1,1-1,0 1,-1-1,1 1,-1-1,0 1,1 0,-1 0,0 0,0 0,1 3,-1 1,1-1,-1 0,-1 1,1-1,-1 0,0 1,-1 5,-7 43,5-39,-33 155,-11 59,18 135,30 3,1-193,-2-27,2 114,1-229,1-28,1-8,9-25,3-11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07.15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6 150 13896,'1'14'1559,"3"-24"-13,3-29 481,-6 34-1932,0-2-26,1 1-1,0-1 0,0 0 0,1 1 0,0 0 1,0-1-1,1 1 0,7-10 0,-7 11-32,-2 2-34,0 0 1,0 0 0,1 0 0,-1 0-1,1 1 1,0-1 0,-1 1 0,1 0-1,5-3 1,-4 3 2,5 0 63,66-2 42,-73 4-95,0 0 0,0 0 0,0 1 0,0-1 0,-1 0 0,1 1 0,2 0 0,89 33 161,-91-34-158,0 1 0,0 0 0,0 0 0,0 0 0,0 0 0,-1 1 0,1-1 0,2 3 0,84 89 222,-85-90-199,-1 0 0,1 0 1,-1 0-1,3 7 0,46 117 247,-50-124-263,-1 0 0,1 0 0,0-1 0,-1 1 0,1 0 0,-1 0 0,0 6 0,-4 66 175,-9 6-117,12-79-62,1 1 1,-1 0-1,1 0 1,-1-1-1,0 1 1,0 0-1,0-1 1,-1 1-1,-1 2 1,3-5-22,-13 21 109,-18 23 0,-24 15-35,55-59-74,-23 20 146,-36 20 1,-4-7-116,63-33-31,-23 9 8,15-5-29,-8 2-42,0-1 0,0 0-1,-30 4 1,-10-3-371,56-6 416,0 0 0,0 0 0,0 0 0,0 0 0,0 0 0,-1 0 0,1 0 1,0 0-1,0 0 0,0 0 0,0 0 0,-1 0 0,1 0 0,0 0 0,0 0 0,0 0 1,0 0-1,-1 0 0,1 1 0,0-1 0,0 0 0,0 0 0,0 0 0,0 0 1,-1 0-1,1 0 0,0 0 0,0 0 0,0 1 0,0-1 0,0 0 0,0 0 0,0 0 1,-1 0-1,1 0 0,0 1 0,0-1 0,0 0 0,0 0 0,0 0 0,0 2-39,0 0 0,0 0 0,0 0 0,0 0 0,0 0-1,1 0 1,-1 0 0,1 0 0,-1 0 0,1 0 0,0 0-1,0 0 1,-1-1 0,1 1 0,2 2 0,-3-4 47,1 1-1,-1 0 1,0-1 0,1 1 0,-1-1 0,1 0 0,-1 1 0,0-1 0,1 1 0,-1-1-1,1 0 1,-1 1 0,1-1 0,0 0 0,-1 1 0,1-1 0,75 32-1634,-66-27 704,71 28-10973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07.66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220 37 12552,'-14'-12'2139,"11"9"-1410,0 0 1,-1 0-1,1 0 1,-4-2-1,3 4-557,1 0 0,-1 0 0,1 0 0,-1 0-1,0 0 1,1 0 0,-1 1 0,-5 0 0,-15 0-42,14 3-90,-47 20 11,46-16-38,-2 7-5,-14 21-1,26-35-7,1 1-1,-1 0 1,1-1 0,0 1-1,-1 0 1,1 0 0,0 0-1,-1-1 1,1 1-1,0 0 1,0 0 0,0 0-1,0 0 1,-1 1 0,0 27-4,2 30 0,0-57 0,-1 0 1,0 0 0,0-1-1,1 1 1,-1 0 0,1 0-1,-1-1 1,1 1 0,1 2-1,61 101-41,-46-85 20,80 69 6,-78-75 52,56 38 42,-74-52-64,-1 1 0,1-1 0,0 1-1,-1-1 1,1 1 0,0-1 0,0 0 0,-1 1 0,1-1-1,0 0 1,0 0 0,0 0 0,0 0 0,0 0 0,1 0-1,7 0 27,0 0-1,1-1 0,-1 0 0,0-1 0,12-4 1,-21 6-35,1 0 0,-1 0-1,1 0 1,-1 0 0,1-1 0,-1 1 0,1 0 0,-1-1 0,1 1 0,-1 0 0,1-1 0,-1 1 0,0 0 0,1-1 0,-1 1-1,1-1 1,-1 1 0,0-1 0,0 1 0,1-1 0,-1 1 0,0-1 0,0 1 0,1-2 0,4-13 13,0 0 1,-1-1-1,-1 0 1,2-21-1,-5 14 58,-19-98 19,12 98-70,-40-77-40,37 84-222,-6-2 16,-20-18-1,36 35 152,-1 0-1,1 1 1,-1-1 0,0 1 0,0-1-1,1 1 1,-1-1 0,0 1-1,0-1 1,1 1 0,-1-1 0,0 1-1,0 0 1,0 0 0,0-1-1,0 1 1,1 0 0,-1 0-1,0 0 1,0 0 0,-1 0 0,1 0 62,1 1 0,-1-1 1,1 0-1,-1 1 1,1-1-1,0 0 1,-1 1-1,1-1 0,0 0 1,-1 1-1,1-1 1,0 1-1,0-1 1,-1 1-1,1-1 0,0 1 1,0-1-1,-1 1 1,1 0-5,0-1 1,0 1-1,0-1 1,0 1 0,0-1-1,0 1 1,0-1-1,0 1 1,0-1-1,0 1 1,1-1-1,-1 1 1,0-1-1,0 1 1,0-1 0,1 1-1,-1-1 1,0 0-1,0 1 1,1-1-1,-1 1 1,0-1-1,1 1 1,0 0-26,12 14-2142,4 6-8538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0.64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191 1 13360,'0'0'7767,"-4"4"-7900,0 1 668,1-1-650,-5 10 574,-3 14-574,1-1 415,1-3-369,-1 13 346,-3 16-346,3-4 355,1-8-358,1 18 360,-1 25-360,2-8 136,2-12-72,0 11 50,1 10-53,0-13-77,2-14 115,-1 0-125,-1 0 122,1-12-885,0-12 1104,-2-2-1214,-2-6 1214,1-7-1709,0-6 1850,0-4-1920,1-3 1920,0-3-893,2-2 600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1.26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705.25287"/>
      <inkml:brushProperty name="anchorY" value="-656.89667"/>
      <inkml:brushProperty name="scaleFactor" value="0.5"/>
    </inkml:brush>
  </inkml:definitions>
  <inkml:trace contextRef="#ctx0" brushRef="#br0">0 48 13896,'0'0'0,"3"1"1866,0 0-266,-1-4-513,-2 2-1474,1-2 1943,-1-1-1945,1 1 1526,-1 0-1406,1 0 1346,1-1-1346,-1 1 487,0 0-242,2 0 130,0 0-133,0 0 246,-1 1-278,3 0 303,2-1-305,0 1 119,-1 1-66,6 0 40,7 1-40,0 0 124,-2 1-148,4 0 170,5 3-173,-2-1 80,-5 0-53,4 3 50,5 3-53,4 5 16,4 4-5,1 4 10,-2 5-13,-2 5-5,-4 2 11,-4 3-5,-5 1 2,-6-8-74,-5-7 95,-2 0-106,-1 5 106,-1-5-116,-3-4 119,0 4-120,-2 7 120,-2-4-45,1-4 24,-5 4-14,-7 4 14,-1-3 33,2-5-47,-8 2 54,-9 5-54,-7 3 380,-8 2-473,-2 0 530,1-2-533,9-7 356,10-7-305,2-2 280,1-3-280,6-3 187,4-3-160,0 0 146,-2 1-146,3 0-302,2-3 430,3 3-485,2 5 482,3-2-1217,1-1 1428,1 9-15004,0-16 16594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2.01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17.4883"/>
      <inkml:brushProperty name="anchorY" value="-2086.48779"/>
      <inkml:brushProperty name="scaleFactor" value="0.5"/>
    </inkml:brush>
  </inkml:definitions>
  <inkml:trace contextRef="#ctx0" brushRef="#br0">518 191 12192,'0'0'0,"-10"4"0,3-1 1549,0 0-1992,0-1 2214,0-2-2214,2 0 1757,1-1-1626,2-3 1559,1-3-1559,1-1 1243,1 1-1152,1-3 1115,0-4-1118,0 2 672,-1 2-544,0-3 490,-3-2-493,0 1 559,0 3-577,-3 0 595,-4-3-598,0 3 507,1 2-480,-4 0 475,-4 1-478,0 1 378,3 2-349,-4 2 343,-7 4-345,4 0 187,2 1-142,-3 2 130,-8 5-133,4-1 87,5-1-73,-4 3 75,-4 5-78,4-2 90,5-1-93,-1 4 103,-2 7-105,4-2 59,4-4-46,1 7 40,2 8-40,3-3 12,3-5-4,3 5 0,4 8 0,1-5-9,1-5 12,4 3-5,6 5 2,-1-5-9,-1-7 12,3 3-14,4 1 14,-2-4 5,-4-6-11,3 1 14,2-1-14,-3-3 144,-4-4-181,2-1 210,-1-1-213,-1-2 382,-4-1-430,4-7 463,4-8-465,-1-1 195,-2-1-118,3-8 80,0-14-80,-3 1 43,-2 5-32,-1-8 26,-3-11-26,-1 5-123,-3 8 165,-1-4-177,-1-2 175,-1 7-1023,0 7 1265,-1 0-1377,-1 1 1375,0 5-1421,1 5 1434,1 1-1430,0 1 1427,1 4-736,1 2 539,0-6-10625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2.50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804.05072"/>
      <inkml:brushProperty name="anchorY" value="-1489.48022"/>
      <inkml:brushProperty name="scaleFactor" value="0.5"/>
    </inkml:brush>
  </inkml:definitions>
  <inkml:trace contextRef="#ctx0" brushRef="#br0">405 0 15064,'0'0'4575,"-1"8"-4713,-1 0 864,0 0-894,-3 9 850,-3 12-853,-1-2 238,2-2-62,-3 11-26,-5 14 26,2-5-26,2-6 26,-5 14-26,-4 22 26,2-8-26,3-11 26,-3 13-17,-2 13 15,3-11-14,3-14 14,-1 5-14,-1 6 14,3-12-42,2-12 50,0 1-45,-2-1 42,2-9-114,2-8 135,0-3-146,0-4 146,1-5-520,3-5 627,-2-2-670,-1-2 667,1-3-1189,2-1 1339,-1-3-1405,0-4 1402,1-1-1409,1 1 1412,1-3-1404,1-4 1401,2 1-728,0 1 536,0-6-13143,0 11 16772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3.26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715.82971"/>
      <inkml:brushProperty name="anchorY" value="-2190.82373"/>
      <inkml:brushProperty name="scaleFactor" value="0.5"/>
    </inkml:brush>
  </inkml:definitions>
  <inkml:trace contextRef="#ctx0" brushRef="#br0">0 0 12552,'0'0'0,"11"16"0,-3-4 1596,-1-1-2052,4 7 2280,3 10-2280,-1-2 1906,-2-4-1799,1 7 1746,4 8-1746,-2-4 1391,-3-6-1290,2 5 1240,1 6-1240,-1-4 596,-4-7-412,2 4 330,-1 8-333,-1-6 91,-2-7-21,1 5-5,-1 3 2,-1-5-746,-2-6 959,1 2-1057,0 2 1055,-2-5-1689,0-5 1870,1 2-1959,3 2 1959,-1-3-915,-1-5 616,2 2-457,4 0 455,6 5-12699,-1-2 11167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3.72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880.2005"/>
      <inkml:brushProperty name="anchorY" value="-3564.5293"/>
      <inkml:brushProperty name="scaleFactor" value="0.5"/>
    </inkml:brush>
  </inkml:definitions>
  <inkml:trace contextRef="#ctx0" brushRef="#br0">254 114 13000,'0'0'0,"-10"-10"0,4 3 1857,0 0-2388,-3-3 2654,-4-2-2654,1 2 2047,3 1-1873,-2-1 1795,-3-1-1798,3 2 1184,2 2-1008,-2 2 930,-2 1-933,3 2 318,1 2-142,-1 3 54,-1 7-54,1 0 26,3-1-18,-2 8 14,0 10-14,1-1 4,2-4-1,0 6 10,0 8-13,0-5 23,2-6-25,0 3 35,1 5-38,2-6 339,0-6-424,3 3 466,2 2-466,1-5 186,-1-4-106,4 1 66,5 1-66,-1-3 346,-1-4-426,1 0 475,3-1-478,-2-3 312,-3-1-264,3-5 250,3-8-253,-2-1 170,-2-1-146,0-10 143,0-14-145,-3 0 90,-1 4-74,-3-8 75,-1-11-78,-2 6 52,-2 8-44,0-5 40,-4-2-40,1 6 12,-2 0-4,-2 1 0,0 7-681,2 6 876,-1 6-965,0 7 962,0 5-1221,2 1 1296,4 8-1334,6 8 1334,1 0-643,0-1 445,7 10-15363,-10-16 19654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4.19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437.57605"/>
      <inkml:brushProperty name="anchorY" value="-3040.26416"/>
      <inkml:brushProperty name="scaleFactor" value="0.5"/>
    </inkml:brush>
  </inkml:definitions>
  <inkml:trace contextRef="#ctx0" brushRef="#br0">6 0 13808,'0'0'4919,"-2"10"-5079,1 0 834,-1 0-821,2 9 734,2 13-734,1-2 220,-1-3-73,5 8 0,5 10 0,1-5 28,-3-7-36,5 5 40,5 4-40,-2-5 358,-3-9-449,1 2 494,2 0-494,-3-6 475,-4-6-469,2-1 475,-1 0-478,-2-4 499,-3-4-504,1-2 515,1-6-518,-2-2 315,-2-1-256,2-8 226,0-12-226,-1-1 189,-1 3-179,0-8 174,0-9-174,-2 3 146,0 6-138,-1-3 134,1-3-134,-1 5 255,0 6-289,0 1 315,-1-1-318,1 5 208,-1 4-176,-1 2 170,2 1-173,0 3 62,-1 3-30,2 4 23,5 10-25,-1 2 17,-1-1-15,4 8 23,4 8-25,-1-1-2,-2-4 10,4 6-14,4 7 14,-3-5-602,-2-5 770,4 4-845,8 4 842,-3-4-1633,-3-5 1860,5 0-1974,9 0 1974,-3-4-947,-6-5 653,4-4-497,3-6 495,-9-2-7446,2-2-1072,18-1 6815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30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 12912,'43'2'264,"-28"0"1056,49 20 449,-49-16-843,70 43 302,-64-36-648,106 78 167,-121-86-683,0-1-1,0 1 1,7 9 0,79 83 194,10 19-132,-93-106-4,0 1 1,13 21 0,73 117 249,-4 14-226,-91-163-146,8 14 91,-1 0-1,0 1 0,5 18 1,-12-33-91,73 218 365,-10 23-225,-63-241-140,6 23 111,-1 0 0,2 35 0,-7-58-111,26 280 334,-17 18-201,-9-298-133,1 38 167,-5 43-1,-24 208 168,-15 1-226,43-290-108,-20 110 206,20-110-206,-54 251 207,-8-15-114,62-236-93,-6 20 87,0 0 0,-11 24-1,-67 140 174,-8-20-188,55-105 28,-54 70 0,-2-15-82,93-114-18,-11 13-6,-14 13 0,-60 52-2,3-13-138,50-43-574,32-22 720,-78 44-720,2-11 439,76-33 281,-46 22-3207,-46 23-7559,215-106 8109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5.58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35.80017"/>
      <inkml:brushProperty name="anchorY" value="-4152.89648"/>
      <inkml:brushProperty name="scaleFactor" value="0.5"/>
    </inkml:brush>
  </inkml:definitions>
  <inkml:trace contextRef="#ctx0" brushRef="#br0">0 1 15328,'0'0'0,"6"19"1782,-3-10-2291,2 6 2555,3 7-2558,2 7 2028,2 8-1876,3 5 1810,1 5-1813,-3-7 1160,-3-10-973,2 3 880,0 3-880,-1-5 264,-2-7-88,1 3 0,3 5 0,-1-5 10,-3-6-13,2 2 23,2 1-25,-2-5 45,-3-4-51,1 0 54,0-1-54,-1-3 315,-2-3-389,0 0 426,-1-1-426,0-1 211,-1-2-150,1-6 120,4-9-120,-1-1 223,-1 1-252,1-6 266,2-4-266,-2 3 154,-1 2-122,1-1 115,-1-2-118,2-1 120,0 1-120,-1 1 130,0 2-133,-2 5 68,-2 3-49,2 5 50,3 6-53,-1 2 7,0 0 7,2 5-5,3 9 2,-1-2 10,-2-2-13,1 3 23,2 4-25,-3-3 45,-1-4-51,-1 1 54,0-1-54,-1-2 138,-2-4-162,1 0 183,-1-3-185,0-2 195,-1-2-198,2-5 210,4-10-213,4-8 204,3-8-201,1-6 210,-1-3-213,-3 5 148,-4 9-129,-2-1 130,1-2-133,-3 4-34,-2 6 82,1-1-106,0-1 106,-1 4-1142,0 3 1438,2-10-16223,-5 19 17960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6.20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99.36096"/>
      <inkml:brushProperty name="anchorY" value="-4940.02148"/>
      <inkml:brushProperty name="scaleFactor" value="0.5"/>
    </inkml:brush>
  </inkml:definitions>
  <inkml:trace contextRef="#ctx0" brushRef="#br0">560 199 13360,'0'0'0,"-18"0"1848,3-7-519,0-1-327,-1-4 170,0-6-1353,3 2 1174,3 2-1225,-3-3 1160,-7-4-1160,2 2 638,2 4-489,-6-1 414,-8 3-414,3 2 190,5 3-126,-7 5 103,-6 5-105,5 3 143,5-1-154,-3 9 160,20-7-138,1 0-1,-9 7 0,-10 11 102,6-3-112,1 9 115,1 9-118,5-4 111,4-5-108,4 8 106,7 12-106,2-5 171,1-7-190,8 4 200,-6-27-180,8 16 0,7 8 68,-3-9-56,5-1 50,-15-22-48,13 11 1,5 2 29,-4-7-29,2-3 35,6-7-38,-5-2 106,-6-2-125,4-7 143,1-8-145,-3-1 249,-5 1-279,0-7 303,1-11-305,-4 4 297,-4 4-295,0-6 294,-2-7-294,-1 6 406,-3 5-438,0 0 454,-1-2-454,0 6 248,-1 5-189,-1 2 160,1 0-160,-1 3 48,0 5-16,0 3 10,0 7-13,0 2-388,0 1 503,1 7-550,3 8 547,0 1-1097,0-3 1255,2 5-1334,5 7 1334,-2-3-1586,0-5 1658,3 2-1694,6 1 1694,-1-4-863,-3-4 625,4-1-497,3-2 495,-5-4-7259,1 0-1045,14 6 6617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6.63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768.27283"/>
      <inkml:brushProperty name="anchorY" value="-5757.25098"/>
      <inkml:brushProperty name="scaleFactor" value="0.5"/>
    </inkml:brush>
  </inkml:definitions>
  <inkml:trace contextRef="#ctx0" brushRef="#br0">3 0 13984,'0'0'0,"-1"7"0,1-1 1614,-1-1-2075,1 3 2315,1 7-2318,0-1 1798,0-2-1649,1 5 1574,1 7-1574,0-2 911,-1-3-721,1 4 635,0 6-638,0-4 192,0-4-64,-1 3 10,1 4-13,-1-3-24,0-6 35,0 1-40,-1 2 40,1-5-21,-1-4 16,0 0-5,0-2 2,0-3 0,0-1 0,0-6 0,0-8 0,-1-1 0,1 0 0,0-7 10,3-9-13,0 2 4,-1 3-1,3-5 0,4-5 0,-1 3 28,0 6-36,2-3 40,4-2-40,-2 4 190,-1 5-233,3-1 263,6 2-265,-2 3 285,-3 3-291,4 3 303,6 5-305,-3 2 231,-5 2-210,4 4 210,1 7-213,-3 0 232,-4-1-237,0 5 250,-1 11-253,-2-3 104,-4-4-61,1 7 50,-1 8-53,-1-4-310,-3-5 414,0 5-466,-1 7 466,-2-6-1269,0-6 1499,0 2-1605,0 2 1602,-1-7-750,0-5 507,0-1-386,1-3 386,0 5-15011,-1-3 13394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6.86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768.11816"/>
      <inkml:brushProperty name="anchorY" value="-6963.40625"/>
      <inkml:brushProperty name="scaleFactor" value="0.5"/>
    </inkml:brush>
  </inkml:definitions>
  <inkml:trace contextRef="#ctx0" brushRef="#br0">1 1 13896,'0'0'0,"0"5"0,1 13 0,0-1 1810,0-1-2327,1 10 2595,2 13-2598,-1-3 2068,1-6-1916,1 17 1850,4 22-1853,-1-5 1219,-2-10-1037,3 14 946,0 14-946,0-10 283,-2-14-94,0 8 0,1 10 0,-2-11-317,-2-14 408,1 2-445,0 1 442,-1-11-1093,0-10 1280,0-3-1374,-1-5 1374,-1-7-1589,0-5 1650,1-7-1679,-2-7 1357,-1 1 0,0 0 0,0 0 0,1 0 0,-1 0 0,0 0 0,0 0 0,1 0 0,-1 0 0,0 0 0,0 0 0,1 0 0,-1 0 0,0 0 0,0 0 0,1-1 0,-1 1 0,0 0 0,0 0 0,0 0 0,1 0 0,-1-1 0,0 1 0,6-6-537,0-1 624,1-8-506,5-11 506,7-20-13115,-1 3 11538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7.06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485.11719"/>
      <inkml:brushProperty name="anchorY" value="-8559.19434"/>
      <inkml:brushProperty name="scaleFactor" value="0.5"/>
    </inkml:brush>
  </inkml:definitions>
  <inkml:trace contextRef="#ctx0" brushRef="#br0">422 1 16495,'0'0'0,"-22"0"0,5 0 2399,1 0-3084,-7 1 3426,-8 2-3426,2 0 2175,4 0-1818,-3 2 1650,-6 3-1653,5 0-45,6-2 531,-2 5-765,-1 6 762,4-1-1329,5-2 1492,2 2-1574,2 1 1574,4-3-846,3-3 638,1-2-7635,0 2 1778,4-8 7475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45.20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638.68555"/>
      <inkml:brushProperty name="anchorY" value="-9785.72949"/>
      <inkml:brushProperty name="scaleFactor" value="0.5"/>
    </inkml:brush>
  </inkml:definitions>
  <inkml:trace contextRef="#ctx0" brushRef="#br0">7814 14059 15152,'0'0'0,"7"0"1969,-3 0-2532,1 0 2814,2 0-2814,-1 0 1880,-1 0-1613,2 0 1480,3 0-1480,-1 1 864,-1-1-688,4 1 610,4 1-613,-2-1 35,-1 1 131,3 0-205,7 0 202,-3 0-88,-3 0 56,4 0-30,6 0 27,-3 1-17,-5-2 15,6 1-5,8-1 2,-3 0 0,-6 0 0,8-1 0,9 0 0,-5-1 10,-7 1-13,8-2 14,9 0-14,-6-1 32,-8 1-37,11 0 50,16 0-53,-6 1 222,-9-1-270,10 1 294,11 1-294,-8-1 107,-12 1-53,8-1 35,9-4-38,-10 1 78,-10 0-89,8-2 94,9-6-94,-8 1 56,-10 1-45,9-2 50,10-3-53,-7 1 63,-11 3-65,8-2 75,10-3-78,-9 2 146,-9 3-165,8-2 174,12-1-174,-9 2 192,-9 3-197,8-1 200,12-1-200,-8 2 144,-12 1-128,10 0 120,10-3-120,-9 2 186,-11 2-205,10-3 223,11-3-225,-8 2 198,-11 1-190,9-2 195,8-5-198,-8 3 144,-12 2-128,10-3 120,10-4-120,-8 1 120,-11 4-120,10-5 130,11-6-133,-9 3 115,-11 3-109,9-3 106,10-6-106,-8 5 106,-10 4-106,7-4 106,13-2-106,-10 3 59,-11 5-46,8-4 50,9-3-53,-9 3 72,-11 3-77,7-3 80,8-6-80,-7 3 52,-11 4-44,9-4 40,8-7-40,-7 5 59,-9 4-64,6-6 66,7-8-66,-7 3 47,-10 6-42,7-6 40,9-6-40,-7 4 22,-9 8-17,8-5 23,10-4-25,-7 6 17,-9 7-15,7-4 23,7-3-25,-6 5 17,-10 5-15,7-5 14,8-4-14,-7 3 4,-8 5-1,7-6 0,7-8 0,-7 4-9,-8 5 12,5-5-5,7-8 2,-6 5-9,-9 7 12,4-6-5,7-7 2,-7 6 0,-7 6 0,5-5 0,7-8 0,-6 5 0,-6 7 0,5-7 10,8-11-13,-6 5 4,-7 8-1,6-7 10,7-6-13,-6 6 32,-7 8-37,5-4 40,5-7-40,-5 7 22,-7 7-17,6-7 23,6-9-25,-5 6 17,-7 7-15,6-7 23,5-10-25,-5 8 17,-6 7-15,3-7 14,5-10-14,-5 8 14,-6 8-14,2-10 14,2-12-14,-4 6 32,-5 10-37,2-9 40,2-10-40,-3 8 22,-4 11-17,3-7 23,1-8-25,-2 7 7,-4 11-2,4-10 0,5-13 0,-3 6-9,-3 11 12,4-9-14,7-10 14,-3 9-42,-5 10 50,5-9-54,4-13 54,-4 8-45,-5 12 42,3-11-40,3-10 40,-4 10-30,-4 10 27,1-8-26,3-11 26,-4 9-26,-4 12 26,2-12-17,2-15 15,-2 9-5,-4 12 2,3-10 0,4-13 0,-2 11-9,-4 12 12,5-10-5,5-13 2,-1 10-9,-5 13 12,5-10-5,5-11 2,-3 11-9,-4 12 12,3-12-5,4-15 2,-4 10-28,-5 12 36,3-10-40,2-14 40,-3 11-30,-4 13 27,1-13-17,1-17 15,-2 11-23,-5 14 25,2-13-17,-1-16 15,-3 12-42,-2 15 50,0-15-54,-2-18 54,-1 11-73,-1 17 78,-2-17-80,-4-19 80,0 13-52,0 17 44,-3-14-40,-6-19 40,1 15-30,2 18 27,-6-18-26,-7-24 26,2 14-26,3 18 26,-8-20-17,-11-25 15,4 15-42,4 21 50,-7-19-45,-10-25 42,7 17-30,6 23 27,-8-17-26,-10-22 26,6 19-8,8 23 3,-11-14 0,-15-18 0,8 19 0,8 21 0,-10-16 10,-13-20-13,9 15 14,11 21-14,-14-18 14,-17-23-14,9 17 42,13 20-50,-13-14 63,-17-17-65,12 17 75,14 21-78,-12-12 90,-17-16-93,13 16 94,14 19-94,-14-12 103,-16-15-105,11 15 106,17 17-106,-14-9 106,-17-9-106,14 13 171,15 16-190,-16-8 200,-20-10-200,12 11 88,17 13-56,-17-8 50,-19-8-53,15 10 128,18 12-149,-15-6 170,-19-7-173,15 10 80,19 10-53,-16-8 50,-21-9-53,16 7 128,18 10-149,-17-6 170,-21-7-173,14 8 80,21 9-53,-17-4 50,-18-3-53,16 8 72,20 7-77,-14-2 90,-19-3-93,17 5 56,19 7-45,-17-3 40,-19-4-40,15 5 31,19 4-28,-14-2 26,-16-3-26,15 4 45,20 5-51,-15-4 63,-15-2-65,14 3 75,19 4-78,-16-2 80,-19 0-80,15 2 52,17 4-44,-14 0 40,-17-1-40,14 2 190,19 3-233,-14 0 263,-15 0-265,15 2 107,17 1-62,-15 0 40,-18-1-40,13 2 68,17 0-76,-12 0 90,-16 0-93,15 1 56,17 1-45,-12 0 50,-16 0-53,14 1 63,16-1-65,-12 1 75,-17 0-78,14-1 146,16 1-165,-13 0 174,-14 1-174,13 0 192,17 0-197,-13 0 200,-14 1-200,13 0 70,15-1-33,-11 2 14,-10 3-14,12 0 42,15-1-50,-8 2 63,-11 3-65,11-1 38,13-2-30,-7 2 26,-9 4-26,11-2 17,11-3-15,-6 3 23,-7 3-25,9-2 45,10-2-51,-7 0 54,-8 1-54,7-2 35,9-2-29,-7 0 26,-10-1-26,8-1 101,9-1-123,-6-2 143,-8-1-145,8-1 53,9-1-27,-7-1 14,-7-1-14,6-1 32,9 1-37,-6 0 50,-10-1-53,7 1 35,9 0-29,-5-1 26,-6-1-26,7 0 45,9 0-51,-6 1 63,-5 1-65,5 1 38,8 0-30,-8 1 35,-8 0-38,5 1 59,8-1-64,-5 0 66,-3 0-66,6-1 19,7 0-6,-3 0 10,-5-1-13,5 0 23,6 0-25,-5 1 26,-5-1-26,3 0 17,7 1-15,-7 1 23,-8 4-25,4 0 45,7 0-51,-9 2 63,-11 3-65,5-1 38,8-1-30,-8 2 35,-10 2-38,6-2 59,10-1-64,-9 1 66,-9 2-66,7-2 85,9-2-91,-7 1 94,-8 1-94,8-2 56,9-1-45,-7 1 40,-6 2-40,7 0 68,8-2-76,-5 1 80,-8 3-80,7-2 52,8-1-44,-7 1 40,-8 2-40,7-1 59,7-1-64,-3 0 66,-3 2-66,6-3 19,8-1-6,-4 0 10,-7 1-13,6-1 23,6-2-25,-5 1 26,-6 1-26,6-2 17,5 0-15,-4 1 23,-7 2-25,5-1 17,5-1-15,-3 1 23,-4 2-25,4 0 17,6-3-15,-3 3 14,-3 1-14,4-2 4,6-1-1,-5 2 10,-5 3-13,3-1 32,6-3-37,-5 2 40,-5 2-40,5-2 12,5-3-4,-6 2 0,-9 0 0,4-1 10,5-2-13,-6 1 23,-8 2-25,6-1 17,6-2-15,-5 1 23,-6 0-25,6 0 16,6-3-13,-4 2 13,-5 0-14,6 0 14,6-2-14,-6 1 14,-7 1-14,5-1 4,6-1-1,-6 0 0,-6 1 0,5 0 0,6-2 0,-2 1 0,-4 1 0,5-2 0,7 0 0,-4 0 10,-1 0-13,4-1 23,5 0-25,-3-1 26,-2 2-27,3-1 28,5-1-27,-3 2 26,-2-1-26,3 0 17,3 0-15,-2 1 23,-1-1-26,3 0 18,2-1-14,-3 0 12,-6 1-12,2-1 12,2 0-12,-2-1 12,-3 1-12,3-1-16,4 0 24,-1 0-18,-1-1 14,2 1-273,4-1 348,0-1-386,-1-1 386,2-1-825,2 2 951,2-3-1005,3-3 1002,1 2-1466,1 0 1599,7 0-1657,9 0 1655,1 2-1449,-2 0 1390,-1 1-9230,0 1-1222,-10 1 13573,1 0-1357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45.98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413.19873"/>
      <inkml:brushProperty name="anchorY" value="3938.02588"/>
      <inkml:brushProperty name="scaleFactor" value="0.5"/>
    </inkml:brush>
  </inkml:definitions>
  <inkml:trace contextRef="#ctx0" brushRef="#br0">807 1 14072,'0'0'0,"-3"5"3065,-5 7-3323,0 1 1653,0-2-1720,-4 7 1635,-6 10-1638,1-4 1426,2-2-1365,-5 6 1343,-9 8-1345,3-4 805,4-5-651,-6 6 574,-10 7-574,5-5 546,5-7-538,-8 11 543,-12 13-545,6-6 499,6-7-486,-5 9 480,-7 9-480,7-7 368,8-10-336,0 3 330,1 1-333,6-9 352,7-8-357,2-2 360,3-3-360,4-5 174,3-5-121,1 0 103,4 1-105,0-3 125,2-1-131,4 1 143,7 3-145,1-2 118,-1-2-110,6 2 115,11 3-118,-3-2 111,-3-2-108,13 4 106,18 6-106,-4-3 59,-7-2-46,12 4 50,15 5-53,-9-3 16,-10-4-5,7 5 10,10 6-13,-9-4 4,-12-5-1,5 4 0,7 5 0,-10-5-37,-9-4 48,3 2-45,4 4 42,-7-5-525,-9-3 664,2 3-725,1 5 722,-7-2-1317,-5-5 1488,-1 0-1565,-3-1 1562,-4-4-729,-4-4 492,9 8-12612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9.23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555.02808"/>
      <inkml:brushProperty name="anchorY" value="-8229.17871"/>
      <inkml:brushProperty name="scaleFactor" value="0.5"/>
    </inkml:brush>
  </inkml:definitions>
  <inkml:trace contextRef="#ctx0" brushRef="#br0">1 1488 15240,'0'0'0,"1"-5"2081,1 1-288,-1 2-1084,0 2 165,0 1-1165,0 0 763,0 0-565,1 0 475,3-1-478,-1 0-126,-1 0 299,5-2-386,6-2 386,0 0-274,-2 0 242,4-5-226,5-9 226,-2 1-68,-3 1 23,1-8 0,3-12 0,-3 2 187,-4 5-240,2-19 266,1-27-266,-2 6 313,-3 8-327,1-17 343,-1-24-345,-2 12 411,-2 15-430,-1-12 450,-1-14-453,-2 15 416,0 17-405,-2-3 400,-1 3-400,0 14 251,-1 14-208,0 4 195,0 5-198,-1 8 172,0 11-42,1 14-91,1-1 1,0 0 0,0 0-1,0 0 1,-1 0-1,1 0 1,0 0 0,0 0-1,0 0 1,0 0 0,0 0-1,-1 0 1,1 0-1,0 0 1,0 0 0,0 0-1,0 0 1,0 0 0,-1 0-1,1 0 1,0 0-1,0 0 1,0 0 0,0 0-1,0 0 1,0 1 0,-1-1-1,1 0 1,0 0-1,0 0 1,0 0 0,0 0-1,0 0 1,0 0 0,0 1-1,0-1 1,0 0-1,0 0 1,-1 0 0,1 0-1,0 0 1,0 0 0,0 1-1,0-1 1,0 0-1,0 0 1,0 0 0,0 0-1,0 1 1,-5 8 55,1 4-66,-2 17 54,-2 28-54,1-2 16,1-7-5,-1 20 10,0 24-13,1-9-5,1-14 11,2 13-5,3 14 2,1-15 10,1-16-13,2 8 23,4 8-25,0-13 91,-1-15-110,3 3 130,4 1-133,-2-9 78,-1-12-62,2-2 54,3-2-54,-1-7 16,-4-8-5,4-2 10,2-4-13,-1-4 4,-3-4-1,3-5 0,3-10 0,-2-2-9,-3 1 12,6-12-5,8-20 2,-3 3 0,-3 4 0,5-10 0,6-12 0,-4 8 47,-5 9-60,1-3 66,3-1-66,-6 8 159,-4 10-186,-2 1 200,-1 5-200,-4 6 200,-3 5-200,-1 2 210,-1 2-213,-1 3 102,-2 0-70,0 4 63,-1 4-65,-1 2 19,0-1-6,-1 6 10,-3 7-13,0 0-52,-1-2 71,0 6-70,-3 10 67,1-2-262,0-6 318,1 8-346,1 9 346,0-4-402,2-7 418,4 6-426,4 6 426,1-6-184,-1-7 115,5 3-80,7 2 80,-1-5-24,-3-7 8,5-1 0,8-1 0,-2-5-18,-5-4 23,4-5-26,6-5 26,-4-2-17,-4-2 15,2-9-14,-17 6 12,-1 1 0,8-8 0,10-11-12,-6 2 14,0-11-14,-12 16 12,4-17 1,2-12 43,-4 6-58,-5-7 66,-4 31-60,-3-20 1,-4-9 423,0 10-534,-4 1 595,7 26-518,1 1 0,-6-9 0,-7-8 399,2 8-444,-3 1 426,-3 4-426,2 3 435,4 3-438,-1 1 450,-1 4-453,4 0 136,2 2-45,3 2 10,5 5-13,2 1-556,1-2 719,8 3-790,10 2 787,0-2-1458,-1-1 1650,9-2-1746,14-2 1746,-3-3-850,-6-1 594,7-3-466,6-5 466,-13 0-8204,3-2-1193,25-5 7630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9.39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496.95459"/>
      <inkml:brushProperty name="anchorY" value="-8245.71582"/>
      <inkml:brushProperty name="scaleFactor" value="0.5"/>
    </inkml:brush>
  </inkml:definitions>
  <inkml:trace contextRef="#ctx0" brushRef="#br0">725 51 18823,'0'0'0,"-45"-5"0,12 1 3108,2 1-3996,-16-1 4440,-23-2-4440,7 1 2396,9 1-1812,-12-1 1530,-12 1-1533,10 1-100,16 1-9654,-1-1-1604,33 3 15493,-1-1-1483,-2 0-13338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21.62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264.71729"/>
      <inkml:brushProperty name="anchorY" value="-7688.0415"/>
      <inkml:brushProperty name="scaleFactor" value="0.5"/>
    </inkml:brush>
  </inkml:definitions>
  <inkml:trace contextRef="#ctx0" brushRef="#br0">239 1764 15864,'0'0'0,"2"25"0,-1-6 1959,0-2-2519,1 16 2800,1 25-2800,-1-3 2119,1-7-1924,-2 17 1826,0 24-1826,-1-10 1135,-1-13-938,0 14 850,-3 18-853,1-14 256,0-15-85,-1 5 10,-1 5-13,0-14 126,1-15-158,0-2 183,-2-6-185,0-11 205,2-8-211,-1-10 223,4-13-181,1 0 0,0 0-1,0 0 1,-1 0 0,1 1 0,0-1-1,0 0 1,0 0 0,-1 0 0,1 0 0,0 0-1,0 0 1,0 0 0,-1 0 0,1 0-1,0 0 1,0 0 0,0 0 0,-1 0-1,1 0 1,0 0 0,0 0 0,-1 0 0,1 0-1,0 0 1,0 0 0,0 0 0,-1 0-1,1 0 1,0 0 0,0-1 0,0 1 0,-1 0-1,1 0 1,0 0 0,0-1 0,-7-5 173,1-2-215,-2-18 223,0-25-225,1 0 207,2 6-202,0-21 210,0-29-213,2 8 148,0 14-129,2-20 130,3-24-133,0 14 78,0 18-62,3-13 54,3-16-54,1 17 44,-2 19-41,5-8 40,7-8-40,-2 15 22,-2 17-17,4 0 23,7 1-25,-3 13 17,-4 12-15,-13 27 7,0 2-1,6-7 1,-8 11-5,-1-1 1,1 1-1,0 0 0,8-4 1,13-5 1,-6 5-1,-15 8 0,-2-1 0,-1 1 0,1-1 0,0 1 0,0-1 0,0 1 0,0-1 0,0 1 0,2 1 0,1 3 0,-1-1 0,0 0 0,0 0 0,6 8 0,14 19 0,-6-1 0,3 14 0,2 18 0,-4-5-28,-4-9 36,0 12-30,-1 14 27,-2-10-26,-3-11 26,-4 5-26,-6 5 26,-2-10-8,-1-13 3,1-28 0,-6 17 0,5-22 0,1 0 0,-1 0 0,-7 9 0,-11 13 28,3-8-36,13-17 17,1-1-1,1-1 0,-1 1 0,-5 1 1,1-1-12,1-1 0,0 0 1,-9 0-1,-23 3 316,7-3-401,-9-5 440,-12-6-440,8 0 291,7 1-248,-2-2 226,-4-1-226,9 1 86,7 3-46,3 0 26,5 2-26,5 1-254,5 2 334,7 2-374,10 6 374,3 1-570,0-1 626,9 4-654,13 4 654,-1-1-598,-4-2 582,12 3-565,14 2 562,-5-2-177,-8-2 68,9-1-5,9-3 2,-7-1 206,-11-4-265,6-3 294,5-7-294,-7-1 508,-10 0-569,6-7 600,-24 6-540,13-9 0,9-7 550,-8 3-613,6-15 614,6-19-614,-5 4 380,-7 7-313,7-19 280,10-25-280,-5 9 84,-8 12-28,5-19 0,4-22 0,-7 13-261,-8 17 336,-1-19-374,-4-23 374,-7 15-467,-5 19 493,-9-13-497,-18-17 495,-2 17-158,0 21 62,3 43-9,-16-31 1,-13-17 17,5 18-16,26 49 14,-22-23 0,25 31-11,1 1-1,-1 0 1,-17-10 0,17 10 170,-30-13 0,30 15-217,-20-5 0,22 11 112,3-1 0,0 0 0,0 1 0,0 0 0,-11 2 0,7 2-83,1-2 0,0 1 0,1 1-1,-15 8 1,9-6 99,-24 17 0,-3 6-112,27-16 101,-16 21 0,16-12-87,-15 27 1,-7 17 240,10-10-282,4 20 294,10 25-294,5-11 163,4-15-125,10 19 106,11 23-106,2-14 69,-2-20-59,10 11 54,12 7-54,-3-17 82,-6-18-90,7 3 94,6 1-94,-6-12 56,-7-14-45,5 0 40,7-4-40,-6-9 106,-22-21-60,15 7 0,-19-12-44,0 0 1,16 4 0,15 2 159,-9-5-194,-25-6 80,-1 0 0,-1-1 0,8 0 0,-7-2-50,0 2 0,-1-2 0,10-4 0,14-8 105,-7 1-116,3-8 115,4-9-118,-4 3 74,-5 4-61,5-7 54,5-7-54,-3 3-30,-5 7 54,7-4-66,10-6 66,-5 7-346,-5 6 426,6-2-466,9-2 466,-6 6-242,-7 5 178,1-1-146,2 0 146,-7 3-174,-6 4 182,-2 0-177,-4 2 175,-5 1-53,-3 4 18,-5-3 0,-7-3 0,-1 2 10,-1 0-13,-8 1 14,-11 0-14,1 1 14,3 2-14,-8 6 23,-10 8-25,5 2 17,5 0-15,-7 11 23,-11 16-25,6-2-30,7-4 46,-1 12-45,-2 13 42,7-5-86,7-10 99,4 11-106,15-31 95,-4 21 1,1 14-68,4-10 70,5 4-57,7 2 55,0-10-26,1-9 18,3-4-5,3-5 2,-2-8 0,-2-6 0,-10-10 1,-1 0 0,1-1 0,-1 1 0,0-1 0,1 0 0,-1 1 1,0-1-1,4 1 0,-3-2-2,1 0 1,-1 1 0,0-1-1,0 1 1,1-1 0,-1 0-1,2-1 1,15-7 76,-4-1-97,6-11 106,9-15-106,-3 2 69,-4 4-59,2-5 54,2-2-54,-5 5 16,-5 8-5,1-1 0,1 1 0,-3 5-121,-4 5 156,2 1-165,0 3 162,-1 4-374,-4 1 435,1 5-466,0 4 466,-1 2-252,-3 0 191,0 3-160,-1 5 160,-1 0-234,-2-3 255,1 2-266,-2 0 266,0-2-89,0-3 39,0-2-14,-1-4 14,1-1-5,-1-2 2,3-4 0,2-8 0,1 0 0,0 2 0,2-5 0,4-2 0,0 1 0,-3 3 0,4 1 0,5 0 0,-2 3 0,-2 3 0,1 4 10,-13 4-11,0 0 1,0-1 0,0 1-1,-1-1 1,1 1 0,0 0-1,2 1 1,11 7 1,-4 0-1,0 10 0,1 15 0,-3-2 0,-2-3 0,0 8 0,-2 10 0,-2-6 0,0-7 0,-1 4 0,0 2 0,0-7 19,0-7-24,5-2 26,-5-21-22,0 0 0,-1 0 0,1 0 0,0 0 1,5 4-1,9 9 97,-1-5-123,-10-10 48,-1 0 1,0 0-1,0 0 0,6 0 1,4-1-36,20-3 1,11-3 110,-6-1-121,11-11 120,11-16-120,-7 0 64,-10 5-48,7-13 50,8-15-53,-8 5 306,-10 9-378,5-7 414,6-6-414,-7 8 264,-10 10-221,1 1 210,-1 1-213,-8 9 400,-6 7-453,-2 6 490,-18 14-405,1-1 0,-1 0 0,0 1 0,1-1 0,-1 1 0,1-1 0,-1 1 0,4-1 0,7 1 42,-4 3-26,-6 1-8,-1-2 0,0 0 0,-1 0 0,1 1 0,0-1 0,0 3 0,4 44 8,-1 0-474,-2-4 602,-1 26-666,-3 36 666,0-7-872,0-15 931,1 29-960,0 39 960,2 31-586,2 19 479,1 4-426,-1-12 426,0-41-25,-1-43-89,-5-22 146,0-68-132,-7 31 1,8-37 324,-9 21 1,-2-3-484,10-30 243,1-1 0,0 0 0,0 0 1,0 0-1,0 0 0,0 0 0,0-1 1,0 1-1,-4 1 0,1-2-92,1 0 0,0 0 0,0 0 0,0 0 0,0-1 0,-1 0 0,-6 0 0,4 1 223,-3-1-1,-13-3 1,-12-3-348,25 0 294,1 2-1,1 0 1,-10-7 0,2-4-221,-24-24 1,-10-15 314,10 5-289,-3-23 250,-1-33-253,2-26 39,9-19 23,11-7-54,15 1 54,7 31-941,4 34 1194,2 68-528,-2 5 0,1 1 0,6-18 0,3 8 352,-1 2 0,19-27 0,26-34-1274,-5 17 1487,28-14-1497,38-20 1495,-9 14-1606,-16 16 1638,26-17-1645,34-22 1642,-18 15-1640,-24 17 1640,76-53-15751,-132 93 19783,-29 22-13128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3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28 9144,'0'-1'155,"0"-1"1,0 1-1,0 0 1,0 0-1,0 0 1,0 0-1,-1 0 1,1 0-1,0 0 1,-1 0-1,1 0 1,0 0-1,-1 0 1,1 0-1,-1 0 1,0 0-1,1 0 1,-1 0-1,0 1 1,-1-3-1,0 2 92,1 1 0,-1-1 0,0 0 0,0 1-1,0-1 1,1 1 0,-1 0 0,0-1 0,0 1 0,0 0-1,0 0 1,0 0 0,-2 1 0,-6 1-111,0 0 0,0 1 0,-1 0 0,2 1 0,-14 7 0,4-2 13,-31 21 0,8 4-41,-8 7-18,45-37-86,1 0 1,-1 0-1,1 1 0,-7 9 1,4-5-3,4-3 4,-2 12 1,4-15-7,1-1 0,-1 1 1,1-1-1,0 1 0,0-1 0,0 1 0,1 3 0,0-1-3,1 0-1,0-1 1,0 1-1,0-1 1,0 1-1,1-1 1,-1 0-1,5 5 1,30 31-47,-29-31 43,19 19-69,-12-16-262,80 52-83,-74-50 322,96 53-20,-92-51 94,112 80 5,-114-77 48,2 6 25,21 29 1,-44-53-6,-1 1 1,0 0 0,0 0 0,0-1-1,0 1 1,1 4 0,4 12 107,-1 1 0,4 31 0,-9-48-123,1 0 0,-1 0 1,0 0-1,0 0 0,-1 0 1,1 0-1,-1 2 0,-4 16 95,-2 0 0,-13 29-1,19-48-96,0 1 1,0 0-1,0-1 0,0 1 1,0-1-1,0 1 0,0-1 1,-1 0-1,-1 2 0,-23 19 177,-36 22 0,59-42-174,0 0-1,0-1 0,0 1 1,0-1-1,-5 1 0,-132 32 209,113-32-236,-7-3-15,-37-8 0,69 9-13,-1-1-1,0 1 1,1-1 0,-1 0 0,-3-2-1,-24-13-147,-28-20-1,56 36 81,1-1-1,0 0 1,0 0-1,-1 0 0,1 0 1,0 0-1,0-1 1,0 1-1,-1-2 1,-5-8-188,1-1 1,1 1 0,-8-25 0,4 15-1723,-10-21-5580,45 98 5692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24.38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559.71338"/>
      <inkml:brushProperty name="anchorY" value="-7538.40869"/>
      <inkml:brushProperty name="scaleFactor" value="0.5"/>
    </inkml:brush>
  </inkml:definitions>
  <inkml:trace contextRef="#ctx0" brushRef="#br0">450 278 14072,'0'0'0,"-13"0"2044,6 0-2628,-3-3 2929,-6-4-2932,1 1 2280,2 0-2093,-4-3 2010,-7-1-2013,3 1 1370,3 1-1186,-6 3 1094,-7 5-1094,4 1 384,4 1-181,-4 7 80,-5 11-80,5-1-50,5-2 87,-1 10-97,16-15 85,-7 17 1,-4 9-188,6-6 226,9-18-144,-2 17 0,5 31 144,3-6-81,2-8 36,7 5-14,10 4 14,0-9 191,-3-11-250,-11-27 168,11 15 0,-10-18-130,-2 0-1,16 10 0,13 6 467,-6-7-568,-21-13 283,-1 0 1,12 1-1,-10-3-204,-1-1 0,17-1 0,13-2 270,-8-3-277,5-7 240,-25 7-216,16-13 0,5-5 254,-7 3-289,1-4 294,-2-4-294,-5 5 116,-5 5-65,-1 0 50,1 0-53,-3 4 16,-3 4-5,2 6 0,-9 5 0,0 0 0,-1 0 0,1 1 0,0-1 0,-1 0 0,1 0 0,0 0 0,0 0 0,-1 1 0,1-1 0,0 0 0,-1 0 0,2 2 0,8 4-345,-3 1 444,1 8-485,1 12 482,-3-2-648,-1-3 696,1 5-710,-2 6 707,-1-4-510,0-5 454,0-1-426,-1-2 426,1-5-286,-2-4 246,1-8-226,0-13 226,0-3-264,-1 0 275,2-11-280,1-15 280,1 2-84,-2 5 28,6-13 0,7-19 0,0 6 94,-1 9-121,7-8 134,9-7-134,-3 8 358,-4 13-422,7-2 463,8 0-465,-4 9 475,-7 9-478,4 2 480,3 6-480,-5 5 499,-7 4-504,0 3 515,-4 5-518,-5 1 390,-5 1-353,-1 1 343,-4 2-345,-2-1 271,-1 0-250,-6 1 240,-9-1-240,-1 0 240,2 0-240,-8 1 240,-9 3-240,3-1 147,3 0-120,-6 5 115,-9 9-118,5-1 120,6-3-120,-5 15 130,-7 21-133,5-3 115,6-6-109,1 13 106,3 14-106,5-9 106,7-10-106,2 5 106,4 4-106,3-9 386,3-12-466,2-4 515,4-9-518,0-8 203,0-7-112,-5-12 14,0 1 1,1 0 0,-1 1 0,0-1-1,0 0 1,1 0 0,-1 0 0,0 0 0,0 0-1,1 0 1,-1 0 0,0 0 0,0 0-1,1 0 1,-1 0 0,0 0 0,0 0 0,1 0-1,-1 0 1,0 0 0,0 0 0,1 0-1,-1 0 1,0 0 0,0 0 0,1 0 0,-1 0-1,0 0 1,1-1 0,11-17-15,-1-2 66,-2 0-66,3-19 75,3-27-78,-1 4 24,-4 7-8,2-14 0,-1-16 0,-2 11 0,-3 13 0,1-7 10,-1-9-13,-1 12-5,-2 14 11,2 1-5,1 5 2,-1 11-28,-1 10 36,-3 24-9,0-1-1,-1 1 1,0-1-1,0 1 1,0-1-1,1 1 1,-1-1-1,0 0 1,1 1-1,-1 0 0,1-1 1,-1 1-1,0-1 1,1 1-1,-1-1 1,1 1-1,-1 0 1,1-1-1,0 1 1,0 0-1,1 2 3,-1-2-1,0 1 1,0 0 0,0-1-1,1 1 1,-1 0-1,0 0 1,0 0-1,0 0 1,0 0 0,0 0-1,0 0 1,0 2-1,15 18-60,-2 1 76,6 21-70,9 29 67,-3-5-94,-4-8 102,6 22-106,7 28 106,-4-11-41,-6-15 23,6 25-14,7 36 14,-6-15 89,-5-22-119,1 20 143,-1 21-145,-4-21 305,-7-25-351,-4 7 374,-8 8-374,-3-21 168,-3-22-109,-8 0 90,4-51-84,-9 27 1,-6 9 65,2-16-69,12-34 28,2-1 1,0-1 0,-7 7-1,4-8-18,2-1 0,-1 0 0,0 0-1,-10 5 1,7-6-6,0 1-1,-1-1 0,-13 3 1,11-5 12,1 0 0,-1-1 1,-15 0-1,11-1-30,-33-4 1,31 1 32,-22-5 1,-6-5-172,14 1 210,28 8-70,2 2 1,-1-1-1,1 0 1,0 1-1,0-1 0,-4-6 1,1-1 35,1 1-1,0 0 1,-4-13 0,-10-28-126,6 6 142,1-18-134,4-24 134,3 9-41,2 12 14,9-14 0,11-17 0,2 12 75,-2 16-96,10-13 115,12-16-118,-3 12 130,-5 17-133,7-13 143,10-15-145,-5 13 202,-8 17-218,12-12 226,20-13-226,-7 13 77,-10 15-35,15-3 14,18-1-14,-10 11-80,-13 14 107,13 2-120,18 4 120,-12 9-297,-14 8 348,6 0-374,4 3 374,-13 4-402,-14 3 410,-1 1-414,-6 0 414,-9 1-190,-9 3 126,-7-1-94,-9-1 94,-5 2-29,-3 1 10,-15 2 10,-22 4-13,0 1 70,2 0-86,-13 7 94,-17 9-94,6 0 196,10-2-225,-10 10 240,-11 15-240,9-4 147,12-5-120,-4 11 115,-2 13-118,9-6 46,12-9-25,3 8 14,24-34-13,-8 26 1,-1 9-7,7-11 11,8-28-7,2-3 0,-1 12 1,3-11 4,-1-1 0,5 18 0,-2-15-25,12 24 0,-9-24 30,15 23 1,-14-25-25,1 0 0,10 9 1,-12-14 20,0 0 0,1 0 1,12 7-1,-13-8-83,2 0 0,11 5 0,8 1 147,-22-10-104,-3-1 0,1 0 0,0 0 1,0 0-1,-1 0 0,6-1 0,0-2 53,-1 1 0,0-1 0,10-5 0,19-9-113,-6-1 116,8-10-85,10-14 82,7-13-70,4-14 67,-2-8-57,-6-5 55,-13 14-45,-12 16 42,-6 2-40,-7-2 40,-4 11-12,-5 10 4,-2 1 10,-1 4-13,-2 6 88,0 6-109,-2 6 130,2 9-107,0-2 1,0 1-1,0 0 0,0 0 1,0 0-1,0 0 1,0 0-1,-1 0 1,1 0-1,0 0 1,0 0-1,0 0 0,0 0 1,0 0-1,0 0 1,0 0-1,0 0 1,0 0-1,-1 0 1,1 0-1,0 0 0,0 0 1,0 0-1,0 0 1,0 0-1,0 0 1,0 0-1,0 0 1,0 0-1,0 1 0,-1-1 1,1 0-1,0 0 1,0 0-1,0 0 1,0 0-1,0 0 1,0 0-1,0 0 0,0 0 1,0 0-1,0 0 1,0 0-1,0 1 1,0-1-1,0 0 1,0 0-1,-5 15 52,-1 16-62,-1 14 63,1 13-65,1-6 1,2-10 17,2 12-17,2 20 15,1-8-61,0-10 74,4 11-70,5 16 67,0-12-66,-1-13 66,5 2-57,5 0 55,-1-11-26,-3-13 18,-12-30-4,-1-2 1,1 1 0,7 8-1,-8-11 1,0 0 0,0 0 0,0 0 0,0 0 0,0-1 0,1 1 0,5 1 0,-6-1 0,2 0 0,-1-1 0,1 0 0,6 1 0,13 1 0,-19-5 2,-2 1-1,1 0 0,-1-1 1,0 1-1,1 0 0,3-3 1,0-3-3,0 2 0,-1-1 1,9-9-1,15-20 2,-5 4-1,1-14 10,3-15-13,1-13 14,1-8-14,-2-6 14,-3-2-14,-7 16 32,-6 19-37,-3 5 50,-3 3-53,-4 11 16,-1 9-5,0 6 0,-2 6 0,-1 9 0,-1 12 0,-3 12 0,-2 13 0,0-2 10,2-3-13,-2 7 23,-1 10-25,-1 13 17,-1 15-15,1 6 23,2-1-25,3-6 45,4-10-51,4-11 54,3-10-54,3-10 72,-8-26-64,-1-1 0,1 0 0,0 0-1,4 5 1,-5-6 12,1-1 1,-1 1-1,1-1 0,-1 0 0,1 1 0,-1-1 0,4 1 1,-4-1-12,1 0-1,0-1 1,-1 1 0,1-1 0,-1 1 0,1-1 0,0 0 0,2 1 0,10-1 39,-3-2-45,2-5 40,5-5-40,-3 0 31,-2 2-28,8-3 26,9-2-26,11-2-2,8-2 10,6 0-5,1 2 2,-10 4-46,-11 3 59,-3 1-57,-1-1 55,-7 1-157,-7 2 186,-1-4-190,0-5 187,-4 1-140,-2 2 127,-2-7-110,-1-10 107,-2 2-69,-2 4 59,0-10-45,1-11 42,-2 4-77,0 8 88,2-11-94,3-10 94,0 6-19,-1 9-3,4 0 23,3 3-25,-1 9 7,-2 7-2,5 5 10,-13 14-11,0 0 1,0 0 0,0 0-1,0 0 1,1 0 0,-1 1-1,3-2 1,13-1 20,-2 3-25,2 7 35,4 12-38,-3 0 59,-4-2-64,1 7 75,0 9-78,-3-4 52,-3-5-44,0 4 40,0 2-40,-2-5 59,-2-5-64,2 0 75,5 0-78,-2-4 146,-1-4-165,3-2 174,6-6-174,-2-3 80,-3-1-53,4-5 50,3-6-53,-2 0 44,-3 1-41,2-5 40,2-7-40,-2 3 3,-4 3 8,2-4-5,1-4 2,-3 4-149,-3 4 192,0-2-205,-1 0 202,-1 3-302,-3 3 331,0 0-346,-2-1 346,0 2-309,-2 3 299,0-2-294,-1 0 294,1 0-182,-1 3 150,2-1-125,2-1 122,1 2-138,-1 1 143,5 0-137,8 1 135,-1 1-78,-2 1 62,7 4-45,10 4 42,-3 1 35,-4 1-56,7 8 75,7 13-78,-5 0 500,-6-4-620,9 15 690,12 20-693,-6-5 628,-6-8-609,7 15 610,10 19-613,-7-10 240,-9-12-133,4 10 80,6 8-80,-7-12-508,-9-12 676,4 0-760,5-2 760,-7-10-872,-7-10 904,-4-6-9202,0-1-1282,-17-17 13733,1 0-1373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24.53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753.45605"/>
      <inkml:brushProperty name="anchorY" value="-9191.89551"/>
      <inkml:brushProperty name="scaleFactor" value="0.5"/>
    </inkml:brush>
  </inkml:definitions>
  <inkml:trace contextRef="#ctx0" brushRef="#br0">55 0 17119,'0'0'0,"-8"1"-472,-3 0 551,-15 2-14026,17-3 17909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25.11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185.38965"/>
      <inkml:brushProperty name="anchorY" value="-8689.46484"/>
      <inkml:brushProperty name="scaleFactor" value="0.5"/>
    </inkml:brush>
  </inkml:definitions>
  <inkml:trace contextRef="#ctx0" brushRef="#br0">0 1 19447,'0'0'2784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39.51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693.38965"/>
      <inkml:brushProperty name="anchorY" value="-9197.46484"/>
      <inkml:brushProperty name="scaleFactor" value="0.5"/>
    </inkml:brush>
  </inkml:definitions>
  <inkml:trace contextRef="#ctx0" brushRef="#br0">0 422 13984,'0'0'2953,"2"-10"-3201,0 1 1670,-1-1-1758,3-4 1680,1-3-1680,0 1 1130,-1 3-973,4-1 894,3-4-894,0 4 287,-2 2-113,4-1 26,4-1-26,-1 1 26,-2 4-26,4-3 26,6-1-26,-3 1 54,-3 3-62,5-2 75,7-2-78,-2 1 90,-6 3-93,7-2 94,9-3-94,-4 1 159,-6 3-177,7-2 195,9-2-198,-5 2 368,-7 2-416,13 0 440,17 0-440,-6 1 170,-8 3-93,11 2 63,13 6-65,-9 2 66,-12 0-66,8 7 66,9 10-66,-10-1 47,-12-1-42,5 8 50,6 12-53,-8-3 63,-12-6-65,1 8 66,-1 7-66,-9-5 75,-7-8-78,-5 4 90,-14-29-79,-1 0 0,1 0 1,0 10-1,-1 16 313,-2-8-393,-1-20 155,1-1 0,0 0 0,-1 0 0,-3 6 0,1-5-92,0 0 0,0 0 0,-9 7 0,-12 11 300,2-6-345,-10 2 343,-11 3-345,4-3 327,7-4-322,-9 5 330,-10 7-333,7-4 474,7-3-514,-4 9 534,-6 12-534,7-3 282,9-6-210,-2 9 183,-1 12-185,6-7 354,0 12-104,3 12-255,6-9 336,5-11-366,3 3 360,3 6-360,4-10 248,1-11-216,1 2 200,2 1-200,0-8 172,0-8-164,1 0 160,0-4-160,0-5-362,1-4 511,-1-3-586,0-1 586,1-2-1109,0-3 1259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41.17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020.24414"/>
      <inkml:brushProperty name="anchorY" value="-11007.08887"/>
      <inkml:brushProperty name="scaleFactor" value="0.5"/>
    </inkml:brush>
  </inkml:definitions>
  <inkml:trace contextRef="#ctx0" brushRef="#br0">254 235 15152,'0'0'0,"12"-22"1810,-7 11-2327,1-2 2595,-3 1-2598,-1 2 1723,-1 2-1472,-3 3 1355,-3 2-1358,1 1 744,-1 2-568,0 0 490,1 0-493,1 0-38,0 0 190,3-1-266,3 0 266,1 0-145,0 0 111,1 0-85,3 2 82,-1-1 4,-1 1-28,1 1 50,-1-1-53,-1 0 147,-1 0-173,-1 0 195,-2-1-198,0 0 312,-1 0-344,-7-4 360,-10-6-360,0-1 174,1 2-121,-4-4 94,-5-3-94,3 2 75,4 3-69,-2-1 66,-1-1-66,4 2 141,4 2-163,-2 2 174,-3 1-174,2 3 127,4 1-113,-1 7 106,12-2-88,-1-2 0,1 1 0,0 0 0,-1 0 0,1 0 0,-1 3 0,-7 13-145,3-2 193,3 9-217,3 9 215,1-2-1119,1-6 1377,1 3-1497,2 0 1495,0-5-645,-1-5 402,-1-4-7424,0-1-1102,-2-10 11293,0 0-1129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42.17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287.76465"/>
      <inkml:brushProperty name="anchorY" value="-10579.81152"/>
      <inkml:brushProperty name="scaleFactor" value="0.5"/>
    </inkml:brush>
  </inkml:definitions>
  <inkml:trace contextRef="#ctx0" brushRef="#br0">140 306 11384,'0'0'0,"8"12"0,-2-4 1344,0 0-1728,-2 0 1920,-4-4-1920,-1-1 1528,-1-2-1416,-2-2 1360,-3-2-1360,1-1 809,1 1-652,-1-2 583,0-3-585,2 1 185,0 0-71,3 1 14,4-1-14,3-1 415,4 0-529,2 1 586,2 1-586,0 1 567,0 0-562,0-1 570,0-3-573,-1-1 434,-1-4-394,-1-2 374,-3-2-374,-1 2 280,-3 3-253,-1 0 250,-1-5-253,-1 2 338,-1 4-362,1-3 374,-2-1-374,0 3 504,1 2-541,-2-1 560,0 1-560,-1 2 467,1 3-440,-4 1 435,-7 5-438,-6 4 440,-6 6-440,-2 7 450,-2 6-453,3 4 435,3 2-429,4 2 435,4-2-438,4-1 338,4-3-309,3-4 294,1-3-294,2-6 350,1-5-366,0-5 374,0-6-374,1-2 112,-1 0-37,0-5 10,0-10-13,-1 0-360,1 4 467,-1-5-520,-2-4 520,0 3-1182,0 5 1371,-1-1-1466,-3 0 1466,2 4-1382,0 4 1358,-6-12-11197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2.89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428.37842"/>
      <inkml:brushProperty name="anchorY" value="1730.67969"/>
      <inkml:brushProperty name="scaleFactor" value="0.5"/>
    </inkml:brush>
  </inkml:definitions>
  <inkml:trace contextRef="#ctx0" brushRef="#br0">216 52 12464,'0'0'5831,"-3"-5"-6039,-1 0 1256,1 0-1288,-4-3 1210,-3-1-1213,-5 0 700,-3 1-553,-1 5 490,-1 6-493,3 0 456,4 2-445,0 5 440,1 8-440,2-1 338,2-2-309,-1 6 294,1 7-294,-1 6 256,2 6-245,1 3 240,2 1-240,4-2 240,4-2-240,4-3 240,4-4-240,0-8 82,-2-8-37,5-2 14,8-3-14,-2-2 42,-3-4-50,6 0 54,7-2-54,5-2 128,3-4-149,0-2 160,-4-3-160,-7 0 123,-9 2-112,-17 3 31,0 1 1,-1 0 0,1 0-1,-1 0 1,1-1 0,-1 1-1,2-2 1,-1-1-15,0 1 1,-1 0-1,1 0 1,-1 1-1,2-7 1,3-13 153,-2 1-190,-3-5 210,-2-8-213,-2 4 204,1 5-201,-3-3 200,-2-3-200,1 5 60,0 6-20,-1-1 0,-2-2 0,0 5-784,2 4 1008,1 2-1110,1 3 1107,2 3-1246,1 2 1286,6 3-1297,8 1 1295,1 1-641,-1 1 454,-2-1-7660,2 1-1127,-9-2 11620,1 1-1162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3.29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127.43115"/>
      <inkml:brushProperty name="anchorY" value="1169.30579"/>
      <inkml:brushProperty name="scaleFactor" value="0.5"/>
    </inkml:brush>
  </inkml:definitions>
  <inkml:trace contextRef="#ctx0" brushRef="#br0">1 524 13536,'0'0'4697,"4"6"-4860,3 4 819,3 5-797,1 1 715,0 1-718,-1-2 291,0-1-168,-3-2 115,0-2-118,-2-4 400,-2-1-480,-2-6 520,-2-5-520,0-1 492,0-1-484,-3-6 480,-3-9-480,1 2 611,0 2-648,-1-8 675,-1-9-678,1 3 699,1 5-704,1-4 715,0-6-718,2 5 786,0 8-805,4-5 814,5-3-814,1 4 562,0 6-490,6-1 463,10 0-465,-2 4 18,-2 4 110,6 1-174,7 0 174,-4 4-921,-5 2 1134,4 1-1240,4 0 1240,-4 2-1156,-5 1 1132,1 0-1110,1 0 1107,-3 2-556,-6 0 399,-2 0-8004,0 1-1184,-9 1 12165,-1 1-1216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4.32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082.84131"/>
      <inkml:brushProperty name="anchorY" value="1185.05408"/>
      <inkml:brushProperty name="scaleFactor" value="0.5"/>
    </inkml:brush>
  </inkml:definitions>
  <inkml:trace contextRef="#ctx0" brushRef="#br0">372 104 14880,'0'0'0,"-6"-2"0,2 0 1885,0 0-2424,0-1 2694,1-4-2694,0 1 1966,2 1-1758,0-1 1654,1-2-1654,0 1 1094,0 1-934,0 0 854,1-1-854,0 1 340,-1 1-193,0 0 120,-2-2-120,-1 2 176,1 1-192,-5 1 210,-5 1-213,0 2 298,1 1-322,-5 2 343,-6 4-345,1 0 225,4 0-191,-5 2 174,-4 4-174,3-1 314,5-2-354,-3 3 374,-3 5-374,4-1 224,5-4-181,0 4 160,1 5-160,3-2 48,3-4-16,3 5 0,5 8 0,1-4-121,1-3 156,5 6-165,9 8 162,-1-4-309,-1-5 352,6 3-374,8 5 374,-2-5-122,-4-7 50,5 1-5,7 0 2,-5-4 10,-5-6-13,2-1 14,4-5-14,-5-2 322,-5-3-410,-16-4 143,-2 1 0,1 0-1,-1-1 1,1 1 0,-1-1 0,3-1 0,-2-1-67,1 1-1,-1 0 1,0 0 0,-1 0 0,5-5 0,11-12 228,-4 1-261,1-12 250,1-18-253,-3 3 422,-3 6-470,-1-4 494,-1-2-494,-2 7 214,-2 9-134,0-1 94,-1 0-94,-1 5 196,0 6-225,-1 0 250,0 1-253,0 2 151,0 5-121,0 3 115,-1 5-118,1 3 64,-1 2-48,0 5 50,0 10-53,0 0 82,-1-2-90,1 8 94,0 12-94,0-3 150,0-5-166,1 9 174,4 10-174,0-5 360,-1-7-413,6 9 450,10 14-453,-1-7 295,-1-8-249,8 6 226,13 5-226,-4-7 123,-5-11-94,8 4 80,9 2-80,-7-6 24,-7-8-8,5-1 0,4-2 0,-7-4-373,-8-7 480,2 0-525,-2-4 522,-5-2-828,-5-3 916,-1-1-950,0-2 947,-3 0-1572,-3 0 1751,0-2-1830,0-2 1827,-2 1-1574,-2 0 1502,0-2-1457,2-4 1455,-2 1-717,-1 1 506,6-7-11626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4.87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490.80273"/>
      <inkml:brushProperty name="anchorY" value="-239.44034"/>
      <inkml:brushProperty name="scaleFactor" value="0.5"/>
    </inkml:brush>
  </inkml:definitions>
  <inkml:trace contextRef="#ctx0" brushRef="#br0">67 1 15776,'0'0'0,"-12"13"1997,6-7-2568,-1 5 2854,-3 6-2854,2-2 2088,1-1-1869,1 6 1760,1 8-1760,2-2 1219,0-4-1064,3 7 986,4 7-986,0-4 295,0-5-98,4 5 0,5 6 0,0-5 10,-2-7-13,4 4 23,6 3-25,-2-5 54,-4-6-62,5 0 66,6 0-66,-4-4 141,-4-4-163,4-2 183,5-3-185,-5-4 83,-4-1-54,4-5 50,1-5-53,-2-2 82,-5 0-90,1-4 94,1-6-94,-4 1 94,-3 2-94,1-5 103,0-9-105,-3 3 237,-1 4-275,0-3 303,1-4-305,-2 5 381,-2 4-403,0 0 414,-1 0-414,-1 4 302,0 4-270,-1-1 263,1 0-265,0 3 247,-1 2-242,1 0 250,2 1-253,0 1 328,-1 3-349,3 1 360,4 6-360,-1 0 127,-1 0-60,2 5 35,4 5-38,-2 0 12,-2-3-4,3 4 10,4 4-13,-1-2-98,-4-4 130,5 3-146,3 4 146,-2-3-482,-3-3 578,2 1-626,4 2 626,-3-3-1028,-4-3 1143,2 0-1190,1 0 1187,-3-1-1933,-3-3 2147,0-1-2245,2-1 2242,-3-1-2034,-3-1 1975,1-1-1937,0-3 1935,-2 0-1029,-2 0 770,2-7-640,2-10 640,6-16-14303,-2 0 12607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3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13536,'42'25'252,"-30"-17"1009,-7-3-655,-3-3-454,1 0 0,-1 1 1,1 0-1,-1-1 0,0 1 0,0 0 0,-1 0 0,1 0 0,0 0 0,-1 1 0,0-1 1,0 0-1,1 5 0,16 98 1189,-15-82-746,14 103 175,-13-93-510,6 74 0,2 17-206,-8-81-48,13 145-214,-15-155 348,3 27-3670,-2-16-5926,-7-105 7135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5.12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966.52539"/>
      <inkml:brushProperty name="anchorY" value="-1183.9823"/>
      <inkml:brushProperty name="scaleFactor" value="0.5"/>
    </inkml:brush>
  </inkml:definitions>
  <inkml:trace contextRef="#ctx0" brushRef="#br0">0 0 14968,'0'0'0,"6"17"2109,0-2-603,0 7-1807,1-1 2021,-2-3-2125,0 4 2026,1 5-2026,-1-5 1279,-1-3-1066,0 4 960,0 4-960,0-3 298,-1-4-109,0 3 14,0 5-14,0-3-416,-1-6 539,0 4-600,1 4 600,-2-4-1589,1-4 1872,0 0-2014,2 1 2014,-1-5-950,0-4 646,2-2-494,2-6 494,16-6-17251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5.29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604.87305"/>
      <inkml:brushProperty name="anchorY" value="-2229.59033"/>
      <inkml:brushProperty name="scaleFactor" value="0.5"/>
    </inkml:brush>
  </inkml:definitions>
  <inkml:trace contextRef="#ctx0" brushRef="#br0">1 1 14880,'0'0'0,"2"3"0,-1-1 681,0 0-876,3 1 983,3 3-985,-1-1 286,0 0-86,4-1-4,6-2 1,-1 0 112,-2-1-144,10 0-13551,-16-1 17468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5.55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1227.87988"/>
      <inkml:brushProperty name="anchorY" value="-2773.71582"/>
      <inkml:brushProperty name="scaleFactor" value="0.5"/>
    </inkml:brush>
  </inkml:definitions>
  <inkml:trace contextRef="#ctx0" brushRef="#br0">17 1 15064,'0'0'0,"-1"22"0,0-5 2006,1-2-2579,-1 10 2875,-1 12-2878,0-2 2106,1-6-1885,-1 15 1783,0 23-1785,1-6 1114,-1-9-922,1 12 826,1 13-826,1-10 238,0-13-70,0 6-14,1 7 14,0-11-481,0-12 614,0 6-680,2 5 680,-1-9-1352,0-10 1544,2 4-1630,1 2 1627,0-6-1514,0-9 1482,1-1-1457,2-5 1455,-1-6-707,-1-5 493,0-4-386,2-6 386,18-12-15540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5.78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1837.63281"/>
      <inkml:brushProperty name="anchorY" value="-4572.72754"/>
      <inkml:brushProperty name="scaleFactor" value="0.5"/>
    </inkml:brush>
  </inkml:definitions>
  <inkml:trace contextRef="#ctx0" brushRef="#br0">547 1 15688,'0'0'0,"-5"5"0,-2 3 2398,2-2-3083,-6 3 3435,-6 0-3438,0 0 2871,3-3-2708,-8 1 2626,-12-2-2626,2-2 1739,5 0-1486,-8 0 1370,-10-1-1373,5 1 244,8-1 79,-5 3-240,-5 4 240,6 1-1248,8-2 1536,3 5-1680,24-11 1386,-1 0 0,0-1 0,0 1 0,0 0 0,0 0 0,1 0 0,-2 3 0,-7 11-462,5-3 492,2-2-8653,1 4 2008,2-11 8545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6.21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784.98438"/>
      <inkml:brushProperty name="anchorY" value="-4270.25244"/>
      <inkml:brushProperty name="scaleFactor" value="0.5"/>
    </inkml:brush>
  </inkml:definitions>
  <inkml:trace contextRef="#ctx0" brushRef="#br0">1 1 10224,'0'0'0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00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1 232 14168,'9'-27'278,"-9"26"-211,0 1-1,0 0 0,0-1 1,0 1-1,0 0 0,0-1 1,0 1-1,1-1 0,-1 1 1,0 0-1,0-1 0,0 1 1,1 0-1,-1 0 0,0-1 1,0 1-1,1 0 0,-1 0 1,0-1-1,1 1 1,9-5 1125,0 0 1,21-6 0,-9 4-796,114-51 1059,-121 52-1367,0 0 0,0 1 0,22-3 0,-21 4-54,4 0 120,90-9 47,-85 10-142,106-14 67,-96 14 146,76-4 1,17-2-172,-72 6 138,245-9 91,-238 10-116,264-7 67,-259 8-182,278 7 48,-275-3-8,295 27 6,-345-28-202,29 7 0,119 27-52,-6 7-42,-163-43 150,20 6-319,22 9 0,102 45-316,-8 7 390,-54-28-2837,86 37-7463,-392-177 7939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8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550 497 9416,'-2'-5'-314,"1"2"773,0 0 1,-1 0-1,1 0 0,-1 1 1,1-1-1,-1 0 1,-4-3-1,2 1-119,-1 0 0,1-1 0,0 1 0,1-1 0,-1 0 0,1 0 0,0 0 0,-4-12 0,6 12-294,-1 0 1,1 1-1,1-1 1,-1 0-1,1 1 1,0-1-1,0 0 1,1-7 0,18-94 1230,-18 103-1236,-1 0-1,0 0 1,0 0 0,-1 0-1,1 0 1,-1 0 0,-1-5-1,0 1-9,1 4 4,0-1 1,-1 0-1,0 1 1,0-1-1,0 1 0,0-1 1,-6-7-1,4 6-9,0-2 23,-1 1 1,0 1-1,0-1 0,-7-6 0,5 6-26,1 1 22,0 0 0,0 0 0,-1 1 0,-14-10-1,12 10-28,-8-7 57,-22-11-1,32 19-55,-5 0 91,-1 1-31,-1 1 0,1 1 1,0 0-1,-1 1 0,-23 2 1,9 4-18,17-1 88,6-3-98,-2 2-21,1 0 1,0 0-1,-1 0 0,2 1 0,-1 0 0,-8 9 0,-5 8 84,-26 40 0,40-53-101,2-5 19,1 0 0,-1 0 0,-2 10 0,-16 35 114,17-38-50,-2 54 43,6-50-36,15 68 46,-12-68-100,1 0 0,1-1 0,0 0 0,8 16 0,-9-20-34,4 6 30,1 1 0,20 28-1,-20-33-30,0 1 24,1 0 0,-1 0 0,16 13-1,-23-24-32,4 4 13,0-1 0,1 0-1,-1 0 1,1 0 0,1-1 0,9 5-1,-10-5-5,5 1 42,46 5 15,-46-11-46,45-15 16,-46 11 2,0-3-27,-1 0 1,1 0-1,-1-1 0,-1-1 0,0 0 0,11-15 0,-13 16-8,-4 4 3,0-1 0,0 1-1,0 0 1,3-11 0,23-66 42,-21 55 0,4-32 0,-8 40-44,0-1 9,-1 1 0,1-35 0,-2 22 0,-1-3 23,-1-1-1,-9-57 0,9 91-37,-6-28 28,6 27-20,-1 0 0,0 0 0,0 0 0,0 1 0,0-1 0,0 0 0,-1 1 0,-1-4 0,0 13 32,2 4-18,1 0-1,0 0 1,4 21-1,-2-18-5,-1-7 14,-1 0 0,1-1 0,1 1 0,2 7 0,0 2-7,0 2-9,-2-7 27,0 0 0,6 13 0,22 64 91,-23-71-72,35 62 11,-42-78-72,1 0 1,-1 1-1,1-1 1,0-1-1,-1 1 1,1 0-1,0 0 1,0 0-1,-1 0 1,1 0-1,0-1 1,2 2-1,14 10-32,2-2 1,19 10-1,-37-20-5,0 1 0,0-1 1,0 1-1,1-1 0,-1 0 1,0 1-1,0-1 0,1 0 1,-1 0-1,0 0 0,2 0 1,12-1-133,0-1 1,0-1 0,26-8-1,36-21-1134,-17 4-1493,-5 3-6789,-129 58 7198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38.2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36 10848,'1'0'156,"0"-1"0,-1 1 0,1-1 0,0 0 0,-1 1 0,1 0 0,0-1 0,0 1 0,-1-1 0,1 1 0,0 0 0,0 0 0,0-1 0,0 1 0,-1 0 0,1 0 0,0 0 0,0 0 0,1 0 0,4-1 716,108-14 1641,-102 13-2496,18-3 30,104-1 131,-64 9-164,74 8-5,-116-9 6,120 12 14,-112-11 4,191 18 11,-178-16-24,194 13 11,-193-15 4,217 19 21,-213-18-10,220 21 20,-218-19-18,235 30 25,-231-28-20,260 41 31,-255-39 16,271 46 31,-268-45-78,267 34 15,-268-38-46,271 20 12,-271-22-14,259 12 6,-262-13-18,247 14 8,-249-15-10,255 16 6,-254-14 8,253 16 11,-254-16 4,242 24 30,-243-24 30,248 20 42,-248-20-42,243 19 35,-245-20-70,221 15 34,-226-15 14,219 13 37,-220-12-92,209 18 55,-209-17 114,217 22 54,-217-23-248,209 24 33,-211-24 52,198 14 29,-201-16-116,180-4 34,-181-1 80,203-13 78,-197 12 30,236-15 102,-228 14-108,258-15 72,-255 15-212,249-7 90,-254 9 134,221-13 97,-229 12-268,172-20 50,-183 19-132,137-20 14,-143 20-92,141-14-70,-141 16-290,127 4-190,-113-1-2593,48 0-7624,-225-2 8110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39.87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1 873 16224,'41'10'1801,"60"25"2479,-61-21-3300,-5-1-882,3 0-98,6-1 0,40-2 0,-70-9-1,5 0-4,75-10-1,-75 4-14,-13 3 15,23-7-12,48-23-1,81-47-27,-96 50 42,57-15 5,-93 36 4,127-29 16,-122 31 46,119-24 38,-119 27-4,127-2 30,-126 5-106,128 4 10,-128-2-16,126 19 11,-125-16 4,145 20 19,-142-20-12,141 26 31,-142-26 22,140 17 34,-141-19-76,139 4 23,-140-7-16,125-5 23,-126 3-30,129-14 15,-129 13-46,132-14 16,-133 14 2,112-10 18,-114 10-12,45-8 1,14-5-36,3 0-6,0-1-2,-3-2 2,-3-2-4,73-15-2,-128 30-4,125-15 2,-123 18-2,125-7 2,-126 9-2,134 4 2,-131-1-2,137 8-1,-138-8-12,120 1-2,-121-3 8,135-4 0,-133 2 0,137-7 1,-137 7 4,133-10-2,-133 9 4,56-2 3,20-1 2,-2 3 0,-1 2 0,3 1 0,0-1 0,101 7-1,-173-5-4,143 8-1,-144-7-12,60 3 3,20-1 12,-5-4 3,-5-4 0,0-3 0,0-2 0,3-3 0,2 0 0,78-5-2,-154 16-10,156-1 0,-153 4 0,145 12-10,-147-10-38,146 15-56,-147-15-104,150 16-66,-150-17 172,131 2-38,-134-6 72,141-17-22,-139 12 68,135-24-7,-138 23 36,119-28 6,-120 29 12,134-23 13,-131 23 20,141-16 30,-140 18 26,144-14 28,-141 14-108,165-20 12,-163 19-14,59-10 0,20-8-16,8-9-4,4-8 0,89-50-53,-181 74-212,154-52-158,-155 57-122,141-26-215,-125 26-2216,53-12-7268,-250 54 7711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46.6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8565 160 11296,'-15'5'1193,"0"-1"0,-27 3 0,19-4-467,-60 7 536,-46-5 213,112-5-1379,-18-1 279,-77-5 3,-19-5-243,76 6 160,-88-8 3,-194-23-38,63 7-20,172 24-148,55 4 170,-236-6 100,218 6-142,-305-7 74,286 6-148,-146-3 1,-16 0-94,146 4 69,-412 5 52,409-3-54,-412-1 44,409-1-64,-439-14 55,434 10 18,-447-22 51,449 23-142,-419-6 34,426 12-48,-388 38 32,397-26-34,-128 32 1,6 7-52,136-32-9,-100 29 1,14 1-30,101-33-97,-245 54-116,297-69 122,1-1-1,-1-1 0,-13 1 1,-124 4-341,2-9 238,58 1-2857,-89 3-7319,416-2 7827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4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558 0 14880,'-39'31'298,"24"-21"1197,-69 30 497,64-32-1024,-80 27 270,80-30-878,-23 5-600,-82 9-1,122-19 130,0 0 0,-1 0 0,1 0 0,0-1 0,-1 1 0,1-1-1,0 0 1,0 1 0,0-1 0,0-1 0,-6-2 0,7 3 16,-1-1-230,0 0 0,0 0 1,1 0-1,-1-1 0,1 1 0,-1-1 0,1 0 0,0 1 0,-4-7 1,1 1-461,-2-1-502,-8-18-1,5 10-7258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49.65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3864 14 12824,'-23'-4'242,"16"2"101,-1 1 1,0 0-1,-10-1 1,-50-1 1450,56 2-1323,1 1-1,0 0 0,-19 3 1,-10 2 166,-110 9-13,77-9-554,-49 0 25,96-3 60,-107 7 83,102-6 4,-154 18 80,147-15-182,33-5-124,-193 43 162,152-29-104,0 3 1,1 2 0,-66 39-1,-4 14 66,98-62-126,-9 6 52,-123 66 18,119-67-62,-111 59 16,112-61 2,-119 43 26,117-47 20,-85 22 16,-102 32 40,184-50-34,-59 35 0,79-41-92,-30 16 8,23-10 38,-118 88 36,133-97-64,0-1-1,-10 11 0,-108 125 95,94-100-121,1 2 0,-26 49 1,-8 37 21,51-105-14,-59 93 9,55-93-16,-71 91 12,70-92 6,-18 19-4,-89 115 7,59-50 58,46-69-77,11-19 10,-12 40-4,-21 101-1,28-82-12,-18 92 45,-7-18-7,30-117-28,-32 153 5,33-150-10,-27 134 12,28-138 8,2-13-16,-14 92 14,12-73-19,1 44 0,18 118 18,-10-177 8,47 244 73,-47-252-92,20 102 76,4 56-17,-21-136-20,25 151 26,27 154 45,-53-321-71,31 102 22,-27-98-22,47 114 42,-44-111 60,51 113 38,-51-115-180,45 101 7,-44-103 0,94 160 18,-100-175-37,45 72 14,-24-32-13,54 76-4,-64-101-10,77 105 0,-75-103 0,88 117-3,19 7-2,-120-144 15,-4-3 1,1-1-1,-1 0 1,1 0-1,5 3 0,56 40-7,-41-30 6,35 16-1,-40-22 3,1 0-4,92 34-6,-84-35-36,148 34-29,-139-36-22,155 16-49,-155-20-18,138 4-46,-142-6 124,129 8-31,-130-7 46,136 3-23,-134-4 28,135-3-18,-135 0 60,133-17-9,-133 13-6,140-36-12,-138 32 32,154-41-10,-151 40-4,162-39-15,-161 40 2,147-42-13,-151 40 40,130-57-20,-134 54-40,123-55-26,-125 55 52,122-67-11,-122 64 58,117-81-2,-118 76 4,46-40 3,14-18 2,0 2 0,-3 4 2,0 8 3,1 4-4,80-44-49,-136 90-192,127-68-96,-129 68 96,107-74-108,-131 88 273,0-1 0,-1 0 0,6-4 0,86-99-299,-80 84 300,56-103-19,-60 100 68,16-42 3,2-16 18,26-84 8,-44 138 18,19-43 3,9-11-20,37-62-19,-64 118-58,52-123-46,-53 120-62,33-118-45,-39 119 178,12-114-11,-16 113 46,0-51 4,-2-20 8,-2 44 23,-16-96 0,-13 1 21,24 121-22,-32-134 11,30 133-18,-38-127 14,36 128 4,-54-129 15,51 129-8,-63-136 27,61 136 28,-59-119 34,60 123-76,-62-103 23,60 104-16,-72-114 43,69 113 52,-91-102 43,88 104-156,-100-101 24,99 100-4,-95-122 20,95 119-60,-101-121 24,98 122 36,-122-113 24,118 115-84,-126-104 16,124 105 2,-140-95 18,137 99-10,-148-78 24,146 82-24,-61-25 4,-24-2-42,-120-25-46,196 57-144,-188-56-213,224 65 97,0 0 1,-14-6-1,-208-106-877,163 81-1421,-70-35-6145,327 163 6582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5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4318 186 11208,'-35'-21'181,"35"21"-156,0 0-1,0 0 1,0 0 0,0 0-1,0 0 1,-1-1 0,1 1-1,0 0 1,0 0 0,0 0-1,0 0 1,0 0-1,0 0 1,0 0 0,0 0-1,0 0 1,0 0 0,-1 0-1,1 0 1,0 0 0,0 0-1,0 0 1,0-1 0,0 1-1,0 0 1,0 0 0,0 0-1,0 0 1,0 0 0,0 0-1,0 0 1,0 0 0,0 0-1,0-1 1,0 1-1,0 0 1,0 0 0,0 0-1,0 0 1,0 0 0,0 0-1,0 0 1,0 0 0,0-1-1,0 1 1,0 0 0,0 0-1,0 0 1,0 0 0,0 0-1,0 0 1,0 0 0,0 0-1,1 0 1,-1 0 0,0 0-1,0-1 1,0 1-1,0 0 1,6-2 203,-6 2-122,12-1 528,-1 1 1,16 1-1,-9-1-330,-14-1-197,-7-1 8,-6-1-14,-4 2 38,1 1 0,-21 3 1,14-2-121,-38 4 69,-8 0 63,-45-5 28,86-1 43,-101-10 83,98 8-132,-127-12 57,118 13-122,-182-8 52,172 8-32,-174 0 50,176 3-78,-172 10 26,174-7-98,-148 24 40,152-20 78,-165 48 38,163-43-142,-157 58 34,157-56 32,-156 66 37,158-64-90,-147 74 19,150-71-52,-139 85 12,140-81-14,-141 115 18,140-109 28,-129 116 25,131-116-38,-130 127 31,130-124 16,-130 149 24,132-145-102,-110 147 26,114-145 38,-97 164 22,101-162-86,-85 159 16,88-158 4,-75 187 22,78-183-16,-45 170 24,52-173-24,-34 177 34,37-176 18,-17 162 31,20-164-78,-8 172 43,11-171 66,2 174 52,1-174-132,15 167 44,-11-168-6,30 173 56,-34-204-95,5 19 0,63 184 135,-41-128-152,0 0 111,54 110 0,37 28 89,-19-46-185,-89-157 34,67 109 27,-59-101-118,276 330 48,-284-344-66,43 48 0,71 65-5,-99-105-6,131 91-2,-125-92 2,56 33 1,94 61-29,-31-25 2,-93-62 26,-34-18 2,49 20 3,21 6 4,7 0 3,7-2-2,107 16 5,-174-44-2,175 16 0,-172-20-18,196 3-6,-194-7-20,170-8-24,-173 6-38,180-24-32,-179 20 74,175-31-29,-175 28-18,210-61-37,-150 35 15,151-74 0,-228 96-45,149-64-56,-139 60 94,168-77-48,-164 74 68,177-107-46,-59 23 17,-24-1 17,-113 86 101,47-41 3,-38 33 16,158-144-102,-18 5-18,-149 141 26,94-118-65,-92 112-60,118-150-65,-113 142 170,112-169-49,-117 168 44,81-146-27,-100 177 135,7-19 0,67-191-43,-65 175-38,44-173-36,-56 204 85,3-17 0,21-215-85,-24 197 34,2-181-54,-6 184-20,-13-187-35,9 189 204,-35-181 3,-31-71 2,46 214 0,-54-82 6,77 159-4,-16-29 38,-83-157 28,78 152 32,-106-150 31,101 150-76,-125-169 27,120 166-20,-135-174 18,135 173-74,-128-165 12,128 167 30,-133-150 32,132 156 8,-153-124 33,148 129-66,-152-114 27,150 116-20,-66-44 3,-28-13-52,-128-54-165,191 102-2647,-73-38-6121,338 175 6728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7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0 398 10936,'0'0'6359,"3"5"-6185,15 23 134,21 35-2,-29-46-166,46 91 66,-44-83-20,45 98 56,-47-100-156,73 180 448,-80-192-522,-3-11-12,0 0 0,0 0 0,0 0 1,0 0-1,0 0 0,0 0 0,0 0 1,0 0-1,-1 0 0,1 0 0,0 0 0,0 0 1,0 0-1,0 0 0,0 0 0,0 0 1,0 0-1,0 0 0,0 0 0,0 0 1,0 0-1,0 0 0,0 0 0,0 0 0,0 0 1,0 0-1,0 0 0,0 0 0,0 0 1,0 0-1,0 0 0,0 0 0,0 0 1,0 0-1,0 0 0,0 0 0,0 0 0,-1 0 1,1 0-1,0 0 0,0 0 0,0 0 1,0 0-1,0 0 0,0 0 0,0 0 1,0 0-1,0 0 0,-1-3-1,-1 0 1,1 0-1,0 0 0,0-1 0,-1-2 0,-14-62-21,11 43-51,-4-34 0,2 4-15,-7-58-14,11 90-10,-9-99-23,9 97 110,-14-106-2,15 102 22,-8-121 6,8 126 12,4-52 33,-2 76-36,0-1 1,0 0-1,0 0 1,0 1-1,0-1 1,0 0-1,0 1 1,0-1-1,1 0 1,-1 1-1,0-1 0,0 0 1,2 0-1,3-9 55,1 2 0,15-17 0,-11 19 30,6 1-51,0 0 0,0 1 0,0 1 1,1 0-1,21 1 0,0 3-25,-23 2 9,64 28 14,-78-30-39,1 0-1,-1 0 0,1-1 0,-1 1 1,1 0-1,-1 0 0,0 0 0,2 2 0,59 66 29,-61-68-27,0 0-1,0 1 1,0-1 0,0 1 0,0-1-1,-1 1 1,1-1 0,0 3-1,4 12 9,-1-1 0,-1 1 0,1 19 0,-4-34-9,0 1 1,0-1-1,0 0 0,0 0 0,0 0 0,0 1 0,0-1 0,-1 0 0,1 0 0,0 0 0,-1 0 0,0 1 0,-3 9 17,-11 17 0,11-20-18,-2-1 0,1 0 0,-1 0 0,-8 8 0,0-4-24,0-1 1,0 0-1,-1-1 0,-28 12 1,21-12-551,-98 32-226,83-29-1760,-35 13-5937,168-59 6401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8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15 407 11120,'-8'-25'201,"7"20"227,2 4 152,52-10 1221,-32 5-1818,-20 6-8,0 0-1,-1-1 1,1 1 0,0 0 0,-1 0-1,1-1 1,-1 1 0,1 0 0,0-1 0,-1 1-1,1-1 1,-1 1 0,1-1 0,12-13-243,17-22 1,-23 23-285,7-19 153,17-60 1,-29 83 395,1-2 19,1-20 0,3-66 656,-7 96-639,0 0 1,0 0-1,-1 1 0,1-1 0,0 0 1,-1 0-1,1 0 0,-1 0 0,1 0 1,-1 1-1,1-1 0,-1 0 1,0 0-1,1 1 0,-1-1 0,0 0 1,0 1-1,1-1 0,-1 1 0,0-1 1,0 1-1,-2-1 0,3 1 14,0-1-34,-1 1 1,1 0-1,0 0 0,0 0 1,0 0-1,0 0 1,0 0-1,0 0 0,-1 0 1,1 0-1,0 0 0,0 0 1,0 0-1,0 0 1,0 0-1,-1 0 0,1 0 1,0 0-1,0 0 0,0 0 1,0 0-1,0 0 1,0 0-1,-1 0 0,1 0 1,0 0-1,0 0 0,0 1 1,0-1-1,0 0 1,-1 0-1,1 0 34,-4 2 45,0 0 1,1 1-1,0-1 1,-1 1-1,1-1 1,0 1-1,0 0 1,0 0-1,1 0 0,-3 4 1,-40 50 552,4 1 371,28-39-909,10-15 10,0 0 1,0 0 0,1 0-1,0 0 1,-3 7-1,0 0-9,-9 17 44,10-17 201,2 6-119,1 19 0,3-25-14,5 2-138,-1 0 0,2 0 0,0-1 0,0 0-1,14 15 1,1-5-34,-13-14 85,8 1-98,1 0-1,-1-1 0,21 6 1,-14-9-119,-24-4 52,-1-1 0,1 0 0,0 0 1,0 0-1,-1 0 0,1 0 0,0 0 0,0 0 1,-1 0-1,1 0 0,0-1 0,1 1 0,17-7-296,27-12 0,-33 10-472,51-47-202,-52 43 789,51-80-1958,-7 8-7402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8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76 668 12552,'3'-4'189,"3"0"1227,-5 4-1329,-1 0 1,1 0-1,0 1 1,-1-1-1,1 0 1,-1 1 0,1-1-1,0 1 1,-1-1-1,1 1 1,-1-1-1,0 1 1,1-1 0,0 2-1,27 37 1789,-28-39-1872,0 0 0,0 0-1,0 0 1,0 0 0,0 0 0,0 0-1,0 0 1,0 0 0,1 0 0,-1 0 0,0 0-1,0 0 1,0 0 0,0 0 0,0 0-1,0 0 1,0 0 0,0 0 0,0 0-1,0 0 1,0 0 0,0 0 0,0 0 0,0-1-1,0 1 1,0 0 0,0 0 0,0 0-1,0 0 1,0 0 0,0 0 0,1 0-1,-1 0 1,0 0 0,0 0 0,0 0-1,0 0 1,0 0 0,0 0 0,0 0 0,0 0-1,0 0 1,0 1 0,0-1 0,0 0-1,0 0 1,0 0 0,0 0 0,0 0-1,0 0 1,0 0 0,0 0 0,0 0-1,1 0 1,-1 0 0,0 0 0,4-20 253,-6-11-314,-10-61-2,8 69 54,-22-104 27,20 102 98,-27-118 306,-6-10 374,33 122-851,6 31 44,0 0 0,0 0 0,0 0-1,0 0 1,0-1 0,0 1 0,0 0 0,0 0 0,0 0-1,0 0 1,0 0 0,0-1 0,0 1 0,0 0 0,0 0-1,0 0 1,0 0 0,0 0 0,0 0 0,0-1 0,0 1-1,0 0 1,0 0 0,0 0 0,0 0 0,1 0 0,-1 0-1,0 0 1,0-1 0,0 1 0,0 0 0,0 0 0,0 0-1,0 0 1,1 0 0,-1 0 0,0 0 0,0 0 0,0 0-1,9-5-294,0 0 0,0 0 0,19-5 0,25-6-383,-52 16 704,55-16-10012,-105 30 8021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8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0 12280,'-61'38'2889,"58"-36"-2739,0 0 0,0 0 0,0 0 0,0 0 0,1 1 1,-5 4-1,-2 3 12,-2-1-77,7-5-71,-1 0-1,0 1 1,1-1 0,-5 8 0,-7 8-82,0 0 0,2 2 1,-16 28-1,30-48 64,-1 0 1,0 0 0,1 0-1,-1 0 1,1 0 0,0 0-1,0 0 1,-1 0-1,1 0 1,1 0 0,-1 0-1,0 0 1,0 0-1,1 0 1,-1 0 0,1 0-1,1 3 1,-1-3 3,0 0 5,0 1 1,0-1-1,1 1 1,0-1-1,-1 1 1,1-1-1,0 0 1,0 0 0,0 0-1,5 4 1,-4-4 21,3 2 41,0 0 1,0 0 0,0 0-1,0-1 1,0 0 0,10 3-1,-8-3-41,64 23 157,-60-22-142,4 2 204,68 44 76,-67-38-194,62 60 77,-77-70-171,0-1-1,-1 1 1,1 0-1,0 0 1,-1 0-1,3 3 1,42 79 268,-46-82-291,1-1-1,0 1 0,-1 0 0,1 0 0,-1-1 0,1 1 1,-1 3-1,2 13 37,-2 0 1,-2 24-1,2-40-27,0-1 0,0 0 0,0 0 0,-1 1 0,1-1 0,0 0 0,-1 1 0,1-1 0,-2 1 0,-5 9 41,0 0 0,0 0-1,-14 14 1,20-24-60,0-1 1,0 1-1,0 0 0,0 0 1,0 0-1,0-1 0,0 1 1,0 0-1,-3 0 0,-12 5-11,-1-1-1,-26 5 0,27-9-227,-10-4 13,-32-9 0,41 6-615,-64-36-330,69 32 358,6 5 609,0-1 0,1 0 0,0-1 0,-7-11 0,10 10-22,2 4-17,1 1 0,0-1-1,0 0 1,0 1 0,0-1 0,0 1 0,4-7 0,6-20-8118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9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60 12912,'-14'-12'381,"5"4"433,0 1-1,-18-11 1,3 6-380,23 12-372,1-1 1,-1 1 0,0 0 0,1-1 0,-1 1 0,0 0-1,0 0 1,1 0 0,-1 0 0,0-1 0,0 1 0,1 0 0,-2 1-1,-12 0 323,0 0 0,-19 6 0,32-7-330,0 0 0,0 1 0,-1-1-1,1 1 1,0-1 0,0 1 0,-1 0 0,0 1-1,-65 49 544,65-50-595,1 1 0,-1-1 0,1 0 0,0 0 0,0 1 0,0-1 1,0 1-1,-2 2 0,-45 98 69,47-98-39,0-1 1,0 0 0,0 1-1,-1 5 1,-5 110 211,10-95-52,29 91 89,-22-95-36,51 66 101,-48-73-92,5-2-145,-1-1 1,26 12 0,-42-22-105,-1 0 1,1 1 0,0-1 0,0 0-1,0 1 1,0-1 0,0 0 0,0 0-1,0 0 1,-1 0 0,1 0 0,0 0-1,0 0 1,0 0 0,2 0 0,9-3 21,1-1 1,-1 0 0,0-1 0,14-6 0,-25 10-26,-1 1 0,1-1-1,0 1 1,0-1 0,0 0 0,0 1 0,0-1 0,-1 0 0,1 0 0,0 1 0,-1-1 0,1 0 0,0 0-1,-1 0 1,1-1 0,5-9 13,0 0-1,5-13 1,-5 6-11,4-21 1,-10 39-6,5-28 6,0-50 1,-6-11-28,-1 59-93,1 23 49,-2-13-103,-1 0 0,-1 1 1,-11-32-1,11 41-27,1 0 0,-2 0 0,-6-10 0,12 20 150,-1 0 0,1-1 0,0 1 0,0 0 0,0 0 0,-1-1 0,1 1 0,0 0 0,0 0 0,-1-1 0,1 1 0,0 0 0,-1 0 0,1 0 0,0-1 0,-1 1 0,1 0 0,0 0 0,-1 0 0,-1 0-17,0-1-1,0 1 0,0 0 1,0 0-1,1 0 0,-1 1 1,0-1-1,0 0 0,0 1 1,0-1-1,1 1 0,-1-1 1,0 1-1,1 0 0,-1 0 1,0 0-1,-2 2 0,4-3 52,-1 0 0,1 0-1,0 1 1,-1-1-1,1 0 1,0 0-1,0 0 1,-1 1 0,1-1-1,0 0 1,0 0-1,0 1 1,-1-1-1,1 0 1,0 1 0,0-1-1,0 0 1,0 1-1,0-1 1,-1 1-1,0 7-260,-1 0 1,1 11-1,0-6-1312,-5 34-8976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9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13536,'6'58'1384,"3"23"190,0-17 357,0 7-1165,-2 72-92,-8-136-662,-1-6 3,1-1-20,1-1 0,-1 0 0,1 0 1,0 1-1,-1-1 0,1 0 0,0 0 1,0 0-1,-1 0 0,1 0 0,0 1 1,0-1-1,0 0 0,0 0 0,0-1 0,0-83-104,2 63-78,7-33 1,6-16 148,-5 41 56,1 0-1,15-28 0,-16 40 245,35-51 120,-45 68-365,1 1 0,-1-1 0,0 1 0,1-1 0,-1 1-1,1-1 1,-1 1 0,1-1 0,-1 1 0,1-1 0,-1 1-1,1 0 1,0-1 0,-1 1 0,1 0 0,0-1 0,-1 1 0,2 0-1,6-3 57,1 1-1,0 0 0,0 1 0,-1 0 0,18 1 1,-25 0-54,0 0 0,0 0 0,0 0 0,1 0 0,-1 1 0,0-1 0,0 0 0,0 1 0,0-1 0,0 1 1,0-1-1,1 1 0,17 12 144,35 28 0,-53-39-145,1 0-1,0-1 0,-1 1 1,1 0-1,-1 0 0,3 4 1,53 103 116,-47-84-214,29 121-144,-28-101-2752,13 44-7007,-56-207 7519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0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1 486 11832,'57'-2'229,"-57"2"-175,0 0-1,0 0 1,0 1-1,1-1 1,-1 0-1,0 0 1,0 0 0,0 0-1,1 0 1,-1 0-1,0 0 1,0 0-1,1 0 1,-1 0 0,0 0-1,0 0 1,0-1-1,1 1 1,-1 0-1,0 0 1,0 0 0,0 0-1,1 0 1,-1 0-1,0 0 1,0-1-1,0 1 1,0 0 0,1 0-1,-1 0 1,0 0-1,0-1 1,0 1-1,0 0 1,-3-3 237,2 3-157,-10-4 598,0 1 1,-12-2-1,22 5-711,1 0-1,0 0 0,0 0 1,0 0-1,0 0 0,0 0 1,0 0-1,0 0 1,0 0-1,0 0 0,0 0 1,0 0-1,0 0 0,-1 0 1,1 0-1,0 0 1,0 0-1,0 0 0,0 0 1,0-1-1,0 1 0,0 0 1,0 0-1,0 0 1,0 0-1,0 0 0,0 0 1,0 0-1,0 0 1,0 0-1,0 0 0,0 0 1,-1 0-1,1 0 0,0 0 1,0 0-1,0-1 1,0 1-1,0 0 0,0 0 1,0 0-1,0 0 0,0 0 1,0 0-1,0 0 1,0 0-1,0 0 0,0 0 1,0 0-1,0 0 0,0-1 1,1 1-1,-1 0 1,0 0-1,0 0 0,0 0 1,0 0-1,0 0 0,0 0 1,0 0-1,0 0 1,0 0-1,9-4 25,23 3 323,53 2 0,-70 0-258,-1 0 0,1-1-1,18-3 1,5-1 237,63-10 71,-79 9-78,103-27 132,-98 24-150,110-32 134,-106 30-130,147-55 116,-142 51-196,142-56 72,-145 56-210,131-65 76,-159 77-176,88-49 46,-87 48-57,-1-1 0,0 1 0,0-1 1,7-8-1,-10 10-135,0 0 1,0-1-1,0 1 1,0 0-1,1 0 1,-1 0 0,1 1-1,-1-1 1,1 0-1,0 1 1,0 0-1,3-2 1,-4 4 13,-1-1-1,0 0 1,1 1-1,-1-1 1,0 1-1,0-1 1,0 1 0,1 0-1,-1 0 1,0-1-1,0 1 1,0 0-1,1 2 1,-2-3 46,15 10-11528,-28-19 9330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2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529 56 11208,'-7'-5'88,"-3"-3"664,0 2 0,0-1 1,-23-9-1,-6 4 272,39 11-992,-1 1 1,1 0-1,-1 0 1,1 0 0,-1 0-1,0 0 1,1 0-1,-1 0 1,1 0-1,-1 0 1,1 0-1,-1 0 1,1 1-1,-2-1 1,-11 5 172,0 0 0,-12 7 0,24-11-194,0 0 0,0-1 0,0 1 0,0 0 0,0-1 0,0 1 0,0 0 0,1 0 0,-1 0 0,-1 1 0,-48 76 181,40-59 14,-43 93 81,43-87-94,-42 111 97,41-103-2,-55 174 108,53-166-170,-39 141 98,44-151-64,-14 96 98,21-107-132,2 2-84,5 29-1,-2-39-88,3 3-17,17 22 0,-15-29 6,45 24 14,-53-31-56,0-1 1,0 1 0,0-1-1,0 1 1,1-1 0,-1 0-1,0 1 1,0-1 0,2 0-1,30 1 7,-23-2-7,-1 0 1,15-4-1,-6-1-3,0 0-1,30-17 1,-31 13-51,72-60-31,-70 53-20,72-79-29,-70 73 74,89-117-25,-89 114 20,-5 6 31,56-74-36,-40 50 46,-29 40 27,-2 3 0,0 0 1,0 0-1,-1 0 0,1 0 0,0 0 1,-1-1-1,1 1 0,-1 0 0,1-2 1,-3 2 142,-48-1 432,-44-1-126,21 3 8,9 1-414,-28 5-167,91-6 66,0 0 0,0 0 0,0 0 0,0 1 0,0-1 0,0 0 0,0 0 0,0 1 0,0-1 0,-1 1 0,-3 2-66,0-1 0,1 1 0,-1 1 0,1-1 0,0 1 0,-5 4 0,0 1-2628,-13 7-6368,51-38 6869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4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553 145 10400,'-19'-22'1360,"-33"-29"0,45 45-979,-1 0 0,1 1 0,-1 0 0,-14-7 0,11 6-224,2 2 102,0-1-1,0 1 1,-1 1-1,-18-5 0,17 5-150,-3 1 325,-64 0 163,62 4-214,-64 23 150,66-17-186,-50 45 121,62-51-431,1-1 1,-1 1-1,1 0 1,-1-1-1,1 1 0,-1 3 1,-43 90 309,39-74-166,-9 82 48,15-82-168,15 82 14,-9-83-66,6 6-2,20 32 1,-20-44-12,9 3 3,30 21 0,-50-37 0,1 0 1,0 0-1,-1 0 1,1-1-1,0 1 1,-1 0-1,4 0 1,37 8-7,-36-8 7,1-1 1,-1 0 0,1 0 0,-1 0 0,12-2-1,-13 0 1,0 1 0,0-1 0,1 0 0,-1 0 0,0 0 0,-1-1 0,6-3 0,-4 2 1,-1-1-1,1 1 0,-1-1 0,0-1 0,7-8 1,-5 1 2,1 0 0,-1-1 0,-1 1 0,-1-2 0,8-28 0,-7 19 59,8-96 28,-13 97-32,1-15-5,-2 30-44,0-6 2,0 7 4,0 1-1,-1-1 1,1 1 0,-4-10-1,2 7 14,0-1-1,-7-16 1,9 26-26,0 0-1,0 0 0,0 0 1,0 0-1,0 0 1,0 0-1,0 0 1,0-1-1,0 1 1,0 0-1,-1 0 1,1 0-1,0 0 1,0 0-1,0 0 1,0 0-1,0 0 1,0 0-1,0 0 1,0 0-1,0 0 1,0 0-1,0 0 1,-1 0-1,1 0 1,0 0-1,0 0 1,0 0-1,0 0 1,0 0-1,0 0 1,0 0-1,0 0 1,0 0-1,-1 0 1,1 0-1,0 0 1,0 0-1,0 0 0,0 0 1,0 0-1,0 0 1,0 0-1,0 0 1,0 0-1,0 0 1,-1 0-1,1 0 1,0 0-1,0 1 1,0-1-1,0 0 1,0 0-1,0 0 1,0 0-1,0 0 1,0 0-1,0 0 1,-3 6 12,2-5-9,-6 17 16,6-6 32,3 79 22,0-70-22,13 85 10,-11-86-70,22 64-93,-25-83 54,-1 0 0,1 0 0,-1 1 0,1-1 0,-1 0 0,1 0 0,0 0 0,0 1 0,1 0 0,59 57-668,-60-58 651,0-1 1,0 1-1,0 0 1,0 0-1,0-1 1,0 1 0,0-1-1,0 1 1,0-1-1,0 0 1,0 1-1,2-1 1,18 4-301,-1-1 0,33-1 1,-24 0-2154,27 3-5768,-130-12 6243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2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219 360 11656,'0'0'3936,"4"-1"-3816,17-3-96,-9 1-28,1-1 0,-1-1 1,23-11-1,-12 1 4,-18 11 1,-1 0 1,0 0-1,5-6 0,-6 5 0,1 0-1,-1 0 0,5-10 1,-4 3 0,0 0 0,-1-1 0,3-21 1,-6 32-1,1-6 11,0-1 1,0 1-1,-1 0 0,-1-1 0,0 1 0,-2-14 1,1 12 17,-2-3 184,-26-44 110,30 56-296,-1 1 0,1-1 1,-1 0-1,1 1 0,-1-1 0,0 0 1,1 1-1,-1-1 0,0 0 1,1 1-1,-2-1 0,-10-6 134,0 1 0,-16-6 0,28 12-138,-1-1 0,0 1 1,1 0-1,-1 0 0,0 0 0,1 0 1,-1 0-1,0 0 0,1 0 0,-1 0 1,0 0-1,0 0 0,1 0 0,-1 0 1,-1 1-1,-13 3 155,1 1 1,-27 14-1,39-18-130,0 0 0,0 0-1,0 0 1,0 1-1,0-1 1,-2 3-1,-74 80 427,63-64-140,-46 90 135,51-87-148,-22 88 124,31-108-389,0 1-1,1-1 0,-1 0 0,1 6 1,5 100 323,-4-107-357,-1 1 0,0-1 1,1 0-1,-1 0 0,1 1 1,0-1-1,1 3 0,46 88 213,-47-92-230,0 1 1,0-1-1,0 1 0,0-1 0,0 0 0,0 1 0,0-1 0,0 0 1,3 2-1,15 9 23,0 0-1,28 13 1,-28-19 11,7-3-22,47-1-1,-54-4-84,-12 1 19,8-2-61,1-1 0,-1 0 1,0-1-1,26-12 0,-33 13-112,4-2-85,1-1 0,-1 0 0,0 0 0,20-18-1,30-37-985,0-3 636,-27 31-1362,42-45-8495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3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12728,'0'49'1520,"0"104"1915,0-132-2973,3 42 3,1 21-370,11 82-94,-11-133-28,15 139-101,-16-143-350,-1-12 199,1 8-402,8 30 1,-11-53 432,2 5-218,-1-7 225,2-4-85,12-45-1669,-1 3-6898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3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 0 14432,'-13'7'186,"8"-5"189,0 0-1,0 1 0,0-2 0,-8 3 0,-130 29 4302,73-14-4370,46-12-459,15-5-219,0 1 1,0 0-1,0 1 1,-14 7-1,15-6 181,8-5 161,-1 0 0,1 0 0,0 0-1,0 0 1,-1 0 0,1 0 0,0 0 0,0 0 0,-1 0 0,1 1 0,0-1 0,0 0 0,0 0 0,-1 0 0,1 0 0,0 1 0,0-1 0,0 0 0,0 0-1,-1 0 1,1 1 0,0-1 0,0 0 0,0 0 0,0 1 0,0-1 0,0 0 0,0 0 0,0 1 0,0-1 0,-1 1-20,1 1 1,0-1-1,0 0 1,0 0-1,0 1 1,0-1-1,0 0 1,1 0-1,-1 1 0,0-1 1,1 0-1,-1 0 1,0 0-1,1 1 1,0-1-1,0 1 1,9 23-2457,-3-4-5445,-16-49 5977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3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1175 14432,'-1'-26'253,"1"-14"1103,1 32-887,0 0 0,1 1 0,0-1 0,0 0 0,5-9 0,17-30 239,-18 32-448,24-76 32,-23 69-392,20-114-69,-22 104-78,28-158-106,-27 150 68,24-161-98,-25 164 156,3-43 1,-3-1 180,1 5 94,-6 76-39,0 0-1,0 0 0,0-1 0,0 1 0,0 0 0,0 0 0,0 0 1,0 0-1,0-1 0,0 1 0,1 0 0,-1 0 0,0 0 0,0 0 1,0 0-1,0-1 0,0 1 0,0 0 0,0 0 0,0 0 0,1 0 1,-1 0-1,0 0 0,0-1 0,0 1 0,0 0 0,0 0 0,1 0 1,-1 0-1,0 0 0,0 0 0,0 0 0,0 0 0,0 0 0,1 0 1,-1 0-1,0 0 0,0 0 0,0 0 0,0 0 0,1 0 0,-1 0 1,0 0-1,0 0 0,0 0 0,0 0 0,1 0 0,-1 0 0,6 4 73,5 11 23,-7-3 176,24 87 119,-20-72-84,39 152 109,-36-138-218,48 172 94,-46-172-40,55 146 72,-53-154-232,62 106 38,-62-115-52,82 148 84,-89-156-168,-3-6-112,11 17 0,-9-18 70,3 5-332,1 3-2720,2 2-6658,-30-45 7357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4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20 15864,'-18'7'104,"5"-2"616,-25 5-1,-37 4 951,57-12-1251,0 0 0,-25-1 0,19-1-680,-26 0-366,50 0 581,-1 0-1,1 0 1,0 0 0,0 0-1,-1 0 1,1 0 0,0 0-1,0 0 1,-1 0-1,1 0 1,0 0 0,0 0-1,-1 0 1,1 0 0,0-1-1,0 1 1,-1 0 0,1 0-1,0 0 1,0 0 0,-1 0-1,1-1 1,0 1-1,0 0 1,0 0 0,-2-2-70,1 0 0,-1 0 0,1 0 0,0 0 0,0 0 0,0 0 0,0 0 0,1 0 0,-1 0 0,0 0 0,1-1 0,-1-3 0,-1-4-2044,-6-8-5480,18 42 5747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4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440 39 13984,'0'0'6351,"-7"-4"-5784,-23-9-438,16 8-47,-62-11 47,75 16-119,0 0-1,0 0 1,0-1-1,0 1 1,0 0-1,0 0 1,0 0-1,0 0 1,0 0-1,0 0 1,0 0-1,0 1 1,-1-1-1,-18 7 81,-33 16-1,40-14 6,-6 10-25,-16 24 0,34-42-58,0 0 0,0 1 0,0-1 0,0 1 0,1-1 0,-1 1 0,0-1 0,0 3 0,-20 82 142,19-68-52,4 67 30,1-69-104,8 18 4,-9-29-31,0-1 0,1 0 0,-1 0 0,1 0 0,-1 0 1,5 4-1,-4-5-1,1 0-1,0 0 1,0 0 0,0-1 0,0 0 0,1 0 0,-1 0 0,0 0 0,1-1 0,0 1-1,7 0 1,-11-2-2,-1 0-1,1 1 1,0-1 0,-1 0-1,1 0 1,0 0-1,-1 0 1,1 0 0,0 0-1,-1 0 1,1 0-1,0-1 1,-1 1-1,1 0 1,1-1 0,7-3-11,0 0 0,-1-1 1,0-1-1,0 1 0,8-8 1,-6 4-51,-1 0 0,-1-1 1,0 0-1,0-1 0,7-12 1,-10 14 39,3-6-64,3-10 39,-2 0 0,0-1-1,8-44 1,-10 33 35,2 50 33,-5-6-15,-2-3 14,1 0 0,-2 1 0,1-1 0,2 9 0,26 97 95,-23-83-52,28 130 38,-27-118 8,27 197 56,-29-190-16,3 155 64,-9-193-163,0-1 0,-2 12 1,-4 17 57,-15 50 0,21-85-96,0 0 0,-1 1 0,1-1-1,-1 0 1,1 0 0,-1 0 0,1 0-1,-1 0 1,0 0 0,1 0 0,-1 0-1,0 0 1,0 0 0,-1 1 0,-4 3 22,1 0 0,-1-1 0,0 1 0,-8 3 0,6-5-24,1 1 1,-2-2-1,-12 4 0,19-5-7,0-1 1,0 1-1,0-1 0,0 0 0,1 0 0,-1 0 0,0 0 0,0 0 0,-2-1 1,-58-7 22,43 3-23,0 0 0,-23-10-1,15 1-12,0 0-1,2-2 0,-33-25 1,54 38-48,0-1 1,1 1 0,-7-7-1,-73-99-330,71 90-156,-19-45-245,29 53 90,2 1 524,0 1 0,1-1 0,0 1 0,3-12 0,2 11-24,4-2-655,1 0-1,19-14 1,19-18-10778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5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6 418 12912,'4'-4'518,"-4"4"-360,1-1-1,-1 1 1,0-1 0,1 1-1,-1-1 1,1 1-1,-1-1 1,1 1 0,-1 0-1,1-1 1,-1 1 0,1 0-1,-1 0 1,1-1-1,-1 1 1,1 0 0,0 0-1,-1 0 1,1 0 0,-1 0-1,1-1 1,0 1-1,0 1-180,0-1-1,0 0 1,-1-1-1,1 1 0,0 0 1,0 0-1,-1 0 0,1 0 1,0 0-1,-1-1 0,1 1 1,0 0-1,-1-1 0,1 1 1,-1-1-1,1 1 1,0 0-1,-1-1 0,1 1 1,-1-1-1,1 1 0,0-2 1,7-18 18,-5 11-16,-3 9 47,1-1 0,-1 0 0,1 0 0,-1 1 0,1-1-1,-1 0 1,1 1 0,-1-1 0,1 0 0,0 1 0,0-1 0,-1 1 0,1-1-1,0 1 1,0 0 0,0-1 0,-1 1 0,1 0 0,0 0 0,0-1 0,0 1 0,0 0-1,1 0 1,28 0 783,-18 0-716,51 0 535,-58 0-606,0 0 0,0-1 0,0 0 0,0 0 0,-1 0 0,8-3 0,-6 2-7,2-2 58,28-27 21,-30 23-66,9-42 14,-14 37-22,-10-67 11,6 66-15,0-1 0,-1 1-1,-1 0 1,-7-16 0,9 22-6,-2-3 41,0-1-1,-1 1 0,-11-15 1,14 22-25,3 4-19,0-1-1,0 1 0,0 0 1,0 0-1,0 0 0,0-1 1,0 1-1,-1 0 0,1 0 1,0 0-1,0-1 1,0 1-1,0 0 0,-1 0 1,1 0-1,0 0 0,0 0 1,0-1-1,-1 1 0,1 0 1,0 0-1,0 0 0,-1 0 1,1 0-1,0 0 0,0 0 1,-1 0-1,1 0 0,0 0 1,0 0-1,-1 0 0,1 0 1,0 0-1,0 0 0,0 0 1,-1 0-1,1 0 0,0 0 1,0 0-1,-1 1 0,-8 2 56,0 0-1,0 1 0,0 0 0,0 1 0,-9 6 0,17-10-27,-1 0 1,1 0-1,-1 1 0,1-1 1,-1 0-1,1 1 0,-2 2 1,-61 85 345,53-67-152,-33 99 96,43-117-287,0-1 1,0 0 0,0 1 0,1-1 0,-1 6-1,0 119 278,5-101-100,41 108 65,-34-113-192,-11-22-88,6 10 46,12 15 0,-15-22-44,0-1 0,-1 1 0,1 0 1,0-1-1,0 0 0,1 0 0,-1 0 0,5 2 1,-5-3-4,1 0 1,0 0-1,0 0 1,0 0-1,0-1 0,0 0 1,0 0-1,0 0 1,0 0-1,-1-1 1,1 1-1,0-1 1,0 0-1,7-3 1,1-2-72,-1 0-47,0-2 0,-1 1 1,-1-1-1,16-16 0,24-32-2202,-32 36-444,-5 6-6192,-28 33 6729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5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0 13272,'-13'10'94,"-36"34"1117,-31 33 248,78-75-1336,-1 0 1,1 1-1,0 0 1,-1-1-1,-1 5 1,-65 110 874,66-112-868,0 0 0,1 0 0,-2 7 0,-46 152 552,49-159-634,0-1 0,0 1 0,0 0 0,1 0 0,-1 5 0,7 147 362,-6-152-349,1 0-1,0-1 0,0 1 0,2 5 1,-3-10-61,24 68 305,9-4-204,-33-64-101,15 24 200,74 93 75,-71-97-102,-5-7-101,3 5-36,1-1 0,1-1 0,22 16 0,-27-24-98,0 0 0,0 0 0,22 8 0,55 11-2699,-82-27 2514,12-4-961,22-8 1,16-5-9393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6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12640,'21'45'1193,"27"41"1545,-19-42-2140,28 40-84,-44-63-252,53 106 106,-53-97-120,46 150 88,-57-175-303,-1 1 1,1 0 0,-1 0-1,0 7 1,5 156 187,-6-166-210,0 1-1,0-1 1,-1 1-1,1-1 0,-1 0 1,-2 7-1,-22 58 64,-9-6-76,18-40-78,-80 73-130,52-57-930,10-13-1171,6-1-6149,66-56 6350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8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63 9504,'12'1'773,"-8"0"124,-8-2-250,0 0-551,-8-1 729,1 0 0,-13-5 0,-30-19-109,36 16 242,16 8-327,6 1-272,13-1-18,-4 1-17,114-6 748,-106 6-1068,13-1 347,46 5 0,-41-1-91,90 7 103,-97-6 12,173 24 129,-160-21-256,186 30 108,-187-28-88,163 20 112,-169-24-112,-6 0-126,126 8 116,-138-12-223,97-1 112,-19-9-61,-96 10-132,0 0 1,-1 0-1,1 0 0,0 1 1,0-1-1,0 0 1,-1 1-1,1 0 1,0-1-1,-1 1 1,1 0-1,0 0 0,-1 0 1,1 0-1,-1 0 1,2 2-1,1-1-239,-1 2 0,0-1 0,-1 0 0,6 7 0,-1 2-6720,-13-22-1011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5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100 624 14704,'0'0'1457,"4"5"-239,2 1-1029,-4-3-14,1 1 0,0-1 0,0 0-1,-1 1 1,3 5 0,28 47 891,-32-53-1000,1-1 0,-1 1 0,1-1-1,-1 1 1,0 0 0,0 0 0,0-1-1,0 6 1,1 1 22,5 15-21,-7-23-67,0-1 0,0 0 0,0 0 0,0 0 0,0 0 0,0 0-1,0 0 1,0 1 0,0-1 0,1 0 0,-1 0 0,0 0 0,0 0 0,0 0 0,0 1 0,0-1 0,0 0 0,0 0-1,0 0 1,0 0 0,0 1 0,0-1 0,0 0 0,0 0 0,0 0 0,-1 0 0,1 0 0,0 1 0,0-1 0,0 0-1,0 0 1,0 0 0,0 0 0,0 0 0,0 0 0,0 1 0,0-1 0,-1 0 0,1 0 0,0 0 0,0 0 0,0 0-1,0 0 1,0 0 0,-1 0 0,1 0 0,0 0 0,0 0 0,0 0 0,0 0 0,-1 0 0,-4-2-3,-9-11-6,8 3-38,-38-73-14,35 61 34,-34-107-14,35 101-4,-27-114-3,31 114 56,-5-95 32,10 101 88,22-72 74,-22 92-185,-1 1 0,0 0 0,1 0 0,-1 0 1,1 0-1,-1 0 0,1 0 0,0 0 0,-1 0 0,1 0 0,0 0 0,1-1 0,13-11 76,0 0-1,21-13 1,-20 19-53,-10 5-30,4-1-2,1 0-1,0 1 1,0 0 0,0 1 0,0 0 0,22 1-1,14 4-440,69 15 0,-89-11-1249,-23-6 1428,1-1-1,-1 1 0,1-1 1,0 0-1,0-1 0,-1 1 1,10-1-1,15-4-2035,-8 2-5282,-50 5 5692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06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289 233 13272,'27'-7'262,"-25"6"-54,0 1 0,0-1 0,0 1 0,0-1 0,0 1 0,0 0 0,0 0-1,0 0 1,0 0 0,3 1 0,3 0 132,0-1-139,19 3 812,84 19 658,-96-19-1625,26 3-35,54 0-27,-73-6-22,101-6-9,-96 4 22,108-14 2,-105 13 36,138-17 46,-135 17 154,127-5 57,-130 8-202,-10 1-31,15 0 40,64 9-1,-63-3-72,1 2 0,53 20-1,-102-26-530,6-2 491,3-1 21,1 1 0,-1-1 1,0 0-1,1 0 0,-1-1 0,1 1 1,-6-2-1,-79-12-93,-65-13 0,120 21 114,-171-22 49,159 22 178,-180-21 74,180 22-174,-168-17 54,171 18-54,-155-19 73,160 20 22,-14 0-56,-80-6-26,7-1-90,66 7-290,161 3-572,12 0 562,-89 1 186,122 4-10,-112-2 54,73 7 1,37 5 12,122 21 41,-222-29 128,173 31 56,-179-31-136,140 23 29,-149-25-82,-14-4-18,13 3 3,1-2 1,43-3-1,-70 0-16,8 1-2,1-2 1,0 0-1,-1-1 1,26-8-1,-37 11-4,0-1 0,0 0 0,0 0-1,0 0 1,-1 0 0,1 0 0,0 0-1,-1 0 1,1 0 0,-1-1 0,1 1-1,-1-1 1,0 1 0,0-1 0,2-2-1,-2-2-95,-3-1 68,0 1 1,-1 0-1,1 0 0,-7-10 1,8 15 13,1 0 0,-1 1 1,0-1-1,1 0 1,-1 0-1,0 1 0,1-1 1,-1 0-1,0 1 0,-1-2 1,-69-40-204,53 34 132,-99-21-31,88 25 46,-156-6-23,144 10 28,-169 6-14,167-4 74,-163 4-2,167-6 4,-150-9 2,153 6-2,-51-4 3,-12-3 4,-61-13 60,95 13 221,61 10-96,9 3-116,8 3-52,-12-6-15,16 8 65,30 7 0,-30-9-61,3 0 18,118 26 10,-102-25-16,73 8 0,16 0-14,-74-11 2,211 7 17,-210-10 30,188-1 58,-196-1 102,-15 1-124,171 4 114,-45 6-23,-144-9-130,-2-1-29,0 0 1,0 1-1,-1 0 1,15 4 0,-15-1 1,-7-2-20,-6 0-5,-12 3 0,-27 2-1,36-6-2,-13 1-15,-120-2-4,103-2 4,-79-10 3,-16-4 15,79 8 13,-223-41 13,222 40 20,-205-34 32,212 36 30,-179-18 37,187 23-90,23 1-36,-28 0 19,-84 9 1,79-1-14,44-6-24,-1 0 1,1 1-1,0 0 0,-10 4 1,14-5-2,0 0 0,1 0 1,-1 0-1,1 0 1,-1 0-1,1 0 0,-1 1 1,1-1-1,0 1 0,-1-1 1,1 1-1,0-1 1,-1 4-1,1-4 0,1 1 0,-1-1 0,1 1 0,0-1 0,-1 1 1,1 0-1,0-1 0,0 1 0,0-1 0,0 1 0,0 0 0,1-1 0,-1 1 0,0-1 0,1 3 0,1-2 0,-1 1 0,0-1 0,1 1 0,-1-1 0,1 1 1,0-1-1,0 0 0,0 0 0,0 1 0,3 1 0,20 13-1,-21-15 0,-2-1 0,1 1 0,0-1 0,0 1 0,-1-1 1,6 1-1,67 21-1,18 0-8,-53-15-44,182 26-31,-174-28-20,208 27-22,-205-26 100,184 41-9,-190-35 16,173 66-12,-181-63-6,110 66-21,-125-67-26,-1 1 20,24 25 0,-45-41 61,0 0 0,0 1 0,1-1 0,-1 0 0,0 0 0,0 0 0,0 0 0,1 1 0,-1-1 0,0 0 0,0 0 0,0 0-1,1 1 1,-1-1 0,0 0 0,0 0 0,0 1 0,0-1 0,0 0 0,0 0 0,0 1 0,0-1 0,0 0 0,0 0 0,0 1 0,0-1 0,0 0-1,0 1 1,0-1 0,0 0 0,0 0 0,0 1 0,0-1 0,0 0 0,0 0 0,0 1 0,0-1 0,-1 0 0,0 3-11,0-1 1,0 0 0,-1 0 0,1 0-1,-1 0 1,1 0 0,-1-1-1,0 1 1,0 0 0,0-1 0,-3 3-1,-21 8-9,25-11 20,0 0 0,-1-1 0,1 0 0,0 1 0,-1-1 0,1 0 0,0 0 0,-1 1 0,1-1 0,0 0 0,-1-1 0,-2 1 0,-61-6-44,32 0 44,-34-10 0,0-8 23,-79-39 0,105 43 143,-167-88 87,167 88 4,-144-69 110,155 75-70,7 3-114,-3-2 15,0 2 1,-47-14 0,62 24-127,11 1-65,-1 0-1,1 1 1,0-1 0,0 0 0,0 0 0,0 0 0,0 0 0,0 0 0,0 0 0,0 1 0,0-1 0,0 0 0,0 0 0,0 0 0,0 0 0,0 0 0,0 1 0,0-1 0,0 0-1,0 0 1,0 0 0,0 0 0,0 0 0,0 1 0,0-1 0,0 0 0,0 0 0,0 0 0,0 0 0,0 0 0,0 1 0,0-1 0,0 0 0,1 0 0,-1 0 0,0 0 0,0 0-1,17 17 106,16 8-79,-11-10 6,60 33 3,21 7-31,-58-33-14,205 77-130,-195-80-510,237 68-241,-203-61-1964,86 27-6875,-409-123 7323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08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15328,'2'2'468,"1"-1"1,-1 1-1,1-1 1,-1 0-1,1 0 1,-1 0-1,1 0 1,-1 0 0,1-1-1,0 1 1,4 0-1,7 1-269,20 7 557,3 1-278,17 5-380,10 0-93,11-3-4,82-5 2,-123-7 10,176-9 27,-168 7 80,167-13 202,-122 10-185,-82 5-233,-2 8-35,-1 11 53,-1 0-1,0 0 1,-1 0 0,-4 26-1,3-36-953,0 0-1,1 13 1,0 51-9557,0-170 7972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39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80 183 12640,'11'0'418,"-7"0"-53,-1 1-1,0-1 0,1 0 0,-1 0 0,0-1 0,0 1 0,1-1 0,-1 1 0,0-1 0,0 0 0,1 0 0,-1-1 0,5-2 0,-3 3 176,18 3-319,0 1 0,-1 1-1,38 11 1,3 3 46,-6 0-241,57 6-32,-91-21-26,106-6-7,-98 0 14,156-22-5,-149 18 10,140-28 6,-143 30 60,147-9 24,-148 14-2,119 10 41,-128-5 4,74 27 29,-97-31-137,1 0 0,0 0 0,0 0 1,0 1-1,-1-1 0,1 1 0,-1-1 0,5 5 0,-2-2 2,5 7 2,-10-11-8,0 0-1,0 1 1,0-1-1,0 0 1,0 0-1,1 0 0,-1 0 1,0 0-1,0 0 1,0 0-1,0 0 0,0 0 1,0 1-1,0-1 1,0 0-1,0 0 1,0 0-1,0 0 0,0 0 1,0 0-1,0 0 1,0 1-1,0-1 1,0 0-1,0 0 0,0 0 1,0 0-1,0 0 1,0 0-1,0 0 1,0 0-1,0 1 0,0-1 1,-1 0-1,1 0 1,0 0-1,0 0 1,0 0-1,0 0 0,0 0 1,0 0-1,0 0 1,0 0-1,0 0 1,0 1-1,-1-1 0,-1 2 2,-1 0 0,1-1 1,-1 1-1,0 0 0,0-1 0,0 1 0,0-1 0,0 0 0,0 0 0,0 0 0,-5 0 0,6 0-1,-14-1 7,-106-11 18,88 5 34,-181-45 42,167 38 46,-211-56 44,206 55-144,-200-47 28,241 58-43,-24-2 0,-188-11 58,215 15-73,0 2 0,-12 0 1,16 0-13,-38 3 24,-1 3 0,-51 15 0,-31 18 46,151-60 121,12-5-190,-11 12-8,44-15 0,-62 25-8,-6 2-1,1 0 1,-1 0-1,0 1 0,0-1 1,1 1-1,-1-1 1,0 1-1,4 0 0,128 2-200,-129-1 103,1-1 0,-1 1 1,0 0-1,9 3 0,91 28-426,12 11 312,-48-18-2533,65 19-6539,-312-103 6999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21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704 301 12192,'-25'-28'198,"20"21"797,-25-85 1780,26 82-2668,4 7-45,-1 0 0,-1 0-1,1 0 1,0 0 0,-1 0-1,1 1 1,-4-5 0,-38-47 402,32 44-456,-53-33 32,49 37 88,-68-16 89,81 22-180,0 0-1,0-1 1,0 1 0,0 0-1,0 0 1,0 0 0,-2 0-1,-91 15 367,76-9-150,-10 8-84,-28 20 0,55-33-151,0 0 1,1 1 0,-1-1-1,1 0 1,-1 1 0,1-1-1,-1 1 1,-1 3 0,-64 107 234,64-106-175,0 1 1,-3 10-1,-49 180 250,52-184-225,-2 19 0,-20 217 188,22-199-78,-4 179 61,7-185-186,9 161 50,-5-169 2,-2-16-74,1 11 6,2 0 0,1-1 0,12 35 0,-15-55-24,1 5-20,1-1 0,1 0-1,0 0 1,1 0 0,9 12-1,-13-21-24,1 0-1,-1 0 1,1-1-1,1 0 1,-1 0-1,9 6 1,-4-7-37,-8-2 27,4 0-10,0-1 0,0 1 0,0-1-1,0 0 1,0 0 0,0-1 0,1 1 0,-1-1-1,0 0 1,0 0 0,-1-1 0,9-3 0,76-35-181,-85 38 187,-1 0-1,0 0 0,1 0 0,4-5 1,126-107-69,-105 89 6,39-34 1,8-12 58,-41 38 24,58-58 56,-92 90-48,0 0 0,0 0 0,0 1 0,-1-1 0,1 0 0,0 0 0,-1 0 0,1 0 0,0 0 0,-1-1 0,0 1 0,1 0 0,-1 0 0,1 0 0,-1 0 0,0-1 0,0 1 0,0 0 0,0 0 0,0 0 0,0-1 0,0 1 0,0 0 0,0 0 1,-1 0-1,1 0 0,0-1 0,-1 1 0,1 0 0,-1 0 0,1 0 0,-1 0 0,1 0 0,-1 0 0,0 0 0,0 0 0,0 0 0,-1-1 0,-1-1-3,-3-3 228,-14-6-29,0 0-1,-24-8 1,13 9-181,18 7-136,0 0 0,-1 2 0,1 0 0,-25-1 0,38 2 45,-1 1-1,0 0 1,1 0-1,-1 0 1,0 1-1,1-1 1,-1 0-1,0 0 1,1 0-1,-1 0 1,0 1-1,1-1 1,-1 0-1,1 1 1,-1-1-1,0 0 1,1 1-1,-1-1 1,1 1-1,-1-1 1,1 0-1,-1 1 1,1 0-1,0-1 1,-1 1-1,1-1 1,0 1-1,-1-1 1,1 1-1,0 0 1,-1-1-1,1 1 1,0 0-1,0-1 1,0 1-1,0 0 1,0-1-1,0 1 1,0 1-1,0 0-47,0 1 0,1 0 0,-1 0 0,1-1 0,0 1 0,0 0 0,0-1 0,2 5-1,16 23-2397,0-2-8661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22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55 191 14520,'-2'2'2892,"8"4"-2007,-2-4-734,-1 1 1,1 0 0,0-1-1,0 0 1,0 0-1,0 0 1,0 0 0,0-1-1,1 1 1,7 0-1,4 1-332,22 1 0,-30-4 282,3 1-153,-1-1 0,0-1 0,1 1-1,16-5 1,-14 3 27,-3 0-23,1 0 1,-1-1 0,0 0-1,20-9 1,-21 8 30,-4 2 3,0 0 0,0-1 0,0 0-1,-1 1 1,1-2 0,-1 1 0,0 0 0,7-8-1,-6 6 10,0-3-2,1-14 1,-5 19 6,-1 0-1,0-1 1,0 1 0,0 0 0,0 0 0,-1-7-1,-2 4 4,1-1-1,-1 1 0,0 0 1,-1 0-1,1 0 1,-1 0-1,-6-6 0,9 11 3,1 0 6,-1 0 0,0 0 0,0 0 0,1 0 0,-1 1 0,0-1 0,0 0 0,0 1 0,0-1 0,-1 0-1,-17-9 89,-33-11 0,51 21-70,-1-1 1,1 1 0,-1-1-1,1 1 1,-1 0 0,1 0-1,-1 0 1,-1 0-1,-21 1 153,-29 7-1,37-3 32,-8 10-59,-25 19-1,36-22 102,-45 57 99,56-67-326,1 0 0,0-1-1,0 1 1,0 0 0,0 0-1,0 0 1,0 2 0,-7 24 132,-6 34 1,12-42 94,11 81 87,-4-81-180,13 28 3,-12-35-154,0-1 0,11 16 0,-5-13-14,0 0-1,1-1 0,26 22 1,-24-25-71,-9-7 24,10 6-87,0-1 0,1-1 0,29 11 0,82 22-1877,-126-40 1870,0-1-1,0 1 0,0-1 0,0 0 0,0 1 0,1-1 0,-1 0 0,0 0 0,0 0 0,0-1 1,0 1-1,0-1 0,0 1 0,0-1 0,4-1 0,-2 0-177,0-1 0,0 0 0,0 0 0,0 0-1,4-5 1,-6 6-181,23-21-9810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22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 14432,'-3'19'127,"-2"29"1131,2 59 294,2-81-746,-8 118 220,6-110-738,-19 170-19,17-164-674,-21 169-1133,21-182 1027,-7 50-2699,4-28-4158,18-114 5570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4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952 254 13720,'0'0'4705,"-8"-6"-3713,-40-26-146,-38-26-195,65 45-638,-92-53-43,89 53-204,-100-35-207,119 47 240,1-1-1,-1 1 1,-8-1 0,-132-10-943,141 12 1030,1 0-1,0 0 1,0 1 0,-1-1 0,1 1 0,0-1 0,-4 2-1,-66 22-798,-1 9 681,51-20-13,2 3-474,1 2 0,-21 22 0,-33 29-8621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5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0 12824,'-33'6'1705,"32"-6"-1585,0 0-1,1 0 1,-1 1 0,1-1-1,-1 0 1,0 0 0,1 1-1,-1-1 1,1 0 0,-1 1-1,1-1 1,-1 1 0,1-1-1,-1 1 1,1-1 0,0 1-1,-1-1 1,1 1 0,0-1-1,-1 1 1,1-1 0,0 1-1,0 0 1,-1 0-1,-3 24 1303,3-13-1091,-9 69 406,-7 34-94,13-92-587,-1 4 170,-26 122 57,23-113-228,-44 177 43,42-172 42,-41 138 58,42-148-52,-30 105 208,35-123-278,0-2 21,0 0-1,0 0 0,2 0 1,-1 0-1,0 13 0,3-23-84,0-1-1,0 1 0,0 0 0,0 0 1,1 0-1,-1-1 0,0 1 0,0 0 1,1 0-1,-1-1 0,1 1 1,-1 0-1,0 0 0,1-1 0,-1 1 1,1-1-1,0 1 0,0 0 1,1 1 2,0-1 0,0 0 1,0 0-1,0 1 1,0-1-1,4 1 1,3 0 1,0 0-1,14 2 1,-14-3 8,18 5 144,29 5-97,16-1-25,-67-9-22,-1-1 0,0 1 0,1 0 0,-1 0 0,8 3 0,0 0-1,24 7-6,-13-2-190,-1 1 1,32 20-1,-51-27-51,0-1 0,0 0 0,0 1 0,0 0 1,0 0-1,-1 0 0,1 0 0,-1 0 0,0 0 0,0 0 1,3 7-1,-2-4-189,0-1 1,0 1-1,6 6 1,1-1-343,-2 0-232,0-2 0,18 17 0,-6-9-9306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5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342 1 13536,'-20'12'696,"14"-8"-247,0 0 0,0-1 0,0 0 0,-1 0 0,1 0 0,-12 2 0,-36 4 517,53-9-939,0 0-1,0 0 1,0 0 0,0 1 0,1-1-1,-1 0 1,0 0 0,0 1 0,0-1-1,0 1 1,1-1 0,-2 1 0,-61 42 393,61-42-422,1 0 1,0 0-1,-1 1 1,1-1-1,0 0 1,-1 1-1,-1 2 1,-27 40-7,19-25 8,-11 23 0,9-9 8,-17 69 0,25-77 40,-8 91 34,13-96 20,17 61 23,-17-81-125,0 1 0,0-1-1,0 1 1,0-1 0,0 1-1,0-1 1,0 1 0,1-1 0,-1 1-1,0-1 1,0 0 0,1 1-1,-1-1 1,0 1 0,0-1 0,1 0-1,-1 1 1,0-1 0,1 0 0,-1 0-1,1 1 1,-1-1 0,1 1-1,2 0-1,0 0-1,1 0 0,-1 0 0,0 0 0,1 0 0,-1-1 0,1 1 1,-1-1-1,0 0 0,1 0 0,-1 0 0,1 0 0,4-2 0,-8 2-6,1 0 0,0 0-1,0-1 1,0 1 0,-1 0-1,1-1 1,0 1 0,0 0-1,-1-1 1,1 1 0,0-1-1,-1 1 1,1-1 0,0 1-1,-1-1 1,2-1 0,22-25-109,28-40 0,-35 39-136,82-144-70,-81 138 224,-16 28 89,74-166-88,-52 105 175,-19 54 507,-5 17-242,-4 20-101,4-23-238,-9 46 178,-9 46-52,4-31-160,9-44-340,1 1-1,-3 25 0,-1 34-730,7-71 1024,3-5-29,0-2 74,-1 1 0,1-1-1,-1 0 1,1 1-1,-1-1 1,1 0 0,-1 0-1,1 0 1,-1 0-1,1 0 1,-1-1-1,1 1 1,-1 0 0,1-1-1,-1 1 1,1-1-1,-1 0 1,0 1-1,1-1 1,1-1 0,10-4-1518,30-6-8701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5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14432,'6'165'5663,"-4"-146"-5255,4 108 336,1 83-341,-5-199-294,0-24-4,-1 9-107,5-32 19,23-71-26,-21 86-38,45-87-15,-41 88 28,22-24 1,8-1 26,-34 37 8,0 2 1,0-1-1,1 1 0,0 0 0,14-6 0,-13 9 32,-8 3-27,0 0-4,0 0 1,0 0 0,0 0 0,0 0 0,0 1 0,0-1-1,0 1 1,0-1 0,0 1 0,0-1 0,0 1 0,0 0-1,0 0 1,0 0 0,0 0 0,-1 1 0,1-1 0,-1 0-1,1 1 1,0-1 0,-1 1 0,0-1 0,2 3 0,1 3-54,-1 0 1,0 1-1,0-1 0,-1 1 1,0-1-1,0 1 1,-1 0-1,1 0 1,-2 0-1,1 11 1,-5 14-152,3-31 74,0 1-1,1-1 0,0 1 0,-1 0 1,1-1-1,0 1 0,0-1 0,1 1 0,0 4 1,1 1-58,2 18 5,-3-25 155,-1 0-1,0 0 1,0 0 0,1 0 0,-1-1 0,0 1-1,1 0 1,-1 0 0,1 0 0,0 0 0,-1 0-1,1-1 1,-1 1 0,1 0 0,0 0 0,0-1 0,0 1-1,-1-1 1,1 1 0,0-1 0,0 1 0,0-1-1,0 1 1,0-1 0,0 0 0,0 1 0,0-1-1,0 0 1,0 0 0,1 0 0,6 3-1832,19 9-9581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3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721 109 12824,'0'0'3999,"4"-3"-3065,-4 3-941,5-4 389,0-1 0,0 0 0,8-9 0,-10 9-285,-1 0 0,0 0-1,0 0 1,0-1 0,0 1 0,1-9-1,-3 14-92,0-1 0,0 1-1,0 0 1,0 0-1,0 0 1,0-1-1,0 1 1,0 0 0,0 0-1,0 0 1,0-1-1,0 1 1,0 0-1,0 0 1,0 0 0,0 0-1,0-1 1,0 1-1,0 0 1,0 0-1,-1 0 1,1 0 0,0-1-1,0 1 1,0 0-1,0 0 1,0 0-1,-4-4 34,0 0 0,-1 0 0,-8-6 0,4 8 103,-54-2 39,49 6-126,-99 25 49,88-19-53,0 2-1,-36 18 0,53-23 20,-1 0 0,1 1 0,1 0 0,-9 9 0,10-10-47,-4 4 69,-14 17-1,15-14-60,8-12-20,1 1-1,-1-1 1,1 0 0,0 1-1,-1-1 1,1 1-1,0-1 1,-1 1-1,1-1 1,0 1 0,0 0-1,-1-1 1,1 2-1,-4 14 70,-1 16-1,6-22-22,0-3-30,0-2-17,0-1 0,0 1-1,1 0 1,-1 0 0,1-1-1,0 1 1,0-1 0,1 1 0,3 4-1,39 47 29,-33-42-21,1-1 0,27 22 0,-27-25-9,84 70 75,-79-65-41,69 78 18,-70-73-10,57 78 45,-62-79 62,29 77 51,-40-94-196,0 0 1,-1-1-1,1 1 0,-1 0 0,0 0 0,1 0 0,-1 2 1,0 10 26,-1-1 0,0 0 1,-6 24-1,7-36-23,-1-1-1,1 1 1,0 0 0,0 0 0,-1-1-1,1 1 1,0 0 0,-1 0-1,1-1 1,-1 1 0,1 0 0,-1-1-1,1 1 1,-1-1 0,0 1 0,0 0-1,1-1-13,-7 6 59,1-1-1,-1 0 0,-8 4 1,3-2-29,-22 6 1,34-13-31,-3 1 12,0 0 0,-1 0 1,1 0-1,0 0 0,-6 0 0,-71 6 62,-34-5-58,-84-20-110,165 13-406,-109-16-236,100 14-2357,-42-5-7240,197 29 7784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5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13000,'2'4'1504,"16"58"161,15 67 196,-26-101-1428,25 141 105,-24-127-452,40 206 41,-39-196-14,11 76 1,-1 24-92,-5-17-22,-5-36-52,-6-66-206,-1-5 21,9 87-1688,-9-107 1752,-2-8 170,0 0 1,0 0 0,0 0-1,1 0 1,-1 0 0,0 0-1,0 0 1,0 0-1,0 0 1,0 0 0,0 0-1,0 0 1,0 0-1,0 0 1,0 0 0,0 0-1,0 0 1,0 0-1,0 0 1,0 0 0,0 0-1,0 0 1,0 0 0,0 0-1,1 0 1,-1 0-1,0 0 1,0 0 0,0 0-1,0 0 1,0 0-1,0 0 1,0 0 0,0 0-1,0 0 1,0 0 0,0 0-1,0 0 1,0 0-1,0 0 1,0 0 0,0 0-1,0 0 1,0-1-1,0 1 1,0 0 0,0 0-1,0 0 1,0 0-1,0 0 1,0 0 0,0 0-1,0 0 1,0 0 0,0 0-1,0 0 1,0 0-1,4-14-151,-3 7 144,10-39-1992,6-17-7871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425 74 15064,'-49'-4'301,"49"4"-238,0 0 0,-1 0-1,1 0 1,0 0 0,-1 0 0,1 0 0,0 0 0,-1 0-1,1 0 1,0 0 0,-1 0 0,1 0 0,0-1 0,-1 1-1,1 0 1,0 0 0,-1 0 0,1 0 0,0-1-1,0 1 1,-1 0 0,1 0 0,0-1 0,-6-7 748,1-1 0,0 0 0,1 0 0,-5-12 0,6 13-500,3 8-299,0 0-1,0 0 0,0 0 1,0 0-1,0 0 0,0 0 1,0-1-1,0 1 0,0 0 1,0 0-1,-1 0 0,1 0 1,0 0-1,0 0 0,0 0 1,0 0-1,0-1 0,0 1 1,0 0-1,0 0 0,0 0 1,-1 0-1,1 0 0,0 0 1,0 0-1,0 0 0,0 0 1,0 0-1,0 0 0,-1 0 1,1 0-1,0 0 0,0 0 1,0 0-1,0 0 0,0 0 1,0 0-1,-1 0 0,1 0 1,0 0-1,0 0 0,0 0 1,0 0-1,0 0 0,-1 0 1,-10 3 309,-19 5 0,29-7-317,1-1 0,-1 0 0,0 1 0,1-1 0,-1 0 0,0 1 0,1-1 0,-1 0 0,0 1 0,1-1 0,-1 1 0,1 0 0,-1-1 0,0 2 0,-50 64 91,41-49 18,-30 90 43,34-84-56,4-12-42,-5 24 133,-1 50 0,9-2 145,-1-80-320,0 0-1,0 1 1,1-1-1,-1 0 1,1 0-1,0 0 1,0 0-1,1 4 1,2 2 4,5 12-1,-9-21-19,0 0 1,0 1-1,0-1 1,0 0-1,0 0 1,0 1-1,0-1 1,1 0-1,-1 0 1,0 0-1,0 1 1,0-1-1,0 0 1,1 0-1,-1 0 1,0 0-1,0 1 1,0-1-1,1 0 1,-1 0-1,0 0 1,0 0-1,0 0 1,1 0-1,-1 0 1,0 0-1,0 1 1,1-1-1,-1 0 1,4 0 1,-1 0 0,1 0 0,-1 0 0,1 0 0,0 0 0,-1 0 0,1-1 0,-1 0 0,7-2 0,-10 3-3,1 0 0,0-1 0,0 1 0,-1 0 0,1-1 0,0 1 0,-1-1 0,1 1 0,0-1 0,-1 1 0,1-1 1,0 0-1,13-16-13,18-26 0,-18 20-82,20-47 0,-29 59 88,0-1-1,7-21 0,-7 19 7,11-41 56,0 2 57,-15 50 5,1 4 41,1 1-127,-1 1 0,1-1 0,-1 1-1,0 0 1,0 0 0,0 0 0,-1 0 0,1 0-1,-1 0 1,3 6 0,-2-3 0,12 32 131,11 42 0,-18-58-122,2 14 154,17 82 1,2 18-138,-19-80 30,24 220 57,-32-259-46,0 19-1,-10 195 151,9-226-235,0 0 0,-1 0 1,0 1-1,0-1 0,-2 6 0,3-11-12,-26 73 74,18-58-66,-18 27 1,26-42-9,0 1 1,-1 0-1,1 0 1,-1 0 0,0 0-1,1 0 1,-1 0 0,0 0-1,0 0 1,0 0 0,0-1 0,0 1-1,0 0 1,0-1 0,0 1-1,0 0 1,0-1 0,0 0-1,-2 1 1,-8 4 3,1-2-1,-2 1 0,-14 2 1,15-5-11,0 0 0,0-1 0,0 0 0,0-1 0,0 0 0,0 0 0,0-1 0,1-1 0,-1 0 0,0 0 0,-17-10 0,1-2-45,-43-33 0,62 43 20,6 3-33,0 1 0,0-1 0,0 1 0,1-1 0,-1 0-1,0 0 1,1 0 0,-3-4 0,-55-72-708,47 61-92,-39-70-350,45 71 310,2-4 336,-1-31 0,3 30-2033,-3-22-6969,12 100 7193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6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0 14616,'0'0'2893,"-1"8"-1889,-14 96 1,11-78-530,-14 113 121,16-111-488,9 109 86,-3-112 108,3 9-99,15 41 0,-18-64-167,0 0-1,1 0 0,0 0 1,0-1-1,2 0 1,-1 0-1,1-1 1,15 17-1,-5-15 1,-17-11-36,0 1 1,1-1-1,-1 0 1,0 0-1,0 0 1,1 0-1,-1 0 1,0 0-1,0 0 1,1 0-1,-1 1 1,0-1-1,1 0 1,-1 0-1,0 0 1,0 0-1,1 0 1,-1-1-1,0 1 1,1 0-1,-1 0 0,0 0 1,0 0-1,1 0 1,-1 0-1,0 0 1,1-1-1,-1 1 0,4-2 4,1 1-1,-1-2 0,7-3 1,-5 1-4,0 0 1,-1 0-1,0 0 1,6-7-1,3-8-9,-2 0 0,21-43-1,-31 58-25,1 0 0,-2 0 0,3-8 0,41-174-155,-37 150 78,28-136 6,-24 115 186,-12 58-72,0 0 0,0 0 0,0 0 0,0 0 0,0 0 0,0 0 0,0 0-1,0 0 1,0 0 0,0 0 0,1 0 0,-1 0 0,0 0 0,0 0 0,0 0 0,0 0-1,0 0 1,0 0 0,0 0 0,0 0 0,0 0 0,0 0 0,0 0 0,0 0 0,0 0-1,0 0 1,1 0 0,-1 0 0,0 0 0,0 0 0,0 0 0,0 0 0,0 0 0,0 0 0,0 0-1,0 0 1,0 0 0,0 0 0,0 0 0,0 0 0,0 0 0,0 0 0,0 0 0,0-1-1,0 1 1,0 0 0,0 0 0,0 0 0,0 0 0,0 0 0,0 0 0,0 0 0,0 0-1,0 0 1,0 0 0,0 0 0,0 0 0,0 0 0,3 6 86,-2 0-46,2 25 258,-1 91 19,-2-91-212,-2 154 27,1-149-120,-1 0-29,-3 88-692,6-97-159,1 7-12082,-4-61 10503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7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1 279 18103,'21'4'283,"-19"-4"-65,0 0 0,0 0 1,0 0-1,0 0 0,0-1 0,0 1 0,0-1 0,0 1 0,0-1 0,0 1 1,0-1-1,0 0 0,2-2 0,0 2-7,3-4 571,36-47 228,22-45-286,-18 30-744,-43 61 31,0 1-1,0 0 0,0 0 0,1 0 0,0 0 1,0 1-1,11-8 0,-12 9 19,-3 3-17,-1 0 0,0 0 1,0-1-1,1 1 0,-1 0 0,0 0 0,0 0 1,1-1-1,-1 1 0,0 0 0,1 0 1,-1 0-1,0 0 0,1 0 0,-1 0 0,0 0 1,1 0-1,-1 0 0,0 0 0,1 0 1,-1 0-1,0 0 0,1 0 0,3 1 28,-1 0-1,0 0 1,0 0 0,1 0-1,-1 1 1,0-1-1,0 1 1,0 0 0,3 3-1,-6-5-23,1 1 0,-1-1-1,1 1 1,-1-1 0,1 1 0,-1-1-1,1 1 1,-1-1 0,0 1-1,1 0 1,-1-1 0,0 1 0,1 0-1,22 70 269,-19-53-184,8 88 14,-11-86-148,3 136-1359,-4-156 1365,0 0 0,0 0 0,1 0 0,-1 0 0,0 0 1,0 0-1,0 0 0,0 0 0,0 0 0,0 0 0,0 0 0,0 0 0,0 0 0,0 0 1,0 0-1,0 0 0,1 0 0,-1 0 0,0 0 0,0 0 0,0 0 0,0 0 0,0 0 0,0 0 1,0 0-1,0 0 0,0 0 0,0 0 0,0 0 0,0 0 0,1 0 0,-1 0 0,0 0 1,0 0-1,0 0 0,0 0 0,0 0 0,0 0 0,0 0 0,0 0 0,0 0 0,0 0 1,0 1-1,0-1 0,0 0 0,0 0 0,0 0 0,0 0 0,0 0 0,0 0 0,0 0 0,0 0 1,0 0-1,0 0 0,0 0 0,0 0 0,0 1 0,0-1 0,0 0 0,4-7-311,3-13-51,-2 10-548,38-47-244,-42 55 1140,1 1-1,-1-1 0,0 1 0,1-1 0,-1 1 0,4-2 0,87-57-2143,-86 56 1724,86-55-10977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7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638 162 15240,'-7'-14'1329,"1"0"0,-8-27 0,1 5 746,4 14-1768,8 22-272,1-1 0,0 1 0,0-1 0,-1 1 1,1-1-1,0 1 0,-1-1 0,1 1 0,-1-1 1,1 1-1,0-1 0,-1 1 0,1 0 0,-1-1 1,-10-6 181,1 1-1,-14-7 1,23 13-213,0 0 0,1-1 0,-1 1 0,0 0-1,1 0 1,-1 0 0,0 0 0,1-1 0,-1 1 0,0 0-1,0 0 1,1 0 0,-1 1 0,0-1 0,-1 0 0,-21 5 46,-36 11 0,40-7 58,-75 53 37,92-60-134,-1 0 0,0 0 0,0 0 0,-3 5 0,-67 84 93,71-88-76,0-1 0,1 1 0,-1 0 0,1-1 0,-2 5 0,-30 102 194,31-87-142,4 1-46,0 1 1,7 24-1,-9-46-31,0-1 0,0 0 0,1 0 0,-1 1 0,1-1 0,-1 0 0,1 0 0,0 0 0,-1 0 0,3 2 0,5 7 5,0-2-1,1 1 1,0-1-1,14 9 1,-22-16-9,0-1 0,-1 1 0,1-1 0,0 1 0,0-1 0,0 1 0,0-1 0,0 0 0,0 0 0,0 1 0,0-1 1,2 0-1,12 1-3,0-2 0,1 0 0,21-4 0,-35 5 0,-1 0 1,1-1 0,-1 1-1,1-1 1,0 1 0,-1-1-1,1 0 1,-1 1 0,2-2-1,17-12-19,35-33 0,-42 32-9,-6 6 22,4-4 6,0-1 1,-1 0-1,11-22 1,-20 34-13,9-17 204,0-1 0,9-29 0,-20 71 185,-1-9-346,-2 28 105,-3 88 34,6-92 34,-1 79 0,2 17-145,0-81 18,-1 184 22,-1-197-60,-15 99 15,17-136-48,0-1 0,0 1 0,0-1 0,-1 1 0,1-1 0,-1 0 0,1 1 0,-1-1 0,0 1 0,-1 1 0,0 1 0,-1 0 0,0-1 1,0 1-1,0-1 1,-1 0-1,1 0 1,-1 0-1,1 0 1,-1-1-1,0 1 0,-8 2 1,11-4-3,1-1-1,-1 0 1,0 0 0,0 0 0,1 1-1,-1-1 1,0 0 0,0 0-1,1 0 1,-1 0 0,0-1 0,0 1-1,1 0 1,-1 0 0,0 0 0,1-1-1,-1 1 1,0 0 0,0-1 0,-13-3-1,-23-13 0,-24-20-72,36 19-294,-98-86-225,100 82-166,-75-93-300,70 81-2174,-30-35-7415,135 161 8023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8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1 243 14256,'0'0'4249,"5"1"-3511,1 0-629,-2-1-46,-1 1 0,0 0 0,0-1-1,0 1 1,0 0 0,3 2-1,18 8 94,43 25 0,-55-26-162,-7-7 3,-1 1 0,1-1-1,0 0 1,8 4 0,17 9-5,-22-12 8,0-1 0,11 5 0,-14-7 2,0 0 0,1-1 0,-1 0 0,1 0 0,-1 0 0,0 0 0,1-1 0,8-2 0,-4-1 58,1-2-33,0-1 0,-1-1 0,11-10 0,-11 7 153,1-9-68,14-33 0,-19 36-72,1-17 145,-1-1-1,2-38 1,-9 40-92,-2 23 140,2 7-200,-1 0 0,0 0 0,0 1 0,0-1 0,0 1 0,-1-1 0,1 1 0,-1 0 0,-2-2 0,5 4-28,-1 0 1,1 0-1,0-1 1,0 1-1,0 0 1,-1 0-1,1 0 1,0 0-1,0 0 1,0 0-1,0 0 1,-1 0-1,1 0 1,0 0-1,0 0 1,0 0-1,-1 0 1,1 0-1,0 0 1,0 0-1,0 0 1,-1 0-1,1 0 1,0 0-1,0 0 1,0 0-1,-1 0 1,1 1-1,0-1 1,0 0 0,0 0-1,0 0 1,-1 0-1,1 0 1,0 1-1,0-1 1,0 0-1,0 0 1,0 0-1,0 0 1,0 1-1,-1-1 1,1 0-1,0 0 1,-13 16 162,-22 32 0,33-45-135,0 0 1,1 0-1,-1 1 1,-1 4 0,-42 131 219,44-133-195,-1 0 1,1 0-1,-1 11 0,-9 194 250,11-204-280,0 0 0,0-1 0,0 1 0,3 8 0,16 78 112,10-4-110,-28-86-30,0 0 1,0 0 0,0 0 0,1 0 0,-1 0 0,1 0 0,0-1 0,4 6 0,10 12 5,26 24 0,-22-26-18,30 18 0,-50-36 12,3 2-19,0 0 0,0 0 0,1 0 0,-1 0 0,1 0 0,6 2 1,71 20-110,5-11-79,-47-11-698,71-2 3,8-7 681,-48 4-2443,67-2-7372,-319 11 7538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9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1 12912,'16'22'270,"-15"-21"-88,0 0 0,0 1-1,0-1 1,-1 0 0,1 0-1,0 1 1,-1-1 0,1 1 0,-1-1-1,1 0 1,-1 1 0,1 1-1,0 4 171,4 15 106,-4-11 477,-5 15-462,-1-1 0,-2 1 1,0-1-1,-16 34 0,10-30-388,-19 32-1,18-37-83,-22 32-33,35-54 7,0-1 0,0 1 1,0-1-1,0 0 0,-1 1 1,1-1-1,0 0 0,-1 0 0,1 0 1,-1 0-1,-1 1 0,2-2 21,1 0-1,-1 0 0,0 1 1,0-1-1,0 0 0,1 0 1,-1 0-1,0 0 1,0 0-1,0 0 0,0-1 1,1 1-1,-3-1 0,3 1 2,0 0 0,0 0-1,0 0 1,0 0 0,0 0 0,0 0-1,-1 0 1,1 0 0,0 0-1,0 0 1,0 0 0,0 0-1,0 0 1,0 0 0,0 0 0,0-1-1,-1 1 1,1 0 0,0 0-1,0 0 1,0 0 0,0 0-1,0 0 1,0 0 0,0-1-1,0 1 1,0 0 0,0 0 0,0 0-1,0 0 1,0 0 0,0 0-1,0-1 1,0 1 0,0 0-1,0 0 1,0 0 0,0 0 0,0 0-1,0 0 1,0 0 0,0-1-1,0 1 1,0 0 0,0 0-1,0 0 1,1 0 0,10-54-217,-5 31 34,17-36 0,-15 41 166,0 0-34,37-69-12,-36 71 54,36-39 0,-45 55 11,0 0 1,0-1 0,0 1-1,0 0 1,1 0 0,-1-1-1,0 1 1,0 0 0,0 0-1,1 0 1,-1-1 0,0 1-1,0 0 1,1 0-1,-1 0 1,0 0 0,0 0-1,1-1 1,-1 1 0,0 0-1,0 0 1,1 0 0,-1 0-1,0 0 1,1 0 0,-1 0-1,0 0 1,0 0 0,1 0-1,-1 0 1,0 0-1,1 0 1,-1 1 0,4 0-7,-1 0 1,0 1 0,1-1-1,-1 1 1,0 0 0,0 0-1,0 0 1,0 1 0,0-1-1,-1 1 1,1-1-1,2 5 1,-5-6-22,1 0 0,0 0-1,-1 0 1,1 0 0,0 0 0,-1 0 0,1 0-1,-1 0 1,0 0 0,1 0 0,-1 0 0,0 2-1,22 112-529,-16-78-1902,6 32-5600,-29-161 6075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47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508 1 15328,'-7'6'1575,"-75"72"191,60-58-818,-96 92 300,113-107-1143,0-1 0,1 1 1,0 0-1,-5 7 0,-59 83 422,-5 15-404,68-103-106,1 0 1,0 1-1,0-1 1,-3 10 0,-37 98 74,8 7-19,35-116-27,-1 1 0,1-1-1,-1 1 1,2 0 0,-1 10 0,1-17-46,0 132 278,13 3-180,-11-124-29,0 0-1,5 18 1,-7-29-69,37 122 207,11-7-168,-27-73-51,-21-42 12,54 94-8,4-9-66,-36-54-284,94 119-1148,-45-61 245,-70-89 1216,-1 1 0,1 0-1,-1 0 1,1-1 0,0 1-1,-1 0 1,1-1 0,0 1 0,-1-1-1,1 1 1,0-1 0,0 1 0,0-1-1,-1 0 1,1 1 0,0-1 0,0 0-1,0 1 1,1-1 0,-2 0 45,10 2-301,0 1 1,20 0-1,-17-3 222,0-1 0,16-3 0,-25 4-385,1-1 0,0 1-1,0 0 1,8 0 0,49 3-7961,-145-6 6333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47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15416,'39'-6'301,"-37"6"-134,-1 0 1,0 0-1,1 0 0,-1 0 1,0 0-1,0 0 1,1 0-1,1 0 0,65 18 1817,-67-17-1895,1-1-1,-1 1 0,0 0 0,1-1 0,-1 1 0,0 0 0,1 0 0,-1 0 1,2 2-1,87 79 1044,-66-56-786,51 64 1,13 17-280,-81-100-71,-1 2 1,0-1 0,9 17-1,61 116-9,-2 15 6,-74-156 7,6 12-5,0 2 0,-1-1 0,3 15 0,-8-28 5,47 178-20,-9 10-48,-36-176 4,0 0 0,0 0 0,-2 0 0,0 19 0,-8 179-256,-16 9 72,23-208 95,-1 1 0,0-1 0,-1 0 0,0 0 0,-7 18 0,10-29 153,-83 199-915,-22-4 583,44-78-2357,-52 120-5828,264-553 6425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40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13176,'45'4'2114,"52"10"-1,-82-10-2004,-6-2 22,-1-1-1,18 2 0,84 7 225,-85-7-342,121 12 27,-111-11 80,173 18 67,-164-16 28,178 41 73,-180-37-160,147 38 54,-157-38-60,107 34 172,-130-41-241,-3-2-34,-1 1 1,1-1-1,0 1 1,-1 0-1,8 5 1,-12-7-12,2 3 7,-13-3 16,-63-13 0,51 10 4,-118-19 27,104 16 20,-185-33 72,173 30 106,-188-41 91,191 40-158,-156-29 59,166 32-152,-123-25 268,151 30-282,-71-17 472,78 19-553,0 0-1,0 0 0,0 0 1,0 0-1,0-1 0,0 1 1,1 0-1,-1 0 0,0 0 1,0 0-1,0 0 0,0 0 1,0 0-1,0 0 0,0 0 1,0 0-1,0 0 0,0-1 0,1 1 1,-1 0-1,0 0 0,0 0 1,0 0-1,0 0 0,0 0 1,0 0-1,0-1 0,0 1 1,0 0-1,0 0 0,0 0 1,0 0-1,0 0 0,0 0 1,0 0-1,0-1 0,0 1 1,0 0-1,0 0 0,0 0 1,0 0-1,0 0 0,-1 0 1,1 0-1,0 0 0,0-1 1,0 1-1,0 0 0,0 0 1,0 0-1,0 0 0,0 0 1,0 0-1,0 0 0,-1 0 0,1 0 1,0 0-1,0 0 0,0 0 1,0 0-1,0-1 0,0 1 1,0 0-1,-1 0 0,1 0 1,0 0-1,0 0 0,12-5 51,-9 4-24,23-10 23,-10 8 54,107-12 33,-116 15-133,0-1 1,0 1-1,7 1 0,94 4 26,16 4-8,-110-8 24,23 5 0,89 20 50,28 15-78,-85-15-26,117 63 1,-178-84-13,-1-1-1,1 1 1,9 8 0,69 58-46,-8 6-116,-72-71-31,0 0 1,-1 0 0,6 10-1,-11-16 209,62 96-833,-7 8 562,-55-104 271,33 61-2873,38 59-7060,-165-280 7476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41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71 688 13808,'22'-9'234,"-33"11"1452,1-2 0,-16 1 0,21-1-1513,-1 0 149,-27-2-394,32 0-468,1 2 536,0 0 1,0 0 0,1-1-1,-1 1 1,0 0-1,0 0 1,0 0-1,1 0 1,-1 0-1,0-1 1,0 1 0,1 0-1,-1 0 1,0 0-1,0 0 1,1 0-1,-1 0 1,0 0-1,0 0 1,1 0 0,-1 0-1,0 0 1,0 0-1,1 0 1,12 1-48,-1 1 0,23 5-1,80 24-133,-113-31 175,-1 1-1,0-1 1,1 0-1,-1 1 1,0-1-1,1 0 1,-1 0-1,1 0 1,-1 0 0,1 0-1,-1 0 1,0 0-1,3-1 1,2 0-11,13-1 0,-11-2-4,9-10 46,-1-1 0,17-19-1,-28 26-11,-5 7 28,1-1 0,0 0 0,0 1 0,1 0 0,-1-1 0,0 1 0,0 0 0,1-1 0,-1 1 0,3-1 0,4-3 119,0 0 0,10-4 0,-17 9-138,-1-1 0,1 1 0,0 0-1,-1 0 1,1 0 0,-1 0-1,1 0 1,-1 0 0,1 0 0,-1 0-1,1 0 1,0 0 0,-1 0 0,1 0-1,-1 0 1,2 1 0,21 5 185,31 14 0,-37-11-3,138 97 40,-71-46-312,-83-60 61,-1 0-1,0 0 0,1 1 0,-1-1 0,1 0 1,-1 0-1,1 0 0,-1 0 0,0 1 0,1-1 1,-1 0-1,1 0 0,-1 0 0,1 0 0,-1 0 1,1 0-1,-1 0 0,0 0 0,1 0 0,-1-1 1,1 1-1,-1 0 0,1 0 0,-1 0 0,0 0 1,1-1-1,23-7-136,-2 0 0,27-15 0,-44 21 92,-1-1 1,-1 1-1,1-1 1,0 0-1,3-4 0,78-69-277,33-38 266,100-112 121,-178 187 212,152-131 126,-186 165-302,0 0 0,0 0 0,14-7 0,72-37 270,1 11-228,-93 38-132,3-1 31,0-1-1,0 1 0,0 0 0,0 1 0,0-1 0,1 0 0,-1 1 0,0 0 1,5 0-1,-8 0-30,26-1 152,37 5 1,-37 0-140,36 11-1,-58-14-42,1 1 0,-1-1 0,1 1 0,-1 0 0,8 5 0,-12-7 30,84 51-180,-2 15 26,-68-53-1272,21 12 0,64 46-8202,-231-165 7251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5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756 0 15152,'-48'38'333,"46"-37"-95,1 0 0,-1 0 1,0 0-1,0 0 0,1 0 1,-5 1-1,-116 38 1987,90-33-1132,-167 35 249,159-35-1194,-10 1-35,-85 15-1244,116-19 582,-39 8-2643,22-5-6010,84-17 6914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42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3 739 16671,'-1'5'685,"0"0"0,1 1-1,0-1 1,0 10-1,0-14-506,0 1 0,1 0 0,-1 0 0,0-1 0,1 1 0,-1 0 0,1 0 0,0-1 0,0 1 0,-1-1 0,1 1 0,0-1 0,0 1 0,1-1 1,-1 1-1,0-1 0,0 0 0,2 2 0,1-3-310,41-6-56,-32 2 14,27-12 1,17-8 138,60-32 54,-95 45 76,91-43 99,-89 44 186,96-27 131,-115 36-456,0 0 0,-1 0 0,1 1 0,5-1 0,169-2 305,-172 3-328,0 0 0,0 1 0,9 1 0,70 17 100,14 13-106,74 44-72,-169-74-1,0 1 0,-1-1 1,1 0-1,6 1 0,143 34-282,-152-36 307,1-1-1,-1 1 1,1-1-1,0 0 1,-1 0-1,1 0 1,0 0 0,-1 0-1,1-1 1,3 0-1,-6 1 23,29-6-123,29-9 0,31-21-47,-79 31-30,-1 0 0,11-7 0,84-57-400,6-15 330,-98 74-107,17-18 0,67-72-376,-4-10 440,-84 100 42,0 1 0,10-9-1,124-111-746,-100 92-1307,43-40-6337,-199 180 6508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43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1 465 11568,'0'0'1929,"5"0"-317,40 0 1101,-39 0-2506,-1 1 0,1-1 0,0 1 0,-1 0 0,0 0-1,1 0 1,6 4 0,-8-4-185,4 3 200,12 12 3,3 5-180,-11-9-150,-1 1-1,17 26 0,-28-39 87,1 0-1,-1 1 1,1-1-1,-1 0 1,1 1-1,-1-1 1,1 0 0,-1 1-1,1-1 1,-1 0-1,1 0 1,-1 0-1,1 0 1,-1 0 0,1 1-1,0-1 1,-1 0-1,1 0 1,-1 0-1,1-1 1,-1 1 0,1 0-1,0 0 1,0 0-1,0 0-21,2 0 6,2-2 25,7-7-115,57-57 13,-51 49 120,79-74 76,-75 73 262,97-71 146,-115 86-397,1-1 0,0 1 0,9-3 0,162-70 436,-172 74-469,1 1 1,0-1-1,0 1 1,0 0-1,7-1 1,76-7 315,0 10-266,-88-1-112,5 0 36,1 0 0,-1 1 0,0 0 0,7 1 0,61 19 144,-3 10-137,-44-16-8,81 72 7,-104-84-46,0 0 0,0-1 0,0 1 0,6 3 0,98 59-52,-105-64 43,-1 0 0,1 0 0,-1 0-1,1-1 1,0 1 0,0 0 0,-1-1 0,1 0-1,0 1 1,0-1 0,2 0 0,-4 0 13,19 2-78,24-1 1,-21-2 61,21-5 0,-40 5 15,0 1 0,1-1 0,-1 0 0,0 0 0,1 0 0,3-3 0,-7 4 1,73-35-6,3-13 14,-43 28 38,149-86 57,-144 85 130,156-75 50,-155 79-270,151-50-65,-186 65 10,0 1 0,0 0-1,0 0 1,0 0 0,0 1-1,0-1 1,7 1 0,88 2-293,1 12 178,-100-14 157,19 3-1433,22 1 0,79 5-8668,-280-22 7599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44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1 770 9864,'32'69'209,"-28"-63"1023,-2-6-757,-1-6-213,-1 5-138,-7-63 2264,4 43-1806,-3-53 3080,10 98-1997,2 46-1199,2 27-468,-5-51-371,-3-43 192,2-6-65,5-9 53,-2 0 0,8-26 0,-11 32 116,7-17-643,47-136-208,-41 118 608,32-73 0,7-14 271,-32 81 122,83-150 99,-103 193-101,0 0-1,1-1 0,-1 1 0,1 0 1,6-5-1,45-47 355,-38 42-346,23-14 1,-39 28-80,1-1 24,1 0 1,-1 0-1,0 0 1,0 1-1,1-1 1,-1 0 0,0 1-1,1-1 1,-1 1-1,0-1 1,1 1-1,-1 0 1,1 0-1,2-1 1,6 0 68,0 1 0,0 0 0,18 2 0,-16 0-45,0 1 1,22 9-1,-32-11-18,0 0-1,0 0 0,0-1 1,0 1-1,0 0 1,-1 1-1,1-1 1,0 0-1,-1 0 1,1 1-1,1 2 0,16 14 148,18 26 0,17 37-63,-32-48 108,85 127 52,-104-155-268,1 0-1,-1 0 0,9 8 1,94 87 47,-104-98-42,-1-1 1,1 0-1,0 1 0,0-1 1,0 0-1,0 0 0,0 0 1,0 0-1,4 1 0,-6-2-11,15 5 57,31 7 0,-29-10-37,30 0 1,-43-2-2,1 0 0,-1 0 0,0-1 0,8-1 0,68-17 79,7-11-67,-51 14 24,160-83 67,-155 77 140,172-101 80,-170 101-220,164-74 20,-201 93-150,0 1 0,0-1 0,0 1 0,10-1 0,176-29-172,-135 24-2898,58-12-7257,-269 46 7785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45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1 329 16855,'7'-4'48,"-2"1"298,-1 0 0,1 0 0,-1 0 0,8-7 0,-12 10-299,0 0 0,0 0 0,0 0 0,-1 0-1,1 0 1,0 0 0,0 0 0,0 0 0,0 0 0,0-1 235,0 1-235,0 0 0,0 0 0,0 0-1,0 0 1,0 0 0,0 0 0,0 0 0,0 0 0,-1 0 0,1 0 0,0 0 0,0 0 0,0-1 0,0 1 0,0 0 0,0 0 0,0 0 0,0 0 0,0 0-1,0 0 1,0 0 0,0 0 0,1 0 0,-1 0 0,0 0 0,0 0 0,0 0 0,0-1 0,0 1 0,0 0 0,0 0 0,-11 4 1578,6-3-1551,17-13-343,-3 2 43,16-13 1,40-30-153,-49 43 338,77-38 16,-91 47 41,0 0 1,1 0-1,-1 0 0,1 0 0,-1 1 0,4-1 0,99-14 187,-84 15 98,-10 1-183,10 2 13,-1 0 0,0 0 0,28 11-1,93 39 663,-105-39-744,-19-10-28,77 5 3,-72-11-50,110-26-53,-100 19-180,167-58-57,-158 52 270,163-48-6,-165 53 46,146-22 17,-151 29 56,-20 2-42,23-1 26,0 2 0,55 8 0,45 15 16,-109-18-208,111 5-140,-98-7-2824,42 3-7631,-194-15 8079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4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0 364 11384,'0'0'5279,"3"9"-5272,2 1-6,8 28 7,7 31 4,-15-50 14,5 36 0,-7-36-19,0-2 32,2 30-1,-3-13 24,2 52 270,-2-73-24,-1-9-161,-2-8 240,-11-80 119,9 62-316,-9-75 130,10 56-104,-3-62 87,5 63-220,2-69 222,2 59-220,10-53 338,-12 93-399,5-17 35,-5 22-45,1-2 2,-1 0 1,1 1 0,0 0 0,0-1 0,0 1 0,1 0 0,0 0 0,0 1-1,8-8 1,-2 5 30,3 1-38,-11 6-11,0 0-1,0 1 1,1-1-1,-1 0 1,0 1-1,1 0 1,-1 0-1,0 0 1,1 0-1,-1 0 0,0 0 1,1 0-1,-1 1 1,0-1-1,0 1 1,1 0-1,-1-1 1,4 3-1,-5-2 2,-1-1-1,0 0 1,0 0-1,0 0 1,0 0-1,1 0 1,-1 0-1,0 0 1,0 0-1,0 0 0,0 1 1,1-1-1,-1 0 1,0 0-1,0 0 1,0 0-1,0 0 0,0 1 1,0-1-1,0 0 1,1 0-1,-1 0 1,0 1-1,0-1 1,0 0-1,0 0 0,0 0 1,0 0-1,0 1 1,4 19-41,-3-16 41,-1 1-1,0 0 1,0-1-1,-1 8 0,0-7 3,-1 1 0,0-1-1,1 1 1,-2-1 0,1 0-1,0 0 1,-1 0-1,0 0 1,-6 6 0,1 1 2,-8 10-38,0-2 1,-39 36 0,50-49-511,-4 11 277,-5 14-2915,3-10-5717,25-52 6706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6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 7984,'0'0'425,"3"6"-66,11 19-227,-13-22-67,1 0 0,0 0 0,-1 0 0,0 0 0,1 1 0,-1-1 0,0 5 0,2 5 15,11 36 61,-2-11-69,1 9-57,18 69 343,-19-55 722,-4-44 42,-4-25-316,-2 2-690,0 0-1,-1 0 1,0 0 0,0 0-1,-1 0 1,0 0-1,0-1 1,-1-9-1,0 6-53,-6-69 777,6 71-776,-1-6 180,-1 0-1,-9-25 1,7 23-164,-12-39 703,16 52-707,0-1 0,1 1 0,-1 0 0,1 0 0,0-1 0,0 1 0,0-4 0,0 0-27,0 6-35,1 0 0,-1 0 0,0 0 0,0 0-1,0 0 1,0 0 0,1 0 0,-1 1 0,0-1-1,1 0 1,-1 0 0,1 0 0,-1 0 0,1 0-1,-1 1 1,2-2 0,1-1 16,3-5 30,0 0 0,0 1 0,1 0 0,0 0 0,10-6-1,21-12-427,-19 14-729,18-15 0,-32 24 873,31 4-1810,-1 0-6811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7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12640,'-17'4'229,"17"-4"-149,-1 1 0,1-1-1,0 0 1,-1 1 0,1-1 0,0 0-1,0 1 1,-1-1 0,1 0 0,0 1 0,0-1-1,0 1 1,-1-1 0,1 1 0,0-1-1,0 0 1,0 1 0,0-1 0,0 1 0,0-1-1,0 1 1,0-1 0,0 1 0,0-1-1,0 0 1,0 1 0,0 0 59,1 4 112,0 0 1,1 0-1,-1 0 0,1-1 0,3 6 0,-2-2-246,13 27 112,35 45-1319,-28-47 651,-15-22 421,8 17-1185,-10-19 655,-2-3 442,-1 1 1,0-1 0,0 1 0,0 0-1,2 7 1,-5-9-1195,0 6-5341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7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9776,'0'0'0,"2"32"0,2 23 0,3-48-2520,0-24 2776,0 6 8,-2-1-264,8-13-5424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7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12104,'0'0'18,"-1"0"1,1 0-1,0 0 0,0 0 1,0 0-1,0 0 1,-1 0-1,1 0 1,0 0-1,0 0 1,0 0-1,0 0 1,-1 0-1,1 0 1,0 0-1,0 0 0,0 0 1,0 0-1,0 0 1,0 0-1,-1 1 1,1-1-1,0 0 1,0 0-1,0 0 1,0 0-1,0 0 0,0 0 1,0 1-1,0-1 1,-1 0-1,1 0 1,0 0-1,0 0 1,0 1-1,0-1 1,0 0-1,0 0 1,0 0-1,0 0 0,0 1 1,0-1-1,0 0 1,0 0-1,0 0 1,0 0-1,0 0 1,0 1-1,1-1 1,3 10 1393,-2-8-1247,0 3 8,13 18 771,26 34 45,28 46 92,26 43-333,-88-135-634,-7-11-102,0 0 0,0 0 0,0 0 0,0 0 0,1 0-1,-1 0 1,0 0 0,0 0 0,0 0 0,0 0 0,0 0 0,0 0 0,1 0 0,-1 0 0,0-1 0,0 1 0,0 0 0,0 0 0,0 0 0,0 0 0,0 0 0,1 0 0,-1 0 0,0 0 0,0 0 0,0 0-1,0 0 1,0-1 0,0 1 0,0 0 0,0 0 0,0 0 0,0 0 0,0 0 0,0 0 0,0-1 0,0 1 0,1 0 0,-1 0 0,0 0 0,0 0 0,0 0 0,2-7 94,6-48 644,-6 36-462,6-25 0,6-4-16,-9 32-150,10-22 0,-12 32-123,0 0 0,0 1 0,1-1 1,0 1-1,0-1 0,0 1 0,0 0 0,9-6 0,-10 8-272,1 1 0,0-1 1,0 1-1,7-4 0,-10 6 94,0 0 1,0-1-1,0 1 1,0 0 0,0-1-1,0 1 1,0 0-1,0 0 1,0 0 0,0 0-1,0 0 1,0 0-1,0 0 1,0 0 0,0 0-1,0 1 1,0-1-1,0 0 1,0 1 0,0-1-1,0 1 1,0-1-1,0 1 1,0-1 0,0 1-1,-1 0 1,1-1-1,1 2 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8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6 11296,'-103'-5'4104,"100"5"-3997,0 0 0,0 0 0,0 1 0,0-1 0,0 1 1,0 0-1,-5 2 0,3-1-74,0 2-18,-17 32 17,20-34-24,1 0 0,0 0 0,0 1 0,0-1 0,0 0 1,1 1-1,-1-1 0,1 1 0,-1 2 0,0 5 4,-2-1-1,2-6 12,0 0 0,0 0 0,0 0 0,1 0 0,0 0 0,-1 0 0,2 5 0,1 47 207,0-43-30,4 3-64,1 0 0,1 0 0,0-1 0,13 19 0,-1-13-53,-20-19-69,0-1 1,1 1-1,-1-1 0,1 1 1,0-1-1,-1 1 0,1-1 1,-1 1-1,1-1 0,0 0 1,-1 0-1,1 1 0,-1-1 0,2 0 1,7 2 66,0 0 0,0-1 1,0 0-1,0-1 0,0 1 1,0-2-1,1 0 0,16-3 1,0-6-22,-16 4 28,0-5-24,19-24 0,-23 24 22,2-15-5,-1 1 0,4-30 0,-5-9 183,-6 64-258,0 0 0,0 0 0,0-1 0,0 1 0,0 0 0,0-1-1,0 1 1,0 0 0,0-1 0,0 1 0,0 0 0,0 0 0,0-1 0,0 1 0,0 0 0,0-1 0,0 1-1,0 0 1,0 0 0,0-1 0,1 1 0,-1 0 0,0-1 0,0 1 0,0 0 0,1 0 0,-1 0-1,0-1 1,0 1 0,0 0 0,1 0 0,5 6 58,5 15-52,-11-20-5,7 12 19,0 0-1,1-1 1,17 22 0,-14-22-624,15 12 0,-23-21 578,-2-2-62,0-1 0,-1 1 0,1 0 0,0-1-1,0 1 1,0-1 0,0 1 0,0-1 0,0 1 0,0-1 0,0 0 0,0 1 0,0-1 0,0 0 0,0 0 0,0 0 0,0 0 0,0 0 0,0 0 0,0 0-1,0 0 1,0 0 0,0 0 0,0 0 0,0-1 0,0 1 0,0-1 0,0 1 0,2-1 0,0-2-176,0 1 1,1-1-1,-1 0 1,0 0-1,4-5 1,-5 5-431,19-19-8858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6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537 361 13808,'-37'-53'1585,"-10"-14"213,35 52-758,-57-64 346,53 64-700,-75-61 193,73 64-604,-77-28 83,94 39-348,0 1 1,0-1-1,-1 1 0,1-1 0,0 1 0,-1 0 0,1 0 0,0 0 0,-1 0 0,1 0 1,-2 0-1,-12 2 34,1 1 1,0 1 0,-25 10-1,38-14-35,0 0 0,0 1 0,0-1-1,0 0 1,1 1 0,-1-1 0,0 1-1,0 0 1,0-1 0,1 1 0,-1 0-1,0-1 1,1 1 0,-1 0 0,0 0-1,-8 14 55,1 0 0,-12 27-1,20-41-54,-1 1 0,1-1-1,0 0 1,-1 0 0,1 1-1,0-1 1,0 0 0,0 1 0,0-1-1,0 0 1,0 1 0,0 0-1,4 28 59,13 46 0,-15-72-50,-1 1-1,1 0 0,4 6 1,80 142 74,-81-146-69,-1 0-1,7 8 1,95 102 68,-103-114-78,0 0-1,0-1 1,0 1 0,4 2-1,9 5 15,0-1 0,28 11 0,-43-19-21,0-1-1,-1 0 1,1 1-1,0-1 1,0 0-1,0 0 1,-1 0-1,1 0 1,0 0 0,0 0-1,0 0 1,0 0-1,-1 0 1,3 0-1,4-3 7,1 1 0,-1-1-1,1 0 1,-1 0 0,0-1 0,11-8-1,-16 11-6,-1 1-1,0-1 0,0 0 1,0-1-1,0 1 1,0 0-1,0 0 0,1-2 1,8-15 8,0 0 0,9-26 0,-14 25 2,-4 17-11,3-22 6,-1-1 0,1-43 0,-13-78 70,10 144-28,2 4-33,5 5-4,8 16 5,-7-7 30,47 114 18,-42-92-44,30 80 3,5 19-17,-30-78 5,68 262 10,-74-257 10,32 239 10,-43-290-39,-1 0 1,0 14-1,-5 83 10,3-92-14,-1 0 1,-1 0 0,-10 34-1,10-46 0,0 1 0,0 0 0,-1-1-1,1 0 1,-1 0 0,-1 0 0,1 0-1,-1-1 1,0 0 0,0 0 0,-1 0 0,0 0-1,1-1 1,-1 0 0,-1 0 0,1-1-1,-9 4 1,14-6-1,-1 0 0,1-1 0,0 1 0,0-1 0,-1 0 0,1 1-1,0-1 1,-1 0 0,1 0 0,0 1 0,-1-1 0,1 0 0,0 0 0,-1-1 0,1 1-1,0 0 1,-2-1 0,-12-1-5,0-1-1,-28-9 0,17 1-21,-30-18 0,56 29 28,-8-4-86,0-1 0,-9-7 0,-144-119-350,132 103-216,-84-107-284,80 94-2127,-35-39-6807,159 187 7442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8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12824,'8'53'1304,"4"9"152,9 23 189,-14-60-1544,-2-4 232,29 89-15,-26-87-732,41 92-279,-39-95-293,66 132-3029,-74-149 3893,-1 0 0,1 0 1,0 0-1,0 0 0,4 4 0,3 4-1207,9 12-5124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8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1 13808,'-32'54'1544,"-29"44"1202,37-63-3469,7-13-946,-32 33-1,26-31-7830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9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57 13000,'-27'-12'228,"33"18"2052,15 8-1115,60 30 613,-43-26-1708,-13-9-75,43 11 0,-37-16 5,-20-3 8,0-2 0,18-1 0,-27 1 11,1 0-1,-1 1 1,1-1-1,-1 0 0,1-1 1,-1 1-1,1 0 0,-1-1 1,0 1-1,0-1 1,0 1-1,1-1 0,-2 0 1,3-3-1,-1 3 16,1-5 192,-2 2-179,-1 0-1,1 0 1,-1 0-1,0-1 1,-1 1-1,1 0 1,-1 0-1,0-1 0,-1 1 1,1 0-1,-3-10 1,-6-5 27,4 14 168,-6-2-82,-18-9 1,28 17-151,0-1-1,1 1 1,-1 0-1,1-1 1,-1 1-1,0 0 1,1 0-1,-1 0 1,1 0-1,-1 0 1,0 0-1,1 0 1,-2 0-1,-10 1 58,0 0-1,-16 4 0,18 0 127,-7 8-69,-22 20 0,28-19-42,-34 70 59,44-82-109,0 1 0,0-1 1,0 1-1,1-1 0,-2 5 0,-10 96 215,12-100-237,0-1 1,-1 0-1,2 0 1,-1 0-1,0 0 1,1 4-1,3 8 14,1 0 0,0 0-1,10 17 1,-14-30-22,-1 0 1,1 0-1,-1-1 0,1 1 1,-1 0-1,1-1 0,-1 1 0,1 0 1,-1-1-1,1 1 0,0-1 1,0 1-1,-1-1 0,2 1 1,9 4-9,-1 0 0,0-2 1,1 1-1,20 3 1,-29-7-49,1 1 1,-1-1 0,0 0-1,0 0 1,0 0 0,4-1-1,100-23-516,-74 16-2332,32-6-6863,-149 33 7355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1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695 127 12280,'1'-2'445,"1"1"0,-1-1 0,0 0 1,1 1-1,-1-1 0,3-1 1,5-8 730,-8 9-1096,0 0 0,0 0 0,0 0 0,0 0 0,-1 0 0,1 0 1,-1 0-1,1 0 0,-1-1 0,0 1 0,0 0 0,0 0 0,0 0 0,0-1 0,-1 1 1,1 0-1,-1 0 0,1 0 0,-1 0 0,0 0 0,0 0 0,0 0 0,0 0 0,0 0 0,0 0 1,0 0-1,-1 1 0,1-1 0,-1 0 0,1 1 0,-1-1 0,0 1 0,1 0 0,-1-1 0,0 1 1,-4-1-1,-47-15 242,40 13-164,0 2-1,-25-3 1,23 4-117,1 0 22,0 0 1,0 1 0,0 0 0,-20 4-1,19-2-35,-89 6 272,88-6-120,-65 17 52,80-18-224,-1-1 1,1 0-1,0 1 0,-1-1 0,1 1 0,0 0 0,-1-1 0,1 1 1,-2 1-1,-66 54 101,67-54-105,1-1-1,0 0 1,0 1 0,-1-1 0,1 1-1,0-1 1,0 1 0,-1 1-1,-39 92 48,36-73 4,-8 105 19,13-94-54,1 192 11,-1-176 4,-2 71 3,0 27-28,-10 125-1,9-225 4,-15 161 5,14-172-10,-21 116 12,21-126 8,-3 15-29,-15 134 251,22-171-235,-1 0 1,1 1-1,0-1 1,1 0-1,-1 1 1,1-1-1,2 7 1,-1-4 5,-2-6-7,1 1-1,0 0 0,0 0 1,0-1-1,0 1 0,0 0 1,1-1-1,-1 1 0,0-1 1,1 0-1,-1 1 0,1-1 1,-1 0-1,1 0 0,0 0 1,1 1-1,0-1-1,-2 0-5,0 0 1,0 0 0,1-1-1,-1 1 1,1-1-1,-1 1 1,0-1-1,1 1 1,-1-1-1,1 0 1,-1 0-1,3 1 1,4-1 7,0 3-4,-5-2 10,1-1-1,-1 1 0,1-1 1,-1 1-1,7-1 1,118-3 156,-69-1-68,90 0 339,-133 3-424,-6 1 13,0 0 1,11 2-1,102 18 338,-83-9-382,-36-9 90,3 0-377,1 0 0,-1 1-1,0 0 1,0 0 0,12 9 0,-19-13 267,0 1 1,0 0-1,0 0 0,0 0 1,-1 0-1,1 0 1,0 0-1,0 0 1,0 0-1,0 0 0,0 0 1,0 0-1,0 0 1,0 0-1,0 0 1,0 0-1,0 0 1,0 0-1,0 0 0,0 0 1,0 0-1,0 0 1,0 0-1,0 0 1,0 0-1,-1 0 0,1 0 1,0 0-1,0 0 1,0 1-1,0-1 1,0 0-1,0 0 1,0 0-1,0 0 0,0 0 1,0 0-1,0 0 1,0 0-1,0 0 1,0 0-1,0 0 1,0 0-1,0 0 0,0 0 1,0 0-1,0 0 1,0 0-1,0 0 1,0 0-1,0 0 0,0 0 1,0 0-1,0 1 1,0-1-1,0 0 1,0 0-1,0 0 1,0 0-1,0 0 0,0 0 1,0 0-1,0 0 1,0 0-1,0 0 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2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68 11744,'0'0'5191,"-2"-4"-4671,0 0-455,0-1 0,0 1 0,0 0 0,-1-1-1,0 1 1,0 0 0,0 1 0,0-1 0,-7-5-1,-19-7 184,28 16-242,1 0-1,-1-1 0,1 1 0,-1 0 0,1 0 0,-1 0 0,1 0 0,-1 0 0,1 0 0,-1 0 0,1 0 0,-1 0 1,1 0-1,-1 0 0,0 0 0,-68 14 123,55-9 0,-54 38 61,66-42-175,1 0 0,0 0 0,0-1 0,0 1 0,0 0 0,0 0 1,0 0-1,0 1 0,0-1 0,0 1 0,-46 81 219,40-64-20,-6 71 69,13-88-271,-1-1 1,1 1 0,0-1-1,0 0 1,0 1 0,1-1-1,-1 1 1,0-1-1,0 0 1,2 3 0,6 18 86,19 36 1,-26-57-75,0 1 0,0-1 1,0 1-1,0-1 0,0 1 0,1-1 0,1 2 0,14 11 94,38 23-1,-53-36-115,0 0 0,-1 0 0,1 0 0,0-1 1,0 1-1,4 0 0,19 3 24,39 2 0,-46-7 122,7-5-56,30-11 1,-53 17-92,-1 0 1,0-1-1,1 0 1,-1 1-1,0-1 1,0 0-1,0 1 1,0-1-1,2-2 1,0 1 3,2-3 1,0 1 0,0-1 0,0-1 0,0 1 0,-1-1 0,0 1 0,0-1 0,-1-1 1,1 1-1,4-13 0,-7 14 8,3-4 1,-1 0 0,-1-1 0,1 1 0,-2-1 0,1 1 0,-1-19-1,-2-6 40,-4-3-42,3 28-1,-1 1 1,1-1 0,-6-11 0,-18-30-3527,24 47 3121,-9-16-8968,26 44 7049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3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12280,'0'18'282,"2"-12"1132,3 3-346,0-1-504,-1 0 0,5 12-1,22 65 608,-24-63-636,29 113 177,-29-106-386,30 127 112,-29-119-210,37 171 84,-37-169-144,-3-15-92,23 124 94,-25-132-153,0-3-27,0 0 1,1 22-1,-11-57-1519,-3-35-598,9 54 2080,0 0-1,1 0 0,-1 0 0,1 0 1,0 0-1,0 1 0,1-7 1,0-1-12,0-31-1984,1-22-7957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4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11384,'11'16'536,"-6"-9"-29,-1 0 0,1 1 1,-2-1-1,5 12 0,14 50 325,-17-51-489,10 25 1,0-3-294,18 73 151,-32-101 296,-1-12-491,0 0 0,0 0 1,0 0-1,0 0 0,0 0 0,0 0 1,0 0-1,0 0 0,0 0 0,0 1 1,0-1-1,0 0 0,0 0 0,0 0 1,0 0-1,0 0 0,0 0 0,0 0 1,0 0-1,0 0 0,0 0 0,0 1 1,0-1-1,0 0 0,0 0 1,0 0-1,0 0 0,0 0 0,-1 0 1,1 0-1,0 0 0,0 0 0,0 0 1,0 0-1,0 0 0,0 0 0,0 0 1,0 0-1,0 0 0,-1 0 0,1 0 1,0 0-1,0 0 0,0 0 0,-1-1 12,0 1 0,0-1 0,0 0 0,0 0 0,0 0 0,1 0 0,-1 0 0,0 0 0,0 0 0,0-2 0,-10-18 51,7 10 93,-11-63 72,14 57-54,4-69 54,-1 69-146,16-53 37,-12 58-52,0 5-45,0 0 0,1 0-1,12-10 1,-19 17-22,0-1 0,1 1 0,-1 0 0,0 0 0,1-1 0,-1 1 0,1 0 0,-1 0 0,0 0 0,1-1 0,-1 1 0,1 0 0,-1 0 0,1 0 0,-1 0 0,1 0 0,-1 0-1,1 0 1,5 1 19,0 0-1,0 0 1,0 0-1,0 1 1,9 3-1,-14-4-20,-1-1-1,1 0 1,0 1-1,-1-1 1,1 0-1,-1 1 1,1-1 0,-1 1-1,1-1 1,-1 1-1,1-1 1,-1 1-1,1-1 1,0 2-1,11 18 29,14 26-1,-4 2-29,10 23-699,2 17-128,-32-81 511,0 0 0,1 0 0,6 10 0,-2-4 124,-2 0 85,-3-9 57,0 1 0,0-1 0,1 1 1,-1-1-1,4 4 0,7 9-984,20 19 0,9 10-8048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4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8792,'0'0'0,"0"-3"0,0-1 0,2-2-1840,2-1 1840,3-5-4504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5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18 6008,'-1'0'147,"1"0"1,0 0-1,-1 0 0,1 0 1,0 0-1,-1-1 0,1 1 1,0 0-1,-1 0 0,1-1 1,0 1-1,0 0 0,-1 0 1,1-1-1,0 1 0,0 0 1,0-1-1,-1 1 0,1 0 1,0-1-1,0 1 0,0 0 1,0-1-1,0 1 0,-1 0 1,1-1-1,0 1 0,0 0 1,0-1-1,0 1 0,0-1 1,0 1-1,1 0 0,-1-1 1,-2-7 1579,-1 21 239,1-7-1812,1-4-33,1 1-1,-1-1 1,1 1 0,0-1-1,-1 1 1,1-1-1,1 4 1,-2 96 932,1-76-418,-3 123 215,3-113-430,2 188 127,-2-180-332,-8 155 46,6-167-268,-8 73-103,7-89-679,3-16 783,0 0 0,0 0-1,0 0 1,0 0 0,0 0 0,0 1-1,0-1 1,0 0 0,0 0-1,0 0 1,0 0 0,-1 0 0,1 0-1,0 0 1,0 1 0,0-1 0,0 0-1,0 0 1,0 0 0,0 0 0,0 0-1,0 0 1,0 0 0,-1 0-1,1 0 1,0 0 0,0 0 0,0 0-1,0 0 1,0 1 0,0-1 0,0 0-1,-1 0 1,1 0 0,0 0 0,0 0-1,0 0 1,0 0 0,0 0 0,0 0-1,-1 0 1,-3-10-237,4 10 169,0 0-1,0 0 1,0 0-1,0 0 1,0 0-1,0 0 1,0-1 0,0 1-1,0 0 1,0 0-1,0 0 1,0 0-1,0 0 1,0 0-1,0-1 1,0 1-1,0 0 1,-1 0 0,1 0-1,0 0 1,0 0-1,0 0 1,0 0-1,0 0 1,0 0-1,0-1 1,0 1 0,0 0-1,-1 0 1,1 0-1,0 0 1,0 0-1,0 0 1,0 0-1,0 0 1,-1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5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13448,'0'0'1552,"5"4"-259,17 14-876,-11-7 376,53 71 225,-51-63-690,45 74-35,-27-42-1346,-15-21 766,-10-20-1063,-2-8 857,-3-8 291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6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0 13088,'-37'2'237,"35"-2"-65,0 0 1,0 0-1,0 0 1,0 1-1,0-1 1,0 0-1,0 1 1,0 0-1,0-1 1,0 1-1,-2 1 1,-4 2 130,-16 7 116,14-4 487,-35 41 272,37-35-730,-24 65 105,27-59-498,-10 84 62,15-81 118,14 95 97,-10-95-104,32 78 101,-35-98-297,0 0-1,0 0 1,0 0 0,0 0-1,0 0 1,1 0 0,1 2-1,16 15 144,39 31 0,-56-48-143,0-1 0,0 0 1,0 1-1,0-1 1,1 0-1,1 1 0,12 3 66,0-1-1,34 5 0,-49-9-92,-1 0-1,1 0 1,0 0 0,-1 0-1,1 0 1,0 0-1,-1 0 1,1 0-1,0 0 1,-1 0-1,1-1 1,0 1-1,-1 0 1,1 0 0,-1-1-1,1 1 1,0 0-1,-1-1 1,1 1-1,-1 0 1,2-1-1,3-3 16,0 0 0,0 0 0,-1-1 0,6-5 0,-5 2-7,1 0-1,6-15 1,-11 21 1,0 0 1,0-1-1,0 1 0,0 0 1,1-5-1,4-32 44,2-40 0,-7 54 4,-4-102 202,1 107-160,-3-41 142,5 60-231,0-3 13,0 0 0,1 0-1,-1 1 1,1-1 0,1-5 0,-1 8 17,2 3 18,41 56 78,-34-40-108,47 102 5,-45-95-50,38 84-112,-40-91-450,34 58-334,-43-75 830,-1-1-1,1 1 1,-1 0-1,1 0 0,-1-1 1,1 1-1,-1 0 1,1 0-1,0-1 1,0 1-1,-1-1 1,1 1-1,1 0 0,5 3-150,0 0-1,1-1 0,-1 0 0,1 0 1,9 1-1,-17-4 219,0 1 0,1-1 0,-1 0 0,1 0 1,-1 0-1,0 0 0,1 0 0,-1 0 0,1 0 1,-1 0-1,1 0 0,-1 0 0,0 0 0,1-1 1,-1 1-1,1 0 0,-1 0 0,0 0 0,1-1 0,-1 1 1,1 0-1,-1 0 0,0-1 0,1 1 0,-1 0 1,1-1-1,9-9-430,0 0 0,0-1 0,16-22 0,-20 24-359,51-61-10293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6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1 11928,'-1'2'224,"-1"-1"0,1 1 0,0 0 0,0-1 1,0 1-1,-1-1 0,1 1 0,-1-1 0,1 0 1,-1 0-1,0 0 0,0 1 0,1-1 0,-1-1 1,0 1-1,0 0 0,0 0 0,0-1 0,-2 1 1,-15 2 34,10 1 263,-58 38 156,53-31-438,-61 54 67,61-50-212,-41 63 73,54-76-141,0-1 1,0 0-1,1 1 0,-1-1 1,0 1-1,1-1 1,-1 1-1,0 2 0,-11 77 309,11-80-317,1 1-1,0-1 0,0 0 0,0 1 0,0-1 0,1 0 1,-1 0-1,0 1 0,0-1 0,1 2 0,5 12 82,1 0-1,13 22 0,-19-36-67,-1 0 0,1 0 0,0 1 0,0-1 0,0 0 0,0 0 0,0 0 0,2 1 0,13 9 92,0-1 0,20 8 0,-21-13-16,1-4-49,0-1 0,26-1 0,-41 0-38,1 1 1,-1 0-1,0 0 0,0 0 1,1-1-1,-1 1 0,0-1 1,0 1-1,2-2 0,12-7 73,-1-1-1,14-11 0,-19 9 29,-3 3-89,0-2 0,-1 1 0,0 0 0,-1-1 0,0 0 1,3-17-1,1-15 96,5-69 0,-12 98-90,0 13-38,-1 1 0,0 0 0,0 0 0,0 0 0,0-1 0,0 1 0,0 0 0,0 0 0,0 0 0,0 0 0,0-1 0,0 1 0,0 0 0,0 0 0,1 0 0,-1 0 0,0-1 0,0 1 0,0 0 0,0 0 0,0 0 0,1 0 0,-1 0 0,0 0 0,0-1 0,0 1 0,1 0 0,-1 0 0,1 4 81,-1 8-20,6 40 42,20 75 84,-16-91-198,-10-33-12,1 0 1,0 0-1,0 0 1,0 0 0,0 0-1,1 0 1,-1 0 0,4 3-1,0 2-5,8 13-145,-12-20 115,0 0 0,-1 0 1,1-1-1,0 1 1,-1 0-1,1 0 1,0-1-1,0 1 0,0-1 1,0 1-1,0-1 1,-1 1-1,1-1 1,0 1-1,0-1 0,0 0 1,0 1-1,0-1 1,0 0-1,0 0 0,1 0 1,-1 0-1,0 0 1,0 0-1,0 0 1,0 0-1,0 0 0,0-1 1,0 1-1,0 0 1,1-1-1,-1 1 48,0-1-100,0 1 0,1-1 0,-1 0 0,0 1 0,1-1 1,-1 0-1,0 0 0,0 0 0,0 0 0,0 0 0,0 0 0,2-1 1,2-4-97,2 1 91,-5 3 71,0-1 0,1 1 0,-1 0 0,0 0 0,0-1 0,0 1 0,2-5 0,31-53-2375,-4 5-8195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6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11296,'0'-55'2489,"5"69"-873,7 45-1212,-7-22-145,-1-11-11,9 32 1,10 31 267,-21-81-347,0-1 0,1 1 0,4 9 1,-1-4-67,8 20 51,-9-23 226,-2-7-315,-1 0 0,1 0-1,0-1 1,0 1 0,0-1-1,0 0 1,6 4 0,-8-6-54,-1 0 0,0 0 1,0 0-1,0 0 1,1 0-1,-1 0 0,0 0 1,0 0-1,0 0 0,1 0 1,-1 0-1,0 0 0,0 0 1,0 0-1,1 0 0,-1 0 1,0 0-1,0 0 1,1 0-1,-1 0 0,0 0 1,0 0-1,0 0 0,1 0 1,-1 0-1,0-1 0,3-1 35,0 0-1,0 0 1,0-1-1,0 1 0,-1-1 1,1 0-1,-1 0 1,0 0-1,0 0 0,0 0 1,0-1-1,-1 1 1,1-1-1,0-3 0,4-8 60,5-24 0,-11 38-112,3-11 46,-1 0-1,0 1 1,-1-1-1,0 0 1,-1-17-1,-1-5 47,1 8-64,2-98 337,-3 124-354,1 0 0,0 0-1,0 0 1,0 0 0,0 0 0,0-1-1,0 1 1,0 0 0,0 0 0,0 0 0,0 0-1,0-1 1,0 1 0,0 0 0,0 0 0,0 0-1,0 0 1,0 0 0,0-1 0,0 1-1,0 0 1,0 0 0,0 0 0,1 0 0,-1 0-1,0-1 1,0 1 0,0 0 0,0 0-1,0 0 1,0 0 0,0 0 0,0 0 0,1 0-1,-1 0 1,0-1 0,0 1 0,0 0-1,0 0 1,0 0 0,1 0 0,1 3 28,-2-3-30,3 6 115,-1 1-1,3 12 0,-1-5-71,11 36 39,13 36-16,-25-77-39,0 0 0,0-1-1,5 9 1,0-2-11,10 24-50,-10-26-193,37 40-254,-43-51 316,0 1-1,1-1 1,0 0-1,-1 0 0,1 0 1,0-1-1,0 1 1,0-1-1,0 1 1,0-1-1,1 0 1,-1 0-1,4 0 1,-3 0 61,-3-1 91,-1 0-1,0 0 0,1 0 0,-1 0 1,0 0-1,0 0 0,1 0 0,-1 0 1,0 0-1,1 0 0,-1 0 0,0 0 1,1 0-1,-1 0 0,0 0 0,1 0 1,-1 0-1,0 0 0,0 0 0,1 0 1,0-1-1,3-2-264,1 0 1,0-1-1,-1 1 1,6-7-1,-5 5-806,27-22-9691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7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12728,'72'186'4571,"-34"-92"-2620,-9-18-1840,-17-43-65,60 151-7,-59-152-126,-5-11-20,30 86-936,-22-56-180,-18-66-769,1-3 1654,-3-71-1694,0 5-6448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7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418 578 11568,'0'0'227,"-1"0"0,0 0 1,0 0-1,0 0 0,0 0 1,0 0-1,1 0 0,-1 0 1,0 0-1,0 0 1,0 1-1,0-1 0,1 0 1,-1 0-1,0 1 0,0-1 1,1 1-1,-1-1 0,0 1 1,1-1-1,-2 1 0,-13 7 2293,-54 16-1532,45-17-588,-68 19-70,91-26-288,-35 9-950,-54 6 0,87-14 849,0-1 0,-1 0 1,1 0-1,0-1 0,0 1 0,0-1 1,-4 0-1,-5-2-1983,-20-3-9271</inkml:trace>
  <inkml:trace contextRef="#ctx0" brushRef="#br0" timeOffset="1">162 0 13272,'8'13'-54,"-6"-10"355,1 1 0,-1-1 1,0 0-1,0 1 0,2 7 0,32 83 1629,-27-70-1070,42 117 274,-38-106-628,61 181 116,-60-174-556,0-2-16,48 129 196,-25-81 9,-37-87-228,0 0 0,1 0-1,-1 0 1,1 0 0,-1-1 0,1 1 0,0 0-1,-1 0 1,1 0 0,0-1 0,1 2 0,-2-2-25,0 0 1,0 0-1,0 0 1,0 0 0,0 0-1,1 0 1,-1 0 0,0 0-1,0 0 1,0 0 0,0 0-1,1 0 1,-1 0-1,0 0 1,0 0 0,0 0-1,0 0 1,0 0 0,1 0-1,-1 0 1,0 0-1,0 0 1,0 0 0,0-1-1,0 1 1,1 0 0,-1 0-1,0 0 1,0 0 0,0 0-1,0 0 1,0 0-1,0-1 1,0 1 0,0 0-1,0 0 1,4-13 28,-4 13-26,3-45 301,2-9-154,22-76 255,-18 103-378,-9 26-27,0 0 0,0 0 0,1 0 0,-1 1-1,0-1 1,0 0 0,1 0 0,-1 0 0,1 1-1,-1-1 1,1 0 0,-1 1 0,1-1 0,-1 0-1,1 1 1,-1-1 0,1 1 0,0-1 0,-1 1 0,1-1-1,0 1 1,1-1 0,0 0 3,-2 1-5,1 0 0,-1-1 1,1 1-1,-1 0 0,1 0 0,-1 0 0,0 0 1,1 0-1,-1 0 0,1 0 0,-1 0 1,1 0-1,-1 0 0,1 0 0,-1 0 0,1 0 1,-1 0-1,0 0 0,1 0 0,-1 0 1,1 0-1,-1 1 0,0-1 0,1 0 0,-1 0 1,1 1-1,-1-1 0,0 0 0,1 0 0,0 1 1,1 2-1,0 0 1,0 0 0,0 0-1,0 1 1,-1-1 0,1 0-1,0 4 1,8 24-1,-9-24-1,2 3-44,30 117-682,-29-110 344,2 10-282,4 36 1,-4-9-344,-6-54 986,0 1 1,0-1-1,0 0 1,0 1-1,0-1 1,0 1-1,0-1 1,0 1-1,0-1 1,0 0-1,1 1 1,-1-1 0,0 1-1,0-1 1,1 0-1,-1 1 1,0-1-1,0 0 1,1 1-1,-1-1 1,0 0-1,1 0 1,-1 1-1,1-1 1,-1 0-1,0 0 1,1 0-1,-1 1 1,1-1-1,-1 0 1,0 0-1,1 0 1,-1 0-1,1 0 1,-1 0-1,1 0 1,-1 0 0,1 0-1,-1 0 1,0 0-1,1 0 1,-1 0-1,1 0 1,-1 0-1,1 0 1,-1-1-1,0 1 1,1 0-1,-1 0 1,1-1-1,3 0-1559,14 2-9279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7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278 137 13088,'-31'30'274,"23"-26"1100,0-3-913,-1 1 0,0-2 0,-13 0-1,21 0-389,0 0-1,1 0 0,-1 0 0,0 0 0,0 0 0,1 0 0,-1 0 0,0 1 0,0-1 0,0 0 1,1 0-1,-1 1 0,-1-1 0,-69 33 1224,69-32-1238,1-1 0,-1 1 0,1 0 0,0 0 0,-1 0 0,1 0 0,0 0 0,0 0 0,-2 2 0,-18 22 296,-19 29-1,38-52-329,1 1 0,0-1 0,-1 0 0,1 0 1,0 0-1,0 4 0,-8 25 90,-4 35 0,13-64-88,0 0 0,0 0 0,0 0 0,0 0 0,0 0 0,0 4 0,4 12 54,0 0 1,9 21 0,-13-38-68,0 0 0,0-1 1,1 1-1,-1 0 1,1 0-1,-1 0 0,1-1 1,-1 1-1,1 0 1,-1-1-1,1 1 0,1 1 1,4 3 28,1-1 1,0 1 0,0-1 0,14 6 0,-21-10-36,1 0 0,-1 0 0,1 0 0,-1 1 0,1-1 1,-1 0-1,1 0 0,-1 0 0,1 0 0,-1 0 0,1 0 0,-1 0 1,1 0-1,-1 0 0,1 0 0,-1 0 0,1-1 0,-1 1 0,0 0 1,2 0-1,7-4 29,0-1 0,0 0 0,-1 0 0,10-8 0,-7 1 146,36-72 44,-39 65-182,22-87 2,-26 85-96,4-28-1116,1-93 0,-9 139 887,0-12-786,0 0 0,-4-16 0,2 13-9972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8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126 272 13000,'23'68'228,"10"18"2229,-24-65-2250,9 21 1150,-11-28-1148,15 35 446,-6-11 1,-45-94-226,-25-52-110,42 84-78,-46-97 103,47 97-90,-38-86 101,41 90-130,3 8-129,-1-3-30,0 0 0,-7-33 0,13 48-67,-1-3 1,1 0 0,-1 0 1,1 0-1,0 0 0,0 0 0,0 0 0,0 0 0,0 0 1,2-5-1,-2 8-7,1 0 1,-1 0 0,0-1-1,1 1 1,-1 0 0,0 0 0,1 0-1,-1 0 1,0-1 0,1 1-1,-1 0 1,1 0 0,-1 0-1,0 0 1,1 0 0,-1 0 0,1 0-1,-1 0 1,0 0 0,1 0-1,-1 0 1,1 0 0,-1 0-1,0 1 1,1-1 0,-1 0-1,1 0 1,-1 0 0,0 1 0,1-1-1,-1 0 1,1 1 0,-1-1 0,22 17-613,-16-12 249,0 1 0,1-1-1,0 0 1,7 4 0,31 11-655,-35-18 790,64-6-2088,-7 0-7891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8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146 559 13984,'0'0'0,"-3"16"0,-1 13 488,0-6 8,-3 1-496,3-24-920,2-18 944,-5 2-9992,14 32 9968</inkml:trace>
  <inkml:trace contextRef="#ctx0" brushRef="#br0" timeOffset="1">1 0 8880,'0'0'0,"5"15"0,-1 10 0,8-10-920,6-1 1264,13 13-6064,-62-54 5720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8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16048,'0'0'7025,"7"1"-6507,28 0-414,62 9-116,-5 1-120,-73-8 110,-10-2-44,0 0 0,14 5 1,-9-2 35,0-1 13,-9-3 4,-1 1 0,1 1 0,-1-1 0,1 0 0,5 4 0,34 16-61,-44-21 73,0 1 1,1-1-1,-1 0 0,0 0 1,0 0-1,1 0 1,-1 1-1,0-1 1,0 0-1,1 0 1,-1 0-1,0 1 1,0-1-1,0 0 0,1 0 1,-1 1-1,0-1 1,0 0-1,0 1 1,0-1-1,1 1 1,0 1-2,-1 0 2,1 0 0,0 0 0,0 0 0,-1 1 0,0-1 0,1 0 0,-1 0 0,0 0 0,0 0 0,0 1 0,0-1 0,0 0 0,-1 0 0,1 0 0,-1 0 0,1 1 0,-1-1 0,-1 3 0,-34 67 32,32-66 20,0 1 0,0 0 0,-4 12 0,2-3-20,-12 23 14,13-24 62,1 8-30,0 25 1,4-47-70,0 0-1,0 0 1,0 0 0,0 0 0,0-1-1,0 1 1,0 0 0,0 0-1,1 0 1,-1 0 0,0-1 0,2 3-1,-1 1 36,2 1-11,-1 0 0,1 0 0,0 0 0,0 0 1,0 0-1,1 0 0,-1-1 0,1 0 0,0 0 0,9 7 0,13 6 194,-19-13-212,1 0 0,10 3 0,-13-6-39,-1 0 1,1 0-1,0 0 0,0 0 0,0-1 0,0 1 0,0-1 1,0 0-1,0-1 0,-1 1 0,1-1 0,0 0 0,0-1 1,0 1-1,5-3 0,8-7-121,-17 9 71,1 1 0,-1-1 0,1 0 0,-1 1 0,0-1 0,0 0 0,1 0 1,-1 1-1,0-1 0,-1 0 0,1 0 0,0 0 0,-1 0 0,1-1 0,-1 1 1,1-3-1,-1 2-65,1 0-13,-1 0-1,0 0 1,0 0-1,0 0 1,-1 0 0,1 1-1,-1-1 1,1 0-1,-1 0 1,0 0 0,0 1-1,-2-3 1,2 0 52,-5-11-253,-5-24 0,3 8-1899,-12-41-9747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9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79 240 14072,'13'5'933,"1"0"1,-1-1 0,1 0 0,22 3 0,-6-9-436,-12 1-449,0-1-1,30-7 1,-24 1-93,-17 4-88,-3 0 107,0 0-1,-1 0 1,0-1 0,0 1 0,0 0 0,2-6 0,-3 0-87,-2-2 67,0 0 0,-3-18 0,-1 19 18,-3-4 97,-1-1 0,-1 2 0,0-1 0,-14-15 0,2 10 31,20 19-73,0 0 0,0 1-1,1-1 1,-1 1 0,0-1 0,0 1 0,0-1-1,0 1 1,0 0 0,1-1 0,-3 1-1,-13-4 125,0 1 0,-30-3 0,45 6-128,-1 0-1,1 0 0,0 0 1,0 0-1,-1 0 0,1 1 1,0-1-1,-1 0 0,1 1 1,0-1-1,-2 1 0,-15 8 108,-1 0 0,-21 16-1,39-24-106,0-1-1,-1 1 1,1 0-1,0 0 1,0 0-1,0 0 0,0 0 1,0 0-1,1 1 1,-1-1-1,-1 2 1,-15 30 165,-13 38 0,29-68-153,-1 1 0,1 0 0,1-1 0,-2 6 0,-5 112 215,8-117-216,-1 0-1,0 0 1,1 0 0,0 4-1,8 24 76,18 42-1,-26-72-100,0 0 0,1 1 0,-1-1 0,0 0 1,4 4-1,25 29 49,-23-27-55,0-2 0,1 1 0,10 7 0,-9-9-63,1 0 1,0-1-1,-1 0 0,2-1 0,-1 0 0,0 0 0,0-1 0,1-1 0,-1 1 0,1-2 1,15 0-1,-16 0-32,-5-1-55,0 1 1,0-1 0,1 0 0,-1 0 0,9-4-1,7-3-411,21-12 0,-35 15 235,0 0 0,1 0 0,-2 0-1,1-1 1,0 0 0,6-8-1,-6 6 202,-6 7 88,0 0 0,0 0 0,-1-1 0,1 1 1,0 0-1,0 0 0,0 0 0,0-3 0,36-96-1638,-34 90 1024,34-92-9145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9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12280,'3'36'4048,"6"34"-2833,5 14-42,0-8-752,14 89-16,-21-126-172,38 188 67,-36-185-200,-2-9-50,30 125 6,-35-152-72,2 11-60,10 22 0,-14-38-6,1 0 0,-1 0 0,1-1-1,-1 1 1,0 0 0,0-1 0,1 1 0,-1 0 0,0 0 0,0 0 0,0-1 0,0 1 0,0 0 0,0 0 0,0 0 0,0 0 0,-1 1-110,3-7-345,-1-1-1,4-10 1,-3 10 444,2-5-2032,3-9-5737,-16 46 5908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7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12912,'0'45'233,"1"-34"935,23 49 403,-16-41-982,-1 0 0,4 23 0,-5-22-459,30 97 916,-24-77-873,-9-25-146,10 29 209,-9-27-89,1 3-80,-4-17-15,-2-8 34,-12-78 189,11 64-222,1-84 23,2 82-16,11-79 32,-8 82 8,24-49 39,-28 66-133,0 1 0,1-1 0,-1 0 0,0 1 0,1-1 0,-1 1-1,1-1 1,-1 1 0,0-1 0,1 1 0,-1-1 0,1 1 0,-1-1 0,1 1 0,1-1 0,3-2 15,0 0 1,1 1 0,-1 0 0,1 0-1,0 0 1,10-1 0,-16 3-13,1 0 0,0 0 1,-1 0-1,1 0 0,-1 0 1,1 0-1,0 0 0,-1 0 1,1 0-1,-1 0 0,1 1 1,-1-1-1,1 0 0,0 0 1,-1 0-1,1 1 0,0 0 1,13 8 72,0 1 0,18 16 0,-30-25-53,0 0-1,-1 1 1,1 0 0,-1-1-1,0 1 1,2 2-1,46 84 215,-41-72-233,-1 0 1,0 1-1,4 19 0,-1-2 52,6 23 19,-16-56-76,0 0 0,0 0 0,0-1 0,1 1 0,-1 0 0,0 0 0,1 0 0,-1 0 0,0 0 0,1-1 0,-1 1 0,1 0 0,-1 0 0,1-1 0,0 1 0,-1 0 0,1-1 0,0 1 0,0 0 0,2 1 8,-3-2-12,0 1 0,0-1 0,0 0 0,1 0 0,-1 1 0,0-1 0,0 0 0,1 0 0,-1 1 0,0-1 0,0 0 0,1 0 0,-1 0-1,0 1 1,1-1 0,-1 0 0,0 0 0,1 0 0,-1 0 0,0 0 0,1 0 0,-1 0 0,0 0 0,1 0 0,-1 0 0,0 0 0,1 0 0,-1 0 0,0 0 0,1 0-1,-1 0 1,0 0 0,1 0 0,-1 0 0,0-1 0,1 1 0,-1 0 0,1-1 0,6-13 18,4-16-13,17-36 1,-23 55-6,4-4 7,52-60 18,-48 61 34,58-50 32,-57 53 8,46-22 40,-59 32-135,-1 1 0,1 0 1,-1-1-1,1 1 0,-1 0 0,1 0 0,0 0 0,-1 0 0,1 0 0,0 0 0,-1-1 0,1 1 0,-1 1 0,1-1 0,0 0 0,-1 0 0,1 0 1,-1 0-1,2 0 0,12 4 32,-1 1 0,1 0 0,16 10 0,-28-15-25,-1 1 0,1 0 0,-1 0 0,1 0 0,-1 0 0,0 0 0,0 1 0,2 1 0,15 19 56,22 36 0,-31-38-62,25 92-56,-17-46-537,-8-25 327,-4-16-3013,6 27-6800,-26-121 7605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0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189 230 11384,'0'0'1376,"3"-4"-230,5-13 6,8-28 0,-15 37-737,-4-14 3,-3-6-334,-7-2-84,-3 2 0,10 19 12,0 1 0,-12-12 0,18 19-2,0 1 0,-1 0 0,1-1 0,0 1 0,-1 0 0,1-1 0,0 1 0,-1 0 0,1 0 0,-1-1 0,1 1 0,-1 0 0,1 0 0,0 0 0,-1 0 0,1 0 0,-1 0 0,-14-3 118,-24 0-1,38 3-116,1 0 0,-1 0-1,0 0 1,1 0 0,-1 0 0,1 0-1,-1 0 1,0 0 0,1 0 0,-1 1-1,0-1 1,1 0 0,-1 0-1,1 1 1,-1-1 0,1 0 0,-2 1-1,-12 10 132,-25 23-1,38-33-121,0 0-1,0-1 1,1 1-1,-1 0 1,1 0 0,-1 0-1,0 0 1,1-1-1,-1 1 1,1 0 0,0 0-1,-1 2 1,-4 12 103,2 1 0,-4 26 0,7-41-86,0 1 0,0-1 0,0 1-1,0 0 1,0-1 0,1 1 0,0 2 0,6 22 173,15 30 0,-13-40 98,7 1-182,1 0-1,19 15 1,-20-22-113,71 26-85,-33-19-808,-8-4-46,24 1-2129,-38-8-5070,-75-14 6104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2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1 333 12280,'21'76'4480,"7"28"-2847,-8-21-1636,-16-63-2,5 35 3,1 16 2,9 70 40,-17-123 13,5 65 506,-8-78-528,1-5-25,0 0 0,0 0 0,0 0 0,0 0 0,0 0 0,0 0 0,0 0-1,0 0 1,0 0 0,0 0 0,0-1 0,0 1 0,0 0 0,0 0 0,0 0 0,0 0 0,0 0 0,0 0 0,0 0 0,0 0 0,0 0 0,0 0 0,0 0 0,0 0 0,-1 0 0,1 0 0,0 0 0,0 0-1,0 0 1,0 0 0,0 0 0,0 0 0,0 0 0,0 0 0,0 0 0,0 0 0,0 0 0,0 0 0,0 0 0,0 0 0,0 0 0,0 0 0,-1 0 0,1 0 0,0 0 0,0 0 0,0 0 0,0 0 0,0 0 0,0 0-1,0 0 1,-12-58 307,12 54-294,-21-138 509,17 109-306,-22-174 78,22 164-154,-6-168 44,9 173-122,10-112 42,-5 127 12,-2 16-102,1 0 0,-1 0 0,1 0 0,1 0 1,0 0-1,-1 0 0,6-5 0,0 5 33,-4 5-44,1 0-1,-1 0 0,1 1 0,0 0 0,-1 0 0,1 0 1,8 0-1,-1 4-2,11 6-2,26 15-1,-48-23-4,-1 0 1,1 0-1,-1 0 0,0 0 1,0 0-1,1 0 0,-1 0 1,0 0-1,2 3 0,30 38-5,-22-25 5,14 26 0,-13-16 2,-2 0 0,10 40 0,-16-46 12,-4 69 29,0-89-28,0 1 0,0-1 0,-1 1 1,1-1-1,0 1 0,-1-1 0,1 0 0,-2 2 1,-3 9 29,-2-1 1,1-1 0,-11 14-1,7-16 58,1-2-127,-1-1 1,1 0-1,-1-1 1,0 0-1,0 0 1,0-1-1,-17 3 1,18-5-23,6 0-40,-1-1 1,1 0 0,-1 0-1,1 0 1,-1 0-1,-5-1 1,-12-4-196,-16-5-2591,10 4-6997,63 14 7406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3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34 13088,'0'0'1424,"2"7"-238,1 3-1004,0-2 138,-1 1 0,2 13 1,10 84 673,-11-79-574,14 124 83,-14-114-508,9 185 6,-10-179 12,-1-10 0,0 133 78,-2-158-68,1 8 26,-5 23 1,4-36 21,0-5 26,-3-6-45,1 0 0,-1 0 0,-3-17 0,5 16-27,-4-13 108,-26-142 50,26 125-70,-15-182 37,18 179-84,6-147 28,0 157-28,27-88 18,-29 118-81,-1 1-1,1-1 0,-1 1 1,1-1-1,0 1 1,0-1-1,-1 1 0,3-3 1,0 0 0,0 1 1,0 0-1,0-1 1,0 1-1,1 0 1,-1 1-1,1-1 1,0 1-1,0-1 1,7-2-1,-1 5 37,-3 1-30,1 1-1,-1 1 0,0-1 1,0 1-1,0 1 0,6 3 1,-2 3 76,5 11-28,14 26-1,-23-31-2,22 69 19,-26-68-52,0 62 18,-3-74-32,-1 0 0,1 0-1,-1 0 1,0-1 0,0 1 0,0 0 0,-1 0 0,0-1 0,0 1 0,-3 5 0,3-5-17,0-2-111,1 0 0,-1 0 0,0 0 0,0 0 0,0 0 0,0 0 0,0-1 0,-1 1 0,1-1 0,-1 1-1,0-1 1,0 0 0,0 0 0,0 0 0,-4 2 0,-7 2-156,8-6-349,-30-9-161,35 9 777,1 0 0,0 0 0,-1 0 0,1 0 0,-1 0 0,1-1 0,0 1 0,-1 0 0,1 0 0,0-1-1,-1 1 1,1 0 0,0-1 0,0 1 0,-1 0 0,1 0 0,0-1 0,0 1 0,-1-1 0,1 1 0,0-1-1,-10-16-552,-10-31 0,13 34-573,-26-61-8965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4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15600,'0'0'0,"6"56"0,8 38 1599,3 7 9,5 15-1608,-6-11 0,1-3 0,18 106-13631,-70-416 13631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4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 13000,'-30'21'257,"21"-12"1031,-33 42 432,34-39-872,-28 57 286,31-53-574,-11 73 160,15-71-478,13 72 103,-7-74-92,2-2-150,2 0 1,12 16-1,-21-29-101,1-1 0,-1 1 0,1 0 0,-1-1 0,1 1 0,0-1 0,-1 1 0,1-1 0,0 1 0,0-1 0,-1 1 0,3 0 0,5 2-9,0-1-1,1 1 0,-1-2 0,1 1 0,11 0 1,-5-3-387,65-25-275,-72 22 100,0 1 0,16-4 1,-7 2 301,-2 0 122,21-6-220,45-7-1954,-9 4-7721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5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58 11568,'-9'-5'1142,"-15"-13"0,16 11-151,-1 0-1,-13-7 0,20 13-907,0 0 0,0 0-1,0 1 1,0-1-1,0 0 1,0 1-1,-1-1 1,1 1-1,0 0 1,0 0-1,-1 0 1,1 0-1,0 0 1,0 0-1,-1 1 1,1-1-1,0 1 1,-4 1-1,6-2-77,0 0 0,0 0-1,-1 0 1,1 0 0,0 0-1,0 0 1,-1 0-1,1 1 1,0-1 0,0 0-1,0 0 1,0 0-1,-1 0 1,1 1 0,0-1-1,0 0 1,0 0 0,0 0-1,0 0 1,0 1-1,-1-1 1,1 0 0,0 0-1,0 1 1,0-1-1,-12 40 166,11-27-42,10 73 74,-5-67 20,40 125 562,-40-132-744,-3-8 11,1 1 1,-1-1 0,1 0 0,0 0 0,5 6-1,-6-9-10,-1 1-16,1 0 0,0-1-1,1 1 1,-1-1 0,0 1-1,0-1 1,1 0 0,-1 1 0,1-1-1,-1 0 1,3 1 0,-4-2-23,0 0 1,0 0 0,0 0 0,0 0 0,0 0 0,0 0-1,0 0 1,0 0 0,0 0 0,0 0 0,0 0-1,0 0 1,1 0 0,-1 0 0,0 0 0,0 0-1,0 0 1,0 0 0,0 0 0,0 0 0,0 0-1,0 0 1,0 0 0,0 0 0,0 0 0,0 0-1,1 0 1,-1 0 0,0 0 0,0 0 0,0 0-1,0 0 1,0 0 0,0 0 0,0 0 0,0-1-1,0 1 1,0 0 0,0 0 0,0 0 0,0 0-1,0 0 1,0 0 0,0 0 0,0 0 0,0 0-1,0 0 1,0 0 0,0 0 0,0-1 0,0 1-1,0 0 1,0 0 0,0 0 0,0 0 0,0 0-1,0 0 1,0 0 0,0 0 0,2-6 84,0-1-43,0 1 0,-1-1 0,0 0 0,0 1 0,0-14-1,0-58 115,2-8 11,-3 81-139,0 0 0,0 1 0,1-1 0,-1 0 0,1 1 0,0-1 0,4-8 0,-3 8-19,-2 4-11,0 1 0,0 0 1,0 0-1,0 0 0,0-1 0,0 1 1,0 0-1,0 0 0,0 0 0,1 0 1,-1 0-1,0-1 0,0 1 1,0 0-1,0 0 0,0 0 0,1 0 1,-1 0-1,0 0 0,0 0 1,0 0-1,1 0 0,-1-1 0,0 1 1,0 0-1,0 0 0,0 0 1,1 0-1,-1 0 0,0 0 0,0 0 1,0 0-1,1 0 0,-1 0 1,0 1-1,0-1 0,0 0 0,1 0 1,5 3 1,-6-3-2,2 2 0,0 0 0,0 0 1,0 0-1,-1 0 0,1 0 0,2 4 0,4 11-11,0 1 1,7 25-1,-15-42 6,29 76-397,-13-41-221,2 3 198,1-4-2872,-2-1-5832,-40-79 6891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5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14256,'6'6'143,"-4"-5"-27,-1 1-1,0-1 0,1 1 0,-1-1 0,0 1 0,0-1 0,0 1 0,0 0 0,0-1 0,0 3 0,2 4 360,0 0 0,0 0 0,-1 0 1,2 15-1,11 75 586,-5-31-108,-1-14-857,10 23-93,-13-64 22,-2-9-20,-3-3-2,-1 0-3,1 0 1,-1 0-1,0 0 0,1 0 0,-1 0 0,0 0 0,1 0 0,-1 0 0,0 0 0,0 0 1,1 0-1,-1 0 0,0-1 0,1 1 0,-1 0 0,0 0 0,0 0 0,1 0 0,-1-1 0,0 1 1,0 0-1,0 0 0,1-1 0,-1 1 0,0 0 0,0 0 0,0-1 0,0 1 0,1 0 1,-1-1-1,0 1 0,0 0 0,0 0 0,0-1 0,0 1 0,0 0 0,0-1 0,3-11 0,-1 1 0,-1-1-1,1 0 1,-2-14 0,0 20-3,2-12-17,18-79-5,-15 79 20,26-55 10,-25 63 28,-1 6-22,-1 1 0,0 0-1,1 0 1,-1 0 0,1 0-1,9-3 1,-14 6-4,0 0 0,1 0 1,-1 0-1,0-1 0,1 1 0,-1 0 1,0 0-1,1 0 0,-1 0 0,1 0 0,-1 0 1,0 0-1,1 0 0,-1 0 0,0 0 1,1 0-1,-1 0 0,0 1 0,1-1 0,-1 0 1,0 0-1,1 0 0,-1 1 0,6 2 24,0 1 0,-1 0 1,1 1-1,-1-1 0,0 1 0,5 7 0,-1 1 15,33 83-70,-13-16-586,-8-13-2524,-2-8-5991,-45-137 6875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7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 12 13088,'-9'-4'-90,"7"3"464,0 0 1,-1 0-1,1 0 0,0 0 0,0 1 0,-4-2 0,4 2-228,0 0-1,-1 0 1,1 0 0,0 0 0,0 0 0,0 0-1,-1 0 1,1 1 0,0-1 0,0 1 0,0 0 0,0-1-1,-3 3 1,-12 6 98,10-3 149,-12 19 1,12-15-355,-9 17 0,8-8-38,0 0 0,-6 31 0,11-38 6,0 0-1,1 0 1,1 0-1,0 14 1,1-15 3,0 0 58,3-4-47,-1 0 0,1 0 1,0 0-1,4 8 0,-5-14-9,-1 1-1,0-1 1,1 0-1,-1 1 0,1-1 1,-1 0-1,1 0 1,0 0-1,-1 0 0,1 0 1,0 0-1,0 0 1,0-1-1,0 1 0,0-1 1,-1 1-1,1-1 1,0 0-1,3 0 0,-3 1 1,6-2 48,-5-1-46,1-1 1,0 1-1,0-1 0,-1 0 0,1 0 0,-1 0 0,0 0 0,0 0 0,0-1 0,-1 1 0,1-1 0,-1 0 0,0 0 0,3-6 0,-1 3-3,5-19 55,-3-1 112,5-41-1,-11 68-145,0-1 1,0 0-1,0 0 1,0 1-1,1-1 0,-1 0 1,0 0-1,0 1 0,1-1 1,-1 0-1,0 1 0,1-1 1,-1 1-1,1-2 1,3 2 39,1 7 223,21 65 44,7 46 223,-26-94-497,3 11 241,24 76 1,5 17-184,-24-78 185,50 192 137,-62-232-327,0 0 0,0 13 1,7 68 239,-8-11-243,-3-55 98,0-12-159,-1-1-1,0 0 1,-1 0 0,-7 18-1,10-30-51,0 1-1,0-1 1,0 0 0,0 0-1,0 1 1,0-1-1,0 0 1,-1 1-1,1-1 1,0 0 0,0 0-1,0 0 1,-1 1-1,1-1 1,0 0-1,0 0 1,-1 0 0,1 1-1,0-1 1,0 0-1,-1 0 1,1 0-1,0 0 1,-1 0 0,1 0-1,0 1 1,0-1-1,-1 0 1,1 0-1,0 0 1,-1 0 0,1 0-1,0 0 1,-1 0-1,1-1 1,0 1-1,0 0 1,-1 0 0,-5 0 8,1 0 1,-1-1 0,0 1 0,1-1 0,-7-2 0,-1-2-7,1 0-1,-1-1 1,-12-8 0,-10-10-37,-56-49 0,68 51-325,-85-99-228,88 95-214,-75-110-336,66 95-2012,-28-41-6803,133 191 7507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8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0 519 13360,'0'0'1361,"6"3"-222,2-1-964,21 10 783,70 37 868,-58-32-1742,-24-12-81,1-1-1,23 3 0,-28-7 31,6-3 9,21-6 0,-31 4 178,24-26 79,-32 30-289,-1 1-1,0 0 1,1-1 0,-1 1-1,0 0 1,0-1-1,1 1 1,-1 0 0,0-1-1,0 1 1,0-1 0,0 1-1,1-1 1,-1 1 0,0 0-1,0-1 1,0 0-1,1-7 55,-1 0-1,0 0 0,-1-9 1,0 14-28,0 0 0,0 0 0,0 0 0,0 0 0,0 1 0,0-1 0,-1 1 1,0-1-1,1 1 0,-1-1 0,0 1 0,0 0 0,-3-3 0,2 2 15,-1-1 86,0-1-1,-1 1 1,1 0 0,-8-4 0,12 7-127,0 1 0,0 0 1,-1 0-1,1 0 1,-1-1-1,1 1 0,0 0 1,-1 0-1,1 0 0,0 0 1,-1 0-1,1 0 0,-1 0 1,1 0-1,0 0 0,-1 0 1,1 0-1,-1 0 1,1 0-1,0 0 0,-1 0 1,-19 4 150,-32 10 0,51-13-136,-1-1 0,1 1-1,-1 0 1,1-1-1,-1 1 1,1 0-1,0 0 1,-3 1 0,-12 13 119,-28 31 1,35-31-50,0 9-16,-9 36 0,17-59-59,1 1 0,0-1 0,0 1 0,-1-1 0,1 0 0,0 1 0,0-1 0,0 1 0,1 2 0,3 11 65,0 0 0,12 28 0,-8-31-12,0-4-55,0 0 1,1 0-1,1-1 0,10 7 0,-7-9-5,5-1-13,35 1-1,-39-6-86,55-24-79,-67 24 131,-1 1 0,0-1 0,0 0 0,1 1 1,-1-1-1,0 0 0,0 0 0,2-2 0,12-13-179,22-31-1,-28 32-50,25-67-103,-30 65 94,7-82-76,-11 76 236,-8-111-63,4 104-30,-16-137-43,17 139 236,0 7 11,-2-5 37,0-32-1,8 71 289,9 85 46,-9-69-122,19 161 84,-17-149-162,19 168 28,-19-170-248,21 121-108,-21-134-352,22 65-292,-22-80-170,-4-10 915,-1 0 1,1 0-1,0 0 1,0 0 0,0 1 0,-1-1 0,1 0 0,0 0 0,0 0 0,1-1 0,-1 1 0,0 0 0,0 0 0,0 0 0,0-1 0,1 1-1,-1-1 1,0 1 0,1-1 0,1 1 0,4 3-2244,7 6-6109,-33-24 6322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8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62 12552,'0'-3'162,"-1"0"-1,1 1 1,-1-1 0,0 1 0,0-1 0,0 1 0,0-1 0,0 1 0,0 0 0,0-1 0,-1 1 0,1 0-1,-1 0 1,0 0 0,0 0 0,0 0 0,0 1 0,0-1 0,0 1 0,0-1 0,0 1 0,-4-2 0,-1 0 327,1 1 0,0 0 1,-1 1-1,0 0 1,1 0-1,-1 0 1,-11 0-1,-29 3-487,20-2-2874,-23 0-6716,117 0 7223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7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0 384 13360,'0'0'1537,"3"5"-252,20 41 879,-19-41-2017,-1 0-1,2 0 1,-1-1 0,0 1-1,1-1 1,0 0 0,7 5-1,-3-6-104,54 4 32,-48-7 28,71-15 44,-68 10-46,66-33 42,-83 38-130,1-1 0,-1 0 0,1 0 0,-1 0 0,1 0 0,-1 0 0,0 0 0,3-3 0,10-12 37,-1-2-1,15-26 1,-27 42-42,0 1 0,0-1-1,0 0 1,0 0 0,-1 0-1,1 1 1,-1-1 0,1-3-1,3-32 36,-1-39 0,-3 73-29,0 0-1,-1-1 0,1 1 0,-2-7 1,-39-102 96,41 110-94,-1 0 1,0 1-1,0-1 1,0 0-1,0 1 1,0-1-1,0 0 1,0 1-1,-2-2 1,-8-7 38,-1 0 0,0 1 1,-22-13-1,34 22-50,0 0 1,-1 0-1,1-1 0,-1 1 1,1 0-1,-1 0 0,1-1 0,0 1 1,-1 0-1,1 0 0,-1 0 1,1 0-1,-1 0 0,1 0 1,-1 0-1,1 0 0,-1 0 0,1 0 1,-1 0-1,1 0 0,-1 0 1,1 0-1,-1 0 0,1 1 1,-1-1-1,1 0 0,0 0 0,-1 0 1,1 1-1,-1-1 0,-11 8 37,0 1 0,0 0 1,1 0-1,-18 20 0,26-26-9,1-1 1,0 1-1,0 0 1,1-1 0,-1 1-1,-2 5 1,-33 72 199,-3 16-160,37-90-47,1 0 1,0 1-1,0-1 1,-1 10 0,-16 94 106,7 6-58,12-108-14,-1 1 0,1-1 0,1 11 0,10 81 180,7-3-152,-17-93-65,-1-1-1,1 1 0,0-1 0,0 1 0,1-1 1,-1 0-1,1 0 0,2 4 0,9 16 78,19 24 0,-16-28-78,24 23 0,-39-40-20,1-1 1,0 1-1,0 0 0,0 0 0,1-1 0,-1 1 0,0-1 0,1 0 0,4 2 1,-7-3-3,19 9 12,38 10 1,-32-13-32,35 2-1,-60-8 20,38 2-220,-38-2 220,103-2-220,6-7 31,-100 8-53,0 0 0,18 1-1,206 15-763,-163-10-1916,71 3-6743,-329-19 7283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30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501 15 14072,'-20'-6'1014,"16"4"-581,-1 1 1,1 0-1,0-1 0,-1 2 0,1-1 0,0 0 0,-1 1 1,-5 0-1,1 0 96,1 0-294,-1 1-1,1 0 0,-1 1 1,1-1-1,-9 4 1,-75 23 441,73-21-848,-71 31-196,73-29-466,-61 44-202,54-37-1353,-23 17-6628,110-76 6772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31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14792,'0'0'0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32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0 306 13088,'2'2'309,"0"0"-1,0 0 1,1 0 0,-1 0 0,1 0 0,-1-1 0,1 1 0,5 1 0,-2 0 408,0-1 0,1 0 1,6 1-1,-6-1-558,-4-1-62,-1-1 0,0 1 0,1-1-1,-1 0 1,1 1 0,-1-1 0,0 0 0,3-1-1,36-4 582,76-20 0,33-14-218,-16 6-218,-107 25-234,104-31 14,-104 29 20,114-50 23,-117 48-12,62-35 15,-79 43-56,0 0-1,13-6 1,-6 3-7,-2-1-2,-10 6 0,1 0-1,0 0 1,0 1-1,0-1 0,0 1 1,6-3-1,37-8 16,-45 12-18,-1 0 1,1 0-1,-1 0 0,1 0 1,-1 0-1,1 0 1,-1 0-1,1 0 1,-1 0-1,1 0 1,-1 0-1,1 0 0,-1 0 1,1 0-1,-1 1 1,1-1-1,0 0 1,9 6 3,0 0 0,-1 0 0,12 10 0,-20-15-4,1 1 1,-1-1 0,0 0 0,0 0 0,0 1 0,0-1-1,1 3 1,23 40 6,-16-25-6,11 35 1,38 199 8,-57-250-10,9 53 20,21 233 18,-28-232 30,0 211 30,-5-222-38,-23 160 134,2-108-57,18-84-82,3-12-43,0 3 1,-1 0 0,0-1 0,-1 1 0,1-1 0,-1 0 0,0 0 0,0 0 0,0-1 0,-5 4 0,4-3 3,-1-1-1,0 0 1,0 0-1,0 0 1,-7 1-1,10-3-10,-91 35-31,90-34-30,0-1 0,0 1 0,1 0 0,-7 5 0,-154 103-390,113-75-2602,-46 31-7484,227-155 7927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6:55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879 41 11832,'-27'-5'5327,"-20"-6"-3823,-14-1-1214,42 8-193,-34 0 1,35 3-77,-72-3 168,80 4-176,-7 2 49,-74 10 47,73-8 46,-78 26 51,76-22-124,-72 37 56,76-35 42,-54 53 63,59-49-110,-34 65 62,38-60-22,-13 91 54,18-82-132,0 156 47,3-145-20,7 150 48,-7-150-70,0 169 32,-2-169-70,-9 137 50,7-144 56,-21 126 54,8-55-156,15-101-66,-2 37 105,3-35-67,0-1 0,0 0 1,1 0-1,-1 0 0,1 1 0,-1-1 0,1 0 1,0 0-1,0 0 0,1 0 0,1 4 1,3-6 187,59 2 100,53-3 582,-20 0-567,-79 1-228,67 13 53,-69-8-20,29 12 1,9 12-118,-37-20-60,-7-4-32,0 1 0,-1 0 1,0 0-1,0 1 0,10 11 0,19 24-712,-35-38 578,0 0 0,-1 0 0,0 0 1,0 1-1,0-1 0,0 1 0,-1 0 0,2 7 1,-4-13 164,0 0-1,0 0 1,0 0 0,0 0 0,0 1 0,0-1 0,0 0 0,0 0 0,0 0 0,0 0 0,0 0-1,0 1 1,0-1 0,0 0 0,0 0 0,0 0 0,0 0 0,0 0 0,0 0 0,0 1 0,0-1-1,0 0 1,1 0 0,-1 0 0,0 0 0,0 0 0,0 0 0,0 0 0,0 0 0,0 1 0,0-1-1,0 0 1,1 0 0,-1 0 0,0 0 0,0 0 0,0 0 0,0 0 0,0 0 0,0 0 0,1 0 0,0-2-240,-1-1 197,2-8-2712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6:55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388 0 14520,'-90'5'1577,"-9"4"128,50-3-633,33-3-911,-3 1-68,-22 2-460,-15 0-212,56-6 537,-1 0 0,1 0 0,-1 0 0,1 0 0,-1 0 1,1 0-1,-1 0 0,1 0 0,-1 0 0,0 0 0,1 0 0,-1-1 0,1 1 0,0 0 0,-1 0 0,1-1 0,-1 1 0,1 0 0,-1-1 0,1 1 1,-1 0-1,1-1 0,0 1 0,-1 0 0,1-1 0,0 1 0,0-1 0,-1 1 0,1-1 0,0 1 0,0-1 0,-1 1 0,1-1 0,0 1 0,0-1 1,0 1-1,0-1 0,0 1 0,0-1 0,0 1 0,0-1 0,0 1 0,0-1 0,0 1 0,0-1 0,0 1 0,0-1 0,1 0 0,-1 0-4,-1-4-2034,-3-4-5300,9 21 5551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6:56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1 374 12104,'4'70'1585,"1"16"170,-4 19 536,-2-66-1832,-1-52-586,0 5 106,1-25-378,1-74-77,2 82 136,21-107-97,-14 102 291,56-140-29,-52 142 183,47-63 81,-59 89-42,0 1 0,0 0-1,0-1 1,0 1 0,1 0-1,-1 0 1,2-2-1,4-1 21,-1 1-1,0-1 1,1 1-1,-1 1 1,1-1-1,0 1 1,7-1-1,-14 2-47,1 1-1,0 0 0,-1 0 1,1 0-1,-1 0 0,1 0 1,-1 0-1,1 0 0,0 1 1,-1-1-1,1 0 0,-1 0 1,1 0-1,-1 0 0,1 1 1,-1-1-1,1 0 0,-1 1 1,1-1-1,-1 0 0,1 1 0,0 0 1,16 13 179,0 1 1,24 29 0,-38-40-92,0 0 0,0 0 0,4 9 0,37 68 325,4 17-288,-44-89-49,0-1 1,4 16-1,47 185 257,-48-171-310,8 112-44,-16-127-276,-1-14 207,0 0 1,0 0 0,-1-1 0,0 1-1,0-1 1,-6 10 0,9-18 47,0 0 1,0 0-1,0 1 0,0-1 1,0 0-1,0 0 1,0 0-1,0 1 0,0-1 1,0 0-1,0 0 1,-1 0-1,1 0 0,0 1 1,0-1-1,0 0 1,0 0-1,0 0 1,-1 0-1,1 0 0,0 0 1,0 1-1,0-1 1,0 0-1,-1 0 0,1 0 1,0 0-1,0 0 1,0 0-1,-1 0 0,1 0 1,0 0-1,0 0 1,0 0-1,-1 0 0,0 0-2,0 0-1,1 0 1,-1 0-1,0 0 1,1-1-1,-1 1 1,0 0-1,0-1 1,1 1-1,-1 0 1,1-1-1,-1 1 0,0-1 1,1 1-1,-1-1 1,1 1-1,-1-1 1,1 1-1,-1-1 1,1 1-1,0-1 1,-1 0-1,1 1 1,-1-1-1,1 0 0,0 1 1,0-1-1,0 0 1,-1-1-1,0 0-275,0-1-1,0 0 1,0 1-1,0-1 1,-1 0-1,1 1 0,-5-5 1,-8-10-7699,33 40 6011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6:57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516 11 13896,'0'0'1376,"-6"-2"-230,-18-5-746,23 7-329,0 0 1,0-1-1,0 1 0,0 0 0,0 0 0,0 0 1,0 0-1,0 0 0,0 0 0,0 0 1,-1 0-1,-84 13 1039,65-8-708,-93 38 86,91-32-480,-81 55 20,86-51 40,-50 67 64,58-66 94,-17 66 69,27-80-282,-1 0-1,1-1 1,0 1-1,0 0 1,0-1 0,0 1-1,0 0 1,0 1-1,16 81 127,-16-83-138,0 0 0,1 1 0,-1-1 0,0 0 0,1 0 0,-1 0 0,1 0 0,0 0 0,-1 0 0,1 0 0,0 0 0,1 1 0,18 18 4,31 24 0,-34-33-39,78 22-112,-75-29-386,76 5-298,-93-9 667,0 1 0,-1-2-1,1 1 1,0 0 0,3-1-1,105-27-1064,-77 18-925,33-7-5680,-156 40 5888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6:57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484 0 12728,'0'0'1656,"-7"1"-276,0-1-1168,2 0-23,1 0 1,0 1-1,0-1 1,-1 1-1,-6 2 1,-88 24 988,77-18-678,-95 46 107,94-43-572,-75 61 25,96-71-52,0 0 0,0-1 1,0 1-1,1 0 0,-1 0 1,0 0-1,-1 3 0,-15 26 48,-18 40-1,35-68-29,0-1 0,0 1-1,1 0 1,-1-1 0,0 7 0,-2 19 82,3 50 1,1-76-92,-1 1-1,0-1 1,0 0 0,1 0-1,-1 0 1,1 0 0,2 4-1,8 16 49,1 1-1,18 22 1,-29-43-47,1 0 1,-1-1 0,0 1-1,1-1 1,-1 0 0,0 1-1,1-1 1,2 1 0,15 9 51,0-1 0,31 12 0,-48-21-68,-1-1 0,0 1-1,0-1 1,1 0 0,-1 0-1,0 1 1,1-1-1,-1 0 1,1 0 0,-1 0-1,0 0 1,2-1 0,-3 1-2,9-1 6,0 0 0,0-1 1,9-2-1,-7-1-4,1 0 0,11-7 1,-21 11-3,0 0 1,0 0 0,-1 0-1,1-1 1,0 1 0,-1-1-1,1 1 1,-1-1 0,2-2-1,44-54 7,-28 30-6,16-34-1,-19 28-14,-1-1 0,-1 0 0,11-52 0,-12 39-32,-6 3 36,2-5 22,-9 50-10,0 0 0,0 0-1,0 0 1,0 0 0,0 0-1,0 0 1,0-1-1,0 1 1,0 0 0,0 0-1,1 0 1,-1 0 0,0 0-1,0 0 1,0 0 0,0 0-1,0 0 1,0 0-1,0 0 1,0-1 0,0 1-1,0 0 1,0 0 0,0 0-1,1 0 1,-1 0 0,0 0-1,0 0 1,0 0-1,0 0 1,0 0 0,0 0-1,0 0 1,0 0 0,0 0-1,1 0 1,-1 0-1,0 0 1,0 0 0,0 0-1,0 0 1,0 0 0,0 0-1,0 0 1,0 0 0,0 0-1,1 0 1,-1 0-1,0 0 1,0 1 0,0-1-1,0 0 1,0 0 0,0 0-1,0 0 1,0 0 0,0 0-1,0 0 1,0 0-1,0 0 1,5 5 18,-2-1-1,-2-2 4,0 0-1,0 0 0,0 1 1,0-1-1,0 0 0,0 1 1,-1-1-1,1 3 0,24 82 184,19 56-302,-35-119-276,43 80-251,-51-103 533,-1 1-1,1 0 0,0-1 1,1 1-1,-1-1 1,0 1-1,0-1 1,1 1-1,1 1 1,20 15-474,42 27 0,-63-44 535,0 0 0,0 0 0,0 0 0,1 0 0,-1-1 0,0 1 0,3 0 0,27 4-1165,54 1 1,23 3-9373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6:57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118 381 13448,'-5'85'1552,"2"29"218,2-81-677,-5 194 342,5-177-820,-9 207 163,7-209-598,1-24-113,-20 183 162,4-107-134,18-100-89,0 1-1,0 0 1,0-1-1,-1 1 1,1-1-1,0 1 1,0 0-1,0-1 1,-1 1-1,1-1 1,0 1-1,0-1 1,-1 1-1,1-1 1,-1 1-1,1-1 1,0 1-1,-1-1 1,1 1-1,-1-1 1,0 1-1,-3-3 17,4 2-18,-1-1 4,-2-4-7,0-13 64,3 17-59,-11-92 68,9 63-52,-4-71 3,1-17-17,3 68 5,1-78 1,-1-30-12,11-135-3,-9 286 1,4-45-7,32-177-3,-35 224 8,0 0 0,0 0 0,0-1 0,1 1 0,3-7 0,-5 12 2,39-78-8,-26 57 4,20-24 0,-31 43 1,-1 1 0,0-1 1,1 0-1,0 0 0,-1 1 1,1-1-1,0 1 0,0 0 1,0-1-1,0 1 0,2-1 1,-4 2 2,15-9-10,1 1 1,18-6 0,-16 8 4,37-5 0,-53 10 4,0 1-1,1-1 0,-1 1 1,0 0-1,1 0 0,-1 0 0,0 0 1,1 0-1,-1 1 0,5 0 1,-7-1 1,20 5-8,35 12 1,-28-6 4,25 17 1,-45-24-2,-1 0 0,11 7 0,-17-11 4,68 57-8,-4 9 10,-59-61 4,0 1-1,-1-1 0,4 8 1,-8-13-6,46 75 25,-9 3 0,-35-75-12,-1 0-1,0 1 1,0-1-1,0 0 1,0 0-1,0 1 1,0 3-1,-1-7-12,2 18 50,0 29 0,-3-32-29,-6 31 0,7-44-13,0 0 0,0-1 1,-1 1-1,1-1 0,-1 1 1,1-1-1,-1 1 0,0-1 0,1 0 1,-1 1-1,0-1 0,-2 3 1,3-4-9,-6 8 28,-1 1 0,0-1 0,-9 8 0,5-7-14,0-2 0,-17 11 0,26-17 1,-1 1-1,0-1 1,1 0-1,-1 0 1,0 0-1,-5 1 1,-65 13 90,-10-8-78,48-7 1,-145-18-12,147 12-130,-95-31-144,109 29-354,12 5 486,1 0 1,0-1 0,-1 0-1,2 0 1,-1-1 0,-5-5-1,10 10-4,0-1 1,0 0-1,0 0 0,1 0 0,-1 0 0,1 0 0,-1 0 0,0-1 0,0 0 0,3-6 55,3-6-2593,-4 2-6155,-3 29 6629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6:58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551 1 13896,'-37'34'221,"22"-22"887,-64 34 381,43-27-569,-48 20-1,62-30-641,-27 12 69,-9 1-276,6-2-66,9-3-4,-12 6-2,54-23 1,-1 1-1,1-1 1,0 1 0,0 0-1,-1 0 1,1-1-1,0 1 1,0 0 0,0 0-1,0 0 1,0 0-1,0 0 1,0 0 0,0 1-1,1-1 1,-1 0 0,0 0-1,1 1 1,-2 1-1,2-3 1,0 0 0,0 1 0,0-1 0,0 0-1,0 0 1,0 0 0,0 1 0,0-1 0,0 0 0,0 0-1,0 0 1,0 1 0,0-1 0,0 0 0,0 0 0,0 0-1,0 0 1,0 1 0,1-1 0,-1 0 0,0 0 0,0 0 0,0 0-1,0 1 1,0-1 0,0 0 0,0 0 0,1 0 0,-1 0-1,0 0 1,0 0 0,0 1 0,1-1 0,16 18-2,14 7 2,13 3 0,11 5 2,69 42 12,-98-57 28,125 103 32,-122-95 28,-15-12-50,16 16 40,-2 0 0,31 43 0,-47-55-18,-1 0 0,9 20 0,-19-37-67,-1 0 0,0 0 0,1 0-1,-1 0 1,0 0 0,0 0 0,1 0 0,-1 0-1,0 0 1,0 0 0,0 1 0,-1 8 18,0 0 0,-1 0 1,0 0-1,-5 13 0,7-23-18,0 1-1,0 0 1,-1-1-1,1 1 0,0 0 1,-1-1-1,1 1 0,0-1 1,-1 1-1,1-1 1,-1 1-1,1-1 0,-1 1 1,1-1-1,-1 1 1,1-1-1,-1 0 0,0 1 1,-13 7 33,0-1 0,0-1 1,-22 7-1,16-10 15,-104 0 5,99-6-114,-86-22-131,91 18-422,-57-37-261,74 43 695,0-2-1,1 1 1,-1 0-1,0 0 0,1-1 1,0 1-1,-4-6 1,5 6 149,0 0 0,0 0 1,0 0-1,1 0 1,-1 0-1,0-5 0,1 7 6,0-1 14,0 1-1,0 0 1,0 0-1,0 0 0,0-1 1,0 1-1,0 0 0,0 0 1,0-1-1,0 1 0,0 0 1,0 0-1,0 0 0,0-1 1,0 1-1,0 0 0,0 0 1,0 0-1,0-1 0,0 1 1,0 0-1,1 0 1,-1 0-1,0 0 0,0-1 1,0 1-1,0 0 0,0 0 1,1 0-1,-1 0 0,0 0 1,0 0-1,0-1 0,1 1 1,-1 0-1,0 0 0,0 0 1,0 0-1,1 0 0,-1 0 1,0 0-1,0 0 0,14-6-236,0 0 0,0 2-1,18-5 1,-10 3-1057,67-21-8822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40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12192,'0'0'3680,"0"6"-2827,3 29-129,0 40-120,-2 12-123,-2-30-360,-1 52 11,0-47 148,-3-12 14,-2 4 120,5-49-333,0-5-1,1-7 233,-2-49 64,3 49-302,0 0 0,1 1 0,-1-1 0,3-9 0,1-2-17,4-33 37,-4 30 158,56-182 907,-50 173-906,-15 57-274,-14 70-147,15-72-540,-11 122-262,11-102-1915,-5 43-6832,21-205 7318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6:59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1469 11832,'-50'-78'2757,"47"75"-2600,1 1 0,0-1 0,-1 1 0,1-1 0,-1 1 0,0 0 0,0 0 0,0 0 0,0 1 0,0-1 0,-4-1 0,2 1-28,3 1-66,0 0 0,1 1 0,-1-1 0,0 1-1,0-1 1,0 1 0,1 0 0,-1-1 0,0 1 0,0 0-1,0 0 1,0 1 0,1-1 0,-1 0 0,0 1 0,-3 0 0,3 0-7,1-1-48,1 0-1,0 0 1,0 0-1,-1 0 0,1 0 1,0 0-1,0 0 1,-1 0-1,1 1 1,0-1-1,0 0 0,-1 0 1,1 0-1,0 0 1,0 1-1,0-1 0,-1 0 1,1 0-1,0 0 1,0 1-1,0-1 0,0 0 1,0 0-1,0 1 1,-1-1-1,1 1 0,-6 12 135,-10 30-1,13-27 74,7 94 89,-1-85-98,31 111 93,-25-109-44,41 88 86,-39-95-186,47 61 59,-58-80-201,1 1-1,0-1 0,0 0 0,0 0 0,0 0 0,0 0 0,1 0 0,-1 0 1,2 1-1,10 5 42,1 1 1,27 8 0,-40-16-52,-1 1 0,1-1 0,-1 0 0,1 0 1,0 0-1,-1 0 0,1 0 0,0 1 0,-1-1 0,1 0 1,-1 0-1,1-1 0,0 1 0,-1 0 0,1 0 0,0 0 1,-1 0-1,1 0 0,-1-1 0,2 1 0,8-6 14,1 1-1,-1-2 0,0 1 0,14-13 1,-23 18-16,1-1 0,-1 1 0,1-1 0,-1 0 0,0 1 0,0-1 0,2-3 0,51-110 15,-43 85-10,19-51 1,6-21-6,32-84 29,-63 169-4,-4 18-13,0-1 0,-1 1 0,1-1 0,-1 1 0,1-1 0,-1 1 0,0-1 0,1 1 0,-1-1 0,1 1 0,-1-1 0,0 1 0,1 0 0,-1-1 0,0 1 0,0 0 0,0-1 0,1 2 0,1 4 8,4 29 103,7 82 20,-8-87-24,35 150 35,-30-145-100,45 103 21,-54-136-73,0 1 1,0-1 0,1 0 0,-1 1 0,1-1 0,3 4-1,7 7 5,0-1-1,1-1 0,21 15 1,-33-25-9,1-1 0,-1 1 0,0 0 0,0-1 0,0 1 0,0-1 0,1 0 0,-1 1 0,0-1 0,0 0 0,3 0 0,-4 0 1,9 2-3,1-2 0,15 0 1,-13-1-24,23-6 1,-35 7 25,2-1-25,1 1 1,-1-1-1,0 0 0,0 0 1,0 0-1,-1 0 0,1 0 1,0 0-1,3-3 0,62-46-221,6-18 170,-69 64 53,1 0 1,-1-1 0,0 1 0,-1-1 0,5-6-1,-8 11 23,62-98-133,-2-13 90,-55 102 23,-1-1 0,1-1 0,2-10 0,-7 21 20,47-148-80,-5-14 50,-42 162 30,14-71-74,19-119 1,-5-12 60,-19 124 19,30-286 26,-33 303 88,7-60 0,-3 21-44,-7 69 186,8-56 106,-9 139 132,-3 32-398,-1-40 158,-3 89 0,-3 23-162,4-86 130,-4 121 4,0 16-166,4-128 34,-16 286 62,16-301 44,-2 71 1,-1-18-167,5-77-45,0 98-45,3-120-190,0-5 111,1 0 0,6 22-1,-8-34 103,0-1-1,0 0 0,0 1 0,1-1 0,-1 1 1,0-1-1,0 1 0,0-1 0,1 0 1,-1 1-1,0-1 0,1 0 0,-1 1 0,0-1 1,1 0-1,-1 1 0,1-1 0,4 3-196,1 0-1,-1-1 0,1 1 0,-1-1 0,1-1 1,0 1-1,-1-1 0,1 0 0,0 0 1,0-1-1,10 0 0,36-3-2802,-45 5 2687,64 33-1998,-6-3-7315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0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636 81 12912,'-25'-21'248,"16"16"993,-53-22 406,46 22-886,-73-14 241,69 17-580,-31 0 3,-13 6-338,27 2-83,-49 15 1,83-20-2,0 0 0,-1 0 0,1 0 0,-5 3 0,-85 55 58,91-58-42,1 0 1,-1 0-1,1 0 0,0 1 1,-1-1-1,1 0 0,0 1 1,0-1-1,-2 3 0,-5 8 78,-10 20 0,12-17-60,-7 20 0,13-33-17,-1 0 0,1 0 0,-1 1 0,1-1 0,-1 0 0,1 0 0,0 0 0,0 3 0,3 28 104,9 51-1,-11-81-97,0 1 0,0 0-1,0-1 1,1 1 0,1 4 0,-3-8-26,38 71 158,12 6-79,-48-73-40,1 0 0,0 0 0,0 0 0,1-1-1,4 5 1,123 99 268,-129-106-294,0 1 1,0-1-1,0 1 0,1-1 1,-1 0-1,0 0 0,1 0 1,-1 0-1,5 1 0,-7-2-13,18 5 67,31 3 0,-34-7-50,1-1-1,17-2 1,-33 2-17,2 0 9,0 0 0,-1 0-1,1 0 1,-1 0 0,1-1-1,0 1 1,-1 0 0,1-1-1,-1 0 1,1 1 0,-1-1-1,1 0 1,1-1 0,-3 2-9,12-7 41,0-1 1,16-14 0,-13 8-17,19-24-1,-32 36-9,0-1 0,0 1 0,-1-1 0,1 0 0,0 1 0,-1-1 0,2-5 0,-3 8-15,30-80 120,-7-12-85,-23 92-35,7-35 55,12-144 89,-14 110-35,-5 68-82,0 0 0,0 0 0,0 0 0,0 0 0,0-1-1,1 1 1,-1 0 0,0 0 0,1 0 0,0-1 0,1 3 3,1 8 39,9 89-3,-8-70-4,23 144 27,-21-137-34,35 126 10,-32-132-92,39 99-110,-47-126 79,-1 0-1,1 0 1,0 0 0,0-1-1,0 1 1,0 0-1,0 0 1,3 2 0,-4-4 58,9 10-261,16 15 0,-19-20 176,2 0 1,13 8-1,-21-13 85,1 0-76,0 1 1,0 0 0,1-1 0,-1 1 0,1-1 0,-1 1-1,0-1 1,1 0 0,1 1 0,22 1-463,43-2 1,-66 0 469,0 0 0,-1 0 0,1-1 0,-1 1 0,1 0-1,-1-1 1,1 1 0,-1-1 0,1 0 0,-1 1 0,1-1 0,1-1 0,-3 2 68,59-37-882,3-13 653,-59 48 191,0-1 0,0 0 0,0 1 0,-1-1 0,1-1 0,2-3-1,42-64-227,14-41-1782,36-59-7925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0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771 0 12280,'-12'84'260,"9"-61"1146,-1 45 0,4-48-1156,-1 9 723,1 74 1,0 21-641,1-71 360,7 232 190,-7-223-628,0 260 62,-1-260-284,-4 220-2,4-233-76,11 188-685,-8-202 457,4 54-3028,-3-30-5086,-9-137 6333</inkml:trace>
  <inkml:trace contextRef="#ctx0" brushRef="#br0" timeOffset="1">1225 742 13896,'-32'12'310,"19"-6"1245,-58 40 557,49-34-906,-126 57 376,138-65-1360,1 0 1,-13 3 0,-104 29 449,-17 0-599,87-25-380,-197 26-211,211-32-234,-106 4-183,107-7-1510,-47 3-6776,205-12 6925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0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 15776,'-18'85'277,"13"-58"1111,-25 172 457,23-153-972,-22 196 186,24-197-1004,-24 176-1041,24-176 471,-6 33-2999,4-20-5086,17-135 6494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1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11208,'0'0'0,"4"22"0,4 14 0,17 12-1408,7 17 1816,24 48-7512,-112-226 7104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1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596 199 13272,'-40'-40'232,"26"28"929,-55-30 396,68 41-1469,-1 0 1,1 0-1,-1 0 0,1 1 1,-1-1-1,1 1 0,-1-1 1,-1 1-1,-84-12 985,86 12-1015,-1 0-1,1 0 1,-1 0-1,0 0 0,1 0 1,-1 1-1,1-1 1,-1 0-1,-2 2 1,-98 37 691,99-38-710,0 1 0,1-1 0,-1 0 0,1 1 0,-1 0 0,-2 2 0,-91 83 323,94-84-338,-1-1 0,1 1 0,0 0 0,0 0 0,0 0 0,-3 6 0,-38 72 148,3 13-83,37-89-34,1 1-1,0 0 1,0 0 0,-1 9-1,-11 75 220,8 1-168,6-86-69,0-1 1,0 0-1,0 0 0,1 0 0,-1 1 0,2 4 0,20 72 223,12-5-164,-34-76-96,2 4 32,0-1 0,0 1-1,0-1 1,0 1-1,1-1 1,2 3 0,-5-6-32,53 56 225,-33-39-197,21 13 0,-41-30-28,2 2 5,0-1-1,0 0 1,-1 0-1,1 0 1,0 0-1,0 0 1,0 0-1,0 0 1,0 0 0,0-1-1,4 1 1,-6-1-5,17 4 29,35 2 0,-31-6-9,31-4-1,-50 4-8,0-1 0,1 1 0,-1 0 0,0-1 1,0 1-1,0-1 0,0 0 0,0 0 0,0 0 0,0 0 0,3-2 0,16-9 56,24-18 0,20-27-39,-65 57-28,3-3 0,-1 1 1,0-1 0,1 1-1,-1-1 1,0 0 0,0 0-1,0 0 1,-1 0 0,3-4-1,41-92 7,-6-17-8,-36 105-3,0 0 0,1-14 0,11-88-4,-12-3 0,-4 73-26,-22-145-66,17 159-200,-23-62-190,26 86 212,0 7-98,-1 5 276,0 0-1,0 0 0,0 0 0,1 0 1,0 1-1,0-1 0,-2 16 0,2-11 1,-8 17-2696,-10 22-6548,49-119 7039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2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12280,'2'38'1425,"-2"81"151,0-91-849,2 125 232,-1-117-517,-1 182 102,0-178-498,-3 129 284,2-156-211,2 27 256,-6-98-147,5 40-168,10-101 15,-9 113-72,0 0 1,0 0-1,3-9 0,24-84 11,9-16-5,-34 105 2,0 0 0,8-14 0,94-173 71,-103 193-56,1 1-1,-1-1 1,0 0 0,1 1 0,0-1 0,0 1 0,4-3-1,58-52 182,3 12-114,-67 45-75,1 0-1,0 0 0,-1 0 1,1 0-1,0 0 0,0 1 1,-1-1-1,1 1 0,0-1 1,0 1-1,0-1 0,0 1 1,0 0-1,2 0 0,13-1 70,1 0 0,23 3-1,-21 2-38,38 10 0,-56-14-32,1 1 0,-1 0 0,0-1 0,0 1-1,0 0 1,0 0 0,0 0 0,0 0 0,0 1-1,-1-1 1,1 0 0,0 1 0,2 2 0,17 16 96,26 32 1,18 43-24,-65-95-89,7 10 111,9 21 0,34 80 114,1 34-180,10 121-185,-60-257-93,1 0 0,5 16-1,50 141-688,-40-118-1688,18 51-6587,-81-231 6919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0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14140 171 16224,'13'19'285,"-12"-15"321,-2-4 216,-4 1-484,0 0 1,1-1 0,-1 0-1,0 0 1,0 0 0,-7-2-1,6 1 132,-65-8 750,55 8-752,-25 2 4,-16 1-378,-65 8-92,98-7 4,-104 16 8,101-15 12,-113 23 36,106-21 84,-177 22 72,166-24-12,-174 10 90,173-13-56,-196-1 68,192-1-208,-200-8 70,197 8 76,-223-4 58,219 5-264,-236 5 23,233-5 10,-91 2 1,-32 1-60,-160 2-12,279-4 4,-101 1 1,-36 1-4,-148 3 19,287-5 60,-251 3 26,250-4-82,-247-1 16,248 0 6,-245-4 25,245 3-20,-252-5 30,249 6 12,-268-1 34,267 1-76,-256-8 31,258 7 18,-259-13 35,258 13-82,-273-8 27,270 8-22,-269-6 16,270 6-54,-265-8 24,265 7 34,-280-22 27,275 20-54,-301-26 22,299 25-21,-290-29 28,292 28-29,-270-23 22,274 25-22,-270-13 15,271 16-47,-263-3 13,265 6-21,-248 8 4,250-7-9,-251 8 8,250-7-9,-266 24 5,265-21 8,-246 17 11,251-20 3,-238-5 22,238 0-8,-239-1 35,240 2 17,-232-1 24,234 2-103,-214-3 18,220 1 2,-193-13 11,199 12-64,-158-16-76,168 14-304,-101-19-188,114 18 9,1-1 158,-35-18 0,35 14-3197,-26-8-8673,109 45 9249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0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246 342 14792,'0'0'6193,"-2"8"-5661,-12 39-240,-15 48-82,22-72-108,-24 113 39,24-109-68,-27 94 38,28-100 2,3-4-48,-1 2 3,-12 37-1,-1-15 1,17-40-67,0-1-1,-1 0 1,1 0 0,0 0-1,0 0 1,0 0-1,0 1 1,0-1 0,0 0-1,0 0 1,0 0-1,0 0 1,0 0 0,0 1-1,0-1 1,-1 0-1,1 0 1,0 0 0,0 0-1,0 0 1,0 0-1,0 0 1,0 0 0,-1 0-1,1 1 1,0-1-1,0 0 1,0 0-1,0 0 1,0 0 0,-1 0-1,1 0 1,0 0-1,0 0 1,0 0 0,-2 0 1,1-1 0,-1 1 0,1-1 0,-1 1 0,1-1 0,-1 1 0,1-1 0,0 0 0,-1 0 0,1 1 0,0-1 0,0 0 0,0 0 0,0 0 0,0-1 0,-2-1 0,-2-8 18,-9-33 0,-1-28-16,2-93-9,13 127-20,21-200-21,-14 193-54,38-135-25,-35 152 98,2 5 15,0 0 0,17-22 0,-28 44 10,-1 0 0,1 0 0,0 0 0,0 0 0,0 0 0,0 0 0,0 0 0,0 0 0,2 0 0,-3 1 2,5-4-5,1 1 0,-1 0 0,7-2 0,-9 4 5,0 0 0,1 0-1,-1 1 1,0-1-1,0 1 1,1 0 0,-1 0-1,0 0 1,5 1-1,6 2 3,-1 1 0,0 1 0,0 0-1,0 1 1,19 12 0,-28-16 9,-1 0-1,1 1 1,-1-1 0,6 6-1,55 51 44,6 15-21,-43-42 80,101 140 45,-104-138-50,87 135 25,-67-92-138,13 20-3,-24-50-647,-33-46 575,0-1 67,0-1 1,0 1 0,0 0 0,0 0-1,0 0 1,0 0 0,0 0-1,0 0 1,0 0 0,0-1-1,0 1 1,1 0 0,-1 0-1,0 0 1,0 0 0,0 0-1,0 0 1,0 0 0,0 0-1,0 0 1,0 0 0,0 0 0,1-1-1,-1 1 1,0 0 0,0 0-1,0 0 1,0 0 0,0 0-1,0 0 1,0 0 0,1 0-1,-1 0 1,0 0 0,0 0-1,0 0 1,0 0 0,0 0 0,0 0-1,0 0 1,1 0 0,-1 0-1,0 1 1,0-1 0,0 0-1,0 0 1,0 0 0,0 0-1,0 0 1,0 0 0,0 0-1,1 0 1,-1 0 0,0 0 0,0 0-1,0 1 1,0-1 0,0 0-1,0 0 1,0 0 0,0 0-1,0 0 1,0 0 0,0 0-1,0 1 1,0-1 0,13-60-860,-4 14-7830,-7 38 4997,-12 55 1255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1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406 0 16312,'-9'3'1633,"-185"71"745,53-25-1340,130-45-1057,0-1 0,-19 3 1,24-5-90,6-1 81,0 0-1,0 0 1,0 0 0,0 0 0,-1 0 0,1 0 0,0 0-1,0 0 1,0 0 0,0 0 0,0 0 0,0-1 0,-1 1 0,1 0-1,0 0 1,0 0 0,0 0 0,0 0 0,0 0 0,0 0 0,0 0-1,-1 0 1,1 0 0,0-1 0,0 1 0,0 0 0,0 0-1,0 0 1,0 0 0,0 0 0,0 0 0,0-1 0,0 1 0,0 0-1,0 0 1,0 0 0,0 0 0,0 0 0,0 0 0,0-1-1,0 1 1,0 0 0,0 0 0,0 0 0,0 0 0,0 0 0,0-1-1,0 1 1,0 0 0,0 0 0,0 0 0,0 0 0,0 0 0,0 0-1,0 0 1,1-1 0,3-7-285,2-1 262,12-15-2556,-4 4-6314,-32 47 6703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43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4 148 8072,'7'0'2077,"-13"0"210,6 0-2223,-1-1 0,1 1 0,0 0 1,0 0-1,-1 0 0,1 0 1,0 0-1,0-1 0,-1 1 1,1 0-1,0 0 0,0 0 0,0-1 1,0 1-1,-1 0 0,1 0 1,0-1-1,0 1 0,0 0 0,0 0 1,0-1-1,0 1 0,0 0 1,0 0-1,0-1 0,0 1 0,0 0 1,0 0-1,0-1 0,0 1 1,0 0-1,0-1 0,0 1 0,0 0 1,0 0-1,0-1 0,0 1 1,0 0-1,0 0 0,1-1 0,-1 1 1,0 0-1,0 0 0,6-13 865,7-7-45,30-35 0,-39 51-838,1 0 1,-1 0-1,6-4 1,-1 1-28,-7 5-2,1 0 1,0 0-1,0 0 1,-1 0-1,1 1 0,1-1 1,-1 1-1,4-2 0,-3 2-10,-2 0-6,0 0 1,0 1-1,-1-1 0,1 1 1,0-1-1,0 1 1,0 0-1,-1 0 1,1 0-1,0 0 0,3 0 1,3 1 1,20 2 1,-16 1 2,20 9 1,-20-7-6,21 13 1,-14-4 3,-1 1 0,27 29-1,-30-26 38,56 96 31,-58-91 22,44 106 43,-48-106-38,21 85 32,-27-90-70,2 63 50,-7-69 56,0-7-101,2-3-45,-2 1 1,1 0-1,0 0 1,-1 0-1,1-1 1,-1 1-1,0-1 1,0 1 0,-1-1-1,1 0 1,-1 0-1,-4 4 1,2-3 25,1-1 0,-1 0 1,0 0-1,0-1 1,-1 0-1,1 0 0,-1 0 1,1 0-1,-1-1 0,-6 1 1,8-2-27,0 0 0,1 0 1,-1-1-1,0 1 1,1-1-1,-1 0 0,1 0 1,-1-1-1,1 1 0,-1-1 1,1 1-1,-5-5 0,4 2 100,3-2-99,0 1 0,-1-1 0,2 1 0,-1-1 0,1 1 0,0-1 0,0 1-1,0-1 1,1 1 0,0-1 0,0 1 0,4-11 0,3-11 111,-8 24-131,1-1-1,0 1 1,0 0 0,1 0-1,-1-1 1,1 1-1,2-3 1,4-3 0,-8 9-3,1 0 0,-1-1 0,1 1 0,0 0 0,-1 0 0,1 0 0,0 0 1,-1 0-1,1 0 0,0 0 0,-1 0 0,1 0 0,0 0 0,-1 0 0,1 0 0,0 0 0,-1 0 1,2 1-1,17 11 54,38 30 4,-44-31-38,85 96-25,-89-98-16,14 19-481,8 17-127,-30-44 593,-1 0 1,1 0-1,-1 0 0,0-1 0,1 1 1,-1 0-1,1 0 0,0-1 1,-1 1-1,1-1 0,0 1 0,-1 0 1,1-1-1,0 1 0,-1-1 1,1 0-1,0 1 0,0-1 0,0 1 1,0-1-1,-1 0 0,1 0 1,0 0-1,0 1 0,1-1 0,14 3-3055,-2 3-5474,-33-14 6460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1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14704,'2'6'1457,"22"64"179,-19-50-770,23 94 273,-22-88-644,9 46 3,3 19-396,20 96-38,-15-65 120,-22-118-161,8 40 81,-7-37-94,-1-1 1,2 1-1,-1 0 1,6 9 0,-7-15-17,0-4 0,22-74-162,5-14-19,-26 81 92,1 1 1,8-15-1,-4 9 52,9-24-41,-15 36 34,0-1-1,0 1 1,1 0-1,-1 0 1,1 0 0,0 0-1,0 0 1,2-3-1,3-1-15,9-12 5,-16 19 59,0 0 1,0-1-1,1 1 0,-1 0 0,0-1 1,0 1-1,1 0 0,-1 0 1,0 0-1,1-1 0,-1 1 0,0 0 1,1 0-1,-1 0 0,0 0 0,1 0 1,-1 0-1,0 0 0,1-1 0,-1 1 1,0 0-1,1 0 0,-1 0 1,0 0-1,1 1 0,0-1 0,5 0-9,1 0-1,-1 1 0,7 1 1,-6 0 9,0 0 1,-1 0-1,1 0 1,-1 1-1,7 4 0,-4 0 5,0 0 1,0 1-1,0 0 0,-1 0 0,13 18 0,-19-23 5,-1-2 4,0 0 0,0 0 0,0 1 1,0-1-1,-1 0 0,1 1 0,0-1 0,-1 1 0,1-1 0,0 3 0,7 28 91,4 39 0,-12-69-75,1 0 1,-1 0-1,0 1 1,0-1-1,0 0 1,-1 0-1,0 4 1,-5 19 119,-19 45 0,24-68-136,0 0 0,0 0 1,0 0-1,0 0 1,0 0-1,-3 3 0,4-5-12,-7 7 29,0 1 0,-10 8 0,8-9-22,0-1-1,-10 6 1,8-6-2,0-1-1,0 0 1,0-1-1,0 0 1,-20 4-1,25-7-10,-9 1-74,-50-5-138,56 0-394,5 1 518,1-1-1,0 0 1,0 1 0,1-1 0,-1 0-1,1 0 1,-1 0 0,-1-4 0,4 6 63,-1 1-1,1 0 1,0-1 0,0 1 0,0-1 0,0 1 0,-1 0-1,1-1 1,0 1 0,0-1 0,0 1 0,0 0 0,0-1 0,0 1-1,0-1 1,0 1 0,0 0 0,1-2 0,1-7-151,1-1 1,0 0 0,8-15-1,-7 17 121,1 0-1,0 1 0,0-1 0,1 1 0,8-9 1,8-9-1912,29-38-8647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1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 31 13984,'-4'-3'91,"1"1"226,0-1 1,0 1-1,0 0 1,0 0-1,0 0 1,0 0-1,-1 0 0,1 1 1,0 0-1,-1-1 1,0 1-1,1 0 1,-5 0-1,-30-2 1030,37 2-1250,-1 1 0,0 0 0,0 0 0,0 0 0,1 0 0,-1 0 0,0 1 0,0-1 0,0 0 0,-2 2 0,-4 0 63,-17 3-18,23-5-127,0 1-1,0-1 1,0 1-1,0-1 1,1 1-1,-1 0 1,0 0-1,0-1 1,0 1-1,1 1 1,-3 0-1,-3 3 12,-1-1-8,-12 10 152,13-9-98,3-2-58,0 0 0,-1 1 0,1 0 0,0-1 0,1 1 0,-1 1 0,1-1 0,0 0 0,0 1 0,-3 6 0,2-1-9,4-10-5,0 0 0,0 1 0,-1-1 0,1 0 0,0 1 1,0-1-1,0 0 0,0 1 0,1-1 0,-1 0 0,0 1 0,0-1 0,0 0 0,0 1 0,0-1 1,0 0-1,0 0 0,1 1 0,-1-1 0,0 0 0,0 1 0,0-1 0,1 0 0,-1 0 0,0 1 0,0-1 1,1 0-1,5 5 1,1-1 0,0 0 0,0-1 0,0 1 0,9 2 0,-12-5-2,51 19-6,-2-3 7,26 8 2,-75-24 0,0 0 0,-1 0 1,1 0-1,0 1 0,-1-1 1,6 4-1,2 2 2,19 6 12,-30-12-13,1-1 1,0 0 0,-1 1-1,1-1 1,0 0 0,-1 1 0,1-1-1,-1 1 1,1-1 0,-1 1-1,1-1 1,-1 1 0,1-1 0,-1 1-1,1-1 1,-1 1 0,1 0-1,8 16 31,-1-1-1,8 23 0,-15-38-23,-1 1 1,1-1-1,-1 1 0,0-1 0,1 1 0,-1-1 0,0 1 0,0-1 1,0 3-1,-3 19 39,0 0-1,-7 25 1,10-46-37,-1-1-1,0 1 0,1 0 0,-1 0 1,0 0-1,0 0 0,0-1 0,-2 3 1,-66 81 126,67-82-125,-1-1-1,1 1 0,-1-1 0,-5 3 1,-95 53 64,82-49-84,-77 20-77,80-26-294,4-2 185,0-1 0,-24-3 0,30 0-452,7 2 608,1 0 1,-1 0 0,0 0-1,0 0 1,1 0 0,-1 0 0,0 0-1,1-1 1,-1 1 0,1 0-1,0 0 1,-1-1 0,1 1-1,0 0 1,0 0 0,0-1 0,0 1-1,0 0 1,0-1 0,0 1-1,1-2 1,3-5-111,8-6-348,24-21 0,-21 22-1088,43-45-10403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2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4 14880,'0'0'0,"-9"-3"1036,9 12 694,0-1-1285,0 1-215,4 22 1120,12 57 52,-12-66-836,28 95 140,-25-91-578,32 110 26,-31-110-174,34 109-292,-14-46-582,-11-46 131,-17-43 725,0 1-1,0-1 1,1 0 0,-1 1-1,0-1 1,0 0 0,0 1-1,0-1 1,1 0 0,-1 0-1,0 1 1,0-1 0,0 0-1,1 0 1,-1 1-1,0-1 1,1 0 0,-1 0-1,0 0 1,1 1 0,2 0-63,0 0 0,0 0 1,1 0-1,-1 0 0,0-1 1,0 1-1,1-1 0,-1 1 1,7-2-1,3 2-2275,10 4-6448,-54-11 6630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2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537 1 13272,'-9'13'-28,"7"-9"376,-1 0 0,1 0 0,-1-1 0,-6 6 0,-11 10 1039,-1-1 0,-25 17 0,34-27-1216,5-3 129,-1 0 0,-16 7-1,-38 14 238,-79 23 0,49-16-377,23-7-360,66-25-354,0 0-174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3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1 307 14344,'0'0'1689,"1"9"-277,8 40 208,13 46 1049,-12-61-2234,1 1-97,-11-35-335,0 0 0,0 0 0,0 0 0,0 0 0,0 1 0,0-1 0,0 0 0,0 0 0,0 0 0,0 0 0,0 0 0,0 0 0,0 0 0,0 0 0,0 0 0,0 1 0,0-1 0,0 0 0,0 0 0,0 0 0,0 0 0,1 0 0,-1 0 0,0 0 0,0 0 0,0 0-1,0 0 1,0 0 0,0 0 0,0 0 0,0 0 0,0 0 0,1 0 0,-1 0 0,0 0 0,0 0 0,0 0 0,0 0 0,0 0 0,0 0 0,0 0 0,0 0 0,1 0 0,-1 0 0,0 0 0,0 0 0,0 0 0,0 0 0,0 0 0,0 0 0,0 0 0,0 0 0,0 0 0,0 0 0,1-1 0,2-2 30,-2 0-19,0 2-9,0 0 0,-1-1 0,1 1-1,-1-1 1,0 1 0,1 0 0,-1-1-1,0 1 1,0-1 0,0 1 0,0-1 0,0-1-1,4-85 72,-2-24 151,-2 94-207,1-4 75,5-29 3,3-8-78,-3 31-46,12-29-1,-17 56 7,-1 0-1,0 0 1,1 0-1,-1 0 1,0 0 0,1 0-1,-1 1 1,1-1-1,0 0 1,-1 0-1,1 0 1,1 0 0,10-11-199,28-19 0,-39 30 163,0 1 0,0-1-1,0 1 1,0-1 0,0 1-1,0-1 1,0 1-1,0 0 1,0 0 0,2-1-1,19-2-387,31 1-1,-30 1-2531,22-2-6748,-105 7 7330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3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1 355 17567,'17'5'204,"-11"-3"187,1-1 1,0 1-1,12 0 1,32-2 1574,-51 0-1886,1 0 0,0-1 0,0 1 0,0 0 0,-1 0 0,1 0 0,0-1 0,0 1 0,0 0 0,-1-1 0,2 0 0,58-39 1155,-59 39-1183,0 0 0,1-1-1,-1 1 1,0 0 0,0 0 0,0 0 0,1-3 0,40-71 446,-36 58-516,-2-1 12,0-1 0,-1 0 0,1-33 0,-4 16 4,-3 0 2,-1 10 0,4 26 0,-1-1 0,1 0 1,0 0-1,0 0 0,-1 0 0,1 0 0,0 0 0,-1 0 0,1 0 0,-1 0 0,0 1 0,0-2 1,0 2-1,1 1 0,0-1 0,-1 0 1,1 1-1,0-1 0,-1 1 0,1-1 1,0 1-1,-1-1 0,1 1 1,0 0-1,0-1 0,0 1 0,0-1 1,-1 1-1,1-1 0,0 1 0,0 0 1,0 0-1,-1 7-1,0-5-3,0 0-1,1 0 0,-1 0 0,1 0 1,0 0-1,0 0 0,1 4 0,5 66-117,5-10-779,-8-51 740,-3-11 121,0-1 0,0 1 0,0 0 1,0-1-1,0 1 0,1-1 0,-1 1 0,0-1 0,0 1 0,1-1 0,-1 1 0,0-1 0,1 1 0,-1-1 0,0 1 0,1-1 0,-1 0 1,1 1-1,0 0 0,12 10-355,1-1 1,19 11 0,-31-20 267,-1 0 0,1 0-1,-1-1 1,1 1 0,0-1-1,-1 1 1,1-1 0,3 1 0,116 8-1308,-118-9 1389,0 0-1,0 0 1,0 0-1,1-1 1,-1 1-1,4-2 1,57-17-276,27-18-1881,51-16-8497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4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580 585 13448,'-5'-4'428,"0"-1"1,-1 2 0,1-1 0,-1 0 0,0 1 0,0 0 0,-1 0 0,-12-3-1,8 5 674,-61 4 360,56 1-782,-77 34 208,90-37-827,0 0-1,1 1 0,-1 0 0,1-1 0,-5 4 1,-90 81 443,78-66-178,-67 85 122,71-84-166,-39 80 116,46-83-118,-14 60 110,21-78-376,1 1 0,0 0 0,0 0 0,0-1 0,0 1 0,-1 0 0,1-1 0,0 1 0,1 0 0,-1 0 0,0-1 0,0 1 0,0 0 0,0 0 0,0-1 0,1 1 0,-1 0 0,1 0 0,7 15 104,0 0 1,20 25-1,-27-39-99,0-1 0,0 0 1,0 0-1,0 1 0,0-1 0,1 0 1,-1 0-1,3 1 0,80 41 236,-64-37-22,96 6 50,-88-13-268,134-18 9,-156 19-23,-1-1 1,1-1 0,9-2-1,117-50 1,-130 53-6,1-1 0,0 1 0,-1 0 0,1-1 0,-1 0 0,1 0 0,1-2 0,-4 4 4,16-13-14,15-19 0,-18 16-27,12-20 0,-23 33-6,0 0 0,-1 1-1,1-1 1,-1 0 0,0 0-1,0 0 1,1-4 0,-2 7 47,23-81-375,-9-12 171,-14 93 204,5-38-645,10-152-346,-14 151-114,7-153-277,-6 157 1082,12-126-2485,0 15-9341</inkml:trace>
  <inkml:trace contextRef="#ctx0" brushRef="#br0" timeOffset="1">871 84 13808,'0'0'22,"-1"0"1,1 0 0,0 0-1,0 0 1,0 0-1,0 0 1,0 0 0,0 0-1,-1 0 1,1 0 0,0 0-1,0 0 1,0 0 0,0 0-1,0 0 1,0 0-1,0 0 1,-1 0 0,1 0-1,0 0 1,0 0 0,0 0-1,0 0 1,0 0 0,0 0-1,0 1 1,0-1 0,-1 0-1,1 0 1,0 0-1,0 0 1,0 0 0,0 0-1,0 0 1,0 0 0,0 1-1,2 4 1762,4 8 172,17 66-603,21 89 292,1 17-1435,-35-146-202,40 159-32,-40-161-170,50 153-564,-60-190 756,8 22-314,11 23-1,-13-37-250,-2-5 426,0 1 0,0-1-1,1 0 1,0 0 0,5 2-1,-10-5 112,0 0 0,1 0 0,-1 0 0,0 0 0,0 1 0,1-1 0,-1 0 0,0 0 0,0 0 0,1 0 0,-1 0 0,0 0 0,1 0 0,-1 0 0,0 0 0,0-1 0,1 1 0,-1 0 0,0 0 0,0 0 0,1 0 0,-1 0 0,0 0 0,0 0 0,0-1 0,1 1 0,-1 0 0,9-6-231,-1 0 0,-1 0 0,12-12 0,-11 5 81,40-105-1983,-4 8-7577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4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1050 0 13176,'-38'22'313,"26"-17"1255,-68 16 598,58-16-764,-126 26 447,109-22-1034,-205 51 215,194-48-788,-180 49-4,192-50-518,-95 29-268,132-40 490,0 0-1,1 0 0,-1 1 0,0-1 0,0 0 0,1 0 1,-1 0-1,0 1 0,1-1 0,-1 0 0,0 1 1,1-1-1,-1 0 0,1 1 0,-1-1 0,1 1 1,-2 0-1,2 0 27,-1-1 0,1 0 0,0 1 0,0-1 0,-1 1 0,1-1 0,0 0 0,0 1 0,0-1 0,0 1 1,0-1-1,-1 1 0,1-1 0,0 0 0,0 1 0,0-1 0,0 1 0,0-1 0,0 1 0,0-1 0,0 1 0,1-1 0,-1 1 1,0-1-1,0 0 0,0 1 0,0-1 0,1 1 0,-1-1 0,0 0 0,1 1 0,0 0-9,0 0 0,1 0-1,-1 0 1,0 0 0,1 0-1,-1-1 1,1 1 0,-1-1-1,1 1 1,1 0 0,10 1-112,-1 0 1,17 0-1,41 0-2177,33 4-9023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4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113 385 15688,'-41'35'298,"40"-35"-233,1 0 0,-1 0 0,1 1 0,0-1 0,-1 0 0,1 0 0,0 1 0,0-1 0,-1 0-1,1 1 1,0-1 0,0 0 0,-1 1 0,1-1 0,0 1 0,0-1 0,0 0 0,0 1 0,-1-1 0,1 1 0,0-1 0,0 1-1,0 6 267,0 0 0,0-1 0,1 1 0,-1 0 0,4 9 0,-3-2 635,4 92 304,-4-82-722,4 103 112,-5-103-672,0 9 94,1 125-995,-1-158 889,0 0 0,0 1 1,0-1-1,0 0 0,0 1 0,0-1 1,0 0-1,0 1 0,0-1 0,0 0 1,0 1-1,0-1 0,0 0 0,0 1 0,1-1 1,-1 0-1,0 0 0,0 1 0,0-1 1,0 0-1,1 1 0,-1-1 0,1 1-4,-1-1-1,1 1 1,0-1-1,-1 1 1,1-1-1,0 0 1,0 1-1,0-1 1,-1 0-1,1 1 1,0-1-1,0 0 1,0 0-1,-1 0 1,1 0-1,0 0 1,0 0-1,0 0 1,0 0-1,0 0 1,-1 0-1,1 0 1,0-1-1,0 1 1,0 0-1,-1 0 1,1-1-1,1 0 1,-2 1-6,0 0-1,1 0 1,-1 0 0,0-1 0,1 1 0,-1 0 0,0 0 0,0-1 0,1 1-1,-1 0 1,0-1 0,0 1 0,1 0 0,-1-1 0,0 1 0,0 0-1,0-1 1,0 1 0,0 0 0,1-1 0,-1 1 0,0 0 0,0-1 0,0 0-1,21-89-1037,-18 66 832,2-45 0,-3-36-1995,3-54-8705</inkml:trace>
  <inkml:trace contextRef="#ctx0" brushRef="#br0" timeOffset="1">1 1 11296,'0'0'0,"8"32"0,7 19 0,-2-13-1032,-2-7 1440,17 4 0,9-3-408,27 34-7936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5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347 144 12552,'-2'-6'63,"1"0"316,-1 0 0,1 0 1,-2 0-1,1 0 0,-5-9 0,3 8-209,4 6-73,-1-1 1,0 0 0,0 0 0,0 1 0,0-1-1,0 1 1,0-1 0,0 1 0,-1-1 0,-2-1 0,-37-34 1032,30 30-635,-57-14 150,66 20-624,1 1 1,0 0-1,0 0 0,0-1 0,-1 1 0,1 0 1,0 0-1,0 0 0,0 0 0,-3 1 0,-77 18 289,80-19-299,0 1 1,0-1-1,0 1 0,0-1 1,-1 1-1,1-1 0,0 1 1,0 0-1,0-1 1,0 1-1,0 0 0,-1 1 1,-14 16 69,0 0 0,-15 21 1,30-37-54,1-1 0,-1 1 0,0-1 0,0 1 0,0-1 0,1 1 0,-1-1 0,1 1 0,-1 0 0,1 1 0,-4 13 128,-1 20 0,6 21-48,-1-55-86,0 0 1,0 0 0,0 1-1,1-1 1,-1 0 0,1 0-1,-1 0 1,1 0 0,1 2-1,15 32 144,25 39-1,-39-71-106,-1 0 0,1-1 0,0 1 0,4 3 0,116 102 369,-121-107-385,0 0 0,1 0 1,0 0-1,-1 0 0,1-1 1,0 1-1,6 1 0,-9-3-43,21 9 174,25 5-1,-25-10-114,26 3 1,-45-7-36,0 1 1,0-1 0,0 0 0,0 0 0,0 0-1,0 0 1,0-1 0,0 1 0,3-1 0,-5 1-25,8-2 63,0 0 0,0-1 0,11-5 0,-12 4-47,-1 0 0,0 0 0,10-11 0,-15 15-12,0-1 1,0 0 0,0 0 0,-1 1-1,1-1 1,0 0 0,-1 0 0,1 0-1,0 0 1,-1 0 0,1 0 0,-1 0 0,1-2-1,4-14 17,-1-1 0,0 1 0,1-25 0,-5 40-18,0-1-1,0 0 0,0 1 0,0 0 0,-1-1 1,1 1-1,-1-1 0,0-2 0,-21-67 18,-10-11-33,30 78-8,0-1-1,-1 1 1,-5-8 0,-75-98-178,82 109 115,-1 0 0,0 0-1,0 0 1,0 0 0,-4-2 0,2 1 19,0 0 0,0 1 0,0 0 0,0-1 0,-1 2 0,1-1 0,-1 0 0,0 1 0,1 0 0,-6-1 0,9 2 47,1 0 1,0 0-1,0 0 0,-1 0 1,1 0-1,0 0 0,0 0 1,-1 0-1,1 0 0,0 0 1,0 0-1,-1 0 0,1 0 1,0 0-1,0 1 0,-1-1 1,1 0-1,0 0 0,0 0 1,-1 0-1,1 0 0,0 1 1,0-1-1,0 0 0,-1 0 1,1 0-1,0 1 0,0-1 1,0 0-1,0 0 0,-1 1 1,-1 3-61,0 0 0,0 0 0,0 1 1,1-1-1,-1 1 0,1-1 0,0 1 0,0 8 1,-2 3-2415,-5 13-7076,18-68 7183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0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15240,'-18'12'268,"18"-12"-246,0 0 0,0 0 1,0 0-1,0 1 0,0-1 1,1 0-1,-1 0 0,0 0 1,0 0-1,0 0 0,0 0 1,0 0-1,0 0 0,0 0 1,0 0-1,0 0 0,0 0 1,0 0-1,0 1 0,0-1 1,0 0-1,0 0 0,0 0 1,1 0-1,-1 0 0,0 0 1,0 0-1,0 0 0,0 0 0,0 1 1,0-1-1,0 0 0,0 0 1,0 0-1,0 0 0,-1 0 1,1 0-1,0 0 0,0 0 1,0 0-1,0 1 0,0-1 1,0 0-1,0 0 0,0 0 1,0 0-1,0 0 0,0 0 1,0 0-1,0 0 0,0 0 1,0 0-1,0 0 0,-1 0 1,1 0-1,0 0 0,0 1 1,0-1-1,0 0 0,15 7 760,1 0 0,20 5 0,47 13-33,49 4-1269,-129-29 475,168 23-1777,-150-22 1741,-7 0-348,21 4-1,60 12-599,-78-13 44,29 14-680,61 34 1,-46-19-5856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5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14968,'27'77'2520,"-4"-10"-93,-19-53-1927,27 125 108,-25-111-568,29 115 290,-30-123-246,0 4 111,1-1 1,2-1-1,10 26 0,-16-46-155,1-5 15,2-5-32,0-1 0,0 0 0,-1 0 0,0 0 0,2-11 0,-5 17-15,6-19 132,31-113 48,-28 106-88,49-124 55,-58 150-136,0 1 0,0-1 1,0 0-1,0 1 0,1-1 1,-1 1-1,1 0 0,2-3 0,6-7 68,18-17 0,-20 22-73,2 0 0,12-7 0,-22 14-14,1-1 2,0 1 0,-1-1 0,1 1 0,0-1 0,0 1 0,0-1-1,0 1 1,0 0 0,-1 0 0,1-1 0,0 1 0,0 0 0,0 0 0,0 0-1,0 0 1,0 0 0,0 0 0,0 0 0,0 1 0,-1-1 0,3 0 0,-3 0-2,17 3 22,31 9 1,-35-8-21,0 1-1,-1 1 1,1 0-1,-1 1 1,13 9-1,-6-1 6,-1 0-1,0 2 1,19 24-1,31 45-99,-62-78 56,27 35-481,150 198-198,-127-167-2266,54 70-7463,-256-336 7859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57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10 11120,'-10'-2'2729,"10"2"-2641,0 0-1,0 0 1,-1 0-1,1 0 1,0 0-1,0-1 1,0 1-1,-1 0 1,1 0 0,0 0-1,0-1 1,0 1-1,-1 0 1,1 0-1,0 0 1,0-1-1,0 1 1,0 0-1,0 0 1,-1-1-1,1 1 1,0 0-1,0 0 1,0-1 0,0 1-1,0 0 1,0 0-1,0-1 1,0 1-1,0 0 1,0-1-1,0 1 1,0 0-1,0-1 1,-2 11 214,0-1 1,0 1-1,0 12 1,1-9-216,0 2 208,1 87 85,1-77-272,7 129 56,-7-118-18,2 62 1,-1 21-118,-9 17-119,4-121-362,2-13 390,1 0 20,-1 0 1,0 1-1,0-1 1,1 0 0,-1 0-1,-1 0 1,1 0-1,0 0 1,0 0-1,-1 0 1,1 0-1,-1 0 1,0 0-1,-3 2 1,5-4 29,0 0 1,0 0-1,0 0 1,0 0-1,0 0 1,0 0 0,0 0-1,0 0 1,0 0-1,0 0 1,0 0-1,-1 0 1,1 0-1,0 0 1,0 0-1,0 0 1,0 0 0,0 0-1,0 0 1,0 0-1,0 0 1,-1 0-1,1 0 1,0 0-1,0 0 1,0 0-1,0 0 1,0 0-1,0 0 1,0 0 0,0 0-1,-1 0 1,1 0-1,0 0 1,0 0-1,0 0 1,0 0-1,0 0 1,0-1-1,0 1 1,0 0 0,0 0-1,0 0 1,0 0-1,0 0 1,0 0-1,0 0 1,0 0-1,0 0 1,0-1-1,-1 1 1,1 0-1,0 0 1,0 0 0,0 0-1,0 0 1,0 0-1,0 0 1,1 0-1,-1-1 1,0 1-1,0 0 1,0 0-1,-4-12-287,2 0 0,-3-23 0,4 32 277,-1-18-2062,-4-17-5652,14 89 5812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57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588 30 14168,'-16'-5'179,"10"3"102,0 0 0,0 1 0,0-1 0,-11 0 0,-138-8 3612,146 9-3941,-29-1 802,-47 0-610,4 3-369,76-1 114,1 0-1,0 0 1,0 0 0,0 1-1,0-1 1,-7 3-1,0 0-1,1-1 21,7-1-25,0 0 1,0 0-1,0 0 1,0 0-1,0 0 1,0 0-1,-4 3 1,-2 2-268,0 0 1,-14 12-1,11-8-2340,-13 8-4852,58-42 5738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58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604 1 14072,'-12'7'142,"-15"9"1,16-12 1284,-67 16 468,58-16-1115,-110 16 960,-12-8-1318,55-6-1002,2-4-1248,78 0 425,2 1-1699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58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12640,'0'0'3625,"-1"4"-2893,-2 22-98,3 107-54,1-118-513,5 47 70,-1-41-85,-2-11 110,-1 0 1,0 0-1,1 13 1,12-38 394,-11 10-542,-3 3-13,0 0 0,1 1 0,-1-1 0,1 1 0,-1-1 0,1 1 0,1-2 0,18-12 86,25-16 0,-24 19-63,-11 8 28,54 0 54,-52 6 108,52 18 82,-52-14-124,16 13 45,46 39-1,-69-52-204,18 21 43,-7-7-295,22 36 0,-39-55 214,0-1 0,0 0 1,0 0-1,0 0 1,0 1-1,0-1 0,0 0 1,0 0-1,1 0 0,-1 1 1,0-1-1,0 0 0,0 0 1,0 0-1,0 1 0,0-1 1,1 0-1,-1 0 1,0 0-1,0 0 0,0 0 1,0 0-1,1 1 0,-1-1 1,0 0-1,0 0 0,0 0 1,1 0-1,-1 0 1,0 0-1,0 0 0,0 0 1,1 0-1,-1 0 0,0 0 1,0 0-1,1 0 0,-1 0 1,0 0-1,0 0 0,0 0 1,1 0-1,-1 0 1,0 0-1,0 0 0,0-1 1,1 1-1,-1 0 0,0 0 1,0 0-1,0 0 0,0 0 1,1-1-1,-1 1 1,0 0-1,0 0 0,0 0 1,0 0-1,0-1 0,0 1 1,1 0-1,3-4-2499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59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13896,'0'0'3943,"2"8"-3176,9 36-92,8 56-143,-14-76-504,20 109 21,-20-104 4,16 120 31,-17-117 18,8 157 35,-10-154-82,-5 120 87,-2-80 48,4-63 42,6-20-199,-4 5-33,0 0 0,1 0 1,-1 0-1,1 0 0,0 0 0,0 0 0,3-3 1,1 0-2,16-23 19,-17 23-63,8-13 225,1 1 0,17-16 1,-30 33-172,-1 1 0,1 0 0,-1-1 0,1 1 0,-1 0 0,1 0 0,-1-1 0,1 1 0,0 0 0,-1 0 0,1 0 0,-1 0 1,1 0-1,0 0 0,-1 0 0,1 0 0,0 0 0,-1 0 0,1 0 0,-1 0 0,1 0 0,0 1 0,-1-1 0,1 0 0,0 1 0,1 0 16,12 6 25,-8-1 70,26 47 38,-23-35-111,0 0 0,5 20 0,-9-24-43,-1-4 0,-1-1-1,0 1 1,-1 0 0,2 14-1,1 13-524,-3-21 244,4 24-1086,-6-38 1244,1 0 0,-1 0-1,1 0 1,0 0 0,0 0-1,-1 0 1,1-1 0,0 1-1,2 2 1,-3-4 113,0 0 0,0 0 1,0 0-1,0 0 0,1 0 0,-1 0 0,0 0 0,0 0 1,0 0-1,0 0 0,0 0 0,0 0 0,0 0 0,0 0 0,1 1 1,-1-1-1,0 0 0,0 0 0,0 0 0,0 0 0,0 0 1,0 0-1,0-1 0,0 1 0,1 0 0,-1 0 0,0 0 1,0 0-1,0 0 0,0 0 0,0 0 0,0 0 0,0 0 0,0 0 1,1 0-1,-1 0 0,0 0 0,0 0 0,0 0 0,0 0 1,0-1-1,13-7-873,13-11-1,-22 16 154,36-26-10254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0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0 371 13000,'7'2'3673,"18"6"-2618,68 18-366,-36-18-769,13 0 1,-56-8 14,67-12-21,-80 11 82,0 1 0,0 0 0,0 0 0,0-1-1,0 1 1,0 0 0,0-1 0,0 1 0,0-1 0,0 1-1,0-1 1,0 0 0,1 0 0,14-14-32,29-32 1,-44 46 33,0 0-1,0-1 1,0 1-1,0 0 0,0-1 1,-1 1-1,1 0 1,0-1-1,0-2 1,-1 4 2,4-14-11,4-16 0,-6 19 11,-1 0-1,0 0 0,-1-14 1,-2 10 6,0 0 0,-1 0 0,-1 0 0,0 1 0,-7-16 0,3 14 140,-40-49 82,37 55 32,-1 3-78,-26-13-1,37 20-169,1 0 0,0 0 0,-1 0 0,1-1 0,-1 1 0,1 0 1,0 0-1,-1 0 0,1 0 0,-1 0 0,1 0 0,-1 0 0,1 0 0,0 0 0,-1 0 0,1 0 0,-1 0 0,1 0 0,-1 0 0,0 1 0,-3 1 28,0 0 0,-1 0-1,1 0 1,0 1-1,0 0 1,1-1-1,-1 1 1,-4 5-1,7-7-15,1-1 0,-1 1 0,1 0-1,-1 0 1,1-1 0,-1 1 0,1 0-1,-1 0 1,1 0 0,-1 2 0,-6 21 162,-5 34 0,11-38 80,7 88 108,-2-86-108,29 83 77,-10-47-116,-18-45-214,-3-7-14,1-1 0,-1 0 0,1 0 1,0 0-1,4 4 0,33 42-93,-39-51 62,0 1 0,-1 0-1,1-1 1,-1 1 0,1-1 0,0 1-1,-1-1 1,1 1 0,0-1-1,0 0 1,-1 1 0,2 0-1,10 2-127,-1 0-1,0 0 0,22 1 1,-32-4 102,0 0 0,0 0 0,0 0 1,0 0-1,0 0 0,0 0 0,0 0 1,0-1-1,0 1 0,0 0 0,1-1 0,13-6-230,-1 0-1,26-19 0,-27 15 115,53-74-2269,-5 5-8737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0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89 328 12464,'2'14'694,"0"0"0,1 0 0,8 23 0,0 2 523,14 46 1275,-21-74-2254,-2-3 64,-8-14 16,2 2-279,2 2-8,0 1 0,1-1 1,0 0-1,-1 0 0,1 0 0,0 0 0,-2-3 0,-27-59 252,18 35-47,-11-43 0,9 25-55,-17-65 42,27 91 12,2 7-110,-2-7 41,1 1 0,0-31 1,5-3 207,-2 53-368,0 1-1,0 0 0,0 0 1,0-1-1,0 1 1,0 0-1,0 0 0,0-1 1,1 1-1,-1 0 0,0 0 1,0 0-1,0-1 1,0 1-1,0 0 0,0 0 1,0-1-1,1 1 0,-1 0 1,0 0-1,0 0 1,0 0-1,0-1 0,1 1 1,-1 0-1,0 0 0,0 0 1,0 0-1,1-1 1,2 0 10,0-1 1,1 1-1,-1 0 1,0 0-1,1 0 1,-1 0-1,1 1 1,-1-1-1,1 1 1,-1 0-1,1 0 1,-1 0-1,5 1 1,2 1-33,1 0 0,16 5 1,61 24-1269,-57-20-1172,18 6-7943,-115-40 7833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1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144 572 16583,'0'14'60,"0"1"763,4 29 0,10 62 1054,-9-82-1042,22 91 177,-22-93-984,23 75-119,-22-82-554,5 7 342,14 22-3313,-9-13-5688,-37-72 7022</inkml:trace>
  <inkml:trace contextRef="#ctx0" brushRef="#br0" timeOffset="1">4 12 17943,'0'0'0,"-1"-4"0,-2-3 0,14 26-480,6 16 480,12 17-12559,-58-104 12559</inkml:trace>
  <inkml:trace contextRef="#ctx0" brushRef="#br0" timeOffset="2">739 67 16671,'11'91'279,"-7"-64"1116,23 173 479,-21-154-892,29 198 288,-29-195-828,27 170 58,-28-180-674,-4-36 151,16 186-594,-15-171 397,2 52-912,-5-68 438,0-3 582,1-17-1002,5-65 64,-2 63 796,22-103-2172,0 10-8187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1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758 1 15688,'-66'15'410,"11"-3"3256,-11-2-2897,41-7-440,-7 2 904,-167 20 343,159-21-1096,-159 8-424,127-7-769,72-5 686,0 0 0,0 0-1,0 0 1,0 0 0,0 0 0,-1 0 0,1 0 0,0 0-1,0 0 1,0 0 0,0 0 0,0 0 0,-1 0 0,1 0-1,0 0 1,0 0 0,0 0 0,0 0 0,0 0 0,0 1-1,-1-1 1,1 0 0,0 0 0,0 0 0,0 0 0,0 0-1,0 0 1,0 0 0,0 0 0,0 1 0,0-1-1,0 0 1,0 0 0,-1 0 0,1 0 0,0 0 0,0 1-1,0-1 1,0 0 0,0 0 0,0 0 0,0 0 0,0 0-1,0 1 1,0-1 0,0 0 0,0 0 0,0 0 0,1 0-1,-1 0 1,0 0 0,0 1 0,0-1 0,0 0 0,0 0-1,0 0 1,0 0 0,0 0 0,6 7-297,-2-3 148,-2-2 53,0 0 0,1-1 0,-1 1 0,0-1 0,1 1 0,-1-1 0,1 0 0,-1 0 0,5 1 0,79 31-1151,-81-32 1211,-1 1-1,0-1 0,1 0 1,4 0-1,79 12-251,52 4-1926,72 10-8652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0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14880,'8'61'1392,"4"24"82,-11-78-1383,17 145 169,-14-103-2199,16 70-1,-20-119 1930,0 0-1,0 0 1,0 0-1,0 0 1,0 0-1,0 0 1,1 0-1,-1 0 1,0 0 0,0 0-1,0 0 1,0 0-1,0 0 1,0 0-1,0-1 1,0 1-1,0 0 1,0 0-1,0 0 1,1 0-1,-1 0 1,0 0-1,0 0 1,0 0-1,0 0 1,0 0 0,0 0-1,0 0 1,0 0-1,0 0 1,0 0-1,0 0 1,1 0-1,-1 1 1,0-1-1,0 0 1,0 0-1,0 0 1,0 0-1,0 0 1,0 0-1,0 0 1,0 0-1,0 0 1,0 0 0,0 0-1,0 0 1,1 0-1,-1 0 1,0 0-1,0 1 1,0-1-1,0 0 1,0 0-1,0 0 1,0 0-1,0 0 1,0 0-1,0 0 1,0 0-1,2-8-116,1-24-1523,3-10-6216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1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42 15328,'-15'-8'834,"0"1"0,0 0 0,0 0 0,-20-4 0,23 10 221,2 1-790,1 1 1,-1 0 0,0 1 0,1 0 0,-1 1-1,1 0 1,0 1 0,-15 7 0,-3 7-158,26-17-106,0 0 0,0-1 1,0 1-1,1 0 1,-1 0-1,0-1 1,0 1-1,1 0 0,-1 0 1,0 1-1,-11 21 23,-10 24 0,18-31 63,-3 66 33,9-65-66,25 76 27,-10-48 24,-12-34-92,11 22 29,-8-22 112,3 1-52,22 18 0,-23-26-21,1-2-48,1 0 1,18 0 0,-30-2-35,1 0 0,-1 0 1,1 0-1,-1 0 1,1 0-1,-1 0 0,0 0 1,1-1-1,-1 1 1,1 0-1,-1 0 0,1 0 1,-1 0-1,1-1 1,-1 1-1,0 0 0,1-1 1,-1 1-1,1-1 1,8-7 4,0-1 0,-1 0 1,8-12-1,-12 14 4,0 0 0,0 0 1,-1 0-1,0-1 0,0 0 0,-1 1 1,3-16-1,-3 14-2,16-76 145,-17 79-147,5-20 97,-6 25-85,1-1 0,-1 0 0,1 1 0,-1-1 0,1 0 0,0 1 0,0-1 0,0 1 0,0-1 0,2-2 0,0 8-29,26 52-59,16 37-597,-34-72 559,1-1-445,62 78-290,-72-95 695,0-1-1,0 0 0,0 0 0,1 1 0,3 2 1,95 58-966,-99-62 1094,-1 0 1,1-1-1,0 1 0,0 0 1,0-1-1,-1 1 0,1-1 1,0 1-1,2-1 0,9 2-82,22 0 0,32-10-2351,37 3-9605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2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14432,'-6'19'1492,"5"-14"-778,-1 0 0,1 0 1,0 0-1,0 7 0,1 2-72,4 21-1,4 4-538,22 94-82,-23-92 6,9 23 353,-16-63-234,0-14 96,-5-46-158,3 43-47,1-1 1,1 1 0,3-22 0,-2 21-31,-1 6 7,1 0-1,2-14 0,0 9-6,-1-1-1,-1 7 26,1 0 0,3-11 1,7-34 80,-12 54-112,0 1 0,0 0 0,0 0 0,0 0 0,0 0 1,0-1-1,0 1 0,0 0 0,0 0 0,0 0 0,0 0 0,0 0 0,0-1 0,0 1 0,0 0 0,0 0 0,0 0 1,0 0-1,0 0 0,0-1 0,1 1 0,-1 0 0,0 0 0,0 0 0,0 0 0,0 0 0,0 0 0,0 0 1,0-1-1,1 1 0,-1 0 0,0 0 0,0 0 0,0 0 0,0 0 0,0 0 0,1 0 0,-1 0 0,0 0 1,0 0-1,0 0 0,0 0 0,1 0 0,-1 0 0,0 0 0,0 0 0,0 0 0,0 0 0,4 1 6,0-1-1,-1 1 0,1 0 0,-1 0 0,1 1 1,-1-1-1,1 1 0,-1 0 0,0 0 1,0 0-1,3 2 0,-5-3-1,0 0 0,0-1 0,0 1 0,0 0 0,0 0 0,0 0 0,-1 0 0,1 0 0,0 0 0,0 2 0,53 93 85,-43-74 10,19 45 21,37 75-736,-46-103-112,-19-37 427,1-4-105,4-9 185,0-1 0,-1 1 1,6-14-1,21-55-247,-14 32-1807,23-56-9379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2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495 0 14704,'-61'0'1905,"-14"3"224,59-1-1034,-71 19 347,85-20-1353,0-1-1,-1 1 1,1 0 0,0 0-1,0 0 1,-2 2-1,-86 57 708,73-44-536,-58 83 83,73-96-312,0 1 0,0-1 0,0 1 0,-2 4 0,-36 104 195,36-90-46,4 74 66,0-95-234,0 1 0,0-1 1,0 0-1,0 0 0,1 1 1,-1-1-1,0 0 0,1 0 1,-1 1-1,1-1 0,1 2 1,8 13 55,1 0 0,18 19 0,-16-24 40,6-2-61,1 0 0,22 6 0,-23-11-14,85 4 5,-40-9-58,-7-3-268,48 0-3160,-87 1-9188,-30 4 10199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3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0 133 12016,'0'0'6183,"5"5"-6109,0 1-63,18 15 34,28 22 12,-47-39-42,0 0 1,1-1-1,-1 0 1,1 0-1,6 3 0,3 2 0,23 15 13,-22-15 60,72 24 53,-70-28 14,72-2 78,-87-2-206,-1 0-1,1-1 1,0 1 0,0 0-1,-1-1 1,1 1 0,3-2-1,12-6 73,0-1-1,24-15 0,-29 13 95,-1-2-105,-1-1 0,14-23-1,-19 23 68,-1-3-49,1-34 1,-7 38 6,-1 4-78,-1-1 0,0 1-1,-1 0 1,-8-11 0,4 12 151,-1 2-120,0 1 0,-1 0-1,-16-5 1,26 10-54,1-1 0,-1 1 0,0 0 0,0 0 0,1 0 1,-1 0-1,0-1 0,0 1 0,0 0 0,1 1 0,-1-1 0,0 0 0,0 0 0,1 0 0,-3 1 0,-13 5 80,-1 0-1,-23 14 1,38-19-74,1 0 0,0 0-1,-1 0 1,1 0 0,0 0 0,0 0-1,0 0 1,0 0 0,0 0 0,0 0 0,-1 2-1,-64 108 267,54-82-144,-32 144 83,43-169-184,0 0 0,0 0 1,1 0-1,-1 0 0,1 0 0,1 7 1,7 66 238,12-2-192,-19-71-65,0-1 0,0 1 0,0-1 0,1 0 0,0 1 0,1 2 1,8 12 54,17 21 0,-15-25-54,22 19 0,-33-30-9,1 0 1,0-1-1,0 0 1,5 3 0,5 3 22,19 7 0,-21-10-37,22 4 0,-11-7-79,122-11-153,-113 4-452,129-35-231,-112 26-1996,49-11-7256,-226 59 7651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4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7536,'0'0'0,"22"-24"0,-1 1-5176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4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8434 540 10488,'-8'13'201,"6"-9"91,-1 0 0,1 0-1,0 0 1,0 0 0,-1 6 0,3-10-274,0 1 147,-1 0 1,1 0-1,0 0 0,-1 1 1,1-1-1,0 0 0,0 0 1,0 1-1,0-1 0,0 0 1,0 0-1,1 2 1,-1-3-67,0 0 0,-1 1 0,1-1 0,0 1 1,0-1-1,0 0 0,-1 1 0,1-1 1,0 0-1,-1 0 0,1 1 0,0-1 0,-1 0 1,1 1-1,0-1 0,-1 0 0,1 0 1,0 0-1,-1 1 0,0-1 83,-4 2 15,1 0-1,-1-1 1,0 0-1,0 0 1,0 0-1,0 0 1,0-1-1,0 1 1,-8-2-1,3 1-108,1 1 73,0-1 0,0 0-1,0-1 1,-18-2 0,-19-4 185,-56-5 32,80 9-36,-106-6 128,101 8-190,-113-5 94,108 5-188,-158-6 85,149 6-38,-165-6 75,165 5-168,-159-12 66,160 10-20,-172-20 48,170 19-188,-160-29 24,161 27-2,-165-19 29,165 21-42,-164-13 26,164 15-28,-164-10 55,163 10 112,-179-8 46,177 8-260,-170-12 10,171 11 24,-184-16 19,182 16-4,-169-14 34,171 15 6,-176-13 27,176 13-100,-168-17 11,168 17-18,-170-15 14,170 14 4,-60-3 1,-21-2-26,-1 1-3,-1 0-4,3 3-1,3 1 0,3 0 0,1 0 0,-2 1 0,0 1 0,-89-2-1,170 3-4,-59 0 3,-17 1 2,0-1 0,0-1 0,-103-1 2,176 1 6,-165-4 8,164 4-8,-163-13 13,164 12 12,-162-13 10,163 14-28,-146-10 9,149 10-16,-151-9 12,150 9 8,-139-10 18,144 8-6,-137-19 32,145 20-62,-85-15-12,-20-13-804,126 30 723,1 1 1,0-1-1,0 1 1,0-1 0,-1 0-1,1 0 1,0 0 0,-3-2-1,-14-8-3847,3 4-7023,37 17 8257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1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108 334 11120,'4'1'379,"6"-2"2858,-9 1-3159,-1 0 0,0 0 0,1-1 0,-1 1-1,0 0 1,0 0 0,1 0 0,-1-1 0,0 1 0,0 0-1,1 0 1,-1-1 0,0 1 0,0 0 0,0 0 0,0-1 0,1 1-1,-1 0 1,0-1 0,0 1 0,0 0 0,0 0 0,0-1-1,0 1 1,0 0 0,0-1 0,0 1 0,0 0 0,0-1-1,0-2 59,1 3-85,-1 0 0,0-1 0,0 1 0,0-1 0,0 1 0,0 0 0,0-1 0,0 1 0,0 0 0,0-1 1,0 1-1,0 0 0,0-1 0,0 1 0,0 0 0,0-1 0,0 1 0,0 0 0,-1-1 0,1 1 0,0 0 1,0-1-1,0 1 0,-1 0 0,1-1 0,0 1 0,0 0 0,0 0 0,-1-1 0,1 1 0,0 0 0,-1 0 1,1 0-1,0-1 0,-1 1 0,1 0 0,0 0 0,-1 0 0,1 0 0,0 0 0,-1 0 0,1 0 0,0 0 1,-1 0-1,0 0 0,1 1-2,-1 0-1,1 1 1,-1-1 0,1 0 0,0 1 0,0-1 0,-1 0 0,1 1-1,0-1 1,0 2 0,-4 99 440,1 28-321,2-102-48,-1 116 35,1-117-100,0-13-29,-9 111 92,0-44-29,10-78-80,0 0 1,-1-1-1,1 1 0,-1-1 1,1 1-1,-1 0 0,0-1 1,0 1-1,-1 1 0,-2 3 5,4-5 5,-1 0 0,0 0 0,0 0 0,0 0 1,0 0-1,0 0 0,0 0 0,0 0 0,-1-1 0,1 1 1,-1-1-1,1 1 0,-1-1 0,1 1 0,-1-1 0,0 0 1,0 0-1,0 0 0,0 0 0,-2 1 0,3-2-6,0 0 0,0 0 0,1 0 0,-1 0 0,0 0 0,0 0 0,0 0 0,1-1-1,-1 1 1,0 0 0,0 0 0,0-1 0,1 1 0,-1 0 0,0-1 0,1 1 0,-1-1 0,0 1-1,1-1 1,-1 1 0,1-1 0,-1 0 0,0 1 0,1-1 0,0 0 0,-1 1 0,1-1 0,-1 0-1,1 0 1,-1-1 0,-2-7 99,1 2-72,0 0 1,0-1-1,1 1 0,-2-13 1,-3-65 75,5 64-48,1-105 32,1 100-34,9-109 25,-7 108-38,19-93 22,-16 98-22,34-84 15,-31 86-46,-3 11-14,5-11 2,1 0-1,0 1 1,20-21-1,0 3 5,8-3-12,-1 7-2,-4 8 0,-6 6 0,-7 5 0,-4 6 0,-2 4 2,-12 5-1,0 0 0,1 0 0,-1 0 0,0 0 0,0 1 0,0-1 0,7 5 0,-10-5-1,-1-1 0,1 0 1,-1 0-1,1 1 1,-1-1-1,1 0 0,-1 1 1,0-1-1,1 1 1,-1-1-1,1 1 0,-1-1 1,0 1-1,1-1 1,-1 1-1,0 0 0,32 70 12,-27-54 10,2 77 11,-8-76-20,-23 68 10,17-72 10,-4 1-10,-1 0 1,-17 16-1,16-22 123,-9 3-147,-1-2-1,0 0 0,0-2 1,-43 10-1,34-9-316,30-8 99,7 0-76,77 12-429,-81-12 716,26 3-3013,23 5-7324,-116-21 7788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2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2 12824,'-8'0'570,"-1"-1"1,1 1 0,-1 0 0,0 1 0,-14 3 0,23-4-511,-1 0 1,1 0-1,-1 0 1,1 0-1,-1 0 1,0 1-1,1-1 1,-1 0-1,1 1 1,-1-1-1,1 0 1,-1 1-1,1-1 1,0 1-1,-1 0 1,-48 53 1208,40-40-756,-38 71 113,39-66-580,-27 130 406,35-142-437,-2 4 0,2 20 1,3 14 1,-3-45-16,0 0-1,0 1 1,0-1-1,0 0 1,0 1 0,1-1-1,-1 0 1,0 1 0,0-1-1,0 0 1,0 0-1,0 1 1,1-1 0,-1 0-1,0 0 1,0 1-1,0-1 1,1 0 0,-1 0-1,0 0 1,0 1 0,1-1-1,-1 0 1,9 5 10,-1 0 1,1-1 0,10 5-1,-8-7 111,2-2-62,0-1 0,24-4 0,-25 1 86,4-6-43,21-15 0,-37 25-93,1-1-1,0 1 1,-1-1 0,1 1 0,-1-1 0,1 1 0,-1-1 0,1 0-1,-1 1 1,1-1 0,-1 0 0,0 1 0,1-1 0,-1-1 0,4-8 15,-1 1 1,-1-1 0,0 0-1,0 0 1,-1 0 0,-1 0-1,1 0 1,-2 0-1,1 0 1,-1-1 0,-1 1-1,-3-12 1,0 2 36,-2 0 0,-14-32 1,17 43-68,-11-17-190,-9-9-163,24 35 334,0 0 0,0 0-1,0 0 1,0 0-1,-1 0 1,1 0 0,0-1-1,0 1 1,0 0 0,0 0-1,0 0 1,0-1-1,0 1 1,0 0 0,0 0-1,0 0 1,0 0 0,0-1-1,-1 1 1,1 0-1,0 0 1,0 0 0,0-1-1,1 1 1,-1 0 0,0 0-1,0 0 1,0-1 0,0 1-1,0 0 1,0 0-1,1-3-73,0 1 0,1 0-1,-1 0 1,1 0 0,-1 0-1,1 0 1,0 0-1,-1 1 1,1-1 0,0 0-1,0 1 1,0 0 0,1-1-1,-1 1 1,0 0 0,0 0-1,3-1 1,6-2-149,1 1 0,12-3 0,-16 4 341,12-3-2340,17-6-6121,-87 25 6286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2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14432,'-8'63'290,"4"-30"1284,0 43 0,3-50-1321,0 1 727,1 122 282,1-114-834,8 173 88,-6-168-528,15 123-60,-16-138-242,2 73-1118,-4-94 1424,-1 7-1175,1-11 1155,0 0 1,0 0-1,0 1 0,0-1 1,0 0-1,0 0 0,0 0 0,0 1 1,0-1-1,0 0 0,0 0 1,0 0-1,0 0 0,-1 1 1,1-1-1,0 0 0,0 0 1,0 0-1,0 0 0,0 0 0,-1 1 1,1-1-1,0 0 0,0 0 1,0 0-1,0 0 0,-1 0 1,1 0-1,0 0 0,0 0 1,0 0-1,-1 0 0,6-4-2145,71-3 98,-6 1-6771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3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0 12376,'-41'11'3069,"40"-11"-2964,1 1 1,0-1-1,-1 1 0,1-1 1,-1 1-1,1-1 0,0 1 1,0-1-1,-1 1 1,1-1-1,0 1 0,0 0 1,0-1-1,0 1 0,0-1 1,-1 2-1,1-1 84,-4 18 417,-1 0 0,-9 23 0,4-15-232,-32 83 107,33-85-226,-31 104 98,-27 147 0,52-192-282,10-50 102,-15 142 37,17-142-204,-21 140-28,10-103-70,14-68 46,-1-1 0,1 0 0,-1 0 0,0 0 0,0 0 0,0 0 0,0-1 0,0 1 0,0 0 0,0 0 0,-1-1 0,1 1 0,-1 0 0,1-1 0,-1 0 1,-3 3-1,4-3 19,1-1 19,0 0 1,0 0 0,0 0-1,0 0 1,0 0 0,0 0-1,-1 0 1,1 0-1,0 0 1,0 0 0,0 0-1,0 1 1,0-1 0,0 0-1,0 0 1,0 0 0,-1 0-1,1 0 1,0 0 0,0 0-1,0 0 1,0 0-1,0 0 1,0 0 0,0 0-1,0 0 1,-1 0 0,1 0-1,0 0 1,0-1 0,0 1-1,0 0 1,0 0 0,0 0-1,0 0 1,0 0-1,-1 0 1,1 0 0,0 0-1,0 0 1,0 0 0,0 0-1,0 0 1,0-1 0,0 1-1,0 0 1,0 0 0,0 0-1,0 0 1,0 0-1,0 0 1,0 0 0,0 0-1,0-1 1,0 1 0,-6-9-146,2 0 0,-1 0 1,-4-14-1,7 17-1268,0 0 0,-1 0 0,1 0 0,-1 0 0,-4-4 0,7 9 1278,0 1 0,-1 0 0,1 0 0,0 0 0,0-1 0,0 1 1,0 0-1,-1-1 0,1 1 0,0 0 0,0 0 0,0-1 0,0 1 0,0 0 0,0 0 0,0-1 1,0 1-1,0 0 0,0-1 0,0 1 0,0 0 0,0-1 0,19 41-2098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4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774 0 13984,'-41'23'1785,"-36"19"207,74-40-1848,1-1 0,0 0 0,0 1 0,-1 0 0,1-1 0,-3 5 0,-97 101 1186,78-77-748,-42 64 3,-4 13-450,61-92-91,-10 19 0,-112 241 114,107-215 84,-76 261 67,84-257-236,-44 238 63,57-286-15,-1 27 0,-5 251 212,9-277-236,3 22-1,13 88 98,6-6-137,-20-112-25,0 1-1,7 15 1,-9-25-32,40 103 98,6-9-30,-44-89-28,1-1 1,-1 1-1,1-1 0,0 0 0,6 7 1,-9-11-41,65 70 245,-50-57-233,0 0 1,1 0-1,26 14 0,-26-18-12,0-2 0,0 0 0,1-1 0,19 4 0,-8-4-2,30 4-1,-52-10-2,-1 1-1,0-1 1,0 0 0,8-1-1,-13 1 6,76-8-26,-3-11-38,-47 11-230,79-35-146,-89 36 0,-7 5 267,0 0 0,0 0-1,16 0 1,-24 2 152,-1 0 0,0 0-1,0 0 1,0 0 0,1 0 0,-1 0 0,0 0-1,0 0 1,0 0 0,0 0 0,1 0 0,-1 0-1,0 0 1,0 0 0,0 0 0,0 0 0,1 0-1,-1 0 1,0 0 0,0 1 0,0-1 0,0 0-1,1 0 1,-1 0 0,0 0 0,0 0 0,0 0-1,0 1 1,0-1 0,0 0 0,0 0 0,0 0 0,1 0-1,-1 1 1,0-1 0,0 0 0,0 0 0,0 1-1,1 3-91,0 0 0,-1 0-1,1 1 1,-1-1 0,0 0-1,0 0 1,0 1 0,0-1-1,-2 5 1,1 6-2742,3 13-6443,-4-65 7009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1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12016,'0'0'0,"3"23"0,-2 13 0,9 3-2040,4 6 2456,11 38-7584,-50-166 7168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3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13536,'0'0'2614,"4"6"-1595,53 78 31,-44-65-590,16 25 0,3 9-366,11 35-110,-43-87 7,1 0 0,-1 0 1,1-1-1,-1 1 0,0 0 0,1 0 1,-1 0-1,0 0 0,0 0 1,0 0-1,0 0 0,0 2 0,0 4-39,-1 1-1,0 0 0,-1-1 0,0 1 0,-3 9 0,5-17 25,0 0 0,0 0 1,0 1-1,0-1 0,0 0 0,0 0 0,0 1 0,-1-1 1,1 0-1,0 0 0,0 1 0,0-1 0,0 0 0,0 0 1,-1 0-1,1 1 0,0-1 0,0 0 0,0 0 0,-1 0 1,1 0-1,0 0 0,0 1 0,-1-1 0,1 0 0,0 0 0,0 0 1,-1 0-1,1 0 0,0 0 0,0 0 0,-1 0 0,-4 0-94,0 0-1,0 0 0,1 0 0,-1-1 0,0 0 1,0 0-1,1 0 0,-9-4 0,-3 1-2273,-14-1-5296,70 12 5798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4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 13984,'0'0'5385,"0"6"-5427,3 80-158,-2-65 174,-1 4 20,0-12 19,0-8 9,0 1 1,0-1-1,0 0 0,0 0 1,3 7-1,-3-12-13,0 0-1,0 0 1,0 0 0,0-1-1,0 1 1,0 0-1,0 0 1,0 0 0,0 0-1,0 0 1,0 0 0,0 0-1,0 0 1,0 0-1,0 0 1,0 0 0,0 0-1,0-1 1,0 1 0,0 0-1,0 0 1,0 0-1,1 0 1,-1 0 0,0 0-1,0 0 1,0 0 0,0 0-1,0 0 1,0 0 0,0 0-1,0 0 1,0 0-1,0 0 1,0 0 0,1 0-1,-1 0 1,0 0 0,0 0-1,0 0 1,0 0-1,0 0 1,0 0 0,0 0-1,0 0 1,0 0 0,0 0-1,0 0 1,0 0-1,1 0 1,-1 1 0,0-1-1,0 0 1,0 0 0,0 0-1,0 0 1,0 0-1,0 0 1,0 0 0,3-10 122,-2 6-105,7-20 280,23-45 590,-29 66-866,1-1-1,-1 0 0,1 1 1,0-1-1,0 1 0,1 0 1,-1 0-1,1 0 0,-1 0 1,7-3-1,-10 6-25,0 0 0,1 0 0,-1-1 0,0 1 0,1 0 0,-1 0 0,0 0 0,0 0 0,1 0-1,-1 0 1,0 0 0,1 0 0,-1 0 0,0 0 0,0 0 0,1 0 0,-1 0 0,0 0 0,1 0 0,-1 0 0,0 0 0,0 1 0,1-1 0,14 6 49,-1 0 0,0 1 0,0 0 0,17 13 0,-25-15-42,19 16 55,29 39 57,-48-51-116,2-1 93,-8-8-98,0 0 1,1 0-1,-1 0 1,0 0-1,1 0 1,-1 0-1,0 0 1,0 0-1,1 0 1,-1-1-1,0 1 1,0 0-1,1 0 1,-1 0 0,0 0-1,0-1 1,1 1-1,-1 0 1,0 0-1,0-1 1,0 1-1,0 0 1,1 0-1,-1-1 1,0 1-1,0 0 1,0-1-1,0 1 1,0 0-1,0 0 1,0-1-1,0 1 1,0 0-1,0-1 1,0 0-1,42-114 346,-37 103-332,9-16 166,-9 18-138,2-3 193,1-1 1,0 2-1,1-1 0,17-18 0,-25 29-206,0 2-27,-1 0 0,0-1 1,0 1-1,0 0 0,0 0 0,1-1 0,-1 1 0,0 0 1,0 0-1,1-1 0,-1 1 0,0 0 0,1 0 0,-1-1 0,0 1 1,1 0-1,-1 0 0,0 0 0,1 0 0,-1 0 0,0 0 1,1-1-1,-1 1 0,0 0 0,1 0 0,-1 0 0,0 0 1,1 0-1,-1 0 0,0 0 0,1 1 0,0-1 0,11 5 61,23 15 0,-34-20-61,0 1 1,0-1 0,0 1-1,0 0 1,0 0 0,0 0-1,-1 0 1,1-1 0,1 3-1,44 66 64,-37-52-26,0 0-1,13 35 0,-13-29-47,22 83-1098,-22-77-347,-9-28 1371,0-1-1,0 1 1,0 0 0,1-1-1,-1 1 1,0-1 0,1 1-1,-1-1 1,1 1-1,-1-1 1,0 1 0,1-1-1,-1 1 1,1-1 0,-1 0-1,1 1 1,-1-1 0,1 0-1,0 1 1,-1-1 0,1 0-1,-1 0 1,1 1 0,0-1-1,-1 0 1,1 0-1,-1 0 1,1 0 0,0 0-1,-1 0 1,1 0 0,1 0-1,2-1-138,0 0 0,0 0 0,1 0 0,3-2-1,2 0 99,23-5-2300,-4 1-8239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4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195 154 12464,'-25'10'225,"25"-10"-199,0 0 0,0 0 1,0 0-1,-1 0 0,1 0 0,0 0 1,0 0-1,0 0 0,0 0 0,0 0 0,0 0 1,0 0-1,0 0 0,-1 0 0,1 0 1,0 0-1,0 0 0,0 0 0,0 0 1,0 0-1,0 0 0,-1 0 0,1 0 1,0 0-1,0 0 0,0 0 0,0 0 0,0 0 1,0 0-1,0 0 0,0 0 0,-1 0 1,1 0-1,0 0 0,0 0 0,0 0 1,0-1-1,0 1 0,0 0 0,0 0 0,0 0 1,0 0-1,-3-4 331,1-1 0,0 1 0,0-1 0,0 1 1,-1-7-1,-5-15 772,4 16-998,3 6 8,-1 0-1,1 0 1,-1 0-1,-4-5 1,2 2-11,0 0-1,0 1 1,-1-1 0,0 1-1,-1 1 1,1-1 0,-1 1 0,0-1-1,-12-6 1,18 12-123,0-1 0,-1 1 0,1 0 0,0 0 0,0 0 0,0 0 0,0 0 0,0 0 0,-1 0 0,1 0 0,0 0 0,0 0 0,0 0 0,-1 0 0,1 0 0,0 0 0,0 0 0,0 0 0,0 0 0,-1 0 0,1 0 0,0 0 0,0 0 0,0 0 0,0 0 0,-1 0 0,1 0 0,0 0 0,0 0 0,0 1 0,-3 1 17,0 0-1,0 0 1,0 0 0,1 0 0,-1 1 0,1-1 0,0 1 0,0 0-1,0 0 1,0 0 0,0 0 0,1 0 0,-3 5 0,-1 6 51,-7 27 0,9-29-1,1 0 1,1 0 0,-1 1 0,2-1 0,0 1-1,1 13 1,6 19 230,-3-23-86,1 0 0,1-1 1,0 0-1,10 20 0,-15-39-182,0-1-1,0 0 1,0 1-1,-1-1 1,1 0-1,1 0 1,-1 1 0,0-1-1,0 0 1,0 0-1,1 0 1,-1 0-1,0-1 1,1 1-1,-1 0 1,1 0-1,-1-1 1,1 1-1,-1-1 1,1 1-1,-1-1 1,1 0-1,2 0 1,0 1 2,0-2 1,0 1-1,0 0 1,0-1-1,0 0 1,5-1-1,-2-2 58,-1-2-53,0-1 0,10-14 0,-13 12-2,-2 0-34,0 0 0,-1 0 0,0 0 0,-1-1 0,0 1 0,-1 0-1,0 0 1,0 1 0,-5-13 0,0 1-6,-2 0-1,0 1 1,-13-20 0,-11-7-49,17 26-44,9 12-141,6 7 193,1 1-1,-1-1 1,0 0 0,0 0 0,0 0-1,1 0 1,-1 0 0,1 0 0,-1 0-1,1 0 1,-1 0 0,1 0 0,-1 0-1,1-2 1,0 2-484,4 2 172,1-1 0,0 2 1,-1-1-1,1 0 0,-1 1 0,0 0 1,7 4-1,-5-3 193,8 2-2199,12 5-6301,-61-23 6508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5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141 212 12192,'2'21'764,"1"1"0,1-1 1,10 31-1,-8-31 65,15 29 0,-21-50-826,-1 0 0,1 0 0,0 0 0,0 0-1,0 0 1,0 0 0,0 0 0,0 0 0,0 0-1,0 0 1,0 0 0,0 0 0,-1 0 0,1 0-1,0 0 1,0 0 0,0 0 0,0 0-1,0 0 1,0 0 0,0 0 0,0 0 0,0 0-1,0 0 1,0 0 0,0 0 0,-1 0 0,1 0-1,0 1 1,0-1 0,0 0 0,0 0-1,0 0 1,0 0 0,0 0 0,0 0 0,0 0-1,0 0 1,0 0 0,0 0 0,0 0 0,0 1-1,0-1 1,0 0 0,0 0 0,0 0-1,0 0 1,0 0 0,0 0 0,0 0 0,0 0-1,0 0 1,0 0 0,0 1 0,0-1 0,0 0-1,0 0 1,1 0 0,-1 0 0,0 0-1,0 0 1,0 0 0,0 0 0,0 0 0,0 0-1,0 0 1,0 0 0,0 0 7,-1 0 0,0 0 0,0-1 0,0 1 0,0-1 0,0 1 0,0-1-1,0 0 1,0 1 0,1-1 0,-1 0 0,0 1 0,0-1-1,1 0 1,-1 0 0,0 0 0,1 0 0,-1-1 0,-11-21 124,7 13-107,-71-141 745,35 68 167,33 65-631,5 11-269,-3-4 239,1-1 0,0 0-1,1-1 1,-4-15 0,8 27-275,0 0 0,0 1 1,0-1-1,0 0 1,0 1-1,0-1 0,0 0 1,0 1-1,0-1 1,0 0-1,1 1 0,-1-1 1,0 0-1,0 1 1,1-1-1,-1 1 0,0-1 1,1 1-1,-1-1 1,1 0-1,-1 1 0,1-1 1,-1 1-1,1 0 1,-1-1-1,1 1 0,-1-1 1,1 1-1,-1 0 1,1 0-1,0-1 0,-1 1 1,2 0-1,2-1-134,0 0-1,0 1 0,0-1 1,8 2-1,-3-1-409,57 2-574,-11-1-8127,-50-1 7331,-58-1-198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5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77 13360,'3'69'249,"5"5"2311,-1-2-1306,6 48-76,-11-96-650,3 98 112,-4-101-632,-6 65 24,5-84-16,0 1 1,-1-1 0,1 1-1,-1-1 1,1 0 0,-1 1 0,0-1-1,0 0 1,-2 3 0,3-4-14,-1 0 1,0 0 0,1-1-1,-1 1 1,0-1 0,1 1 0,-1 0-1,0-1 1,0 1 0,0-1 0,0 0-1,0 1 1,1-1 0,-3 1-1,3-1 1,0 0 0,0 0 0,-1 0 0,1 0 0,0 0-1,0 0 1,0 0 0,0 0 0,0 0 0,-1 0 0,1 0 0,0 0-1,0 0 1,0 0 0,0 0 0,0 0 0,-1 0 0,1 0-1,0 0 1,0 0 0,0 0 0,0-1 0,0 1 0,-1 0-1,1 0 1,0 0 0,0 0 0,0 0 0,0 0 0,0 0-1,0 0 1,0-1 0,0 1 0,-1 0 0,1 0 0,0 0 0,0 0-1,0 0 1,0-1 0,0 1 0,0 0 0,-8-15 96,-13-27 1,15 24-86,-15-91 37,18 84 94,-5-114 48,9 108-108,23-138 41,-17 141-14,0 9-66,2-1 1,16-27-1,-25 46-46,1 0 1,0 0 0,-1 1 0,1-1 0,-1 0-1,1 0 1,0 1 0,0-1 0,-1 0-1,1 1 1,0-1 0,0 1 0,0-1 0,1 0-1,6-3 6,0 1 0,0-1-1,10-2 1,-6 4-4,1 0 0,12 0 0,-25 2-3,2-1 2,0 1 0,0 0 0,0 0 0,-1 0 0,1 0 0,0 1 0,0-1 0,0 0 0,1 1 0,20 7 7,-1 1 0,26 14 0,-46-22-8,0 0 1,0 0-1,0 0 1,-1 1-1,1-1 1,0 0-1,-1 1 1,3 2-1,-4-4-1,14 16 7,12 18 0,11 29 1,-36-61-5,1 0 1,-1 1 0,0-1 0,0 1 0,0 0 0,1 4-1,-2-7-3,3 10 9,-1 0 0,1 14 0,-3-16-4,-1-1 1,1 0-1,-3 11 0,3-17 0,-1 0 0,1 0-1,0 0 1,0-1 0,0 1 0,-1 0-1,1 0 1,0 0 0,-1-1-1,1 1 1,-1 0 0,1 0 0,-1-1-1,1 1 1,-1 0 0,0 0-1,1-1-4,-6 6 27,0 0 0,-13 11-1,9-10-8,-21 10 0,12-10 82,-92 13 19,89-19-126,9 0-25,-4-1-35,-1-1 1,0 0-1,1-1 0,-20-4 0,-30-15-449,67 21 488,-1 0 0,1 0 0,0 0 0,-1 0-1,1 0 1,0 0 0,0 0 0,-1 0 0,1 0 0,0-1 0,-1 1 0,1 0 0,0 0 0,0 0 0,-1-1 0,1 1 0,0 0 0,0 0 0,0 0 0,-1-1 0,1 1 0,0 0 0,0 0 0,0-1 0,0 1-1,-1 0 1,1-1 0,0 0 0,0-1-50,-1-1 0,1 0 0,0 0 0,0 0 0,0 0-1,0 0 1,1 0 0,-1 0 0,1 0 0,0 1 0,-1-1 0,4-5-1,-4 7 68,0 0-1,1 1 0,-1-1 0,0 0 1,1 1-1,-1-1 0,1 1 0,-1-1 1,1 1-1,-1-1 0,1 1 0,-1-1 0,1 1 1,0-1-1,-1 1 0,2-1 0,25-16-621,34-14 0,-42 21-594,82-43-10039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6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13272,'0'16'14,"1"23"1412,10 71 190,-7-83-737,19 125 289,-17-115-608,31 193 151,-30-186-518,24 153 303,-16-96 326,-14-96-782,0-4-1,-1-1 0,0 1 0,0 0 0,0 0 0,0 0 0,0 0 0,0 0 0,0 0 0,0 0 0,0 0 0,-1 1 0,5-38 63,-4 34-88,0 0 0,0-1 0,0 1 0,1 0 0,-1 0 0,1-1-1,-1 1 1,1 0 0,1-3 0,2-5 7,-1-2-8,7-16 110,-4 14-57,8-14-1,-11 23-58,0 0-1,0 1 1,0 0 0,1 0-1,-1 0 1,1 0 0,6-5-1,-3 6 36,35 1 16,-32 5-38,2 5-12,23 17-1,-33-22-17,1-1 1,-1 0-1,0 0 1,0 1-1,1-1 1,-2 1-1,4 4 1,1 2-2,0 0-13,10 16-640,6 18-176,-22-42 724,1 1 0,0 0-1,-1-1 1,1 1 0,0-1-1,0 1 1,0-1-1,0 1 1,1-1 0,-1 0-1,3 3 1,2 1-88,-1 1 96,14 11-214,21 9-2162,-2-3-8609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6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171 443 14256,'-11'23'272,"10"-22"-201,1-1 1,0 1-1,0-1 1,0 0 0,-1 1-1,1-1 1,0 1 0,0-1-1,0 0 1,0 1 0,0-1-1,0 1 1,0-1 0,0 1-1,0-1 1,0 1 0,0-1-1,0 1 1,9 75 1734,6 63 224,-14-125-1868,-1-4-159,3 101-596,-9-53-485,4-60-214,-1-9 1031,-2-42-189,0-9 203,-3-41-1701,-3-50-7545</inkml:trace>
  <inkml:trace contextRef="#ctx0" brushRef="#br0" timeOffset="1">1 0 10136,'0'0'0,"9"26"0,3 14 0,10 0-568,9 4 1104,20 39-7704,-102-166 7168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6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0 14256,'0'0'5105,"-9"5"-4640,-34 18-372,16-9-94,-44 28-20,-40 35-26,109-76 52,0 1-1,0-1 1,0 1-1,0-1 1,1 1 0,-1 0-1,1-1 1,-1 1-1,-1 4 1,2-4 4,1-2-7,-1 0-1,1 1 1,0-1 0,0 0 0,0 0 0,0 0 0,0 0 0,0 0 0,0 0 0,0 0-1,0 0 1,0 0 0,0 0 0,0 1 0,0-1 0,0 0 0,0 0 0,0 0 0,0 0-1,0 0 1,0 0 0,0 0 0,0 0 0,0 0 0,0 0 0,0 1 0,0-1 0,0 0-1,0 0 1,0 0 0,0 0 0,0 0 0,1 0 0,-1 0 0,0 0 0,0 0-1,0 0 1,0 0 0,0 0 0,0 0 0,0 1 0,0-1 0,0 0 0,0 0 0,0 0-1,3 2 36,1 1 0,-1-1 0,0 0 0,0 0-1,1 0 1,-1 0 0,1 0 0,7 2-1,38 7 367,-30-8-393,76 16 261,-71-12-232,-15-2 69,0 4-60,0-1 1,12 18-1,-20-26-44,-1 1 1,1 0-1,-1 0 1,1-1-1,-1 1 1,1 0-1,-1 0 1,0 0-1,1 0 0,-1 0 1,0 1-1,2 11 17,-1-1 0,0 1 0,-1 13 0,-4-13 81,-10 19 3,9-23-98,0-1 0,-12 12 0,10-12-22,0 0 0,-1-1 0,0-1 0,0 1 1,0-1-1,-1-1 0,0 1 0,-10 3 0,-2 1-388,-1-1-1,-44 12 1,65-21 297,1 0 0,-1 0 0,0 0-1,1 0 1,-1 0 0,0 0 0,1 0-1,-1 0 1,0-1 0,1 1 0,-1 0-1,1 0 1,-1 0 0,-1-1 0,2 1 82,0-1 0,0 1 1,0 0-1,-1 0 1,1 0-1,0 0 0,0-1 1,0 1-1,0 0 1,0 0-1,-1 0 0,1-1 1,0 1-1,0 0 0,0 0 1,0 0-1,0-1 1,0 1-1,0 0 0,0 0 1,0-1-1,0 1 1,0 0-1,0 0 0,0 0 1,0-1-1,0 1 1,0 0-1,0 0 0,0-1 1,0 1-1,0 0 0,0 0 1,1 0-1,-1-1 1,0 1-1,0 0 0,0 0 1,0 0-1,0 0 1,1-1-1,-1 1 0,0 0 1,0 0-1,1 0 0,48-47-862,16-21 263,-32 31-1199,47-49-7878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7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13536,'-5'7'232,"1"-2"245,1-1 0,0 0 0,1 1 0,-1-1 0,1 1 0,-4 10 0,6-13-326,0 0-1,1 0 1,-1 0-1,1 0 0,-1 1 1,1-1-1,0 0 1,0 0-1,0 0 0,0 0 1,0-1-1,3 4 1,-3-3-25,6 11 239,-1 1-1,5 14 1,-5-14-335,-2 1-22,30 127 36,-24-98-32,-7-32 30,0-1 0,1 1 1,8 18-1,-11-29-2,0-4 15,4-7 4,-1 0 1,-1 0 0,3-15-1,12-54 83,-13 60-61,0-1 0,12-27 0,-12 32-48,14-31 307,-8 20-298,-11 25-39,0 1 0,0-1-1,1 1 1,-1-1-1,0 1 1,0-1-1,1 1 1,-1-1 0,0 1-1,1-1 1,-1 1-1,0-1 1,1 1 0,-1 0-1,1-1 1,5-3 14,1 0 0,-1 0 0,13-5 0,-18 8-14,-1 1 1,1 0 0,-1 0-1,1 0 1,-1 0 0,1 0 0,-1 0-1,1 0 1,-1 0 0,1 0-1,-1 0 1,1 0 0,-1 0 0,1 0-1,-1 0 1,1 0 0,0 1-1,14 4 16,-1 1 0,0 1 0,0 0 0,24 17 0,-11-3-16,-5-1 2,-6-1-4,4 4-1,-12-19 0,-8-4 0,0 0 0,1 0 0,-1 0 0,1 0 0,-1 0 0,0 0 0,1 0 0,-1 0 0,0 0 0,1 0 0,-1 0 0,1 0 0,-1-1 0,0 1 0,1 0 0,-1 0 0,0 0 0,1-1 0,-1 1 0,1-1 0,1-1 0,1 0 0,-1-1 0,0 0-1,4-5 1,11-15 17,55-56 425,-49 58-368,-14 14 106,7 0-62,15-5 0,-30 12-111,0 0-1,-1-1 0,1 1 0,-1 0 1,1 0-1,0 0 0,-1 0 0,1 0 1,-1 0-1,1 0 0,0 0 0,-1 0 1,1 0-1,0 0 0,0 1 0,14 4 19,-1 1 0,0 0 0,0 1 0,0 0 0,16 13 0,8 10-671,-17-13 393,19 15-3110,-13-10-6887,-64-51 7709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39.578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47 13176,'19'0'4663,"8"-16"-4607,-21 13 162,0 0 1,0-1-1,-1 1 1,10-8-1,-14 10-186,1 0 0,-1 0 0,1 0 0,0 1-1,0-1 1,0 0 0,-1 1 0,1 0-1,0-1 1,0 1 0,0 0 0,0 0 0,0 0-1,-1 0 1,1 1 0,0-1 0,3 1-1,16 4-15,-4 1-28,0 1 0,0 1 0,-1 0 0,16 11 0,-11-8 14,-11-10 167,-5-2-73,2 0-19,-1-1 1,1 1-1,-1-1 0,0-1 1,12-5-1,8-3-6,-26 11-71,27-10 141,33-6 0,-50 14-117,-1 0-1,1 2 1,-1-1-1,1 1 1,-1 0-1,1 1 1,15 3-1,-3 1 1,0 1-1,-1 1 0,38 19 1,-52-22-45,6 2 122,-1 0 0,1-1-1,21 6 1,-22-9-14,0-1 0,24-1 0,24-3 166,-49 1-236,18 1 102,89 8 58,-67 1-114,70 18 109,-77-16-104,-10-6 22,38 1 0,-21-7-16,87-2 41,-87-1-62,-30 4-36,93-3 117,-101 4-127,31 4 19,78 13 86,-84-11-102,-6-3 8,42-2 0,-64-1-16,21-2 8,81-13 143,-65 9-74,71-2 335,-106 7-391,24 2 42,76 5 130,-99-5-185,19 0 19,-2-1-4,6 0-18,73-9 21,-65 2 48,66-7 222,-98 12-283,-7 1 1,0 0-1,0 1 0,0-1 1,6 1-1,73 0 69,-60 1-18,31 3-1,-1 2 8,89 7 109,-91-10-108,64-2 210,-70-5-86,83-10 102,-113 11-293,23 0 6,30 2-31,-56 2-140,25 11 251,1 2-3970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1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36 564 7536,'-2'-71'301,"0"64"1566,0 7-1225,-2 7-131,-2 17-20,6-23-458,0-1 1,0 0 0,0 1 0,0-1 0,0 0 0,0 0-1,0 1 1,0-1 0,-1 0 0,1 0 0,0 1-1,0-1 1,0 0 0,0 0 0,0 1 0,0-1 0,-1 0-1,1 0 1,0 1 0,0-1 0,0 0 0,-1 0-1,1 0 1,0 0 0,0 1 0,0-1 0,-1 0 0,1 0-1,0 0 1,0 0 0,-1 0 0,1 0 0,0 0-1,-1 1 1,1-1 0,0 0 0,0 0 0,-1 0-1,1 0 1,0 0 0,-1 0 0,1-1 0,0 1 0,0 0-1,-1 0 1,1 0 0,0 0 0,0 0 0,-1 0-1,1 0 1,0 0 0,-1-1 88,0 1-27,-3-2-41,3 1-24,1 1 0,0-1 0,-1 1 0,1-1 0,0 0 0,0 1 0,-1-1-1,1 1 1,0-1 0,0 0 0,0 1 0,0-1 0,0 0 0,0 1 0,0-2 0,3-83 414,0 63-424,9-36 0,7-17-15,33-60 12,-51 133-15,10-20 58,44-64 77,-55 85-110,1 1 1,-1-1-1,1 0 0,0 0 1,0 0-1,0 0 0,-1 0 1,1 1-1,0-1 0,0 0 1,2 0-1,2-2 19,0 1-1,0 0 1,0 0 0,0 1 0,0-1-1,1 1 1,-1 0 0,0 1-1,8-1 1,-12 1-25,0 0 0,0 0 0,0 0 0,-1 0 0,1 1 0,0-1 0,0 0 0,-1 0 0,1 1 0,0-1 0,0 0 0,-1 1 0,2 0 0,9 7 79,0 1 0,-1 0 0,18 19 0,-26-26-60,-1 1 0,1-1 0,0 0 0,-1 1 1,2 3-1,47 116 261,-40-92-268,40 135-21,-41-138-152,15 57-201,-20-75-524,-3-8 818,0 1-30,0-1 0,0 1 0,0 0 0,0-1 0,1 1-1,-1 0 1,0-1 0,1 0 0,0 1 0,-1-1 0,1 0 0,3 2 0,-3-3 43,1-5-12,9-19-354,12-31 1,-16 35-572,32-72-7395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7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40 13984,'-15'44'640,"5"-13"100,31-100 2462,-17 55-2583,-3 13-539,0-1 0,0 1-1,-1-1 1,1 1 0,-1-1-1,0 1 1,1-1 0,-1 0-1,0 1 1,0-1 0,0 1-1,0-1 1,0-2 0,-1-3 796,1 7-612,0 0-243,-1 0 0,1 1 0,-1-1 0,1 0 0,0 1 1,-1-1-1,1 0 0,0 1 0,-1-1 0,1 0 0,0 1 1,-1-1-1,1 1 0,0-1 0,0 1 0,-1-1 0,1 1 1,0-1-1,0 1 0,0-1 0,0 1 0,0 0 0,-4 17 5,3-14 32,-4 28 164,-6 51 18,9-62-34,-7 396 336,12-327-468,-2-51 166,11 170 75,-10-167-182,13 166 75,-13-170 32,6 150 146,-5-155-329,3 54 228,-2-4 507,-4-82-763,0-1-26,0 0-1,0 0 1,0 0 0,0 0 0,0 0 0,0 0 0,0 0 0,0 1 0,0-1 0,0 0 0,0 0 0,0 0 0,0 0 0,0 0 0,0 0-1,0 0 1,0 0 0,0 0 0,0 0 0,0 0 0,0 1 0,0-1 0,0 0 0,0 0 0,0 0 0,0 0 0,1 0 0,-1 0 0,0 0 0,0 0-1,0 0 1,0 0 0,0 0 0,0 0 0,0 0 0,0 0 0,0 0 0,1 0 0,-1 0 0,0 0 0,0 0 0,0 0 0,0 0 0,0 0 0,0 0-1,0 0 1,0 0 0,0 0 0,1 0 0,-1 0 0,0 0 0,0 0 0,0 0 0,0 0 0,0 0 0,0 0 0,0 0 0,0-1 0,0 17-606,-1-9 442,1 0 1,0-1-1,0 1 1,0 0-1,2 11 1,3 17-3596,-2-3-7566,-7-75 8533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8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1265 17 14072,'-41'15'254,"37"-15"2052,4-2-1646,5-4-639,6-4 2037,-9 8-1852,-1 0-1,1 0 0,0 1 1,0-1-1,0 0 0,2-1 1,-4 4-174,1 0 1,-1 0-1,0-1 1,0 1-1,0 0 1,0 0-1,-1-1 1,1 1-1,0 0 1,0 0-1,0-1 1,-1 1-1,1 0 1,-1 1-1,-2 10 17,-14 61 20,11-46 68,-23 88 95,-135 373 222,154-466-344,0 0 0,-1-1 0,-17 23 0,9-18-68,18-25-38,0-1 0,1 1 0,-1 0 0,0 0 0,0 0 0,0-1 0,0 1 0,0 0 0,-1 0 0,-61 31 78,49-29 86,-4-1-116,1 0 1,-1-2 0,1 0 0,-31-5 0,34 3-37,0-1-1,0-1 1,1 0-1,0-1 1,0 0 0,0-1-1,-13-8 1,-33-28 140,-67-61 0,103 84-111,7 6 215,-74-51 78,72 52-210,-121-72 646,94 65-532,35 15-233,-11-6 201,-1 2 0,-30-7 1,46 12-292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12728,'0'0'7903,"-1"9"-7756,-1 2-120,-2 31 263,0 49 26,4 61 182,0-139-406,11 313 394,-11-322-505,0-1-1,1 0 0,-1 0 0,1 1 0,-1-1 0,4 6 1,-4-9-26,0 0 1,0 0 0,0 0 0,0 0-1,0 0 1,1-1 0,-1 1-1,0 0 1,0 0 0,0 0 0,0 0-1,0 0 1,0-1 0,1 1 0,-1 0-1,0 0 1,0 0 0,0 0-1,0-1 1,0 1 0,0 0 0,0 0-1,0 0 1,0 0 0,0-1 0,0 1-1,0 0 1,0 0 0,0 0-1,0-1 1,0 1 37,1-4-66,1-8-2968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19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5223 331 9776,'-1'1'247,"-1"-1"1,0 1 0,0-1-1,0 1 1,0-1 0,1 0-1,-1 0 1,0 1 0,0-1 0,0 0-1,0-1 1,-2 1 0,4-1-111,-1 1 0,1 0-1,0 0 1,-1-1 0,1 1 0,-1-1 0,1 1 0,0 0 0,-1-1 0,1 1 0,0-1 0,0 1 0,-1-1 0,1 1 0,0-1 0,0 1 0,0-1 0,0 1 0,0-1 0,0 1 0,0-1 0,0 1-1,0-1 1,0 1 0,0-1 0,0 0 0,0 1 0,0-1 0,0 1 0,0-1 0,0-10 461,-2 8-538,1 1-1,-1-1 0,0 1 0,1-1 0,-1 1 1,0 0-1,0-1 0,-1 1 0,1 0 0,0 0 0,-1 1 1,-2-3-1,-2 0-8,4 2 28,-1 1 0,1-1 0,-1 0 0,-7-1 0,-63-21 352,47 16-164,-45-8 1,53 13-98,-130-19 440,80 15-212,-38-1 22,-47 3 362,45 3-538,87 2-58,-97-4 89,92 3-22,-143-9 81,136 7-188,-121-14 54,127 15-78,-177-19 292,131 14-370,44 5 56,-117-7 42,121 8-34,-156-5 253,126 5-318,30 1 65,-135-1 38,128 1-86,-114-2 24,121 1-22,-142 1 134,149 0-188,-27 1 114,-124 9 49,99-5-116,-94 8 43,94-9-52,-104 13 103,121-14-130,34 0 29,-144 23 132,98-13-106,-32 9-8,21-9-54,-2 1 14,-34 11 0,89-19-18,-112 36 12,111-34 8,-75 29 13,82-28-27,-134 84 163,90-48-155,-72 54 37,120-89-55,-22 20 13,-72 72 20,65-58-26,15-14-4,-5 6-6,1 4-1,2 3 1,4 4 5,3 1-4,1-1 4,2 0-5,-23 83-9,33-87 1,7-19-15,-1 43-1,7-33-21,24 93-126,-19-93 73,-3-17 71,7 21 1,29 57-89,-21-60 50,-19-34 60,52 80-92,-47-73 93,13 12-14,55 41-72,-42-39 66,61 30-15,-48-31-2,35 19-10,42 23-134,-26-14 164,15 3-119,-83-41 90,80 32-25,-83-34 20,119 35-20,-117-36 20,197 46-168,-84-26 167,-84-18 52,-35-7 3,84 19-8,-56-11 2,10 3 4,62 14-4,36-2-106,-83-19 32,43 4 2,-91-8 18,131 12-22,-124-11 28,309 43-84,-217-33 44,-77-10 60,12-2-25,-12-2 50,38 6 3,109 2 1,-34-7-3,51-1 12,-58-1 39,-121 2-35,125 3 34,3-9-17,20-1 20,-29-5 4,-60 3 55,39 5 229,-69-5-126,-2 1-120,44-3-3,42-6 30,31-4 133,-100 13-204,-20 1-18,17-2-18,93-10-3,-135 14-18,117-14-11,-120 15-22,114-19-21,-115 18 8,-14 2 41,124-23-42,20-19 45,-106 26 15,-28 10-4,138-41 3,-57 10 4,-28 10-12,-59 22-12,1 0-1,-2-1 1,1-1 0,-1-1-1,0-1 1,-1 0-1,-1-1 1,1 0 0,20-23-1,1-10-95,49-69-40,-53 62 98,-5 10 11,38-62-14,-58 88 49,0-1 1,0 0-1,-2 0 0,0-1 0,-1 1 1,-1-1-1,0-1 0,1-28 0,-4 36 11,0-18-12,-1-4 7,-4-10 6,0 13 7,-2 1 0,-13-44 0,0 25-4,13 35 0,-5-12 3,-26-43 1,-15-20 15,24 46 31,18 28-42,1-1-5,2 5 3,0 1-1,-8-10 1,10 13-2,-10-12 6,-1 1 0,-27-23 0,4 9 67,-53-33-1,36 35-62,-69-27 55,-42-15 38,96 39-86,-9-3 16,4 12 15,19 7-22,39 11-27,-31-12 38,-73-34 14,-82-32 22,113 53-28,-26-6 62,82 27-64,-78-23 18,90 26-44,-93-25 16,88 25 2,-141-27 26,134 26 20,-129-18 20,132 20-100,-43-5 1,-12-4-6,-64-18-68,150 32 65,-26-8-345,-106-38-197,111 37-96,-11-8 370,-21-12-3682,13 7-7359,96 51 8517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0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5832,'0'0'0,"27"15"0,1 0-3896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1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0 12104,'2'12'1477,"-1"4"924,-11 69-3695,-3-19-1349,13-66 2620,0 0 1,0 1-1,0-1 0,0 1 0,0-1 1,-1 1-1,1-1 0,0 0 1,0 1-1,0-1 0,-1 0 1,1 1-1,0-1 0,-1 0 0,1 1 1,0-1-1,-1 0 0,1 1 1,0-1-1,-1 0 0,1 0 1,-1 0-1,1 1 0,0-1 0,-1 0 1,1 0-1,-1 0 0,1 0 1,-1 0-1,1 0 0,0 0 1,-1 0-1,1 0 0,-1 0 0,1 0 1,-1 0-1,-3 0-1032,-10 3-5671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1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11208,'-2'12'555,"0"-1"0,2 1 0,-1 0 0,2 0 0,2 20 0,3 39-1657,-3-17 98,9 36-1434,-6-48-2700,-14-97 3866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2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741 0 14520,'0'0'1760,"-4"6"-294,-25 35-602,3 1-1,-23 48 1,-7 9 343,46-83-1161,-4 6-13,-219 297 66,220-302-95,-17 20 21,-102 91 167,115-112-140,21-15-43,4-2-7,-2 0-1,15-5-7,31-15 6,-47 20 2,-1-1 0,0 0-1,1 0 1,-1 0 0,7-6 0,1 0 0,36-24 265,-32 23-137,-5 2 42,0 0 0,0 0 0,0-1 0,15-16 0,-15 8 130,-14 17 26,-1 0-338,-2 7 158,-9 23-28,-11 18-96,-28 63-81,43-90-230,-44 94-175,43-93-130,-53 85-236,65-106 772,-1-1 0,0 0 1,0 1-1,0-1 0,0 0 1,0 0-1,0 0 1,0 1-1,0-1 0,-3 1 1,1 0 0,0 0 1,0 0-1,0 0 0,-1-1 1,1 1-1,-1-1 1,1 0-1,-1 0 1,0 0-1,1 0 0,-1-1 1,0 1-1,-4-1 1,-1-3-118,3-1-36,1 0 0,0 0 0,1 0 0,-1-1 0,1 0 0,-4-5 0,2 3-976,-33-34-11009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2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21 13808,'2'5'262,"-1"-1"1,1 1 0,0-1-1,1 0 1,-1 0-1,1 0 1,4 5 0,21 22 2848,-21-23-2662,9 10-123,-1 0 1,-2 1 0,15 27-1,-19-32-247,32 46 188,-48-70-215,-8-12-42,-11-12-10,-7-10 2,-39-52 52,61 83-4,4 4 90,0 0 1,0-1 0,-7-14-1,14 24-124,-1-3 7,6 7 136,49 58 33,-39-42 14,79 118 68,-72-104-146,104 162 77,-103-159 30,79 122 35,-95-149-315,3 6-230,21 25-1,-30-41-231,-2-5 331,-3-8 37,-11-30-641,-13-44-78,10 35-662,13 40 1409,-4-14-240,9 25 281,0 1 48,0 0 0,0 0 0,0 0 0,0 0 0,0 0 0,0-1 0,0 1 0,-1 0 0,1 0 0,0 0 1,0 0-1,0-1 0,0 1 0,0 0 0,0 0 0,0 0 0,0 0 0,0-1 0,0 1 0,0 0 0,0 0 1,0 0-1,0 0 0,0-1 0,0 1 0,0 0 0,0 0 0,0 0 0,0 0 0,1-1 0,-1 1 0,0 0 1,0 0-1,0 0 0,0 0 0,0 0 0,0-1 0,0 1 0,1 0 0,-1 0 0,0 0 0,0 0 0,0 0 1,0 0-1,0 0 0,1 0 0,-1 0 0,0 0 0,0 0 0,1-1 0,1 1-1281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2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62 14256,'-30'49'317,"26"-45"2215,5-9-2183,0 4-50,15-64 2739,-16 65-3004,0 0 0,0-1 1,1 1-1,-1 0 0,0-1 0,0 1 0,0 0 0,0-1 0,0 1 0,0-1 0,0 1 0,0 0 0,0-1 0,0 1 0,0 0 0,0-1 0,-1 1 1,1 0-1,0-1 0,-3-6 256,-1-1 0,-7-10 0,11 18-281,0 0-1,0 0 0,0 0 1,0-1-1,-1 1 0,1 0 1,0 0-1,0 0 0,0-1 1,0 1-1,-1 0 0,1 0 1,0 0-1,0 0 0,0 0 0,-1-1 1,1 1-1,0 0 0,0 0 1,-1 0-1,1 0 0,0 0 1,0 0-1,0 0 0,-1 0 1,1 0-1,0 0 0,-1 0 1,-18 0 236,15 1-238,1-1 0,-1 1 0,1 0 0,0 0 0,-1 0 0,-4 3 0,-2 2-7,1 1 0,0 0-1,1 0 1,-1 1 0,-8 11-1,16-17 1,-10 13-14,-35 78-19,39-72-52,-19 89-59,22-89-90,-5 125-1380,12-102 508,-1-16 18,2 11-9914,-6-67 8837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1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1 13536,'-7'61'237,"6"-43"951,3 109 405,0-94-780,12 168 242,-9-157-660,28 189 79,-25-188-494,28 166-98,-29-174-354,29 115-288,-28-129-234,0-5 580,2-1-1,19 27 1,-15-22-1580,14 25-5199,-65-110 5408</inkml:trace>
  <inkml:trace contextRef="#ctx0" brushRef="#br0" timeOffset="1">633 506 14432,'0'0'1568,"-5"1"-262,-27 6 5,-80 12-171,85-15-714,-117 3 82,115-7-528,-116-7-149,119 5-558,-74-5-303,88 5-377,11 2 1127,3-1 187,11 0 153,-13 1-126,12-3-7650,-20 5 3441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3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13536,'34'19'260,"-23"-11"1041,42 50 432,-42-43-898,50 81 275,-49-74-588,45 89 103,-46-89-650,36 89-601,-21-48-144,-26-62 714,0-1 0,1 0 0,-1 1 0,0-1 1,0 1-1,0-1 0,0 0 0,1 1 0,-1-1 0,0 0 1,0 1-1,1-1 0,-1 0 0,0 1 0,1-1 0,-1 0 0,0 1 1,1-1-1,-1 0 0,0 0 0,1 0 0,-1 1 0,1-1 1,0 0-1,4-2-171,-5 2 150,7-12-139,-3 6-1881,6-1-5593,-23 17 5780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3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0 13624,'0'0'0,"-6"12"0,-5 7 1840,-11 27-1,-6 20-991,-4 9 0,-4 13-848,-33 75-13983,138-326 13983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5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83 13448,'0'0'6367,"2"4"-6573,21 48 18,-15-35 149,-2 1 0,7 26 1,-7-25 23,31 100-202,-5-3 142,-32-104 96,0-12-18,0 0 1,0 0-1,0 0 1,0 0-1,0 0 1,0 0-1,0 0 1,0 1-1,0-1 0,0 0 1,0 0-1,-1 0 1,1 0-1,0 0 1,0 0-1,0 0 1,0 0-1,0 0 1,0 0-1,-1 0 0,1 0 1,0 0-1,0 0 1,0 0-1,0 0 1,0 0-1,0 0 1,-1 0-1,1 0 0,0 0 1,0 0-1,0 0 1,0 0-1,0 0 1,0 0-1,-1 0 1,1 0-1,0 0 0,0 0 1,-2-1 28,1 0 0,0 0 0,-1 0 0,1-1 0,0 1 0,-1 0 0,1-1 0,-1-1 0,-3-3-7,3 3-6,0 1 0,1-1 0,-1 0 0,1 0 0,-3-7-1,-23-55 112,20 47-37,1-1 1,-7-32-1,10 35-76,-3-8 65,-4-41 0,9 47 1,-2-1 32,2 0 1,1-23-1,4 24-89,-1 11 0,8-5-11,15-12 0,-25 23-16,0 1 0,-1-1-1,1 0 1,0 1 0,0-1 0,0 1 0,0 0 0,-1-1 0,1 1 0,2-1 0,64-17-17,-53 17-20,9 4 16,23 6 1,-33-4 14,1 5 4,21 15 0,-34-24 3,0-1 1,-1 1 0,1 0-1,-1-1 1,1 1-1,0 0 1,-1-1 0,1 1-1,-1 0 1,1 1-1,3 8 8,-1-1 0,0 1-1,3 14 1,-6-23-1,0-1 0,0 1 0,0-1 0,0 1 0,0 0 1,0-1-1,0 1 0,0 0 0,0-1 0,0 1 0,0 0 0,-1-1 0,1 1 0,0-1 0,-1 2 0,-7 14 84,-16 24 0,14-30 137,-49 31 58,52-38-275,0 1-1,0-1 1,0-1-1,0 1 1,0-1-1,-1-1 1,-9 2-1,8-1-10,3-1-13,-1 0 0,0-1 0,0 0 0,-13 0 0,11-1-90,8 1 53,0-1 0,0 1 0,0 0 0,0-1 0,0 1 0,0 0 0,0-1 0,0 0 0,0 1 0,0-1 0,1 1 0,-1-1 0,0 0 0,0 0 0,1 1 0,-1-1 0,0 0 0,1 0 0,-1 0 0,1 0 0,-1 0 0,1 0 0,-1 0 0,1 0 0,0 0 0,-1 0 0,1 0 0,0 0 0,0-1-1,-1 1-33,1 0 52,0 1 0,0 0 0,0-1 0,0 1-1,0 0 1,0-1 0,0 1 0,0 0 0,0-1 0,0 1 0,0 0 0,0-1 0,0 1-1,1 0 1,-1-1 0,0 1 0,0 0 0,0-1 0,0 1 0,0 0 0,1-1-1,31-52-859,-21 37-1398,9-17-6213,-46 76 6389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6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173 287 13624,'0'0'4689,"-5"-7"-4437,-23-35-240,-43-60 57,45 64 350,-15-36 1049,40 73-1429,1 0 1,0 0-1,0 0 1,-1 0-1,1 0 1,0 0-1,0 0 1,0-1-1,0 1 1,0 0-1,0 0 0,1 0 1,-1 0-1,0 0 1,0 0-1,1-1 1,0 0 2,-1 2-38,0 0 0,0-1 0,0 1-1,0 0 1,0 0 0,0 0 0,0 0 0,0 0 0,0 0 0,1 0 0,-1 0-1,0-1 1,0 1 0,0 0 0,0 0 0,0 0 0,0 0 0,0 0-1,0 0 1,1 0 0,-1 0 0,0 0 0,0 0 0,0 0 0,0 0 0,0 0-1,0 0 1,0 0 0,1 0 0,-1 0 0,0 0 0,0 0 0,0 0-1,0 0 1,0 0 0,0 0 0,1 0 0,-1 0 0,0 0 0,4 0 36,3-1-17,1 1-1,-1 0 0,1 1 1,-1 0-1,13 2 0,93 24-1138,-73-20 344,65 3-2470,-66-8-8011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6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15 13720,'5'77'1353,"-2"10"69,-2-60-1102,-2 59-927,-3-46-597,3-38 770,-1-6-151,-3-14-46,-6-26 0,11 42 614,-15-88-672,7 33-706,-10-62-5651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7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15240,'0'0'37,"0"0"0,0 0 0,-1 0 0,1 0 1,0 0-1,0 0 0,0 0 0,0 0 0,-1 0 1,1 0-1,0 1 0,0-1 0,0 0 1,0 0-1,-1 0 0,1 0 0,0 0 0,0 0 1,0 0-1,0 1 0,0-1 0,0 0 1,-1 0-1,1 0 0,0 0 0,0 1 0,0-1 1,0 0-1,0 0 0,0 0 0,0 1 0,0-1 1,0 0-1,0 0 0,0 0 0,0 0 1,0 1-1,0-1 0,0 0 0,0 0 0,0 0 1,0 1-1,0-1 0,0 0 0,0 0 0,0 0 1,0 0-1,1 1 0,5 14 2309,63 113-546,-31-63-1828,31 53 1,-66-110 33,-2-6 179,-1-8 87,0 5-267,-6-74 520,5 68-506,2-15-2,0 10-108,1 1-1,0 0 0,7-20 1,0 15-113,-9 16 159,0 0 0,1-1 0,-1 1 0,0 0 0,0-1 1,1 1-1,-1 0 0,0-1 0,1 1 0,-1 0 0,0-1 1,1 1-1,-1 0 0,0 0 0,1 0 0,-1-1 0,0 1 1,1 0-1,10-4-341,-1 0 1,1 1 0,-1 1-1,1 0 1,0 0 0,16 0-1,16 1-2089,-11 0-5859,-75 3 6264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7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11928,'28'78'224,"-24"-66"1612,-6-14-912,-6-15 213,7 14-635,-15-33 1694,14 30-1212,3 6-459,6 11-215,4 13-91,40 100 170,-48-116-328,1 4-18,-1 0-1,0 1 1,0-1-1,0 18 0,0 3-22,-1 7-16,-4 73-554,0-70-108,-4 17-119,6-57 643,-1-1 0,1 0 0,0 0 0,-1 0 0,1 1 0,0-1-1,1 0 1,-1 0 0,0 1 0,2 3 0,0 1-78,3 14-9,-5-21 209,0 0 0,0 1-1,0-1 1,0 0 0,0 1-1,0-1 1,1 0 0,-1 1-1,0-1 1,0 0 0,0 0 0,1 1-1,-1-1 1,0 0 0,0 0-1,1 1 1,-1-1 0,0 0-1,1 0 1,-1 0 0,0 0 0,1 1-1,-1-1 1,0 0 0,1 0-1,-1 0 1,0 0 0,1 0-1,-1 0 1,0 0 0,1 0 0,-1 0-1,0 0 1,1 0 0,-1 0-1,0 0 1,1 0 0,-1 0-1,1-1 1,-1 1 0,1 0-17,12-7-2055,10 0-8069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7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1 14072,'-7'7'699,"-2"-1"0,1 0 0,0-1 0,-1 0 0,0 0 0,-1 0 0,-14 4 0,8-3-140,5-1-411,-19 6 42,-71 20-1898,94-27 70,9-1 960,8 0 207,4-2-1494,6 0-7568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8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13000,'11'12'912,"1"-1"1,1 0-1,0 0 1,24 13-1,-31-20-795,13 6 387,-8-7-412,0 0-1,-1-1 0,1 0 0,20 0 0,0-3-9,-23 0-37,0 0 0,0 0 1,-1-1-1,1 0 0,-1 0 1,1 0-1,10-7 0,-18 9-43,0 0 0,0 0 0,0 0-1,0 0 1,1 0 0,-1 0-1,0 0 1,0 0 0,0 0-1,0-1 1,0 1 0,0 0 0,0 0-1,0 0 1,0 0 0,1 0-1,-1 0 1,0 0 0,0-1-1,0 1 1,0 0 0,0 0 0,0 0-1,0 0 1,0 0 0,0-1-1,0 1 1,0 0 0,0 0 0,0 0-1,0 0 1,0 0 0,0 0-1,0-1 1,0 1 0,-1-4 12,0 0 0,0 0 0,-1 0 0,1 0 1,-1 0-1,0 1 0,-3-6 0,-1 2 159,-39-25 51,34 28-144,-49-2 70,54 7-91,1-1 1,0 0-1,0 1 1,0 0 0,0 1-1,0-1 1,0 1-1,0 0 1,-8 4-1,6-3-4,4-1-7,0 0 0,0-1-1,0 1 1,0 0 0,0 1 0,0-1-1,1 0 1,-1 1 0,1-1-1,0 1 1,0 0 0,-4 5-1,4-4-8,1-3-31,1-1 0,0 0 0,0 1 0,-1-1-1,1 0 1,0 1 0,0-1 0,0 0 0,0 1 0,-1-1 0,1 1 0,0-1-1,0 0 1,0 1 0,0-1 0,0 1 0,0-1 0,0 0 0,0 1 0,0-1-1,0 1 1,2 11 62,1 0 0,7 19 0,-3-19-62,46 51-78,-51-61 18,-1-1-1,1 1 1,-1-1-1,1 0 1,0 0-1,-1 0 1,4 2-1,90 42-599,-92-44 505,0 0-1,0 0 0,0 0 0,7 1 1,112 11-775,-85-9-1435,36 5-6472,-170-21 6632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9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88 8072,'-8'-6'318,"2"2"823,1 1 0,-1-2 1,-7-7-1,11 10-905,1 0 0,-1 0-1,1 0 1,0 0 0,0 0 0,0 0 0,0-1 0,0 1 0,0 0 0,0 0-1,1-1 1,-1 1 0,1 0 0,0-1 0,0-2 0,0 3-42,0-10 735,0 11-906,0 1 0,0 0 0,-1 0 0,1-1 0,0 1 0,0 0 0,0 0 0,0-1 0,0 1 0,0 0 0,-1 0 0,1-1 0,0 1 0,0 0 0,0 0 0,0 0 0,-1-1 0,1 1 0,0 0 0,0 0 0,-1 0 0,1 0 0,0 0 0,0-1 0,-1 1 0,1 0 0,0 0 0,0 0 0,-1 0 0,1 0 0,0 0 0,-1 0 0,1 0 0,0 0 0,0 0 0,-1 0 0,1 0 0,0 0 0,0 0 0,-1 0 0,1 1 0,0-1 0,0 0 0,-1 0 0,-8 5 143,0 0 0,1 1 0,-12 9 0,8-6-140,6-5 67,0 1 1,-10 10 0,10-8-69,4-5-9,0 0 0,1 0 0,-1 0 0,1 0 0,0 0 0,-1 1-1,1-1 1,0 1 0,0-1 0,1 0 0,-1 1 0,0 0 0,0 4-1,1-3 5,-1-1-1,1 0-1,0 0 1,0 0 0,0 0 0,1 0-1,-1 0 1,1 0 0,-1 0 0,1 0 0,0 0-1,0 0 1,3 5 0,-3-4-1,3 3 50,1 1 0,-1-1-1,1 0 1,0 0 0,0-1 0,1 1-1,0-1 1,9 7 0,-12-11-41,0 1 0,0 0 0,0-1 0,1 1 1,-1-1-1,1 0 0,0 0 0,-1-1 0,5 2 1,-5-4 158,-2-2-165,1 0 0,-1 1 0,0-1 0,-1 0 0,1 1 0,0-1-1,-1 0 1,0 0 0,1 0 0,-1 0 0,0 1 0,-1-1 0,1-3-1,-2-3 7,1 1 0,-2-1 0,-5-15 0,4 14-21,-1 1 0,0-1 0,0 1-1,-1 0 1,-9-10 0,14 19-136,2 3-47,11 51-355,-12-53 450,1 0 0,-1 1 0,0-1 0,1 1 0,0-1 0,-1 0 0,1 0 0,0 1 0,0 0 0,57 81-943,-57-81 999,0 0 0,1 0 1,-1 0-1,1-1 0,-1 1 0,1-1 0,3 3 0,103 65-2476,-8-7-8771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2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28 411 12824,'1'6'1392,"11"75"170,-9-58-889,1 0 0,11 36 0,-8-34-111,39 106 493,-46-131-1051,0 0-1,0 1 1,0-1 0,0 0 0,0 0-1,0 1 1,0-1 0,0 0-1,0 0 1,1 1 0,-1-1-1,0 0 1,0 0 0,0 1 0,0-1-1,1 0 1,-1 0 0,0 0-1,0 0 1,0 1 0,1-1-1,-1 0 1,0 0 0,0 0 0,0 0-1,1 0 1,-1 0 0,0 1-1,0-1 1,1 0 0,-1 0 0,0 0-1,1 0 1,-1 0 0,0 0-1,0 0 1,1 0 0,-1 0-1,0 0 1,0 0 0,1-1-1,0 1 0,-1-1 0,0 0 0,1 0 0,-1 0 0,0 1 0,0-1-1,0 0 1,1 0 0,-1 0 0,0 0 0,0 1 0,0-1-1,0 0 1,0 0 0,-1 0 0,1 0 0,0 1 0,-1-3-1,-21-90 50,16 69-32,-35-113 6,33 105-18,-33-152 12,36 151 6,4-6-2,2-40 0,-1 77-16,0 1 0,1-1 0,-1 0 0,0 1 0,1-1 0,-1 1 0,1-1 0,-1 1 0,2-3 0,3-6 19,0 1 0,8-11-1,-7 13-19,0 0 0,12-10-1,-17 16-3,1 0 0,-1-1 1,1 1-1,-1 0 0,1 0 0,3-1 0,-5 2-3,10-5 12,18-6 1,-16 8-11,1 0 0,13 0-1,-11 1-87,0 1 0,-1 1 0,1 0 0,22 4 0,-27-3-217,0 1 0,0 0 1,-1 1-1,1 0 0,18 8 1,-21-8-1887,7 4-6229,-33-16 6320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1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1 547 14432,'4'-2'80,"-2"2"48,-1 0 0,0-1 0,1 1 0,-1-1 0,0 1 0,1-1 0,-1 1 0,0-1 0,0 0 1,0 0-1,0 1 0,2-3 0,-2 0 487,0 0 0,0 0 0,0-1 0,0 1 0,0-1 0,0-5 0,-1 5-604,4-3 575,49-44 126,-38 39-670,78-48 50,-72 47 94,98-45 62,-89 46-126,171-47 42,-159 48-98,154-28 61,-161 32 106,110-21 54,-120 23-254,-10 1-21,15-3-1,44-18 0,-72 25 3,4-3-198,0 1 1,-1-1 0,1 0 0,-1 0 0,1 0-1,-1-1 1,0 1 0,0-1 0,-1-1 0,6-6-1,21-30-3270,-17 21-6263,-33 47 7297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1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15240,'0'0'4047,"8"-6"-3353,25-14-513,-18 12 32,68-17 25,-63 22-330,92-3-18,-88 7 90,108 16-2,-100-11 30,156 42 34,-151-36 98,136 49 60,-143-50-38,108 45 62,-87-34-254,-40-13-523,-11-9 544,0 0 0,0 0 1,1 1-1,-1-1 0,0 0 0,0 0 1,0 1-1,0-1 0,0 0 0,0 1 1,0-1-1,0 0 0,0 0 0,0 1 1,0-1-1,0 0 0,0 1 1,0-1-1,0 0 0,0 0 0,0 1 1,0-1-1,0 0 0,0 1 0,-6-6-1104,0-3 451,-4-6-10222,18 26 8624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2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375 196 13000,'-67'5'257,"59"-5"290,7-2 194,1 1-683,-1 0 0,1 0 1,0 0-1,0 0 0,0 0 0,0 1 1,0-1-1,0 0 0,0 0 0,0 0 1,0 0-1,0 0 0,0 0 0,1 0 1,-1 0-1,0 1 0,1-1 1,-1 0-1,1 0 0,-1 0 0,1 1 1,-1-1-1,1 0 0,1-1 0,0-1 156,0 0 0,0 0 0,0-1 0,2-3 0,14-33 857,-17 40-1047,-1 0 0,0-1-1,0 1 1,0-1 0,0 1 0,0 0-1,1-1 1,-1 1 0,0-1-1,0 1 1,0 0 0,0-1 0,0 1-1,0-1 1,0 1 0,0 0 0,0-1-1,0 1 1,-1-1 0,-2-11 174,-1 0 0,-7-15 0,5 18-98,-35-28 27,40 36-124,0 1 0,1-1-1,-1 1 1,0-1 0,0 1 0,0 0 0,1-1-1,-1 1 1,0 0 0,0-1 0,-1 1-1,-9-2 13,-1 0 0,0 1 0,-15 0 0,27 1-7,-1 0-1,0 0 0,0 0 0,0 1 0,0-1 0,0 0 0,1 0 1,-1 0-1,0 1 0,0-1 0,0 1 0,1-1 0,-3 1 0,-16 13 59,-30 26-1,48-38-58,-1-1 0,1 1 0,-1 0-1,1-1 1,-1 1 0,1 0 0,-2 3 0,-51 109 67,51-109-68,1 0-1,1 0 0,-3 10 1,-32 174 32,32-150 4,8 140 30,0-148 14,14 36 1,6-9-50,-14-39 63,1-2-34,26 30 0,-36-46-60,-1-1 0,1 1 0,0 0 0,0 0 0,0-1 0,0 1 0,0 0 0,0-1 0,2 1 0,8 4 13,0-1-1,0-1 0,18 3 1,-27-5-19,-1-1 1,0 0 0,1 0-1,-1 0 1,0 0 0,0 0-1,1-1 1,-1 1 0,2-1-1,37-10 7,-25 6-6,22-12-1,-9 0 2,44-34 0,-16 5 38,-7 4 110,-48 41-160,37-36 291,-31 30-141,0 0 0,0-1 0,8-14-1,-15 22-132,0 0-1,0 0 1,0-1 0,0 1-1,1 0 1,-1 0-1,0 0 1,0 0-1,0 0 1,0 0-1,0-1 1,0 1-1,0 0 1,0 0-1,0 0 1,0 0 0,0 0-1,0-1 1,0 1-1,0 0 1,0 0-1,0 0 1,0 0-1,0 0 1,0-1-1,0 1 1,0 0 0,0 0-1,0 0 1,0 0-1,0 0 1,0 0-1,-1-1 1,1 1-1,0 0 1,0 0-1,0 0 1,0 0 0,0 0-1,0 0 1,0 0-1,-1-1 1,-2-1 45,0-1 0,0 0-1,-1 1 1,1 0 0,-1-1 0,0 1 0,0 1 0,1-1 0,-1 0 0,0 1 0,-9-2 0,2 1-42,-1 1 0,0 0 0,-21 1 1,-17 5-257,48-4-620,5 1 569,6 2 60,2-1 192,19 5-2636,-6 0-7210,-55-18 7425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2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20 544 12912,'16'2'1038,"0"0"0,23 8 0,-32-8-804,1 0 0,-1 0 0,1 0 1,0-1-1,8 0 0,9 2 54,13-1-234,39-1 0,-76-1-56,0 0 0,1 0-1,-1 0 1,0 0-1,0 0 1,0 0-1,0-1 1,0 1-1,0 0 1,0-1-1,2 0 1,0-1-2,-2 2 4,-1 0 0,0 0 0,1 0 0,-1 0 0,1-1-1,-1 1 1,1 0 0,-1-1 0,0 1 0,1 0 0,-1-1 0,0 1 0,1 0 0,-1-1-1,0 1 1,1-1 0,-1 1 0,0 0 0,0-1 0,0 1 0,1-1 0,-1 1 0,0-1-1,0-3 3,-1-1 0,0 1-1,0 0 1,0 0-1,0 0 1,-1 1-1,1-1 1,-1 0-1,-2-3 1,2 3 33,1 3-9,1 0-1,-1 0 1,1 0-1,-1 0 0,0 0 1,1 0-1,-1 0 1,0 0-1,-1-1 1,-54-46 363,43 40 6,-55-22 157,67 30-522,0 0 1,0-1 0,0 1-1,0 0 1,0 0 0,0-1-1,1 1 1,-1 0 0,0 0-1,0 0 1,-2 0 0,-10 2 141,1 1 0,-24 7 0,35-10-141,0 1 1,0-1-1,0 1 1,0-1-1,0 1 1,1-1-1,-1 1 1,0 0-1,0-1 1,0 2-1,-9 8 125,1 1-1,-14 19 1,17-17 99,-11 53 117,17-52-66,11 53 109,-6-54-180,28 43 83,-24-47-156,-3-4-100,0 0-35,1 0 0,-1 0 0,1-1 0,0 0 0,0 0 0,0-1 0,13 5 0,17 2 40,12-2-54,-22-5-38,38-3 0,-49-2-227,7-4 40,25-11 1,-47 17 163,0 0 0,0-1 0,0 1 0,0-1-1,0 1 1,-1-1 0,1 0 0,0 1 0,0-1 0,-1 0 0,1 1 0,1-3 0,11-14-256,-1-1 0,11-19 0,-22 34 185,0 1 0,1-1 0,-2 0 0,1 1-1,0-1 1,0-3 0,20-138-930,-19 108 804,-1-64 3,-3-51-2074,-1-80-9023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3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13896,'8'86'1641,"6"36"193,-10-88-892,10 71 3,3 17-682,-10-74 105,33 182 13,-32-189-706,-5-29 199,41 159-852,-41-159 661,-1-3 60,0 0 1,1 0-1,0-1 1,1 1-1,6 11 1,-9-19-19,3 4-385,-3-6 629,-1 0 0,1 0 1,-1 1-1,0-1 0,1 0 0,-1 0 1,0 1-1,1-1 0,-1 0 1,0 0-1,0 0 0,0 0 0,0 0 1,0 1-1,0-1 0,0-2 1,8-117-2098,0 8-6912</inkml:trace>
  <inkml:trace contextRef="#ctx0" brushRef="#br0" timeOffset="1">217 433 15152,'-13'11'98,"-25"23"1445,-49 52 286,55-50-2266,1-1-2334,16-17-5551,35-41 6254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3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1172 13624,'-12'-35'321,"11"29"1287,2 4-1412,-1 0-1,1 0 1,0 0 0,0 0 0,1 0-1,-1 1 1,0-1 0,1 0 0,-1 1-1,2-3 1,2-2 897,25-45 334,-22 36-854,32-87 127,-32 76-638,32-136 31,-31 122-20,14-75 1,46-325 284,-65 399-36,-3 31-283,5-41 405,-5 45-369,0 0 1,0 0-1,1 1 0,0-1 1,0 0-1,4-6 0,-6 12-72,0 0 0,0-1 0,0 1 0,0 0 0,0 0-1,0 0 1,0 0 0,0 0 0,0 0 0,0 0 0,0 0 0,0 0-1,0 0 1,0-1 0,1 1 0,-1 0 0,0 0 0,0 0 0,0 0-1,0 0 1,0 0 0,0 0 0,0 0 0,0 0 0,0 0 0,0 0-1,1 0 1,-1 0 0,0 0 0,0 0 0,0 0 0,0 0 0,0 0-1,0 0 1,0 0 0,0 0 0,1 0 0,-1 0 0,0 0 0,0 0-1,0 0 1,0 0 0,0 0 0,0 0 0,0 0 0,0 0 0,0 0-1,0 0 1,1 0 0,-1 1 0,0-1 0,0 0 0,0 0 0,0 0-1,0 0 1,0 0 0,0 0 0,0 0 0,0 0 0,0 0 0,0 0-1,0 1 1,7 5 46,-1 1-1,-1 0 1,1 0-1,5 10 1,-10-15-40,8 14 171,41 96 67,-39-83-92,46 139 34,-47-135-196,-5-16-43,6 19-216,9 68 0,-12-7-1885,-7-77-2569,-1-5-3992,-2-38 6254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3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4 15600,'0'-1'74,"0"1"0,-1 0 0,1-1 0,-1 1 0,1 0 0,-1 0 0,1-1 0,0 1 0,-1 0 0,1 0 0,-1 0 0,1 0 0,-1 0 0,1 0 0,-1 0 0,1 0 0,-1 0 0,1 0 0,-1 0 0,1 0 0,-1 0 0,1 0 0,-1 0 0,-14 2 2331,15-2-2259,-4 1 156,-1 0-1,1 0 1,0 0-1,0 0 1,0 0-1,1 1 0,-8 3 1,2 0-151,-13 5 347,-27 19 0,47-28-553,0 0 0,1 0 1,-1 1-1,1-1 0,-1 0 1,1 1-1,0-1 0,-1 1 0,1-1 1,0 1-1,-1 2 0,-11 14-3627,1-3-6676,28-35 7809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4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320 115 14432,'-6'1'181,"1"-1"324,-1 1 0,1-1-1,0-1 1,0 1 0,-1-1-1,-4-1 1,4-2 588,-41-42 347,36 36-800,-57-31 140,66 40-772,1 0 0,0 0-1,-1 1 1,1-1 0,-1 1-1,1-1 1,-4 0 0,-28-4 57,28 5-63,0 0 0,1 0 0,-1 0 0,1 0 0,-1 1 1,-6 1-1,8-1-2,0 0 1,1 0-1,-1 1 1,1-1-1,-1 1 1,1-1-1,0 1 1,-1 0-1,1 0 1,-2 2-1,1-1 0,1 0 0,0 0 0,-1 0 1,1 1-1,0-1 0,1 0 0,-1 1 0,-1 4 0,2-3 0,0 0 0,0 0 0,1 0 0,-1 0 0,1 1 0,1-1 0,0 7 0,7 28-4,-7-36 3,6 14-24,46 69-2,-40-72 22,-9-10 5,6 5 1,0 0 0,0-1 1,0-1-1,1 1 0,19 10 1,-13-11 9,27 9 0,-42-16-4,0 0-1,0-1 0,0 1 0,0-1 1,0 1-1,0-1 0,0 0 1,0 0-1,0 0 0,0 0 0,2-1 1,2 1 4,-3-1 21,1 1 1,-1 0-1,0-1 0,0 0 0,1 0 1,-1 0-1,0 0 0,0 0 1,0 0-1,0-1 0,0 0 0,-1 1 1,1-1-1,0 0 0,-1 0 1,1-1-1,-1 1 0,0 0 0,0-1 1,0 0-1,0 1 0,2-5 1,-4 7-31,0 0 1,0 0-1,0 0 1,0 0-1,0 0 1,0-1 0,0 1-1,0 0 1,1 0-1,-1 0 1,0 0-1,0 0 1,0 0 0,0 0-1,0 0 1,0 0-1,0 0 1,0 0 0,0 0-1,0 0 1,0 0-1,1 0 1,-1-1-1,0 1 1,0 0 0,0 0-1,0 0 1,0 0-1,0 0 1,0 0-1,0 0 1,1 0 0,-1 0-1,0 0 1,0 0-1,0 0 1,0 0-1,0 1 1,0-1 0,0 0-1,0 0 1,24 9 145,-18-3-82,29 50 28,-27-41-28,32 85 18,-34-78-62,9 31 3,-2 11-18,-9-42-6,0 41 0,-3-62-1,-1-1-1,0 0 0,0 1 0,0-1 0,0 0 1,0 1-1,0-1 0,0 0 0,0 1 1,0-1-1,0 0 0,0 1 0,0-1 1,0 0-1,-1 1 0,1-1 0,0 0 0,0 1 1,0-1-1,0 0 0,-1 1 0,1-1 1,0 0-1,0 0 0,-1 1 0,0 0-3,0 0 0,0 0 0,0-1 0,0 1 0,-1 0-1,1-1 1,0 1 0,0-1 0,-1 0 0,1 1 0,0-1 0,-1 0-1,1 0 1,0 0 0,-1 0 0,1 0 0,0 0 0,-2 0 0,-1-1-40,0 1 0,0-2 1,0 1-1,1 0 1,-8-4-1,-2-2-102,1-1 0,-15-12-1,22 16 157,-8-7-697,-34-47-261,46 58 904,1-1 0,-1 0 0,1 0 0,-1 0-1,1 1 1,-1-1 0,1 0 0,0 0 0,-1 0-1,1 0 1,0 0 0,0 0 0,-1-1 0,0-17-215,-1 0 1,3-24 0,0 18-2230,-2-22-6904,2 110 7054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4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0 112 16048,'2'4'1649,"27"61"1103,-1-14-1566,-28-50-1153,1 0-1,-1-1 0,0 1 1,1-1-1,-1 1 0,1 0 0,-1-1 1,1 1-1,-1-1 0,1 1 1,0-1-1,0 1 0,4 2-16,-1 0 0,1 0 0,0-1 0,1 0 0,-1 0 0,0 0 0,1 0 0,-1-1 0,1 0 0,-1 0 0,1-1 0,-1 1 0,1-1 0,-1-1 0,1 1 0,0-1 0,-1 0-1,1 0 1,-1 0 0,0-1 0,1 0 0,-1 0 0,0 0 0,0 0 0,0-1 0,0 0 0,7-7 0,4-4-30,-2-2 0,0 0 0,-1 0 1,15-25-1,-16 23 8,1-2-10,-7 4 12,-4 12 10,-1 1 0,0-1 0,-1 0 0,1 0 1,0 1-1,-1-1 0,0 0 0,0 0 0,0 0 0,-1 0 0,1 1 0,-1-1 0,0 0 0,-2-5 0,3 9 5,0 0-1,0 0 1,0-1-1,0 1 1,0 0-1,-1 0 1,1-1-1,0 1 1,0 0 0,0 0-1,0 0 1,-1-1-1,1 1 1,0 0-1,0 0 1,0 0-1,-1 0 1,1 0 0,0 0-1,0-1 1,-1 1-1,1 0 1,-1 0-1,-5-2 61,-2 0-1,1 0 1,0 1-1,-12-1 0,19 2-50,-1 0 0,0 0 0,0 0 0,0 0 0,0 0 0,1 0 0,-1 0 0,0 1 0,0-1 0,0 0 0,-1 1 0,-10 5 87,0 0-1,-20 15 0,22-12 49,-4 11-36,-12 22 0,25-41-100,1 0-1,-1 0 1,1-1-1,-1 1 1,1 0-1,0 0 0,-1 0 1,1 0-1,0 0 1,0 0-1,0 0 1,0 2-1,-1 4 62,1 1 0,1 11 0,0-13-73,0-1 0,1 1 0,-1-1 0,1 0 0,0 0 1,4 7-1,0-4-10,0 0 0,1 0 1,-1-1-1,2 0 1,-1 0-1,1-1 1,16 10-1,-23-15 0,16 9-149,74 24-183,-71-30-450,92 3-287,-78-6-2008,33 4-7220,-156-11 7759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5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 1 15240,'-41'18'3413,"37"-16"-3171,1 0 1,-1 0 0,1 0-1,0 0 1,0 0-1,0 1 1,0-1-1,-3 4 1,4-3-140,-12 11 213,2 1-1,-21 32 0,3-4-53,-9 9-149,-49 67 265,78-106-358,6-8 7,1 0 0,-1 0 0,1 1 0,-4 7 0,-25 58 119,28-57-86,2-1-52,1-1-1,1 0 1,0 1-1,1-1 0,0 0 1,1 1-1,0-1 1,1 0-1,0 0 0,6 12 1,-6-17-12,0-1 1,0 1 0,0-1-1,1 0 1,0 0-1,0 0 1,1 0 0,-1-1-1,1 0 1,1 0-1,-1 0 1,1-1-1,-1 1 1,1-1 0,0-1-1,1 1 1,-1-1-1,1 0 1,13 4 0,-13-6-40,0 1 1,0-2 0,0 1 0,0-1-1,0 0 1,0 0 0,0-1 0,0 1 0,8-4-1,4-1-163,0-2 1,21-10-1,0-1 176,26-18 42,-61 33 10,0 0 0,0 0 0,0-1-1,0 0 1,0 0 0,5-6 0,-5 4 20,0 0 231,4-31 106,-9 36-365,0 1 0,0 0 0,0-1 0,0 1 0,0-1 0,0 1 0,0-1 1,0 1-1,0-1 0,0 1 0,-1-1 0,1 1 0,0 0 0,0-1 0,0 1 0,-1-1 0,1 0 0,-7-11 108,-1 1-1,-12-16 0,11 18 181,-7-2-108,1 1 0,-1 0 1,-30-13-1,16 15-157,24 7-57,3 0-29,-1 0-1,1 0 1,0 0 0,0 1 0,0 0 0,-1-1 0,1 1 0,0 0 0,0 1 0,-1-1 0,-5 2 0,9-2 31,0 0 0,-1 0-1,1 0 1,0 0 0,0 0 0,0 0 0,0 0 0,0 0-1,0 0 1,0 0 0,0 1 0,0-1 0,0 0 0,0 0 0,0 0-1,0 0 1,0 0 0,0 0 0,0 0 0,0 0 0,0 0-1,0 0 1,0 0 0,-1 1 0,1-1 0,0 0 0,0 0-1,0 0 1,0 0 0,1 0 0,-1 0 0,0 0 0,0 0-1,0 0 1,0 0 0,0 1 0,0-1 0,0 0 0,0 0-1,0 0 1,0 0 0,0 0 0,0 0 0,0 0 0,0 0-1,0 0 1,0 0 0,0 0 0,0 0 0,0 0 0,0 0 0,1 0-1,-1 1 1,0-1 0,0 0 0,0 0 0,6 3-705,-6-3 725,47 24-5247,-34-17-3776,-31-17 6781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2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215 175 11568,'0'0'3121,"-9"0"-2469,-1-2-553,-26 0 413,-13 2-26,48 0-483,0 0-1,1 0 1,-1 0 0,0 0-1,0 1 1,1-1 0,-1 0-1,0 0 1,1 0 0,-1 1-1,0-1 1,-1 1 0,-55 32 55,56-32-53,1 0 0,-1-1 0,0 1-1,0-1 1,0 1 0,1 0 0,-1-1-1,0 1 1,1 0 0,-1 0-1,1 0 1,-1 1 0,-7 13 32,2 0 0,-8 26 1,11-26 130,0 69 86,6-67-14,30 68 64,-24-69-222,51 54 63,-59-69-118,0 1-1,1-1 1,-1 0 0,1 0-1,-1 0 1,1 1 0,1-1-1,35 19 188,-31-16-206,0-2 1,0 1-1,0-1 1,14 3-1,-14-5-10,1-1 0,0 1-1,-1-1 1,1 0-1,-1-1 1,1 1 0,-1-2-1,0 1 1,11-6-1,-17 8-4,0-1 0,0 1 0,0 0 0,0-1 0,-1 1 0,1-1 0,0 1 0,0-1 0,-1 1 0,1-1 0,0 0 0,-1 1 0,1-1 0,-1 0 0,1 0 0,0-1-1,6-8-32,0 0 0,4-12 0,9-31-29,-19 49 24,0 0-1,0 0 1,0 0 0,0-4-1,5-126-291,-6 131 291,0-1-1,-1 0 1,1 1-1,-1-1 1,0 1-1,-1-5 1,2 8 46,-25-79-322,-9-5 136,14 34-2182,-15-47-5264,82 227 5755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6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0 403 14968,'0'0'3441,"7"0"-2909,25 0-426,46-3-158,-61 2-133,1 0-1,30-8 0,-22 4 147,20-8 32,-39 11 33,0 0 1,0-1-1,0 0 0,-1 0 1,9-6-1,-15 9-19,0 0 1,0 0-1,0 0 0,0 0 0,0-1 0,0 1 1,0 0-1,1 0 0,-1 0 0,0 0 1,0 0-1,0 0 0,0 0 0,0-1 1,0 1-1,0 0 0,0 0 0,0 0 0,0 0 1,0 0-1,0-1 0,0 1 0,0 0 1,0 0-1,0 0 0,0 0 0,0 0 0,0-1 1,0 1-1,0 0 0,0 0 0,0 0 1,0 0-1,0 0 0,0-1 0,0 1 1,0 0-1,-2-4 46,1-1 1,-1 1-1,0 0 1,0 0-1,0 0 1,-1 0-1,1 0 0,-1 0 1,0 1-1,0-1 1,-6-4-1,-1 0 38,0 0-1,-16-10 1,15 13 204,-6 2-89,-25-1 0,41 4-184,0 0 0,0 0 1,0 0-1,0 0 0,0 0 1,1 1-1,-1-1 0,0 0 1,0 0-1,0 1 0,-1-1 1,-7 5 72,0 0 0,1 1 0,-14 10 0,21-16-71,1 1 0,-1 0 1,0 0-1,0-1 1,1 1-1,-1 0 0,1 0 1,-1 0-1,0 0 0,0 1 1,-28 67 347,26-54-144,2 11-74,4 30 1,1-38 0,26 72 37,-29-88-191,-1 0 0,1 0 0,0 0 0,0 0 0,0-1 0,0 1 0,2 2 0,13 15 5,27 25 0,-42-43-7,0-1-1,0 1 1,0 0 0,0 0 0,0-1 0,0 1 0,0 0 0,1-1 0,-1 0 0,0 1-1,1 0 1,16 3-18,0 0 0,26 1 0,-43-5-2,1 0 1,-1 0-1,1 0 0,-1 0 1,0 0-1,1 0 0,-1-1 1,1 1-1,1-1 0,15-6-74,-1-1-1,26-16 1,-41 23 70,0-1 1,-1 1 0,1 0 0,-1 0 0,1-1 0,-1 1 0,2-3-1,14-20-107,20-38 0,-29 42-26,14-96-41,-20 88 132,-10-147-27,6 144 20,-12-100-28,12 112 100,3 14 3,2 6 2,5 14 9,18 58 7,-2 15 13,-9-29-89,6 27-305,4 17-3852,-17-68-4537,-19-82 6573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6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1 14072,'-11'7'577,"7"-5"-65,1 1 0,-1 0 1,0 0-1,-5 5 0,4-2-299,-9 13 739,5-5-917,0 0 0,1 1-1,-8 23 1,13-28-16,-4 17-2410,-1 1-6374,19-65 6580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7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15688,'55'248'6897,"-38"-169"-6795,0 4-102,-2-2 2,13 76 62,8-14 417,-36-143-469,0 1 0,0-1 0,1 1 0,-1-1 0,0 1 0,1-1 1,-1 1-1,0-1 0,1 0 0,-1 1 0,0-1 0,1 1 0,-1-1 0,1 0 0,-1 0 0,1 1 0,-1-1 1,1 0-1,-1 0 0,1 1 0,-1-1 0,1 0 0,-1 0 0,1 0 0,-1 0 0,1 0 0,-1 0 0,1 0 0,-1 0 1,1 0-1,-1 0 0,2 0 0,-2 0 16,4-2-8,-1 1 0,1 0 0,-1-1 0,0 0 0,0 0 0,0 0 0,0 0 0,0 0 1,0-1-1,3-3 0,-5 5-23,30-29 35,10-17-64,-32 38-208,34-30-233,-35 33-452,5 2 261,-1 0 0,1 1 0,-1 1 0,25-2 0,-13 0-1883,-3 0-8619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7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57 14704,'0'0'74,"-1"1"0,1-1 0,0 0 0,0 1 0,0-1 0,-1 0 0,1 1 0,0-1 0,0 0 0,-1 1 0,1-1 0,0 0 1,-1 1-1,1-1 0,0 0 0,-1 0 0,1 0 0,0 1 0,-1-1 0,1 0 0,0 0 0,-1 0 0,1 0 0,-1 0 0,1 0 1,-1 1-1,1-1 0,0 0 0,-1-1 0,-12-4 4497,6 1-4253,-3 2-222,8 3-96,1-1 0,0 1 0,-1 0 1,1-1-1,0 1 0,0 0 0,0 0 0,0 0 0,0 0 0,0 0 0,0 0 0,0 0 0,0 1 0,-1 1 0,1-2 1,0 0-1,1 0 1,-1 0 0,0 0 0,1 0 0,-1 0-1,1 1 1,-1-1 0,1 0 0,0 0-1,-1 0 1,1 1 0,0-1 0,0 0 0,0 2-1,-1 3 2,-1 19 1,3-14 16,0 0 0,1 0 1,0 0-1,1-1 0,7 19 1,-9-25 7,1-1 0,-1 1-1,1-1 1,5 6 0,-6-8-18,0 0-1,0 0 1,0 0 0,0 0-1,0 0 1,0 0-1,0 0 1,1 0-1,-1-1 1,0 1 0,1-1-1,-1 1 1,3 0-1,-4-1-7,0 0-1,0 0 1,0 0 0,0 0-1,1 0 1,-1 0-1,0 0 1,0 0-1,0 0 1,0 0-1,1 0 1,-1 0 0,0 0-1,0 0 1,0 0-1,0 0 1,0 0-1,0 0 1,1 0 0,-1 0-1,0 0 1,0-1-1,0 1 1,0 0-1,0 0 1,0 0-1,1 0 1,-1 0 0,0 0-1,0 0 1,0-1-1,0 1 1,0 0-1,0 0 1,0 0-1,0 0 1,0-1 0,11-16 24,1-12-18,-3-2-2,-2-1-2,-1-2 2,1 1-4,6-18-5,-13 51 3,0 0 0,0-1 0,1 1 1,-1-1-1,0 1 0,0 0 0,0-1 0,0 1 0,1 0 0,-1 0 0,0-1 0,0 1 0,1 0 0,-1-1 0,0 1 0,0 0 0,1 0 0,-1-1 0,0 1 0,1 0 0,-1 0 0,0 0 0,1 0 1,-1 0-1,1-1 0,-1 1 0,0 0 0,1 0 0,-1 0 0,0 0 0,1 0 0,-1 0 0,1 0 0,-1 0 0,0 0 0,1 0 0,-1 0 0,1 1 0,0-1-2,0 0-14,0 1 1,0-1-1,0 0 0,-1 1 0,1-1 0,0 1 0,0-1 0,0 1 1,0-1-1,-1 1 0,1 0 0,0-1 0,0 1 0,-1 0 0,1-1 1,0 3-1,8 15-243,-5-10 200,5 20-528,-3 3 198,-3-16-983,1 0 0,0 0 1,10 24-1,-8-26-8987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7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13176,'0'3'140,"0"-1"1,1 1 0,-1-1 0,1 1-1,-1-1 1,1 1 0,0-1-1,0 0 1,0 1 0,2 3 0,18 20 2601,-6-8-1623,9 17-305,41 71 226,-64-104-972,5 9 86,-4-10-102,-2-8-22,-9-54 421,9 52-318,9-39 73,-6 39 22,4-1-76,15-15 0,-15 21-24,-4 4-108,0-1 1,0 1-1,0 0 0,0 0 1,0 0-1,0 0 1,0 0-1,0 1 1,0 0-1,0-1 1,0 1-1,-1 0 0,1 0 1,0 1-1,-1-1 1,1 1-1,0-1 1,-1 1-1,0 0 1,4 3-1,0 0-4,-4-3-9,0 0 0,1 0 0,-1 1 0,0 0 0,0-1 0,2 5 0,6 11-385,13 31 0,-22-46-400,1 0-141,0-5 44,20-28-26,-22 28 874,1 1 0,0-1 0,0 1-1,0 0 1,0-1 0,0 1 0,1 0 0,-1 0 0,0-1-1,0 1 1,4-1 0,1-2-20,20-16-2157,14-12-8629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8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167 265 13624,'-30'0'269,"30"0"-234,0 0 1,0 0-1,0 0 1,-1 0-1,1 0 1,0 0-1,0 0 0,0 0 1,-1 0-1,1 0 1,0 0-1,0 0 1,0 0-1,-1 0 0,1 0 1,0 0-1,0-1 1,0 1-1,0 0 1,-1 0-1,1 0 1,0 0-1,0 0 0,0-1 1,0 1-1,0 0 1,0 0-1,-1 0 1,1-1-1,0 1 0,0 0 1,0 0-1,0 0 1,0-1-1,0 1 1,0 0-1,0-1 1,-5-13 561,1 0 1,-5-25 0,8 33-290,0 0 0,0-1 1,0 1-1,-5-9 0,1 0-69,1 0-106,-9-24 514,-13-22-39,21 53-602,3 6-5,-1 0 0,1 1 0,0-1 0,-1 1 0,0 0 0,1-1 0,-1 1 0,0 0 0,-4-1 0,7 2-1,-1 0 0,1 0 0,0 0 0,0 0 1,0 0-1,0 0 0,0 0 0,-1 0 0,1 0 1,0 0-1,0 0 0,0 0 0,0 0 0,-1 0 1,1 0-1,0 0 0,0 0 0,0 0 0,0 0 1,0 0-1,-1 1 0,1-1 0,0 0 0,0 0 1,0 0-1,0 0 0,0 0 0,0 0 0,-1 0 1,1 0-1,0 1 0,0-1 0,0 0 0,0 0 1,0 0-1,0 0 0,0 0 0,0 1 0,0-1 1,0 0-1,-3 7 4,0 0 0,0 1 1,1-1-1,-2 12 0,4-5 29,6 17 134,19 61 0,-7-46 115,-15-39-162,-1 0-53,1-1 1,-1 0 0,1 0 0,1 0 0,6 10 0,-10-16-67,0 0 0,0 0 0,1 1 0,-1-1 0,0 0 0,0 0 0,0 0 0,0 0 0,0 0 0,0 0 0,0 1 0,0-1 0,0 0 0,0 0 0,0 0 0,1 0-1,-1 0 1,0 0 0,0 0 0,0 0 0,0 0 0,0 1 0,0-1 0,0 0 0,1 0 0,-1 0 0,0 0 0,0 0 0,0 0 0,0 0 0,0 0 0,1 0 0,-1 0 0,0 0 0,0 0 0,0 0 0,0 0 0,0 0 0,1 0 0,-1 0 0,0 0 0,0 0 0,0-1 0,0 1 0,0 0 0,0 0 0,1 0 0,-1 0-1,0 0 1,0 0 0,0 0 0,0 0 0,0 0 0,0-1 0,0 1 0,0 0 0,0 0 0,0 0 0,1 0 0,-1 0 0,0 0 0,0-1 0,0 1 0,1-9 18,-1 8-19,-7-102 179,7 101-173,0 0 0,0 0 0,0 1 0,0-1 0,1 0 0,-1 0 0,1 0 0,-1 1 0,2-3 0,-2 4-4,0 0-1,0-1 0,0 1 1,1 0-1,-1 0 1,0-1-1,0 1 1,1 0-1,-1 0 1,0 0-1,1-1 1,-1 1-1,0 0 1,1 0-1,-1 0 1,0 0-1,1 0 1,-1 0-1,0-1 0,1 1 1,-1 0-1,0 0 1,1 0-1,-1 0 1,0 0-1,1 0 1,-1 1-1,0-1 1,1 0-1,-1 0 1,0 0-1,1 0 1,-1 0-1,0 0 1,0 0-1,1 1 0,-1-1 1,0 0-1,1 0 1,-1 0-1,0 1 1,0-1-1,1 0 1,-1 1-1,0-1 1,0 0-1,1 1 1,4 5 12,0 0 1,-1 1 0,1 0-1,-1 0 1,-1 0 0,1 0-1,-1 1 1,3 12 0,-2-9-6,6 17 29,-1 1 0,6 34 0,-12-50-33,1 13 1,11 106-12,-15-128-6,1-1 0,-1 0 0,0 1 0,0-1 0,-1 4 0,-5 22-101,-13 42 0,19-70 73,0 0 0,0 0 0,-1 0 0,1-1 0,0 1 0,-1 0 0,1 0 0,-1-1 0,1 1 0,0 0 0,-1 0 0,0-1 0,1 1 0,-1-1 0,1 1 0,-1-1 0,-1 2 0,-1 0-28,-1 0 0,0 0-1,0 0 1,0 0 0,0-1 0,0 0-1,0 1 1,0-1 0,-1-1-1,1 1 1,0-1 0,-6 0-1,9 0-156,-1 0-1,1 0 1,-1 0 0,1 1-1,-1-1 1,1 0-1,-1 0 1,1 1-1,0-1 1,-3 2-1,-30 8-9333,80-24 7175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9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12 15152,'0'0'242,"0"-1"0,0 0 0,-1 1 0,1-1 0,0 1 0,0-1 1,-1 1-1,1-1 0,0 1 0,0-1 0,-1 1 0,1 0 0,-1-1 0,1 1 1,0-1-1,-1 1 0,1 0 0,-1-1 0,1 1 0,-1 0 0,1 0 1,-1-1-1,1 1 0,-1 0 0,1 0 0,-1 0 0,1 0 0,-2-1 1,0 0 1225,4 7-1462,5 20-13,7 68-20,-11-71-60,13 97-41,-13-97 8,1 29 10,14 105 466,-17-153-345,-1-2 24,0-1 1,0 0-1,1 0 1,-1 1-1,0-1 1,1 0 0,-1 0-1,1 0 1,-1 1-1,2 0 1,-2-1-20,1-1 0,-1 0-1,1 1 1,-1-1 0,1 0 0,-1 0-1,1 0 1,-1 0 0,1 1 0,0-1-1,-1 0 1,1 0 0,-1 0 0,1 0-1,0 0 1,-1 0 0,1-1 0,-1 1-1,1 0 1,-1 0 0,1 0 0,-1 0-1,1-1 1,0 1 0,-1 0-1,1 0 1,-1-1 0,0 1 0,1 0-1,0-2 1,64-37 278,3 1 27,-48 28-305,-14 6 0,0 1-1,1 0 1,9-3 0,-2 1-6,-2-1-4,-8 4-7,1 0 0,-1 0 1,1 1-1,-1 0 0,7-2 1,47-7-63,-47 10-244,-6 1 134,-2-1 95,0 0 1,1 0-1,-1 1 0,0 0 0,0-1 0,1 1 0,-1 0 1,0 1-1,0-1 0,0 0 0,0 1 0,0 0 0,2 2 1,-3-3 18,-1 1 1,1-1-1,-1 1 1,0 0 0,0-1-1,0 1 1,2 3-1,11 19-3641,-2-6-6704,-28-42 7839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9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0 13272,'0'0'4609,"-5"1"-3537,-55 7 654,58-8-1706,1 0-1,-1 1 1,1-1-1,-1 1 1,1-1-1,-1 1 0,1 0 1,-1-1-1,1 1 1,-3 2-1,-2 1 14,-12 6 0,12-5 7,1 4-22,0-1 0,-5 13 0,9-18-13,0 0 1,1 0-1,-1 1 0,1-1 1,-1 0-1,1 0 1,0 0-1,0 1 1,1-1-1,-1 0 1,2 6-1,-1-4 14,1 0 42,-1 0 1,1 0 0,0 0 0,0 0 0,0-1-1,0 1 1,1-1 0,0 1 0,0-1-1,1 0 1,5 7 0,-5-8 35,-1 0 0,1 0 0,8 5 0,-12-7-76,1-1 1,0 1 0,0-1 0,-1 1 0,1-1 0,0 0 0,0 1 0,0-1 0,0 0 0,0 0-1,0 1 1,-1-1 0,1 0 0,0 0 0,0 0 0,0 0 0,0 0 0,0 0 0,0 0 0,0-1-1,0 1 1,0 0 0,0 0 0,-1-1 0,1 1 0,0 0 0,0-1 0,1 0 0,-2 0 0,1 0 1,-1 1 0,1-1-1,-1 0 1,0 0-1,1 0 1,-1 0 0,0 1-1,0-1 1,1 0 0,-1 0-1,0 0 1,0 0-1,0 0 1,0 0 0,0 0-1,0 0 1,-1-1 0,1-4 261,-1-5-2,0 0 0,-3-13 0,4 21-41,1 3-239,-1 0 1,0-1 0,0 1-1,1 0 1,-1 0 0,0 0-1,1 1 1,-1-1-1,0 0 1,0 0 0,1 0-1,-1 0 1,0 0 0,0 0-1,1 0 1,-1 0-1,0 0 1,0 1 0,0-1-1,1 0 1,-1 0 0,0 0-1,0 0 1,0 1-1,0-1 1,1 0 0,-1 0-1,0 0 1,0 1 0,0-1-1,30 34-20,32 34-452,-48-55 183,0-1-1,0-1 0,1 0 0,17 9 1,-32-20 262,1 0 1,-1 0 0,0 0-1,0 1 1,1-1 0,-1 0-1,0 0 1,1 0 0,-1 0 0,0 0-1,1 0 1,-1 0 0,0 0-1,0 0 1,1 0 0,-1 0-1,0 0 1,1 0 0,-1 0-1,0 0 1,1-1 0,-1 1 0,0 0-1,0 0 1,1 0 0,14-8-693,-1 0 1,0-1 0,24-19-1,-11 4 253,14-10-2045,-4 2-8677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40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14520,'53'100'4655,"-39"-68"-4173,-10-24-486,0 0 1,-1 0-1,0 1 1,3 15-1,-5-13-28,-1-10 38,0-1 0,0 0 0,0 0 0,0 1-1,0-1 1,0 0 0,0 1 0,0-1-1,0 0 1,0 0 0,0 1 0,-1-1 0,1 0-1,0 0 1,0 1 0,0-1 0,0 0 0,0 0-1,-1 1 1,1-1 0,0 0 0,0 0-1,0 0 1,-1 0 0,1 1 0,0-1 0,0 0-1,-1 0 1,1 0 0,0 0 0,0 0 0,-1 0-1,1 1 1,0-1 0,0 0 0,-1 0-1,1 0 1,0 0 0,0 0 0,-1 0 0,1 0-1,0 0 1,-1 0 0,1 0 0,0 0 0,0-1-1,-1 1 1,1 0 0,0 0 0,0 0-1,-1 0 1,1 0 0,0 0 0,0-1 0,-1 1-1,-13-13 487,13 12-454,0 0-1,0-1 1,1 1-1,-1 0 1,0 0-1,1 0 0,-1-1 1,1 1-1,-1-1 1,1 1-1,-1 0 1,1-1-1,0 1 0,0-1 1,0 1-1,0 0 1,0-1-1,0 1 1,0-1-1,0 1 0,1 0 1,-1-1-1,1 1 1,-1 0-1,1-1 1,0-1-1,1-3 21,-1 3 4,0 1 1,1-1-1,-1 0 0,1 0 0,-1 1 0,3-4 0,23-29 428,-24 32-428,0 1 1,0-1-1,1 0 1,-1 1-1,0 0 1,1-1-1,0 1 1,-1 1-1,7-3 1,-4 1-24,-6 3-31,1 0 0,-1-1 0,1 1 0,-1 0 0,1 0 0,-1 0 0,1 0 0,-1-1 0,1 1 0,-1 0 0,1 0 0,-1 0 0,1 0 0,-1 0 0,1 0 0,4 1 10,0 0 1,0 0 0,0 0-1,0 0 1,-1 1 0,1-1-1,-1 1 1,1 0 0,-1 1-1,1-1 1,-1 1 0,0 0-1,7 7 1,-7-6-34,0 0-34,-1-1 0,0 1-1,0 0 1,3 6 0,24 52-2172,-22-42-2039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41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52 13624,'-11'-4'92,"6"3"39,1-1 0,0 1 0,0-1 1,0 0-1,0 0 0,0 0 0,0 0 1,-5-5-1,5 3 80,0 1 0,0 0-1,-1 0 1,1 0 0,0 1 0,-6-2 0,7 3-12,0 0 0,0 0 0,0 0 0,0 1 0,0-1 0,0 1 1,0 0-1,0 0 0,0 0 0,0 0 0,-5 2 0,7-2-152,0 0-1,0 1 1,0-1-1,0 0 1,1 1-1,-1-1 1,0 1 0,0-1-1,1 1 1,-1-1-1,0 1 1,0 0-1,1-1 1,-1 1-1,1 0 1,-1-1 0,1 1-1,-1 0 1,1 0-1,-1 0 1,1-1-1,-1 3 1,-2 16 94,3-14-146,0 5-109,17 63-42,-11-56 56,14 25 0,10 9 80,-14-26 64,37 45 0,-42-57 157,2 0 0,-1 0-1,22 16 1,-34-29-197,0 0-1,0-1 1,0 1 0,0 0 0,0 0-1,0 0 1,0 0 0,0 0 0,0 0-1,0 0 1,0 0 0,0 0-1,0 0 1,0 0 0,0 0 0,0 0-1,0 0 1,0 0 0,0 0 0,0 0-1,0 0 1,1-1 0,-1 1-1,0 0 1,0 0 0,0 0 0,0 0-1,0 0 1,0 0 0,0 0 0,0 0-1,0 0 1,0 0 0,0 0-1,0 0 1,0 0 0,0 0 0,0 0-1,0 0 1,0 0 0,0 0-1,0 0 1,0 0 0,1 0 0,-1 0-1,0 0 1,0 0 0,0 0 0,0 0-1,0 0 1,0 0 0,0 0-1,0 0 1,0 0 0,0 0 0,0 0-1,0 0 1,0 0 0,0 0 0,0 0-1,0 0 1,0 0 0,0 0-1,0 1 1,0-1 0,0 0 0,1 0-1,-1-4 51,1 0 0,-1 0 0,0 0 0,0 1-1,0-1 1,0 0 0,-1 0 0,0-3-1,-12-34 330,3 12-136,5 15-76,1 7-79,1-1 0,-3-12-1,6 20-81,0-1 1,0 0-1,0 0 0,0 0 0,0 0 0,0 1 0,0-1 0,0 0 1,0 0-1,0 0 0,0 0 0,0 1 0,1-1 0,-1 0 1,0 0-1,1 1 0,0-2 0,-1 2-9,0 0-1,0 0 1,0-1 0,0 1-1,0 0 1,0 0-1,0 0 1,0 0 0,0 0-1,0 0 1,0 0 0,0 0-1,1 0 1,-1 0 0,0 0-1,0 0 1,0 0 0,0 0-1,0 0 1,0 0-1,0 0 1,0 0 0,0 0-1,1 0 1,-1 0 0,0 0-1,0 0 1,0 0 0,0 0-1,0 0 1,0 0-1,0 0 1,0 0 0,0 0-1,0 0 1,0 0 0,1 0-1,-1 1 1,0-1 0,0 0-1,0 0 1,0 0 0,0 0-1,0 0 1,0 0-1,0 0 1,0 0 0,0 0-1,0 0 1,0 0 0,0 1-1,13 9 24,11 13 0,-22-20-20,9 10 58,46 81 18,-46-72-74,40 87 5,-44-89 4,6 25 3,-10-36-17,-2 1 0,1-1 0,-1 12 0,-1-18-1,0 0 0,0-1 0,0 1 0,-1 0-1,1-1 1,-1 1 0,0 0 0,0-1 0,0 1-1,0-1 1,0 1 0,0-1 0,-1 0 0,1 1-1,-1-1 1,1 0 0,-1 0 0,0 0 0,0 0 0,-4 3-1,5-5 0,1 1 0,-1-1 0,1 0 0,-1 1-1,1-1 1,-1 0 0,0 0 0,1 1 0,-1-1 0,1 0-1,-1 0 1,0 0 0,1 0 0,-1 0 0,1 1-1,-2-1 1,-10 0-32,0-1-1,-1 0 0,-21-4 1,32 5-10,1-1 1,0 1-1,0 0 1,0-1-1,-1 1 1,1-1-1,0 1 1,0-1 0,0 0-1,0 1 1,0-1-1,-2-2 1,-78-79-744,79 81 722,1-1 0,0 1 0,-1-1 0,1 1 0,0-1 0,0 0 0,0 1 0,1-1 0,-2-3 0,-3-9-256,-5-22 0,7 19 240,-1-21-1,0 6-2375,-9-29-6868,30 143 7002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6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 12376,'-1'1'189,"1"0"1,-1-1 0,0 1-1,1 0 1,-1 0 0,0 0-1,0-1 1,1 1 0,-1-1-1,0 1 1,0 0 0,0-1-1,0 1 1,-1 0 0,1 13 1638,4 9-1057,-1-9-642,4 41 147,12 59-75,-14-89-146,20 103 30,-20-104-12,1 4-53,24 163 510,-29-191-524,1 1 0,-1-1 0,0 1 0,0-1 0,0 0 1,0 1-1,0-1 0,0 1 0,0-1 0,0 1 0,0-1 0,0 0 1,0 1-1,0-1 0,0 1 0,0-1 0,0 1 0,-1-1 0,1 0 0,0 1 1,-1 0-1,-5-12 119,3 5-108,-6-22 60,-16-63 17,20 68 14,-17-104 37,20 102-92,1 6-14,0-4 34,1-1 0,6-44 0,12-11 141,-18 78-207,0 0-1,1 0 0,-1 1 0,0-1 1,1 0-1,-1 0 0,1 0 0,-1 0 1,1 0-1,-1 0 0,1 0 0,1 0 1,4-6 9,0 1-1,0-1 1,0 2 0,1-1 0,0 1 0,0 0 0,1 0 0,13-6-1,-6 5 0,1 1 0,17-4-1,-33 9-12,1-1 0,0 1-1,0 0 1,0 0 0,0 0-1,0 0 1,0 0-1,0 0 1,0 0 0,-1 1-1,1-1 1,2 1 0,5 1 5,0 1 0,0 0 0,0 0 0,-1 1 0,1 0 0,-1 1 0,0-1 0,0 2 0,10 8 0,-12-9 2,0 0 0,-1 1-1,0-1 1,0 1 0,0 0-1,-1 0 1,1 0 0,-2 0-1,1 1 1,-1-1 0,1 1-1,-2 0 1,2 9 0,-1 21 35,-2-36-31,0 1 1,0-1-1,0 0 1,0 0-1,0 1 0,-1-1 1,1 0-1,0 1 1,-1-1-1,0 2 1,-9 17 52,0 0 1,-18 25 0,14-28 21,-74 58 24,69-62-104,15-10-32,-27 17-196,-46 21 0,43-26 127,-20 8-3345,13-4-6004,95-44 7118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42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14792,'0'0'1425,"2"4"-233,-1 0-1132,2 2 229,-1 0-1,1 0 1,0 0-1,0-1 0,1 1 1,0-1-1,6 7 1,17 12 129,-26-23-420,0 0-1,0-1 1,0 1-1,0 0 1,0 0-1,1-1 1,-1 1-1,0-1 1,0 1-1,1-1 1,-1 1-1,0-1 1,2 0-1,4 2-2,4 1 71,0-1 1,1 0-1,-1 0 0,0-1 0,1-1 0,19-1 0,-30 0-57,0 1-1,-1 0 0,1 0 1,0-1-1,-1 1 1,1 0-1,0-1 1,-1 1-1,1-1 1,-1 1-1,1 0 1,-1-1-1,1 1 1,-1-1-1,1 0 1,-1 1-1,1-1 1,-1 1-1,0-1 1,1 0-1,-1 1 1,0-1-1,1 0 1,-1 1-1,0-2 1,0-20 233,0 14-114,-1 5-68,0-12 64,2 20-138,0 0 0,0 0 1,1 0-1,-1-1 0,1 1 0,0-1 1,1 1-1,-1-1 0,6 7 1,-2-1-41,-2-4-71,0 1-1,0 0 1,1-1 0,0 0 0,10 9-1,-8-7 33,-3-5-20,-1 1 0,1-1 0,0 0 0,0 0 0,1 0 1,-1-1-1,0 1 0,7 2 0,-4-3-29,-7-1 102,0-1 0,1 0 0,-1 0 0,0 0 0,1 1 0,-1-1 0,0 0 0,1 0 0,-1 0 0,1 0 0,-1 0 0,0 0 0,1 0 0,-1 0 0,1 0 0,-1 0 0,0 0 0,1 0 0,0 0 0,3-2-62,1 1-1,0-1 0,-1 0 1,1 0-1,-1 0 0,0-1 1,0 0-1,0 1 0,0-2 1,0 1-1,0 0 0,-1-1 1,4-5-1,15-20-1965,12-15-8058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42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 13088,'-2'3'497,"1"1"0,0-1 1,-1 0-1,0 1 0,0-1 1,0 0-1,-3 4 1,-6 9 930,-9 31-41,16-37-1314,-9 17 19,0-3-45,-3 4-38,-3 8-10,19-36 1,-1 1-1,1 0 0,-1 0 1,1-1-1,0 1 1,-1 0-1,1 0 1,0-1-1,0 1 1,0 0-1,0 0 1,0 0-1,0-1 1,0 1-1,0 1 1,0 2-33,9-4-307,16-6-593,36-13 0,-54 16 773,2 1-503,0-1 0,-1-1 0,1 0 0,-1 0 0,0 0 0,13-11 0,-5 1-8143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42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150 178 11744,'0'0'0,"-3"11"0,2 4 1096,-6-2 8,-4 2-1104,-6-15-1224,-6-8 1288,0-35 8,2-26-72,-22-43-9184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2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13984,'0'6'66,"2"13"813,-1-14-312,0-8-99,-4-21 4545,9 85-4029,-5-20-932,2 19-42,0 64-28,-3-100-74,-6 93-107,5-95-266,-1-3 149,0 3-406,-6 31 0,7-49 392,1-3 269,0 0-1,0 1 1,0-1-1,-1 0 0,1 1 1,0-1-1,-1 0 1,1 0-1,-1 1 0,1-1 1,-1 0-1,0 0 1,1 0-1,-2 2 0,2-6-196,6-52-2165,1 1-8163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2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 12464,'2'3'-163,"4"2"3694,-6-5-3324,0-1 0,0 1 1,0-1-1,1 1 0,-1-1 1,0 1-1,1-1 0,-1 1 1,0 0-1,1-1 1,-1 1-1,0-1 0,1 1 1,-1 0-1,1-1 0,-1 1 1,1 0-1,-1 0 1,1-1-1,-1 1 0,1 0 1,17-7-80,-7 3 301,5-3-213,53-20 412,-65 26-613,1 1 1,-1 0-1,0-1 0,1 1 0,-1 1 0,0-1 0,0 0 0,7 3 0,-5-2-9,4 2 0,16 13 1,-18-10-6,0 1 0,8 7 0,1 4 1,25 39 0,-41-56-2,12 20-11,20 38-1,-25-41 4,-1-2-37,6 23 3,0 7 34,-12-38 11,0 0-1,0 0 0,-1 1 0,0-1 0,-1 12 1,1-19 0,0-1 0,0 1 0,0-1 0,0 1 1,0-1-1,0 0 0,0 1 0,-1-1 0,1 0 0,0 1 1,0-1-1,0 1 0,-1-1 0,1 0 0,0 1 0,0-1 1,0 0-1,-1 0 0,1 1 0,-1-1 0,-2 3 25,-1 0 0,0-1 0,0 1 0,1-1-1,-2 0 1,1 0 0,0-1 0,0 1 0,0-1-1,-1 0 1,1 0 0,-1-1 0,-5 1 0,-5 0 64,0-1 0,-18-2 0,24 2-37,0-1 1,0-1-1,0 0 1,-16-5-1,-4-3-4,-15-3-63,44 13-2,0 0 0,-1-1 0,1 1 1,0 0-1,0 0 0,0 0 0,0 0 1,-1 0-1,1 0 0,0 0 0,0 0 1,0 0-1,0 0 0,-1 0 0,1 0 0,0 0 1,0 0-1,0 0 0,-1 0 0,1 0 1,0 0-1,0 0 0,0 0 0,0 0 1,-1 0-1,1 0 0,0 0 0,0 0 1,0 0-1,0 1 0,-1-1 0,1 0 1,0 0-1,0 0 0,0 4-65,0-4 53,7 11-174,-7-11 173,0 0 0,0 1-1,1-1 1,-1 0 0,0 0 0,0 0 0,1 1 0,-1-1-1,0 0 1,0 0 0,1 0 0,-1 1 0,0-1-1,1 0 1,-1 0 0,0 0 0,1 0 0,-1 0 0,0 0-1,0 0 1,1 0 0,-1 0 0,0 0 0,1 0 0,0 0-1,79 2-854,-54-2-1677,23 1-7155,-114-2 7294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3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11744,'0'0'8377,"2"4"-8072,8 27-83,-2 0 0,-1 0 1,-1 1-1,-2-1 0,1 62 0,-9-44-288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4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218 232 14792,'-53'-27'4681,"-22"-5"-2551,69 31-2148,3 2 11,0 0 1,0 1 0,0-1-1,1 0 1,-1 1 0,1 0-1,-1 0 1,1 0 0,0 0 0,-1 0-1,1 0 1,0 0 0,0 1-1,1-1 1,-1 1 0,0-1-1,1 1 1,-2 4 0,-1 1 0,1-3 3,1 0 0,0 0 0,-3 11 0,-3 15-3,1 8 4,5-23-20,0-6 52,0 1-1,1 0 1,0 0 0,1-1 0,0 1 0,1 0 0,2 15-1,4-6 15,-6-20-40,-1 1-1,0-1 0,1 1 0,-1-1 1,1 1-1,-1-1 0,1 0 1,0 1-1,-1-1 0,1 0 0,-1 1 1,1-1-1,0 0 0,-1 0 0,1 0 1,0 1-1,-1-1 0,1 0 1,0 0-1,-1 0 0,1 0 0,0 0 1,-1 0-1,2-1 0,14-2 143,-13 2-65,1 0 0,-1-1-1,0 1 1,0-1 0,0 1-1,0-1 1,0 0 0,0 0 0,-1-1-1,1 1 1,0 0 0,-1-1-1,0 0 1,0 1 0,0-1-1,0 0 1,0 0 0,0 0-1,-1-1 1,0 1 0,1 0 0,-1 0-1,0-1 1,0-4 0,-1 8-67,0-1 0,1 0 1,-1 0-1,0 0 0,0 0 1,1 1-1,-1-1 1,0 0-1,1 0 0,-1 1 1,0-1-1,1 0 0,0 1 1,-1-1-1,1 0 1,-1 1-1,1-1 0,-1 1 1,1-1-1,0 1 0,0-1 1,-1 1-1,1-1 1,1 1-1,0-1-6,-1 1 0,1 0 1,0 0-1,0-1 0,0 1 0,-1 0 0,1 1 1,0-1-1,0 0 0,3 1 0,3 2-21,-1 0-1,1 0 0,11 7 1,-16-9 35,9 6-33,0 0 1,14 10-1,6 6-280,10 8 6,35 24-580,-53-41 491,-24-14 369,0 0 0,0 0-1,0 0 1,0 1 0,1-1-1,-1 0 1,0 0 0,0 0 0,0 0-1,0 0 1,0 0 0,0 0-1,0 0 1,0 0 0,0 0-1,0 0 1,0 0 0,1 0-1,-1 0 1,0 0 0,0 0-1,0 0 1,0 0 0,0 0 0,0 0-1,0 0 1,0 0 0,0 0-1,0 0 1,0 0 0,1 0-1,-1 0 1,0 0 0,0-1-1,0 1 1,0 0 0,0 0-1,0 0 1,0 0 0,0 0 0,0 0-1,0 0 1,0 0 0,0 0-1,0 0 1,0 0 0,0 0-1,0 0 1,0-1 0,0 1-1,0 0 1,0 0 0,0 0-1,0 0 1,0 0 0,0 0 0,0 0-1,0 0 1,0 0 0,0 0-1,0 0 1,0-1 0,0 1-1,2-6-155,0-1 1,0 0-1,-1 1 0,0-1 0,0 0 0,-1 0 1,0-8-1,1-76-885,2-15-824,0 68 1544,8-94-2053,-1 9-8001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4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13624,'-2'6'342,"0"-1"1,1 1-1,0 0 1,0 0-1,1 0 1,-1 8-1,4 34 3312,-1-33-3023,6 70 985,-4-52-1241,14 129 182,-12-103-538,4 38-299,-7-75 146,-1-5-44,-2-15-369,-1-6-497,0-4 929,-1-19-765,4-34-13,-1 42-1484,0-17-6452,-2 84 6633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4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0 146 14968,'0'0'3623,"6"0"-2943,25 4-182,-6-1-193,8 0-244,71 0 101,-96-3-147,18-3 128,-6-1-23,1 0-96,-19 4-21,0-1 0,-1 1 0,1-1 0,0 0-1,0 0 1,-1 0 0,1 1 0,-1-1 0,1-1 0,-1 1-1,1 0 1,-1 0 0,0 0 0,1-1 0,-1 1-1,0-1 1,0 1 0,0-1 0,0 1 0,0-1 0,0 0-1,-1 0 1,1 1 0,-1-1 0,2-3 0,-2-3 88,0-1 1,0 1 0,0 0 0,-1 0 0,-2-13-1,-1 14 71,-25-25 82,21 27-16,-1 3-121,-1 0 0,-19-1 0,19 5 106,0 2-111,0 1 0,0 0-1,1 0 1,0 1 0,0 0-1,1 0 1,-15 15 0,1 5-1,15-14 154,-12 45 89,18-45-176,2 0-92,1 0 1,7 24 0,-3-24 43,16 17 0,-15-21-112,0 0 0,11 9 0,-7-9-32,1 0 1,1-1-1,-1-1 0,1 0 0,0 0 0,1-1 0,26 6 1,-27-8-14,-3-1-127,1 0 0,11 0 1,35 2-504,-56-4 620,-1 0-1,1 0 1,0 0-1,-1 0 1,1-1-1,0 1 1,-1 0-1,1 0 1,0 0-1,-1-1 1,1 1 0,0 0-1,-1 0 1,1-1-1,-1 1 1,1-1-1,18-12-513,29-26 0,-41 32 138,69-71-1150,-23 10-997,-4 5-8829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5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0 15416,'-5'5'1232,"5"-5"-1111,0 0 0,0 1-1,-1-1 1,1 0 0,0 0 0,-1 1 0,1-1-1,0 0 1,-1 0 0,1 1 0,0-1-1,-1 0 1,1 0 0,-1 0 0,1 0 0,0 1-1,-1-1 1,1 0 0,-1 0 0,1 0-1,-1 0 1,1 0 0,0 0 0,-1 0 0,1 0-1,-1 0 1,1 0 0,-1-1 0,0 1-1,-59-4 2575,57 4-2687,-1 1 0,1-1 0,0 1 1,0 0-1,0 0 0,0 0 0,0 0 0,0 1 0,0-1 1,-4 3-1,2-1 19,2-1 13,-1 0 0,1 0 0,0 1 0,-1 0 0,2-1 0,-1 1 0,0 0 0,0 0 0,-4 7 0,4-5 4,0 0 15,0-1-1,0 1 0,1 0 0,-1 0 1,1 0-1,0 0 0,0 0 0,0 6 1,0-3-6,0 3 193,4 20 188,8 33 0,-9-54-395,-1-8-11,0 1 0,1-1-1,-1 1 1,1-1-1,0 0 1,0 1 0,1 3-1,1 0 53,0 0 1,0 0-1,1 0 0,0-1 0,0 1 0,0-1 0,1 0 0,7 7 1,-7-8-52,-4-4-24,0 1 0,0 0 0,0 0 0,0 0 0,0-1 0,1 1-1,-1 0 1,0-1 0,1 1 0,-1-1 0,0 0 0,1 1 0,-1-1-1,2 0 1,14 1 54,-1 0 0,1-2 0,-1 0 0,1-1 0,20-4 0,-25 3-55,1 1 0,23-1 0,-21 2-14,51-5-632,-41 4-17,-25 2 610,1 0 0,-1 0 1,0 0-1,1-1 0,-1 1 1,0 0-1,1 0 0,-1 0 1,0-1-1,1 1 0,-1 0 0,0 0 1,0-1-1,0 1 0,1 0 1,-1-1-1,0 1 0,0 0 0,0-1 1,0 1-1,1 0 0,-1-1 1,0 1-1,0 0 0,0-1 0,0 1 1,0-1-1,0 1 0,0-1 1,0 1-24,0-5-369,0 0 1,-1 0 0,-1-6-1,1 0 208,-3-21-198,0-18-2385,0 6-9943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6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0 514 14256,'1'4'1504,"18"63"977,2 17-1416,-8-28-238,-5-14-745,-1-9-82,0-8 0,-8-32 0,-3-19 0,-15-80-1,15 80-6,-19-130 1,20 120 12,-7-164 24,9 193 6,1-1 0,2-14 0,22-126 110,-17 127-86,-4 13-47,0 0 1,1 0-1,0 0 0,0 1 0,8-9 0,-12 15-11,0 1-1,1 0 1,-1-1-1,0 1 1,1 0 0,-1-1-1,1 1 1,-1 0-1,0-1 1,1 1 0,-1 0-1,1 0 1,-1 0-1,1 0 1,-1-1-1,1 1 1,-1 0 0,1 0-1,-1 0 1,1 0-1,8-1-1,1 0 0,-1 1 0,1 0 0,-1 1 0,0 0 0,1 0 0,9 3 0,17 6-1104,47 18 0,-71-23 429,1-1 0,1-1 0,19 3 1,2-5-1517,-9 0-4985,-60-2 5395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0 15416,'-1'24'708,"1"-18"-351,0-1 0,0 0 0,0 0 0,0 0 0,1 0 0,0 1 0,1 4-1,-2-9-245,0 0-1,1 0 1,-1-1-1,0 1 0,0 0 1,0 0-1,1-1 1,-1 1-1,0 0 0,1 0 1,-1-1-1,0 1 1,1 0-1,-1-1 1,1 1-1,-1-1 0,1 1 1,0-1-1,-1 1 1,1-1-1,-1 1 0,1-1 1,0 1-1,-1-1 1,3 1-1,-2 1 385,4 8-79,-3-7-388,-1 0-1,1 1 0,-1-1 0,0 1 0,0-1 0,1 8 0,8 66-15,-4 24 43,-5-61-16,0 14-1,0 9-28,2 34-88,-3-92-26,0-1-1,0 0 0,0 0 1,1 0-1,0 1 0,1 5 1,1 0-4,5 16-108,-8-24 151,1-1 0,-1 0 0,1 1-1,0-1 1,-1 0 0,1 1 0,0-1 0,0 0-1,0 0 1,0 0 0,0 0 0,0 0-1,0 0 1,0 0 0,0 0 0,1 0 0,-1 0-1,0-1 1,1 1 0,-1 0 0,3 0-1,-2-1 16,-2 1 46,0-1 0,0 0-1,0 0 1,1 0 0,-1 0 0,0 0-1,0 0 1,0 0 0,1 0 0,-1 0-1,0 0 1,0 0 0,0 0 0,0 0-1,1 0 1,-1 0 0,0-1 0,0 1 0,0 0-1,1 0 1,-1 0 0,0 0 0,0 0-1,0 0 1,0 0 0,0 0 0,1-1-1,-1 1 1,0 0 0,0 0 0,0 0-1,0 0 1,0 0 0,0-1 0,0 1-1,0 0 1,1 0 0,-1-1 0,39-53-1104,-29 40-406,37-51-10625</inkml:trace>
  <inkml:trace contextRef="#ctx0" brushRef="#br0" timeOffset="1">534 181 17391,'-4'3'661,"-1"0"-1,1 0 1,-1 0-1,1 0 1,-1-1-1,0 0 0,0 0 1,-6 1-1,-54 18 1004,44-15-1262,0-1-1,-28 3 0,0 0-899,-62 7-214,66-8-932,28-4 1381,-20 3-84,14-3-2855,-24 5-7269,110-19 7893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7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15152,'-3'15'1202,"3"-13"-896,0 1 0,-1-1 0,1 0 0,-1 0 0,1 0 0,-1 0 0,-2 5 1967,3-6-1984,2 2 464,6 4-507,-2-1-206,-1 0 1,7 8 0,15 18 261,47 36 198,-35-38-392,68 35 52,-98-61-155,30 12 20,70 18 21,-60-21-12,99 18 292,-73-17-194,40 7-15,-92-17-84,94 18 9,-91-17-36,50 9 1,21 3-4,1-1 2,1-1-4,73 25 6,-142-31 26,120 45 26,-119-44 36,131 41 43,-130-42-38,124 31 26,-126-34-98,121 19 14,-121-22-22,114-3 7,-116-3-14,111-15 5,-111 15-12,110-18 6,-109 18 10,128-11 23,-125 12 28,123 4 35,-125-1-6,110 14 44,-113-12-44,-3 0-44,102 8 84,-95-8-103,88 4 139,-63-7 21,70-4 174,-113 3-356,20-3 199,77-15 95,-63 13-262,-31 4-22,66-6-36,-45 8-97,51-2-138,-77 3 235,-8 0-3,0-1 1,0 0-1,0 0 0,0 0 0,0 0 0,4-1 0,39-2-73,-37 1 60,-8 2 25,22-8-57,33-15 0,-30 6 25,-4 4 12,7-2 16,5 5 4,1 4 2,-21 6 1,0 1 1,0 0-1,0 0 1,0 1-1,17 5 1,2 5-11,8 2-22,-38-13 9,-1 0 1,0 0-1,0-1 0,0 0 0,1 1 1,-1-1-1,0 0 0,1 0 1,-1 0-1,0 0 0,4-1 1,-2 0-48,-2 1-24,0 0 0,0 0 1,0-1-1,0 1 0,0-1 0,-1 1 0,1-1 0,0 0 0,0 0 1,-1 1-1,1-1 0,-1 0 0,1-1 0,-1 1 0,1 0 0,2-3 0,-2 0-527,1 0-1,0 0 1,-1-1-1,4-8 1,0-2-1737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8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15152,'0'0'4495,"3"-1"-3635,5-1-713,1 0 0,-1 0 0,1 1-1,0 0 1,-1 0 0,1 1 0,11 1 0,52 9-243,40 20 44,-98-25 44,9 3-39,89 50-27,-92-46-18,27 18 4,4 6 70,19 22 40,-68-56-3,1-1 0,-1 1 1,0 0-1,0 0 0,0 1 0,-1-1 1,1 0-1,0 0 0,1 5 1,1 1 7,5 13 41,-9-20-53,0-1 0,0 1 0,1 0 0,-1-1 1,0 1-1,0-1 0,0 1 0,0-1 0,0 1 1,0-1-1,0 1 0,0 0 0,0-1 0,-1 2 1,-1 6 41,-1 1 0,0-1 1,-1 0-1,-5 10 0,0-7-15,-60 44-74,53-45-400,-70 35-191,60-31-2241,-26 13-6952,121-63 7390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53.42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6807 0 15152,'-73'8'236,"53"-6"945,-109 18 416,92-14-722,-78 9 3,-17 2-632,75-10 102,-96 9 4,-42 2-280,-179 12-63,302-24 4,-306 21 10,296-22 10,-360 22 26,347-22 36,-412 25 34,399-23-76,-470 29 31,459-31 18,-477 2 35,480-6-82,-441 8 27,453-5-22,-142 16 0,12 6-44,148-13 6,-115 22 3,15 5-21,120-22-9,66-18 5,-147 50-2,16 5-100,82-31-412,-174 103-238,158-88-2145,-68 37-6652,310-178 7196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55.70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1441 1 13088,'0'0'1377,"-6"8"-225,-18 25-787,9-13 308,-89 121 245,76-102-370,-56 81 4,-11 17-423,82-119-82,-13 26 1,-68 127 50,-2 14-30,84-162 52,-12 34 0,-59 162 120,6 15-134,77-234-106,-30 102 286,-41 180 1,-8 66-210,18-49 3,16-42-38,12-31 43,11-58-34,11-87 97,-26 176 4,-4 27-70,23-160 178,-28 208 0,-3 21-160,31-212 142,-60 554 83,68-556-170,-1 210 3,12 52-87,10-85 84,10-74-78,1-52 78,79 337-30,-89-473-109,12 51 29,-12-54 135,28 107 0,4 18-96,-21-97 156,47 139 0,9 17-176,-44-139 18,157 391 30,-149-391-64,-43-96-48,115 227 52,6-6-30,-121-221-22,51 86 60,220 330 16,-213-337-56,244 288 11,-241-302 4,-61-65-35,149 142 38,0-15-20,-90-82 28,92 58 1,0-11 5,-89-58 163,101 42 3,2-7-140,-165-69-78,67 24 168,270 71 70,-267-79-76,289 51 58,-288-55-112,266 40 50,-273-44-36,248 26 39,-256-29-106,179 15 37,-194-17 16,171 1 140,-186-3-192,98-4 127,-88 0-87,53-13 0,-59 4-88,-18 7-107,-1-1 0,0 0 0,0-1 0,18-14 0,-7 7-1984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56.493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0 15416,'5'4'4935,"22"19"-4791,41 35-204,-50-43-278,98 69-101,-86-63 252,170 122-39,-157-111 212,179 130 12,-180-131 70,139 102 57,-151-111 68,87 67 69,-100-75-116,1 4-34,17 21-1,-35-38-96,0-1-1,1 1 1,-1-1-1,1 1 1,-1 0 0,0-1-1,1 1 1,-1-1-1,0 1 1,0 0-1,0-1 1,1 1 0,-1 0-1,0-1 1,0 2-1,0 5 32,0 0-1,-1 0 1,1 0-1,-1 0 1,-1 0 0,-3 12-1,-5 1 148,-35 55 1,-15 16-97,31-45 198,-58 91 3,-13 20-243,56-90-80,-76 112 3,-8 8-131,82-119-592,-53 75 3,10-14 558,34-50-2320,-59 83-6971,265-378 7115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17.09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809 104 11928,'-1'2'1512,"0"-2"-1944,1-2 2160,-1-6-2160,1 0 1768,0 1-1656,0-3 1599,0-2-1598,1 2 1104,0 1-964,-1 0 894,0 0-894,1 1 408,-1 3-269,-2 0 210,-1 3-213,-1 1 391,1 0-441,-4 6 475,-7 10-478,1-1 480,1 0-480,-5 7 480,-7 10-480,1-1 499,4-5-504,-7 10 515,-7 13-518,4-4 474,4-7-461,-7 14 454,-10 19-454,4-7 351,6-9-321,-4 8 315,-6 11-318,6-12 423,7-12-452,-3 7 475,-4 7-478,6-10 256,6-10-192,0 1 170,-1 1-173,4-10 164,6-8-161,1-2 170,2-4-173,4-6 15,2-5 31,1-2-45,0-1 42,2-2-637,0-2 808,1-1-885,1 1 882,0-1-1224,3-1-478,5-2 1907,0 1-861,-1-1 563,3 1-414,2 2 414,20 7-16341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18.01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242.63086"/>
      <inkml:brushProperty name="anchorY" value="-666.80042"/>
      <inkml:brushProperty name="scaleFactor" value="0.5"/>
    </inkml:brush>
  </inkml:definitions>
  <inkml:trace contextRef="#ctx0" brushRef="#br0">22 0 11208,'0'0'0,"0"15"0,-1-3 1316,1-2-1692,0 2 1889,0 1-1892,0-2 1502,0-3-1390,0 1 1334,1 0-1334,0 0 802,0-3-650,1 4 574,1 6-574,-1-1 247,0-3-153,1 7 116,0 9-119,0-3 260,0-3-300,-1 8 329,0 12-332,-2-3 287,1-7-273,-2 9 266,0 12-266,-1-7 247,1-8-242,-3 9 240,-2 12-240,0-9 231,1-8-228,-1 0 226,0-3-226,1-9 385,2-8-431,1-2 454,1-4-454,1-4 510,1-4-526,3-3 543,6-8-545,0-2 387,-1 0-342,6-7 330,9-8-333,8-9 436,5-8-465,5-4 480,2-3-480,-7 8 350,-9 7-313,-2 3 294,1-1-294,-5 6 340,-6 5-353,2 1 360,4 2-360,-4 3 136,-4 4-72,2 0 40,0 4-40,-3 0-230,-3 2 307,-1 3-337,-2 6 335,-3 1-1137,0-2 1366,1 10-13285,-5-15 14664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5.04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869.07373"/>
      <inkml:brushProperty name="anchorY" value="-4803.19531"/>
      <inkml:brushProperty name="scaleFactor" value="0.5"/>
    </inkml:brush>
  </inkml:definitions>
  <inkml:trace contextRef="#ctx0" brushRef="#br0">1 40 9776,'-1'1'1829,"2"-4"-2112,0 1-51,0-1 470,0-1-680,2-2 680,0 0-176,0 1 32,2-6-6181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5.17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394.75439"/>
      <inkml:brushProperty name="anchorY" value="-5271.1333"/>
      <inkml:brushProperty name="scaleFactor" value="0.5"/>
    </inkml:brush>
  </inkml:definitions>
  <inkml:trace contextRef="#ctx0" brushRef="#br0">0 41 10488,'0'-1'3258,"4"-2"-3759,0 0 509,-1 0 61,5-1-337,6-2 335,-2 0-1155,0 2 1389,7-4-10232,-12 6 12725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7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286 180 12376,'-23'-9'224,"22"9"-94,0-1 0,0 1 0,-1-1 0,1 1 0,0 0 0,0-1 0,0 1 0,0 0 0,0 0 0,0 0 0,-1 0 0,1 0 0,0 0 0,-2 1 0,-3 0 160,-15-1 84,12 2 380,-39 20 245,38-16-519,-42 41 127,44-38-548,1-1-1,-1 1 1,2 0-1,-1 1 1,-5 12-1,6-12-12,-2 4 151,1 1 0,-10 25 0,15-35-164,0 0 35,0 1 0,1 0 0,-1-1 0,1 1-1,0 0 1,0 8 0,1-8-40,0-4-15,0 0 0,1 0 0,-1 0 0,0 0 0,1 0 0,0 0-1,-1 0 1,1 0 0,0 0 0,0 0 0,0-1 0,0 1 0,0 0 0,0-1 0,1 1 0,1 1 0,-1 0 8,-2-3-15,0 0 0,0 0 0,1 1 0,-1-1 0,0 0-1,0 0 1,1 0 0,-1 1 0,0-1 0,0 0 0,1 0-1,-1 0 1,0 0 0,0 0 0,1 0 0,-1 1 0,0-1-1,1 0 1,-1 0 0,0 0 0,1 0 0,-1 0 0,1 0-1,62 2 182,-62-2-177,0 0-1,1 0 0,-1 0 1,0 0-1,0-1 1,1 1-1,-1 0 1,0-1-1,2 0 1,71-32 120,-60 25-68,-2-4-34,0-1 0,14-20 0,-19 20-2,11-64 0,-18 61-60,-19-127-1583,14 126 1516,3 13-42,0-1 0,1 0 0,0 0 0,0 0 0,0-5 0,-4-52-2872,3 33-4975,5 68 6004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5.21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988.3562"/>
      <inkml:brushProperty name="anchorY" value="-5737.89307"/>
      <inkml:brushProperty name="scaleFactor" value="0.5"/>
    </inkml:brush>
  </inkml:definitions>
  <inkml:trace contextRef="#ctx0" brushRef="#br0">0 1 10680,'0'0'0,"2"-1"0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5.33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503.63379"/>
      <inkml:brushProperty name="anchorY" value="-6241.33252"/>
      <inkml:brushProperty name="scaleFactor" value="0.5"/>
    </inkml:brush>
  </inkml:definitions>
  <inkml:trace contextRef="#ctx0" brushRef="#br0">3 61 12016,'-2'4'4194,"3"-4"-3238,2-2-1321,1-1 1835,0-2-1838,2 0 636,2-2-292,2-1 120,2 0-120,-1 2-1326,-3 1 1739,4 1-1937,6 0 1935,-2 2-935,-2 0 649,10-1-12816,-17 3 16333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5.44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171.85059"/>
      <inkml:brushProperty name="anchorY" value="-6688.76025"/>
      <inkml:brushProperty name="scaleFactor" value="0.5"/>
    </inkml:brush>
  </inkml:definitions>
  <inkml:trace contextRef="#ctx0" brushRef="#br0">0 1 11656,'1'0'1530,"1"1"-208,-1-1-1762,0 0 753,0 0-340,0 0 134,1 0-134,-1-1-622,1 1 838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5.55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694.76172"/>
      <inkml:brushProperty name="anchorY" value="-7196.24463"/>
      <inkml:brushProperty name="scaleFactor" value="0.5"/>
    </inkml:brush>
  </inkml:definitions>
  <inkml:trace contextRef="#ctx0" brushRef="#br0">13 0 9504,'0'0'0,"-2"0"0,0 1 429,1-1-552,-1 1 614,0 1-614,0 0-105,0-1 311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5.66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169.84521"/>
      <inkml:brushProperty name="anchorY" value="-6699.64844"/>
      <inkml:brushProperty name="scaleFactor" value="0.5"/>
    </inkml:brush>
  </inkml:definitions>
  <inkml:trace contextRef="#ctx0" brushRef="#br0">19 1 10760,'0'0'0,"0"2"0,0 1 2156,-1 2-2772,0 0 3080,0 1-3080,-1-1 1801,1 0-1436,-2 0 1254,0 0-1254,0-1-417,0 0 895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5.78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637.63818"/>
      <inkml:brushProperty name="anchorY" value="-6248.44824"/>
      <inkml:brushProperty name="scaleFactor" value="0.5"/>
    </inkml:brush>
  </inkml:definitions>
  <inkml:trace contextRef="#ctx0" brushRef="#br0">141 1 12104,'0'0'0,"-2"1"0,-3 6 0,-3 2 2062,-2 2-2651,-2 3 2946,0-1-2946,-1 0 1919,-1-2-1625,0-1 1478,0-5-1479,2-2 6,4-2 415,-8-1-10547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4.37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215.08635"/>
      <inkml:brushProperty name="anchorY" value="-1797.66296"/>
      <inkml:brushProperty name="scaleFactor" value="0.5"/>
    </inkml:brush>
  </inkml:definitions>
  <inkml:trace contextRef="#ctx0" brushRef="#br0">0 1 10760,'0'0'5425,"3"10"-6681,0 0-80,-1 0 1685,3 7-1737,3 7 1735,-2-1-875,0-4 629,2 4-497,0 4 495,6 11-10116,-1-4 8684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4.54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68.81277"/>
      <inkml:brushProperty name="anchorY" value="-2541.24805"/>
      <inkml:brushProperty name="scaleFactor" value="0.5"/>
    </inkml:brush>
  </inkml:definitions>
  <inkml:trace contextRef="#ctx0" brushRef="#br0">4 0 12464,'0'0'0,"-1"15"0,0 2 1418,0 4-1823,1 4 2036,-1 0-2039,1-4 733,1-6-360,-1 0 174,0 0-174,0-4-1235,0-3 1638,2 1-1831,2 0 1828,0-2-1023,0-1 794,1 0-680,2 0 680,14 9-11484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4.68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20.38702"/>
      <inkml:brushProperty name="anchorY" value="-3295.46558"/>
      <inkml:brushProperty name="scaleFactor" value="0.5"/>
    </inkml:brush>
  </inkml:definitions>
  <inkml:trace contextRef="#ctx0" brushRef="#br0">1 1 12280,'0'0'0,"3"4"0,-1-1 1717,1 0-2208,2 1 2454,3 2-2454,1-1 858,-1-1-402,4 0 174,6 0-174,0-1-479,-4-1 666,6-1-751,5-1 748,-2-1-522,-5 0 458,13-1-11850,-22 2 15114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4.82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59.51257"/>
      <inkml:brushProperty name="anchorY" value="-3842.06519"/>
      <inkml:brushProperty name="scaleFactor" value="0.5"/>
    </inkml:brush>
  </inkml:definitions>
  <inkml:trace contextRef="#ctx0" brushRef="#br0">0 53 11480,'2'0'1456,"-1"0"-208,1 0-1664,-1 0 1128,1 0-856,1 0 729,4-3-732,0 0-339,0 0 646,3-2-800,5-3 800,0 0-464,-3 1 368,10-4-11324,-16 7 14468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7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11656,'0'0'1136,"1"6"-190,1 2-800,4 23 674,16 128 917,-14-69-1713,-6-48 72,0 83 300,-2-125-390,0 0 1,0 0-1,0 1 0,0-1 1,0 0-1,0 0 1,0 0-1,0 0 0,0 0 1,0 0-1,0 0 0,0 0 1,0 0-1,0 1 1,0-1-1,0 0 0,0 0 1,0 0-1,0 0 1,0 0-1,0 0 0,0 0 1,0 0-1,0 0 0,0 0 1,0 0-1,-1 1 1,1-1-1,0 0 0,0 0 1,0 0-1,0 0 1,0 0-1,0 0 0,0 0 1,0 0-1,0 0 1,-1 0-1,1 0 0,0 0 1,0 0-1,0 0 0,0 0 1,0 0-1,0 0 1,0 0-1,0 0 0,0 0 1,-1 0-1,1 0 1,0 0-1,0 0 0,0 0 1,0 0-1,0 0 0,0 0 1,0 0-1,0-1 1,-5-2 69,2 0-49,2 2-23,0 0 0,0 0 0,0 0 0,0-1 0,0 1 0,1 0-1,-1-1 1,0 1 0,1 0 0,-1-1 0,1 1 0,-1 0 0,1-1 0,-1-2-1,-18-71 44,16 56-14,-5-83 26,8 82 36,5-22 63,14-65 0,-7 75-106,-12 31-41,0 1 0,1-1 0,-1 0 1,0 1-1,0-1 0,1 1 0,-1-1 0,0 1 1,1-1-1,-1 1 0,1-1 0,-1 1 0,0-1 1,1 0-1,1 0 6,1-1 0,-1 1 0,0 0 0,0 0 0,0 0 1,1 0-1,-1 0 0,0 0 0,1 1 0,-1-1 0,1 1 0,2-1 0,-5 1-14,1 0 0,-1 0 0,0 0 0,0 0 0,1 0 1,-1 0-1,0 0 0,1 0 0,-1 0 0,0 0 0,1 1 0,-1-1 0,0 0 0,0 0 0,1 0 0,-1 0 0,0 0 0,0 1 0,1-1 0,-1 0 0,0 0 0,0 0 0,0 1 0,1-1 0,-1 0 0,0 1 0,9 10 35,0 1 1,10 20 0,-9-13 12,-1 1 0,9 33 1,-13-39-38,13 45 119,-2-7-56,-1 1-11,-15-52-66,1 0 0,-1-1 0,0 1 1,0-1-1,1 1 0,-1 0 0,0-1 1,1 1-1,-1-1 0,0 1 0,1-1 0,-1 1 1,1-1-1,-1 0 0,1 1 0,-1-1 1,1 1-1,-1-1 0,1 0 0,0 0 0,-1 1 1,1-1-1,-1 0 0,1 0 0,0 0 0,-1 0 1,1 1-1,0-1 0,-1 0 0,1 0 1,0 0-1,-1 0 0,1-1 0,-1 1 0,1 0 1,0 0-1,-1 0 0,1 0 0,0-1 1,-1 1-1,1 0 0,0-1 0,0 1-1,3-5-33,4-12-16,9-26-1,20-82-678,9-15 457,-46 140 271,0 0 0,0 0 1,0 0-1,0-1 0,0 1 0,0 0 0,0 0 1,0 0-1,0 0 0,0 0 0,0-1 1,0 1-1,0 0 0,0 0 0,0 0 1,0 0-1,0 0 0,1-1 0,-1 1 1,0 0-1,0 0 0,0 0 0,0 0 1,0 0-1,0 0 0,0 0 0,0 0 0,1-1 1,-1 1-1,0 0 0,0 0 0,0 0 1,0 0-1,0 0 0,1 0 0,-1 0 1,0 0-1,0 0 0,0 0 0,0 0 1,1 0-1,0 0-1,1 1 0,0-1 0,-1 1 0,1-1 0,0 1 0,-1 0 0,1 0 0,-1 0 0,1-1 1,-1 1-1,0 1 0,1-1 0,-1 0 0,0 0 0,0 0 0,0 1 0,2 1 0,-3-3 2,5 9-5,22 63-34,-8 5-286,-1-3-625,15 39 60,-25-93 758,33 69-1865,-4-10-7223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4.93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282.83862"/>
      <inkml:brushProperty name="anchorY" value="-4295.67578"/>
      <inkml:brushProperty name="scaleFactor" value="0.5"/>
    </inkml:brush>
  </inkml:definitions>
  <inkml:trace contextRef="#ctx0" brushRef="#br0">1 1 10672,'0'0'0,"2"1"1148,-1 0-1476,0-1 1640,2 1-1640,-1-1-59,0 0 544,3 0-777,7-1 775,0 1-139,-2-1-43,9 0-9600,-13 1 12381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6.05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988.02026"/>
      <inkml:brushProperty name="anchorY" value="-5837.82373"/>
      <inkml:brushProperty name="scaleFactor" value="0.5"/>
    </inkml:brush>
  </inkml:definitions>
  <inkml:trace contextRef="#ctx0" brushRef="#br0">207 44 12824,'0'0'0,"-17"-6"233,8 3-300,-3-1 343,-4-2-345,1 1-904,3 1 1261,-2 0-1431,-2-1 1428,2 2-427,3 1 142,-2 1 0,-2 2 0,-8 3-9520,3 0 8329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6.17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273.22607"/>
      <inkml:brushProperty name="anchorY" value="-5295.98047"/>
      <inkml:brushProperty name="scaleFactor" value="0.5"/>
    </inkml:brush>
  </inkml:definitions>
  <inkml:trace contextRef="#ctx0" brushRef="#br0">227 97 8344,'0'0'0,"-10"-6"0,3 2 485,0 0-624,-3-2 703,-5-2-705,1 0-974,2 2 1454,-3-2-1684,-4-1 1681,2 1-598,-3 0 196,-2 1 79,-9-1-5570,4 2 4518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6.28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539.5647"/>
      <inkml:brushProperty name="anchorY" value="-4691.6543"/>
      <inkml:brushProperty name="scaleFactor" value="0.5"/>
    </inkml:brush>
  </inkml:definitions>
  <inkml:trace contextRef="#ctx0" brushRef="#br0">159 0 10312,'0'0'0,"-10"5"0,4-2 1838,0-1-2363,-4 2 2626,-4 0-2626,1 0 1674,2-1-1402,-2 0 1266,-2 2-1266,2-2-600,3 0 1133,-1 3-1400,1 4 1400,3-1-588,1-1 356,2 3-240,6 6 240,3 9-10861,1-1 9499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43.45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886.08398"/>
      <inkml:brushProperty name="anchorY" value="-4334.43994"/>
      <inkml:brushProperty name="scaleFactor" value="0.5"/>
    </inkml:brush>
  </inkml:definitions>
  <inkml:trace contextRef="#ctx0" brushRef="#br0">1 208 12824,'0'0'0,"3"-4"1624,1 2 1659,-4 3-3611,0 0 987,0 0-800,0 0 706,1 1-706,-1-1 221,1 0-83,0-1 23,1 0-25,-1 0 45,1-1-51,0 1 63,1-2-65,0 1 365,0 0-451,1-2 494,1 0-494,0 0 475,0 0-469,1-1 475,2 0-478,0-1 350,-2 2-313,3-1 303,5 1-305,-1 0 427,-2 1-462,3 1 490,4 1-493,-2 1 214,-2-1-134,2 2 94,5 0-94,-4 0 131,-3-1-141,4 1 146,2-1-146,-2-1 127,-3 1-122,2-1 120,2 0-120,-3-1 111,-3 1-108,2-1 106,3 0-106,-2-1 246,-4 1-286,2-2 315,3 0-318,-2 0 152,-4 1-104,3-2 90,4-1-93,-3 1 178,-3 1-202,3-1 223,5 0-225,-4 1 142,-2 0-118,4 1 115,4 1-118,-2 0 176,-4 0-192,4 2 210,3 0-213,-2 0 92,-5 1-57,4 0 50,4 2-53,-4-1 82,-4 0-90,3-1 94,3-1-94,-4-1 56,-3 0-45,2-2 40,4-2-40,-3 0 59,-3 0-64,2-1 75,3-1-78,-2 1 146,-4 0-165,3-1 174,3 1-174,-3 0 127,-4 1-113,4-1 115,3 1-118,-3 1 120,-4 0-120,4 0 120,5 0-120,-4 1 111,-2-1-108,2 1 106,5-1-106,-4 1 59,-4 0-46,4 0 50,4 1-53,-3-1 72,-4 2-77,2-2 80,4 2-80,-3-1 52,-4 0-44,2 1 40,3-1-40,-3-1 59,-4 1-64,3 0 66,1 0-66,-2-1 47,-3 2-42,2-2 40,3 1-40,-3-1 22,-3 1-17,2-1 23,2-1-25,-2 1 45,-3 0-51,1 0 63,2 1-65,-1 0 19,-3 1-6,2 0 10,2 1-13,-1 1-5,-2-1 11,1 1-5,2 2 2,-2-1-74,-3-1 95,2 2-106,1-1 106,-2 1-265,-1-1 311,0 0-325,-1 0 322,-1-1-450,-1 0 487,-1-1-497,0-1 495,-2 0-1175,0-1 1369,2-3-1466,2-6 1466,1 0-1158,-2 0 1070,7-10-13977,-10 17 15555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46.74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387.64063"/>
      <inkml:brushProperty name="anchorY" value="-4631.65283"/>
      <inkml:brushProperty name="scaleFactor" value="0.5"/>
    </inkml:brush>
  </inkml:definitions>
  <inkml:trace contextRef="#ctx0" brushRef="#br0">0 247 7264,'0'0'0,"3"0"0,-1 0 1353,1 0-193,0 0 657,-3-1-1066,-1 0 34,0-1-1046,1 1 1054,-1-1-982,1 1 956,-1-1-959,1 1 848,0-1-816,0 1 809,1-1-812,0 1 739,0 0-717,0 0 706,1 0-706,-1 1 566,1 0-526,0 0 515,1 1-518,1-1 483,-2 1-472,2 0 466,1 0-466,0-1 345,-1 1-311,1-1 303,1 0-305,0 0 353,-1-1-367,1 0 374,2-1-374,-1 0 308,-2 0-289,1-1 280,3-2-280,-2 0 411,-2 1-448,4-2 466,3-2-466,-1 1 410,-2 1-394,3 0 386,5-1-386,-1 1 330,-4 2-314,4 1 315,5 0-318,-3 2 255,-3 0-236,2 1 226,5 0-226,-4 1 161,-3 0-143,4 0 143,3-1-145,-3 0 53,-4 0-27,4-2 23,4 0-25,-4 1 35,-3-1-38,3-1 50,4-1-53,-3 1 16,-4 0-5,4-1 10,3-2-13,-3 1 4,-4 1-1,4 0 0,6 0 0,-4 0 10,-4 2-13,4 0 23,6 2-25,-5 0 45,-3 0-51,4 3 54,4 1-54,-2 0 82,-6 0-90,4 2 94,6 1-94,-4-1 103,-5 0-105,3 0 106,4 2-106,-4-2 106,-5-1-106,2 0 106,4-1-106,-3 0 59,-5-2-46,3 0 50,5-1-53,-3-1 128,-5 0-149,5-1 160,4-1-160,-3 0 179,-4 1-184,3-2 195,4-1-198,-4 0 135,-4 0-116,3 2 115,5 0-118,-4 1 74,-4 1-61,4 0 54,3 0-54,-3 0 44,-5 0-41,3 1 40,3 1-40,-3 0 22,-4 0-17,3 0 23,2-1-25,-3 0 7,-3-1-2,3 0 0,3-3 0,-2 1 0,-3-1 0,2 0 10,5-1-13,-3 0 32,-3 1-37,2 0 40,6-1-40,-4 1 59,-4 0-64,4 0 75,4 0-78,-4 0 52,-3 1-44,3 0 50,4-1-53,-3 0 72,-5 1-77,4 0 80,3-1-80,-4 0 52,-4 1-44,3 0 40,5-1-40,-4 1 22,-3 0-17,4-1 23,3-1-25,-2 0 7,-4 1-2,3-1 0,5-2 0,-3 1 10,-4 1-13,3 0 14,6-2-14,-4 1 4,-4 1-1,3 0 10,6 0-13,-4 0 32,-5 1-37,5 0 40,3 0-40,-3 1 199,-5 0-244,4 1 266,5-1-266,-3 1 201,-5 0-183,4 0 183,5 0-185,-4 1 307,-5-1-342,2 2 360,4-1-360,-4 1 164,-5 0-108,1 0 90,2 0-93,-4 0 38,-4-1-22,2 1 23,1 0-25,-2 0-217,-3 0 286,1-1-310,-1 1 307,-1-1-1193,-3 0 1447,0-1-1574,0 0 1574,-2 0-1415,-1-1 1369,0 0-1346,-1-1 1346,0 0-712,-2 0 531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48.21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234.40332"/>
      <inkml:brushProperty name="anchorY" value="-4886.13232"/>
      <inkml:brushProperty name="scaleFactor" value="0.5"/>
    </inkml:brush>
  </inkml:definitions>
  <inkml:trace contextRef="#ctx0" brushRef="#br0">242 35 13448,'0'0'0,"-1"4"0,-4 6 0,1 0 1913,0-1-2460,-2-4 2734,5-6-2219,0 1 0,1 0-1,-1 0 1,1 0 0,-1 0 0,1 0 0,-1 0 0,1 0-1,-1-1 1,1 1 0,0 0 0,-1 0 0,1-1 0,-1 1-1,1 0 1,-1-1 0,-7-6 1705,1 0-2073,-2-4 2000,-3-2-2000,1 2 1235,1 1-1016,-2 3 906,-4 5-906,1 1 355,3 2-198,-2 7 130,-3 8-133,3 1 134,2-2-134,1 9 134,-1 12-134,3-3 180,2-5-193,3 8 200,3 9-200,2-5 275,1-7-296,3 5 315,5 6-318,-1-6 124,0-8-68,2 4 40,4 3-40,-1-6-34,-3-7 55,3 1-66,3 2 66,-3-4-906,-2-6 1146,3 1-1266,2 2 1266,-2-3-1621,-2-4 1723,9 0-1774,-2-2 1475,-3-3-148,4-2-249,5-2 426,13-2-14332,-3-1 12733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49.06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885.58496"/>
      <inkml:brushProperty name="anchorY" value="-6172.18018"/>
      <inkml:brushProperty name="scaleFactor" value="0.5"/>
    </inkml:brush>
  </inkml:definitions>
  <inkml:trace contextRef="#ctx0" brushRef="#br0">1 1 12640,'0'0'0,"3"2"0,0-1 1652,0 0-2124,0 1 2369,1-1-2372,-1 0 2010,0 0-1906,1-1 1854,3-1-1854,-1 0 1182,-1 1-990,4-1 903,4 1-905,0 0 309,-1 0-139,3 2 63,7 2-65,-2 1 103,-3-1-114,4 4 120,7 4-120,-4 0 176,-4-2-192,4 5 200,4 8-200,-4-2 88,-4-3-56,1 8 50,0 10-53,-3-2 72,-4-6-77,-2 9 90,-2 9-93,-2-6 94,-3-7-94,-5 9 103,-6 13-105,-2-7-15,1-8 49,-6 8-57,-7 10 55,1-7-754,3-11 954,-5 7-1045,-5 4 1042,3-7-1105,4-9 1124,-2 2-1125,0 2 1122,3-8-457,4-7 268,-9 16-13912,17-30 17837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11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119 298 10672,'13'71'224,"10"86"2428,-19-117-1711,9 93 4,2 22-610,-10-91 393,9 260 229,-12-266-564,-1 61 1,-4-16-254,1-70 168,-8 75 132,10-108-415,0 1 0,0 0 0,0 0 0,-1 0 0,1 0 1,0-1-1,0 1 0,-1 0 0,1 0 0,0 0 0,-1-1 0,0 2 0,1-1-11,-1 0 0,0 0 0,1 0 0,-1 0 0,0-1 0,1 1 0,-1 0 0,0 0 0,0-1 0,0 1 0,0 0 0,0-1 0,0 1-1,0-1 1,0 1 0,0-1 0,0 0 0,0 1 0,0-1 0,0 0 0,0 0 0,0 0 0,0 1 0,0-1 0,0 0 0,0-1 0,-1 1 0,1 0 0,0 0-1,-1-1 1,-2-1 71,-1-7 30,-51-134 157,44 105-110,-45-188 82,54 214-168,1 0 0,-1-17 0,-8-119 156,5-13-160,6 146-30,0 0 1,3-20 0,-3 35-43,20-159 132,8-1-67,-28 160-65,2-10 48,0 0 1,1 0-1,6-18 0,43-98 146,9 13-140,-58 108-42,0 0 0,0 0-1,0 0 1,1 1-1,0-1 1,5-4 0,-9 9-12,82-78 85,8 14-42,-86 62-29,-1 0 0,1 0 0,-1 0 1,1 0-1,0 0 0,-1 1 0,1 0 0,5-2 1,23-5 51,35-5 0,36 7-21,-99 6-31,0 0-1,1 0 1,-1 0-1,0 1 1,0 0-1,8 2 1,-12-3-14,21 5 49,36 16 0,-43-14-37,0 0 0,0 1 0,-1 1 0,0 0 1,-1 1-1,0 0 0,20 22 0,-25-23 0,-1-1 1,0 1 0,0 0-1,-1 0 1,0 0 0,0 1-1,-1 0 1,0 0 0,-1 0 0,0 0-1,-1 1 1,2 17 0,-3-10 1,-4 26 0,3-44-14,0 2 2,0 1 0,0-1 1,0 0-1,-1 0 1,1 0-1,-1 0 1,0 0-1,0 0 0,0 0 1,-1 3-1,-33 59 25,25-48-26,-2-1 1,0 0-1,-15 15 0,9-13 0,-1-2-1,-33 22 1,-25 7-52,68-39-31,1-1 0,-10 4 1,-157 48-415,144-49-536,-97 11-340,91-14-1422,-39 7-6299,177-25 6855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11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13984,'-1'5'1340,"-11"104"709,12-90-1223,9 95 257,-5-89-630,25 96 118,-23-99-438,-6-22-132,36 106 278,-12-53-135,-24-53-141,0 0 0,0 0-1,0 0 1,0 1 0,0-1 0,0 0-1,0 0 1,0 0 0,0 0-1,0 1 1,0-1 0,0 0-1,1 0 1,-1 0 0,0 0-1,0 1 1,0-1 0,0 0 0,0 0-1,1 0 1,-1 0 0,0 0-1,0 0 1,0 0 0,1 0-1,-1 0 1,0 1 0,0-1 0,0 0-1,1 0 1,-1 0 0,0 0-1,0 0 1,0 0 0,1 0-1,-1 0 1,0 0 0,0 0-1,0-1 1,0 1 0,1 0 0,-1 0-1,0 0 1,0 0 0,6-2 18,0 0 0,0-1 1,0 1-1,-1-1 0,0 0 1,1-1-1,8-7 0,-13 10-9,1 0-1,-1-1 0,0 1 0,0 0 1,0 0-1,0 0 0,0-1 0,1-1 1,8-15 24,-1 0 1,0-1 0,-1 0-1,6-26 1,19-89 124,-31 122-137,5-21 108,1 1 0,16-39 0,-24 69-129,0 1 1,1 0-1,0 0 1,-1 0-1,1 0 0,0-1 1,-1 1-1,1 0 1,0 0-1,0 1 1,0-1-1,2-2 1,-3 3-4,1 0 1,-1 0 0,1 0-1,-1-1 1,1 1 0,-1 0-1,1 0 1,-1 0 0,1 0-1,-1 0 1,1 0 0,-1 0-1,1 0 1,-1 0 0,0 0-1,1 0 1,-1 1 0,1-1-1,-1 0 1,1 0 0,-1 0-1,1 1 1,-1-1 0,1 0-1,1 3 4,1-1-1,-1 0 1,0 1-1,0 0 0,0-1 1,-1 1-1,1 0 0,-1 0 1,1 0-1,1 4 0,30 75 20,-24-60-28,4 7-1,139 301-231,-145-319-290,52 47-270,-59-57 758,1-1-1,-1 1 1,1-1 0,-1 1 0,1-1-1,0 1 1,-1-1 0,1 0-1,0 1 1,0-1 0,-1 0-1,1 1 1,0-1 0,0 0 0,-1 0-1,1 0 1,0 0 0,0 0-1,-1 0 1,2 0 0,22 0-304,-1-1 0,34-7-1,-24 4-2011,28-1-6409,-143 12 6584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8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91 464 12640,'-2'75'252,"-5"72"2685,6-122-2109,-10 172 1312,11-194-2132,-1 0-1,1 0 1,-1 0 0,1 0 0,-2 3 0,1-5-4,0 0 1,1 0-1,-1 0 0,0 0 1,1-1-1,-1 1 0,0 0 1,0 0-1,-1 1 0,1-2 65,0-3 24,-15-51 132,9 22-80,-3-36-1,7 46-118,0-3 82,-10-120 33,12 110-108,0-175 26,2 169 36,18-130 42,-14 145-42,0 6-54,0 2-1,8-20 1,-12 38-39,-1-1 0,0 0-1,1 1 1,-1-1 0,1 0-1,-1 1 1,0-1 0,1 0-1,-1 1 1,1-1-1,0 1 1,0-1 0,3-2 1,0 0 1,1 0-1,-1 1 1,1 0-1,-1 0 1,1 0-1,0 1 0,0-1 1,5 0-1,-10 2-1,1 0-1,0 0 1,0 0-1,0 0 1,0 0-1,0 0 0,-1 0 1,1 0-1,0 0 1,0 1-1,0-1 1,0 0-1,1 1 0,23 10 15,30 17-1,-53-26-10,1-1 0,-1 0 0,0 1 0,0-1 0,-1 1 0,4 2 0,69 83 57,-62-68 20,29 75 24,-40-92-103,0 0 0,-1 0 1,1 0-1,-1 0 0,1 0 0,-1 4 0,1 10 16,-2 1 1,-3 26-1,4-42-9,-1 0 0,1 0 0,0 0 0,0-1 0,0 1 0,-1 0 0,1 0 0,-1 0 0,1 0 0,0-1 0,-1 1 0,1 0 0,-2 1 0,-6 6 27,0 0 0,-1-1 1,0 1-1,-14 8 0,8-10 51,-22 2 4,26-6-86,-1-1 0,-13-1 0,11-1-81,0 0-1,0-1 0,0-1 1,0 0-1,0-1 0,1-1 1,-18-8-1,30 13 47,1 0 0,-1-1 0,1 1 0,-1 0 0,1-1-1,-1 1 1,1-1 0,0 1 0,-1 0 0,1-1 0,-1 1 0,1-1 0,0 0 0,0 1 0,-1-1-1,1 1 1,0-1 0,0 1 0,0-1 0,-1 0 0,1 1 0,0-1 0,0 1 0,0-1 0,0 0-1,0 1 1,0-1 0,0 1 0,0-1 0,1 0 0,-1 1 0,0-1 0,0 1 0,0-1 0,1 0-1,-1 1 1,0-1 0,1 0 0,-1 1-37,0 0 35,1-1-1,-1 1 1,0 0 0,0 0 0,0 0 0,0-1 0,1 1 0,-1 0-1,0 0 1,0 0 0,0 0 0,1 0 0,-1 0 0,0-1 0,0 1-1,1 0 1,-1 0 0,0 0 0,0 0 0,0 0 0,1 0 0,-1 0-1,0 0 1,0 0 0,1 0 0,-1 0 0,1 0 0,70-9-1059,71-7-1475,-29 2-7661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12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13896,'14'76'1512,"10"67"182,-19-99-779,12 99 3,0 26-619,-10-96 276,21 323 175,-24-319-470,5 262 88,-9-281-206,-1 63 3,-2-20-93,1-68 121,-5 69 43,6-96-227,0-8 2,-1-2-7,0 0 0,0 0 0,1 0 0,-2-5 0,-9-45-1,12 50-4,-1-1-1,0 0 1,1 0 0,0-7-1,1-88-4,5-19-21,-6 106-36,5-25 1,51-230-130,-42 219-40,-14 49 232,35-99-228,4 13 134,-37 82 46,0 0 0,0-1 0,1 1 0,4-6 0,-7 10 48,11-14-120,17-18 0,-21 26 108,0 0 0,1 1-1,9-7 1,-17 12 12,1 0 0,-1-1 0,1 1-1,-1 0 1,1-1 0,-1 1 0,1 0-1,0 0 1,-1-1 0,1 1 0,0 0 0,-1 0-1,1 0 1,-1 0 0,1 0 0,0-1-1,-1 1 1,1 1 0,0-1 0,-1 0-1,1 0 1,0 0 0,-1 0 0,1 0 0,0 0-1,-1 1 1,1-1 0,-1 0 0,2 1-1,8 3 0,0-1-1,0 2 0,15 9 1,-16-9 1,-1 2 0,0-1 0,0 1 0,0 0 0,-1 1 0,12 15 0,-11-10 1,-1 0-1,0 1 1,-1-1 0,-1 1 0,6 21 0,9 56 2,-18-82-2,-1-5 1,0 0-1,-1 0 1,1 0 0,-1 0-1,0 0 1,0 0-1,0 0 1,-1 5 0,1-9-2,-16 93 18,12-77-17,-1 0 0,0-1 0,-1 1 0,-15 27-1,14-33 4,-1 0 0,1 0-1,-2-1 1,1 0-1,-1-1 1,0 0-1,-12 8 1,1-3-76,-37 19 1,53-30-1,1 0 0,-1 0 1,0-1-1,0 1 0,0-1 1,0 0-1,-4 0 0,8-1 72,-30 6-286,-32 2-1,-38-9 64,85 0-1091,-29 3 0,-71 5-7577,269-16 6695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12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14792,'7'42'289,"-3"-21"1159,29 116 508,-25-96-888,18 98 4,3 23-738,-18-92 266,14 114 0,1 50-478,-5-16-117,-8-44-54,-8-114-205,5 61 1,-2-19 48,-5-69-567,11 81-279,-14-114 1019,0 1-1,0 0 1,0-1 0,1 1-1,-1 0 1,0 0 0,0-1-1,0 1 1,1 0 0,-1-1-1,0 1 1,1 0 0,-1-1-1,0 1 1,1-1 0,-1 1-1,1-1 1,-1 1 0,2 0-1,1 3-74,1-1-1,-1 0 0,1 0 0,0 0 1,6 3-1,-6-4 79,1-1 0,0 1 0,-1-1 0,1 0 0,6 1 0,-9-2-227,0 0 0,0 1 0,0-1 0,0 1 0,0-1 0,0 1-1,-1 0 1,4 2 0,33 15-8305,-88-43 6432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13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14792,'0'45'1695,"0"122"147,0-123-1116,2 206 101,-1-200-1052,1 172-242,-2-155-2470,1 67-5792,-2-313 6597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13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719 1 16583,'-44'4'591,"0"3"-1,0 1 0,1 3 0,0 1 1,-47 20-1,18 2-62,65-30-186,0 0 0,-9 6 0,-146 104 977,157-110-1210,-1 0-1,1 1 1,-7 7 0,-92 116 397,102-126-512,1-1-1,0 1 0,0-1 1,0 1-1,0-1 0,1 1 1,-1 0-1,0-1 0,1 1 1,-1 0-1,1-1 0,-1 1 1,1 0-1,0 2 0,0-4 7,-2 14-33,1 0 0,1 26-1,2-27 23,0 0 0,1-1 0,0 0 0,1 0 0,1 0-1,0 0 1,0 0 0,10 13 0,-4-7-8,1 0 0,2-1 0,-1-1-1,19 16 1,-10-13-22,2-1-1,0-1 0,36 20 1,-31-24-191,153 53-98,-172-62 237,0-2 1,11 3-1,194 29-334,-175-30-60,135 1-265,-124-4-2278,54 2-6573,-244-7 7245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14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2241 15960,'0'0'1681,"2"-7"-276,10-33 70,17-60-205,-21 71-908,48-154 52,-41 130-534,29-124 0,8-30 27,-30 117-252,35-149 3,1-17 250,-35 160-28,81-320-25,-86 350 140,19-56 3,-6 30 22,-30 89-9,0 1 1,-1 0-1,1-1 0,0 1 0,1 0 0,-1-1 0,0 1 0,4-4 0,-1 1 6,0 0 0,0 0-1,1 0 1,0 0 0,7-4-1,-10 8-10,1-1 0,-1 1-1,1 0 1,0 0 0,0 0-1,-1 1 1,1-1 0,0 1-1,0 0 1,0-1 0,2 1-1,3 2 98,0 9 36,-8-11-139,14 21 122,17 34 1,16 57-31,-41-96 15,6 22-1,30 121 108,0 21-121,-25-99 160,27 137 1,1 18-173,-28-144 74,69 334 42,-69-351-164,25 84 1,-1-19-46,-25-92-80,18 49 4,-2-19-67,-22-54-532,27 47-274,-37-71 948,0 0-1,0 0 1,0 0-1,0 1 1,1-1-1,-1 0 1,0 0 0,0 0-1,0 0 1,0 1-1,0-1 1,0 0-1,0 0 1,0 0-1,1 0 1,-1 0 0,0 1-1,0-1 1,0 0-1,0 0 1,0 0-1,1 0 1,-1 0 0,0 0-1,0 0 1,0 0-1,0 0 1,1 0-1,-1 0 1,0 0-1,0 1 1,0-1 0,0 0-1,1 0 1,-1 0-1,0 0 1,0-1-1,0 1 1,1 0 0,-1 0-1,0 0 1,0 0-1,0 0 1,0 0-1,1 0 1,-1 0-1,0 0 1,0 0 0,0 0-1,0-1 1,3 0-56,0 0 0,-1-1-1,1 0 1,-1 1 0,1-1 0,-1 0 0,0 0 0,0 0 0,0-1 0,2-2 0,12-21-31,-9 10-114,17-98-2398,-4 8-9167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14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1548 1 14792,'-73'10'334,"-28"8"3259,42-8-3259,17-5 894,-94 7 4,-23-1-899,92-7 100,-274 14-82,277-16-1198,-203-4-289,189 1-1698,-82-1-6705,374 4 7185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0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1469 13272,'-79'50'5967,"69"-44"-4828,10-6-1123,0 0 1,0 0-1,0 0 0,0 0 1,0 0-1,0 0 0,-1 0 1,1 0-1,0 0 0,0 0 1,0 0-1,0 0 0,0 0 1,0 0-1,0 0 1,0 0-1,-1 0 0,1 0 1,0 0-1,0 0 0,0 0 1,0 0-1,0 0 0,0 0 1,0 0-1,0 0 0,0 0 1,0 0-1,-1-1 0,1 1 1,0 0-1,0 0 0,0 0 1,0 0-1,0 0 0,0 0 1,0 0-1,0 0 0,0 0 1,0 0-1,0 0 0,0-1 1,5-13 472,0 4-508,-1 0 43,0 3-2,-2-1 1,1 1-1,1-10 1,38-132 79,-32 104-22,21-101 0,3-25-33,-21 102 108,48-270 83,-50 278 4,14-66 3,-5 15-140,-13 75 177,-2 12-129,2-6 103,18-56-1,-25 85-230,5-9 91,-1-1 0,8-11 0,-10 20-17,4 7 35,11 10-34,-1 1 0,24 28 0,-23-20 2,81 126 52,-94-143-119,-1 1 0,1-1 0,3 12 0,33 88 105,-5 8-108,-22-67-10,40 189 6,-46-190-40,20 169-91,-23-177-364,-1 114-293,-3-130-240,3 11 414,1 23-3200,0-14-6216,-9-98 7537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0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37 20287,'0'0'0,"-36"-4"0,-25-2 712,3 0 8,-6-1-720,-60-7-15991,248 28 15991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1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13896,'13'89'273,"-9"-58"1095,7 81 4,2 24-887,-10-75 568,-1 100 1,-1 14-742,-2-106 194,-8 252 118,7-265-544,-15 202 56,3-111-52,14-143-84,-2 11 14,2-10 3,2-5 8,8-19 182,8-9 78,23-27 3,-30 43-168,61-45 40,-71 56-152,1 0 0,-1 0 0,1 0 0,-1 0 0,1 0 0,0 0 0,-1 0 0,1 1 0,2-1 0,105-22 112,-107 23-105,0 0 0,1-1 0,-1 1 0,1 0 0,-1 1 0,1-1 0,2 1 0,31 7 63,42 15-1,-58-13-24,1 5-19,34 31 0,-54-45-32,0-1 0,0 1 0,0 0-1,-1 0 1,1 0 0,0 0 0,0 1 0,-1-1-1,1 0 1,-1 0 0,1 2 0,2 4 6,0 0 1,2 15-1,-4-19-8,-1 1 1,1 0-1,-1-1 1,0 1-1,0 0 1,-1-1-1,1 1 1,-1 0-1,0-1 1,-1 4-1,0-2 0,0-1 0,-1 1 0,0-1 0,1 0 0,-1 0 0,-1 0 0,1 0 1,-5 4-1,-26 19-8,31-26 6,-15 10-45,-85 26-77,52-24-477,38-11 522,-1 1 8,7-1-108,-1-1 0,1 0 1,-13 0-1,-28-1-685,48 0 844,0 0 0,0 0 0,0 0 0,-1 0 1,1 0-1,0 0 0,0 0 0,0 0 0,0 0 1,0 0-1,0 0 0,0 0 0,-1 0 0,1 0 0,0 0 1,0 0-1,0 0 0,0 0 0,0 0 0,0 0 1,0 0-1,0 0 0,0-1 0,0 1 0,-1 0 0,1 0 1,0 0-1,0 0 0,0 0 0,0 0 0,0 0 1,0 0-1,0-1 0,0 1 0,0 0 0,0 0 1,0 0-1,0 0 0,0 0 0,0 0 0,0 0 0,0-1 1,0 1-1,0 0 0,0 0 0,0 0 0,0 0 1,0 0-1,0 0 0,0 0 0,0 0 0,0-1 0,1 1 1,-1 0-1,0 0 0,0 0 0,0 0 0,0 0 1,0 0-1,0 0 0,0 0 0,0 0 0,6-6-231,2 1 204,-5 3-463,1 0 0,-1 0 0,0 0 1,6-5-1,7-6-8289,-38 31 6613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1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480 1 13984,'0'0'1609,"-9"3"-264,-40 19 46,-44 12-154,72-26-682,-86 36 122,43-17-610,8-2-51,45-21-11,-1 0-14,-1 1 1,1 1-1,-20 11 0,32-17 7,0 1-1,0-1 1,0 0-1,0 0 0,0 0 1,0 0-1,0 0 0,0 0 1,0 0-1,0 0 1,0 0-1,0 0 0,0 0 1,0 0-1,0 0 1,0 0-1,0 0 0,0 1 1,0-1-1,0 0 1,0 0-1,0 0 0,0 0 1,0 0-1,0 0 1,0 0-1,0 0 0,0 0 1,0 0-1,0 0 0,0 0 1,0 0-1,0 1 1,0-1-1,0 0 0,0 0 1,0 0-1,0 0 1,0 0-1,0 0 0,0 0 1,0 0-1,0 0 1,0 0-1,0 0 0,0 0 1,0 0-1,0 0 0,1 0 1,-1 0-1,0 0 1,0 0-1,0 0 0,0 0 1,0 0-1,0 1 1,0-1-1,0 0 0,0 0 1,0 0-1,0 0 1,0 0-1,1-1 0,-1 1 1,0 0-1,0 0 1,0 0-1,0 0 0,3 2-52,4 3 11,0-1 0,0-1 0,1 1 0,-1-1-1,12 2 1,62 19-68,-48-14 91,0 1-1,0 2 0,45 24 1,-66-31 19,-1 0 1,0 1 0,0 0-1,0 1 1,17 16 0,-5 4 1,-16-14 8,1 7 3,8 43 0,-15-45 29,-17 86 28,16-104-58,-1 1-1,1 0 0,-1-1 0,1 1 0,-1 0 1,1-1-1,-1 1 0,0-1 0,0 1 1,-2 2-1,-74 87 119,75-89-127,-1 0 0,1 0 0,-1 1 0,1-1 0,-5 2 0,-103 53-27,107-56 1,1 1 1,-1-1-1,0 0 0,1-1 1,-1 1-1,-3 0 1,-17 2-80,-1-2 0,-26 0 0,49-1 71,0 0 1,0 0-1,0-1 1,0 1-1,0 0 0,0 0 1,0 0-1,1 0 1,-1-1-1,0 1 1,0 0-1,0-1 1,1 1-1,-1-1 1,0 1-1,-1-2 0,2 2 33,-5-4-110,0 1-1,1-2 0,-1 1 1,-4-6-1,5 4 46,-1-1 1,1 0-1,-3-9 0,7 16 65,-1-1-56,1-1-1,-1 1 0,1-1 0,-1 1 0,1-1 1,-1 1-1,1-1 0,0 1 0,0-1 0,0 0 0,0 1 1,0-3-1,3-75-678,9-17 546,-12 91 158,1 1 1,0 0-1,0-1 1,0 1-1,0 0 1,4-9-1,-5 13 31,43-90-213,31-38-1803,34-72-7850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5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0 15416,'3'30'1807,"2"36"200,-4-53-1395,6 110 1593,-8 41-1823,-1-112-1210,-4-10-199,6-42 994,0 0-1,0 1 1,0-1 0,0 0-1,-1 0 1,1 0-1,0 0 1,0 0 0,0 0-1,0 0 1,0 0 0,0 0-1,0 0 1,0 0-1,0 0 1,-1 0 0,1 0-1,0 0 1,0 0 0,0 0-1,0 0 1,0 0-1,0 0 1,0 0 0,-1 0-1,1 0 1,0 0 0,0 0-1,0 0 1,0 0-1,0 0 1,0 0 0,0 0-1,0 0 1,-1 0 0,1 0-1,0 0 1,0 0-1,0 0 1,0 0 0,0-1-1,0 1 1,0 0-1,0 0 1,0 0 0,0 0-1,0 0 1,0 0 0,0 0-1,0 0 1,0-1-1,-1 1 1,1 0 0,0 0-1,0 0 1,-5-8-345,-13-27-2219,6 14-5731,28 49 6262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8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11384,'14'64'995,"-12"-48"-702,19 98 1172,-17-88-578,20 111 291,-19-103-605,24 186 149,-23-176-554,21 149-3,-23-161-372,0 8 57,9 59-2331,-11-92 2238,0-7-6,2-10-54,-3 7 310,8-32-1735,5-13-6652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2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1 13448,'4'65'273,"5"44"2685,-6-76-2718,0 3 720,6 80 0,0 19-672,-6-78 194,6 244 35,-9-241-844,-12 221-265,10-233-406,3 140-246,-1-187 1226,-1 1 0,1 0 0,0-1 0,0 1 0,1-1 0,-1 1 0,0 0 0,0-1 0,1 1 0,-1-1 0,1 1 0,-1-1 0,2 3 0,-2-4 18,2 3-36,0 1 1,0 0 0,0-1-1,0 1 1,1-1-1,5 5 1,-6-6-19,0-1 0,0 0 0,0 0 0,0 0 0,0 0 0,3 0 0,13 6-1577,-5 1-1636,0 1 0,14 12 1</inkml:trace>
  <inkml:trace contextRef="#ctx0" brushRef="#br0" timeOffset="1">564 519 14168,'-51'17'318,"-29"11"904,-69 28 1101,131-48-1521,-77 36 127,78-33-1116,-64 48-177,57-41-2386,-24 17-6153,112-82 6713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2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29 784 15064,'-7'-10'818,"4"4"-64,0 1 0,0 1 0,-5-6 0,8 9-645,-1 0 0,1 1 0,-1-1 0,1 0 0,-1 1 0,1-1 0,0 0 0,0 0 0,-1 1 0,1-1 0,0 0 0,0 0 0,0 0 0,0 0 0,0 1 0,0-1 0,0 0 0,0 0 0,0 0 0,0 0 0,1-11 607,-1 3-584,9-276 446,-1 216-576,-4 43-3,2-1-1,1 1 0,15-40 1,11-15-41,-25 65-25,0 0 1,1 0-1,14-19 1,-21 33-23,0-1 1,0 0 0,0 1 0,1 0 0,-1-1-1,1 1 1,-1 0 0,5-2 0,2-2-25,17-10-102,-25 16 177,0-1-1,-1 1 0,1 0 0,0-1 1,-1 1-1,1 0 0,0 0 0,0 0 1,0-1-1,-1 1 0,1 0 0,0 0 1,0 0-1,0 0 0,0 0 0,19 2-218,0 0 0,23 7-1,-17-4-2192,23 2-6933,-115-17 7045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2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6 14256,'-43'-5'288,"32"4"1152,-51 9 489,61-8-1829,0 0 1,0 1 0,0-1-1,-1 0 1,1 1 0,0-1-1,0 1 1,0-1 0,-2 2-1,-11 6 140,0 0-1,0 1 0,1 1 0,0 0 1,1 1-1,-16 18 0,18-16-145,1 0 1,0 1-1,1 0 0,1 1 0,0-1 1,-6 21-1,10-20-101,4 13 1,3 29-1,0-41-18,10 23 3,8 4 18,-14-29 12,1-1 0,13 16 0,-21-29-2,-1 1-1,0-1 1,1 0-1,-1 1 1,0-1-1,1 0 1,-1 1-1,1-1 0,-1 0 1,1 1-1,-1-1 1,0 0-1,1 0 1,-1 0-1,1 0 1,-1 1-1,1-1 1,-1 0-1,1 0 0,-1 0 1,2 0-1,12 1 51,0 0-1,29-3 1,-42 2-49,0 0 0,0 0 0,0 0 0,0-1 0,0 1 1,-1 0-1,1 0 0,0-1 0,0 1 0,0-1 0,0 1 0,-1 0 0,1-1 0,0 0 0,1 0 0,11-11 36,0-1 0,-1 0 0,12-18 0,-22 30-20,-1-1-1,0 0 1,0 0-1,0 0 1,0 0-1,0-1 1,1-2-1,25-108 236,-24 90-52,6-76 69,-9 93-217,0-1-1,1 0 1,1-8-1,0 2-20,0-13 28,-1 20 302,0 8-290,0 5-88,-1 0 30,0 0-1,1-1 1,1 12-1,2 3-5,7 52-4,24 58-55,-34-128 34,7 20-280,37 64-158,-32-61-2626,14 26-7667,-63-122 8083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3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56 985 16048,'28'-39'282,"-26"36"-46,0 0-1,0-1 1,0 1-1,-1 0 1,2-5-1,31-74 1179,3-21-932,-33 92 18,5-24 0,39-219 818,-41 204-730,12-194 436,-18 231-911,2-116 588,0 164-484,1-2-190,2 54 3,-2-45 16,8 76 1,2 16-18,-8-77 73,13 87 3,9 30-84,4-26-21,-5-41-36,-16-72-144,32 80-108,-42-115 271,-1 1 0,0 0 0,1 0 0,-1-1 0,0 1-1,1 0 1,-1-1 0,1 1 0,-1 0 0,1-1 0,-1 1 0,1-1-1,-1 1 1,1-1 0,0 1 0,-1-1 0,1 1 0,0-1 0,0 1-1,1-1 1,-2 0 17,6 4-72,1-1 0,0 0 0,0-1 0,9 3 0,-7-4 31,0 0-1,1 0 0,12-2 1,-21 2 4,0-1 1,1-1 0,-1 1-1,1 0 1,-1 0 0,0 0-1,1-1 1,-1 1 0,0-1 0,1 1-1,-1-1 1,2 0 0,8-5-120,0 0 0,12-9 0,-8 2 80,15-15 1,-30 28 75,1-1-26,1-1 0,-1 1 0,0-1 0,1 0 0,-1 1 0,0-1 0,0 0 0,0 0-1,0 0 1,1-3 0,-2 5 26,28-71-286,-6-13 218,-21 80 60,0 0 0,-1-1 1,1 1-1,-1 0 1,1 0-1,-2-7 0,-5-84-45,-11-6 41,16 98 12,1 0-1,-1 0 1,0 0-1,0 0 1,0 0-1,0 0 1,0 0-1,-1 0 1,1 0-1,-4-4 1,5 7 0,-18-27-1,-22-25 0,-32-21 4,68 69-1,1 1 0,-1-1 1,0 1-1,-1 0 0,-8-4 0,13 7-2,-88-45 14,-8 11-8,91 33-3,1 0 0,0 0 0,0 0 1,0 0-1,0 0 0,-9 1 0,-16-1 9,-31 3 1,32 2-68,-31 9 1,57-13 6,0 0 0,0 1 1,0-1-1,0 1 0,0 0 1,0-1-1,0 1 0,0 0 1,0 0-1,0 0 0,-2 3 1,4-4 47,-8 5-114,2 1 0,-1 0 1,1 0-1,-8 9 1,9-7 71,0 0 1,1-1 0,0 1-1,-3 12 1,5-17-300,1 0-1,-1 1 1,0-1-1,0 0 1,0 0-1,0 0 1,-3 3-1,-34 48-9186,92-126 7170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3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72 253 15776,'2'88'270,"-1"-58"1083,3 78 1,-1 25-904,-1-74 450,9 272 278,-10-265-690,0 90 4,-2 18-394,-4-32-98,-2-45-4,5-66-16,-7 74-6,6-87 5,0-12 18,2-4 0,-2 1 1,1-6-1,-1-8-11,-7-53 1,-4-51 12,-12-177 13,22 232 16,1-254 40,5 252 80,23-229 52,-24 280-178,1 1 0,0 0 0,3-12 0,30-94 70,8 9-60,-41 101-19,1 0 0,0 0 1,0 0-1,7-9 0,-10 15-13,63-85 67,9 9-48,-67 71-14,-1 1 1,1-1-1,0 1 1,6-3 0,-11 7-6,77-48 32,-63 41-31,0 1 1,1 0-1,0 0 1,22-4 0,-22 8-1,1 0-1,-1 1 1,0 0 0,1 1 0,16 3 0,-5 1-1,32 8 0,-53-11-1,1 1-1,-1 0 1,11 6 0,72 34-1,-1 12-2,-88-54 4,6 4-5,-1-1 0,1 1 0,8 8 0,47 49-15,-8 5-2,-51-63 10,0 0 1,0-1-1,0 1 1,-1 0-1,1 0 1,-1 1-1,3 5 1,21 73-77,-11 9 58,-14-91 30,1 4-9,-1 0-1,0 1 0,0-1 0,0 0 0,-1 8 1,1-12 9,-3 25-28,-7 24 1,4-27 19,-12 25 0,17-45 5,1 0 1,-1 1-1,0-1 1,-1 0-1,1 0 1,0 0-1,-1 0 1,1 0-1,-4 3 1,-8 9-9,-25 21 0,20-22 9,-26 14-1,44-27 3,-4 3-1,0-1 0,-1 1 0,1-1 0,-6 1 0,-59 19-1,41-15 3,-30 2 0,37-7 4,1 0 0,-1-2 0,1 0 0,-1-1 0,-27-6 0,47 7-8,-43-8 65,38 6-23,-1 0 0,1 0-1,0 0 1,0-1-1,-11-6 1,23 9 2,8 2-33,15 3-2,-14 0 2,90 37 12,-102-41-17,0 1 0,-1-1 0,1 1-1,0 0 1,0-1 0,-1 1 0,1 0 0,2 3 0,-5-5-3,80 70 27,10 19 18,-82-80 22,0-1 0,9 14-1,53 76 134,-7 8-125,-63-106-75,3 5 25,0 0-1,0 0 1,-1 0 0,0 1 0,0-1 0,2 7-1,-4-12-24,25 104 174,-15-1-120,-9-100-46,-1-1 0,0 1 0,0-1-1,0 1 1,0 0 0,0-1 0,0 1 0,-1-1-1,0 1 1,1-1 0,-1 0 0,-2 5 0,-4 11 27,-1-1 0,-16 28 0,10-27-23,0 0 1,-19 18-1,32-34-5,-1 0-1,0 0 0,0 0 0,0-1 1,0 1-1,0-1 0,0 1 0,0-1 1,-1 1-1,1-1 0,-1 0 0,-3 1 1,6-2-7,-24 9 42,-47 12 1,45-16-39,-1-1 1,0-2-1,-27 0 0,13-4-2,-67-12 1,-8-11-128,71 12-475,-140-53-221,131 46-2254,-57-20-7703,259 93 8109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1 13624,'-72'18'3409,"62"-14"-2521,-47 32 282,45-26-668,-47 58 138,57-66-616,1 0 0,-1 0 0,1 0 0,0-1 0,0 1 0,-2 4 0,-36 95 225,38-98-213,0 0 0,0 0-1,1 0 1,-1 0 0,0 4 0,-2 102 276,5-88-66,1-9-138,-1 3-26,2 1 1,0-1-1,0 0 0,2-1 0,7 16 1,-2-8 101,1-2 0,29 37 0,-35-50-166,-4-4 4,2 0-1,-1 0 1,0 0 0,7 4-1,-8-6-76,29 18 332,-28-17-489,0 0 1,1-1-1,-1 1 1,1-1 0,0 0-1,-1 0 1,1 0-1,5 1 1,28-6-3925,-25 3-4973,-28 3 6844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2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1 139 13984,'0'0'27,"0"0"1,0-1-1,1 1 1,-1 0 0,0 0-1,0 1 1,0-1-1,1 0 1,-1 0 0,0 0-1,0 0 1,0 0-1,1 0 1,-1 0-1,0 0 1,0 0 0,0 0-1,1 0 1,-1 1-1,0-1 1,0 0 0,0 0-1,0 0 1,0 0-1,1 0 1,-1 1 0,0-1-1,0 0 1,0 0-1,0 0 1,0 0 0,0 1-1,5 8 1493,-4-6-1164,12 30 961,22 66-154,-27-74-668,33 124 107,-32-111-580,33 194 39,-34-188 94,22 153 331,-28-186-320,14 77 990,-14-92-790,21-70 142,-14 48-166,25-63 3,8-18-232,-23 60 107,80-216 64,-79 213-182,66-155 51,-71 172-20,14-30 1,-3 8-108,-18 40-32,8-20-108,-16 34 84,0 1 1,0 0-1,0 0 0,0-1 0,1 1 0,-1 0 0,0 0 0,0 0 0,0 0 1,1-1-1,-1 1 0,0 0 0,0 0 0,1 0 0,-1 0 0,0 0 1,0 0-1,1-1 0,-1 1 0,0 0 0,1 0 0,-1 0 0,0 0 1,0 0-1,1 0 0,-1 0 0,0 0 0,0 0 0,1 1 0,-1-1 1,0 0-1,1 0 0,-1 0 0,0 0 0,0 0 0,1 0 0,-1 0 1,0 1-1,1-1 0,-1 0 24,2 3 17,1 1-447,3 1-2637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3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16759,'0'35'1776,"5"48"179,6 42-52,-9-106-1833,2 6-28,15 90-204,-13-80-3228,6 34-6933,-28-161 7797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3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10400,'25'36'0,"0"-2"-1128,7 2 1520,26 35-7120,-116-142 6728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3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115 648 15064,'0'0'4881,"-2"-3"-3756,-2 0-958,3 2-120,0 0 0,0 0 0,0 0 0,0 0 0,0-1 0,0 1 0,1 0 1,-1-1-1,0 1 0,1 0 0,-1-1 0,1 1 0,-1-1 0,1-1 0,-13-35 493,-6-21-432,1-5-108,0-6 2,-7-60 8,23 108 10,0-70 40,1 91-37,2-1-1,-1 0 1,0 1-1,0-1 1,0 0-1,1 1 1,0-3-1,26-63 201,-27 66-220,1 0 0,-1 1 0,1-1 1,-1 0-1,1 0 0,0 0 0,-1 0 0,1 0 0,0 1 0,1-2 1,11-8 10,0 1 0,23-12 0,-22 16-34,-1 2-137,0 1 0,0 0-1,0 1 1,0 0 0,14 2-1,6 2-357,15 3-2544,-10-2-7028,-88-9 7573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8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505 1 13624,'-22'9'237,"9"-4"497,-17 6 0,-57 10 1164,67-16-958,-35 10 0,-14 2-752,-50 12-417,100-24-916,-47 22-282,61-24 1305,6 0-42,0-1 116,0-1 0,0 1 0,1 0 0,-1 0 0,0-1 0,1 1 0,0 0 0,-1-1 0,1 0 0,0 1 1,0-1-1,-1 0 0,1 0 0,0 0 0,0 0 0,3 0 0,9 7-1371,31 21-8027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4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14072,'0'0'7439,"1"4"-6779,7 21-453,10 44 8,1 68-2,-17-125-216,3 30 23,14 93 0,4 21-17,-14-94-10,39 232-130,-40-239-510,9 180-285,-13-165-2084,5 71-6707,-21-329 7331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5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969 0 15152,'-31'4'1599,"-59"8"212,66-8-756,-125 18 274,112-15-1036,-192 41-159,185-37-1228,-148 46-267,135-39-1024,-58 16-6416,269-80 6613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6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13272,'4'56'254,"-1"-42"1021,26 73 453,-20-68-760,51 78 322,-58-94-1165,0 0-1,0 0 0,1 0 0,3 3 1,77 73 677,-67-66-540,53 32 102,-69-45-354,1 0 0,-1 1 1,1-1-1,-1 0 1,1 0-1,0 1 0,-1-1 1,1 0-1,-1 0 0,1 0 1,-1 1-1,1-1 0,0 0 1,-1 0-1,1 0 1,0 0-1,-1 0 0,1 0 1,-1-1-1,1 1 0,0 0 1,8-2 36,-1-1 0,1 0 0,-1-1 0,0 0 0,15-9 0,-22 12-45,0 1-1,-1-1 0,1 1 0,0-1 1,-1 1-1,1-1 0,0 0 0,-1 1 1,1-1-1,-1 0 0,1 0 0,-1 1 1,1-1-1,-1 0 0,0 0 0,1-1 1,6-20 10,-1 0 1,6-41-1,-10 38 21,3-96 25,-5 55 115,-1 50-159,0 11 22,1 0 0,0 0 0,0 0-1,2-8 1,2-7 111,0 13-117,1 7-12,5 12 10,1 7 2,12 29 0,-22-45-27,23 50 7,31 59-99,-21-53-798,-13-24 643,-21-34 207,0-1 0,1 1 0,-1 0 0,0-1 0,1 1 0,-1-1 0,0 1 0,1-1 0,-1 1 0,1-1-1,-1 1 1,1-1 0,0 0 0,-1 1 0,1-1 0,-1 0 0,1 1 0,0-1 0,-1 0 0,2 1 0,5 2-157,0-1 0,1 0 1,10 2-1,-6-3 126,0 0-1,11-2 1,-23 1 68,5 0-488,0 0 1,-1 0-1,1 1 1,4 0-1,44 7-8501,-123-18 6755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7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0 13720,'-39'27'256,"38"-26"-128,0 0 0,0 0 0,-1-1 0,1 1 0,0 0 0,0 0 0,0 1 0,0-1 0,-1 2 0,-49 73 1575,50-74-1583,0 0 0,0 0 0,0 1 0,0-1 0,0 0 0,-1 4 0,-26 107 986,27-111-1037,1 1 1,-1-1-1,1 1 1,0 0-1,0-1 1,0 6-1,1 0 53,-1 9-15,2 0-1,0-1 1,1 1-1,1-1 1,8 24 0,24 36 95,-36-75-195,1 0 0,-1 0 0,1-1-1,-1 1 1,1 0 0,-1 0 0,1-1-1,0 1 1,-1 0 0,1-1 0,0 1-1,0-1 1,-1 1 0,2 0 0,8 4 20,0-1 0,0 1 1,1-2-1,-1 1 0,12 1 1,-21-5-13,0 0 1,1 0-1,-1 0 1,0 0-1,0 0 1,0 0 0,0 0-1,1 0 1,-1 0-1,0 0 1,1-1-1,11-3 51,0-1 0,0-1 0,19-12 0,-31 18-47,0-1-1,0 0 0,0 1 0,0-1 0,0 0 0,0 0 1,0 0-1,0 0 0,0 0 0,1-2 0,14-24 123,13-31 0,-23 45-40,-1-1 0,0 0 0,-1 0 0,5-29 0,-3 3 406,-5 34-490,2-8 51,-3 14-66,0 0-1,0 0 1,0 0 0,0 0 0,0 0-1,0 0 1,0 0 0,1 0-1,-1 0 1,0 0 0,0 0 0,0 0-1,0 0 1,0 0 0,0 0-1,0 0 1,0 0 0,0 0 0,0 0-1,0 0 1,0 0 0,0 0-1,0 0 1,-1 10 40,-2 23-30,-1 72-60,4-83-226,7 80-240,-7-101 436,0 0 0,0 1 1,0-1-1,0 0 0,1 0 1,-1 1-1,0-1 0,1 0 1,-1 0-1,1 0 0,0 2 1,3 3-89,0 0 0,0-1 1,1 1-1,-1-1 0,1 0 0,11 8 1,-16-13 159,0 1 0,0-1 0,1 0 0,-1 0 1,0 0-1,0 1 0,1-1 0,-1 0 0,0 0 0,0 0 1,1 0-1,-1 0 0,0 0 0,1 0 0,-1 0 0,0 0 1,0 0-1,1 0 0,-1 0 0,0 0 0,1 0 0,-1 0 1,0 0-1,1 0 0,-1 0 0,0 0 0,0 0 0,1 0 1,-1 0-1,0 0 0,0-1 0,1 1 0,-1 0 0,0 0 1,0 0-1,1-1 0,-1 1 0,0 0 0,0 0 0,12-9-202,-2 0-1,0-1 0,0 0 0,9-12 0,-2 2-1348,54-54-10049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7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14968,'19'233'301,"-13"-174"1205,13 111 1,3 22-1040,-14-125 359,10 61 1,-1-16-760,-12-81-559,5 10 4,-6-32 574,-4-8-342,1 0-1,0 0 0,0 0 1,-1 0-1,1 0 0,-1 0 1,1 0-1,-1 0 0,1 1 1,-1-1-1,1 2 1,9 30-8592,-24-76 6672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9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13808,'-1'5'18,"0"-1"244,0 0-1,1 0 0,-1 0 0,1 0 0,0 8 0,1 61 1529,8 60 374,-7-99-2029,1 4 318,22 211-66,-18-194-1172,31 227-290,-38-274 938,2-1 0,-1 1 0,1-1 0,4 13 0,34 81-545,6-15 500,-46-86 182,8 15-1073,11 24-1,32 74-6812,-119-263 5926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6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743 6 14520,'-34'-5'277,"23"4"1111,-42 13 476,41-6-896,-50 39 305,-20 30-131,65-59-1088,-2 4 59,-91 107 59,85-94 8,-118 181 54,134-200-191,-8 18 0,-84 186 116,97-211-90,1 1-1,1 0 1,-3 11 0,-16 83 209,9-3-158,12-95-74,0 0 0,-1 0-1,1 0 1,1 0 0,-1 1 0,2 6-1,-2-11-45,5 26 160,8 27 0,-5-32-104,15 29-1,-22-47-32,0-1 1,0 0-1,1 1 1,-1-1-1,1 0 1,-1 0-1,1 0 1,0 0-1,3 2 1,9 10 95,29 20 0,-24-22-94,31 14 0,-50-26-25,4 2 1,1 0 1,-1-1-1,0 1 1,9 1 0,64 11 10,4-10-63,-48-5-216,134-19-186,-136 15-212,127-21-1017,-87 16 474,-28 7-1488,-4 2-9183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7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16048,'-2'78'289,"2"-57"1159,9 100 413,-6-96-1266,2 15 42,23 141-1982,-28-180 1197,0 1 1,0 0-1,1-1 1,-1 1 0,1-1-1,-1 1 1,1-1-1,0 1 1,-1-1-1,1 1 1,0-1 0,0 0-1,1 2 1,1 0-129,2 2 94,-5-5 174,0 1 0,1-1 1,-1 0-1,0 0 1,0 0-1,0 0 0,0 0 1,0 0-1,0 0 0,1 0 1,-1 0-1,0 0 0,0 0 1,0 0-1,0 0 0,0 0 1,0 0-1,1 0 1,-1 0-1,0 0 0,0 0 1,0 0-1,0 0 0,0 0 1,1 0-1,-1 0 0,0 0 1,0 0-1,0 0 0,0 0 1,0 0-1,0 0 0,0-1 1,1 1-1,-1 0 1,0 0-1,0 0 0,0 0 1,0 0-1,0 0 0,0 0 1,0-1-1,0 1 0,0 0 1,0 0-1,0 0 0,0 0 1,0 0-1,0 0 1,1-1-1,-1 1 0,0 0 1,0 0-1,0 0 0,0 0 1,-1 0-1,1-1 0,0 1 1,0 0-1,0 0 0,0 0 1,1-73-921,-2 46-480,1-68-8185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7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44 150 13360,'-26'-81'1585,"10"32"97,16 48-1663,0 1-1,-1-1 0,1 1 0,0-1 0,0 1 0,0-1 0,0 1 0,-1-1 0,1 1 0,0-1 0,0 1 0,0-1 0,0 1 0,0-1 0,0 1 0,0-1 0,1 0 0,-1 1 0,0-1 0,0 1 0,0-1 0,0 1 0,1-1 0,-1 1 0,0-1 0,1 1 0,-1 0 0,0-1 0,1 1 0,-1-1 0,0 1 0,1 0 0,-1-1 0,1 1 0,-1 0 0,1-1 0,-1 1 0,0 0 0,1 0 0,0-1 0,-1 1 0,1 0 0,-1 0 0,1 0 0,-1 0 0,2 0 0,-2 0-48,0 0-1,0 0 0,0 0 1,1 0-1,-1 0 1,0 0-1,0 0 1,1 0-1,-1 0 0,0 0 1,0 0-1,0 0 1,1 0-1,-1 1 1,0-1-1,0 0 0,0 0 1,1 0-1,-1 0 1,0 0-1,0 1 1,0-1-1,0 0 1,1 0-1,-1 0 0,0 1 1,42 51-1013,-40-51 1008,-1 1-1,0-1 0,0 1 1,1-1-1,-1 1 0,1-1 1,1 2-1,107 80-2081,-9-6-6783</inkml:trace>
  <inkml:trace contextRef="#ctx0" brushRef="#br0" timeOffset="1">572 745 13808,'4'22'180,"4"24"1225,4 37 371,-8-56-796,1 31 0,-1-7-414,-2-16-175,4 41-246,-6-73-113,1-4-26,0-12 22,3-49 18,-3 42 14,1 0-1,5-22 1,-4 23-11,1 2 211,20-59 107,-19 64-94,4 0-86,18-21 0,-27 33-178,1-1 0,-1 1 0,0 0 0,1 0 0,-1-1 0,0 1 1,0 0-1,1 0 0,-1-1 0,0 1 0,1 0 0,-1 0 0,1 0 0,-1 0 0,0 0 1,1-1-1,-1 1 0,0 0 0,1 0 0,-1 0 0,1 0 0,-1 0 0,0 0 1,1 0-1,7 1 39,0 0 1,0 1-1,0 0 0,-1 0 1,13 5-1,-19-7-43,0 1 0,0-1 0,0 1 0,0 0 0,0-1 0,-1 1 0,1 0 0,0-1 0,0 1 0,0 0 0,0 1 0,18 20 21,-2 0 0,25 43-1,24 60-30,-51-89-513,-12-31 550,25 48-1047,-23-45 747,0 0 1,0 0-1,1 0 1,9 9 0,-6-8-2195,8 13-6803,-40-51 6959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7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418 0 13984,'-43'24'3195,"-56"23"1,19-10-1641,55-25-1467,8-3 167,-65 45 102,80-53-334,1 0 1,-1 0-1,1 0 1,0 0-1,-1 1 1,1-1-1,0 0 1,0 1-1,-1 1 1,-13 20 140,-20 41 1,34-62-134,1 1-1,-1-1 1,0 0 0,0 0-1,1 0 1,-1 4 0,-1 17 62,2 0 0,1 23 1,-1-44-86,0-1 1,0 1 0,1 0 0,-1-1 0,1 1-1,-1-1 1,1 1 0,-1-1 0,2 3 0,22 38 83,-17-32-88,0 0 1,1-1 0,11 11-1,-3-8-19,0 0-1,0-1 0,1-1 0,25 11 1,-20-11-377,95 20-279,-82-22-2716,36 11-7079,-165-44 7901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9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570 596 12728,'-32'-79'713,"-18"-30"91,37 85-376,-57-112 163,52 107-230,-89-110 130,104 135-426,-1 0 0,1 1 0,-8-7 0,-9-6 119,-42-23 1,62 38-171,-1 1-1,1 0 1,-1-1 0,0 1-1,1 0 1,-1 0 0,1-1 0,-1 1-1,0 0 1,1 0 0,-1 0-1,0 0 1,1 0 0,-1 0 0,0 0-1,1 0 1,-1 0 0,0 0-1,1 0 1,-2 1 0,-2-1 28,-1 1-1,1 1 1,0-1 0,0 1-1,0-1 1,-5 4 0,4-2-17,-1 2 0,1-1 0,-10 11 0,14-14-5,-1 1 1,1 0 0,0-1-1,0 1 1,0 0 0,0 0-1,0-1 1,0 1 0,-1 3-1,-26 67 187,0 16-112,26-79-6,0-1 0,-2 14-1,-17 192 299,20-167-54,16 193 145,-9-193-90,42 176 142,-37-181-228,51 158 82,-51-167-298,-5-15-52,35 94 22,-38-106-52,4 10-95,13 22-1,-16-32-188,-1-1-1,1 0 1,0 0 0,0 0-1,1-1 1,-1 0-1,1 1 1,0-1 0,6 3-1,-7-5 57,0-1-1,0 1 0,0-1 1,0 0-1,0-1 1,1 1-1,-1-1 1,0 1-1,0-1 1,8-1-1,-10 1-121,32 0-10120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8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426 179 14168,'-18'-52'301,"13"41"1206,-32-40 519,36 50-1904,0 0-1,0 0 1,1 0-1,-1 0 1,0 0-1,0 0 0,0 0 1,-2-1-1,-68-35 1334,69 36-1366,1 1 1,-1-1-1,0 0 0,0 1 1,0 0-1,0-1 0,-2 1 1,-96-5 836,98 5-880,-1 0 0,1 0 0,-1 1 0,1-1 0,-1 1 0,-2 0 0,-24 8 163,-33 17 0,61-26-199,0 1-1,0-1 0,0 1 1,0-1-1,0 1 0,0 0 1,0-1-1,0 1 0,1 0 1,-1 0-1,0 0 0,0 0 1,1-1-1,-2 3 0,-4 5 38,0 1 0,-6 13-1,7-10-24,-6 23 0,10-33-14,1-1-1,-1 1 0,1 0 1,0-1-1,0 1 1,-1-1-1,1 1 0,0 0 1,1-1-1,-1 3 1,0-4-8,1 13 42,6 25 1,-2-23-22,9 21-1,-14-36-20,1 3 20,0-1 0,0 1 0,1-1 0,-1 1 0,4 3 0,13 15 67,40 37 0,-56-56-58,1 0 0,-1 0 1,1-1-1,5 4 0,15 5 69,46 13-1,-67-22-84,0-1 1,0 1 0,0-1-1,1 0 1,-1 0-1,3 0 1,12-2 17,0 0 0,0-1 1,21-8-1,-36 11-29,-1-1 1,0 1 0,0 0-1,0-1 1,0 0-1,0 1 1,1-1-1,-1 0 1,0 1 0,-1-1-1,1 0 1,2-2-1,4-4 9,-1 0 0,10-13 1,-9 8-10,9-21 0,-8 13-14,16-79-90,-22 79-358,-3-5 92,-8-37-1,5 36-2992,-3-27-7304,16 123 8045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8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13088,'21'37'297,"-14"-24"1190,18 60 512,-17-44-474,14 55 86,-1 19-247,-19-98-1194,-1-5-123,1-10-28,6-58 13,6-11-14,5 8 4,-12 49-18,-7 18 2,2 0 0,-1 0-1,0 0 1,1 0 0,-1 0 0,4-4-1,1-2 2,6-15 53,-12 25-46,0-1-1,1 1 1,-1-1 0,0 1 0,0 0-1,1-1 1,-1 1 0,0-1 0,0 1-1,1 0 1,-1-1 0,0 1 0,1 0-1,-1-1 1,1 1 0,-1 0-1,0 0 1,1 0 0,0-1 0,4-1 39,0 0 0,0 0 1,1 1-1,-1 0 0,1-1 1,8 1-1,-14 1-40,1 0 0,0 0 0,-1 0 0,1 0-1,0 0 1,-1 0 0,1 0 0,0 1 0,-1-1 0,1 0 0,0 0 0,-1 1 0,1-1-1,0 1 1,10 6 54,-1 0-1,0 0 0,14 16 1,-14-11 101,35 65 44,-15-13-149,-25-53-65,1-2-23,1-3 10,-1-1 1,1 0 0,14 7-1,-21-11 9,0-1-1,1 0 0,-1 0 1,0 0-1,1 1 1,-1-1-1,0 0 0,1 0 1,-1 0-1,0 0 1,1 0-1,-1 0 0,1 0 1,-1 0-1,0 0 1,1 0-1,-1 0 0,0 0 1,1 0-1,-1 0 0,1 0 1,-1-1-1,1 1 1,5-3-25,1 1 0,-1-2 1,0 1-1,0-1 1,0 0-1,0 0 0,-1-1 1,8-8-1,1-1 4,17-24 0,3-7-46,-6 4 66,15-18 15,-43 57-1,1 1-1,0 0 0,1-1 0,-1 1 1,0 0-1,0 0 0,0 0 1,1 0-1,-1 0 0,0 0 1,4-2-1,0 1 5,-5 1-11,1 1 1,0-1-1,0 1 1,-1 0-1,1-1 1,0 1-1,0 0 1,-1-1-1,1 1 0,0 0 1,0 0-1,0 0 1,0 0-1,-1 0 1,1 0-1,0 0 1,0 0-1,0 0 0,0 0 1,0 0-1,1 2 0,0-1 1,-1 0-1,1 0 0,-1 0 0,0 1 0,1-1 0,-1 1 1,0-1-1,0 1 0,0-1 0,0 1 0,0 0 0,1 1 0,8 23-69,-9-22 18,3 14-541,7 109-238,-8-87-2104,3 36-6945,-14-178 7441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9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1562 14344,'-6'88'289,"-5"66"4157,10-137-3847,0 7 110,-5 27-1,2-35-81,4-16-623,0 0 0,0 1-1,0-1 1,0 0 0,0 0 0,0 1 0,0-1 0,0 0-1,0 0 1,0 0 0,0 1 0,0-1 0,-1 0 0,1 0-1,0 1 1,0-1 0,0 0 0,0 0 0,0 0-1,-1 0 1,1 1 0,0-1 0,0 0 0,0 0 0,-1 0-1,1 0 1,0 0 0,0 0 0,-1 0 0,1 1 0,0-1-1,0 0 1,0 0 0,-1 0 0,1 0 0,0 0-1,0 0 1,-1 0 0,1 0 0,0 0 0,0 0 0,-1-1-1,-6-8 58,3 1-44,1-1 0,1 0 0,0 0-1,0 1 1,0-1 0,1-10 0,0 12-8,-5-70 14,11-118-15,-4 169-6,3-24 18,32-220 11,-27 219 2,43-160 55,-51 206-39,1 0-1,-1 1 0,1-1 0,5-8 1,-7 13-49,8-17 122,17-21 1,-19 31-105,0 0 1,1 0-1,10-8 0,-17 15-18,0-1 5,1 1 0,-1-1 0,1 1 0,-1 0 0,1-1 0,-1 1 0,1-1 0,0 1 0,-1 0 0,1-1 0,-1 1 0,1 0 0,0 0 0,-1-1 0,1 1 0,0 0 0,-1 0 0,1 0 0,0 0 0,-1 0 0,1 0 0,0 0 0,1 0 0,-2 0-5,5 1 20,1-1 0,0 1 0,-1 0 0,1 0 0,8 3 0,-6 0-7,1 1 0,-1 0-1,10 7 1,-18-12-13,2 1 13,-1 0 1,1 1-1,0-1 0,-1 1 1,1-1-1,-1 1 0,0 0 1,1-1-1,1 5 0,39 63 121,0 18-62,-38-78 42,6 18 0,34 150 166,-42-173-279,-2 1 0,1 0 1,0-1-1,-1 1 0,0 4 1,-1 12 4,-3 25 0,1-30-3,-10 28 0,12-42 0,0 0-1,1 0 1,-1 0-1,0 0 1,0 0-1,0 0 1,-2 2-1,0 0-1,-1 0 0,1 0 0,-1 0 0,0 0 0,0-1-1,0 0 1,-1 0 0,1 0 0,-1 0 0,-9 4 0,13-7-8,0 0 1,0 1 0,0-1 0,1 0 0,-1 0 0,0 0 0,0 0 0,0 0 0,0 0-1,0 0 1,-2 0 0,-7-2-27,-1-1 0,1 0-1,0 0 1,-15-8 0,24 11-11,0-1 0,0 0 1,-1 1-1,1-1 0,0 0 0,0 0 1,0 0-1,-2-2 0,-15-18-238,-19-31-1,36 50 225,-1-1 0,1 1-1,0 0 1,0-1 0,0 1 0,0-1 0,0-2 0,-33-153-658,33 153 553,1-1 1,-1 1-1,1-1 1,0-7 0,15-178-1024,-14 179 647,6-20 0,-7 32 539,31-119-1075,12-6 806,-24 73-3,32-79 4,28-57-1772,43-106-7893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9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12104,'10'-11'286,"-10"11"-255,0 0 1,0 0-1,0 0 0,0 0 0,0 0 0,0 0 0,0-1 1,0 1-1,0 0 0,0 0 0,0 0 0,0 0 0,0 0 1,0 0-1,0 0 0,0 0 0,1 0 0,-1 0 0,0 0 0,0 0 1,0 0-1,0 0 0,0 0 0,0 0 0,0 0 0,0 0 1,0 0-1,0 0 0,1 0 0,-1 0 0,0 0 0,0 0 1,0 0-1,0 0 0,0 0 0,0 0 0,0 0 0,0 0 0,0 0 1,0 0-1,0 0 0,0 0 0,1 0 0,-1 0 0,0 1 1,4 1 455,1 1 0,0 0 0,7 8 1,-11-11-473,-1 0 61,1 1 0,-1-1 0,1 1 1,-1-1-1,1 1 0,-1 0 0,1-1 1,-1 1-1,0 0 0,1 0 0,-1-1 0,0 1 1,0 0-1,1-1 0,-1 3 0,27 111 1532,-22-79-888,7 74 0,0 19-510,-8-74 116,4 233-10,-9-228-696,-17 232-193,14-239-12,0-1 231,-8 137-148,9-68-1861,2-13-8683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9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0 678 13896,'0'36'258,"2"-28"1037,20 33 447,-16-33-820,12 11-95,1-1 0,30 20 0,-38-30-743,-7-4-60,1-1 0,0 0 1,0 0-1,0-1 0,8 3 0,67 21 123,-62-23 66,10-2-78,30-2 0,-56 1-126,0-1 1,1 1 0,-1 0 0,0-1-1,0 0 1,2 0 0,41-17 62,-32 11-67,-1 1-1,15-13 1,-17 12-5,-1-1 0,0 0 0,8-10 0,-10 10 0,0-1 0,0 0 0,8-18 0,-9 13 0,-1-1 0,-1 0 0,0 0-1,-1 0 1,2-26 0,-4 38-1,-1-1 0,0 1 1,0 0-1,0-1 0,-1 1 0,0-5 1,-15-78-2,-9-13 13,22 90 7,1 0 0,-6-9 1,-66-127 105,60 125 144,8 13-215,0 1 1,-1 0 0,1 1 0,-1 0-1,-1 0 1,-11-6 0,18 11-47,1-1-1,0 1 1,0 0 0,-1 0 0,1 0 0,0 0 0,-1-1-1,1 1 1,0 0 0,0 0 0,-1 0 0,1 0 0,0 0 0,-1 0-1,1 0 1,0 0 0,-1 0 0,1 0 0,0 0 0,-1 0 0,1 0-1,0 1 1,-1-1 0,1 0 0,0 0 0,0 0 0,-1 0-1,1 0 1,0 1 0,-1-1 0,1 0 0,0 0 0,0 1 0,0-1-1,-1 0 1,-7 8 53,1 0-1,0 1 0,1 0 1,0 0-1,-8 15 0,13-23-31,0 1-1,0 0 0,1 0 1,-1-1-1,0 1 1,1 0-1,-1 0 0,1 0 1,0 0-1,0 4 1,-6 165 376,6-163-358,0 0 1,1 0 0,2 9-1,18 93 141,8 11-104,-27-113-26,1 0 0,-1 0 0,7 12 0,38 78 175,-34-75-217,1 0 1,27 33-1,-27-40-14,1 0-1,1-2 1,23 17 0,39 20-56,-73-48 4,-1-1-1,1 1 0,-1-1 0,11 3 1,68 18-204,4-10 43,-87-13 212,5 0-134,0 1-1,0-1 1,0 0 0,0 0 0,5-1 0,-10 1 134,86-13-802,0-10 414,-83 22 301,-1 0-1,0 1 1,0-1-1,1 0 0,-1 0 1,0 0-1,0 0 1,0-1-1,0 1 0,0-1 1,0 1-1,3-4 1,-5 5 87,18-16-568,30-37 1,-29 26 417,19-34 0,-35 56 89,0 0 0,0-1 0,-1 1 1,0 0-1,3-9 0,24-93-301,-2-55-1932,23-87-8819</inkml:trace>
  <inkml:trace contextRef="#ctx0" brushRef="#br0" timeOffset="1">1121 1 14344,'10'45'326,"-10"-45"-177,0 1-1,0 0 1,0 0-1,1 0 1,-1 0-1,0 0 1,0 0-1,-1 0 1,1 0-1,0 2 1,-18 76 2021,17-76-1959,0 0-1,1 0 1,-1 1 0,0 5-1,-3 129 1109,4-130-1227,0 0-1,3 12 1,13 92 186,6 16-334,-12-76-502,42 208-256,-41-214 74,48 134-193,-48-153 708,3-2-576,2 0 1,19 24 0,25 39-9880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0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610 1 15960,'-57'0'362,"49"0"422,1 0 0,-1 1 0,-13 2 0,2 0-293,-35 4 110,31-4 594,-105 17 247,103-16-1420,-103 17-926,102-17 416,-37 5-2688,20-2-6901,100-16 7569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0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1 111 15064,'58'42'1679,"28"26"177,-65-53-976,91 60 280,-88-61-640,37 15 0,-38-19-467,35 11 0,-25-15-53,-1-1 0,1-1 0,47-2 0,-77-2-3,-1 1 1,0-1-1,0 0 1,0 0-1,0-1 1,0 1-1,0 0 1,0-1 0,0 1-1,0-1 1,0 0-1,3-1 1,7-3-5,-1-1 0,0-1 0,11-7 0,-12 6 1,0-1 1,16-20 0,-25 28 1,0 0 0,0 0 1,0 0-1,0 0 0,0-1 0,0 1 1,-1 0-1,1-1 0,0 1 1,-1-1-1,1 1 0,-1 0 0,1-3 1,-1 4 3,2-9-12,0-1 0,0 1 0,0-18 0,-3 13 10,0 0 0,-6-21 0,7 35 2,0-2 2,-1 0 0,1 0 0,-1 0 0,1 0 0,-1 0 0,0 0 0,0 0 0,0 0 0,0 1 0,-2-4 0,-9-12 10,-15-18 1,-23-16 50,48 49-31,0 0 0,0 1 0,0-1 0,0 1 0,0-1 0,0 1 0,0 0 0,-5-2 0,-11-5 114,-26-8 0,22 10-84,-24-2 0,44 8-39,0 0 0,1-1 1,-1 1-1,0 0 0,0 0 1,1 0-1,-1 0 0,0 0 1,0 1-1,1-1 0,-1 0 1,0 1-1,-2 1 0,4-2-23,-19 6 164,-29 14-1,-22 23-19,68-41-108,-1-1 0,1 1 0,0-1-1,0 1 1,0 0 0,0 0 0,0 0 0,1 0 0,-1 0 0,-2 4 0,-41 68 362,6 15-242,39-89-156,-1 3 55,-1 1-1,1 0 0,-1 0 0,1 0 1,1 0-1,-2 7 0,0 15 136,0 26 0,3-26-129,6 26 0,-7-52-61,0 2 20,0 1 1,0-1 0,1 0-1,0 1 1,-1-1 0,1 0 0,0 0-1,0 0 1,0 0 0,2 4 0,-3-6-21,9 14 77,0 0 0,14 17 1,-11-19-70,1 1 1,15 11 0,-28-24-9,3 2-12,-1 0 0,1 0-1,0 0 1,0-1 0,-1 1-1,1-1 1,4 2 0,-7-3 12,24 10-48,27 7 1,33-1-96,-84-16 143,8 1-206,0 0 0,13-1 0,81-3-409,7-10 403,-109 13 212,64-6-3137,62-4-8072,-294 23 8429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1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14616,'73'54'256,"-49"-35"1025,58 52 4,17 15-853,-55-47 443,76 64 3,11 9-608,-78-63 196,206 218 102,-248-256-558,-1 0 0,-1 1 0,11 16 0,93 147 30,-7 15 0,-98-175 1,0 0-1,-1 0 0,5 20 1,55 171 124,-15 9-90,-52-215-75,4 18 69,-1 0-1,2 28 1,-5-46-69,11 192 207,-17-8-139,6-177-51,0 1-1,-1-1 1,0 0 0,0 0-1,-1 0 1,0 0 0,-4 11-1,-12 32 51,-27 51 0,19-55-47,-34 46 1,60-92-21,-4 7 10,-1-1 1,0 1-1,0-1 1,0-1-1,-1 1 1,-6 4-1,12-10-10,-119 96 74,-16-17-154,135-79 80,-12 7-158,-1-1 1,-20 7 0,33-13 157,-150 51-468,-9-11 278,159-40 190,-93 26-2844,-92 28-7091,431-127 7475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2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875 20 12824,'-35'-12'269,"30"10"55,-1 1 0,0-1 0,1 1 0,-1 0 0,0 1 0,1-1 0,-1 1 0,-9 1 0,6 0-99,8-1-165,0 0-1,0 0 1,0 0-1,1 0 1,-1 0-1,0 0 1,0 0 0,0 1-1,0-1 1,0 0-1,0 1 1,0-1-1,1 0 1,-2 2-1,-86 52 1113,68-39-672,-97 92 138,111-102-601,2 0 0,-1 0 1,1 0-1,-5 8 0,-69 97 150,-7 21-100,52-73 161,-46 95 4,4 11-151,66-144 26,-8 26-1,17-46-126,-51 161 254,8 2-144,39-148-9,1 0-1,-2 18 1,5-33-101,-16 156 305,11-2-189,4-144-48,1-1 1,1 1-1,2 17 0,22 97 206,12-12-173,-35-105-54,0-1-1,1 0 1,0 0 0,6 8-1,47 70 188,10-14-168,-63-66-49,1-1 0,0 1 0,0-1 0,0 0 0,5 3 0,66 36 88,6-11-66,-81-31-39,5 1 17,0 1 0,0-1 1,0 0-1,6 1 0,65 5 70,-1-8-80,-48-1-61,69-15-94,-59 9-573,-22 5 602,-1-2 65,-10 4-82,-1 0-1,1 0 0,0 0 0,-1 0 0,6 0 1,14 1-769,10 1-11413,-57-1 9868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3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661 0 11832,'-64'22'1825,"-14"7"206,60-20-1030,-16 11-540,1 1 1,1 2 0,-42 37-1,-71 109 487,128-145-728,-75 131 95,89-150-264,0 0-1,1 0 1,0 0 0,-3 9-1,-14 49 135,-12 72 0,27-101-70,1 0-1,1 0 1,2 0 0,1 0 0,2 0 0,15 66 0,-12-81 273,-3-14-278,2 8 18,2 0 0,0 0 0,0-1 0,1 0 0,11 12 0,96 94 403,-113-117-542,-1 1 0,1 0 0,0-1 0,0 0-1,0 1 1,0-1 0,0 0 0,0 0 0,4 1 0,2 2-5,0-1-17,-5-1-91,1 0 1,0-1-1,-1 1 0,8 0 0,-10-2 126,27 8-1287,34 13-1,-32-7 1063,-29-13 202,0-1-1,0 1 0,0-1 0,0 1 0,0-1 0,-1 1 1,1 0-1,0-1 0,0 1 0,1 1 0,16 20-1272,16 25-1,12 17-10211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9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454 1 14344,'-70'18'1601,"-24"2"180,68-15-881,-89 24 425,-29 14-3355,140-43 1149,8-2 409,16-5 202,-17 6 246,37-14-1962,19-8-7694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4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1 15152,'-45'26'250,"35"-17"1005,-54 61 442,50-52-764,-57 80 298,59-77-678,-36 80 155,41-81-488,-9 75 86,16-77-100,1-12-137,0 2-16,0 1 0,0-1 0,1 0 0,0 1 0,0-1 1,1 0-1,0 0 0,1 0 0,5 8 0,33 42 313,-41-57-360,0 0 0,-1 0 0,1 0 0,0-1 0,0 1 0,0 0 0,-1-1 0,1 1 0,0 0 0,2 0 0,29 13 61,-22-12-60,21 4 1,-16-5-71,0 0 1,0-1-1,-1-1 1,1 0-1,15-3 1,-22 2 8,16-5-645,-13 2 65,0-1 0,0 0 1,-1-1-1,16-13 1,-4 1-1951,-3 1-8849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4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0 15152,'-33'4'266,"25"-1"1067,-37 29 471,38-25-1489,-1 0-1,0 1 0,1 0 0,1 1 0,0-1 1,-6 10-1,6-8-183,-3 6 302,-12 26 1,13-25-391,-6 21 0,10-22-41,0 1 0,2 0-1,0 0 1,1 20-1,2-18 41,0-14-23,2 15 34,0 0 0,2-1-1,8 24 1,-5-25 57,12 22-1,-13-32 104,-2-5-169,0 1 0,1-1 0,-1 0 0,1-1 0,6 3 0,-12-5-42,1 0-1,-1 1 1,0-1-1,1 0 0,-1 0 1,0 0-1,1 0 1,-1 0-1,0 0 1,0 0-1,1 0 0,-1 0 1,0 0-1,1 0 1,-1 0-1,0 0 1,1 0-1,-1-1 0,0 1 1,0 0-1,1 0 1,-1 0-1,0 0 1,0 0-1,1-1 0,-1 1 1,0 0-1,9-7 12,-2 0 0,1 0-1,10-14 1,-17 20-12,0 0 1,0 0-1,-1-1 1,1 1-1,0 0 1,-1 0-1,1-1 1,0-1-1,21-85 17,-19 69-10,1-75 10,-1 43 29,-3 39-55,-1 8 33,1 0 0,0 0 0,1 0 0,-1 0 0,1 0 0,1-6 0,-2 10-16,2-1-12,1 7 133,15 54-2,-12-45-122,35 68-30,-35-72-67,-1-1-1,9 11 0,-6-9 54,17 20-157,-25-31 132,1 0 0,0 0 0,-1 0 0,1-1 0,0 1 0,0 0 0,-1-1 0,1 1 0,0 0 0,0-1-1,0 1 1,1 0 0,11 4-217,0 0 0,1 0 0,18 2 0,-31-6 205,1-1-1,-1 0 1,1 0-1,-1 0 1,1 0-1,-1 0 0,1 0 1,1-1-1,18-3-354,30-12-1,-30 9-2026,22-4-6692,-100 26 6873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4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13536,'12'55'1561,"6"11"180,-11-43-815,4 24 0,-2-9-305,-5-22-344,25 100 368,-26-111-601,-2-7 49,1-11 35,-2 11-137,3-37 57,6-41-8,-8 71-13,0 1 0,4-15-1,-2 7-13,6-28-2,7-15-19,-16 59 6,0 0 0,0-1 0,0 1 0,0 0 0,0 0 0,0 0 0,0-1 0,0 1 0,0 0 0,0 0 0,0 0 0,0-1 0,0 1 0,0 0 0,0 0 0,0 0 0,1-1 0,-1 1 0,0 0 0,0 0 0,0 0 0,0 0 0,0 0 0,1-1 0,-1 1 0,0 0 0,0 0 0,0 0 0,0 0 0,1 0 0,-1 0 0,0 0 0,0 0 0,0 0 0,1 0 0,-1 0 0,2-1-11,0 1-1,0 0 1,-1 0-1,1 0 0,0 0 1,0 0-1,0 1 1,-1-1-1,1 0 0,0 1 1,0 0-1,2 1 1,1 0-86,-1 0 1,0 1 0,0 0-1,5 5 1,2 2-264,18 24 0,-24-27 429,8 6-732,14 10 285,1-1 1,39 22-1,-19-22-1744,29 17-8342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5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222 102 14256,'-9'-2'409,"0"1"1,1-2-1,-1 1 1,1-1-1,-1 0 0,1-1 1,-10-6-1,9 8 491,-39-2 274,48 4-1143,-1 0 0,0 0 0,1 0 1,-1 0-1,1 0 0,-1 0 0,0 0 0,1 1 1,-1-1-1,1 0 0,-1 0 0,1 0 0,-1 1 1,0 0-1,-12 7 266,-21 17 0,33-24-285,0 0 0,0-1-1,1 1 1,-1 0 0,0-1-1,1 1 1,-1 0 0,1 0-1,-1 0 1,1 0 0,-1 1-1,-5 14 60,0 0 1,-3 19-1,8-19 155,4 9-4,2 0 0,0 0 0,15 39 0,-4-31-112,-8-22 156,5 2-79,18 13 0,-31-25-176,0-1 1,1 0 0,-1 1-1,0-1 1,1 0 0,-1 0-1,0 1 1,1-1 0,-1 0-1,1 0 1,-1 0-1,0 0 1,1 0 0,-1 0-1,1 1 1,-1-1 0,0 0-1,1 0 1,-1 0 0,1 0-1,-1 0 1,1-1 0,7 0 57,0-1 1,0 0 0,0-1 0,14-7 0,-21 10-62,0 0-1,-1-1 1,1 1-1,0 0 1,-1-1-1,1 1 1,-1-1-1,1 1 1,0-1-1,-1 0 1,1 1 0,-1-1-1,1 1 1,0-2-1,6-11 44,0-1 0,9-22 1,-13 21 34,1-69 24,-5 70-108,0 0 1,-1 0 0,0 1-1,-1-1 1,-5-13 0,1 0-177,-18-39-190,19 57-336,3 6 593,0 1 0,0 0 0,0 0 0,-1 0 0,1 0 0,0 0 0,-1 1-1,-6-2 1,-1-2-2889,-10-7-7127,49 28 7623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5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1 113 15512,'0'4'1591,"26"156"1952,-22-120-2858,-4-26-392,7 28 0,-6-35-275,-4-31-74,4-43 18,10-68 0,-8 117 24,-1-22-1,-2 38 7,0 0 0,0 0 0,1-1 0,-1 1-1,0 0 1,1 0 0,-1 0 0,1-1 0,1-2 0,2-4-4,4-18 9,-7 27 5,-1-1 0,0 0 0,0 1 0,0-1 0,0 1 1,1-1-1,-1 1 0,0-1 0,1 1 0,-1-1 0,0 1 0,1-1 0,-1 1 0,1-1 0,0 1 0,5-5 14,0 0-1,1 0 0,12-5 1,-19 10-13,0 0 1,0-1-1,1 1 1,-1 0-1,0 0 1,0 0-1,1 0 1,-1 0-1,0 0 1,0 0-1,1 0 0,-1 0 1,0 0-1,1 0 1,-1 0-1,0 0 1,0 0-1,1 0 1,-1 0-1,0 0 1,1 0-1,-1 0 1,0 0-1,0 0 1,1 0-1,-1 1 1,0-1-1,0 0 1,1 0-1,-1 1 1,8 4 27,-1 1 0,0 0 0,0 1 0,9 10 1,-7-4 76,11 27 4,2 15-90,5 25-27,-15-39-524,8 24-147,-20-65 650,0 0 1,0 1 0,0-1 0,0 0-1,0 1 1,0-1 0,1 0-1,-1 0 1,0 1 0,0-1 0,0 0-1,0 0 1,0 1 0,0-1-1,0 0 1,1 0 0,-1 1 0,0-1-1,0 0 1,0 0 0,1 0-1,-1 1 1,0-1 0,0 0 0,1 0-1,-1 0 1,0 0 0,1 1-1,0-1-25,1 0 0,-1 0 0,1 0 0,-1 1 0,1-1 0,0-1 0,-1 1 0,1 0-1,-1 0 1,1-1 0,-1 1 0,1 0 0,-1-1 0,1 0 0,-1 1 0,0-1 0,3-1-1,5-1-2384,7-1-6707,-38 9 6867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6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14432,'9'85'1657,"5"28"205,-9-81-862,31 172 256,-28-161-976,31 160-58,-32-164-794,24 143-248,-26-152 126,-5-29 687,34 122-1074,-32-117 844,0-1-180,0 1-1,1-1 1,-1 0-1,6 8 0,10 22-9928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6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492 0 13720,'-51'52'300,"44"-42"1881,6-6-1372,6-3-285,-5-1-507,1 0 1,-1 0-1,0 0 0,0 0 0,0 0 1,0 0-1,0 0 0,0 0 0,0 0 1,0 0-1,0 0 0,0 0 0,0 0 1,1 0-1,-1 0 0,0 0 0,0 0 1,0 0-1,0 0 0,0 0 0,0 0 0,0 0 1,0 0-1,0 0 0,0 0 0,0 0 1,0 0-1,0 0 0,0 0 0,1 1 1,-1-1-1,0 0 0,0 0 0,0 0 1,0 0-1,0 0 0,0 0 0,0 0 1,0 0-1,0 0 0,0 0 0,0 0 1,0 1-1,0-1 0,0 0 0,0 0 1,0 0-1,0 0 0,0 0 0,0 0 1,0 0-1,0 0 0,0 0 0,-1 0 1,1 0-1,0 1 0,0-1 0,0 0 1,0 0-1,2 45 1347,-3-30-776,-19 105 166,13-86-532,-47 192 76,41-174-158,-53 232 42,54-231-114,-44 168-23,47-187-252,-18 76-171,25-103 100,0-7-96,2 0 344,-1 0 1,1-1-1,-1 1 1,1 0-1,-1-1 1,1 1 0,-1 0-1,1-1 1,-1 1-1,1-1 1,0 1-1,-1-1 1,1 1-1,0-1 1,-1 1-1,1-1 1,0 0 0,0 1-1,-1-1 1,1 1-1,0-2 1,-6-33-277,3 11-572,-3-65 3,0-22 648,2 62-33,-9-77 0,-10-63-1885,-11-100-8321</inkml:trace>
  <inkml:trace contextRef="#ctx0" brushRef="#br0" timeOffset="1">0 26 13808,'13'82'3731,"-10"-65"-2982,1-1-1,0 0 0,14 31 1,-14-35-641,6 9 258,55 102-60,-50-98-978,69 93-274,-68-98 226,52 51-190,-48-51-1378,21 23-6164,-95-100 6351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6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13896,'0'0'2767,"-1"9"-1703,-4 109 16,4-86-640,2 159 87,0-142-532,6 103 3,1 18 1,-5-104-4,8 234 2,-9-245-2,6 215 51,-2-77 752,-1-219-505,0-18-224,-1 23 131,37-100 44,-29 95-224,23-34 0,13-6-14,-39 55-4,1 1 1,1 0 0,0 0-1,0 1 1,22-14 0,-31 23 1,-1-1 1,1 0 0,-1 0-1,1 1 1,-1-1 0,1 1-1,-1-1 1,1 1 0,1-1-1,20-2 18,-1 1 0,25 2 0,-45 0-18,-1 0 0,0 0 1,1 0-1,-1 0 0,1 1 1,-1-1-1,1 0 1,-1 1-1,0-1 0,3 2 1,17 10 31,38 28 1,-57-39-31,-1 0 0,1 0 0,-1 1 0,0-1 0,1 0 0,-1 1-1,0-1 1,2 4 0,13 25 32,15 37-1,-30-64-29,0 0-1,-1 0 1,1-1-1,0 1 1,-1 0 0,1 5-1,3 137 68,-3-143-68,-1 1-1,-1 0 1,1 0 0,0 0-1,-1-1 1,1 1 0,-2 3-1,-2 8 21,-10 19 0,9-24-20,1-1 0,-12 13 0,16-21-7,0 1 4,-1 0 1,0 0-1,0 0 1,0 0-1,0 0 1,0 0-1,0-1 1,0 1-1,0 0 0,0 0 1,-2 0-1,-15 7 16,0 0-1,-38 9 1,36-13-47,-78-2-117,80-4-416,-5-5 152,-24-10 0,47 17 376,-1 0-1,1-1 0,-1 1 0,1 0 1,-1 0-1,1-1 0,-1 1 1,1 0-1,-1-1 0,1 1 0,0 0 1,-1-1-1,1 1 0,-1-1 0,1 1 1,0 0-1,0-1 0,-1 1 1,1-1-1,0 1 0,-1-2 0,-2-6-96,0 0 0,1 0-1,0-1 1,0 1 0,1-1-1,0-9 1,-2-4-2263,-6-18-6556,21 94 6722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7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0 385 14880,'22'-3'261,"-15"4"1047,66 31 2150,-63-28-3330,-6-2-35,0-1 0,0 0 0,0 1 0,0-1 0,6 1 0,53 5 424,-50-7-524,58-17-6,-58 11-12,45-40-10,-57 45 30,1 0 0,-1 0-1,0-1 1,0 1 0,0 0 0,0 0 0,-1-1 0,2-1-1,9-19-38,10-34 0,-20 54 25,0 0-1,-1 0 0,0 0 0,1 0 0,-1 0 0,0 1 1,0-5-1,-9-95-167,3 81 182,-36-79 10,42 98-3,-1 0 0,1 0-1,0 1 1,-1-1 0,1 0 0,-1 0-1,1 0 1,-1 1 0,1-1 0,-1 0-1,0 1 1,1-1 0,-1 1 0,0-1-1,1 0 1,-1 1 0,0-1 0,-1 0-1,-4-2 8,-1 0-1,0 0 0,-9-3 1,7 4 15,1 0 1,-16 0-1,23 2-4,0 0-1,0 0 1,0 0-1,0 0 1,0 0 0,0 0-1,0 0 1,0 0-1,0 1 1,0-1 0,0 0-1,0 1 1,0-1 0,0 1-1,0-1 1,-1 1-1,2-1-19,-13 8 167,-20 12 0,-16 22-34,49-42-133,-2 2 42,-1 1 0,1-1 0,0 0-1,0 1 1,0 0 0,0-1 0,-3 6 0,-43 76 296,-1 16-206,47-96-86,0 1 0,0-1 0,0 1 0,0 0 0,1-1 0,-1 10 0,-12 84 279,14 5-209,0-98-74,0 0 0,1 0 1,-1 0-1,1 0 0,3 7 0,3 14 85,12 28 0,-9-33-99,17 28 1,-27-49-29,2 3 4,-1-1-1,1 1 1,-1-1 0,1 1-1,0-1 1,0 0 0,0 0 0,3 2-1,-5-4-3,12 11 17,29 19 0,-27-22-39,32 12 1,-46-20 21,3 2-41,0-1 0,1 0 0,-1 0 0,0 0-1,7 0 1,-10-1 41,70 8-246,6-10 50,-76 2 196,32-2-734,150-16-267,-127 12-1915,54-5-6928,-254 26 7414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7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14968,'41'4'270,"-40"-4"-211,-1 0 0,1 0 0,-1 0 0,1 0 0,-1 0 0,1 0-1,-1 0 1,0 0 0,1 1 0,-1-1 0,1 0 0,-1 0 0,1 0 0,-1 0 0,1 1 0,-1-1-1,0 0 1,1 0 0,-1 1 0,1-1 0,-1 0 0,1 1 0,0 1 162,2 1 2,0 1 0,0 0 0,-1 0-1,0 0 1,0 0 0,0 0 0,0 0-1,0 0 1,-1 1 0,1 5 0,23 93 873,-20-80-848,16 89-43,-17-88-690,20 99-259,-17-85-2122,7 36-6095,-33-173 6763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9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381 103 12016,'-42'-34'232,"38"31"57,0 0 1,1 0-1,-1 1 1,0-1-1,0 1 0,-6-2 1,-3-2 10,-28-12 128,24 13 546,-72-13 313,88 17-1240,0 1-1,0 0 0,0 0 0,0 0 0,0 0 0,-1 0 1,1 0-1,0 0 0,0 0 0,0 0 0,0 0 0,-2 1 0,-15 6 202,0 0 0,-21 13 0,38-19-239,0-1-1,0 1 0,0-1 0,0 1 0,0 0 0,0-1 0,1 1 0,-1 0 0,0 0 0,1 0 0,-1-1 1,0 1-1,1 0 0,-1 2 0,-11 19 82,-15 49 0,26-69-72,0 0 0,1 0 1,-1 0-1,1 1 0,-1-1 1,1 0-1,0 4 0,13 110 209,-13-113-184,1 0-1,0 0 0,-1 0 1,1 0-1,3 5 1,53 91 293,-56-96-318,1-1 0,-1 0 1,1 0-1,0 0 0,-1-1 0,5 4 1,19 14 80,38 21 0,-62-39-80,1 0-1,-1 0 0,0-1 0,1 1 0,-1-1 0,0 1 1,1-1-1,-1 1 0,1-1 0,2 0 0,12 1 46,0-1 0,0-1 0,18-3 0,-34 4-59,1 0-1,0 0 1,0-1-1,0 1 1,0 0-1,-1 0 1,1-1 0,0 1-1,0 0 1,-1-1-1,1 1 1,0-1-1,-1 1 1,1-1-1,0 1 1,-1-1-1,1 0 1,6-7 13,0-1 0,-1 0 0,0 0 1,0 0-1,6-17 0,-11 25-14,-1-1 0,1 0 0,0 0-1,-1 1 1,0-1 0,1 0 0,-1 0 0,0-2 0,0-24-18,-8-52 0,2 58-360,-40-79-196,31 71-2204,-13-30-6479,66 140 6971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8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33 136 14792,'-16'-54'1472,"13"43"-768,0 2-240,0 0-1,1 0 1,0 0 0,-1-12-1,3 21-476,0-1 1,0 1-1,0-1 0,0 1 1,0-1-1,0 1 1,0-1-1,0 1 0,0-1 1,0 1-1,0-1 0,0 1 1,0 0-1,0-1 0,1 1 1,-1-1-1,0 1 0,0-1 1,1 1-1,-1 0 0,0-1 1,1 1-1,-1 0 0,0-1 1,1 1-1,-1 0 0,1-1 1,-1 1-1,0 0 1,1 0-1,-1-1 0,1 1 1,-1 0-1,1 0 0,-1 0 1,1 0-1,-1 0 0,0 0 1,1 0-1,1 0-158,0 0 1,-1 0-1,1 1 0,-1-1 0,1 0 1,-1 1-1,1 0 0,-1-1 1,1 1-1,1 1 0,21 16-371,23 16-1697,-2-1-7314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8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15416,'4'72'1471,"-4"-67"-1359,9 99 1626,-7-81-970,7 92 212,-6-50-447,-1-14-494,-2-5-111,-1-69 20,1 10 34,1-22 0,11-68-10,-9 80 14,21-89-4,-18 91 6,33-69 8,-38 88 6,-1 1 1,1 0 0,0 0-1,-1 0 1,1-1 0,0 1-1,0 0 1,0 0 0,1-1-1,6-5 17,1 0 0,0 1 0,13-8 0,-21 14-10,-1 0-1,0 0 0,1-1 0,-1 1 0,0 0 1,1 0-1,-1 0 0,0 0 0,1 0 0,-1 0 1,0 0-1,1 0 0,-1 0 0,1 0 0,-1 0 1,0 0-1,1 0 0,-1 0 0,0 0 0,1 0 0,-1 0 1,1 0-1,-1 0 0,0 0 0,1 1 0,0-1 1,7 5 38,0 0 0,0 0 1,-1 0-1,1 1 0,6 8 1,-4-1 20,3 13-33,-1 0 0,-1 1 0,9 35 0,16 96 102,-32-140-125,3 24-127,9 106-2303,-16-148 2404,0 0 1,0 0-1,0 1 1,0-1 0,0 0-1,0 0 1,0 1-1,0-1 1,0 0-1,0 1 1,0-1-1,0 0 1,0 0 0,1 1-1,-1-1 1,0 0-1,0 0 1,0 1-1,0-1 1,1 0 0,-1 0-1,0 0 1,0 1-1,0-1 1,1 0-1,2-1-42,-3 1 35,10-10-2279,4 1-8986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9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15152,'23'60'288,"-18"-41"1153,17 112 472,-16-94-1018,15 82 3,4 18-620,-14-78 210,45 259 118,-45-254-524,36 237 66,-40-250 78,17 163 270,-17-135-150,-14-156-226,5 61-116,1 10-8,0 1 1,1 0 0,1-8-1,10-158-49,-11 164-9,1-1 0,3-12-1,39-136-202,-33 130 58,40-65-46,-50 91 251,1-1 1,-1 0-1,0 1 1,1-1-1,-1 0 0,1 1 1,-1-1-1,1 0 1,-1 1-1,1-1 1,-1 1-1,1-1 0,0 1 1,-1 0-1,2-1 1,0 0-1,-1 0 1,1 0-1,0 1 1,-1-1-1,1 1 1,0 0-1,-1-1 1,1 1 0,0 0-1,0 0 1,0 0-1,-1 0 1,1 0-1,0 0 1,0 1-1,-1-1 1,1 1-1,0-1 1,-1 1-1,3 1 1,-3-2-1,-1 0 1,1 0-1,-1 1 1,1-1-1,-1 1 1,0-1-1,1 0 0,-1 1 1,1-1-1,-1 1 1,0-1-1,1 0 1,-1 1-1,0-1 0,0 1 1,1 0-1,9 19-14,10 32-1,-11-25 15,8 50 0,-5-17-225,17 88-178,-20-102-2779,8 43-6832,-40-208 7558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9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1 265 15416,'25'-17'272,"-25"16"-187,0 1 0,1-1 0,-1 1 0,1 0 0,-1-1 0,1 1 0,-1 0 0,1 0 0,-1-1-1,1 1 1,-1 0 0,1 0 0,-1 0 0,1 0 0,0-1 0,11 1 801,21 2 0,-32-2-842,0 0 0,-1 0 0,1 0-1,0 0 1,-1 0 0,1 1 0,0-1-1,-1 0 1,1 1 0,0-1 0,-1 0-1,1 1 1,-1-1 0,1 1 0,0 0-1,68 58 856,-54-45-606,64 44 53,-61-48-380,72 28-8,-88-37 41,-1-1 0,0 1-1,1-1 1,-1 1 0,1-1 0,-1 0 0,1 0 0,-1 1 0,1-1 0,1 0 0,17-2-3,-1 0 0,25-6 0,-43 8 3,0 0 0,0-1 0,0 1 0,1 0 0,-1-1 0,0 1 0,0-1 0,0 1 0,0-1 0,-1 0 1,1 0-1,1 0 0,11-12-3,-1 1 0,-1-1 1,10-16-1,-19 28 0,-1-1 1,0 0-1,0 0 1,0 0-1,0 0 0,0-4 1,6-20-11,4-48 0,-11 54 0,-5-28 1,2 32 12,-7-22-1,4 23 7,0-1 0,-2 1 0,-8-15 0,15 29 3,1 0-1,-1 0 0,1 1 0,-1-1 0,1 0 0,-1 1 0,1-1 1,-1 1-1,0-1 0,1 0 0,-1 1 0,0-1 0,-1 0 0,-6-3 21,0 0 0,0 1 0,0 0-1,-1 0 1,-9-1 0,17 4-14,1 0-1,-1 0 1,0-1 0,1 1 0,-1 0-1,0 0 1,1 0 0,-1 0 0,0 1-1,1-1 1,-1 0 0,0 0-1,1 0 1,-1 0 0,0 1 0,0 0-1,-10 4 71,0 2 0,0 0 0,-16 14 0,16-8 196,-42 75 102,52-86-350,0 0 1,0 0-1,0 1 1,0-1 0,0 1-1,0 3 1,-17 109 289,17-92-100,8 80 59,-2-85-228,5 6-25,14 25 0,-24-48-31,1 0 0,-1 0 0,1 0 0,-1 0 0,1-1 0,0 1 0,-1 0 0,1 0 0,0-1 0,0 1-1,-1 0 1,2 0 0,11 6-33,-1 0 0,1-1-1,20 6 1,-16-8-451,72-1-225,-76-3 442,0-1 0,0-1-1,0 0 1,-1 0 0,21-8-1,-10 3-443,-8 2 425,1-2-1,-1 0 0,0 0 0,19-14 0,-5-6-1954,20-13-8742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9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15 328 12912,'51'101'3935,"-17"-29"-2792,0-9-57,-7-16-891,-12-20 59,21 58 0,-37-84 170,-1-2-278,-5-5-29,-10-14 4,8 7 139,-37-84 114,37 73-68,-38-120 133,37 111-86,-35-153 129,39 154-194,-6-69 110,12 99-371,-1 1 0,1 0 0,0-1 0,1 1-1,-1 0 1,0-1 0,0 1 0,1-2 0,1-3 10,0 1 0,0 0 0,1 0 0,0 0 0,-1 0 0,2 0 0,5-7 0,-9 12-37,1 0 0,-1-1 1,0 1-1,1 0 0,-1-1 1,1 1-1,-1 0 0,0 0 1,1 0-1,-1-1 0,1 1 1,-1 0-1,0 0 0,1 0 1,-1 0-1,1 0 0,-1-1 1,1 1-1,0 0 0,5 0-30,0-1-1,-1 1 0,1 0 1,0 1-1,0-1 0,-1 1 1,1 0-1,0 1 0,-1-1 1,1 1-1,8 4 0,61 28-494,-53-24-272,34 11 0,-37-15 711,-8-2-27,0 0 1,1-1-1,-1 0 1,14 0-1,9 2-2277,47 10-10323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30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1340 16495,'-5'22'167,"-2"25"1228,4-15-90,1 7-1042,1-25-317,4 27 0,-3-41 33,0 1 1,0-1-1,0 0 1,0 0-1,0 1 1,0-1-1,0 0 1,1 0-1,-1 0 1,0 1 0,0-1-1,0 0 1,0 0-1,0 1 1,0-1-1,0 0 1,0 0-1,0 0 1,1 0-1,-1 1 1,0-1-1,0 0 1,0 0-1,0 0 1,1 0-1,-1 0 1,0 1-1,2-1-23,-1 1 0,1 0 0,0-1-1,-1 0 1,1 1 0,-1-1 0,1 0 0,0 0-1,-1 0 1,1 0 0,0 0 0,-1 0-1,1 0 1,0-1 0,-1 1 0,2-1-1,5-4-275,6-9-236,12-17-1,-15 18-804,38-41-9092</inkml:trace>
  <inkml:trace contextRef="#ctx0" brushRef="#br0" timeOffset="1">1 361 14704,'0'0'0,"1"13"0,3 10 784,6 5 8,2 5-792,12-12-800,8-6 864,25 21-11160,-114-72 11096</inkml:trace>
  <inkml:trace contextRef="#ctx0" brushRef="#br0" timeOffset="2">544 1 13896,'-9'71'348,"8"-50"1393,-5 124 587,6-103-1160,0 91 4,3 22-847,-1-90 130,18 271-5,-16-274-948,8 197-290,-11-218-184,6 92-244,-7-132 1199,-1 0 0,1 0 0,0 0 0,1 0 0,-1 0 0,0 0 0,0 0 0,0 0 0,0-1 0,1 1 0,-1 0 0,0 0 0,1 0 0,-1 0 0,2 1 0,-2-2 17,1 2-34,1 0 1,-1 0-1,1 0 1,0 0-1,0 0 1,0 0-1,4 3 1,8-1-397,1-2-1328,-4 3-1800,0-1 1,12 8-1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30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558 1 16495,'-86'12'328,"26"-5"2758,-42 9-1508,-48 11-627,125-23-1478,-9 3 353,-24 5-3489,15-3-6067,101-21 7338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31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81 107 16048,'13'8'184,"19"12"1233,20 19 356,-48-36-1531,1 1 1,-1-1-1,1 0 0,-1-1 0,8 4 1,2 1-24,26 13 7,-23-13 60,78 24 45,-92-30-342,-1 0 0,0-1 0,1 1 0,-1-1-1,5 1 1,20-2-37,36-4-1,-61 5 38,-1 0 1,1-1-1,0 1 0,-1-1 1,1 1-1,-1-1 0,3-1 1,5-2-12,-1-2-1,0 1 1,0-1 0,13-13 0,-20 19 18,-1-1 0,1 1 0,-1-1 1,0 0-1,1 1 0,-1-1 0,1 1 0,-1-1 0,0 1 1,0-1-1,1 0 0,-1 1 0,0-1 0,0 0 0,0 1 1,0-2-1,1-8-10,0 0 0,-1 0 1,-1 0-1,-2-16 1,3 25 15,0 0-1,0 0 1,-1 0 0,1 0 0,0 0 0,-1 0 0,1 0 0,0 1-1,-1-1 1,1 0 0,-1 0 0,1 0 0,-1 1 0,-1-2 0,-16-17 39,-35-28 0,34 35 179,-88-28 68,104 39-270,0 0-1,0 1 0,0-1 1,0 1-1,1-1 0,-5 1 1,-29 1 82,-46 7 0,79-8-78,1 1 1,0-1-1,0 1 0,0-1 1,0 1-1,0 0 1,0 0-1,1 0 0,-1 0 1,-2 1-1,4-2-22,-59 40 247,-2 12-171,61-52-76,-2 2 11,0-1 0,0 1 0,1 0 0,-1-1 1,1 1-1,-1 0 0,1 0 0,0 0 0,-1 0 0,1 0 0,-1 4 0,-9 18 56,-7 27 0,0 31-2,17-78-41,1-1 0,-1 1 0,1-1 1,0 1-1,0-1 0,0 1 0,1 4 0,10 68 170,13-2-140,-24-74-54,2 4 17,-1 0-1,1 0 0,0 0 0,4 6 1,-6-10-17,37 53 85,-29-44-81,1 0 1,0 0-1,21 14 0,-16-14-13,0-1 0,0-1 0,1-1 0,0 0 0,1-1-1,27 6 1,-15-8-309,126 0-217,-124-5-252,-16 2 473,31-2-505,60-12 0,-94 13 507,5-2 60,1 0 0,-1-2 0,28-10 0,50-26-2295,-7 3-8633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31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71 13624,'-3'-25'963,"-3"-9"1285,2 22-469,3 14-1143,1 9-5,5 20-79,4 22-442,18 107-100,-20-117 36,16 94 1,1 22-34,-14-92 9,46 278 24,-44-279 34,41 228 36,-43-245-16,10 51 0,1-7-80,-1-7-146,-27-112 15,4 12 35,-2 0 1,-7-19-1,-42-107-144,53 136 217,-1 0 0,1 0-1,-1 1 1,0-1 0,-4-5-1,-80-108 0,85 116 11,0-1 0,0 1 0,0 0-1,0 0 1,0-1 0,0 1 0,0 0-1,-1 0 1,1 0 0,0 1 0,-1-1-1,1 0 1,0 0 0,-2 0 0,3 1-7,-12-5 35,0 0 0,-16-3 0,15 5-10,0 1 1,-16 0-1,28 2-12,0 0 0,0 0 0,0 0 0,0 0 0,0 0 0,0 0 0,1 0 0,-1 0 0,0 1 0,0-1 0,0 0 0,0 0 0,0 1 0,0-1 0,0 1 0,0-1 0,1 1 0,-1-1 0,0 1 0,-1 1 0,-10 6 78,1 0 1,-12 14-1,-23 34 15,44-54-73,0 1-1,0-1 1,1 1-1,-1-1 1,1 1-1,0 0 1,-2 4-1,-19 60 228,7 4-146,15-71-114,-1 4 51,1 0 0,-1-1 0,1 1 0,0 0 0,0 5 0,0-9-51,6 66 307,9-2-208,-14-61-76,-1-1 0,1 0 1,0 0-1,0 1 0,0-1 1,0 0-1,2 4 0,-3-6-23,8 11 94,13 17-1,-13-20-79,0 0 0,10 7 1,-16-13-12,0-1 1,0 1-1,0-1 1,0 0-1,0 0 1,0 0-1,2 1 1,-4-2-4,59 21 32,8-6-55,-42-12-124,-17-3 50,8 1-82,1-1 1,0-1-1,0 0 0,26-6 1,-9-3-1023,56-25 0,-57 18 1012,-13 7-2267,21-9-6688,-95 44 6870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31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13984,'61'48'245,"-43"-28"983,46 57 4,12 20-818,-67-86-134,-1 1 0,7 12 0,65 110 560,1 15-582,-48-83 188,-33-66-446,79 180 447,-4 15-319,-66-172-31,9 36-1,-18-59-96,55 220 194,-8 10-140,-42-207-13,2 39 0,-7-62-41,12 193 85,-16-11-65,4-171-17,-1 0 1,0 0-1,-5 20 0,-30 101 11,22-95-96,-21 39 0,13-37-752,22-39 834,-55 86-833,-6-14 553,51-60-999,-16 22 0,-44 61-7256,163-222 6430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0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60 231 10136,'-2'0'-10,"0"0"163,0 0 0,0 0 0,1 0 0,-1 0 0,0-1 0,0 1 0,0 0 0,-2-2 0,3 2 77,0-1 1,0 0-1,0 0 1,0 0-1,0 0 1,0 0-1,1 0 1,-1 0-1,0 0 1,0-1 0,1 1-1,-1-2 1,-3-7 1129,3 6-400,3 8-350,5 19-229,4 24-1,-6-25-316,21 99 576,-20-89-520,-5-26-127,8 43 343,4 64-1,-13-112-326,0-1 0,0 0 0,0 1 0,0-1 0,-1 0 0,1 1 0,0-1 0,0 0 0,0 0 1,0 1-1,0-1 0,0 0 0,0 1 0,-1-1 0,1 0 0,0 0 0,0 1 0,0-1 0,-1 0 0,1 0 0,0 1 0,0-1 0,-1 0 0,1 0 0,0 0 0,0 0 0,-1 1 0,1-1 0,0 0 0,-1 0 0,1 0 0,0 0 0,0 0 0,-1 0 0,1 0 0,0 0 0,-1 0 0,1 0 0,0 0 0,-1 0 0,1 0 0,0 0 0,-1 0 0,1 0 0,0 0 0,-1 0 0,1 0 0,0-1 0,0 1 0,-1 0 0,1 0 0,0 0 0,-1-1 0,-14-11 48,14 11-53,1 0 0,-1 1 0,0-1-1,1 0 1,-1 0 0,1 0 0,-1 0-1,1 1 1,-1-1 0,0-2 0,-34-95 66,28 74 12,-16-106 32,20 102-54,8-110 23,-2 113-30,27-79-11,-29 103-49,-1 0 1,0 0-1,1 0 0,-1 0 1,0 0-1,1 0 1,-1 0-1,1 0 0,-1 1 1,1-1-1,0 0 1,-1 0-1,1 1 0,0-1 1,-1 0-1,3 0 1,3-4-21,0 0 0,1 1 0,8-5 0,-8 6-5,1 0 0,0 1 0,8-2 0,-14 4-2,-1-1 1,0 1 0,0 0 0,0 0-1,1 0 1,-1 0 0,0 0 0,0 0-1,1 0 1,-1 0 0,0 1 0,0-1-1,0 0 1,0 1 0,2 0 0,18 5-231,21 11 0,30 20 44,-43-20-354,104 73-143,-93-63-1497,39 27-6205,-185-125 6322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3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235 905 13808,'3'55'1013,"-2"-42"-706,8 90 1166,-7-75-705,7 150 212,-7-134-712,2 80 4,2 29-218,-1-29-54,-3-40 4,-2-58 18,-2-8 2,0 0 1,-5 22-1,5-36 67,0-4 31,0-1-106,0 0-1,0 0 1,0 0-1,1 0 1,-1 0-1,1-1 1,-1 1-1,1-1 1,-1 1-1,1-1 0,0 1 1,-1-1-1,1 0 1,0 1-1,0-1 1,1 0-1,-2-3 1,0 0 29,-7-16 297,-18-67 3,-4-25-213,19 60 181,-16-91 1,-2-16-202,18 93 136,-43-281 92,47 279-154,-13-254 49,20 305-208,1-21 1,9-83 30,6 14-8,-15 108-50,1-6 37,0 0 0,0 1 1,1-1-1,2-7 0,27-59 150,-22 57-161,17-25 0,-26 40-26,1-1 5,0-1-1,0 1 1,0 0-1,0 0 1,0 0-1,0 0 1,0 0 0,0 0-1,0 0 1,0 0-1,1 1 1,-1-1 0,0 0-1,1 1 1,0-1-1,11-5 21,0 1-1,23-7 1,-18 9 1,36-2 0,-52 5-11,0 0 1,1 0-1,-1 0 1,1 0-1,-1 0 1,0 1 0,1-1-1,-1 1 1,0-1-1,1 1 1,1 1-1,-4-2-15,26 9 94,27 15-1,29 25-40,-82-49-53,5 3 16,0 0 0,0 1 0,-1-1 0,8 8 0,54 61 64,-4 10-40,-43-51 82,15 38 3,-11-4-89,-23-65-36,1 2 4,-1-1 1,1 1 0,-1 0-1,1 0 1,-1-1-1,0 1 1,0 0-1,0 0 1,0-1-1,0 1 1,0 3 0,-1 5 9,-1 0 1,0 0 0,-3 11-1,1-12-9,1-1-1,-2 0 0,-7 12 1,12-19-3,-1 1-1,0-1 1,0 0 0,0 0 0,0 0 0,0 0 0,0 0 0,0 0 0,0 0 0,0 0 0,0-1-1,0 1 1,-3 1 0,-14 8 12,-23 10-1,-34 5-14,75-25 1,-33 8-34,-132 15-164,137-20-596,-13 2 343,-28 2-3092,17-2-6702,121-12 7709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4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30 137 13448,'-6'17'176,"3"-10"99,1 0 0,0 0 0,0 0 0,0 8 1,-10 59 1457,11-57-827,4 67 268,-3-82-1113,0 0 0,0 0 0,0 0 0,1 0 0,-1 0-1,2 3 1,35 82 455,-26-70-496,61 56 20,-56-60 42,7 3 40,2-2 1,32 15 0,-38-21 39,28 8 0,-47-16-150,1 0 0,-1 0 0,1 1 0,0-1 0,-1 0 0,1 0 1,-1 0-1,1 0 0,0 0 0,-1 0 0,1 0 0,-1-1 0,1 1 0,-1 0 1,1 0-1,0 0 0,-1-1 0,1 1 0,-1 0 0,1 0 0,0-1 0,15-9 115,-1 0 0,28-25-1,-42 33-98,1 1-1,-1 0 0,0-1 0,0 1 1,1-1-1,-1 1 0,0-1 1,-1 0-1,1 1 0,1-3 0,46-125 381,-41 97-168,17-157 94,-21 154-106,2-116 228,-5 101-267,1 63-111,4 12-89,15 93-81,-13-88-362,47 144-268,-53-168 499,1-1 0,0 0 0,5 8 0,4 7-180,2-1-1,20 24 1,-16-20-2434,17 26-6352,-80-115 6928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4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13896,'5'9'66,"-3"-6"165,0 1-1,0-1 1,-1 1 0,1 0-1,-1-1 1,0 1 0,0 5 0,27 134 1900,-20-97-1029,14 108 3,2 28-746,-15-108 327,39 298 188,-39-303-626,26 225 100,-30-247-122,25 177 156,-26-199-364,-4-22-1,2-4 6,-1-1-19,1 0-1,-1 0 0,0-1 1,1 1-1,-1 0 1,0 0-1,0-1 0,0 1 1,-1 0-1,1-1 0,0-2 1,7-31 117,28-86 7,-29 100-80,20-53 45,-27 73-78,1 1 1,-1 0-1,1 0 1,0 0-1,-1 0 1,1-1-1,0 1 1,0 0-1,1-1 1,17-16 84,28-23 0,-46 41-97,1-1 1,-1 0 0,0 0 0,0 0 0,0 1 0,1-1 0,-1 1 0,0-1 0,1 1-1,-1-1 1,2 1 0,28-5 27,45-1 0,-74 5-28,0 1 0,0 1 0,0-1 0,1 0 0,-1 0 0,0 1 0,0-1 0,2 2 1,90 37 38,-92-38-39,0 0 0,0 0 0,0 0 0,0 1 0,0-1-1,2 3 1,8 8 10,-1 0-1,19 28 1,-30-40-9,0 1-1,1 0 1,-1-1 0,1 1 0,-1 0 0,0-1 0,1 1 0,-1 0 0,0 0 0,0-1 0,0 1 0,1 0 0,-1 0-1,0 0 1,0-1 0,0 2 0,-1 6 12,0 0-1,-1 0 1,0-1 0,0 1-1,0 0 1,-6 11 0,7-18-8,1 0 1,-1 0 0,1 0-1,0-1 1,-1 1 0,0 0 0,1-1-1,-1 1 1,1 0 0,-1-1-1,0 1 1,1-1 0,-1 1-1,0-1 1,0 1 0,-1 0 0,-18 9 61,-1 0 1,-31 9 0,31-14 75,-95 3 25,94-9-196,-91-15-785,65 7-584,25 4-1424,-10-2-8081,77 16 8211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5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16759,'0'177'311,"1"-129"1242,6 92 1,2 19-1048,-4-90 476,37 307 207,-33-300-1156,42 278-133,-41-294-600,18 61 0,0-18 371,-11-38-2780,16 69-6488,-77-313 7245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5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18103,'6'55'1920,"-2"13"0,0 10-848,2 55 8,1 41-1080,0-43-872,-2-18 872,9 131-16831,-28-488 16831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6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506 1 16671,'-69'40'391,"51"-29"1564,-99 68 615,112-76-2294,0 1-1,0 0 0,-7 7 1,-134 134 1125,120-116-1028,-63 98 74,88-126-448,0 1 0,0 0 1,0 0-1,0 0 0,0 0 0,0 0 1,0 0-1,0 4 0,-1 2 1,1 0-1,0 1 0,1-1 1,0 0-1,0 1 0,0-1 1,3 10-1,-3-17 2,0 0 0,1 0 0,-1 0 0,0 0 0,1-1 0,-1 1 0,1 0 0,-1 0-1,1 0 1,-1-1 0,1 1 0,-1 0 0,2 0 0,5 7 4,0-1-1,10 8 1,-10-10-5,0 0 0,1 0 1,0-1-1,0 0 1,9 3-1,5 0 5,-1-1 0,30 4 0,30 0-67,-78-10 52,34 3-277,140-7-174,-143 2-124,123-14-279,-153 16 697,0-1 1,0 1-1,0 0 1,7 0 0,20 4-350,39 10 0,-40-8-2086,31 5-7223,-143-25 7379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6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16943,'27'124'320,"-21"-86"1282,11 85 3,2 25-1053,-12-81 601,9 114 1,-3 16-794,-9-116 288,5 327 132,-8-334-794,1 81 1,-1-19-80,0-91-359,-3 144-1324,3-122 385,0-64 1057,1-8-119,8-14 136,-2-2 0,8-24 0,-14 37 268,10-24-2456,9-24-6676,-49 131 6900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6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17031,'18'12'292,"-17"-12"-215,-1 1 0,0-1 0,1 0 0,-1 0 0,1 1 0,-1-1 0,1 0 0,-1 0 0,0 0 0,1 0-1,-1 0 1,1 1 0,-1-1 0,1 0 0,-1 0 0,1 0 0,-1 0 0,2-1 0,66-4 1847,-48 3-1098,113-1 202,-93 4-848,94 7 0,24 2-238,-139-9-179,34 7 0,143 29-236,18 8 261,-198-42 95,0 1 0,-1 1 0,1 0 0,14 8 0,-30-13 117,249 109-582,14 24 468,-246-125 115,-1 1 1,0 1 0,-1 0-1,18 16 1,-33-26-2,214 180 12,-13 22 41,-201-202-53,9 9 36,0 1 1,0 0-1,-1 0 1,0 1-1,-1 0 0,7 13 1,-14-24-37,112 221 258,-34 9-120,-75-221-85,0 0 1,-1 1-1,0-1 1,0 0-1,-1 1 1,-1-1-1,1 12 1,-2 34 162,-9 83 0,1-91-130,-29 85 0,37-126-47,-1-1-1,0 1 1,0-1 0,0 0 0,-1 0 0,1 1 0,-2-2 0,1 1 0,0 0 0,-6 5 0,-19 24 105,0-2 0,-37 31 0,25-31-61,-72 43 0,112-75-83,-11 7 80,1-1 0,-1-1 0,0 1 0,-12 3 0,-144 48 320,-12-21-296,165-33-64,-1-2 0,-24 1 0,39-2-40,-159-2 120,6-16-209,153 18 89,-5 0-63,0-1 0,-1 0 0,1 0 1,0 0-1,-1-1 0,1 0 0,0 0 0,-6-3 1,-17-10-219,-51-32 0,56 29 211,0-2 0,-21-23 0,36 34-697,-1 1 0,-1 0 1,-19-13-1,-89-65-10019,276 200 8114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8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16 13272,'-42'-14'3347,"40"13"-3112,-1 1 0,1 0 0,0-1 0,0 1 0,0 0 0,-1 0 0,1 0 0,-3 1 0,1-1-60,2 0-78,1 0-1,0 1 1,-1-1 0,1 0 0,-1 0 0,1 0-1,0 1 1,-1-1 0,1 1 0,0-1-1,-2 2 1,-4 1 75,0-1-80,4-1-66,0 0 1,0 0-1,0 0 1,1 1-1,-1-1 1,-2 3-1,-9 5 128,1 1-1,0 0 0,-20 22 1,26-26-124,6-4-20,-1-1 0,0 1 0,1 0 0,-1 0 0,1 0 0,0 0 0,-1 0 0,1 1 0,-1 1 0,-1 3 52,1-1 0,-1 1-1,1 0 1,0 0-1,1 0 1,0 0 0,0 0-1,0 0 1,1 13-1,1-13-21,-1-5-19,0 1 0,1-1 0,-1 0 0,1 1 0,0-1 1,0 0-1,-1 0 0,1 0 0,1 0 0,0 3 0,6 9 121,1 0 0,0-1 0,18 20 0,0-11 106,-19-16-124,18 10 0,-23-14-106,1 0 0,0 0 0,1 0 0,-1-1 0,0 0 0,0 1 0,0-2 0,9 2 0,-12-2-35,0 0 1,0 0-1,0-1 1,0 1-1,0 0 1,0 0-1,0-1 1,0 1-1,0-1 1,0 1-1,0-1 1,0 1-1,0-1 1,-1 0-1,1 1 1,0-1-1,0 0 1,0 0-1,0-1 1,9-17-956,-10 19 949,0 0 0,0 0-1,0-1 1,1 1 0,-1 0 0,0 0-1,0 0 1,0 0 0,0-1-1,0 1 1,1 0 0,-1 0 0,0 0-1,0 0 1,0 0 0,1 0-1,-1 0 1,0-1 0,0 1 0,0 0-1,1 0 1,-1 0 0,0 0-1,0 0 1,1 0 0,-1 0 0,0 0-1,0 0 1,1 0 0,62-8-845,-59 8 830,0 0 0,0 0 0,0 0 0,0 0 1,0 0-1,0 1 0,5 0 0,3 2-6,39 8-2419,29 4-9676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8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15960,'2'1'140,"0"0"1,0 0-1,0 1 1,0-1-1,0 0 1,-1 1-1,1-1 1,0 1-1,-1 0 1,1-1-1,-1 1 1,1 0-1,0 2 1,14 27 2759,-13-23-2489,43 80 438,-23-48-831,37 65-52,-48-84-124,100 180-1580,-73-124-1716,-32-69 1169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7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0 12912,'-3'5'1196,"3"-5"-1122,-1 0 1,1 0-1,0 1 0,0-1 1,0 0-1,0 0 1,0 0-1,0 0 1,0 1-1,0-1 1,0 0-1,0 0 0,0 0 1,0 0-1,0 0 1,-1 1-1,1-1 1,0 0-1,0 0 1,0 0-1,0 0 0,0 0 1,0 0-1,-1 0 1,1 1-1,0-1 1,0 0-1,0 0 1,0 0-1,-1 0 0,1 0 1,0 0-1,0 0 1,0 0-1,0 0 1,-1 0-1,1 0 1,0 0-1,0 0 0,0 0 1,-1 0-1,1-1 507,15-1 186,-13 1-761,1 0 0,0 1 0,0-1 0,0 1 0,0 0 0,5 0-1,60 3 97,-49-1-55,0 0 1,28 8-1,-29-6-41,0 1 0,29 11 1,11 9-4,-46-18-1,-1 0-1,17 13 1,-17-11-1,0 1 0,10 13 0,-12-12 1,-2 0 0,1 1 0,-2 0 1,1 0-1,5 18 0,-11-28 3,0-1 0,-1 1 0,1 0 0,-1 0 0,1 0 0,0 3 0,-1 14 17,0-1-1,-3 24 1,0-28 73,-4 3-42,-1-1 0,-1 0 1,0 0-1,-22 27 0,29-41-29,0 1-1,0 0 1,0 0-1,0-1 1,0 1-1,1 0 1,0 1-1,-1-1 0,1 0 1,0 0-1,1 0 1,-1 1-1,0-1 1,1 0-1,0 1 1,0 5-1,2-1 72,26 43 43,-13-25-25,13 27-1,-18-31-87,-1-2 83,28 87 38,-31-86-86,9 79 14,-15-99-74,0 1 1,0-1-1,0 0 1,0 0-1,0 0 1,0 1-1,0-1 1,0 0-1,-1 0 0,1 0 1,0 0-1,-1 1 1,0 1-1,-3 7 3,-1 0-1,-8 12 0,6-11-4,-18 18 0,25-29 2,-1 1-2,-1 0 0,1 1 0,0-1 0,-1 0-1,1 0 1,-1 1 0,0-1 0,1-1 0,-1 1 0,0 0 0,-2 1 0,-69 27-20,-17-6-118,90-23 140,-10 3-339,-19 1 0,-175 6-583,141-8-1672,-59 5-6105,285-16 6553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8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1 13272,'-101'4'5035,"80"-1"-4764,21-3-251,-1 0 0,1 0-1,0 0 1,-1 0 0,1 0 0,0 1-1,-1-1 1,1 0 0,0 0 0,0 0 0,-1 0-1,1 0 1,0 0 0,-1 1 0,1-1-1,0 0 1,0 0 0,-1 0 0,1 1-1,0-1 1,0 0 0,-1 1 0,-4 6 164,1 0 0,-8 15 0,12-22-184,-1 1 1,1-1-1,0 1 0,0-1 1,0 1-1,0 0 1,0-1-1,-1 1 0,1-1 1,0 1-1,0-1 1,0 1-1,0 0 1,1-1-1,-1 2 0,4 17 7,8 26 0,-6-31 21,45 66 26,-43-67 10,0-1-27,1 0 0,0-1 0,0 0 1,20 18-1,9 5 65,-38-34-95,0 0 0,0 1 0,1-1-1,-1 0 1,0 0 0,0 0-1,1 0 1,-1 1 0,0-1 0,0 0-1,1 0 1,-1 0 0,0 0 0,1 0-1,-1 0 1,0 0 0,0 0-1,1 0 1,-1 0 0,0 0 0,1 0-1,-1 0 1,1 0 0,2 0 20,1-1-1,0 0 1,0 0 0,-1-1 0,1 1 0,-1-1 0,7-3-1,-4-2 56,1-5-32,-1-1-1,0 0 1,-1 0 0,5-20 0,-5-1 283,5-29 447,-10 63-777,0 0 0,0-1 0,0 1 0,1 0 0,-1 0-1,0 0 1,0 0 0,0 0 0,0 0 0,0 0 0,1 0 0,-1 0-1,0 0 1,0 0 0,0 0 0,0 0 0,1 0 0,-1 0-1,0 0 1,0 0 0,0 0 0,0 0 0,1 0 0,-1 0 0,0 0-1,0 0 1,0 0 0,0 0 0,1 1 0,-1-1 0,0 0 0,0 0-1,0 0 1,0 0 0,7 4 17,13 15 90,46 55 116,-41-43-246,5-1-102,-29-29 71,0 0 1,0 0 0,1 0 0,-1-1-1,0 1 1,0 0 0,1-1 0,-1 1 0,0-1-1,1 1 1,-1-1 0,0 0 0,1 0-1,-1 0 1,1 0 0,-1 0 0,0 0-1,1 0 1,-1 0 0,1 0 0,-1-1-1,2 0 1,-2 1 24,5-4-932,10-15 395,-2 0 0,23-38 1,-14 15-1682,15-23-8729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9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0 13896,'-1'10'38,"1"-8"112,0 1 0,0 0 0,0-1 1,-1 1-1,1-1 0,-1 1 0,-1 3 1,1-4 38,0-1 1,-1 1 0,1 0 0,-1-1 0,0 1 0,1-1 0,-1 0 0,0 1 0,0-1-1,0 0 1,-3 1 0,-26 11 553,27-11-821,-10 3 418,-16 10 0,-10 4-340,-28 10-48,11-7 271,56-21 12,13-4 149,5 0-311,-5 1-4,0 1-1,14 0 0,37 5 118,-51-1-138,4 5-11,24 16 0,-31-15 25,-1 5-33,0 0 1,6 16 0,-10-17 23,-3 8-27,0 33-1,-4-39-90,-3 4-267,0-1 0,-2 0 0,-16 29 0,12-32 303,8-10-207,6-7-962,19-28-1124,-9 14-5845,-28 38 6134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9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 11120,'-14'24'362,"0"0"397,-41 79 1649,54-102-2358,1 1 1,-1-1-1,0 1 1,1-1-1,-1 1 1,1-1-1,0 1 1,0-1-1,-1 3 1,1 2 24,-1 11-16,1-16-59,0 1 0,0-1 0,1 1 0,-1-1 0,1 1 0,-1-1 0,1 1 0,0 0 0,9 10 0,-3-8 66,-1 1 0,1-1 1,-1-1-1,1 1 0,8 1 1,38 14 564,-33-13-495,-18-6-100,0 1 0,-1 0 1,1-1-1,0 1 0,0 0 1,0 0-1,-1 0 0,1 0 1,-1 0-1,2 2 0,4 3 25,15 10-20,-21-16-42,-1 0-1,1 1 0,-1-1 1,0 0-1,1 1 1,-1-1-1,1 1 0,-1-1 1,0 1-1,1-1 1,-1 1-1,0-1 1,1 1-1,-1-1 0,1 2 1,2 7-36,-1 0 1,1 0 0,1 15-1,-6-11-561,-4 7 187,-17 31 1,15-38-130,-44 47-139,36-43-1078,-16 18-4813,75-82 4936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31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1187 47 13808,'-4'-1'1768,"-60"-11"206,-43-13 271,87 19-2062,17 5-101,0 1-1,0-1 0,0 1 1,0-1-1,0 1 1,0 0-1,0 0 1,-5 1-1,-100 9 653,56-3-630,0 2 0,-93 31 0,115-30-60,0 2 1,1 2-1,0 0 0,1 2 1,1 1-1,-32 26 0,-11 22 44,42-34 134,-107 148 91,130-172-259,0 1-1,0-1 1,-4 11 0,9-18-54,-46 106 218,6 6-116,40-112-102,-3 8 71,1 0 1,0 1 0,-2 10-1,-9 86 216,10-2-170,2-99-79,1 0 0,1 0-1,-1 0 1,0 1 0,1-1-1,0 0 1,2 6 0,28 83 267,-19-66-276,1-2 0,1 1 0,1-2-1,1 0 1,2 0 0,0-2 0,1 0 0,1-1 0,1-1 0,1-1 0,32 21 0,-4-11 15,-47-27-32,0 0 0,0-1 1,1 0-1,-1 0 0,0 0 1,7 1-1,-10-2-12,99 19 87,17-5-34,-70-11 127,177-6 60,-181 1-118,149-16 75,-160 14 36,110-16 333,-132 20-541,-7-1-16,1 1 0,-1 0-1,0 0 1,0-1 0,0 1-1,0-1 1,0 0 0,3-1 0,-11 1-36,-11 4-928,-15 9 145,8-2-2912,-3 1-7783,62-25 8671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7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 15064,'2'60'309,"-1"-39"1237,2 153 493,-3-123-1124,0 110 3,-3 26-648,0-109 158,-22 329 40,19-334-720,-6 73 4,0-21 89,8-86-388,-21 77-258,23-110 488,-1-7-111,2-1 335,-1-1 0,1 1 1,0-1-1,-1 1 0,1-1 1,0 1-1,-1-5 0,-8-44-225,7 23-534,-6-160-217,9 146 810,2-65 4,6-49-1661,3-87-7410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8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1378 33 15240,'-52'-16'357,"36"13"1431,-101-10 586,88 12-1252,-139 8 350,124-2-864,-87 18 4,-16 5-491,90-16-128,-194 50-90,207-51-350,-161 48-1375,93-25-1374,111-34 3120,-3 2 10,4-2 59,0 0 0,0 0 1,0 0-1,0 0 0,0 0 1,0 0-1,0 1 0,0-1 0,0 0 1,0 0-1,0 0 0,0 0 0,0 0 1,0 0-1,0 0 0,0 0 0,0 0 1,0 0-1,1 1 0,-1-1 1,0 0-1,0 0 0,0 0 0,0 0 1,0 0-1,0 0 0,0 0 0,0 0 1,0 0-1,0 0 0,0 0 0,0 0 1,0 0-1,0 0 0,1 0 0,-1 0 1,0 0-1,0 0 0,0 0 1,0 1-1,0-1 0,0 0 0,0 0 1,0 0-1,0 0 0,0 0 0,1 0 1,-1-1-1,0 1 0,0 0 0,67 22-2378,-3-2-7981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8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1020 0 16671,'-125'30'354,"92"-23"1414,-174 35 608,160-33-1128,-198 30 324,199-33-1224,-145 5-44,188-11-403,-1 1 0,0-1 1,0-1-1,0 1 0,-5-2 1,-7-1-76,0-2 0,1 0 0,0 0 0,-15-9 0,24 9-174,10 1-122,6-3 329,0 1 1,0 0 0,1 1-1,0 0 1,0 0-1,16-3 1,-20 5 96,27-10-2657,24-13-7364,-135 61 7561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8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15960,'4'15'174,"-2"-8"170,0 0 1,-1 1-1,2 8 0,7 81 1410,-9-74-748,1 111 310,-2-108-774,-1-9-330,-10 104 216,-6-3-1102,26-135 194,8-24 354,19-40 51,-33 73 73,1-1 0,6-10-1,-2 6 3,-2-1 1,11-16 134,-4 11 274,1 1-1,25-26 1,-37 43-360,0-1 1,0 0-1,1 1 0,-1-1 1,1 1-1,-1 0 1,1 0-1,0 0 1,-1 0-1,1 0 1,0 0-1,5 0 1,-5 1-5,7 0 203,1 4-225,-1 0 1,1 0-1,-1 1 1,0 1-1,0-1 1,-1 2-1,1-1 1,-1 1-1,-1 0 1,1 1-1,-1 0 1,-1 1-1,0 0 1,0 0-1,9 15 1,5 18-18,34 97-900,-35-89 22,4-1-92,-24-49 948,0 0 0,0 0 1,0 0-1,0 1 0,0-1 1,0 0-1,0 0 0,0 0 1,0 0-1,0 0 0,0 1 1,0-1-1,0 0 0,0 0 1,1 0-1,-1 0 0,0 0 1,0 0-1,0 1 0,0-1 1,0 0-1,0 0 0,1 0 1,-1 0-1,0 0 0,0 0 1,0 0-1,0 0 0,0 0 1,1 0-1,-1 0 0,0 0 1,0 0-1,0 0 0,0 0 1,1 0-1,-1 0 0,0 0 0,0 0 1,0 0-1,0 0 0,1 0 1,-1 0-1,0 0 0,0 0 1,0 0-1,0 0 0,0 0 1,1 0-1,-1-1 0,0 1 1,0 0-1,0 0 0,0 0 1,0 0-1,1 0 0,5-5-144,1 0-1,0-1 0,-1 1 0,0-1 1,0-1-1,8-11 0,-3-1-104,16-40 3,8-36-2042,23-48-8955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9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382 0 14704,'-1'10'-26,"0"-8"215,1 0 0,0 0 0,0 0 0,-1-1 0,1 1 0,0 0 0,0 0 0,1 0 0,0 3-1,15 76 1879,-11-56-1054,4 52 1,23 358 20,-42 118-535,9-536-584,-16 169-1009,-5-74-171,15-80-1558,-6 36-6167,30-158 6781</inkml:trace>
  <inkml:trace contextRef="#ctx0" brushRef="#br0" timeOffset="1">750 590 15960,'-60'19'1999,"-19"3"1,-25 3-656,9-3 8,-2-3-1352,15-4-352,7-6 352,-82 14-16207,314-46 16207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9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1 364 16312,'2'4'1679,"22"47"136,-23-50-1731,0 1 0,0-1 1,-1 0-1,1 0 0,0 1 0,0-1 0,2 2 0,68 61 768,-53-52-630,86 39 15,-101-50-270,1 0 0,-1 1 0,1-1 0,5 1 0,114 16-187,-121-18 208,0 0-1,0 0 1,1 0 0,-1 0 0,0 0 0,0 0 0,0 0 0,0-1 0,0 1-1,2-2 1,122-46-161,-123 47 165,0-1 0,0 1 0,-1-1-1,1 0 1,0 0 0,-1 0 0,4-3 0,54-55-54,-45 44 58,-2-1 0,23-35 0,-29 36 6,0 1-1,-1-1 0,-1 0 0,0-1 0,-2 1 0,0-1 1,0 0-1,-1-21 0,-1 34 8,-1 0 0,0 0 0,0 0 0,-1 0 1,0-4-1,1 8-9,-2-15 19,-2 0 1,-4-15-1,2 16-7,0 0 0,-9-14 0,15 28-12,-11-16 120,5 10-96,0 1 0,0 0-1,0 0 1,0 1-1,-1-1 1,-10-4 0,16 8-18,1 1 0,-1 0 0,0 0 0,1-1 0,-1 1 0,1 0 0,-1 0 0,0 0 0,1 0 0,-1 0 0,0 0 0,1 0 0,-1 0 0,0 0 0,1 0 0,-1 0 0,0 1 0,-8 1 19,1 1 1,0 0 0,-1 1 0,1 0 0,-13 9-1,20-12-15,0 0 1,-1 0-1,1 0 0,0 0 0,0 0 0,0 0 0,0 0 0,0 1 1,-1 0-1,-53 93 128,54-92-129,-1 0 0,1 0 0,0 0-1,0 0 1,0 0 0,-1 7 0,-13 78 56,5 14-53,9-93-14,0 1 0,2 10-1,15 143-133,-15-160 9,0 1-1,-1 0 0,1 0 0,3 5 1,-1 0-4,1 0 0,1 0 0,0-1 0,0 1-1,0-1 1,8 8 0,-12-16 94,-1 1 0,1-1 0,0 1 0,-1-1 0,1 1 0,0-1 0,0 1 0,0-1 0,-1 0 0,1 1 0,0-1-1,0 0 1,0 0 0,0 0 0,0 0 0,0 0 0,-1 0 0,1 0 0,0 0 0,1 0 0,21 2-351,28-2 1,42-11 186,-93 11 201,17-2-1176,19-1 0,65-2-7532,-235 12 6543</inkml:trace>
  <inkml:trace contextRef="#ctx0" brushRef="#br0" timeOffset="1">1157 828 14072,'-6'88'306,"4"-62"1321,1 30 0,1-15-186,2 22-16,-3-56-550,0-9-731,1 2-96,-4-25 58,-5-101-113,9 119 1,-2-31-59,-2-77 3,2-17 36,2 82-46,6-162-16,-4 178 54,-2 20 10,2-15-37,1 0-1,7-30 1,-10 56 33,1-1-6,0 0 0,0 0 0,0 0 0,1 0 0,0 0 0,-1 0 0,6-7 0,-7 11 12,0 0-1,0 0 0,1-1 1,-1 1-1,0 0 0,0 0 0,1 0 1,-1-1-1,0 1 0,1 0 1,-1 0-1,0 0 0,1 0 0,-1 0 1,1 0-1,-1 0 0,0 0 1,1 0-1,-1 0 0,0 0 0,1 0 1,-1 0-1,0 0 0,1 0 1,-1 0-1,0 0 0,1 0 0,0 1 1,25 3-381,51 15 0,-45-10-1965,29 5-6803,-142-33 6883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26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 10136,'7'-9'2854,"-6"9"-2793,-1 0 0,0 0 0,0 0 0,0 0 0,0 0 0,0 0 1,0-1-1,1 1 0,-1 0 0,0 0 0,0 0 0,0 0 0,0 0 0,0 0 1,1 0-1,-1 0 0,0 0 0,0 0 0,0 0 0,0 0 0,1 0 1,-1 0-1,0 0 0,0 0 0,0 0 0,0 0 0,0 0 0,1 0 0,-1 0 1,0 0-1,0 0 0,0 0 0,0 0 0,1 0 0,-1 1 0,0-1 0,0 0 1,0 0-1,0 0 0,0 0 0,0 0 0,0 0 0,1 0 0,-1 1 1,0-1-1,0 0 0,0 0 0,0 0 0,0 0 0,0 0 0,0 1 0,0-1 1,0 0-1,0 0 0,0 0 0,0 1 0,1 4 38,0 0 0,-1 0 0,1 0-1,-2 7 1,1 8-18,3 48 173,0 49-24,-2-93-122,-1 190 193,0-213-301,0 1-1,0 0 1,0-1-1,0 1 1,0 0-1,0-1 1,0 1-1,-1 0 1,1-1-1,0 1 1,-2 2-1,0 0 0,-2 2 0,1-10-3,0-13-4,3 14 7,-3-30-3,2 15-8,8-113 6,-4 103 26,20-109 63,-17 112 210,-6 21-236,9-32 375,14-40 1,0 17 227,-22 58-642,-1 1 1,0-1-1,0 1 1,0 0-1,0-1 1,1 1 0,-1-1-1,0 1 1,0 0-1,1-1 1,-1 1-1,0 0 1,1-1-1,-1 1 1,0 0 0,1 0-1,-1-1 1,1 1-1,-1 0 1,0 0-1,1 0 1,0-1-1,10-3 125,1 1-1,-1 0 0,20-2 1,-17 5 143,8 6-99,26 11 0,-47-17-178,0 0 0,-1 1 0,1-1 1,0 1-1,0-1 0,0 1 0,-1-1 1,1 1-1,0-1 0,0 1 0,-1 0 1,1-1-1,0 1 0,-1 0 0,1 1 1,13 19 82,20 42 0,-33-61-91,0-1-1,0 1 1,-1 0 0,1 0 0,-1-1 0,1 1 0,-1 0 0,1 3 0,-1 15 3,0 0 0,-5 31 0,5-50-6,0 1 1,-1-1 0,1 0 0,0 1 0,-1-1-1,1 0 1,-1 1 0,1-1 0,-1 0 0,-1 2-1,-7 10-9,-1-1-1,0-1 0,-19 17 1,27-27-6,1 0 0,0 0 0,-1 0 0,1 0 0,0 0 0,-1 0 0,1-1 1,-3 2-1,-16 3-90,1 0 1,-26 3 0,43-8 42,1 0 0,-1 0-1,1 0 1,0 0 0,-1 0 0,1 0-1,0 0 1,-1-1 0,1 1 0,-3-1-1,-15-7-268,1 0 0,-29-17-1,46 25 271,0-1 0,0 0 0,0 0 0,-1 1-1,1-1 1,0 0 0,0 0 0,0 0-1,1 0 1,-1-1 0,-1 0 0,-3-5-189,1 0 1,-7-15-1,7 12 187,1 1-1,-2-15 1,3 9-162,3-3-560,1 1 0,6-21 0,2-28-9659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30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641 337 15240,'-77'-111'282,"74"107"-46,1 0 0,-1 1 0,0 0-1,0-1 1,-5-3 0,-132-109 1674,136 112-1649,-1 0-1,0 1 0,-11-6 1,-129-51 1104,143 59-1322,0 0-1,0 1 1,1-1 0,-1 1-1,0-1 1,0 1 0,0 0-1,0 0 1,0 0 0,0 0-1,0 0 1,-2 0 0,4 0-43,-12 2 139,0 0 1,0 0 0,-12 4-1,13-1-107,1 0-1,-1 0 0,-10 8 1,19-13-28,1 1-1,0 0 1,0 0 0,-1 0 0,1 0 0,0 0 0,0 0 0,0 0 0,0 0 0,0 0 0,0 1 0,1-1 0,-1 0 0,0 0-1,0 1 1,0 1 0,-10 19 30,-11 32-1,-4 42 4,24-89-6,1 1-1,-1-1 0,1 13 1,1-20-31,-4 114 125,10 9-68,-5-107 24,4 19 0,50 225 127,-51-242-185,8 18 0,94 236 47,-82-220-4,96 187 18,-98-197-62,66 125-17,-75-140-130,26 77-135,-35-89-314,-3-9 452,-1 0-1,0-1 1,0 1-1,-1 0 1,1 0-1,-3 9 1,3-15 100,0 0-1,0 0 1,0 0 0,-1 0 0,1 0-1,0 0 1,0 1 0,0-1-1,0 0 1,0 0 0,0 0 0,0 0-1,0 0 1,0 0 0,0 0 0,0 0-1,0 0 1,0 0 0,-1 0-1,1 0 1,0 1 0,0-1 0,0 0-1,0 0 1,0 0 0,0 0-1,0 0 1,0 0 0,-1 0 0,1 0-1,0 0 1,0 0 0,0 0 0,0 0-1,0 0 1,0 0 0,0 0-1,0 0 1,-1 0 0,1 0 0,0-1-1,0 1 1,0 0 0,0 0-1,0 0 1,0 0 0,0 0 0,0 0-1,0 0 1,0 0 0,-1 0 0,1 0-1,0 0 1,0 0 0,0-1-1,0 1 1,0 0 0,0 0 0,0 0-1,0 0 1,0 0 0,0 0-1,-4-8-260,-4-14 67,5 8-22,-5-106-2377,-1 9-9051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30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648 12 14704,'-19'26'310,"19"-26"-265,0 0 1,0 0-1,0 1 0,0-1 0,-1 0 1,1 0-1,0 0 0,0 0 0,0 0 1,0 0-1,-1 0 0,1 0 0,0 0 1,0 1-1,0-1 0,-1 0 0,1 0 1,0 0-1,0 0 0,0 0 0,-1 0 1,1 0-1,0 0 0,0 0 0,-1-1 1,1 1-1,0 0 0,0 0 0,0 0 1,0 0-1,-1 0 0,1 0 0,0 0 1,0 0-1,0-1 0,0 1 0,-1 0 1,1 0-1,0 0 0,0 0 0,-8-11 1794,7 9-1683,0 0 0,0 1-1,0-1 1,0 0 0,0 1 0,-1-1-1,-1-1 1,0 2-18,0-1 0,0 0 0,0 1 1,0 0-1,-1 0 0,1 0 0,-1 0 0,1 1 0,0-1 0,-7 0 0,-2 2 94,-21 2-1,19-1-110,-30 3 432,17-3-343,-49 12 0,-13 6 3,-33 10-141,9-2-286,104-24-478,6-2 583,1 0 1,0 0-1,-1 0 1,1 0-1,0 1 1,0-1 0,0 1-1,-1 3 1,2-3-212,6 0-112,9 3 194,1-1 0,0 0 0,16 2 0,-6 0-2282,20 7-6740,-106-33 6959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30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440 1 14792,'-7'0'266,"-1"1"0,1-1 0,-1 2 0,1-1 1,0 1-1,0 0 0,0 1 0,-12 5 0,6-1 417,2 0 0,-1 1 0,-18 16 0,5-4 8,-25 24 428,-25 30-407,2 8-525,64-71-176,4-5 7,0 0-1,1 0 0,-7 11 1,4-5-8,-13 22-2,18-28-8,-1-1 0,1 1 0,-2 5 0,4-9 0,-1 0 1,1 0-1,0 0 0,0 0 0,0 0 0,0 0 0,0 0 0,0 0 1,0 2-1,1-3 0,-1 1 0,1-1 1,-1 0-1,1 0 1,0 0-1,-1 0 1,1 0-1,0 0 0,0 0 1,0 0-1,-1 0 1,3 1-1,-2 0 0,1-1 0,0 0 0,0 1 1,0-1-1,0 0 0,0 0 0,4 1 0,3-1 18,0 1 0,0-1 0,1-1 0,-1 0 0,0 0 0,1 0 0,-1-2 0,12-2 0,5-2 31,-18 1 124,4-4 0,-1-1 0,0 0 0,-1-1-1,17-22 1,-16 12-10,-11 22-162,1-1 0,-1 0 1,0 0-1,1 0 0,-1 1 1,0-1-1,0 0 0,1 1 0,-1-1 1,0 0-1,0 1 0,1-1 0,-1 0 1,0 1-1,0-1 0,0 0 1,0 1-1,0-1 0,1 0 0,-1 1 1,12 55-14,0 0-3,-2-23-107,30 87-773,-40-120 871,0 0 1,0 0-1,0 0 0,0 1 1,0-1-1,0 0 1,0 0-1,0 0 1,0 0-1,0 1 1,0-1-1,1 0 1,-1 0-1,0 0 1,0 0-1,0 0 0,0 1 1,0-1-1,1 0 1,-1 0-1,0 0 1,0 0-1,0 0 1,0 0-1,1 0 1,-1 0-1,0 0 0,0 0 1,0 0-1,0 0 1,1 0-1,0 1-20,1-1 0,-1 0 0,0 0-1,1 0 1,-1 1 0,0-2 0,1 1-1,-1 0 1,1 0 0,-1 0 0,3-1-1,21-4-3470,-4 3-6320,-49 5 7413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31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1 15512,'-13'11'-44,"-3"2"415,1 0 1,1 1-1,0 0 0,-11 17 1,-67 96 2430,85-118-1650,-11 20-1,10-15-807,-13 22 68,15-22 321,-12 56 181,17-58-746,5 15 4,-3-24-168,0 0 0,0 1 1,0-1-1,0-1 0,1 1 1,-1 0-1,4 5 0,0-4-9,0 1 0,0 0 0,1-1 0,-1 0-1,1 0 1,0-1 0,12 6 0,-9-5-61,0 0 0,0 0 1,1-1-1,0-1 0,-1 1 0,12 0 0,13 2-270,36 6-154,-57-8-268,53 27-298,-46-20-2056,20 8-7076,-93-42 7679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33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156 409 10672,'0'0'7473,"5"0"-7348,1 0-108,18-1 1,5-3-6,13-5-10,-21 3-2,29-14-1,-49 20 1,-1 0-1,1 0 1,0-1-1,0 1 1,-1-1-1,1 1 1,0-1 0,-1 1-1,1-1 1,0 1-1,-1-1 1,1 0-1,-1 1 1,1-2-1,22-29-5,-18 24 5,-1-1 1,0 0 0,5-13-1,-7 13 1,0 0 0,0-1 0,-1 1 0,1-10 0,-1 4 1,-2 0-1,-1-14 1,-2 4 8,-1 0 0,-11-29-1,9 38 94,-2 2-49,-1 0 0,-18-18 1,28 31-46,-1-1 1,1 1-1,-1 0 0,1-1 1,-1 1-1,1-1 1,-1 1-1,1 0 0,-1-1 1,0 1-1,1 0 1,-1 0-1,1 0 0,-1-1 1,0 1-1,1 0 1,-1 0-1,1 0 0,-2 0 1,-8 0 28,1 0 0,-1 1 1,1 0-1,-1 1 0,-11 3 1,19-5-31,1 1 0,0-1 0,0 1 1,0-1-1,-1 1 0,1 0 0,0-1 1,0 1-1,0 0 0,0 0 0,-1 1 0,-78 85 136,77-84-104,0 1-1,1 0 1,-1 0 0,-2 6-1,-76 164 242,79-167-220,-1-1 0,1 1 0,-3 11 0,-24 160 278,28-173-297,1-1 0,0 1 0,0-1 0,0 0 0,1 8 0,7 30 75,1 0 0,16 43 0,-11-49-12,1-1 0,24 38 0,-32-61 0,11 14 0,-15-24-97,-1 1-1,0-1 1,1 0-1,-1 0 1,1 0-1,-1 0 1,4 1-1,18 9-10,1-1-1,39 12 1,-28-11-16,2 1-272,1-1-1,58 9 1,-96-21 250,0 0-1,-1 0 1,1 0 0,0 0 0,0 0 0,-1 0 0,1 1 0,0-1 0,0 0-1,-1 0 1,1 1 0,-1-1 0,1 1 0,1 0 0,12 10-342,22 22 1,-21-19-1938,15 13-6764,-70-63 6817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26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9144,'-41'48'286,"36"-44"2036,7-9-1984,-1 5-131,8-14 1039,16-17 0,-25 30-1218,1 1 0,-1 0 0,0 0 1,0-1-1,1 1 0,-1 0 0,0 0 0,1 0 0,-1 0 1,0-1-1,1 1 0,-1 0 0,1 0 0,-1 0 0,0 0 1,1 0-1,-1 0 0,0 0 0,1 0 0,-1 0 1,1 0-1,-1 0 0,0 0 0,1 0 0,-1 1 0,0-1 1,1 0-1,-1 0 0,0 0 0,1 0 0,-1 1 0,0-1 1,1 0-1,-1 0 0,0 1 0,1-1 51,1 2-11,3 1-41,1 10 181,21 67 43,-20-56 10,40 145 107,-34-121-120,28 106 4,6 25-151,-30-109 154,58 246 90,-63-261-172,32 154-23,-39-176-442,4 89-191,-10-113-364,1-9 842,0 0-1,0 1 1,0-1-1,0 0 1,0 0-1,0 0 1,0 0-1,0 0 1,0 0-1,0 0 1,0 0-1,0 0 1,0 0-1,0 0 1,0 0-1,0 0 1,0 0-1,0 0 1,0 0-1,0 0 1,0 0-1,0 0 1,0 0 0,0 0-1,-1 0 1,1 0-1,0 0 1,0 0-1,0 0 1,0 0-1,0 0 1,0 0-1,0 0 1,0 0-1,0 0 1,0 0-1,0 0 1,0 0-1,0 0 1,0 0-1,0 0 1,0 0-1,-1 0 1,1 0-1,0 0 1,0 0-1,0 0 1,0 0 0,0 0-1,0 0 1,0 0-1,0 0 1,-5-8-224,2-4 179,1 5-497,-1-1 0,1 1 0,-5-8 0,-3-10-7022,24 59 5688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27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649 0 14616,'0'0'4223,"-5"5"-3269,-39 38-277,-87 64 0,112-96-657,-98 37 14,92-39 12,-100 30-51,103-31-300,-76 33-198,97-40 453,0-1-1,0 0 1,0 1-1,0-1 1,0 1-1,0 0 1,0-1-1,1 1 1,-1-1-1,0 1 1,0 0-1,1 0 1,-2 1-1,-3 5-75,1 0 1,1 0-1,-1 0 0,1 1 0,1-1 0,-4 14 0,5-18-265,1 0 0,-1-1 0,0 1 1,1-1-1,-4 5 0,-12 32-8490,38-90 6669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27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933 1 15328,'0'0'0,"-54"15"0,-35 10 1927,-21 8 9,-23 6-1856,0 4 0,-8 4-80,-132 42-14055,546-178 14055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01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98 13984,'13'5'329,"-10"-4"-151,0 1 0,0-1 0,0 0 1,0 1-1,-1-1 0,1 1 0,-1 0 0,4 3 0,-11-8 722,-1 2 0,1-1 0,-1 0 0,-6 0 1,11 2-908,1 0 0,-1 0 0,1 0 0,-1 0 0,1-1 0,-1 1 0,1 0 0,-1 0 0,1 0 0,-1 1 0,1-1 0,-1 0 0,1 0 0,-1 0 0,1 0 0,-1 0 0,1 1 0,-1-1 0,1 0 0,0 0 0,-1 1 0,1-1 0,-1 0 0,1 0 0,0 1 0,-1-1 0,1 1 0,0-1 0,-1 0 0,1 1 0,-1 0 0,1 0-8,0 0-1,0-1 0,0 1 1,0 0-1,0 0 0,0 0 1,0-1-1,0 1 1,0 0-1,1 0 0,-1 0 1,0-1-1,0 1 0,1 0 1,-1-1-1,1 1 1,-1 0-1,0-1 0,2 2 1,14 14-111,-15-15 120,0-1 0,0 1 0,0 0 1,0 0-1,0-1 0,0 1 0,0-1 0,1 1 0,-1-1 0,0 1 1,0-1-1,0 0 0,1 0 0,-1 1 0,0-1 0,2 0 0,-3-1 6,1 1 0,-1 0 0,1 0-1,-1-1 1,0 1 0,1 0 0,-1-1-1,0 1 1,1 0 0,-1-1-1,0 1 1,0-1 0,0 1 0,1 0-1,-1-1 1,0 1 0,0-1 0,0 1-1,0-1 1,0 1 0,1-1 0,-1 1-1,0-1 1,0 1 0,0 0 0,0-1-1,-1 1 1,1-1 0,0 1-1,0-1 1,0 0 0,-5-19 19,3 14 6,-2-10 87,-1 1 0,0-1-1,-9-16 1,11 27-21,1 1-1,-1 0 1,-7-7 0,10 10-68,-1 0 1,0 0-1,0 0 1,0 0-1,0 0 1,0 1 0,0-1-1,0 0 1,0 1-1,0-1 1,0 0-1,-1 1 1,1-1-1,0 1 1,0 0 0,-1-1-1,1 1 1,0 0-1,0 0 1,-2 0-1,2 0-8,1 1-1,-1-1 0,0 1 0,1-1 0,-1 1 0,1-1 1,-1 1-1,1 0 0,-1-1 0,1 1 0,-1 0 0,1-1 1,0 1-1,-1 0 0,1-1 0,0 1 0,-1 0 0,1 0 1,0-1-1,0 1 0,0 0 0,0 0 0,0 1 0,-2 13 86,2 7-78,0-17-79,0 0 0,1 1 1,-1-1-1,1 0 1,0 0-1,1 0 0,-1 0 1,1 0-1,0 0 1,0 0-1,0-1 0,6 9 1,-7-12 29,0-1 1,-1 1-1,1 0 0,0 0 1,0-1-1,-1 1 1,1-1-1,0 1 1,0-1-1,0 1 1,2 0-1,-3-1 26,0 0 0,0 0 0,0 0 0,0 0-1,0 0 1,0 0 0,0 0 0,0 0 0,0 0 0,0 0 0,0 0 0,0 0-1,0 0 1,0 0 0,0 0 0,0 0 0,1 0 0,-1 0 0,0 0 0,0 0-1,0-1 1,0 1 0,0 0 0,0 0 0,0 0 0,0 0 0,0 0-1,0 0 1,0 0 0,0 0 0,0 0 0,0 0 0,0 0 0,0 0 0,0 0-1,0 0 1,0 0 0,0 0 0,0 0 0,0 0 0,0-1 0,0 1 0,0 0-1,0 0 1,0 0 0,0 0 0,0 0 0,0 0 0,0 0 0,0 0 0,0 0-1,0 0 1,0 0 0,0 0 0,0 0 0,0 0 0,0-1 0,-1-66-117,-1 42 114,1 15-43,-1-10-391,5 23 189,5 12 81,6 19-6,-5-20-284,48 61-106,-39-52-1657,17 22-6385,-82-105 6460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00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0 152 13448,'0'0'9897,"9"-7"-9905,37-32-810,4-7-163,-46 42 763,-1 0-1,1 1 1,0 0 0,1 0-1,-1 0 1,9-3 0,18-11-2607,-4 1-6408,-63 37 6937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26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94 597 13360,'3'48'2650,"-2"-43"-2478,1 32 1972,-9-46-1357,3 5-735,3 2-46,-1 0 0,1 0 0,0 0 0,0 0 0,0 0 0,0 0 0,0 0 0,1 0 0,-1-3 0,-13-38 26,-4-21-24,-12-66 8,26 106 30,1 8-13,-1-14 68,-1-54-1,8 10 100,-3 73-194,0 0-1,0 1 1,0-1 0,1 0 0,-1 0-1,0 0 1,0 1 0,0-1 0,1 0 0,-1 0-1,1 1 1,-1-1 0,0 0 0,2-1-1,5-8 20,2 1 0,-1-1 0,15-11 0,-11 14-45,68-20-180,-65 23-278,0 1 0,1 0 0,22 1 0,-27 1 326,-10 1 77,1 0 0,-1 0-1,1 0 1,-1-1-1,1 1 1,-1 0 0,1-1-1,1 0 1,74-36-781,-55 24-1193,23-9-5449,-105 52 5636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01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14792,'1'2'23,"2"1"397,0 1-1,0-1 1,-1 1 0,0-1 0,1 1-1,-1 0 1,-1 0 0,3 4 0,12 58 917,-9-38-2158,-7-27 785,0-1 1,0 0-1,0 0 0,0 0 1,0 1-1,0-1 1,0 0-1,0 0 0,-1 0 1,1 0-1,0 1 1,0-1-1,0 0 1,0 0-1,0 0 0,0 0 1,0 1-1,0-1 1,0 0-1,-1 0 0,1 0 1,0 0-1,0 0 1,0 1-1,0-1 0,0 0 1,-1 0-1,1 0 1,0 0-1,0 0 1,0 0-1,0 0 0,-1 0 1,1 0-1,0 0 1,0 0-1,0 0 0,-1 0 1,1 1-1,0-2 1,0 1-1,0 0 1,0 0-1,-1 0 0,1 0 1,0 0-1,-1 0 1,-5-1-104,2 1-2354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07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0 15152,'0'0'4775,"3"8"-3761,8 22-685,-7-11 304,9 117 169,-10-92-596,5 109 1,1 29-136,-7-102 75,1 134 1,0 16-111,-3-139-3,-11 362 2,7-375-60,-5 76 3,-3-25-63,7-90-322,2-18 241,-2 0 0,0 0 0,-11 29 0,13-45-208,-1-8-130,1-1 329,0 0 0,1-1 0,-1 0 0,-2-8 0,-14-49-134,7 29-2529,-9-23-6491,49 131 7031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07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1 145 15416,'26'16'309,"-25"-16"-264,-1 0 1,0 0-1,0 1 1,0-1-1,0 0 1,1 0-1,-1 0 1,0 0-1,0 1 1,0-1-1,1 0 1,-1 0-1,0 0 1,0 0-1,0 0 1,1 0-1,-1 0 1,0 0-1,0 0 1,1 0-1,-1 0 1,0 0-1,0 0 1,1 0-1,-1 0 1,0 0-1,0 0 1,1 0-1,-1 0 1,0 0-1,0 0 0,1 0 1,-1 0-1,3-3 305,0 0-1,0 0 0,0 0 0,-1 0 1,1-1-1,-1 1 0,0-1 0,3-5 1,4-6 730,-6 8-919,-2 5-56,0 0-1,0 0 1,0 1 0,0-1 0,1 0 0,-1 1 0,3-3 0,38-38 738,-30 34-550,58-23 81,-53 27-266,89 0 36,-83 6-96,105 25 26,-102-19-12,103 49 20,-103-43-62,39 31 0,-47-32-18,-1 1-1,22 22 0,-29-23 0,-1 0 0,0 0-1,-1 0 1,0 1 0,-1 1 0,-1-1-1,-1 1 1,6 18 0,-10-29 4,0-1-1,-1 1 1,1-1 0,-1 1 0,1 0-1,-1 4 1,-2 72 29,-12 4-18,13-80-9,0 0 1,0 1 0,0-1 0,-1 0-1,-3 7 1,-35 66 39,-11-2-8,51-75-39,-4 5 29,1-1 1,-1 0-1,0 1 1,-7 4 0,11-9-30,-72 61 152,-10-7-79,50-36 140,-21 10-64,-69 27 0,0-13 43,70-26-31,50-16-151,1 0 0,0 0-1,0 1 1,-1-1 0,1 0 0,0 1 0,0-1-1,0 1 1,-2 1 0,0 0 5,3-2-15,-1 0 1,1 0-1,0 0 0,0 0 0,0 0 0,0 0 1,0 0-1,0 0 0,0 0 0,-1 0 0,1 0 1,0 0-1,0 0 0,0 0 0,0 0 0,0 0 1,0 0-1,0 0 0,0 0 0,-1 0 0,1 0 1,0 1-1,0-1 0,0 0 0,0 0 0,0 0 1,0 0-1,0 0 0,0 0 0,0 0 0,0 0 1,0 1-1,0-1 0,0 0 0,0 0 1,0 0-1,0 0 0,0 0 0,0 0 0,0 0 1,0 1-1,0-1 0,0 0 0,0 0 0,0 0 1,0 0-1,0 0 0,0 0 0,0 0 0,0 1 1,0-1-1,0 0 0,0 0 0,0 0 0,0 0 1,0 0-1,0 0 0,0 0 0,5 4 0,0-1 0,0-1 0,0 1-1,0-1 1,8 3 0,-10-4-1,94 43-22,-72-31 10,5 2-59,60 39 4,14 10 20,-97-59 5,1 0 0,-1 0 0,11 11 0,-18-16 43,92 87-168,0 11 125,-85-91 32,0 1-1,-1 0 1,6 10 0,-12-18 11,66 105-42,-48-72 39,25 64 0,-36-77 4,-1 0 0,-1 0 1,4 37-1,-7-28 5,-3 31 0,2-57-1,-2 0 1,1 0-1,0 0 1,0 0-1,-1 0 1,0 0-1,0 0 1,0 0-1,-1 4 1,-7 14 23,-18 34 0,13-32-5,-23 26 0,35-46 2,-1 0 0,1 1-1,-1-1 1,0-1 0,0 1 0,-5 3-1,8-6-25,-20 15 90,-30 17 0,27-20-78,0-2 0,-28 10 0,10-9-40,0-1 0,-66 7 0,73-13-392,-130 13-222,137-14-50,-40 10-41,12-1-2305,-2 0-8084,133-28 8350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18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106 110 11928,'0'0'1656,"1"-4"-276,3-10-892,1 3 689,-2 0-1,1-1 1,2-19-1,-6 30-1205,0 0-1,-1 0 1,1 0-1,0-1 1,0 1 0,-1 0-1,1 0 1,-1 0-1,1 0 1,-1 0 0,1 0-1,-1 0 1,1 0-1,-1 0 1,0 0 0,0 0-1,1 1 1,-1-1-1,0 0 1,0 0 0,0 1-1,0-1 1,0 1-1,0-1 1,0 1 0,0-1-1,0 1 1,0-1-1,-1 1 1,1 0-1,0 0 1,0-1 0,0 1-1,-2 0 1,-3 0-350,0 0 1,0 0-1,0 1 0,-8 1 1,13-2 488,-2 0-345,0 1 1,1-1-1,-1 1 0,0 0 0,1 0 1,-6 2-1,-12 6-2074,3-3-4739,40-14 5302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19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8 5832,'21'29'424,"29"47"1613,-44-68-1916,-5-5 12,0-1 1,1 0-1,0 1 0,-1-1 0,1 0 0,0 0 1,3 2-1,1 2 274,-2-2 164,0 1-1,0-1 1,1-1-1,-1 1 1,1 0-1,9 4 1,-14-8-526,0 0 0,0 0 1,1 0-1,-1 0 0,0 0 0,0 0 1,0 0-1,0 0 0,0 0 0,1 0 1,-1 0-1,0 0 0,0 0 0,0 0 1,0 0-1,0 0 0,1 0 0,-1 0 1,0 0-1,0 0 0,0 0 0,0 0 1,0 0-1,0-1 0,0 1 0,1 0 1,-1 0-1,0 0 0,0 0 0,0 0 1,0 0-1,0 0 0,0 0 0,0-1 1,0 1-1,0 0 0,0 0 1,0 0-1,0 0 0,0 0 0,0-1 0,1-9 719,-6-11-91,-1 4-532,2 11 139,-14-10-13,0 0 0,-1 2-1,-21-13 1,28 20-16,1 0 0,-1 1 0,-22-8 1,26 10-84,6 4-116,-18-8 216,12 5-277,10 6-230,1-2 15,9 7 129,-1-1-2356,5 2-6914,-37-21 7045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21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962 131 11296,'5'-1'672,"1"-1"0,0 1 1,7-5-1,-12 5-504,0 1-1,1-1 1,-1 0-1,0 0 1,0 0 0,1 0-1,-1 0 1,0 0-1,0-1 1,0 1 0,-1 0-1,1 0 1,0-1-1,0 1 1,-1 0 0,2-3-1,-2 3-99,0-1 1,0 1-1,-1-1 0,1 1 1,0 0-1,-1-1 0,1 1 1,0 0-1,-1-1 0,0 1 1,1 0-1,-1 0 0,0-1 1,1 1-1,-1 0 0,-2-2 1,2 2-12,-3-5 0,-1 1-1,0 0 1,0 0 0,0 1 0,0 0 0,-1-1 0,0 2-1,0-1 1,0 1 0,0 0 0,0 0 0,-1 0 0,1 1-1,-1 0 1,-7-1 0,-68-10 319,80 12-324,0 1-1,0 0 1,0 0 0,0 0-1,0 0 1,0 0 0,-3 1-1,-120 21 505,98-13-256,-119 56 126,140-62-345,-1 1 1,1-1 0,-8 8-1,-80 59 246,-9 14-198,96-78-48,0 0-1,1 0 0,-11 13 1,-60 77 244,10 6-197,67-102-128,-4 6 63,0 1 0,1-1 0,-1 1 0,-2 9 0,-32 90 255,11 2-182,27-108-136,-1 4 40,0 0 0,1 0 0,-1 1 0,1-1 0,-1 0 0,1 0 0,1 0 0,0 8 0,-1-12-40,17 115 360,19 2-245,-33-108-44,0 1 0,10 15 0,44 77 143,-15-40-60,74 82 1,-98-123-110,1-1 0,1-1 0,1 0 0,0-2 0,1 0 0,1-2 0,1-1 0,29 14 0,-12-9 64,1-2 0,86 23 0,-71-30-41,-30-7 105,308-7 251,-277 2-273,59 5 0,-66-3-50,-37 0-107,1 0 0,-1 0 0,1 2 0,-1-1 0,24 7 0,-31-3-319,15 20 243,0 1-4003,-1-2-8051,-48-55 9142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22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 11120,'0'0'6477,"0"4"-5449,0 51-199,-3 222 366,-1-164-937,1 19-154,1-76 158,-6 87 3,-34 497 539,40-615-569,-12 95 123,11-80-323,6-42-345,2-4 247,-2 1-9,-2 3-73,1-1 1,-1 0-1,0 1 0,0-1 0,0 0 1,0 0-1,0-5 0,28-106-1095,-20 77-1297,8-31-6892,-39 159 7084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23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949 1 14344,'0'1'137,"1"0"0,0 0 1,0 1-1,-1-1 1,1 0-1,0 1 1,-1-1-1,1 0 1,-1 1-1,0-1 1,1 0-1,-1 1 0,0-1 1,0 1-1,0-1 1,0 1-1,0-1 1,0 0-1,0 1 1,-1-1-1,0 2 0,-2-1 745,-1-1-659,-1 0 0,0 0 0,0 0 0,0-1 0,-1 0 0,1 0 0,-6-1 0,-91-3 573,77 3-450,-117 1 120,111 2-220,-129 19 74,126-14-198,-152 42 14,152-38-210,-90 41-171,107-43-542,5-2 423,1 1 0,-13 12 0,24-20 339,-1 0 0,1 0 0,0 0 0,0 0 0,0 0 0,0 1 0,-1-1 0,1 0 0,0 0 0,0 0 0,0 0 0,0 1 0,0-1 0,0 0 0,0 0 0,0 0 0,-1 1 0,1-1 0,0 0 0,0 0 0,0 0 0,0 1 0,0-1 0,0 0 0,0 0 0,0 0 0,0 1 0,0-1 0,0 0 0,0 0 0,1 0 0,-1 1 0,0-1 0,0 0 0,0 0 0,0 0 0,0 1 0,0-1 0,0 0 0,1 0 0,-1 0 0,0 0 0,0 1 0,0-1 0,0 0 0,0 0 0,1 0 0,-1 0 0,0 0 0,0 0 0,0 0 0,1 1 0,-1-1 0,0 0 0,0 0 0,0 0 0,1 0 0,-1 0 0,0 0 20,5-1-57,-4 1-84,0 0-1,0 0 1,-1-1-1,1 1 1,0 0-1,0 0 1,0 0-1,0 0 0,-1 0 1,1 0-1,0 0 1,0 1-1,0-1 1,0 0-1,-1 0 1,2 1-1,10 2-8562,-28-7 6544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23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1007 18 15064,'-42'0'726,"-132"-4"6389,36-2-6179,108 4-928,-130-3-82,124 4-366,-168 1-266,170 1-186,-13 3 335,-34 4-2614,20-3-6517,142-12 7279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1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 14168,'16'53'3199,"-16"-57"-2650,-1-1 1615,0 6-2079,0 0 0,1 0 0,-1 0 0,1 0 0,-1 0 0,1 1 0,0-1 0,0 0 0,-1 0 0,1 2 0,-3 57 667,1-31-575,-8 46 0,6-52-149,1 5 80,-13 145 62,13-130 10,-12 227 44,14-215-182,6 210 26,-3-217-2,10 169 80,-3-87-134,-9-114-902,0-15 112,0-1 745,0 0 0,0 0 1,0 0-1,0 0 0,0-1 1,0 1-1,0 0 1,0 0-1,0 0 0,0 0 1,0 0-1,0-1 0,0 1 1,0 0-1,0 0 0,0 0 1,0 0-1,0 0 1,0 0-1,0-1 0,0 1 1,1 0-1,-1 0 0,0 0 1,0 0-1,0 0 0,0 0 1,0 0-1,0-1 0,0 1 1,0 0-1,1 0 1,-1 0-1,0 0 0,0 0 1,0 0-1,0 0 0,0 0 1,0 0-1,1 0 0,-1 0 1,0 0-1,0 0 1,0 0-1,0 0 0,0 0 1,1 0-1,-1 0 0,0 0 1,0 0-1,0 0 0,51 0-3245,-28 0-5609,-54 0 6677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27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19 11832,'-3'-2'42,"0"0"0,0 0 0,0-1 0,1 1 0,-4-4 0,5 4 493,4 3 191,64 17 1882,38 6-451,-68-17-1892,-34-6-233,6 1 54,1-1 1,0 0-1,0 0 1,16-2-1,-25 1-80,-1 0-1,0 0 1,1 0-1,-1 0 0,0 0 1,1 0-1,-1 0 1,0 0-1,1 0 0,-1 0 1,0 0-1,1 0 1,-1-1-1,0 1 0,1 0 1,-1 0-1,0 0 1,0 0-1,1-1 0,-1 1 1,0 0-1,0 0 1,1 0-1,-1-1 0,0 1 1,0 0-1,0 0 1,1-1-1,-1 1 0,0 0 1,0-1-1,0 1 1,0 0-1,0-1 1,0 1-1,0 0 0,0-1 1,0 0 24,0 0 1,-1 0-1,1 0 1,-1 1 0,1-1-1,-1 0 1,1 0-1,-1 0 1,0 1-1,1-1 1,-1 0 0,-1 0-1,-2-3 83,-1 1-1,0-1 1,-8-3 0,8 5-58,1 1 0,0 0 1,-1 0-1,0 0 0,1 1 0,-1 0 1,1 0-1,-1 0 0,0 0 1,1 0-1,-1 1 0,-4 1 0,1 2 165,-9 10-33,1 1 0,0 0 0,-14 19 0,21-24-153,6-6 4,-1 0-1,1 0 0,0 1 0,-5 9 0,3-6-17,-3 7 109,0 0-1,0 0 1,1 1 0,1 1 0,-5 20-1,6-10 54,5-26-168,0 1 1,0 0-1,0-1 1,0 1-1,1-1 1,-1 1-1,0-1 1,1 1-1,0-1 0,-1 1 1,1-1-1,0 0 1,0 1-1,-1-1 1,1 0-1,0 1 1,1-1-1,-1 0 1,0 0-1,0 0 1,2 1-1,-1-1-10,0 0 1,0 0-1,0 0 0,0 0 0,1 0 0,-1-1 0,0 1 0,0-1 0,1 1 1,-1-1-1,4 0 0,-2 0-1,1 0 0,-1 1 1,0-1-1,0 1 0,5 2 1,37 15 20,-45-18-24,0 0 1,-1 1-1,1-1 1,-1 0-1,1 1 1,0-1 0,-1 0-1,1 1 1,-1-1-1,1 1 1,-1-1-1,0 1 1,1 0 0,16 22 11,-14-19-12,-1 1 1,0 0-1,0-1 0,0 1 1,1 6-1,-2-2 0,0 0-1,-1 0 1,0 0 0,0 0-1,-3 13 1,-1-10-12,-6 7-6,-14 20 1,14-30-108,8-7 96,-3 3-14,-1 0 1,0-1 0,0 1 0,0-2-1,0 1 1,-1-1 0,0 1 0,-11 2-1,3-2-164,1-1 0,-1-1 1,0 0-1,-19-1 0,27-1 130,5 0-19,-1 0 0,1 0 0,0 0 0,0 0 0,0-1 0,0 1-1,0-1 1,-4-1 0,-19-9-709,6 1-2220,-2 0-5947,48 23 6767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1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844 1 13808,'-27'35'294,"19"-27"1508,5-8-425,0-11 2543,-9 51-3844,8-30-8,-30 50 38,25-48-6,-53 50 31,45-46-92,-1-2 0,-28 18 0,32-22-27,-3 1 48,-78 41 14,44-29-63,35-17-9,0 2-2,-32 10-13,-87 17-5,100-31 9,23-4-36,-2-2 29,1-1 0,-18-7 0,21 5 24,-1-5 25,0 1 1,1-2-1,0 1 1,-16-24 0,22 27-31,2 4-25,0-1 1,0 1-1,0-1 1,-2-7 0,-6-26-250,10 37 239,0 0 0,0-1 0,0 1 0,0 0 0,0 0 1,0-1-1,0 1 0,0 0 0,0 0 0,0-1 0,0 1 0,0 0 0,0 0 0,0-1 0,0 1 0,1 0 0,-1-1 1,0 1-1,0 0 0,0 0 0,0 0 0,0-1 0,1 1 0,-1 0 0,0 0 0,0 0 0,0-1 0,1 1 0,-1 0 1,0 0-1,0 0 0,1 0 0,-1 0 0,0-1 0,0 1 0,1 0 0,-1 0 0,0 0 0,0 0 0,1 0 0,-1 0 1,0 0-1,1 0 0,-1 0 0,0 0 0,1 0 0,-1 0-35,2 0 46,0 1 0,-1-1 0,1 1-1,0-1 1,0 1 0,-1 0 0,1 0-1,0-1 1,-1 1 0,1 0 0,1 2-1,21 18-1371,-18-16 169,26 23-10555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2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14704,'7'13'929,"-1"1"0,-1 0 0,0 0 0,3 19 0,5 66 189,-12-89-1066,9 110 34,-9-95-1018,5 93-368,-4-75-312,0-28 1364,-1-8 229,1 15-350,-1-21 244,0-4 3,1-16-82,3-42-1712,3-20-7370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2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15416,'0'0'0,"9"30"0,3 17 1447,-1-40 9,-2-25-1456,14 26-264,10 7 416,4-2 8,4 2-160,36 14-13335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3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4 361 11568,'-1'17'134,"1"-9"163,0-1-1,0 0 1,1 0-1,1 10 1,13 54 1508,-3-1 163,-10-52-1813,-1-9 125,0 0 0,0 1 1,-1 10-1,0-9-183,0-10-89,0-1 0,0 0-1,0 0 1,0 0 0,0 0-1,0 0 1,0 0 0,0 0-1,0 0 1,0 0 0,0 1-1,0-1 1,0 0 0,0 0-1,0 0 1,0 0 0,0 0-1,0 0 1,0 0 0,0 0-1,0 1 1,0-1 0,0 0-1,0 0 1,0 0 0,0 0-1,0 0 1,0 0-1,0 0 1,0 0 0,0 0-1,0 1 1,0-1 0,0 0-1,0 0 1,0 0 0,-1 0-1,1 0 1,0 0 0,0 0-1,0 0 1,0 0 0,0 0-1,0 0 1,0 0 0,0 0-1,0 0 1,-1 0 0,1 0-1,0 0 1,0 0 0,0 0-1,0 0 1,0 0 0,0 0-1,0 0 1,-3-3 82,1 0-50,1 1-18,0 0 0,0 1 0,0-1 0,0 0 1,1 0-1,-1 0 0,1 0 0,-1-3 0,-16-69 192,15 55-94,-3-95 48,6 87-48,11-121 35,-7 120-100,27-90 61,-31 115-79,0 1 1,0-1 0,0 1 0,0-1 0,2-3-1,10-13 105,25-28 0,-38 46-139,0 1 0,1-1 0,-1 1 0,1-1-1,-1 1 1,0 0 0,1-1 0,-1 1-1,1 0 1,-1-1 0,1 1 0,-1 0 0,1 0-1,-1-1 1,1 1 0,-1 0 0,1 0 0,0 0-1,-1 0 1,1 0 0,0 0 0,4-1 4,0 1 0,0 1 0,0-1 1,0 1-1,0 0 0,0 0 0,0 0 0,0 1 1,-1 0-1,1 0 0,0 0 0,-1 0 0,0 1 1,1-1-1,-1 1 0,0 0 0,-1 1 1,1-1-1,0 1 0,-1-1 0,4 6 0,6 9 28,-1-1-1,14 30 0,-8-6-17,31 99-677,-36-91-472,-10-35 398,-2-6 140,1 0 0,1 0 0,-1 0 0,5 10 1,-1-4-9887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3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14432,'13'42'1609,"14"25"175,-20-47-938,27 112 248,-25-97-706,17 69 4,-14-55-354,54 216 13,-12-10-27,-49-228 71,32 112 217,-17-63 117,-19-75-356,-2-3 1,-2-6-53,0-1 1,1 1 0,0-1 0,0 0-1,1 0 1,0-12 0,3-56 51,0 43-49,-2 29-3,0 0 0,1 0 0,0 0 0,-1 0 0,1 1 0,1-1 0,-1 0 0,1 1 0,0-1 0,0 1 0,0-1 0,5-6 0,-7 11-18,1-1 0,-1 1 0,0 0 0,1-1-1,-1 1 1,1 0 0,-1 0 0,0 0 0,1-1-1,-1 1 1,1 0 0,-1 0 0,0 0 0,1 0-1,-1 0 1,1 0 0,-1 0 0,1 0-1,-1 0 1,1 0 0,-1 0 0,0 0 0,1 0-1,-1 0 1,1 0 0,-1 0 0,1 1 0,-1-1-1,0 0 1,1 0 0,0 1 0,12 9 35,-11-8-28,7 8 7,0-1 1,-1 2 0,-1-1 0,0 1 0,0 0 0,-1 0-1,5 14 1,4 8-6,-6-5-293,-1 1 0,5 33-1,-12-48 244,4 14-1136,6 27-2440,-5-28-5363,-13-62 6745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3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12 521 13624,'-1'0'166,"1"0"0,-1 0 0,1 0 0,-1 0 0,1 0 0,0 0 1,-1 0-1,1 0 0,-1 0 0,1 1 0,-1-1 0,1 0 1,0 0-1,-1 1 0,1-1 0,-1 0 0,1 1 0,0-1 0,-1 0 1,1 1-1,0-1 0,0 0 0,-1 1 0,1-1 0,0 1 1,0-1-1,0 0 0,-1 1 0,1-1 0,0 1 0,0-1 0,0 1 1,0 0-1,0-1-128,1 1 1,-1-1 0,1 0 0,-1 0-1,1 1 1,-1-1 0,1 0-1,-1 0 1,1 0 0,-1 0 0,1 0-1,-1 1 1,1-1 0,1 0-1,-1 0 35,121 9-1177,-81-7 1033,-23 0-15,0-2 0,35-3 0,-42 2 76,-1 0 4,0 0 0,19-6 0,-26 6 4,1 0 0,-1-1 1,0 1-1,1-1 0,-1 0 0,0 0 0,0 0 1,0 0-1,0-1 0,0 1 0,2-4 0,-3 4 2,0-1-1,0 0 1,0 0-1,-1 0 1,1 0-1,2-7 0,-1-3 6,-1-1 0,0 0 0,-1 0 0,0-19 0,-1 32 0,-2-19 143,-19-76 101,15 78 86,-32-57 133,29 63-162,-1 5-202,0 0 0,0 0 0,-12-5 0,22 11-89,-1 1-1,1 0 0,-1 0 0,1-1 0,-1 1 1,1 0-1,-1 0 0,0 0 0,1 0 0,-1 0 1,1 0-1,-1 0 0,0 0 0,1 0 0,-1 0 0,0 0 1,-4 1 10,1 0 0,0 0 0,-1 1 0,1-1 0,0 1 0,0 0 0,0 0 0,0 0 0,1 1 0,-1 0 0,1-1-1,-1 1 1,1 0 0,0 1 0,0-1 0,0 1 0,1-1 0,-4 7 0,-1 4 30,1 1-1,0 0 1,1 0-1,-4 29 0,7-28 48,9 78 31,-4-74-98,22 71-10,-18-75-130,6 5-3,19 22 1,-19-25-2769,14 21-7228,-62-91 7602</inkml:trace>
  <inkml:trace contextRef="#ctx0" brushRef="#br0" timeOffset="1">693 581 14344,'-2'11'3623,"1"-7"-1131,0-9-1358,0-8-1127,0 1 0,-4-16 0,2 10-7,-10-71-7,6 45-17,-14-74-4,16 95 8,-36-167-4,37 166 24,3 23 0,1-1 1,0 1-1,0 0 0,0 0 0,0 0 0,0-1 0,0 1 0,1 0 0,-1 0 1,1-2-1,0 2-1,0 0 1,0-1 0,0 1 0,0 0 0,0 0 0,0 0-1,1 0 1,-1 0 0,1 0 0,-1 0 0,0 1 0,1-1-1,-1 1 1,1-1 0,-1 1 0,4-1 0,-5 0-3,1 1 0,-1 0 0,1 0 0,-1 0 0,0 0 0,1 0 0,-1 0 0,1 0 0,-1 0 0,0 0 0,1 0 0,-1 0 0,0 0 0,1 0 0,-1 0 0,1 0 0,-1 1 0,0-1 0,1 0 0,0 0 0,16 8-78,19 12 0,-24-12-219,-1 0 0,16 14 0,-14-11-121,21 15 0,-7-7-378,1-3-1,0 0 0,52 20 1,-13-9-10394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4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130 606 13536,'3'8'42,"0"-1"371,0 0 1,-1 0-1,3 15 1,8 66 1461,2 56 403,-12-113-1763,16 104-3205,-19-135 2686,0 0-1,0 0 1,-1 0 0,1 1-1,0-1 1,0 0 0,0 0-1,0 0 1,0 0 0,1 1-1,-1-1 1,0 0 0,0 0-1,0 0 1,0 0 0,0 1-1,0-1 1,0 0 0,0 0-1,0 0 1,0 0 0,0 0-1,1 1 1,-1-1 0,0 0-1,0 0 1,0 0 0,0 0-1,0 0 1,0 0 0,1 0-1,-1 0 1,0 1 0,0-1-1,0 0 1,0 0-1,1 0 1,-1 0 0,0 0-1,0 0 1,0 0 0,1 0-1,1 0-50,0-1-1,0 1 1,0 0-1,0-1 1,-1 1-1,1-1 1,0 1-1,0-1 1,0 0-1,0 0 1,-1 0-1,1 0 1,3-2-1,5-4-1401,26-10-8596</inkml:trace>
  <inkml:trace contextRef="#ctx0" brushRef="#br0" timeOffset="1">1 1 14072,'0'0'0,"6"14"0,2 12 904,2-2 0,0-1-904,27-1-640,14-5 680,38 22-10952,-178-78 10912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4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0 14344,'-6'68'341,"5"-47"1367,5 136 545,-1-113-1260,10 93 1,4 19-782,-9-95-146,38 217-162,-43-262-343,4 16 0,48 148-801,-54-178 1160,-1 0 1,1 0 0,-1-1-1,1 1 1,0 0 0,0 0-1,0 0 1,0-1 0,0 1-1,0 0 1,3 1 0,-4-3 79,4 5-190,1 0 1,0 0-1,0 0 0,11 6 1,-12-9 157,0 0 1,-1-1 0,1 0-1,0 1 1,0-1 0,0-1-1,8 2 1,-12-2 31,0 0-18,1 0 0,0 0 0,0 0 0,0 0 0,-1 0 0,1 0 0,0 0 0,0 0 0,0 0 0,-1 0 0,1-1 0,0 1 0,0 0 0,-1 0 0,1-1 0,1 0 0,-2 1 18,5-2-62,0-1 1,0 0 0,-1 0-1,8-6 1,30-37-1890,25-18-7495</inkml:trace>
  <inkml:trace contextRef="#ctx0" brushRef="#br0" timeOffset="1">367 392 16943,'0'0'0,"-31"3"0,-20 1 1160,-6 13 8,-11 9-1168,22-7-784,11 1 928,-44 18-13575,158-76 13431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6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807 1 12104,'-4'11'203,"2"-7"118,1 0 0,-1 0 1,0 1-1,-3 4 0,-26 41 1710,-10 10 304,27-42-2140,-53 70 1391,52-69-1480,0 4 249,-67 129 134,63-113-196,-35 78 1,-5 15-180,36-77 166,-87 225 102,89-227-154,-77 167 61,80-184-234,-18 36 3,0-6-46,29-53-37,-1-1-1,0 0 0,-11 14 1,16-24-193,2-4-76,0-3 213,-1 0 0,1 0 0,1 0 0,-1-1 1,1 1-1,0 0 0,1-10 0,0 7-18,-1 7 51,0 0-1,0 0 1,0 0-1,0 0 1,0 0-1,0 0 1,0 0 0,1 0-1,-1 0 1,1 0-1,-1 0 1,0 0-1,2-1 1,12-20-375,20-25 0,-19 25-2093,14-19-7007,-67 96 7151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7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14072,'1'4'1576,"14"48"149,19 79-9,-27-103-1390,22 135 65,-23-122-396,30 217 5,-30-207 8,16 167 74,-20-183 258,0-2-125,5 73 426,-3-84-267,-4-21-336,3 6-28,-3-7-2,1 0 0,-1 0 1,0 0-1,0 0 1,0 1-1,0-1 0,1 0 1,-1 0-1,0 0 1,0 0-1,0 0 0,0 0 1,1 0-1,-1 0 1,0 0-1,0 0 0,0 0 1,0 0-1,1 0 1,-1 0-1,0 0 0,0 0 1,0 0-1,1 0 1,-1 0-1,0 0 1,0-1-1,0 1 0,0 0 1,1 0-1,-1 0 1,0 0-1,0 0 0,0 0 1,0 0-1,0-1 1,0 1-1,1 0 0,-1 0 1,0 0-1,0 0 1,0-1-1,0 1 0,0 0 1,0 0-1,11-16 115,-1 0 1,12-26-1,-20 36-111,1 1 0,0 0 0,4-5 0,49-73 40,10-16-66,-38 59-106,112-152-174,-135 185 105,0 0 1,0 1 0,9-8-1,135-119-848,-147 131 970,0 0 1,0 0-1,0 0 0,1 1 1,-1-1-1,0 1 0,1 0 1,-1-1-1,5 0 0,4-2-155,0 1 0,23-5 0,-27 7 192,1 1 1,-1 0-1,0 1 1,0-1-1,7 3 0,-14-3 30,1 0-13,0 0-1,0 0 0,0 0 0,0 0 1,0 1-1,0-1 0,-1 0 0,1 1 1,0-1-1,0 1 0,0-1 0,0 1 1,-1-1-1,1 1 0,1 0 0,2 3-30,0 0 0,0-1 0,0 1 0,5 8 0,15 38-2178,19 24-8671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5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13720,'0'0'0,"7"0"0,2 1 320,2 9 8,1 0-328,12 9-10384,-48-38 10384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28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1 104 9592,'63'14'220,"-58"-13"1507,-9-2-592,-20-3 447,19 3-714,15 4 583,0 1-972,-7-3-379,-1 0-1,1 0 1,-1 0-1,1-1 0,0 1 1,0 0-1,-1-1 1,1 0-1,0 0 1,0 0-1,3 0 0,-1-1-61,0-1-1,0 1 1,0-1-1,0 0 1,0 0-1,-1-1 1,1 1-1,7-7 1,-8 6-35,-1-1 1,0 1-1,0-1 1,0 0-1,0 0 1,-1 0-1,4-8 1,-1-8-2,-2-8 1,-3 27-1,0 0-1,-1 0 1,1 0 0,0 1 0,0-1-1,-1 0 1,1 0 0,-1 1-1,1-1 1,-1 0 0,1 1-1,-1-1 1,1 1 0,-1-1-1,0 0 1,1 1 0,-1-1-1,0 1 1,1 0 0,-1-1-1,0 1 1,0 0 0,0-1 0,0 1 1,-3 0 32,-23 13 30,21-8 30,-4 9-14,0 0 0,-11 23-1,1 7-17,20-43-63,-1 0 1,1-1-1,0 1 0,-1 0 1,1 0-1,0 0 0,0-1 1,0 1-1,0 0 0,0 0 1,0 0-1,0 0 0,0 0 1,0-1-1,0 3 0,2 0-1,0 1-1,1 0 1,-1-1-1,1 0 1,0 1-1,-1-1 1,2 0-1,-1-1 0,5 5 1,-6-5-12,9 4-127,56 21-162,-51-20-372,82 45-292,-77-41 174,83 50-200,19 11-1275,-29-18-6499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7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14520,'17'79'240,"18"82"2761,-13-61-2800,-17-85-988,19 24-211,-22-37 882,0-8-40,5-20-306,5-44 0,-7 39-790,16-88-8021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8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13984,'0'0'0,"0"14"0,3 6 64,5 11 8,3 7-72,9 30-10128,-40-136 10128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8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 13272,'12'57'1352,"2"26"172,5 68 462,-16-123-1551,6 111 119,-8-113-414,7 99 302,-5-70-125,-9-70 70,-1-17-317,4 15 92,-5-99 42,8 87-176,7-57 4,6-25-26,-6 80-6,2 0-1,2 0 0,21-45 1,-31 74-2,0-1 0,0 0 1,1 1-1,-1-1 0,1 1 0,3-5 1,-5 7 1,7-7-3,0-1 0,12-10 1,-16 16 2,0 0-1,0 0 1,0 0 0,1 0 0,-1 1 0,1-1 0,-1 1 0,1 0 0,0 0-1,3 0 1,-1 0 1,0 1 0,0 1-1,-1-1 1,1 1-1,0 0 1,-1 1 0,1-1-1,-1 1 1,1 0 0,-1 1-1,0-1 1,8 6-1,-11-8 5,-1 1 0,1 0 0,-1 0 0,1 1 0,-1-1 0,1 0 0,1 3 0,18 21 31,19 29-1,-29-35 78,38 98 153,-44-105-213,20 60 60,-19-50-86,-6-21-27,1 0 1,-1 0-1,0 0 1,1 0-1,-1 0 1,1 0-1,-1 0 1,1 0-1,0 0 1,1 1-1,-2-2 0,0 0 0,1 0 0,-1-1 0,0 1 0,0 0 0,1 0 0,-1-1 0,0 1 0,1 0 0,-1-1 0,0 1 0,0 0 0,0-1 0,0 1 0,1-1 0,-1 1 0,0 0 0,0-1 0,0 1 0,0-1 0,0 1 0,0 0 0,0-1 0,0 1 0,0-1 0,5-33-158,4-54-42,-2 35-199,-4 30 338,8-46 15,14-46 66,-19 100 82,-4 12-86,0-1 0,0 1 0,1 0 0,-1 0 0,1 0 0,-1 0 0,1 1 0,0-1 0,6-3 0,-9 5-12,1 1 0,-1 0 0,0 0 0,0 0 0,0 0 0,0 0 0,1 0 0,-1 0 1,0 0-1,0 0 0,0-1 0,1 1 0,-1 0 0,0 0 0,0 0 0,1 0 0,-1 0 0,0 0 1,0 0-1,0 1 0,1-1 0,-1 0 0,0 0 0,0 0 0,0 0 0,1 0 0,-1 0 0,0 0 1,0 0-1,0 0 0,0 1 0,1-1 0,-1 0 0,0 0 0,0 0 0,0 0 0,0 0 0,0 1 0,1-1 1,-1 0-1,6 8 35,0-1 1,0 1-1,0 0 1,-1 0-1,6 14 1,-4-2 115,24 104 2,-26-93-322,10 156-182,-10-130-2696,5 54-6827,-24-259 7441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8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21 282 14880,'18'19'269,"-18"-18"-179,1-1-1,-1 1 1,1-1 0,-1 1 0,1-1 0,-1 1-1,0 0 1,1-1 0,-1 1 0,0-1-1,0 1 1,1 0 0,-1 0 0,0 0-1,16 77 1707,-11-39-820,0 45 0,-5-68-860,1 11 286,-1 48 3,0 26-324,0 118-79,-1-183 4,-4 86 34,3-109 161,-1-10-132,0-6-12,-2-19-8,-19-125 134,20 114-166,-1-9 63,-13-196 22,17 224-89,1-21 0,13-195 29,-12 218-19,4-18 0,41-154 43,-45 180-59,0 0 1,1 0 0,-1 0 0,1 0 0,3-5-1,30-45 40,-26 42-40,20-18-1,-29 30-6,1 0 1,-1-1 0,1 0 0,-1 1 0,1-1 0,-1 1 0,1-1-1,0 1 1,-1-1 0,1 1 0,0-1 0,0 1 0,-1 0 0,1-1-1,0 1 1,0 0 0,-1 0 0,1-1 0,0 1 0,0 0 0,0 0 0,0 0-1,1 0 1,6 0 3,0 0 0,1 0 0,-1 1 0,11 2 0,-6 1 3,0 0 0,19 10-1,-32-14-6,2 1 10,1 0 0,-1 1 0,1-1 0,-1 1 0,0-1 0,0 1 0,3 2 0,42 41 70,-2 10-53,-43-52-19,0-1-1,0 1 1,0 0-1,-1 0 1,1 0 0,1 3-1,19 52 47,-8 4-33,-14-62-21,0 3 8,1-1 0,-1 1-1,0-1 1,0 1 0,0 0 0,0 3 0,-2 9 12,-1 0 0,0 0 1,-10 25-1,12-38-14,1-1 0,-1 1 0,0-1 0,0 1 0,0-1 0,0 0-1,0 1 1,-1 0 0,-8 8 7,0-2 0,-1 1 1,1-1-1,-16 8 0,10-10-7,-4-3-20,-35 3 0,54-6-8,-1 0-1,1 0 1,-1 0-1,1-1 1,-1 1-1,0 0 1,-2-2-1,-70-28-318,61 22-286,-40-44-283,52 51 830,0 0 1,0 0 0,0 0 0,0 0 0,0 0 0,1 0-1,-1-1 1,0 1 0,0-2 0,-26-74-913,24 59 758,2-79-1070,1 77 95,-2-89-9957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9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14704,'2'68'742,"-1"-51"292,9 113 925,-6-92-1037,10 82 3,1 18-641,-8-79 209,12 91 1,4 34-396,-1-21-98,-4-39-34,-11-80-140,30 134-114,-30-150-110,28 68-230,-35-95 597,0-1 0,0 1 0,0-1 0,0 1 0,1-1 0,-1 1 0,0-1 0,0 0 0,0 1 0,1-1 0,-1 1 1,0-1-1,0 0 0,1 1 0,-1-1 0,0 0 0,1 1 0,-1-1 0,0 0 0,1 0 0,-1 1 0,1-1 0,-1 0 0,1 0 0,0 1-9,0-1-1,1 0 1,-1 0-1,0 1 1,1-1-1,-1 0 1,0 0-1,0 0 1,1-1-1,-1 1 1,0 0-1,1 0 1,-1-1-1,0 1 1,0-1-1,0 1 0,1-1 1,-1 1-1,0-1 1,0 0-1,0 0 1,0 1-1,0-1 1,1-2-1,2-1-18,0 0 0,-1 0 0,0-1 0,0 1 0,5-11-1,8-23-2134,12-17-8579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9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1 367 14256,'4'7'361,"1"-1"1,0 0-1,0 0 0,0 0 1,1-1-1,0 0 1,0 0-1,8 5 1,-5-7 426,51 10 214,-47-12-742,60-7 42,-57 3-356,63-31-18,-78 33 68,1 1 0,-1-1 0,0 0 0,1 0 0,-1 0 0,0 0 0,0 0 0,0 0 0,2-2 0,11-15-13,-1 0-1,11-23 0,-23 39 14,1-1 0,-2 1 1,1 0-1,0 0 0,0-1 0,0-2 0,3-22-7,-1 1-1,-1-28 1,-5 3-13,1 36 21,-4-27 11,6 41-4,0 0-1,-1 0 1,1 0-1,0 0 1,0 0-1,0 0 1,-1 0 0,1 1-1,-1-1 1,1 0-1,-1 0 1,1 0-1,-1 0 1,0-1-1,-9-9 29,0 1-1,-1 0 0,-18-14 1,29 24-16,-1-1 0,1 1 0,-1-1 1,0 1-1,1 0 0,-1-1 0,0 1 0,1 0 1,-1-1-1,0 1 0,0 0 0,1 0 0,-1 0 1,0 0-1,0 0 0,0 0 0,1 0 1,-2 0-1,-10 1 69,0 0 0,0 2 0,0-1 0,-15 6 0,26-7-65,0-1-1,0 1 1,-1-1-1,1 1 1,0-1 0,0 1-1,0 0 1,0-1-1,0 1 1,1 0 0,-1 0-1,-1 1 1,-16 20 158,-26 40 0,34-42 50,-29 82 62,34-82-230,-3 69-2,8-88-66,0 1 1,0-1 0,0 1-1,0-1 1,0 0 0,0 1-1,1-1 1,-1 1 0,1 0-1,4 10-54,0-1 0,1 0 0,11 16 0,-17-26 5,1-1 0,-1 1 0,1 0 0,-1-1 0,1 1 0,0 0 0,-1-1 0,1 1 0,0-1 0,0 1 0,-1-1 0,1 1 0,1-1 0,16 7-301,-1-1 1,26 5 0,-26-9-235,79-6-154,-77 2 546,87-25-2169,-10 3-8277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40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0 200 12728,'21'65'1954,"-13"-39"-1075,10 34 652,-5-15-982,16 64-56,-24-86-460,51 176 566,-56-198-584,1 0-1,-1 0 1,0-1 0,0 1-1,1 0 1,-1 0 0,0-1-1,1 1 1,-1 0 0,1-1-1,-1 1 1,2 1 0,-2-2-14,0 0 1,0 0 0,0 0-1,1 0 1,-1 0-1,0 0 1,0 0 0,0 0-1,0 0 1,0 0 0,1 0-1,-1 0 1,0 0 0,0 0-1,0 0 1,0 0 0,1 0-1,-1 0 1,0 0-1,0 0 1,0 0 0,0 0-1,0 0 1,1-1 0,-1 1-1,0 0 1,0 0 0,0 0-1,0 0 1,0 0 0,0 0-1,1 0 1,-1-1-1,5-8 18,-5 9-19,1-10 80,-3-79 18,1 67-90,1-37 4,0-24-10,21-118-3,-15 168-6,11-27 1,-14 51 6,0-1 0,1 1 0,8-15 0,-11 21 1,1 1-1,0-1 1,0 1 0,0-1 0,0 1 0,0 0-1,1 0 1,-1 0 0,1 0 0,-1 0 0,1 1-1,0-1 1,0 1 0,-1 0 0,1 0 0,0 0-1,0 0 1,0 0 0,4 0 0,-7 1 1,0 0 0,1 0 0,-1 0-1,1 0 1,-1 0 0,1 0 0,-1 0 0,1 0 0,-1 0 0,0 0 0,1 0 0,-1 0 0,1 0 0,-1 0 0,1 1-1,-1-1 1,0 0 0,1 0 0,-1 1 0,0-1 0,1 0 0,-1 0 0,1 1 0,-1-1 0,11 10 26,-1-1 1,0 2 0,16 21-1,-14-14 234,38 88 96,-41-85-158,2 11-75,50 119 582,-61-151-685,1 1-8,-1 0-1,0 0 1,1 0 0,-1 0-1,0-1 1,1 1 0,-1 0-1,1 0 1,-1 0-1,1-1 1,0 1 0,-1 0-1,1-1 1,0 1 0,0 0-1,0-5 29,-1-68 22,1-28-48,0 78-8,14-94 17,-11 94 28,25-74 69,-28 94-90,-1 1 0,1-1 0,-1 1 0,1-1 0,0 1 0,-1 0 0,1 0 0,2-3 0,2-2 33,0 1 0,1-1 0,0 1 0,0 0 0,13-7 0,-19 12-58,0-1-1,1 1 0,-1 0 0,0 0 1,1 0-1,-1 0 0,0-1 0,1 1 1,-1 0-1,0 0 0,1 0 0,-1 0 1,0 0-1,1 0 0,-1 0 0,0 0 1,1 0-1,-1 0 0,0 0 0,1 0 1,-1 0-1,0 0 0,1 0 0,-1 1 1,0-1-1,1 0 0,-1 0 0,0 0 1,0 0-1,1 1 0,-1-1 0,8 6 33,-1-1 0,0 1 0,0 0 0,0 1 1,-1 0-1,6 8 0,-1 1 129,40 84 37,-42-79-212,60 166-1523,-69-186 1500,0-1 1,0 1 0,1-1 0,-1 1 0,0-1-1,0 1 1,1-1 0,-1 1 0,0-1 0,0 1-1,1-1 1,-1 1 0,1-1 0,-1 0 0,0 1-1,1-1 1,-1 0 0,1 1 0,-1-1 0,1 1-1,5 2-80,0-1 0,0 1 0,1-1 0,-1 0 0,1 0 0,9 0 0,1 2-2416,15 5-7055,-75-21 7195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40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1 217 13536,'50'84'2921,"-44"-75"-2591,1 0 0,-1-1 0,1 0 0,9 7 0,-7-6-210,1 1 106,1 0 0,-1-1 0,17 10 0,-14-10-192,2-1-6,73 26 30,-69-30 42,82 3 40,-98-7-123,-1 0 0,1 0 0,-1 0 0,1 0 0,4-2 0,17-5 52,39-17 0,-62 23-64,0 1 0,1-1 0,-1 0-1,0 1 1,0-1 0,0 0-1,0 0 1,0 0 0,0 0 0,0 0-1,0 0 1,1-1 0,14-21 28,-2 0 0,13-25 1,-26 46-16,1-1 0,-1 0 0,0 1 0,-1-1 0,2-5 0,3-26 71,0-47 0,-6 60 131,-4-9-81,-9-29 0,13 58-133,1-1 0,0 1 0,-1 0 0,0-1 0,1 1 0,-1 0 0,0 0 0,1 0 0,-1-1 0,-1 0 0,-12-12 30,0 0-1,-22-17 1,35 30-26,0 0-1,0 1 1,0-1-1,0 0 1,0 1-1,0-1 1,0 1-1,0 0 1,0-1-1,0 1 1,0 0-1,0-1 1,-2 1-1,-17-2 55,-1 2 0,-26 1 0,45-1-49,1 0 0,0 0-1,-1 1 1,1-1 0,-1 0-1,1 1 1,0-1 0,-1 1-1,1-1 1,-2 2 0,-15 9 65,1 0 0,-20 19 0,36-29-60,0 0 1,0 0 0,0 0-1,-1 0 1,1 1 0,0-1-1,1 0 1,-1 1 0,-1 1-1,-11 25 118,-10 33-1,19-41-4,2 84 66,2-101-171,0-1-1,1 1 1,-1-1-1,0 1 1,1-1 0,1 3-1,9 24 70,18 34 0,-18-47-291,8 4 0,30 24-1,-33-34-592,11 2 298,30 9 0,-41-18 317,73 4-2448,-9-1-9473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40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13176,'13'55'1433,"3"39"187,-11-72-712,22 99 300,-21-95-642,33 105 141,-30-102-574,47 130 67,-45-132 0,26 51 66,-37-77-252,1 0 1,-1-1 0,0 1-1,1 0 1,-1-1 0,1 1-1,-1 0 1,1-1 0,-1 1-1,1-1 1,-1 1 0,1-1-1,0 1 1,0 0 0,-1-1-13,1 0 0,-1 0 0,0 0 0,0 0 0,1 0 0,-1 0 0,0 0 0,0 0 0,0 0 0,1 0 1,-1 0-1,0 0 0,0 0 0,0-1 0,0 1 0,1 0 0,-1 0 0,0 0 0,0 0 0,0 0 0,0 0 0,1-1 0,-1 1 0,0 0 0,0 0 1,0 0-1,0 0 0,0-1 0,0 1 0,1 0 0,2-12 7,-2 2 24,-11-71 9,7 61-36,-3-35 1,-1-22-6,9-117-2,-2 180 0,3-25-13,24-130-10,-26 165 16,-1 0 0,1 0 0,1 0 0,1-5 0,-3 9 8,5-13-20,10-15 0,-13 25 20,-1 0-1,1 1 0,0-1 0,0 1 1,0-1-1,0 1 0,1 0 1,-1 0-1,0 0 0,6-3 0,-6 4 1,0 1-1,0-1 1,0 1-1,0-1 1,0 1-1,0 0 0,0-1 1,0 1-1,0 0 1,0 0-1,0 1 1,0-1-1,0 0 1,0 1-1,3 0 1,0 1 7,0 0 1,0 0 0,6 5-1,-8-5 7,-2-2 0,0 1 0,1 0 0,-1-1 0,0 1 0,0 0-1,0 0 1,0 0 0,0 0 0,-1 0 0,1 0 0,0 1 0,1 1-1,75 130 254,-63-101-14,43 133 95,-47-133-128,32 105 46,-36-115-260,18 45-54,-24-65 9,1 0-1,0-1 0,-1 1 1,1 0-1,0-1 0,0 1 1,0 0-1,0-1 0,0 1 1,0-1-1,1 1 0,-1-1 1,0 0-1,1 0 0,-1 1 1,1-1-1,0 0 0,-1 0 1,3 1-1,2-3-847,-1-2 702,1 0 1,-1-1-1,0 1 0,0-1 0,7-7 0,-10 8-855,1 0-1,0 0 0,1 1 1,-1-1-1,0 1 1,1 0-1,4-3 0,-7 5 934,-1 0 0,0 0 0,0 0 0,0 0 0,1 0-1,-1 0 1,0 0 0,0 0 0,0 0 0,0-1 0,1 1-1,-1 0 1,0 0 0,0 0 0,0 0 0,0 0 0,0 0-1,0 0 1,1-1 0,-1 1 0,0 0 0,0 0 0,0 0-1,0 0 1,0-1 0,0 1 0,0 0 0,0 0 0,0-1-1,-30 24-2154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41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331 0 13720,'35'126'240,"-26"-87"961,19 95 4,3 24-784,-18-91 479,56 272 271,-55-275-716,54 209 81,-55-226-608,46 132-174,-49-155-574,-7-19 644,-2-1 102,1 0 0,0-1 0,0 1 0,0-1 0,1 1 0,-1-1 0,1 0 0,-1 0 0,1 0 0,0 0 0,1 0 0,4 3 0,-8-6 51,0 0 0,0 0 1,0 0-1,1 0 0,-1 0 0,0 1 1,1-1-1,-1 0 0,0 0 0,0 0 1,1 0-1,-1 0 0,0 0 0,1 0 1,-1 0-1,0 0 0,0 0 0,1 0 1,-1 0-1,0 0 0,0-1 0,1 1 1,-1 0-1,0 0 0,0 0 0,1 0 1,-1 0-1,0-1 0,0 1 0,1 0 1,-1 0-1,0 0 0,0-1 0,10-7-172,0 0 0,-2 0-1,1-1 1,14-19-1,-5 7-1817,18-16-5300,-84 87 5497</inkml:trace>
  <inkml:trace contextRef="#ctx0" brushRef="#br0" timeOffset="1">669 224 15152,'0'0'0,"-64"4"0,-42 4 1951,-7 29 9,-23 16-1960,-114 38-14311,500-182 14311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28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0 13896,'-34'11'3079,"32"-11"-2957,1 1-1,0 0 0,-1-1 1,1 1-1,0 0 0,0 0 0,0 0 1,-1 0-1,1 0 0,0 0 0,0 0 1,1 0-1,-3 3 0,-2 2 325,-39 50-32,35-42-434,-2 1-63,-12 16 0,9-18-279,15-11 194,4 9 29,-3-7 54,0 0-1,0 1 1,2 8 0,17 64-343,-15-51-335,6 37 1,-10-48 570,-2-13 72,0-1 0,1 1 0,-1 0 0,0-1 0,0 1 1,0 0-1,-1 2 0,-2 11-280,0-1 0,-9 23 0,12-36 386,0-1 1,0 1-1,-1-1 1,1 1-1,0 0 0,0-1 1,-1 1-1,1-1 1,0 1-1,-1-1 0,1 0 1,-1 1-1,1-1 1,-1 1-1,1-1 0,-1 0 1,1 1-1,-1-1 1,0 1-1,-9 3-235,0 1 0,-1-2 0,1 1 0,-21 3 0,19-5-414,-66 20-7270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49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12824,'-12'1'822,"-3"1"2190,15-2-2990,0 0 0,0 0 0,0 0 1,0 0-1,0 0 0,0 0 0,0 0 1,0 0-1,0 0 0,-1 0 0,1 0 0,0 0 1,0 0-1,0 0 0,0 0 0,0 0 0,0 0 1,0 0-1,0 0 0,0 0 0,0 0 0,0 0 1,0 0-1,0 0 0,0 0 0,0 0 1,0 1-1,0-1 0,0 0 0,0 0 0,0 0 1,0 0-1,0 0 0,0 0 0,0 0 0,0 0 1,0 0-1,0 0 0,0 0 0,0 0 0,0 0 1,0 0-1,0 0 0,0 0 0,0 0 1,0 0-1,0 0 0,0 1 0,0-1 0,0 0 1,0 0-1,0 0 0,0 0 0,0 0 0,1 0 1,-1 0-1,0 0 0,0 0 0,0 0 0,8 4 595,-1-1-271,1 0-1,11 7 0,-9-4-314,19 8 0,10 2 7,11 4-30,-30-11-10,-3-2-10,0-1 0,28 7 0,-38-12-1,3 2 1,0-1 0,-1-1 0,1 0 0,0 0 0,15-1-1,-12-3 9,-12 3 4,-1 0-1,0 0 0,0 0 1,1 0-1,-1 0 0,0 0 0,1 0 1,-1-1-1,0 1 0,1 0 1,-1 0-1,0 0 0,0-1 1,1 1-1,-1 0 0,0 0 0,0 0 1,0-1-1,1 1 0,-1 0 1,0-1-1,0 1 0,0 0 1,0 0-1,1-1 0,-1 1 0,0 0 1,0-1-1,0 1 0,0 0 1,0-1-1,0 1 0,0 0 1,0-1-1,0 1 0,0 0 0,0-1 1,-3 0-132,-14 4 254,-4 2-3286,3-2-5727,42-8 6703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49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101 262 9688,'0'0'6592,"1"-6"-5793,1-15-174,0 0-1,-3-30 1,0 40-485,0-7 286,-2-1-1,-4-20 1,6 38-398,1 0 0,0 0-1,-1 0 1,1 0 0,-1 0 0,0 0 0,1 1 0,-1-1-1,0 0 1,0 0 0,1 0 0,-1 1 0,0-1-1,0 0 1,0 1 0,0-1 0,0 1 0,0-1-1,0 1 1,0-1 0,0 1 0,0 0 0,0 0-1,-2-1 1,-1 1-17,0 0-1,1-1 0,-1 2 1,0-1-1,-4 1 0,-6 4 56,-4-1-364,16-6-420,2-1 621,-1 1 0,0-1 1,1 0-1,-1 1 0,1-5 0,-4-19-2544,1 6-6510,8 46 6867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0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11568,'7'-3'395,"18"-6"3133,-23 9-3338,-1-1 0,1 1-1,-1 0 1,1-1 0,-1 1 0,1 0 0,-1 0 0,1 0 0,-1 0-1,1 1 1,-1-1 0,1 0 0,2 3 1443,-8-2-959,-6 0-941,-1-1-72,2 0-2520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23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0 204 13624,'0'0'6223,"7"-6"-5623,23-18-428,-16 14 88,62-27 112,-57 30-72,88-22 130,-82 25-84,121-12 136,-110 14-156,198 0 116,-185 2-194,180-4 68,-186 3-250,157-13 12,-165 10-90,117-19-91,-126 19-364,24 0 330,37-3-3642,-24 1-6959,-147 14 8089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2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15960,'0'0'0,"2"9"0,3 5 879,-5 7 1,-3 0-880,6-5-1096,3 2 1152,2 15-11967,-16-66 11911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3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17391,'21'-4'1256,"-10"1"0,-2 3-1256,2 4-1240,-3 3 1240,12 4-13367,-40-22 13367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3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16495,'-2'13'190,"1"-8"112,0 0-1,0 0 1,1 1-1,0 6 1,3 58 1566,9 73 48,-9-105-1468,8 87 4,40 388-380,-35-369-83,-5-38 0,-7-67-29,3 5 2,16 115-370,-11-65-178,-11-86-374,-2-29 7,-2-5-2130,1 5-5868,4 49 6747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4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965 0 15512,'0'0'1727,"-2"7"-287,-6 19-948,8-25-419,0 0 0,-1-1 0,1 1 0,0 0 0,-1 0 0,1 0-1,-1-1 1,1 1 0,0 0 0,-1 0 0,0-1 0,1 1 0,-2 0-1,-56 53 1271,42-43-750,-78 44 143,73-43-616,-101 43 39,95-44-86,-119 48 22,115-46-62,-136 57-6,136-57-94,0 0 5,-87 39-514,58-19-134,58-32 618,0 0-1,1 0 1,-1 0-1,0 1 1,1-1-1,-1 0 1,1 1-1,-1-1 1,1 1-1,0 0 1,0-1-1,0 1 1,-1 0 0,2 0-1,-1 0 1,0 0-1,0 0 1,0 2-1,1-3 78,0-1 0,0 1 0,0-1 0,0 1 0,0 0 0,0-1 0,0 1 0,0-1 0,0 1 0,0-1 0,0 1 0,1-1 0,-1 1 0,0-1 0,0 1 0,1-1 0,-1 1 0,0-1 0,1 1 0,-1-1 0,0 1 0,1-1 0,-1 1 0,1-1 0,0 2-23,15 11-2382,4 9-9473</inkml:trace>
  <inkml:trace contextRef="#ctx0" brushRef="#br0" timeOffset="1">774 1457 17655,'-13'11'1001,"-22"16"0,-69 38 3308,54-38-4090,-21 6-471,63-29-310,1-1 1,1 1-1,-1 0 1,-8 6-1,5-3 256,8-6-857,3-2 764,2-4 81,2 1 210,8-10-2466,-3 4-6087,-23 24 6513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4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14880,'5'58'1205,"-2"-33"-529,13 105 1453,-12-90-916,7 95 1,2 24-844,-9-91 270,4 104 0,-3 35-512,-6-33-128,-4-51-120,2-83-478,-18 83-270,18-115 539,1-7-116,1 0 419,1-1-1,-1 0 0,1 0 1,-1 0-1,1 0 0,-1 0 1,1 0-1,-1 0 0,1 0 1,-1-1-1,1 1 0,0 0 1,-1 0-1,1 0 0,-1 0 1,1-1-1,-1 1 0,1 0 1,0 0-1,-1-1 0,1 1 1,0 0-1,-1-1 0,1 1 1,0 0-1,-1-1 0,1 1 1,-1-1-1,-2-5-23,1 0-1,-1 1 1,-1-8 0,4 11-228,-1 1 1,1-1-1,-1 1 1,0-1-1,1 1 1,-1-1-1,0 1 1,-2-2-1,-12-19-9011,36 51 6979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4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1 405 15960,'40'-6'310,"-26"2"1243,50-25 523,-50 20-1014,66-59 332,-63 52-812,69-77 122,-69 74-696,0 1 73,120-114-878,-135 131 677,-1 0 1,0 0-1,1 0 1,-1 0-1,1 0 1,-1 0-1,1 0 1,0 1 0,-1-1-1,3 0 1,-4 1 104,1 0 0,-1 0 0,1 0 0,-1 0 0,0 0 0,1 0 0,-1 0 0,0 0 0,1 0 0,-1 0 0,0 1 0,1-1 0,-1 0 0,0 0 0,1 0 1,-1 0-1,0 1 0,1-1 0,-1 0 0,0 0 0,0 1 0,1-1 0,-1 0 0,0 1 0,1-1 0,-1 5-872,-2-1 714,1 0-1,-1 0 0,0-1 0,-4 8 0,-7 13-2521,1-2-6291,28-51 6753</inkml:trace>
  <inkml:trace contextRef="#ctx0" brushRef="#br0" timeOffset="1">98 862 14880,'68'5'313,"-43"-4"1379,38-2-1,-44 0-1437,56-4 1674,-6-1-1943,29 6-277,-95 0 129,-1 0 0,1 0 0,-1 1 0,1-1 0,4 2 0,89 35-1052,-67-24-1081,29 9-6208,-136-52 6390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29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1 105 12552,'67'-3'257,"-52"1"6473,-3 6-6478,52 14 292,-24-10-177,42 3 0,-69-10-336,-7 0-8,0-1 1,0 0-1,0-1 0,6 0 1,48-9 104,-50 6-42,-3-3-57,0 1 0,0-1 0,6-8 0,-9 7 33,-4 4-44,1 0 1,-1 1 0,0-1-1,-1 0 1,1 0 0,-1 1-1,1-1 1,-1 0 0,0 0-1,0 1 1,-1-1 0,1 1-1,-1-1 1,0 1 0,-4-6-1,-9-4 21,8 9 56,-1 3-52,0 0 1,-13 0-1,14 3 17,-3 6-21,-16 15 0,20-15-13,-4 17 1,9-22-26,0 1 0,0-1-1,0 1 1,0 0 0,1 0 0,0 6-1,1-1-3,2 1-1,-1-1 1,1 0-1,0 0 1,8 16-1,-8-21-17,-3-2-10,1 0 1,0 0-1,0 0 1,1-1-1,-1 1 1,2 2-1,71 75-317,-72-77 291,0-1-1,0 1 1,0 0-1,0-1 1,0 1-1,0-1 1,3 1-1,105 44-638,-109-45 641,1 0 0,-1-1 0,1 1-1,-1-1 1,1 0 0,-1 1-1,1-1 1,-1 0 0,1 0 0,-1 0-1,1 0 1,2-1 0,-4 1 55,12-1-238,-1-1-1,18-5 1,-15 2 148,24-12 0,-38 17 90,19-11-187,85-68-2271,-11 6-8715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0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15064,'-4'124'264,"5"-91"1057,8 180 449,-6-167-868,26 191 272,-22-191-732,25 162 82,-26-171-576,0-2 0,14 107-490,-18-125 169,1 1-235,-1 0 1,-1 1 0,-1 20 0,0-39 540,-1 5 10,-1-4-173,1-5-700,-23-75-195,19 59 866,-20-115-1834,1 10-6847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1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1087 17 13176,'-9'4'412,"1"-1"1,-1 0 0,0 0 0,0-1-1,1-1 1,-1 1 0,-1-1 0,1-1-1,0 0 1,0 0 0,-14-2 0,-90-13 1420,87 12-858,-121-12 298,139 15-1109,0-1 1,-10 1-1,-190 11 444,198-10-568,-21 4 0,-148 40-2,174-44-112,-1 1 1,1 0 0,-9 5-1,-105 67-486,102-59-480,13-10 731,-1 0 147,0 0 1,1 1 0,-1-1-1,1 1 1,0 0-1,1 0 1,0 0-1,0 1 1,0-1 0,1 1-1,-3 8 1,5-9 10,-1 0 1,0-1 0,1 1 0,0 0-1,1 0 1,0 7 0,1 1-2193,-2 15-6147,0-68 6382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1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505 1 18287,'-23'4'167,"-36"8"1826,-33 11 394,26-5-68,-8 1-1935,-100 11-2967,174-30 2555,0 0 0,-1 0 0,1 0 1,0 0-1,0 0 0,0 0 0,-1 0 0,1 0 0,0 0 1,0 0-1,-1 0 0,1 0 0,0 0 0,0 0 0,-1 0 0,1 0 1,0 0-1,0 0 0,0 0 0,-1 0 0,1 0 0,0 0 1,0-1-1,0 1 0,-1 0 0,1 0 0,0 0 0,0 0 1,0 0-1,0-1 0,-1 1 0,1 0 0,0 0 0,-1-2-52,0-1 0,0 1 0,0 0 0,0 0 0,1 0 0,-1-1 0,1 1 0,0 0 0,-1 0 0,1-1 0,0 1 0,0 0 0,1-1 0,-1-1 0,0-8-2594,-3-10-7065,7 51 7321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2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714 19 13624,'-48'0'306,"47"0"-209,0 0 0,0 0-1,1 1 1,-1-1 0,0 0-1,0-1 1,1 1-1,-1 0 1,0 0 0,0 0-1,1 0 1,-1 0 0,0-1-1,1 1 1,-1 0 0,0-1-1,1 1 1,-1 0 0,0-1-1,1 1 1,-1-1 0,1 1-1,-1-1 1,1 1 0,-1-1-1,1 0 1,-1 1 0,1-1-1,-1 0 1,1 1-1,0-1 1,-1 0 0,1 1-1,0-1 1,0-1 0,-1 2-18,1-1-21,0 1 1,0 0-1,0 0 1,0-1 0,0 1-1,-1 0 1,1 0-1,0 0 1,0-1-1,0 1 1,-1 0-1,1 0 1,0 0 0,0-1-1,-1 1 1,1 0-1,0 0 1,0 0-1,-1 0 1,1 0-1,0 0 1,0 0-1,-1-1 1,1 1 0,0 0-1,-1 0 1,1 0-1,0 0 1,0 0-1,-1 0 1,1 1-1,-1-1 10,0 0-1,0 0 0,0 0 0,0 1 0,0-1 1,0 0-1,0 1 0,0-1 0,0 1 0,1-1 1,-2 2-1,-37 35 574,36-33-637,0-1 0,-1 1 0,0 0-1,0-1 1,-6 5 0,-4 1 0,-113 83 15,98-74-3,-1-2 0,-51 22 1,50-27-18,-54 24 111,74-30-69,1 1 0,0 0 0,0 0 0,1 1-1,-15 13 1,18-14-19,3-3-4,1-1 1,0 1-1,-1-1 1,1 1-1,-3 5 0,-29 50 110,29-44-8,-2 20-48,1 0 0,-2 46 0,5 79 76,5-90-128,0 4-20,3-1 0,-2-7 0,0-5 0,-2-40 5,0-1 32,0-1-1,6 21 0,4 8 136,-11-45-135,1 0-1,0 0 1,0 0 0,0 0 0,0-1 0,0 1 0,0 0 0,0-1 0,1 1 0,-1 0 0,1-1 0,-1 0 0,1 1-1,-1-1 1,4 2 0,-3-2 9,0 1 1,1-1 0,-1 0 0,1 0 1,-1 0-1,1 0 0,0 0 1,-1 0-1,1-1 0,0 1 0,0-1 1,-1 0-1,1 0 0,0 0 0,3-1 1,3 0-10,0-1-1,13-3 1,-17 3-4,48-15 494,-19 5-466,93-37 148,-78 28-124,50-19-28,-90 36-74,-7 3-51,0 0 0,1 0-1,-1 0 1,0 0-1,1 1 1,-1-1 0,0 1-1,1 0 1,2 0-1,7-1-294,5 1-128,2-1-2916,4 0-7279,-54 3 8061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7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19 285 12912,'1'-2'226,"-1"-1"0,0 0 1,0 0-1,0 0 1,-1 0-1,1 0 0,-1 0 1,0 0-1,1 0 1,-1 0-1,0 1 1,-1-1-1,1 0 0,0 1 1,-3-4-1,3 5-107,0 0-1,1 0 1,-1 0-1,1 1 0,-1-1 1,1 0-1,-1 0 1,1 0-1,-1 0 1,1 0-1,0 0 1,0 0-1,-1 0 1,1 0-1,0 0 0,0 0 1,0 0-1,0 0 1,0 0-1,0-1 1,0 1-1,1 0 1,-1 0-1,0 0 1,1-1-1,6-8-29,-5 8-75,0 1-1,0-1 0,1 1 0,-1 0 0,0 0 0,1 0 0,-1 0 1,1 0-1,-1 0 0,1 1 0,2-1 0,36-3 299,-11 0-98,-21 3-163,-6 0-2,1 0 1,-1 1 0,1-2-1,-1 1 1,0 0-1,4-3 1,11-5 186,0-1 0,0-1 0,23-19 0,-3-6-28,-13 14-76,5-2-104,-20 18-50,0 1 1,0 0 0,13-4-1,-22 9 1,-1 0 1,0 0-1,1 0 0,-1 0 0,0 0 0,1-1 0,-1 1 0,1 0 0,-1 0 0,0 0 0,1 0 0,-1 0 1,1 0-1,-1 0 0,0 0 0,1 0 0,-1 1 0,1-1 0,-1 0 0,0 0 0,1 0 0,6 3-197,-1 1-1,1-1 0,-1 1 0,0 0 0,-1 1 1,1 0-1,-1-1 0,0 2 0,7 7 0,-6-4 198,9 15-2556,3-1-6440,-42-54 6773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8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13088,'-5'11'722,"1"1"1,1-1 0,0 1 0,1 0 0,0 0-1,1 0 1,0 13 0,2 19-451,2-21 81,19 124-65,-14-107-968,24 85 0,7 20 296,-24-87-854,57 225-305,-50-198-414,21 84-4952,-101-394 5197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24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0 182 16495,'128'-29'291,"-94"22"1162,190-35 489,-172 32-954,231-40 277,-228 41-892,194-23-3,-202 29-762,161 9-256,-200-6 343,0 1 1,13 3-1,64 18-608,-5 8 585,-65-24-1085,18 5-1,67 20-7712,-233-73 6881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25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0 125 14880,'45'-23'329,"-22"14"1317,140-43 582,-154 50-1807,0-1-1,15-1 1,93-12 844,13 3-894,-74 11 215,244 11 60,-288-9-719,-1 1 0,1 1 0,17 4 0,136 33-215,3 13 64,-153-48-54,-1 1 0,25 3 0,298 42-766,-235-36-1538,101 16-7089,-474-70 7265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29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14704,'1'4'-240,"-1"-4"340,1 0-1,-1 0 1,0 0 0,0 0 0,0 1-1,0-1 1,1 0 0,-1 0 0,0 0-1,0 1 1,0-1 0,0 0 0,0 0-1,0 1 1,0-1 0,0 0 0,1 0-1,-1 0 1,0 1 0,0-1 0,0 0-1,0 0 1,0 1 0,0-1 0,0 0 0,-1 0-1,1 1 1,0-1 0,0 0 0,0 0-1,0 1 1,0-1 0,0 0 0,0 0-1,0 0 1,-1 1 0,1-1 0,0 0-1,0 0 1,-1 0-13,1 0 0,0 0 0,0-1 0,0 1 0,0 0 0,0 0 0,-1-1 0,1 1 0,0 0 0,0 0 0,0-1 0,0 1 0,0 0 0,0 0 0,0-1 0,0 1 0,0 0 0,0-1 0,0 1 0,0 0 0,0 0 0,0-1 0,0 1 0,0 0 0,0 0 0,1-1 0,-1 1 0,0 0 0,0 0 0,0-1 0,0 1 0,0 0 0,1 0 0,-1-1 0,0 1 0,0 0 0,0 0 0,1-1 0,3 0-68,1 1-1,-1-1 1,0 1-1,1-1 0,-1 1 1,0 1-1,1-1 1,-1 0-1,0 1 1,6 2-1,-1-1-7,20 7 57,-18-5-44,110 47 76,100 53 92,-193-94-169,1-1 1,1 0 0,54 6-1,2 1 37,35 6 11,13 2 72,-133-24-142,329 75 200,-172-44-114,-105-19-76,10 3-6,14 4-4,125 29-2,-162-38-4,55 13 3,18 5 2,101 16 2,-175-37 6,161 30 9,-160-29-4,161 28 5,-161-30-10,58 10 4,16 1-10,79 11-15,-158-25-52,152 9-22,-151-10 20,139 5-26,-141-5 28,133 7-14,-133-7 54,143 11-18,-142-9-42,135 12-18,-135-13 78,147 6-9,-146-8-6,142-4-26,-144 1-26,121-4-15,-124 3 100,122-12-2,-123 10 2,110-27-2,-114 24 4,97-41 2,-98 39-2,106-42 1,-102 41-10,128-46-4,-124 45 6,123-48-4,-126 47-18,97-59-10,-122 69 40,-1 0-1,0 0 0,7-6 1,99-104-28,-90 89-40,77-102-80,-83 109 142,41-56-554,-55 73 526,0 0 0,0-1 0,0 1 0,0 0 0,0-1 0,0 1 0,0 0 0,0-1 0,0 1 0,0-1 0,0 1 0,0 0 0,0-1 0,0 1 0,0 0 0,0-1 0,0 1 0,0 0 0,0-1 0,-1 1 0,1 0 0,0 0 0,0-1 0,0 1 0,-1 0 0,1-1 0,0 1 0,0 0 0,-1 0 0,1 0 0,0-1 0,-1 1 0,1 0-28,-5-2 44,5 2-173,-1 0 0,0 0 0,1-1 0,-1 1 0,0 0 0,0 0 0,1-1 0,-1 1 0,1 0 1,-1-1-1,0 1 0,1-1 0,-1 1 0,0-1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29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 12016,'13'-5'150,"19"-5"1005,95-9 1834,-16 2-2834,-11 5-158,-48 4-4,32-1 79,-9 3 24,-62 7 24,-1 3-60,1 0 0,18 9-1,-31-12-49,1-1 1,-1 0-1,1 1 0,0-1 0,-1 0 0,1 1 1,-1-1-1,1 1 0,-1-1 0,0 1 0,1-1 0,-1 1 1,1-1-1,-1 1 0,0-1 0,1 2 0,5 10 63,-1 0-1,7 27 1,-11-38-66,-1 1 0,1 0-1,-1 0 1,0 0 0,0 0 0,0 3 0,-12 102 51,12-104-61,0 0 0,-1 0-1,0 0 1,0 0 0,-2 5-1,-49 99-130,51-104 65,-1-1 0,1 0 0,0 0 0,-1 0 0,0 0 0,1 0 0,-4 2 0,-7 8-205,-18 13 0,14-14 151,-19 8-1,33-17 10,-1-1 0,0 1 0,0-1-1,1 0 1,-5 1 0,-20 4-313,-52 4-1,47-7-1372,-31 7-4840,148-23 4990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29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15152,'8'86'1777,"1"7"200,-3-30-24,-4-45-1808,1 20 340,2 60-775,-2-107 153,0 1 114,-1 0 10,6-17-230,5-9 43,8-12 160,32-49 80,-44 81 139,1 0-1,0 1 1,0 0-1,20-18 0,-30 31-171,0 0 0,0 0 0,0 0 0,1-1 0,-1 1 1,0 0-1,0 0 0,0 0 0,0 0 0,1 0 0,-1 0 0,0 0 0,0 0 0,0 0 0,1 0 0,-1-1 0,0 1 0,0 0 0,0 0 0,1 0 0,-1 0 0,0 0 0,0 0 0,0 1 0,1-1 0,-1 0 0,0 0 0,0 0 0,0 0 0,1 0 0,-1 0 0,0 0 0,0 0 0,0 0 0,0 0 0,1 1 0,6 3 61,1 1-1,-1 0 0,-1 0 0,11 9 0,-10-5-22,1-1-1,-1 1 0,0 1 0,-1-1 1,8 16-1,-9-15-16,6 9 74,-1 1 0,7 22 0,-5-13-124,39 114-1796,-41-111 800,-10-32 987,0 1 0,0-1 0,0 0 0,0 0 0,0 0-1,0 0 1,0 0 0,0 0 0,0 0 0,1 0 0,-1 0 0,0 0 0,0 1 0,0-1 0,0 0 0,0 0 0,0 0 0,0 0 0,0 0 0,0 0 0,0 0 0,0 0 0,1 0 0,-1 0 0,0 0 0,0 0 0,0 0 0,0 0 0,0 0-1,0 0 1,0 0 0,0 0 0,1 0 0,-1 0 0,0 0 0,0 0 0,0 0 0,0 0 0,0 0 0,0 0 0,0 0 0,0 0 0,0 0 0,1 0 0,-1 0 0,0 0 0,0 0 0,0 0 0,0 0 0,0-1 0,0 1 0,4-3-295,-2-1 245,0-1 1,0 1 0,0-1 0,-1 1-1,1-1 1,-1 0 0,0 1-1,-1-1 1,1-6 0,-1 11 80,7-56-2088,2-27-8078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31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0 286 12552,'2'7'722,"2"8"3217,-2-11-2015,0-5-894,-1-1-898,0-1 0,0 1 0,1 0-1,-1 0 1,1-1 0,0 1 0,-1 0-1,1 0 1,0 0 0,0 1 0,3-3-1,23-14-301,-21 14 277,1-1-93,0 1 0,1 0 0,-1 1 1,15-4-1,-13 4 7,4-2 74,1 1 0,23-3-1,-27 6-64,-6 0 11,1 0-1,-1 0 1,0 1 0,1 0-1,5 0 1,4 1-5,-1-2-15,-4 1 3,0 0 0,12 3 1,73 6 59,-28-3 48,31 3 12,31-4-14,-98-4-108,172 6 11,-160-5-18,172 20 9,-170-16-16,209 39 6,146 39-20,-358-73-11,145 31-26,-138-35 32,151 23-79,1-17 13,-189-13 74,352-15-19,91-21 118,-390 31-53,-10-1-33,157-22-20,-10-13-10,-136 22-47,-3-4 60,63-35 9,-106 48 3,8-5 28,112-74 19,-61 33 9,-34 22-2,-34 25-27,17-17-1,-23 21-32,0-1-1,1 1 1,-1 0 0,1 1-1,0-1 1,1 1 0,-1 0-1,11-4 1,-17 8 0,1 0 0,-1 0 0,1 0 0,-1-1 0,0 1 0,1 0 0,-1 0 0,1 0 0,-1 0 0,1 0 0,-1 0 0,1 0 0,-1 0 0,1 0 0,-1 0 0,1 0 0,-1 0 0,1 1 0,-1-1-1,1 0 1,-1 0 0,0 0 0,1 1 0,6 9-282,-1 2-3038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31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14168,'0'1'2,"4"4"357,-1 0 0,1-1 0,0 1 0,0-1 0,0 0 0,1 0 0,0 0 0,-1 0 0,1-1 0,11 6 0,35 5 759,-38-13-812,30-4-247,-1-2-1,49-11 0,-15-6-314,-23 5 163,30-6 17,-69 20 64,3 4 8,21 4 0,-37-5 4,-1 0 0,0 0 1,1 0-1,-1 0 0,0 0 0,1 0 1,-1 0-1,0 1 0,1-1 0,-1 0 1,0 0-1,1 0 0,-1 1 0,0-1 1,1 0-1,-1 0 0,0 0 0,0 1 1,1-1-1,-1 0 0,0 1 0,0-1 1,0 0-1,1 0 0,-1 1 0,3 6 3,0-1-1,-1 1 0,1-1 0,-2 1 0,1 0 0,1 8 0,-3-13 1,0-1 1,0 0-1,0 1 0,0-1 1,0 0-1,0 1 0,0-1 1,-1 0-1,1 2 0,-31 85 57,21-69 42,-62 81-44,55-81-396,-78 67-192,79-71-108,-44 48-2285,32-33-5190,65-70 6092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32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0 885 12376,'18'18'232,"-16"-17"-75,0 1 1,0-1 0,0 1 0,0-1 0,0 0-1,0 0 1,0 0 0,1 0 0,-1 0 0,0 0 0,0-1-1,1 1 1,-1-1 0,0 0 0,3 1 0,-1-1 27,2 0-12,0 1-1,0-1 1,-1 0-1,1-1 0,0 1 1,0-1-1,-1 0 1,1-1-1,5-2 1,-4 2-62,48-15 756,3-2-759,37-8-24,-74 22 24,89-7 46,-87 11-54,8 0-46,303-8 176,-202 1-64,-73 2-141,21-1-18,20 5-2,14 2-4,218 18 8,-272-13-7,61 8 13,57 3 10,45-21 116,1-20-303,-161 13 94,-32 6-204,174-31-67,-162 29 254,162-30-17,-166 31 82,50-12 0,11-4 16,62-35 22,-157 56 4,1-1 0,-1 0 0,6-4 0,24-15 17,-1-3 0,38-36 0,-50 39-29,-2-2 0,-1 0 0,19-31 1,36-76 31,-53 88-31,-16 30-9,17-40-369,3-7-129,-19 50-142,-4 7 543,1 1-1,0-1 1,0 1 0,4-3 0,19-14-2178,-6 4-5350,-47 35 5722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32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1 185 11032,'0'0'1784,"3"-3"-298,1-3-821,1 1 0,0-1-1,11-7 1,0 3-313,-8 6 334,21 0-177,0 1-1,52 0 1,18 4-327,-82-3-42,73-11 38,-72 8-130,71-30 18,-70 26-44,88-33 12,-85 35-14,85-8 6,-105 15-26,0 0 1,-1 0 0,1 0 0,0 0-1,-1 0 1,1 0 0,0 0 0,-1 1-1,1-1 1,2 1 0,19 8 5,-1 1 0,28 16 0,-49-25-4,1 0 0,-1 0-1,1 0 1,-1 0 0,0 0-1,0 1 1,1-1 0,-1 0-1,0 1 1,0-1-1,0 1 1,1 2 0,36 62 23,-4 16-17,-34-82-8,1 4 2,1 1 0,0-1 0,-1 1 0,0 0 0,0 0-1,0 4 1,8 96 12,-7 12-92,-2-104-122,-3 22 0,3-35 200,-18 124-400,-8 5 198,26-129 202,-14 77-2692,-12 75-6236,60-355 6727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37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774 0 10312,'-22'18'569,"10"-9"177,0 1-1,0-2 1,-19 10 0,-45 18 199,58-30-457,-89 11 120,83-16-521,-92-9 55,92 5 52,-96-19-3,98 18-390,-99-17-985,68 12 205,53 9 974,0 0 1,0 0-1,0 0 1,0 0-1,0 0 1,0 0-1,-1 0 1,1 0-1,0 0 1,0 0-1,0 0 1,0 0-1,0 0 1,0 0-1,0 0 1,0 0-1,-1 0 1,1 0-1,0 0 1,0 0-1,0 0 1,0 0-1,0 0 1,0 0-1,0 0 1,0 0-1,0 0 1,0 0-1,-1-1 1,1 1-1,0 0 1,0 0-1,0 0 1,0 0-1,0 0 1,0 0-1,0 0 1,0 0-1,0 0 1,0-1-1,0 1 1,0 0-1,0 0 1,0 0-1,0 0 1,0 0-1,0 0 0,0 0 1,0 0-1,0-1 1,0 1-1,0 0 1,0 0-1,0 0 1,0 0-1,0 0 1,0 0-1,0 0 1,0 0-1,0 0 1,1-1-1,-1 1 1,4-3-52,15-4-1612,5-5-6505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38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1005 15 13624,'-43'7'1664,"-37"5"1071,-15 4-1568,43-7-356,-53 6-589,-12-8-283,93-8-204,-101-16-157,101 12-118,-95-28-330,98 28-244,-71-13-280,78 17 1101,8 2 27,1 0 1,-1 1 0,1 0 0,0 0 0,0 0 0,-1 0-1,-5 5 1,-33 12-8581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50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1 247 14792,'40'-25'976,"-15"3"7,-3-7-983,-13-8-391,-13-11 391,8-38-11744,-8 172 11744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50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15776,'50'11'0,"-1"0"-11352,-98-22 11352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55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0 183 11832,'17'-39'208,"-16"37"-100,-1 0 0,1 1 0,0-1 0,0 1 0,-1-1 0,1 1 0,0-1 0,1 1 0,-1 0 0,0-1 0,0 1 0,0 0 0,1 0 0,-1 0 0,1 0 0,-1 0 0,1 0 0,-1 0 0,1 0 0,2 0 0,-1 0 61,59-34 2395,-34 18-2476,-20 12-75,-5 3 11,0 1 0,0-1 1,0 0-1,0 1 0,6-2 0,75-22 340,-12 14-49,-123 2-251,47 9-54,-1-1 1,0 0-1,1 1 0,-1 0 1,1 0-1,-6 1 0,2 0-47,7-1 26,1-1 1,0 1-1,-1 0 1,1 0-1,0 0 1,-1 1-1,1-1 0,0 0 1,-1 0-1,1 0 1,-1 0-1,1 0 1,0 0-1,0 0 1,-1 1-1,1-1 1,0 0-1,-1 0 0,1 0 1,0 1-1,-1-1 1,-12 12-178,-12 16 1,14-15-2221,-12 10-5704,53-54 6110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04.97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573.51855"/>
      <inkml:brushProperty name="anchorY" value="-7845.09766"/>
      <inkml:brushProperty name="scaleFactor" value="0.5"/>
    </inkml:brush>
  </inkml:definitions>
  <inkml:trace contextRef="#ctx0" brushRef="#br0">0 69 10848,'0'0'0,"1"5"0,-1-1 1689,1 0-2172,0 3 2423,0 2-2425,1 0 1932,-1-1-1791,2 4 1720,1 7-1720,0-1 1104,-1-3-928,2 9 849,2 11-852,-2-4 368,0-3-229,1 7 160,2 12-160,-1-5 375,-1-7-436,1 7 475,-1 8-478,-1-6 182,-1-9-97,-1 9 63,0 9-65,-1-6 187,-1-9-222,0 2 240,-1-3-240,0-8 147,-1-7-120,0-2 115,0-4-118,1-4 120,-1-4-120,-1-1 120,0-3-120,1-2 111,-1-1-108,0-5 106,-1-8-106,0-1 59,1 2-46,-1-7 50,-3-8-53,1 1 128,1 5-149,-1-7 160,-1-9-160,0 4 76,2 6-52,0-7 50,0-10-53,0 5 128,1 8-149,1-8 160,0-6-160,0 5 188,1 8-196,1-4 200,1-6-200,1 7 284,-1 7-308,2-3 330,2-2-333,0 5 222,-1 6-190,3-1 174,2 0-174,-1 3 314,-1 5-354,3-1 374,2 0-374,-2 2 290,-1 3-266,3-1 263,4-1-265,-1 3 322,-3 1-338,2 0 346,3 0-346,-3 2 309,-2 2-299,1-1 303,1 1-305,-1 1 241,-4 1-223,1 1 223,-1 0-225,-2 0 161,-2 1-143,2 1 134,0 2-134,-1 0 134,-1 0-134,0 4 134,1 5-134,-2 0 115,0-2-109,-3 4 106,-4 3-106,0-2 171,-1-2-190,-3 1 200,-4 1-200,0-2 135,2-3-116,-2 0 106,-4 1-106,2-3 115,3-1-118,-3 0 120,-2 0-120,2-1 64,2-2-48,0 1 50,-1 0-53,2-2 72,2 0-77,1 0 80,1 0-80,2-1 24,1-1-8,1 0 10,1 1-13,1-1 23,0 0-25,1-1 26,1 0-26,0 0 101,0 0-123,1 0 143,1 1-145,1-1 71,-2 1-50,6 2 50,7 4-53,1-1 138,-3 1-162,5 4 174,5 8-174,-2-1 80,-5-3-53,3 7 50,3 8-53,-3-3 35,-4-4-29,1 5 35,-1 8-38,-3-5 22,-3-5-17,-2 4 23,-5 5-25,-2-4 91,-2-7-110,-5 4 120,-10 3-120,1-4 242,1-6-277,-7 1 303,-8 2-305,3-4 157,4-5-115,-5 0 103,-5 1-105,4-3 22,5-4 2,-1 1-5,0 1 2,4-2-420,5-3 540,1 1-590,-1-2 587,3-1-745,3-1 791,2 0-814,2 0 814,1 0-1197,1-1 1306,3 3-1350,3 2 1347,1 0-1561,0 0 1623,5 7-11916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30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12552,'-13'56'286,"12"-55"-145,1 0-1,0 0 1,-1 1 0,1-1-1,0 0 1,0 0-1,0 0 1,0 1-1,0-1 1,0 0 0,0 0-1,0 0 1,0 1-1,1-1 1,-1 0-1,0 0 1,1 2 0,1 0 202,2 7 374,0-1 1,8 12 0,-5-7-597,14 24 168,-12-18 253,34 113 155,-34-100-482,44 182 73,-43-171-160,32 163 21,-35-170-194,22 132-621,-20-110-123,-9-59 767,0 0 1,0 0-1,1 0 0,-1 0 0,0-1 0,0 1 1,0 0-1,0 0 0,0 0 0,0 0 1,0 0-1,0 0 0,0 0 0,0 0 1,0 0-1,0 0 0,0 0 0,0 0 0,0 0 1,0 0-1,0 0 0,1 0 0,-1 0 1,0 0-1,0 0 0,0 0 0,0 0 1,0 0-1,0 0 0,0 0 0,0 0 0,0 0 1,0 0-1,0 0 0,0 0 0,0 0 1,1 0-1,-1 0 0,0 0 0,0 0 1,0 0-1,0 0 0,0 0 0,0 0 0,0 0 1,0 0-1,0 0 0,0 1 0,0-1 1,0 0-1,0 0 0,0 0 0,0 0 1,0 0-1,0 0 0,0 0 0,0 0 1,0 0-1,0 0 0,0 0 0,0 0 0,0 0 1,0 1-1,0-1 0,0 0 0,4-7-268,-1 2 174,-2 1 59,1 0 0,-1 0 0,0 0 0,0-1 0,0-6 0,21-139-2174,-2 11-7515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05.56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134.38184"/>
      <inkml:brushProperty name="anchorY" value="-9317.78125"/>
      <inkml:brushProperty name="scaleFactor" value="0.5"/>
    </inkml:brush>
  </inkml:definitions>
  <inkml:trace contextRef="#ctx0" brushRef="#br0">334 19 11480,'0'0'2944,"-6"-2"-3190,1 0 1574,-1 0-1637,-3-1 1556,-6 0-1559,1 0 1251,3 1-1163,-5 1 1130,-5 2-1133,2 1 751,3-1-641,-4 5 586,-4 6-586,2-1 418,5-1-370,-2 7 346,-3 11-346,5-2 365,3-4-371,1 8 374,2 8-374,3-5 243,3-5-205,1 3 195,4 4-198,1-5 322,1-7-357,3 2 374,4 1-374,-1-5 168,-1-5-109,6 0 80,7-1-80,-1-4 34,-2-2-21,4-5 23,-16-5-21,0 1-1,0 0 1,7-2 0,13-4 3,-5 0-2,2-9 0,-17 9 0,1 0 0,6-9 0,7-12 0,-4 3 0,0-7 10,-1-9-13,-3 5 126,-3 7-158,-1-4 174,0-2-174,-3 7 286,-1 5-318,1 0 343,-1 2-345,-1 3 402,0 5-418,1 3 426,-1 4-426,-1 3 305,1 2-271,-1 8 263,1 13-265,0 1 247,-1-3-242,3 8 250,3 9-253,0-4 86,-1-6-38,1 3 23,3 1-25,-2-5-198,-1-6 262,0 0-294,1 0 294,-2-4-985,-2-4 1182,5-4-1270,-6-7 1045,-2 0 1,1 1 0,-1-1-1,1 0 1,-1 0 0,1 0-1,2 0 1,12-1-1269,-3-2 1554,5-8-1577,5-14 1575,-3 1-715,-3 2 469,1-6-346,1-8 346,8-21-14868,-4 6 13268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06.03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976.16699"/>
      <inkml:brushProperty name="anchorY" value="-9998.39844"/>
      <inkml:brushProperty name="scaleFactor" value="0.5"/>
    </inkml:brush>
  </inkml:definitions>
  <inkml:trace contextRef="#ctx0" brushRef="#br0">349 0 13808,'0'0'0,"-8"5"0,3-2 1642,-1 0-2111,1 0 2355,0-1-2357,0 1 1854,3-2-1711,-3 1 1640,-2 0-1640,0 0 996,1-1-812,-4 2 730,-7 3-733,1 0 211,3-1-61,-6 2-14,-4 3 14,2-1-163,4-2 205,-3 2-226,-2 2 226,4-3-152,3-1 131,0 0-120,1 1 120,2-2-45,1-1 14,2 0 9,2-1 24,3-1-34,1-1 50,1 0-53,2-1 156,0 0-185,3 0 210,4 1-213,-1 0 148,0-1-129,4 3 130,7 3-133,-2-1 199,-2 0-217,4 3 226,5 4-226,-3-1 198,-4-2-190,4 6 195,2 7-198,-2-1 294,-4-4-321,0 6 343,-1 7-345,-3-4 290,-3-4-274,-3 5 266,-2 4-266,-3-3 322,0-7-338,-4 3 346,-5 2-346,-1-5 131,2-5-70,-4 0 50,-3 0-53,1-3 26,2-4-18,-1 0 14,-3-1-14,2-3-98,2-1 130,0-2-137,-1 0 135,2-2-741,2 0 914,0-1-1000,1 0 1000,2 0-1504,1 0 1648,2-1-1720,0 1 1720,2 0-1229,4 1 29,1-1 378,-2 1 574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1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2131 15064,'0'0'2895,"1"-4"-1909,9-62 292,9-37-891,-13 77-412,32-127-22,-26 112-58,28-84 3,6-19 37,-26 82-160,84-271-87,-82 263 80,98-301-46,-94 299 258,112-251 6,-131 308 38,13-21 0,-20 36-24,60-92 52,-42 69-17,22-21 0,-40 44-35,1-2 20,0 1 1,0 0-1,0-1 0,0 1 0,1 0 0,-1 0 0,0 0 0,1 0 0,-1 0 0,1 0 0,-1 1 0,1-1 1,-1 0-1,3 0 0,4-2 31,-1 1 0,1 0-1,-1 0 1,1 1 0,9 0 0,-10 1-32,0 1 0,0 0 0,-1 0 0,1 1 0,12 4-1,-18-6 0,1 1-1,-1 0 0,1-1 1,-1 1-1,0 0 0,1-1 1,-1 1-1,0 0 0,0 0 1,1 0-1,-1 0 0,0 1 1,0-1-1,1 2 0,15 16 113,16 25 0,17 40-23,-30-43 166,32 79 1,0 17-166,-30-77 158,101 266 89,-98-260-182,92 238 71,-97-249-64,23 65 0,0 5-144,-10-28-36,-5-14-446,-6-25-169,-22-75-1118,-2 8 1583,-5-33-818,-16-62-28,-2 17 139,14 54-929,-17-56-8574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1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1126 0 15240,'-73'3'297,"-101"7"3163,131-7-2552,-91 8 4,-20 2-832,96-7-592,-200 21-248,182-19-2059,-80 8-6195,363-37 6798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3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13808,'0'0'4513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4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14968,'0'0'4641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4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12912,'-3'21'165,"1"-6"544,0 19 1,1 54 1044,2-68-901,14 96 261,-8-86-666,37 169 98,-33-158-524,15 57 3,6 17-20,24 83-517,-38-132-190,-17-62-478,1-5 775,0-5 83,1-24-1900,0 14-5121,-6 37 5518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5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949 46 13808,'-8'-7'167,"6"5"5,-1 0 0,1 0 0,0 0 0,-1 1 0,1-1 0,-1 0 0,-4-1 1,-6-2 350,-1 1 1,0 0 0,0 1 0,0 0-1,-1 2 1,-21-1 0,31 1-392,-1 1-1,0 1 1,0-1 0,1 1-1,-9 2 1,-1 1-15,-41 9-25,-2 9-87,-4 7-2,1 3 2,-1 3-2,-55 30-35,96-54-162,-157 61-1146,119-53 186,2-1 66,49-14 757,7-1 310,8 2-795,-5-3-327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5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761 14 15328,'-17'0'64,"11"0"264,-1 1 0,0-1 1,1 1-1,-14 4 0,-55 17 1577,57-17-932,-90 18 245,84-19-972,-101 14-38,100-16-648,-92 2-238,96-5-74,-59-9-330,67 6 162,7 2 609,1 1 211,1-1-1,-1 0 1,0-1-1,1 1 1,-1-1-1,1 0 1,-1 0-1,1 0 1,0 0 0,1-1-1,-1 1 1,-3-6-1,-2-6-1860,-8-11-7612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7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896 69 12824,'-8'-9'1193,"-10"-15"0,13 18-811,3 4-210,0 0 1,0 0 0,0 0 0,-1 0 0,1 0 0,-1 1 0,0-1 0,1 1 0,-5-2 0,2 1-52,-3-1 332,-49-2 101,43 6-508,-70 23 57,64-15 132,-101 66 58,92-54-260,-135 118 54,131-108 148,-116 124 98,143-149-275,1-1 1,0 2-1,-4 7 0,9-14-58,-51 83 234,9 3-122,39-81-31,1 1 1,-1 0 0,-1 9-1,4-15-81,-17 73 327,11-3-206,6-67-93,0-1 0,0 1 0,0-1 0,0 1 0,1-1 0,-1 0 0,1 1 0,-1-1 0,2 3 0,-2-5-28,6 19 140,12 28 0,-7-28-88,16 23 0,-27-42-52,2 4 48,1 0 0,0 0 0,0-1 0,4 5 0,-7-8-48,55 50 240,10-4-140,-61-43-62,-1-1-1,1 0 0,0 0 1,0 0-1,0 0 0,5 1 1,84 27 227,13-5-160,-64-18 155,160 11 104,-164-16-102,142 10 91,-148-11-180,2 0-64,103 7 134,0 9 51,-136-17-298,1 1 0,0-1 0,-1 1 0,1-1 0,-1 1 0,1 0 0,-1-1 0,1 1 0,-1 0 0,3 2 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30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540 1 13000,'-15'45'294,"15"-45"-239,0 0-1,0 1 1,0-1 0,-1 0-1,1 1 1,0-1 0,0 0-1,0 0 1,0 1-1,0-1 1,0 0 0,-1 1-1,1-1 1,0 0-1,0 0 1,0 0 0,-1 1-1,1-1 1,0 0 0,0 0-1,-1 0 1,1 1-1,0-1 1,0 0 0,-1 0-1,1 0 1,-5 2 231,1-1 1,-1 0-1,1 0 1,-1-1-1,0 1 1,-4-1-1,-2 1 867,-67 17 367,60-13-840,-82 35 131,79-31-836,-74 38-98,78-37-364,-52 38-261,58-38-70,6-5 546,0 0 157,0 0 1,0 1 0,1 0 0,0 0 0,0 0 0,1 0 0,-5 10-1,5-5-1029,-5 21 1,-1 7-9257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08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0 251 10936,'5'-1'418,"0"0"1,0 0 0,0 1 0,0 0-1,0 0 1,0 0 0,0 0 0,0 1-1,10 2 1,-6-1-204,13 2-261,6-1 42,0-2 29,0-1 0,0-1 0,42-8 0,-45 4-3,31-9 1,-41 10-39,-4 1-28,0-1-1,-1 0 1,0 0 0,0-1 0,13-8 0,-16 9 12,3-4-207,-5 1 179,0 0 0,-1-1 1,0 0-1,4-10 0,-7 17 54,-1 1 0,0-1 0,0 0-1,1 1 1,-1-1 0,0 0 0,0 1 0,0-1 0,0 0-1,0 0 1,0 1 0,0-1 0,0-1 0,-3-8-23,1 1 0,-1-1 1,-7-16-1,2 16-23,-15-13 4,17 19 46,0 0 0,0 0 0,0 1 0,-7-4 1,2 4 11,1 0 0,-1 0 0,0 1 0,0 0 1,-15 0-1,24 2 21,1 0-1,-1 0 1,1 0 0,0 0-1,-1 0 1,1 1 0,0-1-1,-1 0 1,-2 1 0,-20 9 190,-36 18 0,58-27-159,0 0 1,-1 1-1,1-1 0,0 1 0,-3 3 1,-72 75 474,75-78-481,0 0 0,1 1 0,-1-1 0,1 0 0,-1 0 0,1 1 0,-1 2 0,-43 118 573,44-118-542,0-1-1,0 0 1,0 1 0,0 6-1,-2 68 348,8 6-269,-5-85-165,4 29 393,2-2-138,15 42 0,-13-54-69,-1-3-142,1-1 0,1 0 0,0-1 0,1 0 0,12 10 0,-12-12-38,0 0-1,1-1 0,0 0 1,1-1-1,22 8 0,-26-11-43,-3-1-100,1-1-1,-1 0 1,10 1-1,43 1-610,-52-3 478,0 0 0,-1 0-1,1 1 1,9 2 0,2 0 60,29 3 12,-19-2-1868,27 4-5540,-125-18 5717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09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959 14 12280,'0'0'1337,"-7"-2"-218,-22-5-731,15 5 432,-72 0 269,64 4-561,-96 27 136,91-19-536,-118 60 45,136-65-148,1 0-1,-9 6 0,-176 132 88,156-113 10,-109 113 58,141-139-143,1 0 0,0 1 0,-6 9 0,-31 52 115,11-3-71,29-61-55,1 0-1,-1 0 0,0 1 1,0-1-1,1 0 1,-1 0-1,1 1 1,0-1-1,0 4 1,-1 14 103,3 28 0,1-25-82,7 25 0,-9-45-24,-1 0 0,1 0 0,0-1 0,0 1 0,0 0-1,0-1 1,1 1 0,1 2 0,39 57 184,9-2-155,-48-57-43,1 0 0,-1 1 0,1-1 0,-1 0-1,6 2 1,67 44 45,8-4-28,-50-31 56,127 39 19,-155-51-103,1-1 0,11 2-1,134 5-74,-125-10-270,98-19-203,-123 21 475,0-1 0,0 1 0,0-1 0,0 0 1,0 0-1,0 0 0,0 0 0,3-2 0,22-15-388,37-33 0,-61 48 344,-1 1 1,1-1 0,-1 0-1,4-6 1,62-114-622,-48 85-1368,21-36-5804,-96 172 5943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09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12640,'3'55'1600,"3"43"206,-5-71-773,2 148 342,-2-128-702,1 96 1,-1 20-482,0-99 96,2 222 110,-2-235-158,4 187 40,0-127-374,-5-108 9,0 0 0,0 0 1,0 0-1,0 0 0,1 0 1,-1 0-1,1 0 0,2 5 1,0-3-14,-3-4 73,1 0 0,-1 0-1,1 0 1,-1 0 0,1 0 0,-1 0 0,1-1 0,0 1 0,0 0 0,1 1 0,-2-2 7,0 0 0,0 0 0,0 0 0,0 0 0,0 0 0,1 1 0,-1-1 0,0 0 0,0 0 0,0 0 0,0 0 0,0 0 0,0 0 0,0 0 0,0 0 0,1 0 0,-1 0 0,0 0 0,0 0 0,0 0 1,0 0-1,0 0 0,0 0 0,0 0 0,1 0 0,-1 0 0,0 0 0,0 0 0,0 0 0,0 0 0,0 0 0,0-1 0,0 1 0,0 0 0,0 0 0,1 0 0,-1 0 0,0 0 0,0 0 0,0 0 0,0 0 0,0 0 0,0 0 0,0-1 0,0 1 0,0 0 0,0 0 1,0 0-1,0 0 0,0 0 0,0 0 0,0-1 0,3-2-157,-1 0 0,0 0-1,0 0 1,0-1 0,3-6 0,-1 1-20,10-17 1,38-55-2171,-5 5-7975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0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334 11 14256,'-44'-9'250,"33"8"1004,-56 8 449,66-7-1631,0 0 0,0 0-1,0 0 1,0 1-1,0-1 1,0 0-1,0 1 1,0-1-1,0 1 1,0-1-1,0 1 1,0-1-1,0 2 1,-75 61 1232,62-47-816,-49 85 113,53-78-546,-22 94 53,31-114-77,0 0 0,1 1 0,0-1 0,-1 0 0,1 4 0,9 112 208,-8-116-232,-1-1 1,0 0-1,1 1 0,0-1 1,-1 1-1,1-1 0,0 0 1,0 0-1,2 3 0,35 62 67,12 4-53,-49-70-19,0 1 0,0-1 1,0 1-1,0-1 0,1 1 0,-1-1 0,0 0 0,1 0 0,-1 0 1,0 0-1,1 0 0,0 0 0,-1 0 0,1 0 0,3 1 1,9 4 10,0-1-1,26 6 1,-22-8-9,0-1 0,22-1 0,-38-1-2,1 0 0,-1 0 0,1 0 0,-1 0 0,1-1 0,-1 1 0,1-1 0,-1 1 0,0-1 0,3-1 0,12-5 10,32-16 1,-29 11-11,24-21 0,-42 31-3,1 0 1,-1 0-1,0 0 1,0 0-1,0 0 0,0-1 1,0 1-1,2-4 1,-4 6 0,40-68-2,-7-10-18,-31 71-13,1 1 1,1-14-1,-4 20 33,16-86-95,-8-6 70,-6 60-9,0-33 1,-4 3 26,1 45 7,1 13 1,0 1 0,0 0 0,0 0 0,0 0 0,-1 0-1,0 0 1,0-3 0,0 5 13,1 5 5,-6 76 43,5-58 46,5 105 28,-2-99-130,22 114-56,-18-119-244,23 56-236,-29-79 499,0 1 0,0-1 0,0 0 0,0 1 1,0-1-1,1 1 0,-1-1 0,0 0 0,0 1 1,1-1-1,-1 1 0,0-1 0,1 0 0,-1 1 1,0-1-1,1 0 0,-1 0 0,0 1 0,1-1 1,-1 0-1,1 0 0,-1 0 0,0 1 0,1-1 1,-1 0-1,1 0 0,-1 0 0,1 0 0,10 2-155,-1 0 0,1-1 0,-1-1 0,1 0-1,17-1 1,-26 0 148,1 1 1,-1-1-1,1 1 0,-1-1 0,5-1 0,111-56-2443,-9 3-8565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0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0 13720,'-13'2'232,"11"-2"-75,-1 0 0,1 0 0,-1 0 0,1 1 0,-1-1 0,1 1 0,-4 1 0,-23 9 1503,-33 18 1,50-23-1538,-23 15 408,-74 59-87,98-71-447,-14 14-46,-5 8-31,30-31 75,0 0-1,-1 0 0,1 1 0,0-1 0,0 0 0,0 0 0,0 0 0,-1 0 1,1 0-1,0 1 0,0-1 0,0 0 0,0 0 0,0 0 0,0 1 0,0-1 0,0 0 1,0 0-1,0 0 0,0 1 0,0-1 0,0 0 0,0 0 0,0 0 0,0 1 1,0-1-1,0 1-5,0 1 1,0-1-1,1 0 1,-1 0-1,0 0 1,1 0-1,-1 0 1,1 1 0,0-1-1,-1 0 1,1 0-1,0 0 1,-1-1-1,1 1 1,0 0-1,1 1 1,1 0-4,-1 0-1,1-1 1,0 1 0,0-1-1,5 3 1,2-1 0,0 0 0,17 2 0,-24-5 9,4 2-17,-1-1 0,0-1 0,0 1 0,12-2-1,0 0 7,56 1-66,44-3 6,-94 4 22,33 5 1,11 5 42,-48-5 15,1 0-1,-1 1 0,20 10 1,-38-16 5,0 0 1,0 0 0,0 0 0,0 0-1,0 1 1,2 1 0,64 64 112,-57-52 58,28 70 54,-34-66-148,7 94 44,-11-90-2,-10 89 41,5-91-116,-24 65 17,28-85-68,-1 0 0,1 0-1,0 0 1,-1 0 0,1 0 0,-1-1 0,1 1 0,-1 0 0,0 0 0,1 0 0,-1-1 0,0 1-1,-1 1 1,-6 4 4,-1 1 0,0-1 0,0-1 0,-17 8 0,25-13-7,0 1 0,0-1 0,0 0 0,-1 1 0,1-1 0,0 0 0,0 0 0,0 0 0,0 0 0,0 0 1,0 0-1,-2 0 0,-21-4-26,1-1 0,-31-10-1,50 14-44,0-1 0,0 0 0,1 1 0,-6-5 0,-132-89-510,113 72-170,-87-94-182,98 97 754,4 0-563,0-1 0,-11-25 0,-19-34-9323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1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411 1 13088,'-11'3'3,"8"-2"299,-1 1 0,1-1 0,-1 1 0,-5 2 0,-128 77 3023,61-31-2876,53-34-679,-24 21-88,45-35 299,-1 0-1,1 1 1,0-1-1,0 1 0,0-1 1,0 1-1,0 0 0,1 0 1,-1 0-1,-1 4 1,2-3 4,1-3 13,0-1 0,-1 0 1,1 0-1,0 0 0,0 1 1,0-1-1,0 0 0,0 0 1,0 0-1,0 1 0,0-1 1,0 0-1,0 0 0,0 0 1,0 1-1,0-1 0,0 0 1,0 0-1,0 0 0,0 1 1,0-1-1,0 0 0,1 0 1,-1 0-1,0 1 0,0-1 1,0 0-1,0 0 0,0 0 1,0 0-1,1 1 0,6 8-20,0 0 0,14 12 0,-14-15 20,1 1-1,1-2 1,-1 1 0,1-1 0,0 0-1,12 4 1,-10-4 10,40 17 112,26 15 282,-6 1 41,-58-29-110,-4 1-236,1 0 0,-1 1 0,-1 0-1,7 12 1,-10-14-57,0-1-1,-1 1 1,0 1 0,0-1 0,-1 0-1,-1 1 1,3 14 0,-4-8 41,-1 1 0,0 0 1,-3 18-1,3-33-62,0-1 1,-1 1-1,1-1 0,0 1 1,-1-1-1,1 0 0,-1 1 1,1-1-1,-2 2 0,-8 13 60,0 0 1,-24 26-1,33-40-76,-1-1 1,1 1-1,-1-1 1,1 0-1,-1 1 1,0-1-1,-3 1 1,-97 47-24,99-48-39,0 0 0,-1 0 1,1 0-1,-6 1 0,-103 8-449,110-10 378,-1 0 0,1 0 0,-1 0 0,1 0 0,-6-2 0,-6-2-114,-1-2 0,1 1 0,-21-13 0,12 6-1983,-25-8-6085,112 47 6244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26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2625 43 10136,'-1'-2'228,"-1"1"0,1 0 0,-1 0 0,0 0 0,0 0-1,1 1 1,-1-1 0,0 0 0,0 1 0,0-1 0,0 1 0,-3-1 0,-25 1 946,19 0-1127,-5-1 416,-23-5 1,-16-2-199,-63-4-12,91 10-105,-124 0 96,114 3 63,-76 5-1,-291 33 65,180-15 255,157-18-386,-268 20 312,281-23-203,-62-5 0,33-2-9,-162-5 89,91 7-8,132 1-239,-25-4 0,22 2-67,-29-1 0,-36 10-520,37 0-3094,24-2-5734,68-9 6969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28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2818 315 3504,'0'0'29,"0"0"1,0 0-1,1 0 1,-1 1-1,0-1 1,1 0-1,-1 0 1,0 0-1,1 0 1,-1 1-1,0-1 1,1 0-1,-1 0 1,0 0-1,1 0 1,-1 0-1,0 0 1,1 0-1,-1 0 1,0 0-1,1 0 1,-1 0-1,0 0 0,1 0 1,-1 0-1,0 0 1,1-1-1,-1 1 1,1 0-1,4-9 2895,-2 2-2218,-3 7-667,0 0-1,0 0 1,1 0-1,-1 0 0,0 0 1,0 0-1,0 0 0,0 0 1,1 0-1,-1 0 0,0 0 1,0 0-1,0 0 1,0 0-1,1 0 0,-1 1 1,0-1-1,0 0 0,0 0 1,0 0-1,0 0 1,1 0-1,-1 0 0,0 0 1,0 0-1,0 0 0,0 1 1,0-1-1,0 0 1,0 0-1,1 0 0,-1 0 1,0 0-1,0 1 0,0-1 1,0 0-1,0 0 0,0 0 1,0 0-1,0 1 1,0-1-1,0 0 0,0 0 1,0 0-1,0 1 0,4 9 83,-4-9-56,2 4-21,3 15 312,8 59 47,10 87 213,-17-128-396,32 209 102,-29-193-27,41 229 125,-40-227-113,36 196 123,-38-206-116,23 167 118,-27-176-151,5 114 108,-9-127-154,-1-14-132,1-2-48,-1 0 0,0 0 1,-1 0-1,0 0 0,0 0 0,0-1 0,-1 1 1,-5 9-1,7-14 7,0-1-32,0 0 0,-1 0-1,1 0 1,0 0 0,-1 0 0,0-1 0,1 1 0,-1 0 0,0-1 0,0 1 0,0-1 0,0 0 0,0 1 0,0-1 0,0 0 0,0 0 0,0 0 0,-5 0 0,-117 32 699,96-27-715,-76 24 244,75-20-250,-1-2 0,-174 49 20,157-45 40,-218 36 29,210-40-44,-226 20 22,225-24-22,-204 9 42,210-12 60,-189 1 62,195-2-84,-155-2 49,162 1-74,-133-3 62,138 2 10,-119 0 39,123 2-204,-33-5 3,-5-4-12,8-4-1,44 9-4,-20-10-1,19 7-4,1-2-1,0 0 0,-14-10 1,17 7-88,-45-63-60,53 72 105,1-1 1,1 0 0,-1 1-1,-2-6 1,-58-168-242,49 134 214,-41-211-63,45 197-110,-30-255-87,33 249 140,-12-237-58,15 247 154,-11-191-32,13 224 125,-2-19-4,3-46 1,3 42 6,-1 5 4,0 26 13,-1 1 0,2 0 0,-1-1 0,8-17-1,-9 27-8,0 0-1,-1 0 0,1-1 1,-1 1-1,1 0 0,-1 0 0,1-5 1,-1 3-6,2 0-5,2 0 2,-2 1 1,1 1 0,-1 0-1,1 0 1,-1 0 0,1 0-1,0 0 1,0 0 0,0 1 0,5-3-1,64-25-22,-54 23 20,89-15 27,-78 17 98,180-6 59,-161 9-6,210-7 87,-200 7 0,261-6 118,-254 4-50,256-18 141,-259 16-116,216-28 137,-227 26-162,181-26 89,-191 25-322,50-10 3,2-2-78,22-11-172,-98 27-606,85-16-2533,-55 10-5718,-110 23 6764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54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10224,'-2'17'4232,"0"-1"-4190,-2 8 491,-1 25 0,3-28-463,-6 79 484,5-66-483,3-6 229,5 134 84,-2-122-264,17 200 67,-15-187 26,31 230 67,-28-222-158,39 256 75,-38-251 38,25 277 67,-30-272-222,3 292 56,-7-291 64,-3 269 88,2-281-48,1 65 0,2-17-164,0-70 64,-1-21-71,16 139 360,-15-143-325,1 7-18,1 0 0,1 1 0,12 28 0,51 107 379,-65-148-445,0 0 1,0 0-1,-1 0 0,0 1 0,2 14 1,-3-14-16,0 5-4,0-1 0,0 0 0,-1 1 0,-2 13-1,1-18-11,0 1-28,0 0 0,-1 0 0,0 0 0,-5 14 0,-2 9-817,-5 8-97,14-41 935,0 0-1,0 0 1,0 1-1,0-1 1,0 0-1,0 0 1,0 0-1,0 0 1,0 0-1,0 0 1,0 0-1,0 0 1,0 1 0,0-1-1,0 0 1,0 0-1,0 0 1,0 0-1,0 0 1,0 0-1,0 0 1,0 1-1,0-1 1,0 0-1,0 0 1,0 0-1,0 0 1,0 0 0,0 0-1,0 0 1,0 0-1,0 1 1,0-1-1,0 0 1,1 0-1,-1 0 1,0 0-1,0 0 1,0 0-1,0 0 1,0 0-1,0 0 1,0 0 0,0 0-1,0 0 1,1 0-1,-1 0 1,0 0-1,0 0 1,0 0-1,0 0 1,0 0-1,0 0 1,0 0-1,1 0 1,-1 0-1,0 0 1,6-1-198,0-3 166,-5 2-188,1 1 0,-1 0 0,1 0 0,-1 0 1,1 0-1,0 0 0,-1 0 0,1 0 0,2 0 0,11-5-8258,-34 14 6382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54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1063 1 12464,'-7'16'87,"-16"41"1226,-9 36 240,24-70-786,-35 120 235,33-108-589,-50 183 86,48-175-486,-47 139 11,46-153 18,-19 30 3,-2-12-32,34-47-13,-1 1 2,1 0 0,-1 1 0,0-1 0,0 0 0,0 0 0,0 0 0,-1 0 0,1 0 0,0-1 0,-2 2 0,-2 1 3,0 0 0,-1-1 0,1 0 0,-8 3 0,8-4-1,0-1-1,0 1 1,0-1-1,0 0 1,-6-1-1,9 1 7,0 0 0,0-1 0,0 1 0,1-1 0,-1 1 0,0-1 0,-3-1 0,5 2-10,-56-26 80,-9-12-45,39 20 60,-99-84 27,101 82-100,-81-63 12,87 71-14,-53-23 0,70 34-21,0 1-1,0 0 0,0-1 1,0 1-1,0 0 0,0 0 1,0 0-1,0-1 0,0 1 0,-1 1 1,-11-1-48,0 2 0,1 0 0,-16 5 0,8-3-2754,-21 3-5727,95-16 6442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30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12 389 14432,'0'0'37,"0"0"1,-1-1 0,1 1 0,-1 0 0,1 0 0,0 0 0,-1 0-1,1 0 1,-1 0 0,1 0 0,-1 0 0,1 0 0,0 0 0,-1 0 0,1 1-1,-1-1 1,1 0 0,0 0 0,-1 0 0,1 0 0,0 1 0,-1-1-1,1 0 1,0 0 0,-1 1 0,1-1 0,0 0 0,-1 1 0,1 0 0,0-1 68,1 1 1,-1 0 0,1 0 0,-1 0 0,1-1 0,-1 1-1,1 0 1,0-1 0,-1 1 0,1 0 0,0-1 0,0 1 0,1 0-1,3 3 73,-3-2-43,1 0-1,0 0 1,0 0-1,0-1 1,4 2-1,39 20 647,-34-19-636,67 14 9,-61-16-260,68 4-62,-69-7-58,3-4 123,-1 0 1,20-9 0,-37 14 79,-1-1 1,0 1-1,0-1 1,1 0-1,-1 1 1,0-1-1,0 0 1,2-2-1,10-11-99,21-28 0,-33 41 117,-1 0 0,1 0 0,-1 0 0,1 0 0,-1 0 0,1 0 0,-1 0 0,0 0 0,1 0 0,-1 0 0,0 0 0,0-2 0,6-40-44,-6 27 43,-2-26 0,0 28 11,-1 0-1,0 0 0,-2 0 1,-9-23-1,14 36 6,-1 0 0,1 0 0,-1 0 1,1 0-1,-1 1 0,1-1 0,-1 0 0,1 0 0,-1 0 0,0 0 0,-1-1 0,-6-4 34,0 0-1,-1 1 0,0 0 1,-11-5-1,20 9-31,-1 1 1,1 0-1,-1 0 0,1 0 1,-1-1-1,1 1 1,-1 0-1,1 0 0,-1 0 1,1 0-1,-1 0 0,1 0 1,-1 0-1,1 0 1,-1 0-1,1 0 0,-1 0 1,1 0-1,-1 1 1,1-1-1,-1 0 0,0 1 1,-10 4 73,0 1 0,0 1 0,1-1-1,-12 11 1,10-3 215,-40 69 112,44-64-172,-15 81 87,21-79-156,5 13-69,9 41-1,-5-54-110,42 75-81,-48-94 39,0 0-1,0 0 0,1 0 0,-1-1 0,0 1 0,1 0 1,2 1-1,16 14-240,36 22 0,-56-38 263,1-1 0,0 1 1,-1-1-1,1 0 0,0 1 1,0-1-1,-1 0 0,1 1 1,0-1-1,0 0 0,-1 0 1,1 0-1,0 0 0,0 0 1,0 0-1,-1 0 0,1 0 1,0 0-1,1 0 0,6-1-106,0 0 0,0-1-1,10-3 1,-6 0 90,-1 0-1,11-6 0,-6-1-76,63-74-2194,-7 6-8539</inkml:trace>
  <inkml:trace contextRef="#ctx0" brushRef="#br0" timeOffset="1">868 661 14168,'3'17'82,"-1"-5"432,0 0 1,-1 23-1,0-25 221,-1-2-374,0 0 1,0 0 0,0 0 0,-4 15 0,3-21-272,0 1 0,1-1 0,-1 0 0,0 0 1,-1 1-1,1-1 0,0 0 0,-1 0 0,1 0 1,-4 3-1,5-5-84,0 0 1,0 0 0,0 0 0,0 0-1,0 0 1,0 0 0,-1 1-1,1-1 1,0 0 0,0 0-1,0 0 1,0 0 0,0 0-1,0 0 1,0 0 0,-1 0-1,1 0 1,0 0 0,0 0 0,0 0-1,0 0 1,0 0 0,0 0-1,-1 0 1,1 0 0,0 0-1,0 0 1,0 0 0,0 0-1,0 0 1,0 0 0,-1 0 0,1 0-1,0 0 1,0-1 0,0 1-1,0 0 1,0 0 0,0 0-1,0 0 1,0 0 0,0 0-1,-1 0 1,1 0 0,0 0 0,0-1-1,0 1 1,0 0 0,0 0-1,0 0 1,0 0 0,0 0-1,0 0 1,0-1 0,-9-11 141,1 0 0,-9-16 0,-35-88-175,50 112 24,-6-20-35,-26-103-5,29 101 36,-9-105 13,14 128 1,-1 1 1,1-1-1,0 1 1,0-1 0,0 0-1,1 1 1,-1-1-1,2-4 1,46-140 116,-47 145-107,0 0 0,0-1 0,0 1 0,0 0 0,0 0 0,0 0-1,1 0 1,-1 0 0,1 0 0,2-2 0,48-45 170,-36 36-174,1 2 0,22-13 0,-18 14-34,1 1 0,-1 1 0,1 1-1,30-6 1,-28 11-539,9 3 167,35 5 0,-39-2-2255,32 0-6224,-142-10 6683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5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693 3 11832,'-17'-1'174,"11"0"71,1 1 1,0 0 0,0 0-1,-1 1 1,-6 1 0,-58 12 1603,54-8-841,-78 45 317,74-38-772,-82 65 149,82-58-516,-78 97 69,94-111-216,0 0-1,0 0 1,-4 8 0,-42 85 119,1 12-80,32-68 148,-45 156 62,60-190-261,0-1 0,-1 11-1,-9 136 110,12-151-96,0 1 0,1-1 0,-1 0 0,2 7 0,35 119 224,-26-106-142,62 78 64,-71-99-156,0-1 0,1 1 0,-1-1 0,1 0 0,4 4 0,52 32 150,8-3-114,-67-35-66,27 12 146,116 34 36,-119-40-154,-23-6-28,172 34-26,-170-33 72,80 6-1272,-73-7 1138,-5 0-79,-1 0 0,0 0 0,0 0 0,1-1 0,5-1 0,72-18-851,-56 13-1301,23-4-6481,-115 26 6608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6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13984,'-4'139'276,"3"-106"1104,0 152 457,1-146-929,1 152 281,1-155-714,0-6-256,11 127-184,-10-130-237,10 72-1188,-10-84 728,10 24 0,-9-32 404,0-4 75,0 0 1,0 0-1,0-1 0,0 1 1,1-1-1,4 2 1,-1-1-856,29 18-9015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6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31 13536,'-10'-7'185,"7"5"-27,1 1 0,-1-1 0,1 1 0,-1 0 1,1 0-1,-1 0 0,0 0 0,-2-1 0,-48-9 1648,41 10-813,-55 9 297,65-8-1246,1 0 0,0 1 1,0-1-1,0 0 1,0 1-1,-1-1 0,1 0 1,0 1-1,0 0 0,-1 0 1,-18 12 257,-24 20 0,43-32-296,0 0 0,0 0 0,0 0 0,0 0 0,0 0 0,0 0 0,0 0 0,0 1 0,1-1 0,-2 2 0,-38 97 77,35-77-70,-3 102 5,10-101-10,8 33 4,8 8-10,14 21-4,-26-76-10,-3-7 11,0 0-1,0 0 1,1-1 0,-1 1 0,1-1 0,-1 0-1,1 0 1,0 0 0,4 2 0,-7-4 0,-1 0 1,0 0-1,1 0 1,-1 0-1,0 0 1,1 0-1,-1 0 1,0 0-1,1 0 1,-1 0-1,1 0 1,-1 0 0,0 0-1,1 0 1,-1 0-1,0 0 1,1 0-1,-1 0 1,0 0-1,1-1 1,-1 1-1,0 0 1,0 0-1,1 0 1,-1-1-1,0 1 1,1 0-1,8-8-2,0 0-1,0 0 0,-1-1 0,9-12 1,-7 4-9,29-88 13,-19 40 106,-6 13 319,0 2 42,-14 49-450,0 0-1,1 1 0,-1-1 0,0 0 1,0 0-1,0 1 0,1-1 0,-1 0 1,0 1-1,1-1 0,-1 0 0,0 1 1,1-1-1,-1 1 0,1-1 0,-1 1 1,1-1-1,-1 0 0,1 1 0,0 0 1,-1-1-1,1 1 0,0-1 1,-1 1-1,1 0 0,0 0 0,-1-1 1,1 1-1,0 0 0,0 0 0,-1 0 1,1 0-1,0 0 0,0 0 0,0 0-12,-1 0-1,0 0 0,0 0 0,1 0 0,-1 0 0,0 0 1,0 0-1,0 0 0,1 0 0,-1 0 0,0 0 1,0 1-1,0-1 0,1 0 0,-1 0 0,0 0 0,0 0 1,0 0-1,0 1 0,0-1 0,1 0 0,-1 0 1,0 0-1,0 1 0,0-1 0,0 0 0,0 0 0,0 1 1,33 59 163,-11-6 18,6 8-236,1 2-197,-29-62 126,1 0 0,0 0-1,0 0 1,0 0 0,0 0 0,0 0-1,0 0 1,0 0 0,1 0 0,-1-1-1,1 1 1,0 0 0,1 1 0,16 15-3265,-4-1-5732,-35-40 6877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7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354 0 14168,'0'0'1536,"-5"7"-257,0 2-1079,2-3 94,-1 0 0,0 0 0,-6 7 0,-40 45 914,10-16-328,3-6-790,-72 58-40,98-86-45,6-4 22,0 0 0,-9 10 0,3-4 28,4-4-14,0 1 0,1 0 0,-7 9-1,6-6-28,7-9-12,0-1 0,0 1 0,0-1-1,0 1 1,0 0 0,0-1 0,0 1-1,0-1 1,0 1 0,0-1 0,0 1-1,0-1 1,0 1 0,0-1 0,1 1-1,-1-1 1,0 1 0,0-1 0,0 1-1,1-1 1,-1 0 0,0 1 0,1-1-1,-1 1 1,0-1 0,1 0 0,-1 1-1,1-1 1,-1 0 0,0 1 0,1-1-1,0 1 1,18 6-12,-14-6 10,4 3 0,20 4-12,-4-3 6,7 2 6,88 12 120,-89-14-85,-19 0 80,7 5-34,21 15 0,-38-24-69,-1 0 1,-1 0 0,1-1 0,0 1 0,0 0-1,0 0 1,0 0 0,-1 0 0,2 2 0,10 18 62,11 25 0,-23-45-67,1 1 0,-1-1 0,1 0 0,-1 0 0,0 1 0,1-1 0,-1 0 0,0 1 0,0 1 0,-1 20 31,-7 39 0,3-45-31,-31 62-3,27-64-28,5-9-4,-2 2-15,0 1-1,-1-1 0,0 0 0,-1-1 0,-15 13 0,13-13-87,-1 0 0,0 0 0,-1-1-1,1-1 1,-21 7 0,8-9-48,24-3 145,0 0 0,-1 0 0,1 0 0,-1 0 0,1 0 0,0 0-1,-1 0 1,1 0 0,-1 0 0,1 0 0,0 0 0,-1 0 0,1 0 0,0-1 0,-1 1 0,1 0 0,0 0-1,-1-1 1,-2 0-76,1-1-1,-1 0 0,1 0 0,0 0 0,0-1 0,0 1 0,0 0 0,0-1 1,1 1-1,-1-1 0,1 0 0,-1 1 0,1-1 0,0 0 0,0 0 1,1 0-1,-1 0 0,0 0 0,1-4 0,-2-1 22,2 5 63,-1 0 1,1 1 0,0-1-1,0 0 1,0 1-1,0-1 1,1 0-1,-1 1 1,2-5-1,25-102-2219,-3 7-7867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7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1 13448,'-98'77'4779,"91"-70"-4583,-1-1 0,0 0 0,0 0 0,-13 7 0,11-7-165,-80 47-78,31-18-111,57-34 151,-20 14-149,20-14 136,0 1 0,0-1 0,1 1 0,-1-1 0,1 1-1,-1 0 1,1-1 0,0 1 0,0 0 0,-2 3 0,3-5 17,0 0 0,0 0 0,0 1 0,0-1 0,0 0 1,0 0-1,0 0 0,0 0 0,0 0 0,0 0 0,0 0 0,0 1 0,0-1 1,0 0-1,0 0 0,0 0 0,0 0 0,1 0 0,-1 0 0,0 0 0,0 1 1,0-1-1,0 0 0,0 0 0,0 0 0,0 0 0,0 0 0,0 0 1,0 0-1,1 0 0,-1 0 0,0 0 0,0 0 0,0 0 0,0 1 0,0-1 1,0 0-1,1 0 0,10 7-90,0-1 0,1 0 1,0-1-1,16 6 0,59 17-251,-69-23 405,-1-1-65,27 11 25,44 18 53,-72-24 172,57 48 90,-72-56-316,1 0 0,-1 1 0,0-1 0,0 0 0,0 0 0,0 1 0,0-1 0,0 1 0,0 1 0,11 21 123,10 35 0,-22-58-121,1 1 1,-1-1 0,1 1-1,-1 0 1,0-1 0,0 1-1,0 0 1,0-1 0,0 3-1,-15 91 268,15-93-279,-1 0 0,1 0 0,-1 0 0,0 0 0,1 0 0,-1 0 0,-2 2 0,-13 20 53,-31 34 0,32-44 22,-69 34 13,66-42-124,-8-1-66,-36 0 0,61-5 27,0 1-1,0-1 0,0 0 0,0 0 0,0-1 0,0 1 0,-1 0 0,1 0 0,0 0 1,0-1-1,-1 0 0,-1 0-9,0-1 0,1 1 1,-1-1-1,0 0 1,1 0-1,0 0 0,-1 0 1,1 0-1,0-1 0,0 1 1,0-1-1,-3-4 0,5 6-126,-1 0-1,1 0 0,-1 0 0,1 0 0,-1 0 0,0 0 1,0 0-1,0 0 0,1 1 0,-3-2 0,-17-17-8216,47 45 6320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8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104 302 13808,'0'5'1456,"0"57"165,-3 71 687,2-17-1820,1-91-480,0 107 8,0-107-8,1 34 1,-1 93 148,0-151-156,-1 14 36,1-15-35,0 0 0,0 0 0,0 0 1,0 0-1,0 1 0,0-1 0,0 0 0,0 0 0,0 0 0,0 0 0,0 1 0,0-1 0,0 0 0,0 0 0,0 0 0,0 0 0,0 0 0,0 1 0,-1-1 0,1 0 0,0 0 0,0 0 0,0 0 0,0 0 0,0 0 0,0 1 0,0-1 0,0 0 0,-1 0 0,1 0 0,0 0 0,0 0 0,0 0 1,0 0-1,0 0 0,0 0 0,-1 1 0,1-1 0,0 0 0,0 0 0,0 0 0,0 0 0,-1 0 0,1 0 0,0 0 0,0 0 0,0 0 0,0 0 0,0 0 0,-1 0 0,1 0 0,0-1 0,0 1 0,0 0 0,0 0 0,0 0 0,-1 0 0,1 0 0,0 0 0,0 0 0,0 0 0,-2-8 220,-18-87 71,15 71-180,-58-400 634,62 403-614,-2-81 82,4 83 60,12-63 77,-13 81-341,0-1 0,1 0 0,-1 1 0,0-1 0,1 1 0,0-1 0,1-2 0,42-69 129,-31 60 6,64-47 34,-60 50-158,113-51 52,-90 48-70,-23 9-4,0 2-1,23-2 1,-33 4-2,1 0 0,-1 1-1,0 0 1,0 0 0,0 0 0,-1 1-1,1 0 1,10 5 0,-10-5-6,5 5-57,44 40-42,-47-35-58,-2 3 97,0 0 1,6 24-1,-13-37 62,1 0 0,-1-1 0,0 1 1,0 0-1,0-1 0,0 1 0,0 3 0,-13 83-72,8-67 15,-1-1 0,-1-1 0,-15 31 0,21-48 60,-7 13-10,0 0 0,-1 0-1,-15 18 1,18-25 6,3-3-4,-2 0-1,1 0 1,0 0 0,-1-1-1,0 0 1,0 0 0,0 0-1,-11 6 1,12-7 6,-25 12-35,8-7 36,2-3 4,-8-2 0,23-4 0,-12 1-28,15 0-32,1 1-5,6 3-140,46 18-17,4 3-58,2-1 252,48 29 31,-87-42 12,64 51 37,-81-61-31,-1 1 0,1-1 0,0 1 0,0 0-1,-1-1 1,2 4 0,50 79 198,-52-82-192,0 0 0,0 0 0,0 0-1,0 0 1,-1 0 0,1 0 0,0 3 0,11 102 274,-12-104-262,0 0-1,0 1 1,0-1 0,-1 6-1,-8 28 84,-13 37-1,12-53-66,-10 8-19,-27 31 1,45-58-35,1-1 0,-1 1 0,0 0 0,0 0 0,0-1-1,-3 2 1,-16 9-8,-44 18 0,64-30-5,0 1-1,-1-1 0,1 0 1,0 1-1,-1-1 0,1 0 1,0 0-1,-1 0 0,1 0 1,0 0-1,-3 0 0,-13-3-72,-1-1 0,-33-10 0,50 13 54,0 1 0,0-1 0,0 1 0,0-1 0,0 1 0,-1-1 0,1 0 0,1 1 0,-1-1 0,0 0 0,0 0 0,0 0 0,-1-2 0,-8-8-180,-12-19 0,-7-22-15,28 50 137,0-1 0,-1 0 0,1 0-1,0 0 1,1 0 0,-1 0 0,0-3 0,-12-74-614,6-13 528,6 89 149,1 0 0,0 0 0,0 0 1,0 0-1,1 0 0,1-6 0,16-64-148,20-26-2160,16-59-9160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8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11 14616,'-3'0'57,"-2"-1"692,0 0 1,0 0-1,0 0 0,0-1 0,-6-2 1,11 4-736,0 0 0,0 0-1,-1 0 1,1 0 0,0-1 0,-1 1 0,1 0 0,0 0 0,0 0 0,-1 0 0,1 0 0,0 0 0,0 0-1,-1 0 1,1 0 0,0 0 0,-1 0 0,1 0 0,0 1 0,0-1 0,-1 0 0,1 0 0,0 0 0,0 0-1,-1 0 1,1 0 0,0 1 0,0-1 0,0 0 0,-1 0 0,1 0 0,0 1 0,0-1 0,0 0 0,0 0-1,-1 0 1,1 1 0,0-1 0,0 0 0,-1 2 23,1 0-1,-1 0 1,1 0 0,-1 0 0,1 0-1,0 0 1,0 1 0,0 1-1,-3 22 156,3-26-186,0 0 0,0 0 0,0 0 0,0 0 0,0 0 0,0 0 0,0 0 0,0 0 0,0 0 0,0 0 0,0 0 0,0 0 0,0 0 0,0 0 0,0 0 0,0 0 0,0 0 0,0 0 0,0 0 0,1 0 0,-1 0 0,0 0 0,0 0 0,0 0 0,0 0 0,0 0 0,0 0 0,0 0 0,0 0 0,0 0 0,0 0 0,0 0 0,0 0 0,0 0 0,0 0 0,2-6 331,1-6-72,-2 5-128,-1 7-141,0 0 1,0-1-1,0 1 1,0 0-1,0 0 1,0-1-1,0 1 1,0 0-1,0-1 1,0 1 0,0 0-1,0-1 1,0 1-1,0 0 1,0-1-1,1 1 1,-1 0-1,0-1 1,0 1-1,0 0 1,0 0-1,1-1 1,-1 1-1,0 0 1,0 0-1,0 0 1,1-1 0,-1 1-1,0 0 1,1 0-1,-1 0 1,0 0-1,0-1 1,1 1-1,-1 0 1,0 0-1,1 0 1,-1 0-1,0 0 1,1 0-1,0 3-454,3 11 46,-2-5 135,0-1-1,-1 1 1,1 10-1,2 141-3332,-4-95-6923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9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65 120 11208,'-3'-9'742,"0"0"1,-7-17 0,9 24-563,-1-1 1,1 0-1,-1 1 1,0-1-1,0 1 1,0-1-1,0 1 1,0 0-1,-1 0 1,1 0-1,-1 0 1,-3-2-1,6 4-159,0 0 1,0 0-1,-1-1 0,1 1 1,0 0-1,0 0 0,-1 0 0,1 0 1,0 0-1,-1 0 0,1 0 0,0 0 1,0-1-1,-1 1 0,1 0 1,0 0-1,-1 0 0,1 0 0,0 0 1,0 1-1,-1-1 0,1 0 0,0 0 1,-1 0-1,1 0 0,0 0 0,0 0 1,-1 0-1,1 1 0,0-1 1,0 0-1,-1 0 0,1 0 0,0 0 1,0 1-1,0-1 0,-1 0 0,1 0 1,0 1-1,0-1 0,0 0 1,0 0-1,0 1 0,-1-1 0,1 0 1,0 0-1,0 1 0,-1 14-3,1-13 28,0 6-26,2 14 254,1-7 74,0 1 0,10 26 0,-13-42-345,0 0 0,0 0 1,0 0-1,1 0 0,-1 0 1,0 1-1,0-1 0,1 0 1,-1 0-1,0 0 0,1 0 0,-1 0 1,0 0-1,0 0 0,1 0 1,-1 0-1,0 0 0,1 0 1,-1 0-1,0 0 0,0 0 1,1 0-1,-1 0 0,0 0 0,0-1 1,1 1-1,-1 0 0,0 0 1,0 0-1,1 0 0,-1-1 1,0 1-1,0 0 0,0 0 1,1 0-1,-1-1 0,0 1 1,0 0-1,0-1 0,1 1 5,9-11 50,-7 4 162,0-6-114,-2 1 0,1-1-1,-2 0 1,-1-25-1,1 32-66,-1 0 1,0 0-1,-1 0 0,1 0 0,-1 0 0,-4-8 0,6 14-38,0-1-1,-1 1 1,1 0 0,0-1 0,0 1 0,0-1 0,-1 1-1,1-1 1,0 1 0,-1 0 0,1-1 0,0 1 0,-1 0-1,1-1 1,-1 1 0,1 0 0,-1 0 0,1-1 0,0 1 0,-1 0-1,1 0 1,-1 0 0,1-1 0,-1 1 0,1 0 0,-2 0-1,1 1 2,0 0 0,0 0 0,-1 0 0,1 0 0,0 0 0,0 0 0,0 0 0,0 0 0,1 0 0,-1 0 0,0 1 0,0-1 0,1 0 0,-2 3 0,-7 21-79,8-22-1,0-1 0,1 0 0,-1-1 0,1 1-1,-1 0 1,1-1 0,0 1 0,0 2 0,-2 98-686,2-70-1425,-1 29-6289,2-142 6364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9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1677 13984,'13'-23'3660,"-18"26"-2110,0 1-81,17-54-579,15-55-678,-20 78-104,38-134 33,-33 117-108,24-96 1,2-21-24,-23 94 12,57-280 32,-59 283 68,44-194 71,-47 218 20,25-100 67,-34 139-266,-1-1-1,1 0 0,-1 1 1,1-1-1,-1 0 0,1 1 1,0-1-1,2-2 0,-1 0 0,0 1 1,1 0-1,-1 0 0,1 0 0,0 0 0,0 0 0,0 0 0,0 1 1,1-1-1,-1 1 0,1 0 0,-1 0 0,6-1 0,-4 3 72,1 7 30,13 25-29,-2 0-1,16 40 0,-19-33-5,60 189 42,-58-177 6,74 220 41,-71-218-116,77 186 23,-78-195-14,67 154 20,-69-164-60,-12-26-19,73 141 8,-44-94-111,-26-43-49,1-1 1,0 0-1,13 13 1,-8-9-859,-30-27-2717,12 9 3666,0 1 0,0-2 0,-5-4 0,-9-11-2253,-11-8-9008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40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583 1 14704,'-66'1'1953,"-22"-1"203,65 0-1168,-113 6 98,108-5-1606,-98 7-214,87-5-1961,-37 1-6423,178-10 6866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31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14072,'16'-19'4602,"-18"26"-3397,0 25-1205,2-1 0,2 12 0,9 85 36,-10-117-28,0-6 29,0 0 1,0 0-1,3 9 1,-3-9 20,2 1 1,-1-1-1,1 1 0,-1-1 1,1 0-1,1 0 1,-1 0-1,1 0 1,0-1-1,6 7 0,10 1 12,-10-9 58,71 6 54,44-8 109,-111-2-270,106-5 6,-50 0-154,-53 4 114,-8 0-141,0 2 0,13-1-1,51 5-446,-60-1-86,-3 2 402,0 0-1,16 12 0,-13-9-2040,15 8-6481,-66-37 6614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04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33 10672,'-3'-3'353,"0"1"1,-1 0-1,1-1 1,0 1-1,-1 1 1,1-1-1,-1 0 1,0 1-1,1 0 1,-1 0-1,0 0 1,0 0-1,-7 0 1,6 0-219,2 1-11,1 0 1,-1 0 0,0 0 0,0 0-1,0 0 1,1 1 0,-5 0 0,1 1-60,-2-1 103,1 0 0,-1 0 0,-9 5 0,-9 1 179,18-6-309,-16 2 151,3-2 115,-38-5 0,-41-25-742,96 29-2472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32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147 131 6368,'-3'-8'585,"0"-1"0,1 0 1,-1 1-1,2-1 0,-2-18 1,2 22-563,1 0 430,-1 0-1,1 0 1,0 0-1,1-1 1,-1 1-1,1 0 1,2-7 0,-3 12-431,0 0 0,0 0 0,0 0 0,0-1 0,1 1 0,-1 0 0,0 0 1,0 0-1,0 0 0,0-1 0,0 1 0,0 0 0,0 0 0,0 0 0,0 0 0,0-1 1,0 1-1,0 0 0,0 0 0,0 0 0,0 0 0,0-1 0,0 1 0,0 0 1,0 0-1,0 0 0,0 0 0,0-1 0,-1 1 0,1 0 0,0 0 0,0 0 1,0 0-1,0 0 0,0-1 0,0 1 0,0 0 0,-1 0 0,1 0 0,0 0 0,0 0 1,0 0-1,0 0 0,-1 0 0,1 0 0,0 0 0,0 0 0,0-1 0,0 1 1,-1 0-1,1 0 0,0 0 0,-10 0 239,9 0-234,-33 0-1776,-34 6 0,50-4-4252,42-5 4508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33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46 11480,'-41'-25'1965,"35"21"-1684,-7-3 1072,13 6-1294,-1 1-1,1 0 0,-1-1 1,1 1-1,-1 0 0,1-1 1,-1 1-1,1-1 0,0 1 0,-1-1 1,1 1-1,0-1 0,-1 1 1,1-1-1,0 1 0,0-1 1,-1 0-1,14 20 754,-13-18-809,1-1 1,-1 1-1,0 0 0,0 0 1,0-1-1,0 1 1,0 0-1,0-1 0,0 1 1,-1 0-1,1 0 1,0-1-1,0 1 0,0 0 1,-1-1-1,1 1 1,0-1-1,-1 1 0,1 0 1,0-1-1,-1 1 1,1-1-1,-1 1 0,1-1 1,-1 1-1,1-1 1,-1 1-1,0-1 0,1 1 1,-1-1-1,1 0 1,-1 0-1,0 1 0,1-1 1,-2 0-1,-3 3-156,0-2 0,0 1 0,-7 2 0,2-3 182,-16 4-2680,1 0-4705,58-12 5555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34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65 12104,'-41'-40'1921,"13"15"-1877,31 42-1664,4 17 1116,8 24-1191,-2-5-5091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3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7984,'0'0'4617,"-3"4"-3572,-6 14-691,6-7 366,-10 96 1038,8-34-1043,5-68-699,0-62-1416,0-9 504,0 45-923,0-19-5115,0 93 5206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34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14 10936,'-17'26'236,"10"-15"1785,3-9-1238,5 12 1545,2 1-1482,6 25 1,1-1-1373,-7-31 3,-2-13-760,1-10 543,4-34 143,-2 17-1061,4-36-6868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35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 8880,'0'0'0,"4"-22"0,4-14 0,-2 28-1464,1 13 1840,5-6-5656,-24 2 5280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58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922 183 9776,'0'0'1649,"5"-2"-270,2 0-807,0-2 1,0 1 0,0-1 0,0 0 0,0 0 0,-1-1-1,12-10 1,-17 14-528,0 0 0,0-1 0,0 1 0,-1 0 0,1-1 0,0 1 0,-1-1 0,1 1 0,0-1 0,-1 1 0,0-1 0,1 1 0,-1-1 0,0 0 0,0 1 0,0-1 0,0 1 0,0-1 0,0 0 0,0 1 0,-1-1 0,1 1 0,-1-1 0,1 1 0,-1-1 1,1 1-1,-1-1 0,-1-1 0,-1-2 17,-1 0 0,1 0 0,-1 1 0,0-1 0,-6-4 0,8 7-57,-7-5 341,-13-5-102,-25-10-1,30 17 110,-87-8 122,101 13-433,0-1 1,0 1-1,0 0 1,0 1-1,-6 0 1,-117 26 329,122-26-338,1-1 0,0 2 0,0-1 1,0 0-1,0 1 0,0-1 0,0 1 0,-3 2 1,-81 55 277,-7 15-195,58-42 158,-128 143 105,158-168-304,-1 1 0,-8 15 0,15-23-76,-59 99 232,9 3-134,45-92-11,1-1 1,-4 12-1,-21 78 178,10-2-160,19-97-105,-1 6 65,0 1 0,0-1 0,1 11 0,3 64 195,10-4-156,-13-77-104,0 3 26,1 0 1,-1-1-1,1 1 0,0 0 0,0-1 0,0 1 0,1 0 0,-1-1 0,2 3 1,-3-5-27,44 68 265,11-6-166,-30-39 129,119 83 81,-113-89-154,119 46 73,-120-53-42,50 9 1,16-1-148,-1-4-34,-4-3-4,75 1-455,-150-10 229,18 1-323,37-2 1,-42-4-961,53-12 1,-50 6 1247,-31 8 233,0 1 0,1 0 0,-1-1 0,0 1-1,-1-1 1,1 1 0,0-1 0,0 1 0,0-1 0,0 0 0,1 0 0,65-65-2859,-7 3-9613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58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544 119 14256,'-19'6'257,"14"-6"1031,-5-5-813,0-1 0,0 0 0,1 0 0,-11-9 1,-21-14 678,38 27-1017,2 1-83,0 1 0,0-1 1,0 1-1,0-1 0,0 1 1,-1 0-1,1-1 0,0 1 1,0 0-1,0 0 0,-2 0 0,-75-13 574,59 12-528,-85 1 56,83 1 24,-65 17 46,85-17-223,0-1 1,0 0-1,0 1 1,-1-1 0,1 1-1,0-1 1,0 1-1,0-1 1,0 1 0,0 0-1,0-1 1,-1 2-1,-14 13 20,1 1 1,-16 21-1,30-36-18,0 0 0,0 0 0,0 0 1,0 1-1,1-1 0,-1 0 0,1 0 1,-1 1-1,1-1 0,-1 1 0,1-1 0,0 2 1,0-3-6,-4 18 36,-1 20 0,6 24 22,-1-58-26,0-1 0,1 0-1,-1 1 1,1-1-1,0 0 1,2 6 0,26 75 193,10 9-146,-37-88-55,-1-1 0,1 0 0,0 0 0,1 0 0,-1-1 0,6 8 0,55 61 148,11-4-106,-69-64-25,0 0-1,0 0 0,9 5 1,-14-9-41,68 38 165,-47-30-138,27 7 1,-48-15-28,1 1 7,1-1 1,-1 1 0,1-1-1,-1 0 1,1 1 0,-1-1 0,1 0-1,-1 0 1,1 0 0,-1 0-1,1 0 1,-1 0 0,4-1 0,2-1 14,1 1 0,0-1 1,-1-1-1,12-5 1,-11 3-16,0 0 0,-1 0 1,14-14-1,-20 19-5,0-1 0,0 0 0,0 0 0,0-1 0,0 1 0,0 0 1,-1 0-1,1 0 0,0-1 0,-1 1 0,1 0 0,0-1 0,-1 1 0,0 0 0,1-3 0,6-19 15,4-28 0,-2-38-7,-8 80-3,-1 1 1,-1-11-1,-21-175 24,14 150-31,-2 0 0,-25-73-1,34 114-55,0 1 1,-1 0-1,1-1 0,0 1 0,-1 0 1,1 0-1,-1 0 0,0 0 0,0 0 0,0 0 1,-3-2-1,3 2 87,-6-4 50,1 2-577,-5-5-2576,-6-6-7402,42 35 7898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59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14432,'0'11'172,"0"-8"60,0 1 1,0-1 0,1 1-1,-1-1 1,3 7 0,17 53 1517,-16-47-837,14 84 270,-15-78-748,0 31 3,-2 13-350,0-43-87,-3 60 16,-4-36 19,6-46-35,0-1 1,0 0 0,0 0-1,0 0 1,0 0 0,0 0-1,0 0 1,0 0 0,0 0-1,0 0 1,0 0 0,0 0-1,0 0 1,0 1 0,0-1-1,0 0 1,0 0 0,0 0-1,0 0 1,0 0 0,0 0-1,0 0 1,0 0 0,0 0-1,0 0 1,0 0 0,0 0-1,0 0 1,0 1 0,0-1-1,0 0 1,0 0 0,0 0-1,0 0 1,0 0 0,0 0-1,-1 0 1,1 0 0,0 0-1,0 0 1,0 0 0,0 0-1,0 0 1,0 0 0,0 0-1,0 0 1,0 0 0,0 0-1,0 0 1,0 0 0,-1 0-1,1 0 1,0 0 0,0 0-1,0 0 1,0 0 0,0 0-1,0 0 1,0 0 0,0 0-1,0 0 1,0 0 0,0 0-1,0 0 1,0 0 0,-1 0-1,1 0 1,0 0 0,-2-5 23,0 2-15,1 2-8,1 0 0,-1 0 1,0 0-1,1-1 0,0 1 1,-1 0-1,1 0 0,0-1 0,-1 1 1,1 0-1,0 0 0,0-1 0,0 1 1,0 0-1,1-2 0,1-77 40,0 61 4,20-81 40,-15 80 62,40-67 74,-46 85-197,0 1 0,0-1 0,0 1 0,0-1 0,0 1 0,1-1 0,1-1 0,8-5 49,0 0 0,0 1 0,19-9 0,-29 15-56,0 1-1,-1 0 1,1-1 0,0 1-1,0 0 1,-1 0-1,1 0 1,0-1 0,0 1-1,-1 0 1,1 0-1,0 0 1,0 0-1,0 1 1,1-1 0,8 2 44,0 1 1,-1 0-1,1 1 0,-1 0 1,13 7-1,-20-10-44,-1 0 0,1 0 0,-1 0 0,1 0 0,-1 0 0,0 1 0,1-1 0,1 3 0,68 99 206,-55-77-96,74 132 26,-74-128-174,50 91-98,-55-104-354,-10-16 437,4 6-100,0-1 0,0 0 0,0 0 0,13 9 0,-18-15 98,1 0 0,-1 1 1,0-1-1,1 0 0,-1 0 0,0 0 0,1 0 0,-1 1 0,0-1 0,1 0 0,-1 0 0,1 0 0,-1 0 0,0 0 0,1 0 0,-1 0 0,0 0 1,1 0-1,0 0 0,3-1-47,-1 0 0,1 0 0,0 0 1,-1 0-1,1 0 0,-1-1 0,0 1 1,1-1-1,-1 0 0,5-4 0,-7 5 68,0 0-1,0 0 0,0 1 1,-1-1-1,1 0 0,0 0 1,-1 0-1,1 0 0,-1 0 1,1 0-1,0-1 0,44-112-2537,-45 112 2459,41-106-11951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32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 16408,'-11'129'273,"7"-99"1095,-22 140 412,20-136-1112,-18 130 70,22-132-1078,-2 117-242,5-126-290,-1-21 820,1 9-209,0 0 0,1 1 0,4 13 0,-2-9-2080,2 20-6205,-15-84 6424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59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23 14256,'-5'-22'3273,"4"31"-1929,9 72-71,8 81-78,-12-122-1127,10 90 4,3 22-3,-10-87 204,30 290 95,-31-283-168,12 269 27,-16-279-292,-1 74 3,-5-12-51,2-83-394,-5 92-281,6-125-323,-2-10 730,0-11 80,-3-34 73,6 44 179,-1 0 0,1 0 0,0-1 0,1-5 0,6-51-193,10-36-2029,5-49-8849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0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1189 1 15776,'-58'14'366,"40"-11"1469,-119 5 610,100-7-1252,-200 12 337,186-10-1044,-197 20-6,203-18-998,-131 30-273,150-27-74,7-1 504,0 2 0,-26 15 0,22-11-2278,-26 12-7175,115-59 7373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0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127 904 15960,'0'1'34,"0"-1"0,0 1 0,0-1 0,0 0 0,0 1 0,0-1 0,0 0 0,0 1 0,0-1 0,0 0 0,0 1 0,0-1 0,0 1 0,0-1 0,-1 0 0,1 1 0,0-1 0,0 0 0,0 1 0,-1-1 0,1 0 0,0 1 0,-1-1 47,1 0-1,0 0 1,-1 0-1,1 0 1,0 0-1,-1 0 1,1 0-1,0-1 1,0 1-1,-1 0 1,1 0 0,0 0-1,0 0 1,-1 0-1,1 0 1,0-1-1,0 1 1,-1 0-1,1 0 1,0 0-1,-1-1 1,-12-16 2976,12 16-3006,-16-26 246,9 10 185,-36-104 99,36 93-586,-7-48 3,3-25 2,19-121 16,-6 212 11,0 0 0,2-10-1,41-143 92,-43 158-91,1 1 0,-1 0 0,5-8 0,-2 5-9,1 0 0,0-1 1,0 2-1,1-1 0,-1 1 1,1-1-1,12-8 0,-7 11 42,-10 3-62,2 0-9,1 0 1,-1 1-1,1-1 1,-1 1 0,0-1-1,1 1 1,-1 0-1,1 0 1,-1 1-1,1-1 1,-1 1-1,1 0 1,-1 0-1,0 0 1,1 0 0,-1 0-1,5 3 1,13 12-609,-1 0 0,19 21 1,-29-28 553,15 16-2644,2 1-7422,-63-60 7603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0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719 1 12728,'0'0'6537,"-9"0"-5859,-2 1-578,2-1 27,0 0 0,-15 4-1,-78 12 281,77-11-94,-118 33 111,139-37-389,0 0-1,1 1 0,-1-1 0,0 1 1,0 0-1,-4 3 0,-74 46 206,-6 11-140,82-58-47,1 0-1,0 0 0,0 0 0,-5 7 1,-52 61 212,9 3-166,51-72-74,0 0 0,0 0 0,0 0 0,1 0 1,-1 0-1,1 0 0,0 0 0,-1 5 0,2-8-25,-18 79 227,11 3-123,7-82-104,0 5 42,0-1 0,0 1 0,1-1 0,-1 1-1,1-1 1,1 5 0,22 88 252,12 2-182,-33-92-45,0-1 0,-1 1 0,9 10 0,-11-17-67,53 80 272,9-6-183,-58-70-54,-1 0-1,1 0 1,0 0 0,7 4-1,55 38 140,1-12-116,-64-33-43,-1 0 1,1 0-1,0 0 0,0 0 0,-1 0 0,1 0 0,4 0 1,8 1 46,30 0 1,-31-3-47,0 0 1,15-5-1,-29 6-16,2 0 9,0 0-1,-1-1 1,1 1 0,-1 0-1,1-1 1,-1 0-1,1 1 1,-1-1-1,1 0 1,-1 0 0,0 0-1,1 0 1,0-1-1,13-9 52,22-24 0,11-26-32,-48 61-28,18-27 22,68-123 18,-72 119 8,44-113 18,-50 118-46,-4 12-11,1-3-3,-2 0 0,0-1 1,0 1-1,-1-34 0,-3 36-1,0 1 0,-1 0 0,0-1 0,-8-22 1,7 29-2,1-2-1,-1 0 0,-1 1 0,0-1 0,0 1 0,-7-10 0,-12-16 3,23 34-7,0 1 1,-1 0-1,1 0 1,0 0 0,0 0-1,0 0 1,0 0-1,0-1 1,0 1 0,-1 0-1,1 0 1,0 0 0,0 0-1,0 0 1,0 0-1,0 0 1,-1 0 0,1 0-1,0 0 1,0 0-1,0 0 1,0 0 0,-1 0-1,1 0 1,0 0 0,0 0-1,0 0 1,0 0-1,-1 0 1,1 0 0,0 0-1,0 0 1,0 0-1,0 0 1,0 0 0,-1 1-1,1-1 1,0 0 0,0 0-1,0 0 1,0 0-1,0 0 1,0 0 0,-1 0-1,1 1 1,0-1-1,-4 6 0,3-3 0,0 0 1,0 0 0,1 0 0,-1-1 0,1 1-1,-1 4 1,1 6 0,1 1-1,1 0 1,4 20-1,-6-32 1,6 16-14,16 33 1,14 23 10,15 19 3,11 12 0,56 73-6,-115-172-3,1-1 1,0 0 0,6 6-1,93 81-81,-85-81-162,-11-8 201,0-1 1,0 1-1,0-1 1,1-1-1,-1 1 1,1-1-1,13 0 1,-20-1 14,0-1 0,-1 1 1,1 0-1,0 0 1,0 0-1,-1 0 1,1 0-1,0-1 1,0 1-1,-1 0 0,1-1 1,0 1-1,0-1 1,0 0-1,8-6-127,-1 0-1,0 0 1,0-1-1,10-14 1,-8 6-722,35-84-213,-32 69-1622,14-29-7559,-63 140 7719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1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575 3 14704,'0'0'1817,"-4"0"-299,-1-1-1285,-19-1 1046,-98 2 32,96 1-796,-93 7 113,115-8-623,0 1 1,0-1-1,0 1 1,-5 1 0,-122 38 43,129-39-44,0 0 1,-1 0-1,1 0 0,0 0 1,0 0-1,0 0 0,0 0 1,0 1-1,-2 1 0,-10 9 22,-16 16 0,18-14-7,-12 18 1,23-30-10,0-1 0,0 0 0,0 1 0,0-1 0,0 1 0,1-1 0,-1 1 0,1 0 0,-1-1 0,1 1 1,-1-1-1,1 1 0,0 2 0,0-4-11,-3 21 79,-1 33 0,11 33 1,-7-87-80,0 6 61,1 0-1,0 0 0,4 11 1,-5-17-61,28 82 245,10 1-140,-21-52 177,75 108 114,-72-115-128,84 76 94,-103-98-345,1-1-1,0 0 0,-1 1 1,1-1-1,0 0 0,0 0 1,0 0-1,0 0 1,0 0-1,3 0 0,10 5 74,31 5 0,-27-8-83,0-2 1,0 0-1,0-1 0,0-1 0,19-4 1,-15 1-22,0-1 0,0-1 0,32-12 0,-31 9-242,25-7 1,-27 10 122,-5 1-487,74-8-336,5 4-1322,-40 4-418,5 1-6760,-142 10 7107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1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14968,'0'0'1671,"-1"8"-277,-1 2-1182,0-2 56,1 0 1,-1 0 0,1 9-1,-8 93 827,8-76-660,0 81 3,3 53-350,4 26-88,3 22 0,22 180 11,-24-326 44,38 260 27,-36-272-22,9 63 0,-1-16-58,-11-68-56,16 115-86,-18-130-240,0-4 61,13 30 0,-17-47 299,0-1 1,0 0-1,0 0 1,0 0 0,0 0-1,0 1 1,0-1-1,0 0 1,0 0 0,0 0-1,0 0 1,0 1-1,0-1 1,0 0 0,1 0-1,-1 0 1,0 0-1,0 0 1,0 0 0,0 1-1,0-1 1,0 0-1,1 0 1,-1 0 0,0 0-1,0 0 1,0 0-1,0 0 1,0 0 0,1 0-1,-1 0 1,0 0-1,0 0 1,0 0 0,0 0-1,1 0 1,-1 0-1,0 0 1,0 0 0,0 0-1,0 0 1,0 0-1,1 0 1,-1 0 0,0 0-1,0 0 1,3-1-61,0 0 1,0-1-1,-1 1 1,1 0-1,-1-1 1,1 0 0,-1 0-1,0 0 1,1 0-1,-1 0 1,0 0-1,0-1 1,-1 1-1,3-3 1,-3 3 16,11-12-764,71-73-218,-66 67 779,84-100-1937,-8 10-7210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2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1608 93 15152,'-42'-16'918,"0"2"0,0 2 0,-64-10 1,50 13-322,24 5 718,-77-2 3,-19-2-926,72 6 248,-256 7 20,246-3-1200,-258 8-232,226-7-2313,-97 4-7396,455-16 7892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2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1592 464 20167,'-194'-20'1864,"-30"-7"8,-48-12-1016,53-17 0,19-16-856,58 10-944,42 0 944,-140-64-17911,480 252 17911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3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469 411 14792,'-3'-6'623,"1"0"0,0 0 0,-1 0 0,2 0 0,-2-9 0,4 10 230,27-22 238,-27 27-1072,-1 0-1,1-1 1,-1 1-1,0 0 1,1-1 0,-1 1-1,1 0 1,-1 0-1,1 0 1,-1-1 0,1 1-1,-1 0 1,1 0-1,-1 0 1,1 0 0,0 0-1,0 0 1,70-1 379,-36 4-438,41 8 0,-53-7 26,5 1-58,50 6 4,29 4 54,173 12 18,-223-24 18,244 5 40,-238-8 100,267-17 86,-260 12 0,301-16 82,-292 18-190,345-1 67,-336 4-14,362 16 49,-358-12-196,367 15 24,-367-14-2,362 21 38,-365-22-4,340 8 35,-347-11-84,309-1 31,-315-1 18,293-11 44,-297 9-46,273-6 54,-282 9 14,208 9 46,-225-6-172,150 18 19,-166-15-28,29 8 1,-47-11-32,0 2 1,14 6 0,-23-10-4,-1 0 1,1 1 0,-1-1 0,1 1 0,-1-1 0,0 1-1,1 0 1,-1 0 0,0 0 0,0 0 0,-1 0 0,1 1-1,0-1 1,-1 0 0,3 6 0,-4-5-20,-7 1-5,-116 34-38,116-37 46,0 1 1,0-1-1,-10 1 0,-100 5-49,-19-4 46,74-4-12,-109-3 4,-16-5 21,103 5 2,-152-6 3,-19 0 5,144 6 10,-189-5 1,-19 2 6,186 5 68,-211-1 4,-15 3-62,216-2 32,-559-11 28,563 6-28,-209-20 3,1-10-41,347 37-24,-136-19 53,-201-41 1,4-11-66,206 43-100,-172-34 4,13-1-58,182 42-552,-130-16 3,22 8 479,82 11-2792,-136-21-7684,621 91 8058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9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1482 15776,'108'-80'262,"-102"77"1365,-9 7-1066,-13 13-116,-31 28-2,30-29 450,-90 76 1345,106-91-2235,0 0-1,0 0 1,0-1 0,0 1 0,0-1 0,0 1 0,0-1-1,0 0 1,-1 1 0,1-1 0,0 0 0,0 0 0,0 1 0,0-1-1,0 0 1,-1 0 0,1-1 0,0 1 0,0 0 0,0 0 0,0 0-1,-1-1 1,0 0 0,1 1 7,0 0-7,1 0 0,0 0-1,0 0 1,0-1 0,0 1 0,-1 0-1,1 0 1,0 0 0,0 0-1,0 0 1,0 0 0,-1-1-1,1 1 1,0 0 0,0 0 0,0 0-1,0 0 1,0 0 0,0-1-1,0 1 1,0 0 0,0 0-1,-1 0 1,1-1 0,0 1 0,0 0-1,0 0 1,0 0 0,0-1-1,0 1 1,0 0 0,0 0 0,0 0-1,0-1 1,1 1 0,-1 0-1,-4-70 152,6 50 14,18-113 46,-14 96-172,13-84 3,4-19-13,-15 80 81,29-264 43,-31 261-56,14-211 40,-17 228-38,-2 37-69,15-184 334,-6 117-65,-10 76-300,0 0 0,0 0 0,0 0 0,0-1 0,0 1 0,0 0 0,0 0 1,0 0-1,0 0 0,0 0 0,0-1 0,0 1 0,0 0 0,0 0 0,0 0 0,0 0 0,0 0 0,0-1 0,0 1 0,0 0 0,0 0 0,1 0 0,-1 0 0,0 0 0,0 0 0,0-1 0,0 1 0,0 0 0,0 0 0,0 0 0,0 0 0,1 0 0,-1 0 0,0 0 0,0 0 0,0 0 0,0 0 1,0-1-1,0 1 0,1 0 0,-1 0 0,0 0 0,0 0 0,0 0 0,0 0 0,0 0 0,1 0 0,-1 0 0,0 0 0,0 0 0,0 0 0,0 0 0,0 0 0,1 0 0,-1 1 0,0-1 0,0 0 0,0 0 0,4 1 12,0 1-1,0 0 0,-1 0 1,1 0-1,-1 0 0,1 1 1,-1 0-1,0-1 0,0 1 1,0 0-1,0 0 0,2 4 1,-4-5-5,12 17 184,71 129 81,-66-109-68,77 201 58,-76-184-182,81 251 60,-81-245 58,70 219 47,-73-228-212,58 182 1,-61-195-88,44 111-112,-47-129-368,-1-4 132,20 28 1,-29-45 346,0-1 0,1 1 0,-1-1-1,0 1 1,1-1 0,-1 1 0,0-1 0,1 1 0,-1-1 0,1 0-1,-1 1 1,1-1 0,-1 0 0,1 1 0,-1-1 0,1 0 0,-1 1 0,1-1-1,-1 0 1,1 0 0,0 0 0,-1 0 0,1 0 0,-1 0 0,1 1 0,0-1-1,-1 0 1,1-1 0,-1 1 0,1 0 0,1 0 0,-2-1 28,1 1 1,0-1 0,0 1 0,-1-1-1,1 0 1,-1 1 0,1-1 0,0 0-1,-1 1 1,0-1 0,1-1-1,0 2-20,-1-6-1047,-1 1 793,0 0-1,0 0 1,-4-7 0,-8-22-192,-28-84-2245,3 9-9057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2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357 1 11568,'-18'9'737,"1"0"1,0 2 0,-25 19-1,-35 38 2342,64-54-2653,-53 77 164,53-70-202,-44 97 166,48-93-132,-17 100 151,26-122-510,-1 1-1,1-1 1,0 1 0,0 6-1,1-2 33,-1 6-22,1-1-1,1 1 0,0-1 0,1 0 1,1 0-1,0 0 0,7 16 1,-1-8 33,1 0 1,25 37-1,-26-46-99,-1 0 0,1 0 0,1-1 0,0-1 0,1 1 0,16 9 0,-26-18-6,0-1 0,1 1 0,-1-1-1,1 0 1,-1 0 0,6 2 0,-3-3-10,1 1 0,-1-1 0,1 0 0,-1-1-1,1 1 1,-1-1 0,10-3 0,37-13-402,-45 14 340,21-10-644,-14 4 359,20-11-3070,-11 7-5583,-53 30 6799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1 16671,'-60'19'362,"31"-10"1590,-37 5 0,41-9-1660,0 0 816,-106 20 254,107-21-1222,-155 23-2704,178-26 2472,0-1-1,-1 0 1,1 0-1,0 0 1,0 1-1,0-1 0,-1 0 1,1 0-1,0-1 1,0 1-1,0 0 1,0 0-1,-1 0 1,1-1-1,0 1 1,0-1-1,0 1 0,0-1 1,0 1-1,0-1 1,0 0-1,0 1 1,-1-2-1,3 1 39,0 1-1,-1-1 1,1 1-1,0-1 1,0 1-1,0-1 1,0 1 0,0 0-1,0-1 1,0 1-1,1 0 1,26-4-2207,9-2-8719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3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453 19 13984,'-11'0'701,"0"-1"1,0 0-1,0 0 1,-19-6-1,22 4-347,1 2 0,-1-1 0,0 1 0,0 0-1,-16 1 1,15 0-214,8 0-99,0 0 0,0 0 0,-1 0 1,1 0-1,0 0 0,0 0 0,0 0 0,0 1 0,0-1 0,0 0 0,-2 1 0,-75 36 563,76-35-595,-1-1 0,1 0 0,0 1-1,0-1 1,0 1 0,-1 2 0,-83 82 93,84-83-82,0-1 0,-1 1 0,1 0 0,0 0 0,-2 4 0,-59 119 175,61-122-144,0 1 0,1-1 0,0 1 0,-2 4 0,-20 123 285,22-129-320,1 0 0,0 0 0,0 0 0,0 0 0,0-1 0,0 1 0,1 4 0,35 135 198,-35-139-174,0-1 0,0 1 0,0 0 0,0-1 0,1 1 0,2 3 0,5 7 57,1-1 0,0 0-1,19 15 1,-29-26-81,1 0 0,0-1 0,0 1 0,-1-1 0,1 1-1,0-1 1,0 0 0,-1 1 0,1-1 0,0 0 0,0 1 0,0-1 0,0 0 0,0 0 0,0 0 0,6 1 48,0 0 1,0-1 0,11 0-1,-8-2-36,1 0 0,11-4 0,-19 6-1,-1-1 0,0 0 0,1 0 0,-1 0 0,4-2 0,18-13 84,38-33 0,-44 28 11,83-118 52,-82 112-54,61-85 68,-68 96 34,-3 8-128,0 0 1,19-15 0,-28 23-93,1 0-1,-1 0 1,0 0 0,0-1 0,0 1 0,1 0 0,-1 0 0,0 0 0,0 0 0,1 0 0,-1 0 0,0 0 0,0 0 0,1 0 0,-1 0 0,0 0 0,0 0 0,0 0-1,1 0 1,-1 0 0,0 0 0,0 0 0,1 0 0,-1 0 0,0 0 0,0 0 0,1 0 0,-1 0 0,0 0 0,0 0 0,1 1 0,-1-1 0,0 0 0,0 0 0,6 4 12,-1 0 1,1 1 0,-1-1-1,0 1 1,0 0 0,5 7-1,-2 2 68,33 79 22,-32-72-98,33 75-43,-32-78-188,40 55-165,-49-73 349,-1 1 0,1 0-1,-1 0 1,1-1 0,-1 1-1,1 0 1,0-1 0,-1 1-1,1 0 1,0-1 0,0 1-1,-1-1 1,1 1 0,1-1-1,9 5-185,0-1-1,0-1 0,21 5 1,-31-8 163,0 0 0,0 0 0,0 0 0,0 0 0,0 0 0,0 0 0,0 0 0,0 0 0,0-1 0,0 1 0,0 0 0,1-1 0,12-5-197,0-1 0,-1-1 1,18-12-1,-30 19 239,0 0-1,1 0 1,-1 0 0,0 0 0,0 0-1,0 0 1,0-1 0,0 1-1,0-1 1,1-1 0,-2 3 22,29-55-242,9-34-2314,22-44-9983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3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15960,'24'76'3353,"-21"-64"-2871,1 5 498,18 110 271,-17-96-878,22 144 69,-21-131-474,13 85 4,3 17 9,-14-91-46,29 187-78,-31-201-202,18 105-123,-21-127 176,-1-11 178,-2-5 81,1 0 0,0 0 0,0 0 0,0 0-1,0 0 1,0 0 0,0 0 0,1-1 0,2 5-1,-3-6-178,0-4-76,3-16-64,3-24 1,-7 38 270,3-21-839,6-67 0,0-23 552,-4 68-550,19-200-237,-22 232 1013,4-21-1,23-101-138,17-61-1534,24-109-6978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3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13088,'7'67'341,"0"13"3187,-1-10-3052,-3-32 730,4 87 1,30 357 33,-1-203-287,-5-95-766,-24-153-452,29 79-245,-36-109 421,0 0 0,1 0 0,-1 0 0,1 0 0,-1 0 0,1 0 0,-1 0 0,1 0 0,0 0-1,1 2 1,0-1-124,-1 0 172,0-1 1,0 0-1,0 0 1,0 1-1,1-1 1,-1 0-1,0 0 1,0 0-1,1 0 0,-1-1 1,1 1-1,-1 0 1,0-1-1,1 1 1,0 0-1,-1-1 1,1 0-1,-1 1 0,1-1 1,-1 0-1,1 0 1,0 0-1,-1 0 1,1 0-1,-1 0 1,1-1-1,0 1 0,-1 0 1,1-1-1,2 0 1,4-4-378,1 0 1,-1-1-1,14-11 1,-16 12-450,44-32-10373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6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695 53 13984,'0'0'97,"1"-1"1,-1 1 0,1 0 0,-1-1 0,1 1 0,-1-1-1,1 1 1,-1-1 0,0 1 0,1-1 0,-1 0 0,0 1 0,1-1-1,-1 1 1,0-1 0,0 0 0,0 1 0,1-1 0,-1 1-1,0-1 1,0 0 0,0 1 0,0-1 0,0 0 0,0 1 0,0-1-1,-1 0 1,1 1 0,0-1 0,0 0 0,0 1 0,-1-1-1,1 1 1,0-1 0,-1 0 0,1 1 0,0-1 0,-1 0-1,-1-1 270,1 1-300,0-1-1,0 1 1,0 0-1,0 0 1,-1 0 0,1 0-1,0 0 1,0 0-1,-1 0 1,1 1-1,-1-1 1,1 0 0,0 1-1,-1-1 1,-2 0-1,-53-9 418,45 9-473,1 0 0,-1 1-1,1 0 1,-18 3-1,16-2-1,-4 2 39,-79 22 34,-25 15 225,94-31-128,-123 50 238,136-54-400,9-3 49,-1 1 1,0-1-1,1 1 1,-6 4-1,-17 12 214,25-17-271,0 1-1,0-1 0,0 1 0,0 0 0,0 0 0,-3 5 1,5-4-9,-1-1 0,1 0 0,0 0 0,1 1 1,-1-1-1,0 1 0,1-1 0,0 1 0,0-1 0,0 1 1,0-1-1,0 1 0,1-1 0,1 5 0,-2-7-1,0 0 0,0-1-1,0 1 1,1 0 0,-1-1-1,0 1 1,1 0 0,-1-1-1,0 1 1,1 0 0,-1-1-1,1 1 1,-1-1 0,2 2-1,17 19-36,1-2-1,1 0 0,39 26 0,72 40-199,-87-59-53,37 27 193,17 12 78,-80-52 46,67 60 50,-71-58 146,38 62 86,-46-63-122,-2 4-63,2 25 0,-6-43-119,-1 1 0,0-1 1,0 0-1,0 1 0,0-1 1,0 1-1,0-1 0,0 1 1,0-1-1,-1 1 0,1-1 1,0 1-1,0-1 0,0 1 0,0-1 1,-1 0-1,1 1 0,0-1 1,0 1-1,-1-1 0,1 0 1,0 1-1,-1-1 0,1 1 1,-8 7 12,0 0 0,0-1 0,0 0 0,-1 0 0,0-1 0,0 0 0,-1 0 0,1-1 1,-20 7-1,14-6-10,0-1 0,-1-1 0,1 0 0,-1-2 1,0 1-1,-20-1 0,20-4-14,-93-27-78,85 20-300,-96-46-255,98 42-272,-62-53-212,60 46-1224,-27-20-6524,119 93 6663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6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14616,'1'7'1408,"11"86"170,-8-65-725,27 161 254,-23-140-694,15 99 1,3 19-328,-17-105-64,25 208 59,-29-226 174,18 201 371,-23-245-621,0 0 0,0 1 0,0-1 0,0 0 0,0 1 0,0-1 0,0 0 0,0 0 0,0 1 0,0-1 0,1 0 0,-1 0 0,0 1 0,0-1 0,0 0 0,0 0 0,0 1 0,1-1 0,-1 0 0,0 0 0,0 0 0,0 1 0,1-1 0,-1 0 0,0 0 0,0 0 0,1 0 0,-1 0 0,0 0 0,0 0 0,1 1 0,-1-1 0,0 0 0,1 0 0,-1 0 0,0 0 0,0 0 0,1 0 0,-1 0 0,0 0 0,1 0 0,-1 0 0,0-1 0,0 1 0,1 0 0,-1 0 0,0 0 0,0 0 0,1 0 0,-1 0 0,0-1 0,0 1 0,1 0 0,-1 0 0,0-1 0,2 0 8,3-4-2,4-12 25,25-63 0,-25 57-14,53-133 11,-60 149-29,1 0 1,6-10-1,65-102 24,-73 117-19,0 0-1,1 0 1,-1 0 0,1 0-1,0 0 1,2-2-1,3-1 5,-1 0 0,1 1 0,-1 0 0,1 0 0,1 0 0,12-4 0,-20 8-8,1 0-1,-1 0 1,1 0-1,0 0 1,-1 0-1,1-1 1,-1 1-1,1 0 1,-1 0-1,1 0 1,-1 1-1,1-1 1,-1 0-1,1 0 1,0 0-1,-1 0 1,1 0-1,-1 1 1,1-1-1,0 1 1,7 3 14,-1 1 1,1 1 0,-1-1 0,0 1 0,0 0 0,8 11-1,-13-15-4,0 1-1,-1-1 0,1 0 0,-1 1 1,1-1-1,0 4 0,58 148 118,-48-120-70,41 132 15,-44-135-84,-2-7-34,26 92-558,-32-114 409,6 31-172,-1-2-2859,0 0-6633,-14-73 7426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7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30 14520,'0'0'1624,"-4"-3"-271,-10-9-891,6 8 500,-46-6 294,53 10-1221,0 0-1,0 0 1,0-1 0,1 1 0,-1 0 0,0 0 0,0 0 0,0 1-1,0-1 1,0 0 0,0 0 0,0 0 0,-1 1 0,-75 29 559,76-29-592,-1 0 1,1-1-1,-1 1 0,1 0 0,0 0 0,-1 0 0,1 0 0,0 0 1,-2 2-1,-59 73 47,52-58 46,-2 14-21,-7 35 0,16-47 74,1 77 77,5-80-10,5 7-71,13 25 0,-21-48-135,1 0 1,-1 0 0,1 0 0,-1 0 0,1 0 0,-1-1 0,1 1-1,0 0 1,0 0 0,-1-1 0,1 1 0,1 0 0,7 5 31,0 0 0,1-1 1,0 0-1,12 5 0,-8-8 199,1-4-141,0 1 0,29-9-1,-29 4-56,1-2-18,0-2 0,-1 1 0,26-24 0,41-43 74,-39 34-18,-39 39-60,0-1 0,0 1 1,0 0-1,0 0 0,7-3 0,-9 5-14,-1 1 0,1-1 1,0 1-1,-1-1 0,1 1 1,-1-1-1,1 1 0,0 0 0,-1 0 1,1 0-1,0 0 0,-1 0 1,1 0-1,0 1 0,-1-1 0,1 1 1,-1-1-1,3 1 0,0 4 94,2 4-63,-2 0 0,1 0 0,-1 0 1,5 19-1,13 49 37,-21-70-64,1 1 0,1-1 0,4 10 0,-1-1-3,9 25-8,-15-39-4,1 0 0,0 0 0,-1 0 1,1-1-1,0 1 0,2 3 0,49 64-133,-51-68 88,0 1 1,0-1 0,0 0-1,0 0 1,0 0 0,0 0-1,0 0 1,1 0 0,0 1-1,20 9-328,33 15 0,-54-26 276,1 1-1,-1-1 1,1 1-1,0-1 1,-1 1-1,1-1 1,3 0-1,12 0-269,1-1-1,31-7 1,-33 2-295,-4 0 489,0 0-1,-1-2 0,0 1 1,0-1-1,12-12 0,35-44-2366,-6 5-8821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7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18 106 12824,'-14'-74'2881,"10"46"-1048,4 24-1051,1 5-154,2 17-395,5 31-125,10 67-68,-13-82 88,10 75 4,0 18-76,-9-74 92,28 219 64,-28-220-64,23 169 40,-24-184-160,-3-1-19,8 88-340,-6-99 31,-2-16-98,-2-13-475,-1-14 38,-4-37-1598,2 20-5647,7 81 6072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8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15064,'12'54'1631,"9"53"184,-15-73-902,16 86 1,3 23-657,-15-84 116,38 241-30,-39-245-870,21 175-346,-25-191-332,19 112-299,-17-107-703,7 47-5679,-33-212 5930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8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14616,'9'92'1537,"-1"12"165,-7-82-900,-3 90 159,-2-61-1002,3-36 35,-6 27-246,5-31-986,1-10 1131,1 0 54,0 0-1,-1 0 1,1-1 0,0 1 0,-1 0 0,1-1 0,0 1-1,-1 0 1,1-1 0,-1 1 0,0 0 0,1-1 0,-1 1-1,1-1 1,-1 1 0,0-1 0,1 1 0,-1-1 0,0 0-1,0 1 1,1-1 0,-1 0 0,0 0 0,0 1 0,1-1-1,-2 0 1,2 0 47,0 0-1,-1 0 1,1 0 0,0 0-1,0 0 1,0 0 0,0 0-1,0 0 1,0 0 0,0 0-1,-1 0 1,1 0-1,0-1 1,0 1 0,0 0-1,0 0 1,0 0 0,0 0-1,0 0 1,0 0 0,0 0-1,0 0 1,0 0-1,0-1 1,0 1 0,-1 0-1,1 0 1,0 0 0,0 0-1,0 0 1,0 0 0,0 0-1,0-1 1,0 1 0,0 0-1,0 0 1,0 0-1,0 0 1,0 0 0,0 0-1,1 0 1,-1-1 0,0 1-1,0 0 1,0 0 0,0 0-1,0 0 1,4-53-888,-1 35-463,3-49-8089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5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677 715 13272,'-10'-64'225,"5"48"902,-37-75 367,32 70-781,-53-89 217,47 84-562,-88-143 82,83 138-428,-75-90 35,80 103 76,6 8-80,-1 1 0,-1 0 0,-15-9 0,26 18-43,1 0 0,0-1 0,-1 1 0,1 0 0,-1 0 0,1 0 0,-1-1 0,1 1 0,-1 0 0,1 0 0,-1 0 0,1 0 0,-1 0 0,1 0 0,-1 0 0,1 0 0,-1 0 0,1 0 0,-1 0 0,1 1 0,0-1 0,-1 0 0,1 0 0,-1 0 0,0 1 0,-10 4 51,0 1-1,0 0 0,0 1 0,1 0 1,-13 11-1,20-15-19,1-1 0,0 0 0,-1 1 0,1 0 0,-2 3 0,-36 56 206,0 12-131,38-69-49,-1-1 0,1 1 0,1 0 0,-3 9 0,4-14-67,-21 88 338,8 8-206,12-87-25,1-1 0,0 17-1,7 91 214,8 9-200,-5-72 162,57 231 99,-52-227-188,66 220 73,-65-222-98,58 222 42,-62-227-188,34 168-4,-39-179-78,0-7-15,19 137-608,-17-64-175,-9-96-219,-3-8 700,-1-7 100,4 6 255,-4-9-53,3 5-365,-1 0 0,1 0 0,-1 0-1,0 1 1,-3-6 0,-6-9-8788,25 42 6934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3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13536,'4'89'1384,"5"28"168,-7-83-711,6 74 4,2 18-581,-5-75 209,22 199 105,-22-202-532,15 183 24,-17-193-2,0 0-20,4 82 262,-6-62-15,-1-58-289,0 0 1,0 1-1,0-1 0,0 0 0,0 0 1,0 1-1,0-1 0,0 0 0,0 0 1,0 0-1,0 1 0,0-1 0,0 0 0,0 0 1,0 0-1,0 1 0,0-1 0,0 0 1,0 0-1,-1 0 0,1 1 0,0-1 1,0 0-1,0 0 0,0 0 0,0 0 1,-1 1-1,1-1 0,0 0 0,-3-1 29,3 1-30,-1-1 6,-3-3-2,1-10 9,-1-23-4,1-24-10,13-66 1,-10 124-5,4-21-5,-3 18 4,4-20-2,1 0 0,15-40 0,-6 30-3,-14 32 6,1 0-1,0 1 1,0 0 0,0-1 0,0 1 0,1 0 0,3-4-1,-5 6 1,1 0 0,0 0 0,-1 0 0,1 0 0,0 0 0,-1 1 0,1-1 0,0 0 0,0 1 0,0-1 0,0 1 0,-1 0 0,1 0 0,3 0 0,20 3 1,-23-2 0,-1-1-1,-1 0 1,1 0-1,0 0 1,0 1-1,0-1 1,0 0-1,-1 1 1,1-1-1,0 1 1,0-1-1,-1 1 1,2 0-1,27 24 7,-19-13-6,15 20-1,-7-3-36,26 55-1,-34-62-328,20 40-86,25 53-1858,-55-114 2256,1-1 0,-1 1 0,0-1 0,1 1 0,-1 0 0,1-1 1,-1 1-1,1-1 0,-1 1 0,1-1 0,-1 1 0,1-1 0,-1 1 0,2 0 0,6 3-146,-1 0 0,1 0-1,0-1 1,13 3-1,-21-6 188,1 1 0,-1-1 0,1 0 0,-1 0 1,1 0-1,-1 0 0,1 0 0,0 0 0,-1 0 0,1 0 0,-1 0 0,1 0 0,-1-1 0,1 1 0,0 0 0,-1 0 0,1 0 0,0-1 1,10-5-314,-1-1 0,0 1 1,0-2-1,14-12 0,-19 15-121,58-44-8540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9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14256,'0'0'0,"0"5"0,2-1 560,9 22 8,4 14-568,17 6-336,11 6 432,32 47-10960,-150-198 10864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9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0 14968,'-21'5'264,"21"-5"-223,0 0 0,0 0 0,-1 0 1,1 0-1,0 0 0,0 0 0,-1 0 1,1 0-1,0 0 0,0 0 0,0 0 1,0 0-1,-1 0 0,1 1 0,0-1 1,0 0-1,0 0 0,-1 0 0,1 0 1,0 0-1,0 0 0,0 1 0,0-1 1,0 0-1,-1 0 0,1 0 0,0 0 1,0 1-1,0-1 0,0 0 0,0 1 0,-1 0 276,0 2-166,0 0 1,0-1-1,0 1 0,1 0 0,-1 0 0,1-1 1,0 1-1,-1 0 0,1 0 0,0-1 0,1 1 0,-1 0 1,1 3-1,13 72 761,-1-19-318,3 14-686,-1 40-60,-8-66 14,-3-31 116,3 19 16,-4-25 54,-2-9-43,0 1 1,0-1-1,0 0 0,-1 0 1,1 0-1,0 0 1,0 0-1,1 0 0,-1-1 1,0 1-1,0 0 1,0 0-1,0-1 0,1 1 1,-1-1-1,0 1 1,1-1-1,-1 0 0,2 1 1,3-4 222,4-5-127,0-1 0,11-13 1,-11 11-12,0-1 0,9-17 0,15-19 24,25-27 2,-54 68-86,0 1 0,0 0 0,10-8 1,-4 4-12,16-16 6,-27 25-21,1 1 0,0-1 1,-1 0-1,1 1 0,0-1 0,0 1 0,-1-1 1,1 1-1,0-1 0,0 1 0,0 0 0,1-1 1,5-1 10,0 1 0,1-1-1,-1 1 1,15 0 0,-21 1-13,-1 0-1,1 0 0,-1 1 0,1-1 1,0 0-1,-1 0 0,1 0 0,-1 0 1,1 0-1,-1 1 0,1-1 0,-1 0 1,1 1-1,-1-1 0,1 0 0,0 1 1,5 4 4,0 1 1,0 0-1,-1 0 0,1 1 1,5 9-1,-9-12 3,0-1 0,1 1 0,-2 0-1,1 0 1,0 0 0,-1 0 0,2 5-1,0 3 2,8 35 0,6 52-20,-7-48-23,-10-51 30,0 1 1,0-1-1,0 0 1,0 0-1,0 0 1,0 1-1,0-1 1,0 0-1,0 0 1,0 0-1,1 1 1,-1-1-1,0 0 1,0 0-1,0 0 1,0 0-1,0 1 1,0-1-1,0 0 1,0 0-1,1 0 1,-1 0-1,0 1 1,0-1-1,0 0 1,0 0-1,0 0 1,1 0-1,-1 0 1,0 0-1,0 0 1,0 0-1,1 1 1,0-1-5,0 0 1,0 0 0,0 0-1,0 0 1,0 0 0,0 0 0,-1 0-1,1 0 1,0 0 0,0-1-1,0 1 1,0 0 0,0-1-1,0 1 1,0 0 0,1-2 0,1 0-21,0 0 1,0 0-1,0 0 0,3-4 1,3-5-48,11-15 0,-15 20 104,9-12-1,26-25 0,-27 29 15,-2 3 92,-1 1 1,1 0 0,18-11-1,-18 13-76,-11 7-34,1 1-1,0-1 1,0 0-1,0 1 1,0-1-1,0 1 1,0-1-1,0 1 0,0-1 1,2 1-1,8-3 65,-1 2 0,1-1 0,20 1 0,-31 1-81,1 0-1,0 0 1,0 0 0,0 0-1,0 0 1,-1 1-1,1-1 1,0 0-1,0 0 1,0 1 0,-1-1-1,1 1 1,1 0-1,10 7 42,0 1-1,17 16 0,-19-12-29,2 13-39,13 36 0,-17-37-308,8 50 0,-7-23-469,0-8 406,5 23-2564,-3-16-6817,-25-120 7335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9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76 686 15776,'-18'288'4823,"3"-131"-3636,13-124-894,-15 124 30,14-132-470,-6 48-77,4-97-256,0-23 422,3 17 6,3-73 4,3-23 30,-1 70-22,29-250-9,-30 288 46,6-26 1,69-244 2,-72 274 4,9-22 0,15-28 8,55-87 0,-73 136-2,0 0 1,15-15-1,-20 24-6,0 0-1,0 1 1,1 0-1,0 0 1,0 1-1,10-6 1,-12 8 1,0 0 0,0 1 0,0-1 0,0 1 0,0 0 0,1 0 1,-1 1-1,0-1 0,0 1 0,0 0 0,1 1 0,8 1 0,-13-2 0,-1 0 0,1 0 0,0 0 0,-1 0-1,1 1 1,-1-1 0,1 0 0,0 0 0,-1 1 0,1-1-1,-1 1 1,1-1 0,-1 0 0,1 1 0,-1-1 0,1 1-1,-1-1 1,1 1 0,-1-1 0,1 2 0,11 14 37,-1 1 1,-1 0 0,8 20-1,-9-13 180,21 121 62,-29-139-268,0 0 1,-1-1 0,0 11-1,-14 163 72,7-147-48,-14 35 0,-7-7-30,28-60-10,-10 18 6,6-11-34,1-2-5,1 0 0,-1 0 0,0 0-1,-1-1 1,1 1 0,-1-1 0,0 0 0,0 0 0,-5 3-1,2-2-146,0-1 0,-10 5 0,9-8-680,-10-5 255,-23-8 0,40 12 558,0 0 0,1-1 0,-1 1 0,1 0 0,-1 0 0,0-1 0,1 1 0,-1 0 0,1-1 0,-1 1 0,0-1 0,1 1 0,-1-1 0,1 1 1,-1-1-1,1 1 0,0-1 0,-1 0 0,-11-18-514,-16-35 0,28 52 526,-1 0 0,0 0 0,1 0 0,-1 0 0,1 0 0,-1 0 0,1-3 0,-2-33-1140,4-42 0,-1-28-8898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0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14072,'12'65'269,"-9"-46"1079,10 108 456,-10-88-898,2 91 1,-1 23-623,-2-86 229,9 310 114,-10-298-572,2 308 22,-4-319-44,-1 72 1,-1-18-104,3-82-308,10 92-202,-10-131 553,0-1-1,-1 1 1,1-1 0,0 1 0,0-1-1,1 1 1,-1-1 0,0 1 0,0 0 0,0-1-1,0 1 1,0-1 0,0 1 0,1-1-1,-1 1 1,0-1 0,0 0 0,1 1 0,-1-1-1,0 1 1,1-1 0,-1 1 0,1 0-1,0-1-1,0 1-1,0-1 1,0 1-1,-1-1 1,1 0-1,0 1 0,0-1 1,0 0-1,0 1 1,0-1-1,0 0 1,0 0-1,0 0 0,0 0 1,-1 0-1,1 0 1,0 0-1,0 0 0,0 0 1,0 0-1,0-1 1,0 1-1,1-1 1,1 0 11,0-1 0,-1 1 1,0-1-1,1 0 0,3-4 0,-6 6-116,1-1-1,0 0 0,-1 1 0,1-1 0,0 1 1,-1-1-1,1 1 0,0 0 0,-1-1 0,1 1 0,0 0 1,0-1-1,0 1 0,-1 0 0,1 0 0,1 0 1,23-6-8554,-58 14 6524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0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0 327 14792,'0'0'1919,"6"4"-319,30 16-94,110 65 579,-128-77-2090,74 27 1,-72-30-8,26 3 4,-33-7 8,-1 1 0,18-2 0,-21-1 1,1-1 1,-1 0-1,1 0 1,-1-1-1,0 0 1,0-1-1,14-8 1,-21 11 0,-1 1 0,0-1 0,0 0 1,0 1-1,0-1 0,0 0 0,0 0 0,0 0 1,0 0-1,0 0 0,0-1 0,10-13 7,-2-1 0,0 0 0,7-19 0,-15 32-5,0 0 0,0 0 0,0 0 0,1-6 0,7-118 28,-11 102 10,2 19-26,-2-16 37,-1-1 1,-2 1 0,-10-36-1,7 37 55,-12-22 0,20 43-104,0 0 0,0-1 1,0 1-1,0 0 0,0 0 0,0-1 0,0 1 0,-1 0 0,1 0 0,0 0 0,0-1 0,0 1 0,0 0 0,0 0 1,0 0-1,-1 0 0,1-1 0,0 1 0,0 0 0,0 0 0,0 0 0,-1 0 0,1 0 0,0 0 0,0 0 0,0-1 1,-1 1-1,1 0 0,0 0 0,0 0 0,-1 0 0,1 0 0,0 0 0,0 0 0,0 0 0,-1 0 0,1 0 0,0 0 1,0 0-1,-1 0 0,1 0 0,0 1 0,0-1 0,0 0 0,-1 0 0,1 0 0,0 0 0,0 0 0,-7 4 30,1-1-1,-1 1 0,1 0 1,0 1-1,1-1 0,-1 1 1,-7 9-1,11-12-11,0 0 0,1 0 1,-1 0-1,1 0 0,-3 4 0,-50 107 153,52-108-157,0 0 1,0 1-1,-1 7 0,-33 169 72,35-174-88,0 0 1,0 13 0,6 153-31,-4-169-26,-1 0 1,1 0 0,2 9-1,2 5-52,8 17-1,-8-25 56,0-1 1,8 12-1,-12-21-10,0 1 1,0-1-1,0 0 1,0 0-1,0 0 0,0 0 1,0 1-1,1 0 1,2 0-14,0 1 1,0-1 0,-1 1 0,1-1 0,0-1-1,1 1 1,-1 0 0,0-1 0,0 0 0,8 1-1,-12-2 43,1 0 0,-1 0 0,1 0 0,-1 0-1,1 0 1,-1 0 0,1 0 0,-1 0 0,1 0-1,-1 0 1,0 0 0,1 0 0,-1-1 0,1 1-1,-1 0 1,1 0 0,-1-1 0,0 1 0,1 0-1,-1 0 1,0-1 0,1 1 0,-1 0 0,1-1-1,8-10-164,0 1 0,0-1 0,-1-1-1,8-14 1,36-77-1008,-39 75-395,36-77-9960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1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14168,'7'22'259,"4"17"1107,3 42 446,0 66 766,-9-96-2098,0 5-382,-1-38-93,-1 0 1,9 22 0,-11-38 4,-1 0 0,1 0 0,0 0 0,0-1 0,0 1 0,0 0 0,0 0 0,0-1 0,3 4 0,-4-5-8,1 0 0,-1 1 0,1-1 1,-1 0-1,1 1 0,0-1 1,-1 0-1,1 0 0,-1 1 0,1-1 1,-1 0-1,1 0 0,0 0 1,-1 0-1,1 0 0,0 0 0,-1 0 1,1 0-1,-1 0 0,1 0 1,0 0-1,1-1 1,0 0 0,-1 0 0,1 0 0,-1 0 0,1 0 0,-1 0 0,1 0 0,-1 0 0,0-1 0,0 1 0,0-1 0,0 1 0,0-1 0,0 1 0,0-1 0,1-1 0,11-30 39,-2 1-1,10-45 0,-16 60 1,30-80 30,-28 78 14,35-66 70,-34 71 104,0 5-140,0 0 0,17-13 0,-25 22-110,0-1-1,0 1 0,1 0 0,-1 0 0,0 0 1,0 0-1,1-1 0,-1 1 0,0 0 1,0 0-1,1 0 0,-1 0 0,0 0 1,1 0-1,-1 0 0,0 0 0,1-1 0,-1 1 1,0 0-1,1 0 0,-1 1 0,0-1 1,1 0-1,-1 0 0,1 0 0,2 1 21,1 0 1,-1 1-1,1-1 0,-1 1 0,0 0 0,0 0 1,0 0-1,0 0 0,0 0 0,5 6 0,-7-8-10,-1 1 0,1 0 0,0 0 0,-1-1 0,1 1 0,-1 0 0,1 0 0,-1 0 0,1 0 0,0 1 0,23 73 264,-18-54-215,-2 1 0,0-1 0,1 30 0,-3-27 43,-1-4-25,4 50 2,2-38-86,1-46-56,-6 5 49,-2 4-11,1 1 0,0 0 1,1 0-1,2-7 0,25-67-63,-11 34 25,-10 27 46,17-37 1,-11 31 13,28-33 0,-41 54-3,10-8 82,-4 5-62,1 0-1,0 1 1,0 0-1,16-5 1,-24 8-21,1 1 1,-1 0-1,1 0 1,-1 0 0,1 0-1,0 0 1,-1 0-1,1 0 1,-1 0-1,1 0 1,-1 0 0,1 0-1,-1 0 1,1 0-1,-1 0 1,1 0-1,-1 1 1,2-1 0,6 4 14,0 1 1,0 0 0,0 0-1,14 12 1,-13-5 14,3 6-3,-1 1 0,-1 0 0,14 37 0,18 71-1179,-32-91-198,-7-27-1666,4 12-6880,-16-48 7456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1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0 219 14520,'1'3'348,"-1"-1"1,0 0 0,1 0 0,-1 0 0,1 0-1,0 0 1,0 0 0,0 0 0,0 0 0,0 0 0,0 0-1,2 2 1,16 17 1163,-17-19-1569,4 3 240,0 1 1,1-1-1,-1-1 0,11 6 1,-8-5-157,8 6-38,0-1-1,28 12 1,-24-13-1,180 74-12,-131-63 27,-67-20 1,1 1 0,0-1-1,0 1 1,0-1 0,0 0 0,0-1-1,0 1 1,0-1 0,0 0 0,0 0-1,7-2 1,-7 1 6,-3 2-5,-1 0-1,0 0 1,1-1 0,-1 1 0,1 0 0,-1 0 0,1 0 0,-1-1 0,1 1 0,-1 0-1,0-1 1,1 1 0,-1 0 0,0-1 0,1 1 0,-1 0 0,1-1 0,3-6 17,0 0 0,0 0 0,-1 0 0,0 0 0,3-10 0,-3 3 86,-3-17-32,0 0 0,-10-58 0,1 43 12,-20-62 0,27 99-64,-2 0 0,1 0 0,-1 0 1,-8-12-1,11 19-14,-1 1 0,1-1 0,-1 0 0,1 1 0,-1-1 0,1 0 0,-1 1 0,0 0 0,0-1 0,-4-1-1,5 3 3,0-1 0,-1 1 0,1 0 0,0 0 0,-1-1 0,1 1 0,0 0 0,-1 0 0,1 0 0,0 0 0,-1 1 0,1-1 0,0 0-1,-1 0 1,1 1 0,0-1 0,0 1 0,-1-1 0,-1 2 0,-3 3 25,1-1-1,0 1 1,0 0 0,0 0 0,0 0-1,1 1 1,0 0 0,-5 9 0,3-2 31,-20 79 58,23-69 74,-7 122 43,10-111-230,10 156 6,-10-183-14,1 0 0,2 14 0,35 123-11,-29-124-134,-7-14 102,2 0 0,-1-1 0,1 0 0,-1 1 0,1-1 0,1-1 0,6 8 0,1 0-3202,11 17-7679,-54-68 8223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1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14880,'5'3'298,"-1"0"0,-1 0 0,1 0 0,0 0 0,-1 1 0,0 0 1,0 0-1,5 7 0,0 3 1197,8 19 1,-1 6-1134,-1 1 0,14 64 0,4 75-61,-30-166-311,2 9 32,43 162 228,-43-176-150,-3-7-93,-1 0-1,1 0 0,0 0 0,0 0 0,-1 0 1,1-1-1,0 1 0,0 0 0,0-1 0,0 1 1,0-1-1,0 1 0,0-1 0,0 0 0,0 1 1,0-1-1,1 0 0,-1 0 0,1 1 0,-2-1-5,0 0 0,1 0-1,-1 0 1,0 0 0,0-1-1,0 1 1,0 0 0,1 0 0,-1 0-1,0 0 1,0 0 0,0 0-1,0 0 1,0 0 0,1-1-1,-1 1 1,0 0 0,0 0-1,0 0 1,0 0 0,0 0-1,0-1 1,0 1 0,0 0 0,0 0-1,0 0 1,1 0 0,-1-1-1,0 1 1,0 0 0,4-10 9,-1-1 0,0 1 0,2-13 0,19-112 104,-19 108-94,29-112 7,-26 109-14,45-125 9,-43 130 6,27-48 26,-37 73-51,0 0 0,0-1 0,0 1 0,0 0 0,0-1 0,0 1 0,1 0 0,-1-1 0,0 1 0,0 0 0,1-1 0,-1 1 0,0 0 0,0 0 0,1 0 0,-1-1 0,0 1 0,0 0 0,1 0 0,-1 0 0,0-1-1,1 1 1,-1 0 0,0 0 0,1 0 0,0 0 0,0 0 3,0-1-1,1 1 0,-1 0 0,1 0 1,-1 0-1,0 0 0,1 0 1,-1 0-1,1 0 0,-1 0 1,0 0-1,1 1 0,1 0 0,-1 0 7,0 1 0,1-1 0,-1 1 0,0-1 0,0 1-1,0 0 1,-1 0 0,1 0 0,0 0 0,-1 0-1,2 4 1,39 76 120,-34-57-72,30 148 24,-32-137-22,19 130 27,-21-138-36,2 7-22,2 0 1,14 41-1,-22-76-37,0 1 0,0-1 0,0 0 0,0 1 0,1-1 0,-1 0 0,0 1 0,0-1 0,0 0 0,0 1 1,1-1-1,-1 0 0,0 0 0,0 1 0,1-1 0,-1 0 0,0 0 0,1 0 0,-1 1 0,0-1 0,0 0 0,1 0 1,-1 0-1,0 0 0,1 0 0,-1 0 0,0 1 0,1-1 0,-1 0 0,0 0 0,1 0 0,-1 0 0,1 0 0,-1 0 0,0 0 1,1-1-1,-1 1 0,1 0-41,0-1 1,0 1 0,-1-1-1,1 1 1,0-1-1,-1 0 1,1 1 0,-1-1-1,1 0 1,-1 1 0,1-1-1,-1 0 1,1 1-1,-1-1 1,0 0 0,1-1-1,14-50-882,-9 23-150,3-34 0,-6 39 976,1 0-171,5-44 1,3-37-2043,8-56-8990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2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422 10 12728,'6'-6'222,"-6"6"-177,0 0 1,0-1-1,0 1 0,0 0 1,0 0-1,0-1 1,1 1-1,-1 0 1,0 0-1,0 0 1,0 0-1,0-1 1,1 1-1,-1 0 1,0 0-1,0 0 1,1 0-1,-1 0 1,0 0-1,0-1 0,0 1 1,1 0-1,-1 0 1,0 0-1,0 0 1,1 0-1,6 11 1050,-4-5-910,-2-3-27,1 0 0,-1 0-1,0 0 1,-1 0 0,1 0-1,0 6 1,26 129 1000,-20-96-678,14 99 0,0 25-382,-12-92-92,16 125 1,4 17 2,-19-127 31,41 364-53,-42-371-294,7 91 1,-3-20 58,-13-143-63,1 0 0,4 18-1,18 59-621,-18-72 859,1 0 0,8 14 0,-14-28 68,1 0 0,-1-1 0,0 1 0,0-1 0,0 1 0,1-1 0,-1 1 0,0-1 0,0 1 0,1-1 0,-1 1 0,1-1 0,-1 1 0,0-1 0,1 1 0,-1-1 0,1 0 0,-1 1 0,1-1 0,-1 0 0,1 0 0,-1 1 0,1-1 0,-1 0 0,1 0 0,-1 0 0,1 1 0,0-1 0,0 0 0,-1 0 6,3 0-15,-1 1 0,1-1 0,0 0 0,0 1 0,0-1 0,-1-1 0,1 1 0,0 0 0,0-1 0,-1 1 0,5-3 0,0 0-101,0-1 0,9-6 1,14-9-1421,-2 5-3081,33-11 1</inkml:trace>
  <inkml:trace contextRef="#ctx0" brushRef="#br0" timeOffset="1">961 936 14520,'0'0'0,"-33"-10"0,-21-8 1983,-21 13 1,-22-1-1296,-56 27 8,-45 12-696,-152 21-14599,700-108 14599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39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0 14880,'-8'17'269,"8"-17"-170,0 1 0,0-1 0,-1 1 1,1-1-1,0 0 0,0 1 0,0-1 0,0 1 0,0-1 1,0 1-1,0-1 0,0 0 0,0 1 0,0-1 1,0 1-1,0-1 0,1 1 0,-1-1 0,0 0 0,0 1 1,0-1-1,0 1 0,1-1 0,-1 0 0,0 1 0,0-1 1,1 1-1,4 9 1120,17 47-94,-14-31-814,0 0 0,4 32 0,-8-37-277,2 15-6,11 88 4,3 25-16,-13-82 32,6 117 4,0 16-31,-7-123 34,16 278 46,-18-294 54,4 65 3,-2-18-110,-3-75 34,4 67 27,-8-98-68,-1-6-27,-5-10-2,-7-33 5,5 24 36,-57-120 21,50 113-26,-70-108 44,83 134-63,1 0 1,-1 0-1,0 1 1,-3-4 0,-13-12 86,-42-30 0,61 49-105,-1-1 1,0 1 0,1-1 0,-1 1-1,0 0 1,0-1 0,1 1 0,-1 0-1,0-1 1,0 1 0,0 0 0,0 0-1,1 0 1,-1 0 0,0 0 0,0 0-1,0 0 1,0 0 0,1 0 0,-2 0-1,2 0-11,-9 1 62,0 0 0,0 0-1,-14 5 1,9-1-17,-26 15 1,38-20-33,1 1 1,0 0 0,-1-1 0,1 1 0,0 0-1,0 0 1,-1 0 0,1 0 0,0 0-1,0 0 1,0 0 0,0 1 0,0-1-1,0 2 1,1-3-14,-9 13 104,-14 26-1,-1 25-11,24-64-92,-1 3 25,0-1 1,0 0-1,1 1 1,-1-1-1,1 1 1,0-1-1,-1 1 1,1-1-1,1 6 1,-1-8-26,6 81 258,14 7-186,-20-88-72,0 5 17,2-1 0,-1 1 0,1-1 0,-1 0 0,5 7 0,-6-11-17,41 73 105,10-2-42,-51-71-63,2 3 25,0-1 1,0 1 0,0 0 0,0-1 0,1 0 0,-1 1-1,5 2 1,-7-5-26,17 12 104,27 15-1,-26-18-87,30 9 0,-48-18-16,2 1-5,1 0 0,0 0 0,0-1 0,-1 1 0,1-1 0,0 1 0,0-1 0,2 0 0,15 0-16,32-3 0,-29-1-15,28-8-1,-23 2-290,94-55-138,-102 50 98,-14 10 217,11-9-180,-1 0-1,0-1 1,20-26-1,-32 34 77,1 1 0,-1-1 0,0 0 0,4-8 0,-7 12-324,0-1 0,0 1 1,0-1-1,1-6 1,2-10-11976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3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6 10040,'-14'-2'68,"9"0"86,-1 2 0,0-1-1,1 1 1,-1 0-1,0 0 1,-6 1 0,-52 9 1143,51-5-529,-58 31 277,58-26-450,-7 10-208,-17 26 1,36-45-357,-1 1 0,1-1 0,1 1 0,-1-1 0,0 1 0,0 0 0,1-1 0,-2 3 1,-4 22 167,-6 43 0,13-50 114,4 6-97,17 47 0,-21-70-176,0 0 0,0 0 0,0 1 0,0-1 0,0 0 0,3 2 0,15 19 166,30 27 0,-47-48-158,-1-1 0,1 0-1,-1 1 1,1-1 0,0 0-1,0 0 1,3 1 0,20 7 212,46 11 1,-52-18 32,3-3-161,-1-2-1,21-4 0,-41 7-119,0 0 0,0-1 0,0 1 0,0 0 1,-1 0-1,1-1 0,0 1 0,0-1 0,-1 1 0,1 0 0,0-1 1,0 1-1,-1-1 0,1 0 0,-1 1 0,2-2 0,3-3 30,-1 0-1,0 0 0,0-1 1,3-5-1,-2 2-24,-1-1 1,4-14-1,-7 22-11,0 0 0,-1 1 0,1-1 0,-1 0 0,0 0 1,0 0-1,0 1 0,0-3 0,-1-16 16,-2 0 1,-9-37 0,5 38-37,5 16-4,-5-14-68,0 0 0,-2 0 0,0 1 0,-12-16 0,4 10-766,-1 0 0,-33-30-1,51 52 847,0 0 1,0 0-1,0 0 0,0-1 0,1 1 0,-1 0 1,0 0-1,0 0 0,0 0 0,0 0 1,0 0-1,0 0 0,0 0 0,0 0 0,0 0 1,0 0-1,0 0 0,0 0 0,0 0 1,0 0-1,0 0 0,0 0 0,0 0 0,0-1 1,0 1-1,0 0 0,0 0 0,0 0 1,0 0-1,0 0 0,0 0 0,0 0 1,0 0-1,0 0 0,0 0 0,0 0 0,0 0 1,0 0-1,6 0-141,0 1 0,-1-1 1,1 1-1,11 4 0,1 0-1350,38 8-8329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39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1 250 15864,'14'15'613,"-9"-9"-78,0 0 0,0-1 1,1 0-1,-1 0 0,1-1 1,1 0-1,8 5 0,42 16 739,-45-21-1083,0 0 0,0-1 1,0-1-1,20 2 1,-19-2-163,5-1-49,80 0-46,-78-2-148,73-18-76,-91 19 272,-1-1 1,1 1 0,-1-1-1,1 1 1,-1-1 0,1 0-1,-1 1 1,1-1 0,1-1-1,10-9-63,0 0 1,23-25-1,-35 35 62,0 0-1,0 0 1,0 0 0,0-1 0,0 1 0,-1 0 0,1-1 0,1-2 0,-2 4 19,3-11-84,6-19 0,-8 20 75,0 0 1,0 0 0,-1-16-1,-2 13 14,0 0 0,-1 0-1,0 0 1,-1 1 0,-10-22-1,14 33 9,-1-1 0,1 1 0,-1 0-1,1 0 1,-1 0 0,0 0-1,0 0 1,0-1 0,0 1 0,-1-1-1,-9-6 37,1 0-1,-1 1 1,0 0-1,-16-7 1,26 14-28,1-1-1,-1 1 1,0 0 0,0-1 0,0 1-1,0 0 1,0 0 0,0-1 0,1 1-1,-1 0 1,0 0 0,0 0 0,0 0-1,0 0 1,0 1 0,0-1 0,-1 0-1,-20 6 151,1 1 0,-35 15-1,53-20-116,0-1-1,0 1 0,0 0 1,0 0-1,-4 4 0,-117 113 382,121-116-407,1-1 0,-1 1 0,1-1 1,0 1-1,0 0 0,0 0 0,1 0 0,-3 5 0,4-8-28,-34 79 254,8 6-190,26-85-64,-1 3 8,0 1 1,0-1-1,0 1 1,1 0-1,-1-1 1,1 1-1,0 4 1,0 17 27,4 28 0,1-29-53,7 27 0,-11-48-9,-1 0-1,1-1 1,0 1-1,0-1 1,0 1-1,0-1 1,1 0-1,2 4 1,4 7-53,1-1 1,13 14 0,-11-16 19,1 0 0,15 10 0,-25-18-14,0-1 0,1 1 1,-1-1-1,0 0 1,1 0-1,-1 0 0,0 0 1,4 1-1,10 3-253,33 6-1,-26-9 188,27 0 1,-44-2-46,0 0 1,-1-1 0,11-1-1,72-16-549,8-11 540,-96 29 193,11-3-116,16-9 0,62-30-112,33-26-2223,71-36-9575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0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356 802 15688,'-23'3'284,"16"-2"137,0 0 0,0-1 1,-12 0-1,-25-6 1760,33 5-1148,-60 3 315,56 1-806,-23 10 3,28-9-509,-1 1 1,-14 8-1,17-7-36,0 1 0,1-1 0,0 1 0,0 1-1,1-1 1,-10 14 0,16-20 0,-1 0-1,1 0 1,-1 0-1,0 0 1,1 0-1,0 0 1,-1 0 0,1 0-1,0 0 1,-1 0-1,1 0 1,0 1 0,-2 15-3,1 0 1,0 22 0,1-38 0,1 0 0,-1 0 0,0 0 0,0 0-1,0 1 1,1-1 0,-1 0 0,0 0 0,1 0 0,-1 0 0,2 1 0,6 12-17,2 0 0,20 23 1,-29-36 5,-1 0 0,1 0 1,0 0-1,0 0 0,0-1 1,0 1-1,0 0 0,0-1 1,0 1-1,0-1 0,2 1 1,19 7-91,43 7 0,-64-15 91,1 1-1,0-1 0,-1 0 0,1 0 1,-1 0-1,1 0 0,0 0 0,-1-1 1,1 1-1,2-1 0,-4 1 13,56-16-140,5-11 107,-57 25 28,0 0-1,1-1 1,-1 0 0,6-4-1,66-52-20,-51 37 23,43-48 0,-49 45 3,-1-1 0,23-44 0,8-34 2,-44 93 0,0 0 1,2-13 0,26-95 9,-8-5 16,-25 124-28,6-45 128,-5 40-104,7-66 196,-2-74 0,-9 43 146,2 96-17,0 7-228,0 8-24,1 24 7,0-10 129,2 63 1,2 20-176,-2-60 2,13 201 6,-10-197-100,23 186-148,-23-194-532,20 132-308,-25-172 962,0 0 1,0-1-1,0 1 1,1 0-1,-1 0 1,1-1 0,-1 1-1,1 0 1,0-1-1,-1 1 1,1-1 0,0 1-1,2 2 1,4 5-148,0 0 0,0 0 0,11 9 0,-10-12 155,0 0 0,0-1 1,17 8-1,-25-13 52,3 2-378,1 0 0,0 0 0,-1 1 0,0-1 0,1 1 0,3 3-1,46 39-9587,-124-105 7485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0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0 15864,'0'0'3599,"-4"9"-2303,-59 104-8,49-85-766,-43 120 112,55-142-630,1-1 0,-1 0 0,1 0 0,-1 10 0,-21 202 48,23-211-24,-1 0 0,1 0 0,0 0 0,2 10 0,-2-16-28,14 83 140,7-9-82,-21-70-34,1-1 1,1 0-1,-1 0 0,0 0 1,3 4-1,-1-2-5,1 0 0,-1 0 0,1 0-1,0-1 1,0 1 0,1-1 0,-1 0 0,1 0-1,0-1 1,6 4 0,-11-6-13,0-1 1,1 0-1,-1 0 1,1 0-1,-1 1 1,1-1-1,-1 0 0,1 0 1,-1 0-1,0 0 1,1 0-1,-1 0 1,1 0-1,-1 0 1,1 0-1,-1 0 1,1 0-1,-1 0 0,1 0 1,-1 0-1,1 0 1,-1-1-1,1 1 1,6-3 22,1-1 0,-1 0-1,0 0 1,-1 0 0,1-1 0,10-10 0,-15 13-21,-1 1-1,0-1 1,1 1-1,-1-1 1,0 1-1,0-1 1,1-2-1,40-92 72,-36 74-46,21-102 31,-21 85-44,-2 2-16,-3 15-99,-2 37-30,1-6 102,1 20-524,3 41-207,-1-56-284,25 66-2849,-16-42-5833,-29-89 7302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0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104 433 15864,'6'78'2033,"-5"-47"-484,0 0 0,-8 53 1,7-83-1527,0-1 0,0 1 1,-1 0-1,1 0 1,0-1-1,-1 1 0,1 0 1,0-1-1,-1 1 1,1 0-1,-1-1 0,1 1 1,-1 0-1,1-1 0,-1 1 1,1-1-1,-1 1 1,0-1-1,1 0 0,-1 1 1,0-1-1,0 1 1,1-1-1,-1 0 0,0 0 1,1 1-1,-1-1 0,0 0 1,0 0-1,0 0 1,1 0-1,-1 0 0,0 0 1,0 0-1,0 0 1,0-1-1,0 1-12,1 0-14,0 0-1,0 0 1,-1 0 0,1 0 0,0 0 0,0 0 0,-1 0 0,1 0 0,0 0 0,0 0 0,0 0 0,0-1 0,-1 1 0,1 0 0,0 0 0,0 0-1,0 0 1,0-1 0,-1 1 0,1 0 0,0 0 0,0 0 0,0-1 0,0 1 0,0 0 0,0 0 0,0 0 0,0-1 0,0 1 0,-30-60-119,25 42 42,-8-38 0,0-22 64,-2-72 44,14 123 112,4-97 82,0 103 46,21-64 62,-23 84-328,-1 1-1,0-1 1,0 0-1,1 0 0,-1 0 1,1 1-1,-1-1 1,1 0-1,-1 0 0,1 1 1,-1-1-1,1 0 1,-1 1-1,2-2 1,7-4 0,0 0 1,0 0 0,0 1-1,14-5 1,-22 9-12,0 1 1,0-1-1,0 1 0,0 0 1,1-1-1,-1 1 0,0 0 1,0 0-1,2 0 0,16 2-86,-1 0 0,21 6 0,-15-4-3348,22 2-7607,-107-14 8333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1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0 182 15960,'51'41'1681,"3"4"196,-41-35-1193,0 0-1,23 12 1,-20-13-543,-15-8-98,0 0 1,0-1-1,1 1 0,-1 0 1,0-1-1,0 1 0,1-1 1,-1 1-1,2-1 0,34 8 391,-30-7-417,-1 0 0,1-1 1,-1 0-1,12-1 0,-13 0-17,0 0 0,0 0 0,0-1 0,0 1 0,-1-1 0,9-5 0,-7 4 0,0-1 0,0-1 0,0 1 0,7-9 0,-7 5 1,0 0-1,0 0 1,-1 0-1,0-1 1,-1 0-1,0 0 1,3-10-1,-6 17 3,0 0 0,-1 0 0,1 1 0,-1-1 1,1 0-1,-1-4 0,1-5 25,-1-1 0,0 0 1,0 1-1,-1-1 1,-1 1-1,-5-21 0,0 12 71,-9-20 0,16 39-92,0 1 1,0-1 0,0 1 0,-1-1 0,1 1-1,0-1 1,-1 1 0,1-1 0,-1 1 0,1-1-1,0 1 1,-1 0 0,1-1 0,-1 1-1,1-1 1,-1 1 0,1 0 0,-2-1 0,-11-5 42,0 1 1,0 0 0,-15-2-1,27 6-42,0 1 0,0 0 0,-1 0-1,1 0 1,0 0 0,0 0 0,0 0 0,0 0-1,0 0 1,-1 0 0,1 0 0,-1 1 0,-23 6 78,-36 16 1,44-13 148,-58 57 89,73-66-306,1 0 1,0 0 0,0 1-1,0-1 1,0 1 0,0-1-1,0 1 1,0-1 0,-1 3-1,-8 23 104,-12 44 0,21-69-109,1 0-1,-1 0 1,1 1-1,0-1 1,0 0-1,0 0 1,0 4-1,2 11 38,3 18 0,-3-23-44,1-1-1,1 1 0,7 14 1,-3-11-16,1 0 0,1-1 0,0 0 0,24 24 0,-33-37-21,1 1 0,0 0 0,0-1 0,0 1 0,-1-1 0,1 0 1,1 1-1,3 1 0,62 29-244,13-2 72,-74-27-43,0-1-1,11 2 0,141 18-785,-153-22 853,0 1-1,0-1 0,6-1 1,122-21-724,-133 22 887,1 0 0,0-1-1,-1 1 1,1-1 0,-1 1 0,1-1 0,-1 0 0,1 1-1,-1-1 1,0 0 0,1 0 0,-1 0 0,3-2-1,10-10-96,21-23 0,27-46-2370,41-40-9703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1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375 0 14616,'-8'3'741,"6"-2"-425,1 0 1,-1 0-1,0-1 0,0 1 0,0-1 0,1 1 0,-3-1 0,1 2 637,0 1-435,1-1-426,1 0 0,0 0 0,-1 0 0,1-1 0,0 2 0,0-1 0,0 0 0,0 0 0,0 0 0,0 0 0,1 1 0,-1-1 0,1 0 0,-1 3 0,-17 107 682,15-83-692,-9 143 70,11-126 96,1 98 4,1 19-162,1-99 110,15 232 70,-14-242-124,21 175 77,-19-193 12,23 92 59,-22-111-252,-4-14-34,-1 0-4,0 0 0,1 1-1,0-1 1,-1-1 0,1 1 0,0 0 0,1 0 0,-1-1 0,0 1-1,5 3 1,-7-6-4,0 0-1,0 0 1,0 0 0,0 0-1,0 0 1,0 0-1,1 0 1,-1 0 0,0 1-1,0-1 1,0 0-1,0 0 1,0 0-1,0 0 1,0 0 0,0 0-1,1 0 1,-1 0-1,0 0 1,0 0 0,0 0-1,0 0 1,0 0-1,0 0 1,0 0 0,0 0-1,1 0 1,-1 0-1,0 0 1,0 0-1,0 0 1,0 0 0,0 0-1,0 0 1,0 0-1,0-1 1,1 1 0,-1 0-1,0 0 1,0 0-1,0 0 1,0 0-1,0 0 1,0 0 0,2-2-4,-1 0 0,1 0 1,-1 0-1,0 0 0,0-1 1,0 1-1,0 0 0,0 0 1,0-1-1,0 1 0,0-5 1,-1-4-131,-10-66-48,6 60 70,-32-61-32,35 76 136,0 1 1,1-1 0,-1 1 0,0 0 0,0-1-1,0 1 1,0 0 0,-1 0 0,-1-2 0,-22-16-35,-35-20 0,41 30 30,-76-15 6,93 23 9,0 1 0,0 0 0,-1-1 0,1 1 1,0 0-1,-4 1 0,-21 2 42,-34 10 0,60-12-25,0-1 0,0 0 1,0 0-1,0 1 0,0-1 0,0 1 0,0-1 0,0 1 0,0-1 0,0 1 0,1-1 0,-1 1 0,0 0 1,0 0-1,-6 7 46,0 0 0,1 0 0,0 1 0,1 0 0,-6 12 0,11-20-56,-1 0 1,1 0-1,0 0 1,-1 0-1,1 0 0,0 0 1,0 0-1,0 0 1,0 0-1,-1 0 1,1 0-1,1 0 1,-1 1-1,0-2-10,1 11 74,4 19-1,-2-21-65,0 0-1,0 0 1,9 16 0,-1-9-22,1 0 0,0 0 1,25 23-1,-22-25-291,63 45-169,-55-42-2692,23 19-7821,-108-84 8269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2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13624,'6'10'184,"-5"-7"6,1-1 0,0 1 0,-1 0 0,0 0 1,0 0-1,0 0 0,1 4 0,0 0 398,13 59 1704,-2 35-996,-11-77-690,11 108 142,-11-105-648,8 115 180,-3-56-94,-7-85-179,1 5 8,0-8-5,1-6 12,13-62 17,-10 50 34,27-101 34,-24 95-12,44-97 43,-40 100-38,53-73 42,-52 81-34,-2 7-70,1 0 1,0 1 0,19-9-1,-30 16-33,-1-1 0,1 1 1,-1 0-1,1 0 0,0-1 0,-1 1 0,1 0 0,-1 0 0,1 0 0,0 0 0,-1 0 0,1 0 0,0 0 0,-1 0 0,1 0 0,-1 0 0,1 0 1,0 1-1,0-1 0,6 2 15,-1 1 0,1 0 0,-1 1 0,1-1 0,-1 1 1,-1 0-1,8 7 0,-12-10-3,0 0 1,0 0-1,0 0 0,0 0 1,0 0-1,0 1 0,0-1 1,-1 0-1,2 3 0,9 23 91,14 51 0,-20-54-66,11 94 26,-11-52 65,-4-49-123,2 19 59,0-15-11,-3-21-57,0 0-1,0 1 1,0-1-1,0 1 0,0-1 1,0 0-1,0 1 1,0-1-1,0 1 1,1-1-1,-1 0 0,0 1 1,0-1-1,0 0 1,0 1-1,1-1 1,-1 0-1,0 1 0,0-1 1,0 0-1,1 1 1,-1-1-1,0 0 1,1 0-1,-1 1 0,0-1 1,1 0-1,0-1 0,0 0 0,0 0 0,-1 0 0,1 0 0,0 0 0,0 0 0,-1-1 0,1 1 0,-1 0 0,1-2 0,12-35 0,24-66-1,-28 83-4,48-91 6,-44 91 12,56-70 29,-55 77 86,-3 6-84,2 0 1,-1 1 0,21-9-1,-32 16-39,-1 0-1,1-1 1,-1 1-1,1 0 1,-1 0 0,1 0-1,0-1 1,-1 1-1,1 0 1,0 0-1,-1 0 1,1 0-1,-1 0 1,1 0-1,0 0 1,-1 1 0,1-1-1,-1 0 1,1 0-1,0 0 1,0 1-1,8 3 18,-1 0 1,1 1-1,-1 0 0,1 1 0,9 9 1,-16-14-17,-1 0 1,0 1 0,0-1-1,0 0 1,0 1 0,0-1-1,0 0 1,-1 1 0,2 1-1,40 105 30,-34-82-254,24 123-193,-27-124-354,4 7 351,5 25-2840,-3-15-7106,-25-98 7779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3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1 249 15240,'0'0'1561,"5"6"-256,22 32-2,-6-12-344,38 38 0,-21-34-877,-18-17-77,35 17 0,-40-25 15,60 7 12,-74-12-29,0 1 0,0-1 1,0 0-1,0 0 0,0 0 0,0 0 0,0-1 0,0 1 0,0 0 0,0 0 0,0 0 0,1-2 0,12-4 10,-1 0 0,0-1 0,12-10 0,-23 17-10,-1-1-1,0 0 0,0 0 1,0 0-1,0-1 1,0 1-1,0 0 0,1-2 1,11-19 16,15-35 0,-22 39 21,10-83 18,-15 80-12,-2-1-3,0 1-1,-2-1 0,-9-37 1,-11-11 126,22 70-160,1-1 0,0 1 0,0 0 0,0-1 0,0 1 1,0 0-1,0-1 0,-1 1 0,1-1 0,0 1 0,0 0 0,-1 0 0,1-1 0,0 1 0,0 0 1,-1-1-1,1 1 0,0 0 0,-1 0 0,1 0 0,0-1 0,-1 1 0,1 0 0,0 0 0,-1 0 0,1 0 1,-1-1-1,-4 0 29,0 1 1,-1-1 0,1 1 0,0 0 0,0 0 0,-1 0-1,1 1 1,-10 2 0,14-3-27,0 0 0,0 0 0,0 1 0,1-1 0,-1 0 0,0 1 1,0-1-1,1 0 0,-1 1 0,0-1 0,0 1 0,1 0 0,-1-1 0,1 1 0,-2 0 0,-60 74 264,49-53-54,-40 108 91,51-125-260,0 1 1,0-1-1,0 10 0,-18 170 207,19-180-256,1 0 0,0 0 0,0 0 0,2 10 0,11 58 16,8-8-36,-21-65 16,1 2-11,0 0 0,-1 0 0,1 0 0,0 0 0,0 0 0,0 0-1,0-1 1,2 4 0,-3-5 11,5 5-25,0 1 0,0-1 0,9 8 0,-10-10-3,0-1-1,0 1 0,1-1 1,-1 0-1,7 2 0,-10-4-25,0 0 0,-1 1 0,1-1 0,0 0-1,0 0 1,0 0 0,0 0 0,0 1 0,0-1-1,-1 0 1,1-1 0,0 1 0,2 0 0,10-3-215,0 0 0,-1-1 1,21-10-1,-13 2-578,117-94-221,-95 73-1484,40-31-6875,-191 149 7083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3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14344,'-2'80'1689,"-1"45"184,4-90-980,3 76 1,1 19-642,-3-75 116,16 236 58,-15-235-526,2 186-165,-6-202-460,-7 98-301,6-100-1685,-2 45-5737,9-193 6376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16048,'18'178'297,"-14"-135"1189,18 205 501,-17-200-972,14 176 705,-4-119-1250,-15-104-477,0-1 0,0 1 0,0-1-1,0 1 1,0-1 0,0 1 0,0-1 0,0 1-1,0-1 1,1 0 0,-1 1 0,0-1 0,0 1-1,0-1 1,1 1 0,-1-1 0,0 0-1,0 1 1,1-1 0,-1 0 0,1 1 0,-1 0 2,1-1 1,-1 0-1,0 1 1,1-1-1,-1 0 1,1 1-1,-1-1 1,0 0 0,1 0-1,-1 0 1,1 1-1,-1-1 1,1 0-1,-1 0 1,1 0-1,-1 0 1,1 0-1,-1 0 1,1 0 0,-1 0-1,1 0 1,-1 0-1,1 0 1,-1 0-1,1 0 1,-1 0-1,0-1 1,1 1-1,-1 0 1,1 0 0,0-1-1,2-2-75,0-1 0,0 1-1,0-1 1,4-7 0,41-73-308,-35 64 214,64-82-31,-62 83 220,51-60 53,-54 68 160,-3 6-165,0 0 1,-1 1-1,1 0 1,12-3-1,-20 7-55,-1 0 0,0 0 0,1 0 0,-1 0 0,1 0 0,-1 0 0,0-1 0,1 1 0,-1 0 1,1 0-1,-1 0 0,0 1 0,1-1 0,-1 0 0,1 0 0,-1 0 0,0 0 0,1 0 0,-1 0 0,0 1 0,1-1 0,-1 0 0,1 1 0,3 2 20,0 0 1,0 1-1,0-1 0,0 1 0,-1 0 0,0 0 0,0 1 1,5 7-1,-3 2 80,1 14-45,3 34 0,-7-36 1,-3 38 0,-1 4-3669,0-6-6988,4-145 7984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4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15064,'2'22'200,"0"24"1143,-4 43 343,2-68-978,3 102 164,-2-101-786,0-9 49,0 22-571,2 1 0,8 42 0,-10-75-34,0-6-167,2-8 204,0 0-1,1-24 1,-3 26 348,1-12-200,-2-133-1918,0 11-7123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4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951 1 15240,'-17'8'213,"10"-4"326,-1 0 1,-13 4-1,-63 20 1492,62-21-1038,-108 31 318,97-29-718,-180 46 55,171-44-968,-136 37-225,150-39-262,-86 42-2697,60-28-5905,126-54 7067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5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12016,'1'0'27,"-1"0"-1,1 0 1,-1 0 0,1 0 0,-1 0 0,0 0 0,1 1 0,-1-1 0,1 0 0,-1 0 0,0 0 0,1 1 0,-1-1 0,0 0-1,1 1 1,-1-1 0,0 0 0,1 0 0,-1 1 0,0-1 0,0 1 0,1-1 0,-1 0 0,0 1 0,4 15 1524,-3 15 1377,-1-27-2745,4 131 129,-1 9-142,-2-106-2,1 80 4,0 15-110,-2-77 78,6 228 62,-5-226-34,1 230 82,-2-234-30,0 175 83,1-190-110,-1-24-141,20 248 436,-17-246-258,1 0 0,8 23 0,-6-31 16,-6-9-239,0 1-1,0-1 0,0 0 1,1 0-1,-1 0 0,0 0 1,0 0-1,0 0 0,1 1 1,-1-1-1,0 0 0,0 0 1,1 0-1,-1 0 0,0 0 1,0 0-1,0 0 0,1 0 1,-1 0-1,0 0 0,0 0 1,1 0-1,-1 0 0,0-1 0,1 1 0,0-1 0,0 1-1,0-1 1,-1 0 0,1 1-1,0-1 1,0 0 0,-1 0-1,1 0 1,-1 0-1,1 0 1,-1 1 0,1-1-1,0-2 1,1-4 7,0 0 1,0 0-1,0-1 1,-1 1-1,0-1 1,0-10-1,2-18 0,2-1-1,2-13-10,4-8-2,3-4 0,4-3 0,-11 43 1,9-21 0,-11 33 0,0 1 0,0 0 1,11-14-1,-12 19-1,0-1 1,0 0-1,0 1 1,0 0-1,1 0 0,9-6 1,-12 9-1,0 0 0,1 0 1,-1 1-1,0-1 0,1 0 0,-1 1 1,0 0-1,1-1 0,-1 1 0,1 0 1,-1 0-1,1 1 0,-1-1 1,0 0-1,1 1 0,2 0 0,1 1 4,-1 0 0,1 1 0,9 5 0,-13-7-2,-1 0 6,1 0 1,-1 0-1,0 0 0,0 0 0,1 0 0,-1 0 0,0 0 0,0 0 1,1 3-1,21 27 54,18 35 0,-37-60-26,-1 0 0,3 11 0,61 182 109,-55-158-90,33 147-5,-38-157-148,1 5 76,3 17-250,2 4-2872,2 12-6985,-35-161 7639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6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379 47 12376,'-24'-13'1300,"-40"-20"3725,55 32-4437,-70 6 150,77-5-725,1 0 0,-1 0 0,1 0-1,-1 1 1,1-1 0,-1 1-1,1-1 1,-1 1 0,1-1 0,-2 2-1,-84 48 170,85-49-174,0 1 1,0-1-1,1 0 1,-1 0-1,0 1 1,1-1-1,-3 4 1,-55 83 100,58-86-95,0 0 0,0 0 1,0 0-1,0 0 0,0 0 0,0 0 0,0 4 0,-14 109 133,15-112-138,0 0 0,0 0 0,0 0 0,1 0-1,0 4 1,6 21 45,16 44 0,-23-71-37,1 1 0,-1-1 0,1 0 0,0 0 0,-1 0 1,1 1-1,0-1 0,0 0 0,0 0 0,0 0 0,0 0 0,1 1 0,-2-2-17,8 7 75,1 0 0,11 8 0,-9-9-41,23 8 0,-34-14-34,1 1 8,0-1-1,0 1 1,0-1-1,0 1 1,0-1-1,0 0 1,0 0-1,0 0 1,1 1 0,-1-1-1,0 0 1,0 0-1,0-1 1,2 1-1,6-1 22,0-1-1,0 0 0,9-3 1,-6 0-14,-1 0 1,12-8-1,-21 12 3,0 0-1,1-1 0,-1 1 1,0-1-1,0 1 0,2-3 1,19-22 69,24-35 0,-45 59-67,0-1 0,-1 0 0,1 0 0,-1 1 0,2-4 0,6-24 54,9-43 0,-17 53-52,-14-69 2,9 74-58,-11-11 327,-8-14-4048,5 9-6516,41 72 7749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6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0 13536,'-25'27'230,"14"-19"1609,11-8-1777,0 0 0,0 0 1,-1 0-1,1 1 0,0-1 0,0 0 1,0 0-1,0 0 0,-1 0 1,1 0-1,0 0 0,0 1 0,0-1 1,0 0-1,0 0 0,-1 0 1,1 0-1,0 1 0,0-1 0,0 0 1,0 0-1,0 0 0,0 0 1,0 1-1,0-1 0,0 0 0,0 0 1,0 0-1,0 1 0,0-1 1,0 0-1,0 0 0,0 0 0,0 1 1,0-1-1,0 0 0,0 0 1,0 0-1,0 1 0,0-1 0,0 0 1,1 0-1,-1 0 0,0 0 1,0 1-1,0-1 0,0 0 1,1 0-1,20 70 370,-16-50-426,6 38 1,2 28-6,8 145 1,-19-206 0,3 31 18,15 240 44,-16-234 136,18 253 76,-17-258-96,15 217 230,-17-247-325,4 86 62,-7-108-135,-1 0 11,-6-26-28,-22-76-25,21 72-84,-40-104-28,38 108 108,-30-41-7,40 62 41,0-1 0,0 1-1,-1 0 1,1-1 0,0 1 0,-1 0-1,1 0 1,0-1 0,0 1 0,-1 0-1,1 0 1,0-1 0,-1 1 0,1 0-1,-1 0 1,1 0 0,0-1 0,-1 1 0,1 0-1,0 0 1,-1 0 0,1 0 0,-1 0-1,1 0 1,0 0 0,-1 0 0,0 0-1,-7 1 1,-1-1 0,1 1 0,-1 1 0,1 0-1,0 0 1,-14 6 0,19-7 5,1 0 0,0 0-1,1 0 1,-1 0 0,0 0 0,-3 3-1,-80 78 58,82-79-44,1 0 0,-1 0 0,1 0 0,0 0 0,-3 6 0,-73 152 168,76-157-142,0 0-1,0 0 1,1 0 0,0 0-1,-2 9 1,-9 66 221,10-2-156,1-75-87,1 0 0,0 0-1,0 0 1,0 0 0,1 0-1,-1 0 1,0 0-1,1 0 1,-1-1 0,1 1-1,0 0 1,1 2 0,-2-4-22,4 11 95,2 0 0,13 20 0,-11-21-61,0 0 0,18 15 1,-26-25-35,2 1 25,0 1 0,0-1 1,-1 1-1,1-1 0,0 1 1,1-1-1,-1 0 0,2 1 1,-4-2-26,15 6 116,26 9 0,-22-10-92,25 1 0,-21-4-18,-18-2-29,5 0-20,0 0 0,1-1 0,-1 0 0,0 0 0,0-1 0,-1-1 1,20-7-1,-21 7-143,-1 1 62,-1 0 0,0-1 0,1 0 0,-1-1 0,0 1 0,-1-1 0,9-7 0,-10 7 4,-1 0 0,1 0 0,-1 0 0,-1 0 0,1 0 0,2-6 0,1 0-2364,8-10-6971,-33 47 7099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8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847 73 14256,'-15'-27'250,"14"25"-40,0 0 0,0 0 0,-1 0 0,1 0 0,0 0 0,-1 0-1,0 0 1,1 0 0,-1 1 0,0-1 0,0 1 0,-4-3 0,-4-2 708,-8-7 47,10 12-610,-72 4 73,1 7-457,57-7 26,14-2-3,0 0 0,0 1 0,-9 2 1,2 1 1,-30 7 1,37-9 3,-1 0 0,-10 6 0,13-5 1,1-1-1,-11 10 1,12-10 2,0 1 0,1 0 1,0 0-1,0 0 0,0 1 1,0-1-1,-3 8 0,5-3 99,1-5-72,0 0-19,0 0-1,0 0 1,0 1 0,1-1 0,0 0-1,-1 0 1,2 0 0,-1 0-1,0 0 1,1 0 0,4 7-1,9 14 18,2-1-1,26 29 1,-13-23-7,-17-18 59,70 51 34,25 15 118,-92-63-64,56 75 65,-70-87-206,0 0-1,0-1 1,-1 1 0,3 5-1,28 89 148,-29-80-108,-3-4-45,-1 1-1,0-1 0,-4 17 1,5-30-21,0 1 0,0-1 1,0 1-1,0-1 0,-1 1 1,1-1-1,0 1 0,0-1 1,0 1-1,-1-1 0,1 1 1,0-1-1,-1 1 0,1-1 0,-1 0 1,1 1-1,0-1 0,-1 0 1,1 1-1,-1-1 0,1 0 1,-1 1-1,1-1 0,-2 0 1,-17 9-3,0 0 0,-37 9 0,52-17-14,0 0-1,0 0 1,-1-1 0,1 1-1,-5-1 1,-88 1-79,-21-4-69,109 2-17,1 1-1,-1-1 1,-12-3 0,-217-57-711,166 42-1519,-69-18-6831,330 86 6938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9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791 347 13808,'3'-25'294,"-3"23"-132,0 1-1,0-1 0,0 1 1,0 0-1,-1-1 0,1 1 0,0 0 1,0-1-1,-1 1 0,1 0 1,-1-1-1,1 1 0,-1 0 1,0 0-1,1-1 0,-1 1 1,0 0-1,0 0 0,-1-1 1,0 0 82,-6-7 251,0 0 0,-1 1 1,0 0-1,-11-8 0,11 9-319,-21-18 893,17 14-919,0 1 0,-1 0 1,-18-9-1,-59-30 134,70 41-62,-96-17 96,92 22-76,-107 4 83,128-1-299,1 1 0,0-1-1,-1 0 1,1 1 0,-5 1 0,-104 41 202,93-32-42,4 3-105,0 0-1,-21 27 1,36-40-76,-1-1 1,0 1 0,1 0 0,-1 0 0,1 0 0,-1 0 0,1 0 0,-1 0-1,1 0 1,0 0 0,-1 0 0,1 0 0,0 0 0,0 2 0,-1 5 17,0 1 0,1-1 0,0 11 0,2-8-9,0 0 1,5 14 0,-7-24-6,0 1 0,1-1 0,0 1 0,-1-1 0,1 0 0,0 1 1,-1-1-1,1 0 0,0 1 0,0-1 0,0 0 0,0 0 0,2 2 1,-3-3-10,17 18 66,21 16 0,35 19-29,-73-53-37,4 3 9,0 0 0,-1-1 0,2 0-1,-1 0 1,8 3 0,72 24 45,8-9-38,-88-19-13,0-1 1,0 1 0,0-1 0,1 1 0,-1-1-1,6-1 1,-10 1-4,81-10 27,-3-12-18,-73 21-4,0-1 0,0 0 0,7-4 0,-12 6-5,18-9 10,21-16 0,-26 14-4,20-20-1,-31 29-2,-1 1 0,0 0 0,1-1 0,-1 1 0,0 0 0,0-1 0,0 0 0,0 1 0,0-1 0,0-2 0,4-8 8,0 0 0,3-15 1,-6 13-1,2-28 0,-5 23 69,1 13-58,-1 2-15,1-1 1,-1 0-1,0 1 0,0-1 0,-1 0 0,0 1 0,1 0 0,-1-1 0,-1 1 0,1 0 0,0 0 0,-1 0 0,-6-7 1,-4 0-81,0 1-1,-1 0 1,0 1 0,-25-12 0,13 11-96,16 4-498,-1-4 357,0-1 0,-10-14 0,9 10-2862,-14-12-7556,60 64 8079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295 780 13088,'0'-72'281,"0"52"1127,-12-116 508,8 102-810,-38-164 392,32 158-650,-53-129 225,52 143-818,-19-45 97,30 71-341,0-1-1,-1 1 1,1-1 0,0 1 0,0 0 0,0-1 0,-1 1 0,1 0 0,0-1-1,0 1 1,-1 0 0,1-1 0,0 1 0,-1 0 0,1-1 0,0 1 0,-1 0-1,0-1 1,0 0 5,-1 0 0,0 1-1,0-1 1,0 0 0,0 0-1,1 1 1,-1-1 0,0 1-1,0 0 1,0 0 0,0-1 0,0 1-1,0 0 1,0 1 0,0-1-1,-4 1 1,6-1-10,-1 0-1,1 0 1,-1 0-1,1 1 1,-1-1-1,1 0 1,0 0 0,-1 1-1,1-1 1,-1 0-1,1 1 1,0-1-1,-1 1 1,1-1 0,0 0-1,-1 2 1,-12 15 65,-16 30 0,28-45-53,0 0-1,0 1 0,0-1 1,0 0-1,0 1 0,0 3 1,-22 127 164,22-125-128,0 0 0,1 13 0,4 96 111,5 14-90,-3-75 131,41 231 82,-36-231-88,49 195 51,-47-205-198,49 152 10,-50-163-68,47 109-99,-49-122-408,32 46-308,-39-64 372,0-6-156,-1-1 509,1 0 0,-1 0 1,0 0-1,-1-1 0,1 1 0,0 0 1,-1-1-1,0 1 0,0-1 0,0 0 1,0 1-1,0-7 0,0 3 13,31-143-2919,-6 29-8965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50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772 0 17207,'-122'19'348,"91"-15"1394,-152 25 500,145-24-1500,-147 11 14,154-14-1448,-15-2 363,-31-1-3352,18 1-6166,137 0 7423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52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15864,'3'56'1339,"-2"-39"-823,8 94 1544,-6-82-1038,18 141 336,-16-126-716,12 88 3,5 15-500,-14-88-63,38 228 19,-37-236-106,0-2-11,24 128-442,-29-159 221,14 75-1046,-18-91 1107,1 7-395,-1-9 565,0 0-1,0 0 0,0 0 0,0 0 0,0 0 0,-1 0 0,1 0 1,0 0-1,0 0 0,0 0 0,0-1 0,0 1 0,0 0 0,0 0 1,0 0-1,0 0 0,0 0 0,0 0 0,0 0 0,-1 0 0,1 0 1,0 0-1,0 0 0,0 0 0,0 0 0,0 0 0,0 0 0,0 0 1,0 0-1,0 0 0,-1 0 0,1 0 0,0 0 0,0 0 0,0 0 1,0 0-1,0 0 0,0 0 0,0 0 0,0 0 0,-1 0 0,1 0 1,0 0-1,0 0 0,0 0 0,0 0 0,0 0 0,0 1 0,0-1 1,0 0-1,0 0 0,0 0 0,0 0 0,0 0 0,0 0 0,0 0 1,-1 0-1,1 0 0,0 0 0,0 1 0,0-1 0,0 0 0,0 0 1,0 0-1,0 0 0,0 0 0,0 0 0,0-7-820,9-76-218,-6 56-1337,2-24-6349,-12 119 6562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52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1569 1 16136,'-18'6'313,"11"-2"1255,-28 29 533,23-25-1026,-69 35 358,59-35-738,-115 27 187,102-30-662,-190 18 110,176-19-4,-204 8 82,204-9-328,-169 21 14,178-19-106,-144 23-66,154-22-262,-75 21-234,89-22-258,3 3 439,1-1 0,-13 11 0,25-18 373,0 0 0,0 0 0,-1 0 0,1 0-1,0 0 1,0 0 0,0 1 0,0-1 0,0 0 0,-1 0 0,1 0 0,0 0-1,0 0 1,0 0 0,0 1 0,0-1 0,0 0 0,0 0 0,0 0 0,-1 0 0,1 1-1,0-1 1,0 0 0,0 0 0,0 0 0,0 0 0,0 1 0,0-1 0,0 0 0,0 0-1,0 0 1,0 0 0,0 1 0,0-1 0,0 0 0,0 0 0,0 0 0,0 0 0,1 1-1,-1-1 1,0 0 0,0 0 0,0 0 0,0 0 0,0 1 0,3 3-109,0 0 0,0 0 0,1 0 0,-1-1 0,1 1-1,0-1 1,0 0 0,8 5 0,2 3-2491,10 12-7019,-56-53 7243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4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12104,'0'0'0,"0"18"0,3 10 1000,0-21 8,-3-12-1008,14 15-1144,8 5 1176,14 1 0,11 1-32,38 15-9304</inkml:trace>
  <inkml:trace contextRef="#ctx0" brushRef="#br0" timeOffset="1">776 508 11568,'-40'-7'246,"39"7"-158,1 0 1,-1 0-1,0 0 0,1 0 0,-1 0 0,0 0 1,1 0-1,-1 0 0,1 0 0,-1 0 0,0 0 1,1 0-1,-2 0 0,-54 16 1600,44-10-681,-45 42 323,47-35-717,-32 66 195,41-77-763,1 0 0,-1 0 0,0 0 0,1 0 0,-1 0 0,1 0 0,-1 2 0,-2 102 461,6-84-140,30 90 118,-32-109-447,0 0 0,0 0-1,0 0 1,1 0 0,1 3-1,27 39 184,-22-35-209,0 0 0,1-1 0,11 9 0,-14-12-25,1-1-1,1 0 1,-1 0-1,13 6 1,-9-7-40,0 0 1,1-1-1,19 4 1,-15-5-162,0 0 1,1-1 0,-1 0-1,19-2 1,8-4-2534,49-10 0,-73 11-6605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53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1284 0 18735,'-49'17'2072,"-74"14"220,93-23-1190,-137 40 327,127-37-914,-203 52 86,194-52-706,-175 19-86,186-27-154,-102-5-155,118-2 46,14 2 268,-2 0 21,1-1 0,-1 0 1,0-1-1,1 0 0,0 0 1,0-1-1,-15-11 0,19 13 23,1-1 0,0 0-1,1 0 1,-1 0 0,1-1-1,-1 1 1,-2-6 0,-2-2-3110,-12-10-7076,46 52 7791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53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815 0 15152,'-7'2'1953,"-84"10"223,89-12-2077,0 0-1,0 1 1,0-1 0,0 0 0,0 1-1,0 0 1,1-1 0,-1 1 0,0 0 0,-2 1-1,-119 71 1346,93-50-744,-60 54 0,-11 12-546,94-82-138,-1 0 1,1 0 0,-9 13-1,16-20-16,-87 115 67,4 10-11,74-113 51,-10 25-1,-35 81 108,12 0-112,40-112-41,0 1-1,0 0 0,1 0 0,-1 12 1,2-19-61,-8 116 305,13 1-177,-5-117-128,0 4 37,1 0 0,-1 0 0,1 0 1,-1 0-1,1 0 0,0-1 0,1 1 0,2 6 1,-4-10-38,11 26 169,21 36 0,-16-38-113,27 30-1,-40-50-20,0 0 1,1 0 0,-1-1-1,1 1 1,6 4-1,67 44 179,10-10-118,-81-39-30,0-1 1,0 0 0,12 3-1,-18-5-66,91 18 267,5-9-194,-59-8 27,135-12 38,-142 7-52,5 0-26,64-6-6,-39 8-108,-60 2 39,0 0-1,1 0 1,-1 0 0,0 0-1,1 0 1,-1 0-1,0 0 1,1 0 0,-1 0-1,0 0 1,0 0-1,1 0 1,-1 0 0,0 0-1,1 0 1,-1 1-1,0-1 1,0 0 0,1 0-1,-1 0 1,0 1 0,1-1-8,0 1 1,-1-1 0,1 1-1,-1-1 1,1 1 0,-1 0 0,1-1-1,-1 1 1,1 0 0,-1 0 0,0-1-1,1 1 1,-1 0 0,0 0-1,1 0 1,-1-1 0,0 1 0,0 0-1,0 0 1,0 0 0,0 0 0,0 1-1,-1 0-76,1 0 0,-1 0 0,1 0 0,-1 0 0,0 0 0,0 0-1,0 0 1,-2 3 0,-3 2-170,0 0-1,0 0 1,-8 7 0,11-12 373,-10 12-3561,-10 13-7852,54-63 8524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54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20 12280,'1'-1'148,"-1"0"1,0 1 0,0-1 0,-1 0-1,1 0 1,0 1 0,0-1 0,0 0-1,0 0 1,-1 1 0,1-1 0,0 0-1,-1 1 1,1-1 0,-1 0 0,1 1-1,0-1 1,-1 1 0,1-1 0,-1 0-1,0 1 1,1-1 0,-1 1 0,1 0-1,-1-1 1,0 1 0,1-1 0,-1 1-1,0 0 1,0 0 0,1-1 0,-1 1-1,0 0 1,0 0 0,1 0 0,-1 0-1,0 0 1,-1 0 0,0 0-10,0 0 0,-1 1 0,1-1 0,0 1 0,0-1 0,0 1 0,0 0 0,0-1 0,0 1 0,0 0 0,0 1 0,0-1 0,-3 2 0,3 0-79,-1 0 0,1 0 0,0 0 0,0 0 0,0 0-1,0 1 1,0-1 0,1 0 0,-1 1 0,1-1 0,0 1-1,0 0 1,0-1 0,1 1 0,-1 6 0,1-10-53,0 1 1,0-1 0,0 1 0,0-1-1,0 1 1,0-1 0,0 1 0,1-1-1,-1 1 1,0 0 0,0-1-1,1 1 1,-1-1 0,0 0 0,1 1-1,-1-1 1,0 1 0,1-1-1,-1 1 1,1-1 0,-1 0 0,0 1-1,1-1 1,-1 0 0,1 0 0,-1 1-1,1-1 1,-1 0 0,1 0-1,-1 0 1,1 1 0,0-1 0,-1 0-1,1 0 1,-1 0 0,1 0 0,-1 0-1,1 0 1,-1 0 0,1 0-1,0 0 1,-1-1 0,1 1 0,0 0-1,1-1 26,1 1 0,-1-1 0,1 0 0,-1 0 0,0 0-1,1 0 1,-1 0 0,0-1 0,3-1 0,3-6 60,-8 9-90,0 0 0,0-1 0,0 1 1,0 0-1,1 0 0,-1 0 0,0-1 1,0 1-1,0 0 0,0 0 0,0 0 1,0-1-1,0 1 0,0 0 0,0 0 1,0 0-1,0-1 0,0 1 0,0 0 1,0 0-1,-1-1 0,1 1 0,0 0 1,0 0-1,0 0 0,0 0 0,0-1 1,0 1-1,0 0 0,-1 0 1,1 0-1,0 0 0,0-1 0,0 1 1,0 0-1,-1 0 0,1 0 0,0 0 1,0 0-1,0 0 0,0 0 0,-1 0 1,1 0-1,0-1 0,0 1 0,-1 0 1,1 0-1,0 0 0,0 0 0,0 0 1,-1 0-1,1 0 0,0 0 0,-1 1 1,1-1-6,0-1 0,-1 1 1,1 0-1,-1 0 1,1 0-1,-1 0 1,1 0-1,-1 0 0,1 1 1,-1-1-1,1 0 1,-1 0-1,1 0 0,-1 0 1,1 1-1,-1-1 1,1 0-1,0 0 1,-1 1-1,1-1 0,-1 0 1,1 0-1,0 1 1,-1-1-1,1 1 0,0-1 1,0 0-1,-1 1 1,1-1-1,0 1 1,0-1-1,-1 1 0,1-1 1,0 0-1,0 1 1,0 0-1,-2 2-107,1 0-1,0 0 1,0 1 0,0-1-1,0 0 1,0 6 0,0-3-2,-2 4-2772,-1 8-6947,10-42 7401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23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122 467 11032,'0'0'5887,"0"4"-5667,-1 1-188,0-3-25,1 0 1,0 0 0,0 0 0,0 0 0,0 0 0,0 0 0,0-1-1,1 1 1,-1 0 0,1 0 0,0 2 0,19 73 106,20 77 214,-33-123-228,27 134 32,-28-129-70,15 159 28,-18-160-28,4 98 60,-7-114 98,-1-10-162,0-1-1,-1 1 0,0 0 0,-5 13 0,3-16 51,2-5-70,1 0-25,0 0-1,0 0 1,0 0 0,0 0 0,0-1 0,0 1-1,0 0 1,-1-1 0,1 1 0,0-1 0,-1 1 0,1-1-1,0 0 1,-1 0 0,1 1 0,0-1 0,-1 0 0,1 0-1,-1 0 1,1-1 0,0 1 0,-1 0 0,1 0-1,0-1 1,-1 1 0,1-1 0,0 1 0,-1-1 0,0 0-1,-11-9 93,0 0 0,-11-13 0,13 10 28,-40-77 51,49 86-159,0 0-1,0-1 0,0 1 0,-1-6 1,-22-77 100,2-16-64,16 61 119,-16-161 52,21 161-150,7-178 44,-5 208-65,4-19 0,35-157 121,-37 182-141,-1 0-1,1 0 0,5-10 1,28-56 124,7 5-122,-42 67-43,18-23 46,82-66 17,-99 87-59,1 1-1,0-1 1,0 1 0,0 0 0,0 0-1,0 0 1,0 0 0,3-1-1,-5 2-3,49-14 34,-44 13-33,1 0-1,-1 1 1,1-1 0,-1 1 0,1 0 0,-1 1 0,1-1 0,6 2 0,-4 1 0,0-1-1,0 2 1,0-1 0,0 1 0,13 9 0,-5-2-1,-1 0 1,20 21-1,-14-9 1,-2 0-1,-1 2 0,20 34 1,-35-55 1,-1 1 0,0-1 0,4 10 0,32 120 18,-38-131-17,1-1 1,-1 1-1,1-1 1,-1 1-1,0-1 1,0 1-1,0 3 1,-3 9 13,1 0 0,-2 0 0,-10 28 0,14-42-1,-1 1 0,0-1 1,0 0-1,1 1 0,-1-1 0,0 0 1,0 0-1,-2 2 0,-3 3 33,0 0 0,-13 9 0,10-9-33,0-1-1,-11 4 1,20-9-16,-18 6 86,-83 7 8,-5-9-507,83-4-180,6-1 183,-28-1-2950,16 1-6087,68 2 7113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24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12912,'1'9'1401,"9"105"170,-6-87-752,19 107 251,-17-94-642,13 104 4,4 26-342,-15-103-70,27 256-2,-29-266-52,20 208-726,-9-105-1895,-16-156 2611,0 5-231,1-8 113,2-4 27,5-12-1648,5-4-6930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24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461 40 12552,'-7'-1'438,"0"0"0,0 0 1,0-1-1,0 1 0,0-2 0,0 1 1,-6-4-1,-16-5 925,-2 2-1037,16 6 416,-73 3 195,69 3-722,-70 24 49,72-20-256,-51 38 17,58-35 28,1 2-12,-12 28 0,20-40-37,1 1 0,0-1 0,0 1 0,-1-1 0,1 1 0,0-1 1,0 1-1,0-1 0,0 1 0,0-1 0,0 1 0,0 0 0,0-1 0,0 1 1,0-1-1,0 1 0,0-1 0,0 1 0,1-1 0,-1 2 0,6 13 37,0 1 0,16 26 0,-21-40-27,0-1-1,0 1 1,1 0-1,-1 0 1,0-1-1,4 3 1,78 64 116,-72-60-77,22 13 0,-21-14-39,28 13 4,-24-13 8,65 7 16,-66-14 4,-2-4-26,1 1 0,23-12 0,-33 13-16,0 0 0,0-1 0,0 0 0,0 1-1,-1-2 1,1 1 0,-1 0 0,0-1 0,0 1 0,0-1-1,2-4 1,-2 3 1,1 0 21,-1 0 1,0-1-1,-1 1 0,0-1 0,1 0 1,-2 0-1,1 0 0,-1 0 0,1-7 1,1-1 211,-4 16-226,1 1-1,-1-1 1,1 1-1,0-1 1,0 6-1,1 2-1,1 24-5,10 28-61,-12-60 42,5 10-340,40 58-251,-44-69 504,0 0 1,0 1-1,0-1 0,0 0 0,1 0 1,-1 1-1,0-1 0,3 1 0,23 15-511,31 13 0,-56-29 556,-1 0-1,0-1 1,1 1-1,-1-1 1,1 1-1,-1-1 1,1 0-1,-1 0 0,1 1 1,-1-1-1,2 0 1,28-2-373,37-5 0,-49 1 191,91-46-1982,-10 4-7473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25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584 232 12552,'-5'8'99,"3"-5"120,0 0 0,1 0 0,-1 1 0,1-1 1,0 1-1,-2 6 0,-18 72 1618,15-60-842,-24 110 351,22-96-604,-19 79 3,-2 17-550,17-79 33,-44 199 57,46-205-252,-31 149-2,33-167-78,1-7-34,-19 38 0,23-55-146,-1-8-80,0-3 238,0 0-1,1 0 0,-1 0 1,1 0-1,1 0 1,-1-1-1,1 0 0,0 1 1,-1-8-1,1 5-26,-6-21-662,-13-70 3,-2-22 427,13 67-558,-44-244-232,43 238 852,-14-86-1,-8-58-1525,-20-117-6901</inkml:trace>
  <inkml:trace contextRef="#ctx0" brushRef="#br0" timeOffset="1">0 0 10672,'28'68'3616,"37"97"-1098,-53-129-1843,48 161 169,-49-161-698,-2-1-81,28 93-554,-19-73-244,-18-54 714,0-1-1,0 0 1,0 0-1,0 0 1,0 0-1,0 0 1,0 0 0,0 0-1,1 1 1,-1-1-1,0 0 1,0 0-1,0 0 1,0 0-1,0 0 1,0 0 0,0 0-1,0 0 1,0 0-1,0 0 1,1 1-1,-1-1 1,0 0-1,0 0 1,0 0 0,0 0-1,0 0 1,0 0-1,1 0 1,-1 0-1,0 0 1,0 0-1,0 0 1,0 0 0,0 0-1,0 0 1,0 0-1,1 0 1,-1 0-1,0 0 1,0 0-1,0 0 1,0-1 0,0 1-1,0 0 1,0 0-1,1 0 1,-1 0-1,0 0 1,0 0-1,0 0 1,0 0 0,0 0-1,0 0 1,0-1-1,0 1 1,5-6-206,-2-2 184,-3 5-261,1 1-1,0-1 1,0 0 0,0 1 0,0-1 0,2-4 0,6-10-7054,-21 40 5527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25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1 218 13984,'0'0'4695,"5"1"-4101,24 7-156,20 4-350,58 8-94,-103-20 3,18 2-44,92-2-30,-93-1-28,75-21-51,-94 22 139,-1 0-1,1-1 1,-1 1 0,0-1 0,1 1 0,-1-1-1,0 0 1,1 1 0,1-3 0,11-9-56,-1 0 0,16-18 0,-28 29 65,0 0 0,-1 0 0,1 0 1,0 0-1,-1 0 0,1 0 0,-1 0 0,1 0 0,-1 0 0,1-2 0,7-30-78,-8 29 83,1-1 1,-1 0 0,0 0 0,-1 0-1,1 0 1,-2-6 0,0 5 7,-1 0 0,1 0 0,-1 0-1,-1 0 1,1 0 0,-1 1 0,0 0 0,0 0 0,-9-8 0,13 12 13,-1 0 0,0 0-1,0 1 1,0-1 0,0 0 0,0 0 0,0 1-1,0-1 1,0 1 0,0-1 0,-1 1-1,-12-5 61,0 1 0,-1 0-1,-21-1 1,34 4-44,0 1 0,0 0 1,0 0-1,1 0 0,-1 0 0,0 1 0,-3 0 0,-20 6 154,-37 16-1,46-13 46,-4 8-67,-26 30 0,44-46-133,1-1 0,0 1-1,0 0 1,0-1 0,0 1-1,0 0 1,-1 2 0,-7 22 156,-8 39 0,17-63-155,-1 0-1,1 0 0,0-1 1,0 1-1,0 0 0,0 0 1,0-1-1,1 5 0,25 95 334,-25-99-362,-1 1 0,1-1-1,0 0 1,0 0 0,1 1 0,1 1-1,12 17 15,34 34 0,-48-54-21,1 1 0,0 0 1,0-1-1,0 1 0,0-1 0,3 1 1,22 11-39,45 14 0,-52-23-314,81 2-214,-82-9-152,70-26-354,-73 21 22,-13 5 859,11-5-91,0-2-1,-1 0 0,0 0 1,11-13-1,55-63-1994,-6 7-7347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25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1 378 12192,'18'57'1464,"7"25"174,-7-15 170,-6-20-1023,17 56 123,-29-103-904,1 0-1,-1 0 0,0-1 1,0 1-1,0 0 0,0 0 1,0 0-1,0 0 0,0 0 1,0 0-1,0 0 0,0 0 1,0 0-1,0 0 0,0 0 1,0 0-1,0 0 0,0 0 1,0 0-1,0 0 0,0-1 1,0 1-1,0 0 0,0 0 1,0 0-1,0 0 0,1 0 1,-1 0-1,0 0 0,0 0 1,0 0-1,0 0 0,0 0 1,0 0-1,0 0 0,0 0 0,0 0 1,0 0-1,0 0 0,0 0 1,0 0-1,1 0 0,-1 0 1,0 0-1,0 0 0,0 0 1,0 0-1,0 0 0,0 1 1,0-1-1,0 0 0,0 0 1,0 0-1,0 0 0,0 0 1,0 0-1,0 0 0,0 0 1,0 0-1,0 0 0,0 0 1,0 0-1,1 0 0,-1 0 1,0 0-1,0 0 0,0 1 1,0-1-1,0 0 0,2-6 44,-1 2-30,-1 2-12,1 0-1,-1-1 1,0 1 0,0-1-1,0 1 1,-1 0-1,0-5 1,-13-91 35,11 74 6,-12-105 28,12 102 14,-8-105 42,10 106-30,9-95 54,-5 100 14,21-61 41,-17 70-194,-4 9-17,0 0 1,1 0 0,-1 0-1,1 0 1,-1 1 0,1-1-1,0 1 1,0 0 0,5-2-1,-8 4-10,0 0-1,-1-1 0,1 1 0,0 0 0,0 0 0,-1 0 0,1 0 1,0 0-1,0 0 0,-1 0 0,1 0 0,0 0 0,1 1 0,71 20-403,-10 7-1658,-4-2 1662,33 10-1875,-7-3-7739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26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0 316 12912,'2'0'172,"0"-1"-1,-1 0 1,1 0 0,-1 1 0,1-1 0,-1 0 0,1 0 0,-1-1 0,1 1 0,-1 0 0,0 0 0,0-1 0,0 1 0,2-3 0,-1 1 115,41-47 1736,-21 24-1685,8-11-270,40-34-74,-57 59-28,50-36-34,-48 38 28,-1 1 0,31-15 0,-42 23 28,-1 0-1,1 0 1,0 0-1,-1 0 1,1 1-1,0-1 1,3 0-1,0 1 0,17 1 2,12 8 47,-29-5 144,0 0-76,-1 0-58,-1-1 1,0 1-1,0 0 0,0 0 0,0 1 1,-1-1-1,1 1 0,2 5 0,35 68 309,-33-56-100,29 119 90,-29-103-172,42 202 82,-41-186-22,32 236 97,-33-233-84,28 209 81,-29-217-172,27 172 37,-29-185-184,-3-25 21,14 76-124,-12-72-5,-1 0-1,2 0 1,0-1 0,7 15 0,-11-28 46,0 0-1,-1 0 1,1-1 0,0 1 0,0 0-1,0 0 1,0 0 0,0-1-1,0 1 1,0 0 0,0-1 0,0 1-1,0-1 1,0 1 0,1-1-1,-1 0 1,0 1 0,0-1-1,0 0 1,1 0 0,-1 0 0,0 0-1,0 0 1,1 0 0,-1 0-1,0-1 1,0 1 0,2-1 0,-2 1 1,80-17-4398,-45 9-5609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5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57 171 14616,'89'54'4655,"-79"-47"-4548,-6-4-69,0-1-1,1 1 1,9 3 0,47 19 34,-49-22-266,51 0-94,-62-3 268,0 0 0,-1 0 0,1 0 0,0 0 0,0-1 0,-1 1 0,1 0 0,0 0 0,-1 0 0,1-1 0,0 1 0,-1 0 0,2-1 0,8-5-107,-1-1-1,16-13 1,-25 20 114,1 0 1,-1-1 0,0 1 0,1-1-1,-1 1 1,0 0 0,1-1 0,-1 1-1,0-1 1,1 1 0,-1-1-1,0 1 1,0-1 0,0 1 0,1-1-1,-1 1 1,0-1 0,0 0-1,1-12-65,0-1 0,-1 1 0,-1-15 0,-2 13-80,-11-21 3,8 26 145,1-1 1,-9-11-1,5 12 21,0-1 0,-1 2 0,0-1 0,-19-13-1,28 22 6,0 0-1,1 1 0,-1-1 0,0 1 0,0-1 0,0 1 0,1-1 0,-1 1 0,0 0 0,0 0 0,0-1 0,0 1 1,0 0-1,0 0 0,-1 0 0,-14-1 72,0 1 1,1 1 0,-22 4-1,35-5-63,1 1-1,0-1 0,-1 0 1,1 1-1,0-1 0,-1 1 1,1 0-1,0-1 0,0 1 1,-1 0-1,0 1 0,2-2-23,-12 8 140,-16 16 0,-12 19-37,38-41-79,1 0-1,-1 0 0,1 0 1,-1 1-1,1-1 1,0 0-1,0 1 1,0-1-1,-1 3 1,-27 79 214,2 17-178,26-96-51,0 0 0,0 0 0,0 1-1,0-1 1,1 0 0,0 6 0,4 90 56,10 3-54,-14-104-11,1 6-3,0 0 1,0 0 0,1-1-1,3 10 1,31 69-6,8-7-147,-41-72-36,0 1-1,1-1 1,7 7 0,51 55-571,9-4 582,-71-63 180,41 38-2178,39 38-6117,-186-178 6229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26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922 0 15152,'-122'50'288,"92"-38"1153,-156 55 420,145-54-1226,-167 37-29,169-43-1404,-117 0-213,110-6-1321,-47 3-6136,217-10 6366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15:13:57.8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1,'138'9,"-113"-6,126 15,54 11,49 9,600 74,7-50,-698-61,58-8,-92 7,42 0,39-1,1111-42,-929 37,-380 6,25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15:13:58.8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0,'193'10,"-75"-1,-8-5,58 3,64 2,57-1,47-2,39-1,568-3,-2 1,-652 2,-43 2,-49 1,-49 2,-129-8,87 9,-87-7,-1 0,1 1,26 11,1 6,-1 2,45 33,-63-38,-8-3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15:13:59.8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1 149,'35'-2,"-4"0,85-4,92-5,102-2,97-5,77-2,714-24,-3 16,-893 25,-70 2,-66 1,18 1,-106 1,-70-1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15:14:00.7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89,'269'8,"-94"-2,22-2,58-1,56-2,50-6,40-9,145-11,703-25,-832 41,-54 4,-70 3,-75 1,-70 2,-129 0,49 2,-56-2,0 1,-1 0,17 6,-21-5,-1 0,1 0,0 0,-1 1,0 0,11 10,28 33,-31-32,2 3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15:14:01.5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0,'42'2,"-11"1,80 3,67 5,70 7,63 1,46 2,309 11,247 15,416 82,-387-16,-774-93,-78-9,232 18,-247-29,28 1,3 9,-61-6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15:14:02.4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0,'262'14,"-119"-3,53-1,58 5,60 0,49-2,982 9,10-23,-774-1,-548 4,0 1,49 11,-44-6,35 9,-48-10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15:14:03.3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1,'54'0,"517"4,-330 3,70 6,64 8,1128 92,-645-44,-631-53,-53 0,18 4,65 6,-105-14,55-1,51-2,149 0,279 10,-503-11,-51-2,-105-5,86 2,-90-5,-23 2,0 0,0 0,0 0,1 0,-1 0,0 0,0 0,0 0,1 0,-1 0,0-1,0 1,0 0,0 0,0 0,1 0,-1 0,0 0,0-1,0 1,0 0,0 0,0 0,1 0,-1-1,0 1,0 0,0 0,0 0,0-1,0 1,0 0,0 0,0 0,0-1,0 1,0 0,0 0,0 0,0 0,0-1,0 1,0 0,0 0,0 0,-1-1,1 1,0 0,0 0,0 0,0-1,-8-6,7 7,-14-10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15:14:04.6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1,'101'0,"4666"0,-4718 0,492 9,66 6,-579-15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1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14792,'0'0'4617,"1"6"-3592,5 30-204,1 31-193,-4-18-523,-3-30-90,2 51-3,-3 95-70,0-129-234,-7 169-150,6-167-38,2-12 180,-11 123-1126,11-144 1239,-2 6-95,1 0-1,-2 1 1,-3 10 0,2-6-2337,-3 20-5295,17-84 5978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54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542 152 13176,'0'0'3297,"4"-3"-2639,1 0-559,13-11 350,3 1-102,10-7-276,36-13-63,-58 29-7,8-3 12,74-22 11,-72 24 16,80-11 12,-78 14-30,85-1 24,-84 4 34,88 11 20,-99-10-83,10 1 16,0 1 0,-1 0 0,32 13-1,3 6 95,-53-21-106,0-1-1,1 1 1,-1-1 0,0 1-1,0 0 1,0 0-1,0 0 1,-1 0 0,1 0-1,0 0 1,-1 0 0,0 1-1,1-1 1,-1 1-1,0-1 1,1 6 0,-1-6-9,0 8 74,-3 5-38,0 0-1,-8 25 0,9-39-21,0 1 1,1 0 0,-1 0-1,0 0 1,0-1 0,-2 4-1,-61 72 214,48-60-160,-80 67 40,72-62 2,-128 126 60,119-114-20,-130 160 64,132-155-86,-100 149 50,124-177-136,-8 17 0,-75 171 116,77-161 10,-31 142 52,40-147-150,6 117 67,3-122 86,36 95 66,-40-120-291,1 0 1,-1 0-1,1-1 1,-1 1-1,1 0 1,2 2-1,86 93 105,-88-96-98,0 0-1,0 0 1,1 0 0,-1-1-1,1 1 1,-1-1 0,6 3-1,63 28 118,8-7-106,-79-25-28,7 2 2,0 0 0,12 1 0,162 13 12,-144-15 12,158-8 14,-156 5 0,139-7 18,-147 7-12,113-1 130,-92 5-11,-43-1-95,0 0 1,0 1-1,-1 0 1,17 5 0,-25-7-62,0 0 1,1 1 0,-1-1 0,0 0 0,0 0 0,1 0-1,-1 0 1,0 0 0,0 0 0,1 1 0,-1-1 0,0 0 0,0 0-1,1 0 1,-1 1 0,0-1 0,0 0 0,0 0 0,0 1-1,1-1 1,-1 0 0,0 0 0,0 1 0,-4 3 90,-14-1 6,-3-5-51,0 0-1,-24-6 1,12 1 36,-35-2 0,-10 7-53,61 3 2,-73 12 18,72-10-10,-27 11 4,-10 5-40,-73 36 38,93-35-36,35-20-15,-8 4 16,1 0 0,0 0 0,0 0 0,0 1 0,-9 8 0,16-12-14,0-1 0,0 1 1,-1-1-1,1 1 0,0-1 1,0 1-1,1-1 0,-1 1 0,0-1 1,0 1-1,0-1 0,0 1 0,0-1 1,0 1-1,1-1 0,-1 1 1,0-1-1,0 0 0,1 1 0,-1-1 1,0 1-1,1-1 0,0 1 0,-1 0 2,4 2 7,-1 1 0,1-1-1,0 0 1,0 0 0,0 0-1,1-1 1,8 5 0,26 10-2,15 3-3,14 3-4,72 39-2,-136-60 1,2 0-1,0 1-1,0 1 1,7 5 0,74 53-1,6 12-3,-56-42-20,152 155-17,-158-152 16,-1 2-1,-2 0 0,-2 2 1,-2 1-1,25 55 0,-21-25-9,-26-63 3,0-1 0,2 12-1,20 151-98,-24-165 125,0 0-1,1 1 1,-2-1-1,1 0 1,0 0-1,-1 0 1,-1 4-1,2-8 8,-21 96-60,-12 3 50,31-94 10,1-1 1,-1 0 0,0 0 0,0 0 0,0 0 0,-1 0-1,-4 6 1,7-10-1,-74 91 7,-16 0 16,85-87-8,0 1 0,0-1 1,0 0-1,-1 0 1,1 0-1,-9 3 1,-124 66 96,-19-5-56,136-60 28,-26 8 0,-137 35 88,-7-7-137,154-36-34,-155 35 4,90-22-48,-183 14-1,247-32-436,-170 14-208,145-13-2556,-62 6-8051,292-23 8499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2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0 125 12640,'0'0'5505,"3"-6"-5060,6-16-336,-8 20-93,0 0 0,-1 0 0,1 1 0,0-1-1,0 1 1,0-1 0,0 0 0,0 1 0,0 0-1,3-3 1,2-2 10,11-13 18,-9 12 78,48-23 72,-43 25 28,56-5 72,-54 10-172,65 10 52,-78-10-158,-1 1-1,1-1 0,0 1 0,0-1 0,-1 1 0,1-1 1,2 2-1,73 43 149,-63-32-98,51 65 28,-53-59-28,33 86 18,-43-101-79,0 1-1,-1-1 0,0 0 0,1 7 1,11 75 20,-5 13-4,-7-90 6,-1 1 0,-1 9-1,-18 145 113,19-160-103,-1 0 0,0 0-1,0 0 1,0 0 0,-3 4 0,-23 52 182,-7-8-128,34-52-90,-14 17 228,13-15-206,-6 6 30,0 0 1,-1-1 0,0 0 0,0 0 0,-1 0 0,-13 7 0,-4-1 45,-2-2-76,17-8-338,0 0 1,0-1 0,-22 3-1,38-10-1397,0 2 1600,1 1 0,0-1 0,0 1 0,0 0 0,8-2 0,9-2-2053,23-8-9040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2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28 12192,'0'3'87,"0"1"1081,-2-6 437,-3-3-769,1 2-693,0 0 1,0 0-1,0 1 1,0-1-1,0 1 1,-1 0-1,1 0 1,-1 1-1,0-1 1,1 1-1,-1 0 1,-5 0-1,5 0-118,4 1-5,1 0-1,-1-1 1,0 1-1,1 0 1,-1 0-1,0 0 1,1 0 0,-1 0-1,0 1 1,1-1-1,-1 0 1,0 0-1,1 0 1,-2 1-1,-18 7 185,-21 11 0,29-10 76,-40 54 104,44-49-144,-15 66 68,21-64-206,3 63 66,2-65 38,24 47 49,-20-51-222,16 9 1,-20-17-33,1 0 0,-1 0 0,0 0 0,1 0-1,0 0 1,5 1 0,-4-2-2,0-1 1,0 1-1,0-1 0,0-1 0,0 1 0,0-1 0,0 1 0,0-2 0,0 1 0,0 0 1,4-3-1,3-2-53,0-4 25,-1 0 0,16-19-1,-19 15-90,25-74-25,-28 69 138,4-46-12,9-52 432,-14 95-12,2 36 26,-1 20-265,13 34-32,-13-53-108,1 0 1,0 0-1,10 16 0,-10-20-41,2 3-139,10 9-427,1-2 0,33 31 0,-22-29 250,-17-16-623,57 24-236,-56-27 954,70 5-2047,-7 1-7713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3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14168,'6'23'247,"-3"-14"153,-1-1 0,2 14 1,8 53 1208,-7-44-739,2 49 0,-6-58-748,1 3 318,7 103 84,-8-103-544,3 25 9,11 124-2552,-13-161 2211,-2-13 316,0 0 0,0 0 0,0 0 0,0 0 1,0-1-1,0 1 0,0 0 0,0 0 0,0 0 0,0 0 0,0 0 1,0 0-1,0 0 0,0 0 0,1 0 0,-1 0 0,0 0 1,0 0-1,0 0 0,0 0 0,0 0 0,0 0 0,0 0 0,0 0 1,0 0-1,0 0 0,0 0 0,0 0 0,0 0 0,1 0 1,-1 0-1,0 0 0,0 0 0,0 0 0,0 0 0,0 0 0,0 0 1,0 0-1,0 0 0,0 0 0,0 0 0,0 0 0,0 0 1,0 0-1,0 0 0,0 0 0,1 0 0,-1 1 0,0-1 0,0 0 1,0 0-1,0 0 0,2-8-220,1 0 1,-2 1-1,3-15 1,0-3-1372,6-27-6793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3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473 0 14344,'-23'29'326,"22"-27"-115,-1-1-1,1 1 0,-1-1 1,0 1-1,0-1 0,1 0 1,-1 0-1,0 0 0,0 0 1,0 0-1,0 0 0,0-1 1,0 1-1,-1-1 1,1 1-1,-3-1 0,0 1 33,-17 3 543,0-2 1,-35-1 0,-42-7 265,-38-9-1482,118 12-38,-34-5-2396,99 8-170,-3 0-7199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3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0 12192,'-11'5'690,"0"0"0,-1-1 0,1 0-1,-1-1 1,-20 2 0,19-2-311,2 1 136,-49 28 153,49-23-440,-37 46 93,47-54-299,0 0-1,1 0 1,-1 0-1,0 0 0,1 0 1,-1 0-1,1 0 1,-1 0-1,0 3 1,-4 16 118,-4 30 1,8-45-117,0 0 0,1-1 0,0 1 0,0-1 0,1 1 0,0 5-1,1 3 3,2 23 22,0-23 92,25 44 32,-22-48-150,16 8 3,-19-14-24,0-1 0,0 0 0,1 0 0,-1 0 0,6 1-1,-4-2-1,0-1 0,0 1 0,0-1 1,0-1-1,0 1 0,0-1 0,0 0 0,9-2 0,-15 3 0,1-1-3,0 1 0,0 0 0,0 0 0,0-1-1,0 1 1,0-1 0,0 1 0,0-1 0,0 1 0,0-1 0,13-10-38,21-22 0,-28 22-132,23-53-38,-29 60 208,1 0 0,-1 0 0,0 0-1,0 0 1,0 0 0,1-8 0,-1 0 0,4-28 14,-3 15 35,2 1-1,9-34 1,-13 58-32,0 0-1,0 0 1,0 0-1,0 0 1,0-1-1,0 1 1,0 0-1,0 0 1,0 0-1,0 0 1,0 0 0,0-1-1,0 1 1,0 0-1,0 0 1,0 0-1,1 0 1,-1 0-1,0 0 1,0-1-1,0 1 1,0 0-1,0 0 1,0 0-1,1 0 1,-1 0 0,0 0-1,0 0 1,0 0-1,0 0 1,0 0-1,1 0 1,-1 0-1,0 0 1,0 0-1,0 0 1,0 0-1,0 0 1,1 0-1,-1 0 1,0 0 0,0 0-1,0 0 1,0 0-1,1 0 1,-1 0-1,0 0 1,0 0-1,0 0 1,0 0-1,0 0 1,1 0-1,-1 0 1,0 1-1,0-1 1,0 0 0,0 0-1,0 0 1,0 0-1,0 0 1,4 6 15,-3-4 23,0-1-1,0 1 1,0 0-1,0 0 1,0 0-1,-1 0 1,1 0-1,0 2 1,1 7 21,13 34 399,19 32 1,-25-61-224,45 53 44,-53-67-298,0-1 1,0 0 0,0 0 0,0 0 0,0 0-1,0 0 1,0 0 0,1 0 0,1 1 0,76 37-175,-54-28-2835,22 13-7203,-110-56 7694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5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13808,'7'-3'128,"-5"2"-28,-1 1-1,1-1 0,0 1 0,-1-1 1,1 1-1,0-1 0,-1 1 1,1 0-1,0 0 0,0 0 0,3 0 1,57 6 1358,72 21 47,-116-23-1397,19 4 332,201 43 90,-182-39-524,250 57 9,-237-53 18,308 66 26,-293-63 36,140 38 3,13 4-48,-138-31 98,-99-30-148,260 89 152,11 13-103,-271-102-49,114 44 95,181 77 3,11 10-54,-184-74 76,-122-57-120,304 157 120,-1 9-64,-303-166-56,120 72 162,175 120 3,-2 10-128,-177-117-17,-116-85-20,286 222 20,-3 10 2,-283-232-22,110 97 86,160 157 1,-4 10-50,-266-264-37,102 109 102,-102-109-102,243 277 105,-7 7-73,-236-284-32,89 116 55,-89-116-55,208 292 58,-12 6-12,-196-298-46,74 119 168,-74-119-168,172 297 172,-9-1-122,-163-296-50,60 120 80,78 181 0,-11 2-28,-80-180 128,-47-123-180,106 316 180,-8 2-128,-98-318-52,35 127 82,117 491 34,-126-497-48,78 469 41,-86-473 4,60 477 34,-64-476-94,49 461 23,-52-465-16,33 443 23,-35-450-30,40 402 15,-37-412-46,63 366 11,-58-374-20,76 339 5,-72-345-10,100 321 17,-94-327 30,116 281 19,-112-292-52,-31-66-22,82 152 25,20 13-18,-3-23-2,2-20-4,-70-91-1,47 38 0,18 0-1,-57-45-4,151 71 5,-151-80 6,164 45 8,-162-49 14,172 36 28,-169-39 32,179 35 34,-179-35-62,173 28 16,-175-30-54,154 15 18,-158-19 6,59-3 1,18-6-36,90-22 22,-177 24-10,136-25 74,-133 25 116,115-8 55,-119 13-206,94 10 32,-101-6-12,-11-2-67,46 14 90,-49-15-130,-1 1 0,1 1 0,0-1 0,-1 1 0,1 0 0,-1 1 0,7 4 0,-12-8 14,0 0 1,0 0 0,0 1 0,0-1 0,0 0 0,0 0-1,0 0 1,1 0 0,-1 0 0,0 0 0,0 0 0,0 1 0,0-1-1,0 0 1,0 0 0,0 0 0,0 0 0,0 0 0,0 0-1,0 1 1,0-1 0,0 0 0,0 0 0,0 0 0,0 0 0,0 0-1,0 0 1,0 1 0,0-1 0,0 0 0,0 0 0,0 0-1,0 0 1,-1 0 0,1 0 0,0 1 0,0-1 0,0 0 0,0 0-1,0 0 1,0 0 0,0 0 0,0 0 0,0 0 0,-1 0-1,1 0 1,0 0 0,0 0 0,0 1 0,0-1 0,-1 0 0,-8 2-1409,8-3 1303,0 0 0,0 1 0,0-1 0,1 0 0,-1 0 1,0 0-1,0 1 0,1-1 0,-1 0 0,1 0 0,-1 0 0,1 0 0,-1-1 0,-5-7-6817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6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12280,'0'0'4825,"4"3"-4467,2-1-305,-4-1-26,1 0 0,-1 1-1,1-1 1,-1 0-1,0 1 1,1 0-1,1 2 1,44 34 213,-35-28-128,-2 0 0,1 1-1,14 17 1,-1 1-1,41 44 23,-4-12 175,-18-20-238,79 74 130,-91-83-168,-20-19 67,1 8-18,12 23 0,-21-31 138,-3 2-70,1 30-1,-2-44-134,0 0-1,0 0 0,0 0 1,0 0-1,-1 0 1,1 0-1,0-1 1,0 1-1,-1 0 1,1 0-1,-2 1 0,-6 12 76,-2 0-1,-16 19 0,13-21 213,-70 45 66,64-46-360,-81 41-92,80-42-410,-77 43-216,95-53 644,0 1 0,1 0 0,0 0 0,-1 0 0,1 0 0,-1 0 0,1 0 0,-2 2 0,-3 4-83,0 0 0,1 0 0,0 0 0,-7 13 0,4-5-2164,-13 13-6440,49-66 6573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8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311 246 9592,'0'0'5204,"2"-5"-4571,2-12-287,1-1 0,-2 0 0,-1 1 0,1-20 0,-3 25-257,0 0 0,-1 0-1,-4-17 1,4 25-39,0 1 1,0-1-1,-1 1 0,1-1 1,-1 1-1,0-1 0,0 1 1,0 0-1,-1 0 0,1 0 1,-1 0-1,1 0 0,-1 1 1,0-1-1,-4-2 0,1 2 4,0 1-1,-1-1 1,1 1-1,0 1 0,-1-1 1,1 1-1,0 0 1,-14 0-1,8 2 16,1-1 0,-1 2 0,1-1 0,-19 7 0,22-6-36,-1 1 0,1 1 0,1 0 0,-1 0 0,0 0 0,1 1 0,0 0 0,0 1 0,1 0 1,-1 0-1,1 0 0,1 0 0,-1 1 0,1 0 0,0 1 0,0-1 0,1 1 0,0-1 0,1 1 0,-4 11 0,5-11 54,0-1 0,1 0 0,0 1-1,0 0 1,1 7 0,-1-5-40,1-6-3,0-1-1,0 1 1,0-1-1,0 1 1,0-1-1,1 1 0,0 4 1,2 4 8,-3 0-21,1-8-4,-1 1 0,1-1-1,-1 0 1,1 0 0,1 1-1,1 4 1,47 104 309,-31-75-322,41 66-322,-43-71-312,-15-29 359,1 4-257,1-1 0,3 16 1,-7-23 468,1 0 1,-1 1-1,0-1 1,0 1-1,0-1 0,0 1 1,0-1-1,0 1 1,0-1-1,0 1 1,0-1-1,0 1 0,0-1 1,0 1-1,0-1 1,0 1-1,-1-1 1,1 1-1,0-1 1,0 0-1,-1 1 0,1-1 1,0 1-1,0-1 1,-1 1-1,0 2-2133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8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464 8 14520,'0'0'4799,"-6"-1"-3805,-31-1-50,-30-1-190,48 2-732,-34 3-1,33 0-21,11-2-4,0 1-1,0-1 1,0 2-1,0-1 1,-12 5 0,-6 2-351,-64 12-1088,89-19 1346,0-1 0,0 0 0,-1 0 1,1 0-1,0 0 0,0 0 0,-1-1 0,1 1 0,0-1 0,0 0 0,-3 0 0,1-1-109,-28-8-4773,19 6-2221,30 9 5446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9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11656,'0'0'1313,"5"5"-214,0 0-928,-2-2-5,0 0-1,0 0 1,0 0 0,-1 0-1,4 5 1,5 9 503,0 2 0,11 23-1,-8-2-202,21 75 495,-25-63-538,-8-40-235,1-4-109,-2 0-1,1 0 1,-1 0-1,-1 0 1,0 9 0,0-17-70,0 2 5,-2-6 13,-2-8-17,-1-4-47,-4-22 0,-5-49-152,12 68-316,2-21-255,9-71 1,-1 74 659,-3 24 15,8-8 3,-12 20 81,0 0 0,0 0 0,0 0 0,0 0 0,0 0 0,0 0 0,0 0 0,0 1 0,0-1 0,0 0 0,0 1 0,0-1 0,3 0 0,-3 0 1,1 1 0,-1 0 1,0 0-1,0 0 0,1 1 1,-1-1-1,0 0 0,1 0 1,-1 1-1,0-1 0,0 1 1,0-1-1,1 1 0,-1-1 1,1 2-1,13 9 9,-14-9-6,6 5 50,2 11-61,0 0 0,-1 0 0,7 27 0,-2 0-1023,0 5-144,-10-43 423,-1-6 687,-1 1 0,1-1 1,0 0-1,-1 0 0,1 0 0,0 0 0,0 0 1,-1-1-1,1 1 0,0 0 0,0-1 1,0 1-1,0-1 0,0 0 0,0 0 1,0 0-1,3 0 0,5-1-181,0 0 0,16-5 0,-6 1-851,44-7-6463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56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1015 0 13720,'-24'7'127,"9"-3"486,-23 9 0,33-11-146,1-1-285,0 0-1,1 1 0,0-1 0,-1 1 1,1 0-1,0 0 0,0 0 0,0 0 1,-5 6-1,-108 131 1985,98-114-1924,-104 156 118,94-141-34,-119 165 122,118-164-166,-114 155 99,118-160-188,4-4-91,-84 123 62,100-148-172,-76 100-128,74-98 7,1-1-131,-1 0 0,0 0-1,-9 9 1,15-17 98,1 1 124,0-1-1,-1 1 0,1-1 1,0 0-1,0 1 0,-1-1 1,1 0-1,-1 1 1,1-1-1,0 0 0,-1 0 1,1 0-1,-1 1 0,1-1 1,0 0-1,-1 0 0,1 0 1,-1 0-1,1 0 1,-1 1-1,1-1 0,-1 0 1,1 0-1,-1 0 0,1-4-641,12-19 123,3-6-2035,-3 5-5854,-28 56 6346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9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2 12640,'-9'2'196,"-22"1"2610,28-3-2582,1 0 1,-1 0-1,1 0 1,-1-1-1,1 1 1,-1-1-1,1 1 0,-1-1 1,-3-2-1,-1 2 289,-42 7 139,48-6-639,1 0 0,-1 0 0,0 0 0,1 0 0,-1 0 0,1 0-1,-1 1 1,0-1 0,1 0 0,-1 0 0,1 1 0,-1-1 0,0 1-1,-10 7 122,-15 15-1,25-22-118,1-1 0,0 0 0,-1 1 0,1-1 0,0 1-1,-1-1 1,1 1 0,0-1 0,-1 1 0,1-1 0,0 1 0,0-1 0,0 1 0,-1-1 0,1 1 0,0 0-1,-1 8 70,0 0 0,0 0-1,2 16 1,2-14 71,4 4-41,16 22 0,-14-27 72,-2-4-125,1 0 0,0 0 0,1-1-1,-1 1 1,1-2 0,0 0 0,0 0-1,14 4 1,4-6-30,-17-4-23,-5 0-8,1 0 1,-1 0-1,-1-1 1,1 0-1,0 0 1,-1 0-1,1-1 1,-1 1-1,0-1 1,0 0-1,0 0 1,4-8-1,-3 6-5,-4 4-2,1 0 0,-1 0-1,0 0 1,0 0 0,0-1 0,0 1-1,0 0 1,1-5 0,-1 3-12,0-1 1,0 1 0,-1-1-1,1 1 1,-1-1 0,0 1-1,0-1 1,0 1-1,-1-1 1,1 1 0,-1-1-1,-2-4 1,0 16-109,3 1 66,0 1-1,0 0 1,2 13-1,0-5 4,-2-6-127,1-1-1,5 19 0,-3-17 94,-2-2-218,1-1 0,5 13 0,-4-14 137,0-3-1378,-1-9 970,1-12 553,-3 13-100,4-24-1878,2-12-7807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0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12280,'0'0'106,"0"1"0,0-1 0,0 0 1,0 0-1,0 1 0,0-1 1,0 0-1,0 0 0,0 1 0,0-1 1,0 0-1,0 0 0,0 1 1,0-1-1,0 0 0,0 0 0,0 1 1,0-1-1,0 0 0,0 0 1,0 1-1,0-1 0,0 0 0,0 0 1,0 0-1,1 1 0,5 9 471,4 6-526,1 5-6,6 10-35,58 79 576,-67-98-545,11 13 307,10 3 14,-28-28-355,-1 0-1,0 0 1,1 1 0,-1-1 0,0 0 0,0 0-1,1 0 1,-1 1 0,0-1 0,1 0-1,-1 0 1,0 0 0,1 0 0,-1 0 0,0 0-1,1 0 1,-1 0 0,1 0 0,-1 0-1,0 0 1,1 0 0,-1 0 0,0 0 0,1 0-1,-1 0 1,0 0 0,1 0 0,-1 0 0,0-1-1,1 1 1,-1 0 0,0 0 0,1 0-1,-1-1 1,0 1 0,1 0 9,-1-1-14,1 0 0,-1 1-1,1-1 1,-1 0 0,0 1 0,1-1 0,-1 0 0,0 0 0,1 1-1,-1-1 1,0 0 0,0 0 0,0 1 0,0-3 0,1-2-1,-1-1 1,0 1-1,0-1 0,-2-5 1,-1-18-11,-5-89-72,6 83 76,2 32 6,0 1 0,0 0 0,0-1 0,0 1 0,0 0 0,0 0 0,1-1 0,-1 1 0,1 0 0,1-4 0,0-1 1,6-14 45,-8 20-40,1 1 1,-1 0-1,0 0 1,0 0 0,0-1-1,0 1 1,0 0-1,0 0 1,0 0-1,0-1 1,0 1-1,0 0 1,1 0 0,-1 0-1,0-1 1,0 1-1,0 0 1,0 0-1,1 0 1,-1 0-1,0 0 1,0 0 0,0-1-1,1 1 1,-1 0-1,0 0 1,0 0-1,0 0 1,1 0-1,0 0 11,0 0 0,1-1-1,-1 1 1,0 0 0,1 0-1,-1 0 1,0 1 0,0-1-1,1 0 1,-1 0 0,0 1-1,0-1 1,1 1-1,-1-1 1,1 2 0,1-1 25,0 1 0,0 1 1,0-1-1,0 0 1,2 4-1,3 3 41,0 0 0,6 12 0,-11-17-97,54 85 687,-25-33-496,-31-52-175,2 0 0,-1-1 0,0 1 0,1 0 0,-1-1 0,5 4-1,0 1-14,-7-8 9,0 0 1,1 0-1,-1 0 0,0 0 1,0 1-1,0-1 1,0 0-1,0 0 1,0 0-1,1 0 0,-1 0 1,0 0-1,0 0 1,0 0-1,0 0 0,0 0 1,1 0-1,-1 0 1,0 0-1,0 0 1,0 0-1,0 0 0,0 0 1,1 0-1,-1 0 1,0 0-1,0 0 0,0 0 1,0 0-1,0 0 1,1 0-1,-1 0 1,0 0-1,0 0 0,0 0 1,0 0-1,0 0 1,0-1-1,1 1 1,-1 0-1,0 0 0,0 0 1,0 0-1,0 0 1,0 0-1,0-1 0,0 1 1,0 0-1,0 0 1,0 0-1,0 0 1,0 0-1,1-1 0,-1 1 1,0 0-1,0 0 1,0-4-144,0 1-1,0-1 1,0 1 0,0-1 0,-1 0-1,0 1 1,0-5 0,0 5 193,-8-35-915,7 25 508,-2-3 231,1 1 0,1 0-1,0-1 1,1-24 0,1 40 129,0 0 1,0-1-1,0 1 1,0-1-1,0 1 1,0 0-1,1-1 1,-1 1-1,0 0 1,0-1-1,0 1 1,0 0-1,1-1 1,-1 1-1,0 0 1,0-1-1,1 1 1,-1 0-1,0 0 1,0-1-1,1 1 1,-1 0-1,0 0 1,1 0-1,-1-1 1,0 1-1,1 0 1,-1 0-1,0 0 1,1 0-1,-1 0 1,0 0-1,1-1 1,-1 1-1,1 0 1,-1 0-1,0 0 1,1 0-1,-1 1 0,0-1 1,1 0-1,9 3 77,-9-2-26,1 0 0,-1-1-1,0 1 1,0 0 0,1 0 0,-1 0 0,0 0-1,0 0 1,0 0 0,0 0 0,0 0-1,1 2 1,3 3 42,19 28 417,25 54-6,-45-78-506,-3-7-250,0 1 1,1-1-1,0 0 0,-1 0 1,6 7-1,-5-7-1888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1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12376,'0'1'57,"1"0"0,-1 0-1,0-1 1,1 1 0,-1 0 0,1 0 0,-1-1 0,1 1 0,-1 0 0,1 0 0,0-1 0,-1 1 0,1-1 0,0 1 0,-1-1 0,1 1 0,0-1 0,0 1 0,-1-1 0,1 1 0,0-1-1,0 0 1,0 0 0,0 1 0,0-1 0,1 0 0,25 4 1954,-24-3-1893,2-1-43,0 1-1,0 0 0,0 1 1,8 2-1,-7-1-81,0-1 0,13 2 0,84 12-173,-93-15 170,-7 0 5,1-1 0,-1 0 0,0 0 1,1 0-1,-1 0 0,5-2 0,32-8-24,-39 10 27,0-1 0,0 1 1,0 0-1,0-1 0,0 1 1,0-1-1,0 0 0,0 1 1,-1-1-1,1 0 0,0 1 1,0-1-1,0 0 0,-1 0 1,1 0-1,0 0 0,0-1 1,1-1-3,-1 2 4,0-1 0,0 0 0,0 0 0,0 0-1,-1 0 1,1 0 0,0-2 0,-1 1 5,1 1 1,-1-1-1,0 1 1,0-1-1,0 1 1,0-1 0,-1 1-1,1-1 1,-1 1-1,-1-5 1,-12-21 228,13 25-225,0 1 28,-1 0 1,1 0-1,-1 0 0,1 0 1,-1 1-1,0-1 1,0 0-1,0 1 0,-3-3 1,2 2 5,-3 0 172,-37 2 86,43 0-290,0 0 0,-1 0-1,1 0 1,-1 0 0,1 0 0,-1 0-1,1 0 1,0 0 0,-1 0 0,1 0-1,-1 1 1,1-1 0,0 0 0,-1 0-1,1 0 1,-1 1 0,0-1-1,-29 27 242,30-26-246,0-1 0,-1 0-1,1 0 1,0 1-1,-1-1 1,1 0-1,0 1 1,0-1-1,0 0 1,-1 1 0,1-1-1,0 1 1,0-1-1,0 0 1,0 1-1,0-1 1,0 1-1,-1 7 35,0 0 0,1 1 0,2 8 0,0-8 160,10 12 0,7 5-160,-14-19-124,1-1 0,-1 0 0,2 0 0,-1 0 0,1-1 0,-1 0 0,1 0 0,12 5 0,10-2-928,-12-7 435,8 0-1808,-5 0-4904,-46-2 5477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3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347 144 12728,'0'0'3304,"-1"-4"-2565,-5-7-503,1-1 0,-1 1 0,-1 0 0,-10-12 0,-19-17-102,33 37-75,-1 0 0,0 0 0,0 0 1,0 0-1,0 0 0,0 1 0,-1 0 1,1 0-1,-7-2 0,5 2-15,6 2-35,0 0 1,-1-1-1,1 1 0,-1 0 1,1 0-1,0 0 1,-1 0-1,1 0 0,-1 0 1,1 0-1,-1 0 0,1 0 1,0 0-1,-1 0 1,1 0-1,-1 0 0,1 0 1,0 0-1,-1 0 1,1 0-1,-1 1 0,-12 4 89,0 1-1,-15 10 0,27-16-80,0 1 0,0-1 0,0 1 0,0 0 0,1 0 0,-1-1 0,0 1 0,0 0 0,1 0 0,-1 0 0,0 0-1,0 1 1,-49 89 265,40-69-194,-32 102 64,35-98 54,-19 103 56,23-105-194,2-8-31,-1 2-3,1 0 1,1-1-1,5 37 0,-1-34 41,13 37 0,-10-45 231,2-2-174,1 0-1,18 13 1,-28-23-126,1 0 1,-1 1-1,1-1 0,-1 0 1,1 1-1,-1-1 0,1 0 1,-1 0-1,1 1 1,0-1-1,-1 0 0,1 0 1,-1 0-1,1 0 0,0 0 1,-1 0-1,1 0 0,-1 0 1,1 0-1,1 0 0,13-3 36,1 0 0,-1-1 0,19-6 0,-32 9-37,0 0 0,0 0 0,0 0 0,0 0 0,0 0 0,0 0 0,1-2 0,22-19 23,32-36-1,-55 56-22,0 0 0,0-1-1,-1 1 1,1 0 0,-1-1 0,2-4-1,12-29 21,11-43 0,-25 75-18,-1 1 1,1-1 0,-1 1 0,1-1 0,-1-6-1,-3-69 40,-9-7-35,12 86-12,-1-5 3,1 0 0,-2 1 0,1-1 0,-3-6 0,-7-17-4,-1 0 1,-31-51-1,40 74-12,0 0 0,-1 0 0,1 1 0,-1-1 0,0 1 0,-1 0 0,-5-4 0,10 7-8,0 1 0,-1 0 0,1 0 0,0-1 0,-1 1 0,1 0 0,0 0 0,-1 0-1,1 0 1,-1 0 0,1-1 0,0 1 0,-1 0 0,1 0 0,0 0 0,-1 0 0,1 0-1,-1 0 1,1 0 0,0 0 0,-1 1 0,1-1 0,-1 0 0,1 0 0,0 0 0,-1 0 0,1 0-1,0 1 1,-1-1 0,1 0 0,0 0 0,-1 1 0,1-1 0,0 0 0,0 0 0,-1 1 0,1-1-1,0 0 1,0 1 0,-1 0 0,-2 9-119,3-10 99,0 1 13,0-1 0,0 0 0,0 1 1,0-1-1,0 0 0,0 1 0,0-1 0,0 0 1,0 1-1,0-1 0,0 0 0,0 1 1,0-1-1,0 0 0,0 0 0,1 1 0,-1-1 1,0 0-1,0 1 0,0-1 0,1 0 1,-1 0-1,0 0 0,0 1 0,1-1 1,-1 0-1,0 0 0,0 0 0,1 1 0,71 66-1016,-49-45-1358,20 19-6549,-100-96 6725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4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1 12280,'-6'3'454,"1"1"0,0 0 1,1 1-1,-1-1 1,1 1-1,-1 0 0,2 0 1,-6 7-1,-1 6 224,-9 19 0,13-23-649,-1 3 466,-27 89 113,27-84-562,-25 93 9,26-94-60,-23 66-65,28-83 5,0-1-1,0 0 1,0 0-1,-1 0 0,1 0 1,-1 0-1,0 0 1,-2 4-1,-1-1-17,-9 10-141,14-15 210,0-1-1,0 0 0,0 0 1,0 0-1,-1 0 1,1 0-1,0 0 1,0 1-1,0-1 0,0 0 1,0 0-1,0 0 1,0 0-1,-1 0 1,1 0-1,0 0 0,0 0 1,0 0-1,0 0 1,0 0-1,-1 0 1,1 0-1,0 0 0,0 0 1,0 0-1,0 0 1,0 0-1,-1 0 1,1 0-1,0 0 1,0 0-1,0 0 0,0 0 1,0 0-1,-1 0 1,1 0-1,0 0 1,0 0-1,0 0 0,0 0 1,0 0-1,0 0 1,0-1-1,-1 1 1,1 0-1,0 0 0,0 0 1,0 0-1,0 0 1,0 0-1,0 0 1,0-1-1,0 1 0,-7-7-147,1 0 0,0-1-1,1 1 1,0-1 0,-6-13-1,10 21 156,-6-18-179,-23-94-1358,28 102 977,-28-103-8866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5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12192,'2'9'178,"-1"-7"-54,-1 0 1,1 0 0,-1 0 0,1 0 0,-1 0 0,1 0 0,0-1 0,0 1 0,0 0 0,2 3 0,47 64 1620,-30-40-357,39 49-264,-50-66-838,61 73-1218,-70-85 895,0 0-1,0 1 1,0-1-1,0 0 0,0 0 1,1 0-1,-1 0 0,0 0 1,0 1-1,0-1 0,0 0 1,1 0-1,-1 0 1,0 0-1,0 0 0,1 0 1,-1 0-1,0 0 0,0 0 1,0 0-1,1 0 0,-1 0 1,0 0-1,0 0 0,1 0 1,1 0-74,1 0 0,-1-1 0,1 1 0,-1-1 0,0 0 0,0 0 0,1 0 1,-1 0-1,0 0 0,4-3 0,-6 4 95,1 0 0,-1-1 0,1 1 1,-1 0-1,0-1 0,1 1 0,-1-1 0,0 1 0,0 0 1,1-1-1,-1 1 0,0-1 0,0 1 0,1-1 0,-1 0 1,7-18-543,4-22 1,-8 28-366,17-55-7743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6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10 12376,'-2'0'39,"1"0"103,0 0 0,0 0-1,0 0 1,0 0 0,0 0 0,1 0-1,-1 0 1,0 0 0,0 0 0,0-1-1,0 1 1,0 0 0,0-1 0,0 1-1,1-1 1,-1 1 0,0-1 0,0 1-1,0-1 1,1 1-86,0-1 0,0 1 0,0 0 0,0 0 0,0 0 0,0 0 0,0 0 0,0 0 0,0 0-1,-1-1 1,1 1 0,0 0 0,1 0 0,-1 0 0,0 0 0,0 0 0,0 0 0,0-1 0,0 1 0,0 0 0,0 0 0,0 0-1,0 0 1,0 0 0,0 0 0,0 0 0,0-1 0,0 1 0,0 0 0,0 0 0,1 0 0,-1 0 0,0 0 0,0 0 0,0 0-1,0 0 1,0 0 0,0 0 0,0 0 0,1 0 0,-1 0 0,0 0 0,0-1 0,0 1 0,0 0 0,0 0 0,0 0 0,1 0-1,-1 0 1,0 0 0,0 1 0,8-1 1123,-8 0-1106,4 1-43,-1 8 289,2 75 9,-5-62-166,-5 98 72,3-95-54,-13 103 46,12-102-178,-9 108 16,10-109-56,-9 98-176,10-113-8,1-1-72,-1 1-1,0 0 1,-1-1-1,0 1 1,-5 13-1,7-23 239,-1 3-45,-1-7-1021,-2-62-2131,2 36-4677,4 71 5926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7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25 10224,'-6'-1'3786,"5"-3"-2306,11 3-167,140 0 718,-36-6-1212,-111 6-801,22-1 50,69-6-161,-74 11-1006,-13-2 858,-7-1 192,0 0 0,0 1 0,1-1-1,-1 0 1,0 0 0,0 0 0,0 1 0,0-1-1,0 0 1,0 0 0,1 0 0,-1 1 0,0-1-1,0 0 1,0 0 0,0 0 0,0 1 0,0-1-1,0 0 1,0 0 0,0 1 0,0-1 0,0 0-1,0 0 1,0 0 0,0 1 0,0-1 0,-1 0-1,1 0 1,0 1 0,0-1 0,0 0 0,0 0-1,0 0 1,-1 1 0,1-1 7,0 1 12,-1 0 1,1 0-1,-1 0 0,0 0 1,0 0-1,1 0 1,-1 0-1,0 0 1,0-1-1,0 1 0,0 0 1,0 0-1,0-1 1,0 1-1,-1-1 0,1 1 1,-1 0-1,-24 4-439,10-3-1093,-31 7-7871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7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97 11296,'0'-25'272,"0"25"-238,0 0 0,0 0 0,0 0 0,0-1 0,0 1 0,0 0 0,0 0 0,0 0 0,0 0 0,0 0 0,0 0 0,0-1 0,0 1 0,0 0 0,0 0 0,1 0 0,-1 0 0,0 0 0,0 0 0,0-1 0,0 1 0,0 0 0,0 0 0,0 0 0,0 0 0,0 0 1,0 0-1,0 0 0,1 0 0,-1 0 0,0-1 0,0 1 0,0 0 0,0 0 0,0 0 0,0 0 0,1 0 0,-1 0 0,0 0 0,6-2 527,1 1 1,0-1-1,-1 2 1,1-1-1,10 0 1,-12 1-210,3 0-163,0-1-1,0 0 1,10-2-1,-15 2-283,0 0 0,0 0-1,0 0 1,-1 0 0,1-1 0,0 1 0,0-1-1,-1 0 1,1 0 0,1-2 0,-3 4 24,-1-1 0,0 1 0,0-1 0,0 1 0,1-1 0,-1 1 1,0-1-1,0 1 0,0-1 0,0 1 0,0-1 0,0 0 0,0 1 0,0-1 0,0 1 1,0-1-1,0 1 0,0-1 0,-1 1 0,1-1 0,0 1 0,0-1 0,-1 1 0,-3-8 26,2 2-1804,-2-5-4868,9 25 5049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9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1 7000,'-38'38'4021,"36"-37"-3906,1 0 0,-1 0-1,1 0 1,-1 0 0,0-1 0,0 1-1,1 0 1,-1-1 0,0 1 0,0-1-1,0 0 1,0 1 0,-2-1 0,1 0 122,-11 1 195,0-1 0,-24-2 0,19 0 291,-34 1 1,53 1-713,-5 0 115,1 1 1,0 0 0,0-1-1,-6 4 1,8-4-81,0 1-1,1-1 1,0 1-1,-1 0 1,1 0-1,-1 0 1,1 0-1,0 0 1,0 0 0,-1 0-1,1 0 1,0 0-1,0 1 1,0-1-1,0 0 1,1 1 0,-1-1-1,0 1 1,0-1-1,0 3 1,-1 3 87,0 2-43,0 1 0,0 0 0,1-1-1,0 13 1,0 70 176,4 31 104,-2-100-335,0 3 120,9 116 55,-7-110-108,15 153 48,-15-153-28,10 82 20,-5-65-247,-7-46-676,0-6 672,-1 2 26,1-4-10,1-20-758,1-68-28,-1 72 693,15-106-1953,0 11-7434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56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15960,'24'60'1327,"18"43"135,-40-99-1329,0-1 0,-1 1 1,2 0-1,2 4 0,87 117 766,-66-96-406,60 56 1,13 6-372,-58-56 0,154 131 64,-158-136-6,128 98 38,-137-106-212,-9-7-24,13 10-117,40 41 0,-63-55-7,1 0-1,11 17 0,-21-28 116,0 0-1,1 1 1,-1-1-1,0 0 1,0 1-1,0-1 1,0 0-1,0 1 1,1-1-1,-1 0 1,0 1-1,0-1 1,0 0-1,0 1 1,0-1-1,0 1 1,0-1-1,0 0 1,0 1-1,0-1 1,0 0-1,-1 1 1,1-1-1,-1 5-106,0-1 0,-1 0-1,1 0 1,-1 0 0,0 0-1,0 0 1,0 0 0,-1-1-1,1 1 1,-1-1 0,0 1-1,0-1 1,0 0 0,-1 0-1,1-1 1,-1 1 0,1-1-1,-1 1 1,-4 1 0,-1 1-2153,-9 5-6159,42-24 6346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50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481 14 13808,'-81'3'1633,"-28"-5"65,85 1-1398,-86-5-102,67 4-1602,27 2 1181,-38-3-2041,11 1-5001,100 4 5464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50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351 151 9144,'-25'-45'309,"23"42"-10,1 1 0,-1-1 0,0 0-1,0 1 1,0 0 0,0-1 0,0 1 0,-3-2-1,-4-4 106,-16-17 122,22 22-290,1 0 0,-1 0 1,0 1-1,0 0 0,0-1 0,-1 1 1,-5-3-1,-1 0 40,-24-12 70,33 16-297,0 1 0,1-1 0,-1 1 0,0-1 1,0 1-1,0 0 0,0 0 0,0-1 1,0 1-1,0 0 0,0 0 0,-2 0 1,-12 1 233,-1 0 1,-24 6-1,39-7-261,0 0 0,0 1 0,1-1-1,-1 0 1,0 0 0,0 1 0,1-1 0,-1 0 0,0 1-1,1-1 1,-1 1 0,0-1 0,1 1 0,-1-1 0,0 1-1,1 0 1,-1-1 0,0 2 0,-18 24 259,-21 36 0,38-59-221,0 0 0,1 0 0,0 0 0,-3 7 0,-24 115 355,28-120-360,-1-1 0,1 0 0,0 1 0,0 7 0,7 73 223,9 7-168,-15-84-21,1 1 0,3 9 1,57 139 298,-49-132-82,-1-5-98,27 35-1,-38-54-187,0 0-1,-1 0 1,1-1-1,0 1 1,0 0-1,0 0 1,0-1-1,0 1 1,0-1 0,0 1-1,2 0 1,-3-1-20,8 4 79,1 0 1,13 3-1,-10-5-38,22 2 0,-34-4-41,1 1 8,-1-1 0,1 0 1,0 0-1,0 0 1,0 0-1,-1 0 0,1 0 1,0 0-1,0 0 1,0-1-1,0 1 0,-1 0 1,1 0-1,0-1 1,0 1-1,-1 0 0,1-1 1,0 1-1,0-1 1,-1 1-9,8-5 57,0 0 0,11-11 1,-9 6-35,14-17 0,-24 27-23,1-2 6,0 1-1,0 0 1,0-1 0,0 0-1,0 1 1,0-1-1,-1 0 1,1 1 0,0-1-1,0-3 1,16-62 59,-4-14-45,-12 77-14,-1 0 0,1-1-1,-1 1 1,0 0 0,-1-8 0,-10-67 32,-12-15-30,-33-69-57,47 140-198,3 10 63,-1-3-123,-1 1 1,0-1-1,-13-16 1,16 26 30,2 6-622,8 13-208,6 7 863,-2-10 16,72 48-1407,-72-52 931,75 54-9623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50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13448,'-25'20'265,"24"-20"-216,1 1 0,0-1 0,0 0 1,-1 0-1,1 0 0,0 1 0,0-1 0,0 0 1,-1 0-1,1 1 0,0-1 0,0 0 0,0 0 0,0 1 1,0-1-1,-1 0 0,1 1 0,0-1 0,0 0 1,0 0-1,0 1 0,0-1 0,0 0 0,0 1 1,0-1-1,0 1 0,3 61 1740,9 78 966,-6-78-2203,0 16-440,3 94-642,-8-152 228,0 85-1172,-9-41 180,12-103-1221,0-3-7051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51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14520,'39'4'262,"-39"-5"-207,0 1 0,1 0 0,-1 0-1,0 0 1,1 0 0,-1 0 0,0 0-1,0 1 1,1-1 0,-1 0 0,0 0 0,0 0-1,1 0 1,-1 0 0,0 0 0,1 0-1,-1 1 1,0-1 0,0 0 0,0 0 0,1 0-1,-1 0 1,0 1 0,8 9 864,-1 0 0,0 0 0,7 16 0,-14-26-900,0 0 0,0 1 1,0-1-1,1 0 0,-1 1 1,0-1-1,0 0 0,1 1 1,-1-1-1,0 0 0,1 0 1,-1 1-1,0-1 0,1 0 1,-1 0-1,0 0 0,1 1 1,23 11 332,11 3-282,-16-9-72,1 0 0,-1-2 0,28 3 0,19 2 1,-65-9 4,-1 0 1,1 0-1,0 1 1,0-1-1,0 0 0,-1 1 1,1-1-1,0 0 1,0 1-1,-1-1 0,1 1 1,0-1-1,-1 1 0,1 0 1,-1-1-1,1 1 1,-1-1-1,1 2 0,2 1 6,6 8 45,-9-10-45,0-1 0,0 0 0,1 0 0,-1 1 0,0-1 0,0 0 0,0 1 0,0-1 0,0 0 0,0 0 0,1 1 0,-1-1 1,0 0-1,0 1 0,0-1 0,0 0 0,0 1 0,0-1 0,0 0 0,0 0 0,-1 1 0,1-1 0,0 0 0,0 1 0,-15 60 287,9-43-172,-16 37-1,-3 2 48,-24 68-33,41-100-236,-25 96-106,29-99-248,-7 62-242,11-83 649,0 0-1,-1-1 0,1 1 0,0 0 0,0 0 1,0 0-1,0-1 0,0 1 0,1 0 0,-1 0 1,0 0-1,0-1 0,0 1 0,1 0 0,-1 0 1,1 0-1,6 13-231,1-1 0,0 0 1,10 11-1,-8-14-610,-8-9 762,3 3-1,0-1 1,-1 1-1,1-1 0,1-1 0,-1 1 0,0-1 0,1 1 0,-1-2 0,7 3 1,38 1-2079,-4 1-7216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52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304 186 10400,'-41'-56'204,"31"44"817,-60-51 347,55 52-681,-53-29 247,67 40-883,0-1-1,0 1 0,0-1 0,0 1 1,0 0-1,0 0 0,0-1 1,0 1-1,0 0 0,-1 0 1,-6 0 64,1 0 1,-1 1-1,1-1 1,-1 2-1,-8 2 1,15-4-108,1 0 0,-1 0 1,1 0-1,-1 0 0,1 1 0,-1-1 0,1 0 1,-1 0-1,1 1 0,-1-1 0,1 1 1,0-1-1,-1 0 0,1 1 0,0-1 0,-1 1 1,1 0-1,-4 5 23,0 0 1,1 0 0,0 1-1,0 0 1,1-1 0,-3 12-1,5-17-11,-1 0-1,1 1 0,0-1 1,0 0-1,0 1 0,0-1 0,0 0 1,0 1-1,1 1 0,20 85 264,-14-69-30,42 65 101,-38-70-106,48 41 98,-46-47-124,6 0-72,29 8 1,-36-15 4,-8-1-100,0 0-30,0-1 1,0 1 0,-1-1 0,1 1-1,0-1 1,0 0 0,-1 0-1,1-1 1,-1 1 0,1-1-1,-1 0 1,0 0 0,6-4-1,-3-1 28,0 0-1,0 0 0,-1-1 1,0 0-1,0 0 0,-1 0 0,0 0 1,3-11-1,-2 11 305,-5 8-355,0 0 0,1 0 1,-1 0-1,0 0 0,0 0 1,0 0-1,1 0 0,-1 0 1,0 0-1,0 0 0,0 0 1,0 0-1,1 0 0,-1 1 1,0-1-1,0 0 0,0 0 1,0 0-1,1 0 1,-1 0-1,0 0 0,0 0 1,0 1-1,0-1 0,0 0 1,1 0-1,-1 0 0,0 0 1,0 0-1,0 1 0,0-1 1,0 0-1,0 0 0,0 0 1,0 0-1,0 1 0,0-1 1,0 0-1,0 0 0,0 0 1,0 1-1,0-1 0,0 0 1,0 0-1,0 0 0,0 1 1,13 65 66,-2-1 159,5 34-279,3 49-179,-16-120-562,11 93-286,-11-85-1476,5 37-5685,-18-170 6213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0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0 10936,'-45'56'221,"36"-43"886,-29 63 434,33-60-474,-5 74 341,11-73-767,14 60 201,-10-64-500,4 2-119,15 19 0,-15-26-61,5-1-92,1 0 1,16 6 0,-17-11-3,6-4-18,32-5 1,-51 6-43,1 1 0,-1 0 1,0-1-1,1 1 0,-1-1 0,0 0 0,1 1 0,0-2 0,9-4 18,-1-1-1,0 0 0,-1 0 1,0-1-1,15-16 0,-15 13 21,0-1 0,0 1 0,8-18 0,-10 19-8,3-7 348,13-30 0,-23 46-369,0 0 0,1 1 1,-1-1-1,0 0 0,0 1 1,0-1-1,-1 1 0,1-1 1,0 0-1,0 1 0,0-1 1,0 0-1,-1 1 0,1-1 1,0 1-1,0-1 0,-1 0 1,1 1-1,-1-1 0,1 1 1,0-1-1,-1 1 0,1 0 1,-1-1-1,1 1 0,-1-1 1,1 1-1,-1 0 0,1-1 1,-2 1-1,1-1 26,-21-16 63,21 16-344,10 7-2464,27 16-125,-15-8-7533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1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28 9592,'-38'-9'1177,"-49"-9"2858,84 17-3911,0 1 1,-1 0 0,1 1 0,0-1 0,0 1 0,-1-1-1,1 1 1,0 0 0,-6 3 0,4-2-37,-2 1 212,1 3-195,1 0 1,0 1-1,-6 7 1,8-5 209,-9 44 129,12-42-136,3 13 187,11 47 0,-11-62-451,6 14 192,-1-10 26,0 0 0,12 14 0,-19-27-259,-1 0 0,1 0 1,-1 1-1,0-1 0,1 0 1,-1 0-1,1 0 0,-1 0 0,1 0 1,-1 0-1,1 0 0,-1 0 1,1 0-1,-1 0 0,0 0 1,1-1-1,-1 1 0,1 0 1,-1 0-1,1 0 0,-1 0 0,0-1 1,1 1-1,-1 0 0,1-1 1,0 1 3,1-2-4,0 1 0,0-1-1,0 1 1,0-1 0,-1 0-1,1 1 1,-1-1 0,1 0 0,-1 0-1,1 0 1,-1 0 0,1-3 0,8-24 4,-8 22-2,3-12 32,6-31 1,-10 43-32,0 0 9,0-1 0,-1 1 0,1 0 0,-2-9 0,1 8 24,-1-1 1,3-10 0,-2 13-3,1-20 79,-1 24-93,0 0 0,0 1 0,0-1 0,1 0 0,-1 0 0,0 1 0,1-1 1,0 0-1,0-2 0,1 6 145,6 11-6,-4-6-115,0 0 1,6 14-1,24 67 69,-27-65-48,33 118 53,-31-106 52,21 64 1,41 133 140,-67-222-316,25 95 234,-26-92-203,-1 0 1,-1 1-1,0-1 1,-1 0-1,0 0 1,-3 15-1,-3-1-11,6-26-13,-1 0 0,1-1 0,0 1 1,0 0-1,-1-1 0,1 1 0,0 0 0,-1-1 1,1 1-1,-1 0 0,1-1 0,-1 2 1,-2 1 1,0 0 0,-1 1 1,1-1-1,0 0 0,-1-1 1,1 1-1,-1 0 0,0-1 1,0 0-1,0 0 0,0 0 1,-1-1-1,1 1 0,0-1 1,-1 0-1,1 0 0,-1-1 1,1 1-1,-6-1 0,-1-2 5,-1 0 0,1 0 0,0-1 0,0-1 0,-14-6 0,-19-11 2,21 8-84,0-1 0,-33-26 0,-10-12-287,55 41-348,2-1 215,-12-24 0,21 36 472,0-1 1,-1 1 0,1 0-1,0 0 1,0 0 0,0 0-1,0-1 1,0 1 0,0 0-1,0 0 1,0-1 0,0 1-1,-1 0 1,1 0 0,0 0-1,0-1 1,0 1 0,0 0-1,0 0 1,0-1 0,1 1-1,-1 0 1,0 0 0,0 0-1,0-1 1,0 1 0,0 0-1,0 0 1,0-1 0,0 1-1,0 0 1,1 0 0,-1 0-1,0 0 1,0-1 0,0 1-1,0 0 1,1 0 0,-1 0-1,6-5-107,-1 0 0,1 0 0,1 1 0,-1 0 0,1 0 0,7-3-1,4-3-2291,13-11-6592,-72 49 6768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2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 11832,'0'0'1513,"-4"5"-248,-17 27 30,-10 23-146,26-46-963,1 0 0,1 0-1,-1 0 1,1 1 0,-3 18 0,4-16-114,0 4 176,2 72 84,2-71-184,8 24 78,17 44 1,-23-75-204,-2-5 31,0 0 1,0 0 0,5 7-1,-2-4 19,0-1 0,7 8 0,-11-15-73,-1 0 1,0 1-1,0-1 0,0 0 1,0 0-1,0 0 0,0 0 1,1 0-1,-1 0 0,0 0 1,0 0-1,0 1 0,0-1 1,0 0-1,1 0 0,-1 0 0,0 0 1,0 0-1,0 0 0,0 0 1,1 0-1,-1 0 0,0 0 1,0 0-1,0 0 0,0 0 1,1 0-1,-1 0 0,0 0 1,0 0-1,0 0 0,0 0 1,0-1-1,1 1 0,-1 0 1,0 0-1,0 0 0,0 0 0,0 0 1,0 0-1,0 0 0,1-1 1,-1 1-1,0 0 0,0 0 1,22-16 17,-15 10-17,-1 0 0,-1 0 0,7-10 0,-3 1-1,-1-1 0,0 0 0,8-23-1,-16 37 1,6-15-5,1-19 37,0 0 0,2-66 0,-8 92-8,0 19 4,2 3-18,-2-2-47,6 17-276,26 78-2314,-24-80 2370,-9-24 246,0-1 0,0 0 0,0 1 0,0-1 0,0 0 0,0 1 0,0-1 0,1 0 0,-1 0 0,0 1 0,0-1 0,0 0 0,0 1 0,1-1 0,-1 0 1,0 0-1,0 1 0,1-1 0,-1 0 0,0 0 0,0 0 0,1 1 0,2 0-102,-1-1-1,0 1 1,0 0 0,1-1 0,-1 1-1,0-1 1,0 0 0,1 0 0,-1 0-1,0 0 1,1 0 0,3-1 0,-1 0-656,30 1-8951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2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12376,'0'0'79,"-1"1"0,0-1 0,1 1 1,-1-1-1,1 0 0,0 1 1,-1-1-1,1 1 0,-1 0 0,1-1 1,0 1-1,-1-1 0,1 1 0,0 0 1,-1-1-1,1 1 0,0 0 1,0-1-1,0 1 0,0 0 0,0-1 1,0 1-1,0 0 0,0-1 0,0 1 1,0 1-1,1-1 199,1 1 0,-1 0-1,0-1 1,1 1 0,-1 0 0,1-1 0,0 0-1,2 2 1,-3-2-251,19 13 220,-12-6 208,33 54 106,-32-47-506,0 1 0,10 27-1,-12-26 43,0 0 33,-2-1 0,8 32 0,-12-42-93,0-6-16,0-3-13,1-15-17,4-31-78,-5 41 62,20-106-119,-11 81 137,6-11 61,-15 43-18,0-1 0,-1 1 0,1 0 0,0-1 1,0 1-1,0 0 0,0-1 0,0 1 0,0 0 0,1 0 0,-1 0 1,0 0-1,1 0 0,-1 1 0,0-1 0,3-1 0,-2 1 24,-1 1-42,-1 0-1,0 0 1,0 0-1,1 0 1,-1-1-1,0 1 1,0 0-1,1 0 0,-1 0 1,0 0-1,1 0 1,-1 0-1,0 0 1,0 0-1,1 0 1,-1 0-1,0 0 0,1 0 1,-1 1-1,0-1 1,0 0-1,1 0 1,12 5 255,22 10 0,-32-14-215,-1 1 0,1-1 0,-1 1 0,1-1 0,-1 1 0,0 0 0,0 0 0,3 3 0,2 2 20,2 0-30,-6-5-3,-1 1 1,1-1-1,0 1 1,-1-1-1,0 1 0,4 4 1,-1 1 103,1 1-62,0-1 0,0 0 0,0-1 0,9 8 0,-14-14-87,0-1 1,0 1-1,-1 0 1,1-1-1,0 1 0,0-1 1,1 1-1,-1-1 1,0 1-1,0-1 1,0 0-1,0 1 1,0-1-1,0 0 1,0 0-1,1 0 1,-1 0-1,0 0 1,0 0-1,0 0 1,0-1-1,0 1 1,1 0-1,-1 0 0,0-1 1,0 1-1,0-1 1,0 1-1,1-2 1,0 1 84,0 0 0,0 1 0,0-1-1,0 0 1,0 1 0,0-1 0,4 1 0,-4 2-90,9 15-259,-1 0 0,-1 0 0,9 26 0,-18-40 150,1-1 1,0 0-1,0 0 1,0 0-1,0 1 0,0-1 1,0 0-1,1 0 1,-1-1-1,1 1 1,-1 0-1,4 2 1,12 14-2626,-3-2-6638,-33-38 7040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2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90 12824,'0'0'4639,"6"1"-4319,18 2-256,52 9-160,-58-9 83,-11-4-12,0-3 19,0 0 0,-1 0 1,7-6-1,-9 4 19,-2 1 7,-1 1 0,0-1 0,0 0 0,0 1-1,0-1 1,-1-7 0,0 10 17,0 0-1,0 0 1,0 0 0,0 0-1,-1 0 1,1 0-1,-1 0 1,1 0 0,-1 0-1,0 1 1,1-1 0,-1 0-1,0 0 1,0 0 0,-1 1-1,1-1 1,0 1-1,-3-3 1,4 3-20,-1 1 0,1 0 0,0 0 0,-1 0 0,1-1 0,0 1-1,-1 0 1,1 0 0,0 0 0,-1 0 0,1 0 0,0 0 0,-1 0 0,1 0 0,-1 0 0,1 0-1,0 0 1,-1 0 0,1 0 0,0 0 0,-1 0 0,1 0 0,0 0 0,-1 0 0,1 1 0,0-1-1,-1 0 1,1 0 0,0 0 0,-1 1 0,1-1 0,0 0 0,-1 0 0,1 1 0,0-1 0,0 0 0,0 1-1,-1-1 1,-6 14 173,7-13-164,-1 6 320,1 2-131,-1-1-106,2 0 0,-1 0 1,1 0-1,3 15 1,27 86 276,-16-75-692,5-1-177,-20-33 436,0 1 1,0-1-1,1 0 1,-1 0-1,0 1 0,0-1 1,1 0-1,-1 0 1,0 1-1,1-1 1,-1 0-1,1 0 0,-1 0 1,0 1-1,1-1 1,-1 0-1,1 0 0,0 0 1,23 6-473,1 0 0,35 2 1,-13-5-1641,26 2-8407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57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9 231 15064,'0'0'1585,"-1"-5"-260,-4-59 1130,7 56-1909,2 1-437,0 1 0,0-1 0,1 0-1,0 1 1,0 0 0,0 0 0,1 1-1,11-10 1,-8 9-83,-5 3 8,0 0 0,0 0 0,1 0 1,-1 1-1,6-2 0,65-27 176,-45 22-183,43-9 0,-55 14-17,4 1 50,87 4 14,-107-1-73,1 0 0,0 1 0,0-1 0,0 1 0,4 1 0,47 16 6,-40-13-7,-1 2 1,21 12-1,-18-8 0,-1 2-1,-1 0 0,0 0 0,16 22 0,-28-33-1,0 0-1,0 1 0,-1-1 1,1 1-1,-1-1 0,2 6 1,-3-8 2,30 74-15,-6 13 11,-17-53-1,2 123 6,-9-153 2,0 1-1,-1 0 1,1-1 0,-2 6-1,-3 10 5,-7 21 0,5-23 22,-12 20 0,9-20 253,8-16-241,-3 7 44,-1 0 0,-1-1 1,0 0-1,0 0 1,0 0-1,-11 7 0,-20 14 241,-22 18 234,59-47-549,1 1 0,-1-1 1,1 1-1,0-1 0,-1 0 1,1 1-1,0-1 0,-1 1 1,1-1-1,0 1 0,0-1 1,-1 1-1,1-1 0,0 1 1,0-1-1,0 1 0,0-1 1,0 1-1,0 0 0,-4 19 134,0 35 0,5-37-57,16 78 50,-14-76 2,0 74 47,-3-93-182,0 0 0,0 0 1,0 0-1,0 0 0,0 0 0,0 0 1,0 0-1,-1 0 0,1 0 0,0 0 1,-1 0-1,1 0 0,0 0 1,-1-1-1,1 1 0,-1 0 0,0 1 1,1-2-6,-8 11 32,1 0 1,-10 10 0,-28 20-14,43-39-20,0 0 0,-1 0 1,1 0-1,-1-1 0,0 1 0,1-1 1,-1 0-1,-5 2 0,-90 33-5,-24-1-122,122-35 128,-70 21-3515,-63 22-8643,310-101 9150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3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14344,'-7'3'5311,"5"-3"-5026,3 0-1635,0 0 1609,-1 1-503,1 1 0,-1-1 1,0 1-1,1-1 0,0 1 0,-1-1 1,1 0-1,0 1 0,0-1 1,-1 0-1,1 0 0,0 1 0,0-1 1,1 0-1,-1 0 0,0 0 1,0 0-1,0 0 0,1 0 0,-1-1 1,1 1-1,-1 0 0,3 0 1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4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0 10584,'-4'4'125,"2"-3"34,1 0 1,0 0 0,-1 1 0,1-1-1,0 1 1,0-1 0,0 1 0,0-1-1,0 1 1,0 0 0,0 0-1,1-1 1,-1 1 0,1 0 0,-1 0-1,1 0 1,-1-1 0,1 4 0,0 1 179,-1 54 899,5 31-549,3 72 4,-1-45-529,-4-50 116,1 71 298,-5-137-445,0-4-134,-5-12 313,-24-113 71,27 110-336,1 0 127,0 0 0,-1-34 0,4 38-132,-1-2 55,1 0 0,1-1-1,4-23 1,-2 14-68,22-104 239,-23 126-208,-1-1-1,0 1 0,1 0 1,0-1-1,0 1 0,0 0 1,0 0-1,5-5 0,-4 4-9,4-2 190,6 0-86,26-9-1,-25 13-58,62 5 41,-61 1-50,58 33 32,-60-27-52,39 43 18,-45-42-62,3 17 3,-9-24-24,0 0 0,-1 0 0,1-1-1,-1 1 1,0 0 0,0 0 0,-1 4 0,0-3-1,-1-1 0,1 1 1,-1-1-1,0 0 1,0 0-1,-1 0 1,1 0-1,-1 0 0,0 0 1,0-1-1,0 1 1,-4 3-1,-4 1-5,-6-1-11,1-1 1,-24 6-1,23-10-209,-68-11-178,84 9 317,-1 0 1,0-1-1,1 1 0,-1-1 1,1 1-1,-1-1 0,-2-1 1,-17-11-331,-21-17 0,24 17-1944,-20-14-6860,88 62 6919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4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13808,'0'63'1320,"0"31"145,0-29-93,1 39-688,9 25-236,-6-99-482,19 151-110,-18-145-376,25 147-1575,-27-168 1416,21 103-2525,-15-77-5129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5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50 12640,'-7'1'417,"7"-1"-297,-1 0 0,0 0-1,0 0 1,0 0-1,0 0 1,0 0 0,1 0-1,-1 0 1,0 0 0,0-1-1,0 1 1,0 0-1,1 0 1,-1-1 0,0 1-1,0-1 1,1 1 0,-2-1-1,-10-7 611,1 1 0,-1 1 1,-1 0-1,-20-7 0,26 10-655,5 3-57,0-1 0,0 0 0,0 1 0,0-1 1,0 1-1,0 0 0,0-1 0,0 1 0,0 0 0,-2 0 0,-37 5 174,40-5-185,1 0 1,-1 0-1,1 0 0,0 0 0,-1 1 0,1-1 0,-1 0 0,1 0 0,-1 0 0,1 1 0,0-1 0,-1 0 0,1 1 0,0-1 0,-1 0 0,1 1 0,-5 5 31,0 0 0,0 0 0,1 1 0,-6 11 0,6-6 190,2 62 88,4-59-130,15 52 131,-14-56-178,2 1-1,0-1 0,0 0 0,13 20 0,-7-17 76,1-1-170,-11-13-44,0 1 0,-1-1 0,1 1 1,0-1-1,0 1 0,0-1 0,0 0 1,0 1-1,0-1 0,0 0 0,-1 0 1,1 0-1,0 1 0,0-1 0,0 0 1,0 0-1,0 0 0,0-1 0,0 1 1,1 0-1,-2 0 0,1 0 0,-1 0-1,0-1 1,0 1 0,0 0 0,0 0 0,1 0 0,-1 0-1,0 0 1,0 0 0,0-1 0,0 1 0,1 0-1,-1 0 1,0 0 0,0 0 0,0-1 0,0 1 0,0 0-1,0 0 1,0 0 0,0-1 0,1 1 0,-1 0-1,0 0 1,0-1 0,0 1 0,0 0 0,5-16-2,4-17 1,-2 5-28,1-2 7,0-5 18,9-42 196,-17 77-190,0 0 0,0 0 0,0 0 0,0 0 0,0 0-1,0 1 1,0-1 0,0 0 0,0 0 0,0 0 0,0 0-1,0 0 1,0 0 0,0 0 0,0 0 0,0 0 0,0 0 0,0 0-1,1 0 1,-1 0 0,0 0 0,0 0 0,0 0 0,0 0-1,0 0 1,0 0 0,0 0 0,0 0 0,0 0 0,0 0 0,0 0-1,0 0 1,0 0 0,0 0 0,0 0 0,0 0 0,0 0-1,0 0 1,0 0 0,1 0 0,-1 0 0,0 0 0,0 0 0,0 0-1,0 0 1,0 0 0,0 0 0,0 0 0,0 0 0,0-1-1,0 1 1,0 0 0,0 0 0,0 0 0,0 0 0,0 0 0,0 0-1,0 0 1,0 0 0,0 0 0,0 0 0,0 0 0,0 0-1,0 0 1,3 2 13,-1 0 0,0 0-1,1 0 1,-1 1 0,0-1-1,0 1 1,0-1 0,-1 1-1,1 0 1,-1 0 0,2 3-1,53 97-48,-32-60-644,8 5-154,-31-47 779,-1-1 0,1 1-1,-1-1 1,0 1 0,1-1-1,-1 1 1,1-1 0,0 1-1,-1-1 1,1 0 0,-1 1-1,1-1 1,-1 0 0,2 1-1,12 4-281,0-1 0,22 4 0,-21-8 110,69-18-1495,-75 16 972,76-16-10265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5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40 12104,'0'0'51,"1"0"0,-1 0 1,0 0-1,0 1 0,0-1 1,0 0-1,0 0 0,1 0 1,-1 0-1,0 0 1,0 0-1,0 0 0,0 0 1,0 0-1,1 0 0,-1 0 1,0 0-1,0 0 0,0 0 1,0 0-1,0 0 0,1 0 1,-1 0-1,0-1 0,0 1 1,0 0-1,0 0 1,0 0-1,1 0 0,-1 0 1,0 0-1,0 0 0,0 0 1,0-1-1,0 1 0,0 0 1,0 0-1,0 0 0,1 0 1,-1 0-1,0 0 0,0-1 1,0 1-1,0 0 1,0 0-1,0 0 0,0-1 1,-7-5 2550,5 5-2575,0-1-1,1 1 0,-1-1 0,1 1 0,-1-1 0,1 0 0,0 0 0,0 1 0,-1-1 0,1 0 0,-1-3 0,2 4 9,-2-4 439,1 3 192,2 6-536,2 9-27,0 1-1,-1 0 1,-1 0 0,0 0 0,-2 15 0,1-8 34,0 2 6,-1-4-34,1 0-1,0 0 0,6 27 0,-3-39-144,-1-13-51,0-15-115,-2 21 185,1-6-106,-1 1 0,1 0 1,3-8-1,0-3 22,-2 10 42,0 0 0,0-1 0,0 1 0,1 0 0,0 0 0,0 1 0,0-1 0,1 1 1,0-1-1,6-6 0,-9 11 20,1-1 128,-1 0 0,1 0 0,-1 1 0,1-1-1,0 0 1,0 1 0,4-3 0,-5 4-49,1 1 1,-1-1 0,1 1-1,-1-1 1,1 1 0,-1 0-1,0 0 1,1 0 0,-1 0-1,0 0 1,2 1 0,0 5 127,15 65 98,-15-53 36,-1 90 124,-4-85-126,-18 104 107,15-103-172,-29 116 85,20-92-278,-15 53-784,29-102 716,0 0 0,-1 0 1,1 0-1,0 0 1,0 0-1,0 0 0,0 0 1,0-1-1,0 1 1,0 0-1,0 0 0,0 0 1,0 0-1,0 0 1,0 0-1,0 0 0,0 0 1,0 0-1,-1 0 1,1 0-1,0 0 0,0 0 1,0 0-1,0 0 1,0 0-1,0 0 0,0 0 1,0 0-1,0 0 1,0 0-1,-1 0 0,1 0 1,0 0-1,0 0 1,0 0-1,0 0 0,0 0 1,0 0-1,0 0 1,0 0-1,0 0 0,0 0 1,-1 0-1,1 0 1,0 0-1,0 0 0,0 0 1,0 0-1,0 0 1,0 0-1,0 1 0,0-1 1,0 0-1,0 0 1,0 0-1,0 0 0,0 0 1,0 0-1,0 0 1,0 0-1,0 0 0,0 0 1,0 1-1,-1-2-28,1 0-1,0 0 1,0 0 0,0 0-1,0 0 1,0 0-1,0 1 1,0-1-1,1 0 1,-1 0-1,0 0 1,0 0 0,1 0-1,-1 1 1,0-1-1,1-1 1,29-56-942,10-10 35,-25 45-699,30-48-8700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6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14168,'10'2'148,"-7"-2"43,0 0 1,0 1 0,-1-1-1,1 1 1,0 0-1,3 1 1,-6-2-167,0 0-1,0 0 1,0 0 0,0 0-1,0 0 1,0 0 0,0 0-1,0 1 1,0-1 0,0 0-1,0 0 1,0 0 0,1 0-1,-1 0 1,0 0 0,0 0-1,0 0 1,0 0 0,0 0-1,0 0 1,0 0-1,0 0 1,0 0 0,0 0-1,0 0 1,0 0 0,0 0-1,0 0 1,0 0 0,0 0-1,0 1 1,0-1 0,0 0-1,0 0 1,0 0 0,0 0-1,0 0 1,0 0 0,0 0-1,0 0 1,-1 0 0,1 0-1,0 0 1,0 0 0,0 0-1,0 0 1,0 0 0,0 0-1,0 0 1,0 0 0,0 0-1,0 0 1,0 0 0,0 0-1,0 0 1,0 0 0,0 0-1,0 0 1,0 0 0,0 0-1,0 0 1,0 0 0,0 0-1,0 0 1,-1 0 0,1 0-1,-6 3 1542,4-2-1394,0-1 1,0 1-1,0 0 1,0 0-1,0 0 1,-2 2-1,4-3-179,0 0-1,0 0 1,0 1 0,0-1-1,0 0 1,0 0 0,0 1-1,0-1 1,0 0 0,0 0-1,0 1 1,0-1 0,0 0-1,0 0 1,0 1 0,0-1-1,0 0 1,0 0 0,0 1-1,0-1 1,1 0 0,-1 0-1,0 0 1,0 1 0,1-1-1,-1 1-8,44 55-822,-22-29 488,-13-18 306,-6-5-11,0-1 0,0 1-1,0 0 1,-1 0 0,4 5-1,7 16-687,19 45 0,-29-62 618,2 18-1007,-3 2-84,-1 9-7144,-2-64 6736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6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1 188 15240,'2'-27'245,"-2"26"-170,0 0 0,0 1-1,0-1 1,0 1 0,0-1 0,0 0 0,1 1-1,-1-1 1,0 1 0,0-1 0,1 1 0,-1-1 0,0 1-1,0-1 1,1 1 0,-1-1 0,1 1 0,-1-1-1,0 1 1,1-1 0,-1 1 0,1 0 0,-1-1 0,1 1-1,-1 0 1,1 0 0,-1-1 0,1 1 0,0 0-1,-1 0 1,1 0 0,-1-1 0,1 1 0,0 0 0,0 0-1,0 0 79,-1 0-131,0 0-1,0 0 0,0 0 0,1 0 1,-1 0-1,0 0 0,0 0 0,0 0 1,0 0-1,1 0 0,-1 0 0,0 0 1,0 0-1,0 0 0,0 0 0,1 0 1,-1 1-1,0-1 0,0 0 0,0 0 1,0 0-1,0 0 0,1 0 0,-1 0 1,0 0-1,0 1 0,0-1 0,0 0 1,0 0-1,0 0 0,0 0 0,0 1 1,56 64 1520,-50-57-1495,-5-6-46,1 0 0,-1 1 0,1-2 0,0 1 1,0 0-1,0 0 0,2 1 0,36 26-25,-38-27 12,0-1-1,0 0 0,0 0 1,0 1-1,1-1 0,-1-1 0,0 1 1,0 0-1,1-1 0,2 1 1,4 1-9,17 3-47,-15-5-192,1-2 163,-1-2 0,0 0-1,16-7 1,-16 3-290,-3-1 249,-1 0 0,0-1 0,11-19 0,-17 28 90,-1 0-1,1-1 0,0 1 0,-1 0 0,0 0 0,1-1 0,-1 1 0,0-3 0,2-19-193,-2 0 0,-1 0 0,-4-24 0,4 37 216,1 7 23,0 1 0,-1-1 0,1 1 0,-1-1 0,0 1 0,1-1 0,-1 1 0,0 0 0,-2-3 0,0 0 1,-1-1-1,1 1 0,-9-9 1,11 13 3,1 1 1,0 0-1,-1 0 0,1 0 1,0-1-1,-1 1 1,1 0-1,0 0 0,-1 0 1,1 0-1,-1 0 1,1 0-1,0 0 0,-1 0 1,1 0-1,-1 0 1,1 0-1,0 0 0,-1 0 1,1 0-1,0 0 1,-1 0-1,1 0 0,-1 0 1,1 0-1,0 1 1,-1-1-1,1 0 0,0 0 1,-1 0-1,1 1 0,0-1 1,0 0-1,-1 1 1,0 0 2,-1 1 45,0 0 0,1 0 1,-1 1-1,0-1 0,1 1 0,-1-1 0,1 1 0,0-1 0,0 1 1,0 0-1,0 0 0,1 0 0,-1 4 0,0-6-57,-5 32 113,5-17 117,11 78 52,-6-74-252,31 79-64,-26-81-318,50 59-172,-59-76 497,1-1-1,0 1 1,-1 0-1,1 0 0,0 0 1,0-1-1,0 1 1,0 0-1,0-1 0,0 1 1,0-1-1,0 1 0,2 0 1,11 4-119,1-1 0,0-1 1,20 3-1,-34-6 147,0 0 0,0 0 0,0 0 0,0 0 0,0 0 0,0 0 0,0 0 0,0 0 0,0 0 0,0-1 0,0 1 0,-1 0 0,1-1 0,1 0 0,10-5-229,1-2 0,-2 0 0,18-14 0,-14 10-907,58-40-8683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6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104 366 12464,'5'32'44,"4"15"2728,5 7-363,-13-54-2367,-1 1 0,0-1 1,0 1-1,0-1 0,0 0 1,0 1-1,0-1 0,0 1 1,-1-1-1,1 1 0,0-1 1,0 1-1,0-1 0,0 0 0,0 1 1,-1-1-1,1 1 0,0-1 1,-1 1-1,1-1-41,0 0 0,0 0 0,0 0 0,-1 1 0,1-1 0,0 0 1,0 0-1,0 0 0,0 0 0,-1 0 0,1 0 0,0 0 0,0 0 0,0 0 0,0 0 0,-1 0 0,1 0 1,0 0-1,0 0 0,0 0 0,-1 0 0,1 0 0,0 0 0,0 0 0,0 0 0,-1 0 0,1 0 0,0 0 0,0 0 1,0 0-1,0 0 0,-1 0 0,1 0 0,0-1 0,0 1 0,0 0 0,0 0 0,0 0 0,0 0 0,-1 0 0,1 0 1,0-1-1,0 1 0,0 0 0,0 0 0,0 0 0,0-1 0,0 1 0,0 0 0,0 0 0,0 0 0,-33-63 9,26 46-4,-27-86 12,28 84 33,-2-7 28,0-1 0,-5-40 0,6 24 438,0-45 0,7 86-462,0 0 0,0 0 0,1 0 0,-1-1 0,0 1 0,1 0 0,0 0-1,-1 0 1,1 0 0,0 0 0,0 0 0,0 0 0,3-3 0,-3 3-18,-1 2-24,0 0 1,0 0 0,1-1-1,-1 1 1,0 0 0,0 0-1,1 0 1,-1-1 0,0 1-1,0 0 1,1 0 0,-1 0-1,0-1 1,1 1-1,-1 0 1,0 0 0,0 0-1,1 0 1,-1 0 0,1 0-1,22-6 274,11 1-230,30 4-530,-20 2-352,-4-3 598,-17 1-2488,23 0-6503,-107 2 6941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7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1 132 14616,'0'0'1537,"6"3"-252,41 24 900,-42-25-2042,0 1-1,0-1 1,0-1-1,1 1 1,-1 0-1,9 0 1,-7-4-317,42-22-64,-42 20 184,-1-1 1,0 1-1,0-1 1,0 0-1,6-8 1,-4 5 30,-5 6 7,-1 0 1,0 0 0,0 0-1,0-1 1,0 1 0,0 0-1,1-4 1,1-1-2,10-18 3,-12 23 15,2-5 43,-1 0 0,1 0-1,-1 0 1,-1 0-1,3-9 1,-1 21 583,-2-2-580,0 13 162,7 77 28,-7-70-44,7 113 57,-7-106-162,7 131 29,-7-127-82,9 151-1,-9-151-94,17 119-700,-11-96-372,1-6-3125,-5-34-4031,-9-40 6230</inkml:trace>
  <inkml:trace contextRef="#ctx0" brushRef="#br0" timeOffset="1">514 982 14704,'0'0'1593,"-6"1"-261,-2 0-1127,-21 7 922,-37 15 9,-17 12-460,61-25-831,5-1-830,-59 40-334,53-34-1283,-23 16-5689,108-72 6254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8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14704,'3'-7'310,"0"0"1,1 0 0,0 0-1,7-8 1,-11 14-203,0 1 1,1-1 0,-1 0-1,1 1 1,-1 0-1,1-1 1,-1 1 0,1-1-1,-1 1 1,1 0-1,0-1 1,-1 1 0,1 0-1,-1-1 1,1 1-1,0 0 1,-1 0 0,1 0-1,0 0 1,-1 0-1,1-1 1,1 1 0,14 5 2124,0-1-1190,6-1-1125,1-2 1,0-1-1,-1-1 0,39-6 0,-56 5-353,1 1 0,0 1 0,0-1 0,-1 1-1,12 1 1,8-1-3044,-12 0-4753,-31 0 6188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3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 12016,'0'9'76,"0"-2"221,0-1 0,1 0 0,0 7 0,8 58 1103,2 0-3,1 12-875,0 54-100,-10-109-396,0 107 36,-3-111 84,1-11-69,-1 13 101,-8 48-1,-6-11 118,14-61-271,0 0 0,0 0-1,1 0 1,-1 0 0,0 0 0,-1-1 0,1 1-1,0 0 1,0-1 0,-1 1 0,1-1-1,-1 1 1,1-1 0,-1 0 0,0 1-1,1-1 1,-4 1 0,3-1-7,2-1-14,0 0 0,0 1 0,-1-1 0,1 0-1,0 0 1,0 0 0,0 0 0,0 0-1,0 0 1,-1 0 0,1 0 0,0 0 0,0 0-1,0 0 1,0 0 0,-1 0 0,1 0-1,0 0 1,0 0 0,0 0 0,0 0 0,0 0-1,-1 0 1,1 0 0,0 0 0,0 0-1,0 0 1,0 0 0,-1 0 0,1 0 0,0-1-1,0 1 1,0 0 0,0 0 0,0 0-1,-5-4 28,0 0-1,0 0 0,1-1 1,-8-9-1,7 3 104,-17-77 31,20 66-142,-3-109 38,6 103 86,14-98 48,-11 103-108,22-71 41,-26 92-113,1 0 0,0 0 1,-1 1-1,1-1 0,0 0 0,0 1 0,2-4 0,12-13 60,33-32 0,-47 49-66,1-1-1,-1 1 1,1 0-1,-1 0 1,1 0-1,0 0 1,2-1-1,15-5 21,0 1 0,29-5 0,-46 10-19,0 1 0,0 0 0,1 0-1,-1 0 1,0 0 0,4 0 0,93 22 80,-97-22-80,1 1 0,-1 0 0,1 0 0,-1 0-1,4 3 1,18 11 29,27 24-1,-40-27 16,-5-3-42,-1-1 0,0 1 0,-1 0 0,0 0 0,0 1 0,-1-1 0,4 17 1,-6-20-7,0 0 0,-1 0 1,1 0-1,-1-1 1,-1 1-1,1 0 1,-1 0-1,0 0 1,0-1-1,0 1 1,-1 0-1,0-1 1,0 1-1,0-1 1,-1 0-1,-4 7 1,-14 11 15,21-22-17,-1 0 1,0 0-1,0 0 1,0-1-1,0 1 1,0-1-1,1 1 1,-1 0-1,-1-1 0,1 0 1,-1 1-1,-18 6 9,-1-1 0,0 0-1,0-2 1,0-1 0,-37 2-1,16-4-56,-81-9-1,121 8 2,0-1 0,1 1 1,0 0-1,-1-1 0,1 1 0,-1 0 0,1-1 1,-3-1-1,-12-7-148,0 0 0,-14-13 1,11 9-2524,-18-12-6419,87 58 6879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8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98 14520,'0'0'1983,"4"-1"-329,55-19 1598,-43 14-2874,0 1 0,19-4 1,-17 4-370,-4 1-116,84-21-394,28 2-847,-124 23 1228,0 0 1,0 0-1,1 0 1,-1 1-1,0-1 1,0 0-1,0 1 1,1 0-1,-1-1 1,0 1 0,0 0-1,0 0 1,0 0-1,0 0 1,3 3-1,-3-3-7,40 30-4283,-26-20-5170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9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34 266 13088,'-1'17'16,"2"23"1569,4 48 202,-4-47-462,7 77-69,7 36-636,-12-121-552,6 133 42,-8-139 10,1-8-34,0 1 53,0-1 0,-2 27 0,-2-40-84,-1-10-40,-2-18-8,-5-30-1,-11-80-2,17 100-16,-19-174-26,20 162-102,-7-171-48,10 175 88,14-130-44,-13 166 120,-1 0 0,1 0 0,0-1 0,2-5 0,3-5-36,9-21 0,-9 27 52,-1 0 0,11-13-1,-16 22 9,1 0 0,0-1-1,-1 0 1,1 0-1,0 0 1,-1 0-1,1 1 1,0-1-1,0 0 1,0 1-1,0-1 1,0 1-1,-1-1 1,3 0-1,3-2 0,0 1-1,1-1 0,9-1 1,-11 3 1,1 0-1,-1 1 1,1 0 0,0 0 0,-1 0 0,8 2-1,0 1 4,0 1-1,-1 0 0,0 1 0,0 1 1,20 11-1,-13-3 64,85 83 50,-100-94-80,-1 1 0,0-1 0,0 1 0,3 5 0,66 114 230,-63-100-20,-2-1-83,7 44 0,-15-51-17,-1-6-110,-1 0-1,1-1 1,-2 1 0,1-1-1,-6 10 1,8-17-19,0 0 0,1-1 0,-1 1 0,1 0 0,-1 0-1,0 0 1,0-1 0,0 1 0,1 0 0,-3 0 0,-7 5 30,0 0 0,-1-1-1,0-1 1,-16 5 0,9-5 1,-86 0-43,83-6-292,-78-24-242,97 26 413,0-1 0,0 0 1,0 0-1,1 1 0,-1-1 0,0 0 0,-2-2 0,-11-10-270,-1 0 0,-18-22 0,34 35 376,-1-1 1,1 1 0,0 0-1,-1-1 1,1 1 0,-1-1-1,1 1 1,0-1 0,-1 1-1,1-1 1,0 0 0,0 1-1,-1-1 1,1 1 0,0-1-1,0 0 1,0 1 0,0-1-1,0 1 1,0-1 0,0 0-1,0 1 1,0-1 0,0-1-1,1-5-48,0 0 0,0 0-1,4-12 1,22-41-2184,6-33-8738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9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0 14616,'3'14'75,"-1"-3"412,0 0 1,0 17-1,-2 69 1238,-1-74-810,-5 118 289,3-107-696,-10 163 100,10-157-642,-11 147-70,12-154-214,0-5 87,-4 86-1116,6-62 90,0-52 1249,0 0 0,0 1 0,0-1 0,0 0 0,0 0 1,0 0-1,0 1 0,0-1 0,0 0 0,0 0 0,0 0 0,0 1 0,0-1 0,0 0 0,0 0 0,0 0 0,1 1 0,-1-1 1,0 0-1,0 0 0,0 0 0,0 0 0,0 0 0,0 1 0,1-1 0,-1 0 0,0 0 0,0 0 0,0 0 0,1 0 0,-1 0 1,0 0-1,0 0 0,0 0 0,1 0 0,3 2-115,1 0 0,0 0 0,0-1-1,0 0 1,0 0 0,0 0 0,0-1 0,5 0 0,4 1-1162,44 8-8995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10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89 13088,'-6'-5'-180,"-62"-45"3851,63 46-3367,0 0-1,-1 0 1,1 1-1,-1 0 1,0 0-1,-7-3 0,4 3-143,-1 0 440,-2 3-349,-1 0 0,-16 3-1,28-3-239,1 0 0,-1 0 0,0 1-1,1-1 1,-1 0 0,0 0 0,0 1-1,1-1 1,-1 0 0,0 1 0,1-1-1,-1 1 1,1-1 0,-2 2 0,-52 50 223,53-50-208,0-1 0,-1 1 0,1 0-1,0-1 1,0 1 0,-1 3-1,-38 91 242,35-76-14,-6 85 94,12-85-134,0-11-130,0 2-22,0 1 1,1 0-1,1-1 1,0 0 0,1 1-1,7 15 1,5 3 156,-14-27-212,0 0-1,0 0 1,0-1-1,1 1 1,-1 0-1,1-1 1,5 4-1,-4-4-5,0 0-1,0-1 0,0 1 0,0-1 0,0 0 1,1-1-1,-1 1 0,0-1 0,1 1 1,-1-1-1,0-1 0,0 1 0,9-2 1,0-2-52,53-39-19,-65 42 64,1 0-1,-1 0 1,0 0 0,1-1 0,-1 1-1,0 0 1,0-1 0,1-1 0,46-81-73,-39 66 46,3-12 6,-10 24 23,10-35-2,7-42 365,-19 83-313,1 2 18,5 20 50,4 18-10,16 35-15,-19-60-80,35 58-15,-32-59-98,48 43-125,-45-47-308,60 29-256,-56-33 34,81 8-194,-69-10-1522,29 5-6788,-135-21 6959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10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470 0 14704,'-23'72'265,"-2"8"2591,16-49-2600,1-9 670,-34 108 282,31-96-726,-22 72 3,-9 32-388,-34 92-103,64-194-28,2-8-7,-35 95-398,42-118 334,0 3-20,-1 0 0,0 0 0,-6 9 0,10-17 112,0 0 1,0 0-1,0 0 0,0 0 0,0 0 1,0 0-1,0 0 0,0 0 1,0 0-1,0 1 0,0-1 0,0 0 1,0 0-1,-1 0 0,1 0 1,0 0-1,0 0 0,0 0 0,0 0 1,0 0-1,0 0 0,0 0 1,0 0-1,0 0 0,0 0 0,0 0 1,0 0-1,-1 0 0,1 0 1,0 1-1,0-1 0,0 0 0,0 0 1,0 0-1,0 0 0,0 0 0,0 0 1,0-1-1,-1 1 0,1 0 1,0 0-1,0 0 0,0 0 0,0 0 1,0 0-1,0 0 0,0 0 1,0 0-1,0 0 0,0 0 0,0 0 1,-1 0-1,1 0 0,0 0 1,0 0-1,0 0 0,0 0 0,0-1 1,0 1-1,0 0 0,0 0 1,0 0-1,0 0 0,0 0 0,-3-4-104,0 1 0,1-1-1,-1 0 1,1 0-1,0-1 1,0 1-1,0 0 1,-1-6-1,1 6 15,-2-19-737,-7-63 0,2-24 619,5 66-45,-7-59-1,-6-43-1653,-8-82-7413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10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13000,'16'72'265,"14"37"2605,-25-91-2658,3 4 610,-2-6-468,41 95 546,16 10-2370,-62-121 1433,-1 0 0,0 0 1,0 1-1,0-1 0,1 0 0,-1 0 1,0 0-1,0 1 0,1-1 1,-1 0-1,0 0 0,1 0 0,-1 0 1,0 0-1,1 0 0,-1 0 0,0 0 1,0 0-1,1 1 0,-1-1 0,0 0 1,1-1-1,-1 1 0,0 0 1,1 0-1,-1 0 0,0 0 0,0 0 1,1 0-1,-1 0 0,0 0 0,1 0 1,-1-1-1,0 1 0,0 0 0,1 0 1,-1 0-1,0-1 0,0 1 1,0 0-1,1 0 0,-1-1 0,0 1 1,0-1-1,0 1 30,3-5-72,-3 4-68,1 0 0,-1 0 0,0-1 0,1 1-1,-1 0 1,1 0 0,-1 0 0,1 0 0,0 1 0,-1-1 0,1 0 0,0 0-1,1-1 1,8-9-6783,-23 25 5210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11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27 251 14968,'-19'-35'1254,"13"23"-281,5 11-573,2 3-124,3 7-74,-2-5-13,0-1 0,0 1 1,0 0-1,0 0 0,4 3 1,28 38 976,-26-37-726,9 5-278,0-2-1,37 19 0,-25-19-191,-27-10 6,1 0 1,-1-1 0,1 1 0,-1 0-1,1-1 1,-1 1 0,1-1-1,-1 0 1,5 0 0,2 0-11,17 0-45,-26 0 69,1 0-1,-1 0 0,1 0 0,-1 0 0,0 0 0,1-1 1,-1 1-1,1 0 0,-1 0 0,1 0 0,-1 0 0,0 0 1,1-1-1,-1 1 0,0 0 0,1 0 0,-1 0 0,1-1 1,-1 1-1,0 0 0,0-1 0,1 1 0,-1-1 0,11-10-112,-1-2 0,10-14 0,-14 13-162,-1-9 89,3-37 0,-8 58 162,0 0 0,0 0 0,0 0 0,0 0 0,0 1 0,0-1 0,-1-2 0,-26-79-312,19 67 226,-45-48-17,52 63 141,0 0 0,0 0-1,0 0 1,0 0 0,-1 0-1,1 0 1,0 0 0,-2 0-1,-6-3 18,0 0 1,-1 1-1,1 0 0,-20-3 0,28 5 2,0 1 1,0 0-1,1 0 0,-1 0 1,0 0-1,0 0 1,0 0-1,0 0 1,0 1-1,0-1 0,1 0 1,-1 0-1,-1 1 1,-11 5 129,0 1 0,-23 16-1,35-22-126,0 0-1,0-1 0,0 1 0,0 0 0,1 0 0,-1 0 0,0 0 0,0 0 0,1 0 1,-1 0-1,0 2 0,-11 21 186,-12 37 0,19-42 71,-5 83 86,10-82-240,14 69 22,-14-88-154,0 1 1,1-1-1,-1 1 0,1-1 0,-1 0 0,1 1 0,0-1 0,-1 0 1,2 2-1,7 10-55,1 0 1,18 17 0,-27-29-3,0 0 1,0-1-1,-1 1 1,1 0-1,0-1 0,0 1 1,0 0-1,0-1 1,0 0-1,2 1 0,9 3-174,-1-1-1,1-1 0,23 2 1,-20-6-477,8-5 265,33-16 0,-41 15 233,-1 0-1,22-17 0,-8 5-1710,43-27-8501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11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172 395 12728,'-8'30'1174,"-6"36"2763,14-65-3908,0-1 0,0 1 0,-1-1 0,1 0 0,0 1 0,-1-1 0,1 1 0,0-1 0,-1 0 0,1 1-1,-1-1 1,1 0 0,-1 1 0,1-1 0,-1 0 0,1 0 0,-1 0 0,1 1 0,-1-1 0,1 0 0,-1 0-1,1 0 1,-1 0 0,1 0 0,-1 0 0,1 0 0,-1 0 0,1 0 0,-1 0 0,1 0 0,-1 0 0,1-1-1,-1 1 1,1 0 0,-1 0 0,1 0 0,-1-1 0,1 1 0,-1 0 0,0-1 0,-32-35 24,25 25-18,-30-62 54,31 56 124,-19-76 87,21 74-78,-7-63 98,11 75-252,0-1 0,1 0 0,0 0 0,0 0 0,1 0 0,0 1 0,2-9 0,-1 8-18,2-4 212,5-2-65,15-20 0,-23 34-171,-1-1-1,1 0 0,-1 1 1,1-1-1,-1 1 0,1-1 1,0 1-1,-1 0 0,1-1 1,0 1-1,-1-1 0,1 1 1,0 0-1,0-1 0,20-5 225,27-6-1,-32 12-34,78 9 46,-84-8-265,0 0 0,15 5 0,-10-2 3,40 11-511,3 2-184,-57-17 602,0 1 1,0 0-1,1-1 1,-1 1 0,0-1-1,1 0 1,-1 0-1,0 1 1,1-1-1,-1 0 1,1 0 0,-1 0-1,0 0 1,1 0-1,-1-1 1,0 1-1,1 0 1,1-1 0,17-4-2748,-2 3-6271,-42 5 6847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12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0 285 12280,'31'-11'260,"-21"9"1041,13 4-298,0 1-1,-1 2 1,31 9-1,-44-12-809,-1 0 0,1 0 0,0-1 0,1 0 0,9 0-1,-11-1-149,-8 0-41,1 1-1,0-1 0,-1 0 1,1 0-1,0 0 0,-1-1 1,1 1-1,0 0 0,-1 0 1,1 0-1,-1 0 0,1-1 1,0 1-1,-1 0 0,2-1 1,6-4 5,0-1 1,0 1-1,0-2 1,7-7-1,-15 13-4,1 0 0,0 0 0,0 1 0,-1-1 0,1 0 0,0 0 0,-1 0 0,1-1 0,-1 1 0,1-1 0,8-25 21,6-30 0,-5-16 65,-6 36 166,-3 26-129,-1 4-47,0 0 0,1 1 0,0-1 0,3-10-1,-4 17-15,1-5 54,0 16 319,0 82-37,0-69-126,2 116 91,-2-106-184,1 178 38,-2-169-210,-2 143-8,2-154-74,1-4-10,9 95-750,-1-54-142,-9-68 944,0-1 1,0 1 0,0-1-1,0 1 1,0-1-1,0 0 1,0 1 0,1-1-1,-1 1 1,0-1-1,0 0 1,0 1 0,0-1-1,1 0 1,-1 1 0,0-1-1,1 0 1,-1 1-1,0-1 1,0 0 0,1 1-1,-1-1 1,1 1-1,2 1-156,1 2 102,0-1-1,0 0 1,1 0 0,-1 0 0,1 0 0,-1-1 0,1 0-1,0 0 1,0 0 0,0-1 0,8 2 0,81 10-2367,-6-1-8247</inkml:trace>
  <inkml:trace contextRef="#ctx0" brushRef="#br0" timeOffset="1">718 1090 14432,'-52'-10'313,"38"9"1255,-77 7 437,72-4-1412,-83 20 11,81-17-1142,-77 24-148,68-20-1631,-29 8-6292,138-40 6468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35.42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6 12376,'17'-2'83,"-3"0"524,26 1 0,47 3 860,93 8 786,-80-4-1875,35 3-300,2 3-73,6 4-2,141 25 6,-282-40-9,51 8 15,213 45 14,-212-44 4,218 40 37,-217-42 78,229 15 52,-227-20-114,221-1 42,-221-2-8,247 0 44,-241 1-64,271 12 32,-267-9-70,255 14 18,-257-14-74,269 19 1,-269-19-14,250 5-25,-257-8-88,197-7-77,-210 4-70,144-8-81,-157 6 208,95-21-42,-109 19 108,-16 5 68,1 0-1,1 0 0,-1-1 0,0 1 0,1-1 0,-1 0 0,0 0 0,0 0 0,0-1 0,-1 1 0,1-1 0,3-3 0,-6 3 1,-5-1-2,-13-6 4,-2 0 0,-37-13 0,51 21 11,0 0 0,-14-2-1,-82-13 14,-19 1 28,66 10 172,-99-7 0,-13 3-129,94 8 144,-326 2 110,311 2-52,-390 12 114,382-10-134,-139 7 1,-44 0-220,15-8-54,53-5-126,84 1-2708,-129-1-6599,597 4 7107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6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910 1 14968,'7'28'278,"-7"-28"-252,1 0 0,-1 0 0,0 0-1,0 0 1,0 0 0,0 1 0,0-1 0,0 0-1,0 0 1,0 0 0,0 0 0,0 0 0,0 0-1,0 0 1,0 1 0,0-1 0,0 0 0,0 0-1,0 0 1,0 0 0,0 0 0,0 0 0,0 1-1,-1-1 1,1 0 0,0 0 0,0 0 0,0 0-1,0 0 1,0 0 0,0 0 0,0 0 0,0 0-1,0 1 1,0-1 0,-1 0 0,1 0 0,0 0-1,0 0 1,0 0 0,0 0 0,0 0 0,0 0-1,0 0 1,-1 0 0,1 0 0,0 0 0,0 0-1,0 0 1,0 0 0,0 0 0,0 0 0,-1 0-1,-12 3 596,0-1 0,-16 1 0,15-1 332,-69 25 290,64-19-750,-89 44 97,84-41-602,-119 41-32,111-43-128,-151 31-116,152-34-146,-67 9-250,83-16-134,7-1 672,1 0 0,-1-1 0,1 1 0,0-2 0,0 1 0,-7-5 0,-2-1-2159,-19-6-6256,81 35 6432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4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236 591 10848,'-14'-20'28,"8"11"659,0-1 0,-7-14 0,12 21-133,-1-1 0,0 1 1,-1-1-1,-2-3 0,-10-13 411,-30-50-529,35 53-48,-37-84 172,20 34 333,19 50-825,4 7 81,0 0 0,-3-12 0,3 7 97,0 0 0,1-1 0,0 1 0,2-1 0,-1-23 0,4 32 22,1 3-213,0 0 1,0 0-1,1 0 1,-1 1-1,6-5 1,1 5-21,66-10 19,-71 13-43,16-3 4,0 1 0,30 1 0,81 5-1140,-120-4 1034,-6 1-142,0-1-1,-1 1 1,1 0-1,7 2 0,81 25-976,-15 4 567,-40-14-1371,52 22-8486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36.3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771 2271 11032,'4'0'1024,"47"5"105,81 4-5,-106-8-1081,8 1-2,163 9 8,-147-8-75,97 6-1,18 0 20,-97-4 2,284 21 10,-276-19 29,334 27 27,-324-26 47,364 31 39,-358-32-86,369 11 40,-368-17 13,378-7 32,-379 3-92,353-28 54,-359 22 113,368-62 95,-259 30-135,-86 12-3,171-71-1,-239 82-31,185-100 69,-182 91-22,156-115 43,-196 139-233,0 0-1,-1 1 0,0-2 0,1 1 1,-1 0-1,0 0 0,-1-1 0,5-6 0,55-90 18,-13-10-12,-49 110-8,1-3 2,1-1 0,-1 0 0,1 0 0,-1 0 0,0 0 0,-1 0 0,1 0 0,-1 0 0,1-7 0,-1 11-2,1-35 10,-5-48 0,-2 42-4,-12-41 0,16 74 1,0 1 0,-1-1-1,1 1 1,-1 0 0,-5-8-1,8 15-6,-73-138 40,34 74-3,-3 2 0,-3 2 0,-63-65 0,-145-106 131,150 147-90,94 78-17,0-1 1,0 1 0,-18-9-1,27 15-61,-173-90 247,-26-3-156,176 82 12,-44-12 0,67 23-103,-253-79 207,-25 3-122,242 66 25,-44-5 0,80 15-110,-300-46 220,-12 10-158,312 36-62,-125-8 88,-189 7 4,-3 14-46,317-13-46,-127 9 140,-191 18 0,-1 9-108,319-36-32,-125 16 22,-470 75 18,481-70 6,-459 110 20,339-59-29,57-3-17,31-4 23,46-13-29,90-47-7,1 0 0,-12 10-1,21-15-6,-99 76 20,73-54-18,0 2 0,-30 36 0,38-36-1,2 1 0,0 0 1,-15 35-1,-18 57-1,46-111-1,2-1 1,-1 1-1,0-1 0,1 1 1,0 0-1,0-1 0,1 8 1,-5 121-2,19 6-19,-14-134 8,1 1 0,0-1 0,1 0-1,-1 1 1,1-1 0,1 0 0,2 6 0,-5-12 13,65 139-102,-27-72 28,4-3 0,2-1 0,3-2 0,3-3 0,2-1 0,118 98 0,-80-87-9,-84-63 52,0-1 0,0-1 0,0 1 0,0-1 0,12 4-1,141 56-154,25-3 103,-164-54 8,0-1 0,22 3 0,185 28-147,20-9 149,-145-21-74,160-2 1,9-10 92,-163 1-66,410-36-60,-421 32 0,334-32-152,-354 36-248,102 4 1,-12 5 324,-104 0-438,228 25-178,-205-20-918,88 8-4789,-406-39 4944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8:07.07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723 426 13624,'0'-1'23,"0"1"1,0 0-1,0 0 1,1-1-1,-1 1 1,0 0 0,0-1-1,0 1 1,0 0-1,0-1 1,1 1-1,-1 0 1,0 0 0,0-1-1,0 1 1,1 0-1,-1 0 1,0 0 0,0-1-1,1 1 1,-1 0-1,0 0 1,0 0-1,1 0 1,-1 0 0,0-1-1,1 1 1,13-2 1503,12 4 1407,-24-2-2724,43 2 669,35 0-712,42-3-127,-94 0 8,130-12 25,-118 10-20,82-9 1,46-2-44,171-9-6,-274 21 16,260-3 6,-261 5-18,252 1 8,-256 0-8,223 4 8,-234-3-8,182 6 32,-208-8-28,11 0-18,39 6 1,-69-5 18,-5 0-65,-8 1-214,-51 3 18,-50 1 198,-174 7 52,223-10 4,-284 11 6,267-13 10,-347 6 38,334-7 88,-386-12 44,383 7-144,-338-29 16,352 25-58,-283-45-18,302 42-88,-64-21 0,18-3-94,103 35 106,1 0 1,0 0 0,0-1-1,0 1 1,0-1 0,0 1-1,0-1 1,0 0 0,-2-3-1,-8-5-203,1 0 0,-18-22 0,23 23 249,1 0 0,1 0 0,-1-1 0,-4-12-1,8 18-277,0 0 0,0-1 0,0 1 0,-1 0 0,0 1-1,-5-7 1,-45-56-8105,123 154 6328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8:41.7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2154 1 5832,'-205'19'234,"147"-14"940,-119 7-1,-27 1-749,119-8 523,-364 14 290,364-16-729,-279 6 173,301-7-346,-71 1 4,16-1-215,80-1 157,13-1-51,-18 0 570,-49 6 1,91-6-767,-9 2 20,7 1 74,8 0 393,126 47 156,-95-38-322,169 52 131,-157-52-206,227 41 103,-256-50-266,23 1-1,297 16 194,-264-20-164,122-6 1,11-6-94,-123 7 67,353-23 38,-348 23-92,374-3 37,-372 9 10,356 14 34,-364-11-94,296 20 15,-310-18-46,258 17 18,-273-19 6,58 5 1,-17-3-20,-66-4 59,65 5 17,-83-8-110,-9 0 3,0 0 0,1 0 0,-1 0-1,0 0 1,0-1 0,0 1 0,0-1-1,0 0 1,5-4 0,-8 6 0,0 0 1,0 0-1,0 0 1,0-1-1,0 1 1,0 0-1,1 0 0,-1 0 1,0 0-1,0 0 1,0 0-1,0-1 1,0 1-1,0 0 1,0 0-1,0 0 1,0 0-1,0 0 1,0-1-1,0 1 0,0 0 1,0 0-1,0 0 1,0 0-1,0-1 1,0 1-1,0 0 1,0 0-1,0 0 1,0 0-1,0 0 1,0-1-1,0 1 0,0 0 1,0 0-1,0 0 1,-1 0-1,1 0 1,0 0-1,0-1 1,0 1-1,0 0 1,0 0-1,0 0 1,0 0-1,-1 0 0,1 0 1,0 0-1,-10-12-74,-1 1-1,-18-15 0,27 25 59,0-1 0,0 1 0,0 0 0,0-1 0,0 1 0,-4-1 0,-124-48-202,123 48 131,0 0 0,-14-2-1,-80-12-181,-14 3 174,104 11 27,-1 2-1,-16 0 0,-111 6-142,-12 6 154,131-10 15,-23 5 0,-292 66-78,261-57 32,-336 66-36,322-67 16,-376 41-174,370-48-494,-359 17-181,317-18-948,-137 7-5348,637-33 5449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8:42.6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630 452 14520,'-52'-48'270,"48"42"305,11 5 204,128 1 988,-133 0-1748,34 1 794,161 2 233,-187-2-960,-1-2 1,1 1 0,10-3-1,122-19 261,16-8-315,-95 18-219,248-50-55,-250 51 150,241-31-55,-241 37-60,263-5-43,-264 10 236,188 13-11,-205-10-20,8 3 16,97 9-110,-82-11-27,-86-13-347,-19-5 437,14 6-49,-158-42-62,137 38-20,-218-48-67,205 48 142,-264-34-58,253 39 10,-303-14-54,296 19 142,-311-2-22,313 4 76,-277 7 2,287-5 62,-219 9 26,236-9 50,14-1-34,-145 11 270,48 0 550,129-11-731,2-1-56,8 2-13,18 1-19,28 1-85,-25-1-2373,25 1-6428,-125-10 6625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32.26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542 446 14432,'-8'3'596,"7"-2"-513,1-1-1,0 0 1,-1 0-1,1 1 1,-1-1-1,1 0 1,0 0-1,-1 0 1,1 0-1,-1 1 1,1-1-1,-1 0 1,1 0-1,0 0 1,-1 0-1,1 0 0,-1 0 1,1 0-1,-1 0 1,1-1-1,-1 1 1,1 0-1,0 0 1,-1 0-1,1 0 1,-1-1-1,1 1 1,0 0-1,-1 0 1,1 0-1,0-1 1,-1 0-1,1 1-31,-1 0-1,1 0 1,0 0 0,0 0-1,-1 0 1,1-1-1,0 1 1,-1 0 0,1 0-1,0 0 1,-1 0-1,1 0 1,0 0 0,0 0-1,-1 0 1,1 0 0,0 0-1,-1 0 1,1 0-1,0 0 1,0 1 0,-1-1-1,1 0 1,0 0-1,-1 0 1,1 0 0,0 0-1,0 1 1,0-1-1,-1 0 1,1 0 0,0 0-1,0 1 1,-1-1 0,1 0-1,0 0 1,0 0-1,0 1 1,0-1 0,0 0-1,-1 1 1,1-1-1,0 0 1,0 0 0,0 1-1,0-1 1,0 0-1,0 1 1,0-1 0,-3 58 490,-1 58-371,3-101-143,0 15 153,-13 153 62,9-133-114,-7 105 4,-3 24-59,9-104 162,-33 316 90,30-308-132,-34 358 91,34-353-24,-30 330 72,31-337-232,-27 319 70,29-323 76,-10 290 66,13-298-230,-29 252 46,27-259 0,-14 234 74,14-240 20,-24 207 55,22-215-244,-40 161 31,37-172 56,-40 136 90,19-46-8,26-81-126,4-42-52,1 1 0,0-1-1,0 0 1,0 1 0,1-1-1,0 0 1,-1 1 0,1-1-1,1 0 1,-1 0 0,3 6-1,1-4 2,0-1 0,0 0 0,1 0 0,-1 0 0,11 7 0,-14-11-24,0 0 0,-1 0 0,1 0 0,0-1 0,0 1 0,0 0 0,0-1 0,0 1 0,0-1 0,2 1 0,5 0 1,27 6-1,-24-6-1,24-2 0,24-6 0,11-1 0,15-6 0,134-24 8,-174 32 32,193-10 28,-189 14 34,204-5 44,-202 6-44,204-3 36,-204 3-76,210 1 22,-211 2-58,190 22 10,-195-17-16,186 45 6,-189-41-18,56 16 4,5 5-10,32 23-6,-101-39-6,-14-6 8,138 57-32,-117-50 12,-39-16 16,-2 0 11,1 0-1,0 0 0,0-1 0,-1 1 1,1-1-1,3 1 0,-4-1-1,0 0 0,0 0 0,-1 0 0,1-1 0,0 1-1,-1 0 1,1 0 0,0-1 0,-1 1 0,1 0 0,-1-1-1,1 1 1,0 0 0,-1-1 0,1 1 0,-1-1 0,1 1-1,-1-1 1,1 1 0,-1-1 0,0 1 0,1-2-1,5-7 10,-2 0-1,1 0 1,-2-1-1,5-14 1,-5 15-7,19-83 81,-17 67-80,1 1 14,16-119 5,-17 105-17,8-82 4,-1-17-4,-7 78 20,10-265 14,-13 254-29,4-310 4,-6 297-9,-9-356 8,6 349-8,-4-136 4,-5-46-9,5 12-3,5 48-7,2 130-26,5-302-12,-3 312 18,22-268-14,-19 279-6,22-195-13,-21 209 40,21-180-7,-22 185 14,22-146-16,-22 153-36,24-128-29,-23 132-4,15-128-21,-18 129 94,9-106-5,-12 112 10,-9-92-6,5 96 14,-4-4 6,-14-29 1,21 52 4,1 0 1,-1-1-1,1 1 0,-1 1 1,0-1-1,1 0 0,-1 0 1,0 0-1,-1-1 0,-3-3-2,2 2 2,0 0 1,-1 0-1,1 1 0,-1-1 0,1 1 0,-1 0 0,0 0 0,0 0 0,0 0 0,0 0 0,0 1 0,0 0 0,-9-1 0,-36-5-5,-28 6 4,-162 10 5,184-7 10,-99-4 1,-14-2-9,98 1 8,-304-25 10,294 21 10,-124-8 1,-44-2-26,18 6-3,50 4-60,161 7-84,-25 1 0,-93 10-136,16 5 95,83-11-447,-20 2 382,-34 2-3656,21-2-7752,166-17 8765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33.01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2273 98 14520,'0'0'1400,"-4"-3"-234,-4-2-672,0-1-1,0 1 1,0 0-1,0 0 1,-15-4-1,-49-17 26,54 21-486,-89-14 27,82 16 42,-118-4 91,104 8 140,-84 4 1,-16 3-209,80-3 170,-254 25 111,249-23-166,-246 31 71,250-29-198,-87 12 1,-20 5-90,25-1-19,40-7-104,68-11-399,-79 23-224,92-22-294,16-4 877,3-1 14,2-3 120,0 0 0,0 0 0,0 1 0,0-1 0,0 0 0,-1 0 0,1 1 0,0-1 0,0 0 0,0 0-1,0 1 1,0-1 0,0 0 0,0 0 0,0 1 0,0-1 0,0 0 0,0 1 0,0-1 0,0 0 0,0 0 0,0 1-1,0-1 1,1 0 0,-1 0 0,0 1 0,0-1 0,0 0 0,0 0 0,0 1 0,1-1 0,-1 0 5,0 0-61,0 0 0,0 0 0,0 1 0,0-1 0,0 0 0,0 0 0,0 0 0,0 0 0,0 0 1,0 1-1,0-1 0,0 0 0,0 0 0,0 0 0,0 0 0,0 0 0,0 1 0,0-1 0,0 0 0,0 0 0,0 0 1,0 0-1,0 0 0,0 0 0,0 1 0,0-1 0,0 0 0,0 0 0,0 0 0,0 0 0,-1 0 0,1 0 0,0 1 0,0-1 1,0 0-1,0 0 0,0 0 0,0 0 0,0 0 0,-1 0 0,1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33.4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2923 1 16855,'-82'0'275,"55"0"1098,-71 2 1,-20 0-940,66-2 366,-221 5 203,216-4-788,-238 3 26,234-3-346,-252 1-27,250-2 78,-244-6-12,245 5 54,-95 0 4,-28-3 6,15 6 2,37 1-62,85-1-252,19-1 106,-176 13-1024,77-3-2298,68-5-5501,140-14 6785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33.79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2656 54 16136,'-127'9'276,"90"-6"1105,-77 2 4,-20 2-916,75-5 491,-262 6 286,252-8-778,-282-11 104,279 7-544,-284-17 21,287 17 4,-259-14-11,270 15-154,-183-10-168,202 12-472,-139-2-1120,135 0 840,-17-3-10273,104 10 9081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34.2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2976 69 16671,'-42'2'1674,"-21"0"186,-96-9 89,132 5-1833,-18 0 237,-88-8 1,-17-3-285,87 8-74,-100-6 3,-42-3 2,0 7 0,-1 5 2,3 5 3,38 3 0,100-2 17,-238 21 2,247-19-56,-201 30-122,212-29-444,-184 28-994,98-18-1764,70-8-6017,143-21 7037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34.6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2747 305 16136,'-11'0'191,"-17"-4"1321,-53-8 386,56 7-930,-159-35 293,133 30-788,-110-16 1,-63-6-380,-14 6-94,-9 5 0,-206-8-50,374 24-202,-284-13-266,298 14-582,-218-34-273,200 26-1123,-87-10-6688,396 51 6902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4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18 153 14072,'6'29'237,"-2"-15"388,1 22 1,7 60 1029,-9-75-813,6 88 255,-8-87-684,5 192-373,-6-212-149,0-1 0,0 1-1,0 0 1,0 0 0,0 0-1,-1 0 1,1 0 0,-1 3-1,0-5 103,1 0 0,0 0 0,0 0 1,0 0-1,0 0 0,0 0 0,0 0 0,0 0 0,-1 0 0,1 1 0,0-1 0,0 0 0,0 0 0,0 0 0,0 0 0,-1 0 1,1 0-1,0 0 0,0 0 0,0 0 0,0 0 0,0 0 0,-1 0 0,1 0 0,0 0 0,0 0 0,0 0 0,0 0 0,0 0 1,-1-1-1,1 1 0,0 0 0,0 0 0,0 0 0,0 0 0,0 0 0,0 0 0,-1 0 0,1 0 0,0 0 0,0-1 1,0 1-1,0 0 0,0 0 0,0 0 0,-2-9-825,-7-90-208,7 65 808,-6-79 4,-6-70-1717,-6-92-7555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47.2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766 19 12912,'-43'-8'2843,"-47"-3"0,75 12-2288,-30 6-292,1 2 1,-51 16 0,67-16-239,1 2 1,0 1-1,0 1 1,-43 28-1,-16 20 119,-49 35 68,131-93-181,1-1 0,-1 1-1,1 0 1,0 0 0,0 0 0,-3 4-1,1-1 5,5-6-25,-1 0 1,1 1 0,0-1-1,0 0 1,-1 1-1,1-1 1,0 1 0,0-1-1,0 1 1,0-1-1,0 1 1,0-1 0,0 1-1,0-1 1,0 0 0,0 1-1,0-1 1,0 1-1,0-1 1,0 1 0,0-1-1,0 1 1,0-1 0,0 1-1,1-1 1,-1 0-1,0 1 1,0-1 0,1 1-1,6 7-2,-7-8 0,7 3 14,54 9 12,31 2 10,-72-10-41,1 0 10,95 27 9,-91-23 6,-20-6-23,188 82 108,-166-69-98,34 19 47,-50-27-28,-1 0 0,0 0-1,13 14 1,-19-17-24,-1 0 0,0 0-1,0 0 1,0 1-1,-1-1 1,0 1 0,1 0-1,1 7 1,-1 1 27,4 20 0,-5-23-24,-2-9 2,0 0 0,0 1 0,1-1 1,-1 0-1,0 1 0,0-1 1,0 0-1,0 1 0,-1-1 0,1 3 1,-26 81 240,25-83-226,0 0 1,1 0 0,-1-1 0,0 1 0,0 0 0,-1 0-1,0 1 1,-67 70 281,68-71-300,-1 0 0,0-1-1,0 1 1,0-1-1,0 0 1,-4 2 0,-96 36 120,80-34 14,-32 1 1,36-6-132,-29-4-1,22-1-34,1 0-1,-33-12 1,55 17-18,0-1 0,0 0-1,1 1 1,-1-1 0,0 0 0,1 0 0,-3-2 0,-9-7-135,1-1 1,-18-22-1,14 16-3009,-18-15-7209,79 75 7833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47.63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14344,'12'42'1560,"8"29"210,-12-43-644,5 42-1,-4-14-321,15 78-51,-19-102-700,24 165 39,-23-158 48,22 136 15,-22-145-222,-2-10-4,22 89-528,-23-99 341,0 0 1,10 18 0,-13-28 197,1 1 0,0 0-1,-1-1 1,1 1 0,0-1 0,-1 1 0,1-1 0,0 1 0,-1-1 0,1 1 0,0-1 0,0 0 0,0 0-1,-1 1 1,1-1 0,0 0 0,0 0 0,0 0 0,0 0 0,-1 0 0,1 0 0,0 0 0,0 0 0,0 0 0,0 0-1,0 0 1,-1 0 0,1-1 0,0 1 0,0 0 0,0-1 0,-1 1 0,2-1 0,-2 1 7,5-5-199,12-36-901,-13 31-121,16-38-9372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47.9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547 19 14432,'-32'21'305,"24"-18"1223,-5-2-825,1 0 0,-1-1 1,1 0-1,-19-3 0,-61-12 1533,67 11-2136,5 0-10,-28-3 72,41 6-147,-32-4 81,0 1 0,-46 3 1,77 1-224,-1 1 1,1 1-1,0-1 1,0 1-1,-14 6 1,22-8 63,-1 0 0,1 0 0,0 0 1,-1 1-1,1-1 0,-1 0 0,1 0 0,0 1 0,-1-1 0,1 0 1,0 0-1,-1 1 0,1-1 0,0 1 0,0-1 0,-1 0 0,1 1 1,0-1-1,0 0 0,-1 1 0,1-1 0,0 1 0,0-1 0,0 1 1,0-1-1,0 0 0,0 1 0,0-1 0,0 1 0,0-1 0,0 1 1,0-1-1,0 1 0,0-1 0,0 1 0,0-1 0,0 0 0,1 1 0,-1-1 1,0 1-1,0-1 0,0 0 0,1 1 0,-1-1 0,0 0 0,1 1 1,0 1-26,1-1 1,-1 0 0,1 1-1,-1-1 1,1 0 0,-1 0-1,1 0 1,0 0-1,0 0 1,-1 0 0,4 0-1,8 2-384,18 1 0,-17-3-977,41 8-9117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48.4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262 91 13360,'-16'-7'256,"15"6"-184,1 1 1,0 0-1,-1 0 1,1 0-1,0-1 0,-1 1 1,1 0-1,0-1 1,0 1-1,-1 0 1,1-1-1,0 1 1,0 0-1,0-1 1,0 1-1,-1 0 1,1-1-1,0 1 1,0 0-1,0-1 1,0 1-1,0-1 1,0 1-1,0 0 1,0-1-1,0 1 1,0 0-1,0-1 1,0 1-1,0-1 1,1 1-1,-1 0 1,0-1-1,0 1 1,0 0-1,0-1 0,1 0 1,1-6 988,-2 0-541,0 3-244,0-1 0,0 1 0,-1-1 0,0-4-1,1 8-237,-1-1-1,1 1 0,-1-1 1,0 0-1,1 1 0,-1-1 1,0 1-1,0 0 0,0-1 1,0 1-1,0 0 0,0 0 0,-1-1 1,1 1-1,-2-1 0,1 1-12,0 0 0,1 0 0,-1 1-1,0-1 1,0 1 0,0-1 0,0 1 0,0-1-1,0 1 1,0 0 0,0 0 0,1 0-1,-1 0 1,0 0 0,0 1 0,0-1 0,0 1-1,0-1 1,0 1 0,0-1 0,0 1-1,-1 1 1,-3 0-8,3-1 9,1 0 0,-1 0 0,0 1-1,1-1 1,-1 0 0,1 1 0,-1 0 0,-3 2 0,-3 3 8,-20 16 32,18-11 134,-3 8-117,1 0 1,1 1-1,1 1 0,0 0 0,2 0 0,1 1 0,0 0 0,-5 34 0,13-56-72,0 0 0,0 0 0,0-1-1,0 1 1,0 0 0,0-1 0,0 1-1,0 0 1,0-1 0,0 1 0,0 0 0,1 1-1,26 65 196,-19-54-20,40 41 56,-48-54-236,1 1 0,0 0 0,-1-1 0,1 1 1,0-1-1,-1 1 0,1-1 0,0 1 0,-1-1 1,1 0-1,0 1 0,0-1 0,1 1 0,6 0 16,-1 1-1,1-1 1,0 0 0,0-1-1,13-1 1,-20 1-13,0 0 0,0 0 0,0 0 0,0 0 0,0-1 0,-1 1 1,1 0-1,0-1 0,0 1 0,0 0 0,-1-1 0,1 1 0,1-2 1,12-9 43,0-1 0,21-26 1,-24 22-48,15-30 1,1-18-6,-5 5-1,-7 6 2,-2 11 3,-6 11-4,-6 27-1,-1 2 0,0 1 0,0 0 0,1-1-1,-1 1 1,1 0 0,-1-1 0,1 1 0,-1 0-1,1-1 1,0 1 0,0 0 0,1-2 0,0 8-14,7 71-50,-6-56-176,17 94-192,-20-111 312,1 0 0,-1 0 0,1-1 0,0 1 0,2 5 0,45 87-853,-47-94 927,0 1 1,-1-1-1,1 0 1,0 0-1,0 0 1,0 0-1,-1 0 1,1 0-1,0 0 1,1 0-1,1 2 0,4 2-136,1 1 0,13 5 0,-13-7 134,1-1 0,14 3 0,-23-6 48,3 1-486,1 0 1,0 1-1,-1-1 0,6 4 1,36 16-8707,-105-49 6903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48.83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250 0 16495,'-16'10'203,"-21"17"1338,-59 57 2293,86-75-3690,6-5-2,0 0 0,0 1 0,0-1 0,-4 7 0,-34 49 530,39-54-659,0 0-1,0 0 1,0 0-1,0 0 1,1 1-1,0-1 1,-2 13-1,3-12 11,1 4 150,2 4-98,2-1 0,5 17-1,-8-30-66,-1 0-1,0 0 0,1 0 1,-1 0-1,1 0 1,0 0-1,-1-1 0,1 1 1,0 0-1,0 1 1,4 3 34,0 0-10,0 1-1,0-1 1,1 0-1,0 0 1,0 0 0,1-1-1,-1 0 1,9 4-1,68 24 196,-50-23-213,35 4-1,-54-10-13,7 0-18,1 0 1,38-1-1,-51-2-15,11 0-211,0-1-1,25-5 0,-36 5 150,4-3-572,4-5 179,26-18-1,-42 26 391,0 0-1,0 0 1,0 1 0,0-1-1,0 0 1,0-1-1,0 1 1,1-2 0,12-22-453,12-29 0,7-42-603,-24 68-554,22-71-10185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49.24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16 1 15240,'0'4'715,"-1"0"1,0 0 0,0 1 0,-2 5 0,-2 9 1443,3-13-2010,2-3-47,-1 0-1,0 0 1,1 0 0,0-1 0,0 1 0,0 6-1,0 85 575,1-71-616,6 107 26,-6-101-18,8 127 30,-7-122-36,13 140 15,-12-145-84,-1 6 44,11 87-1360,-11-117 1007,0-6 31,-1-6-826,-2-61-377,2-37-996,2 9-8409</inkml:trace>
  <inkml:trace contextRef="#ctx0" brushRef="#br0" timeOffset="1">380 486 14256,'-66'24'3247,"58"-21"-2885,0 0-1,1 1 0,0 0 0,0 1 0,0-1 0,0 1 0,-9 9 1,-4 3 284,-4 5-118,-28 34 0,44-48-500,6-5 33,-1 0 0,1 0 0,0 0 0,-1 0 0,0 4 0,-19 34 364,22-40-385,-1 1 0,0-1 0,1 1 0,-1-1 0,1 1-1,-1-1 1,1 1 0,-1-1 0,1 1 0,0 0 0,0-1 0,0 3 0,0 3 34,1 13 33,-1-19-94,0-1 0,0 0 0,0 1 0,0-1 0,0 1 0,0-1 0,0 0 0,0 1 0,0-1 0,0 1 0,0-1 0,1 0 0,-1 1 0,0-1 0,0 0 1,0 1-1,1-1 0,2 4 35,0 0 0,0-1 0,0 0 1,1 1-1,-1-1 0,1-1 0,0 1 0,7 4 1,5 1-14,22 6 0,-27-10-77,60 23-182,-55-20-454,75 44-260,-63-36-2158,27 15-7367,-128-69 7879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55.42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658 1 12192,'-4'10'1189,"0"0"0,-1-1 1,-11 16-1,-4-36 597,12 9-1647,-1 0-1,1 1 0,-1-1 1,0 2-1,1-1 0,-1 1 1,0 1-1,0-1 0,1 1 0,-10 3 1,-27 6 179,-36 5 13,60-10-66,-24 1 1,7-2-54,-103 1 538,140-5-759,-2 0 50,0 0 1,0 0-1,0 0 1,0 0-1,0 1 1,-3 0 0,6 0-33,-1-1 0,1 0 0,-1 0 0,1 1 0,-1-1 0,1 0 0,0 1 0,-1-1 0,1 0 0,-1 1 0,1-1 0,0 1 0,-1-1 0,1 1 0,0-1 0,0 1 0,-1-1 0,1 1 0,0-1 0,0 1 0,0-1 0,0 1 0,-1-1 0,1 1 0,0-1 0,0 1 0,0-1 0,0 1 0,0-1 0,0 1 0,1-1 0,-1 1 0,0-1 0,0 1 0,0-1 0,0 1 0,1-1 0,-1 1 0,0-1 0,0 1 0,1 0 0,15 38 203,12 49 0,-26-81-204,-1-1 1,0 1-1,0-1 0,-1 1 0,1 6 1,0 19 9,0-7-5,-1-6 36,4 20 1,-4-39-46,0 1-1,0-1 1,1 1-1,-1-1 0,0 1 1,0-1-1,1 1 1,-1-1-1,0 1 1,0-1-1,1 1 0,-1-1 1,1 0-1,-1 1 1,0-1-1,1 1 1,-1-1-1,1 0 1,-1 0-1,1 1 0,-1-1 1,1 0-1,-1 0 1,1 1-1,0-1 1,4-1 4,-3-1-7,0 0 1,16-10 1,-9 8-5,1 0 1,0 0-1,1 1 0,-1 0 0,1 0 0,17-1 0,-26 4 2,0-1-4,1 1 0,-1 0 0,1 0-1,-1 0 1,1 0 0,-1 0 0,1 0 0,-1 0 0,4 2 0,4 0-2,19 4 0,-17-2-8,47 35-8,-55-37 13,0 1 1,0 0 0,0 0-1,-1 0 1,0 0 0,5 6 0,1 1-1,18 21-2,-18-17-9,7 20 0,-13-27 19,0 0 0,0 0 0,2 14 0,-5-13 2,0-1 1,0 0-1,0 1 0,-1-1 0,0 0 0,-1 0 1,1 1-1,-5 10 0,5-16 5,1-1 0,-1 0 0,1 0 0,-1 1 0,0-1-1,1 0 1,-1 0 0,-1 2 0,-12 12 49,-26 24 0,39-38-33,0 0 1,-1 0 0,1-1 0,0 1 0,0 0-1,-1-1 1,1 1 0,-1 0 0,-2 0 0,-102 23 262,83-21-250,-157 2 3,134-7-186,32-1-590,8 2 540,-1-2 0,1 1 0,0 0 0,-8-6 0,3 3-2827,-12-5-7456,54 23 7888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0.5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12280,'0'0'6831,"6"8"-6691,18 22-57,-15-16 192,24 59 102,-27-55-162,17 74 77,-15-50-38,-6-26-215,6 34 222,-1 5 35,-7-54-263,0 0 1,0 0-1,0 0 0,0 0 0,0 0 0,1 0 0,-1 0 0,0 0 1,1 0-1,-1 0 0,1 0 0,-1 0 0,1 0 0,-1 0 0,1 0 0,1 1 1,1 1 42,-3-3-66,0 1-1,0-1 1,1 0 0,-1 1-1,0-1 1,0 0-1,1 1 1,-1-1-1,0 0 1,1 1 0,-1-1-1,1 0 1,-1 0-1,0 1 1,1-1-1,-1 0 1,1 0 0,-1 0-1,0 0 1,1 0-1,-1 0 1,1 1-1,-1-1 1,1 0 0,-1 0-1,1 0 1,-1 0-1,1-1 1,-1 1-1,0 0 1,1 0-1,-1 0 1,1 0 0,13-11 250,-12 9-276,30-34 264,33-34-19,11-22 21,-54 64-211,32-51 0,-50 74-42,-1-1 0,1 0 0,6-5 0,-3 2 2,9-13-86,-16 22 69,0 0-1,0-1 1,1 1 0,-1 0-1,0-1 1,0 1 0,0 0-1,0 0 1,1-1 0,-1 1 0,0 0-1,0 0 1,1-1 0,-1 1-1,0 0 1,1 0 0,-1 0-1,0-1 1,0 1 0,1 0-1,-1 0 1,0 0 0,1 0-1,-1 0 1,0 0 0,1 0 0,-1 0-1,1-1 1,-1 1 0,0 0-1,1 1 1,-1-1 0,0 0-1,1 0 1,-1 0 0,0 0-1,1 0 1,-1 0 0,0 0-1,1 0 1,-1 1 0,0-1 0,0 0-1,1 0 1,-1 0 0,0 1-1,1-1 1,-1 0 0,0 1-1,5 8-172,-4-6 35,0 0-1,-1 0 0,1 0 0,-1 0 1,0 0-1,0 0 0,0 0 0,0 0 1,0 0-1,-1 0 0,-1 5 0,1-4 56,0 9-2443,0 10-6932,3-54 7119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1.1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248 90 12376,'-31'0'209,"31"0"-148,0 0 0,-1 0 0,1 0 0,0 0 0,-1 0 0,1 0 0,0 0 0,-1 0 0,1 0 0,0 0 0,-1 0 0,1-1 0,0 1 0,-1 0 0,1 0 0,0 0 0,0 0 0,-1 0 0,1 0 0,0-1 0,0 1 0,-1 0 0,1 0 0,0 0 0,0-1 0,-1 1 0,1-1 0,1-2 203,-1 2-143,15-26 2039,-15 26-2115,0 0-1,0 1 0,1-1 1,-1 1-1,0-1 0,0 0 1,0 1-1,0-1 0,0 0 1,0 1-1,-1-1 0,1 0 1,0 1-1,0-1 0,0 0 1,-1 1-1,1-1 1,-1 0-1,0-2 66,-1-1-34,0 0-1,0 0 0,-1-1 0,1 2 0,-1-1 0,-6-6 0,9 10-52,-1-1 1,1 1 0,-1-1-1,0 1 1,1-1 0,-1 1-1,0 0 1,1-1-1,-1 1 1,0 0 0,1 0-1,-1-1 1,0 1 0,0 0-1,1 0 1,-1 0-1,0 0 1,0 0 0,0 0-1,-2 0 38,-2 0-29,0 0-1,1 1 1,-1-1 0,1 1-1,-1 0 1,1 1 0,-1-1-1,1 1 1,0-1 0,-1 1 0,1 0-1,0 1 1,-7 4 0,4-2-9,-4 2 85,0 1 0,0 0 0,-12 13 0,20-19-87,-2 3 38,1 1-1,-1-1 1,1 1 0,0-1-1,0 1 1,1 1 0,-4 7-1,3-6-24,0 4 94,2 1-57,1-1 0,2 22 0,1-22 204,6 3-87,14 21 1,-14-27 26,7 2-69,24 12 0,-27-19 0,11-1-54,24 1-1,-46-4-87,0 0 0,0 0 0,1 0-1,-1 0 1,0 0 0,1-1 0,-1 1 0,2-1 0,9-4 8,-1 0 0,0-1 0,13-8 0,-14 4-4,29-54 8,-33 50-10,3-23 1,-2-7-6,-4 16-2,0-8 9,-2 33-5,-1 0 0,1-1 0,0 1 0,0 0 0,0 0 0,0 0 0,3-4 0,-4 7-2,0 0-1,0 0 1,0 0-1,0 0 1,0 0-1,0 0 1,0 0-1,0 0 1,0 0 0,0 0-1,0 0 1,0 0-1,0 0 1,0 0-1,0-1 1,1 1 0,-1 0-1,0 0 1,0 0-1,0 0 1,0 0-1,0 0 1,0 0 0,0 0-1,0 0 1,0 0-1,0 0 1,0 0-1,0 0 1,0 0-1,0 0 1,0 0 0,0 0-1,1 0 1,-1 0-1,0 0 1,0 0-1,0 0 1,0 0 0,0 0-1,0 0 1,0 0-1,0 0 1,0 0-1,0 1 1,0-1 0,0 0-1,0 0 1,0 0-1,0 0 1,0 0-1,0 0 1,0 0-1,0 0 1,1 0 0,-1 0-1,0 0 1,0 0-1,9 10 34,6 12-26,27 41-4,-32-48-16,1 0 1,22 23-1,-24-28-23,-1-1-101,1 0 0,0-1 0,20 15 0,-20-17 36,1 0-478,3-1 279,0-2-1,15 4 1,-27-7 242,-1 0-1,1 0 0,-1 0 0,1 0 1,-1 0-1,1 0 0,-1 0 0,1 0 0,-1 0 1,0 0-1,1 0 0,-1 0 0,1 0 1,-1 0-1,1-1 0,-1 1 0,1 0 0,6-4-202,-1 0-1,-1 0 0,1 0 0,6-7 0,-6 2-19,15-64-2110,-1 6-7883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1.56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 0 13720,'-12'39'300,"11"-36"-6,0 0 1,1 0 0,0 0 0,-1 0-1,1 0 1,0 1 0,0-1 0,1 0-1,-1 0 1,2 4 0,-1-1-46,1 7 250,1 0-1,0 0 0,11 24 0,-9-24-360,21 77 925,-10-27-1105,16 62-150,-27-101-446,42 189-2653,-43-203 3045,-2-7 25,0-1 1,0 0-1,0 0 1,0 0 0,0 0-1,1 0 1,-1 0-1,1-1 1,3 3 0,18 14-9320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5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10040,'0'0'0,"17"50"0,13 33 0,6 1-1384,7 13 1736,38 82-6544,-162-358 6192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1.97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 0 13088,'-10'35'222,"10"-34"-54,0 0-1,0 0 1,0 0-1,0 0 1,0 0-1,0 0 0,0 0 1,0 0-1,1 0 1,-1 0-1,0 0 1,1 0-1,-1-1 1,0 1-1,1 0 0,-1 0 1,1 0-1,-1 0 1,1-1-1,0 1 1,-1 0-1,1-1 1,0 2-1,1-1-49,-1 0 0,0 1-1,0-1 1,0 1 0,0-1 0,0 1 0,1 2-1,14 74 758,-14-69-848,6 15 289,6 16 53,-13-39-341,-1 0-1,0 0 1,1 0 0,-1 0-1,1 0 1,-1 0 0,1 0 0,0 0-1,-1-1 1,1 1 0,0 0-1,0 0 1,-1-1 0,1 1-1,1 1 1,2 1 36,6 6 20,-10-9-78,1 0 0,-1 1 0,0-1 1,0 0-1,0 0 0,0 0 0,0 0 0,1 0 1,-1 0-1,0 1 0,0-1 0,0 0 1,0 0-1,1 0 0,-1 0 0,0 0 0,0 0 1,0 0-1,1 0 0,-1 0 0,0 0 1,0 0-1,0 0 0,1 0 0,-1 0 0,0 0 1,5-1 41,0 0 1,0-1-1,0 1 1,8-4-1,-6-1 132,8-11-111,-1 0-1,0-1 0,18-33 1,-26 38-63,7-18 0,1-2 20,2-3 12,-16 35-32,0 1 0,0-1 0,1 1 0,-1-1 0,0 1 1,0 0-1,1-1 0,-1 1 0,0-1 0,1 1 0,-1 0 0,0-1 1,1 1-1,-1 0 0,0-1 0,1 1 0,-1 0 0,1 0 0,-1 0 1,1-1-1,-1 1 0,0 0 0,1 0 0,-1 0 0,1 0 1,-1 0-1,1 0 0,-1 0 0,1 0 0,-1 0 0,1 0 0,-1 0 1,1 0-1,-1 0 0,1 0 0,-1 0 0,1 0 0,-1 1 0,0-1 1,1 0-1,-1 0 0,1 1 0,-1-1 0,0 0 0,1 0 0,-1 1 1,1-1-1,-1 0 0,0 1 0,0-1 0,1 1 0,-1-1 1,1 1-1,5 12 129,0 1 0,6 17 0,-4-9-50,11 22-1,-1-12-97,27 37 0,-38-59-2,-5-7-50,0 0-1,0-1 0,0 1 0,0 0 0,1-1 0,-1 0 0,4 3 0,7 6-420,0 0 0,1-1-1,1-1 1,21 11-1,-34-19 438,0-1 0,0 1-1,0-1 1,0 1 0,1-1-1,-1 0 1,0 0 0,0 1-1,0-2 1,0 1 0,0 0-1,0 0 1,4-2 0,7 0-1969,23 0-9321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2.33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56 13176,'7'12'718,"-6"-10"-487,-1 0 1,1 0-1,0 0 1,0 0-1,0 0 1,0 0-1,0-1 1,1 1-1,-1-1 0,1 1 1,-1-1-1,1 1 1,-1-1-1,1 0 1,0 0-1,3 2 1,24 8 352,50 11 0,-43-12-610,-26-7 19,0 0 1,19 2-1,-12-4 0,0-1-1,1 0 0,-1-1 0,26-5 1,-32 4 7,-8 2 2,1-1 1,-1 1 0,0-1-1,0 0 1,0 0 0,0-1-1,0 1 1,3-2 0,36-24 58,-36 21 94,-4 1-109,0 0 1,0-1 0,0 1-1,1-9 1,-4 6 168,-1 3-160,0 0 1,-1 0 0,0 0 0,-7-9-1,4 8 25,-4 2-29,-1 0 0,-14-4-1,24 8-31,0 0 0,1 0-1,-1 0 1,0 0 0,0 0-1,1 0 1,-1 0 0,0 0-1,1 0 1,-1 0 0,0 0-1,1 0 1,-1 0 0,-1 1-1,-16 5 172,-23 11-1,29-9 24,11-7-199,-8 6 54,0 1 1,0 0-1,1 0 1,0 1-1,-13 18 0,-21 37 148,41-63-185,1 0-1,-1 1 0,0-1 0,0 0 0,1 1 0,-1-1 0,0 3 1,-11 65 290,12-56-188,4-1-74,-1 0-1,11 21 0,-14-32-54,0-1 1,0 1-1,1-1 0,-1 1 1,0-1-1,1 1 0,-1-1 0,1 1 1,-1-1-1,1 1 0,-1-1 1,1 1-1,-1-1 0,1 0 1,-1 1-1,2-1 0,4 4 21,0-1-1,11 4 1,-8-4-20,1-1-1,12 2 1,90 8-261,-22-3-93,-74-6-118,18 11 285,17 9-3238,-11-6-6293,-93-40 7317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2.89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 0 14880,'-2'17'197,"0"22"1311,2 25 385,1-40-905,3 27 0,-2-31-849,4 31 709,-3-30-716,7 47-34,15 69-146,-20-110-190,30 175-814,-32-183 994,7 24-656,-8-33 545,9 32-715,-9-37 545,0 1 1,0-1 0,0 1 0,5 8 0,-7-24-1889,-3-16 1670,0-36-1392,1 5-6151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3.27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632 0 14704,'-5'1'122,"-9"2"817,-25 9-1,-115 52 3762,135-57-4078,-84 29 132,82-30-732,-21 4-61,0-3 1,-59 2 0,95-9-88,0 0 1,0-1-1,1 1 1,-1-1 0,0-1-1,1 1 1,-7-3-1,5 1-45,4 2-98,-1 0 0,1 0-1,0-1 1,0 0 0,-1 1-1,1-1 1,-4-4 0,5 5 127,2 0 87,0 1-1,0 0 1,0-1-1,0 1 0,0-1 1,0 1-1,0-1 1,0 1-1,0 0 1,0-1-1,0 1 0,0-1 1,0 1-1,0-1 1,0 1-1,0 0 0,0-1 1,0 1-1,1-1 1,-1 1-1,0 0 1,0-1-1,1 1 0,-1-1 1,0 1-1,0 0 1,1 0-1,-1-1 0,0 1 1,1-1-1,0 1-61,1-3-4,-1 1 94,0 1-1,-1 0 0,1 0 1,0 0-1,0 0 0,0 1 1,0-1-1,0 0 0,1 0 1,-1 0-1,0 1 0,0-1 1,0 1-1,2-1 0,62-26-2290,-5 0-7515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3.6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410 1 14704,'-29'23'265,"27"-22"-25,0 1 0,1 0 0,-1-1-1,1 1 1,-1 0 0,1 0 0,-1 0 0,1 0 0,0 0 0,0 0 0,-1 4 0,1-3-7,-2 4 167,1 0 0,-1 0 1,2 0-1,-2 11 0,1-9-251,-6 38 958,-6 20-860,-18 35-95,25-80-24,-30 89 36,29-89-138,-37 94 10,36-93-14,-70 178-293,77-196 110,0 0 0,0 1 1,-1-1-1,1 0 0,-1 0 0,0 0 0,-7 6 0,10-10 132,0-1-4,0 0 1,0 0-1,-1 1 0,1-1 0,0 0 1,0 0-1,0 0 0,0 0 1,0 0-1,0 1 0,-1-1 1,1 0-1,0 0 0,0 0 0,0 0 1,0 0-1,-1 0 0,1 0 1,0 0-1,0 0 0,0 0 0,0 1 1,-1-1-1,1 0 0,0 0 1,0 0-1,0 0 0,-1 0 1,1 0-1,0-1 0,-1 1 0,-1 0-76,-1-1 0,0 0 0,1 0 0,-1 0-1,1 0 1,-1 0 0,1-1 0,-1 1-1,1-1 1,0 1 0,-4-5 0,0-1-165,2-4-103,0 0 0,-4-20 0,5 18-922,-15-49-9214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4.0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13896,'0'37'289,"2"-28"1158,35 76 2377,-25-58-3609,33 66 779,-12-18-1142,-25-54-295,16 25 0,-14-27 289,-2-4-604,1-1 0,14 19 0,-14-20-237,13 21 0,-17-23-856,5 6-7175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4.4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18 243 12912,'-14'32'270,"12"-23"1085,0 19-279,2 0-1,1 0 1,7 40-1,3 17-559,-4-20-469,-2-7-40,-1 39 49,-3-91-65,1 29 140,-1-31-82,-1 1 0,0-1 0,-1 0 0,1 0 0,-3 9 0,-2-28 44,3 7-85,-4-17 73,-6-46 10,11 53-36,-3-97 19,4 90-52,0-104 16,2 103 2,5-36 0,8-11-30,5 7-5,3 8-2,-12 37 0,0 1 0,20-24 0,-30 42-2,-1 1 0,1 0 1,0 0-1,0 0 0,0 1 0,0-1 1,0 0-1,0 0 0,0 0 0,1 0 0,10-5 6,0 0 0,0 1 0,15-5 0,-26 10-2,0-1 1,0 1-1,-1 0 0,1 0 0,0 0 0,0 0 0,0 0 0,0 0 0,0 0 0,0 0 1,1 0-1,9 3 17,0 0 1,-1 0 0,12 6-1,-21-8-17,-1-1 0,1 1 0,0-1 0,0 0 0,-1 1 0,1 0 0,0-1 0,0 1 0,-1-1 0,1 1 0,0 1 0,6 8 21,0 1-1,-1-1 1,0 1-1,-1 1 1,0-1-1,0 1 1,3 16-1,-2 10-2,-5-33-10,0-1 1,-1 0-1,1 0 0,-1 1 1,0-1-1,-1 8 0,-1-1 1,-2 20 7,4-30-18,0 0 0,0-1 0,-1 1 0,1-1 0,0 1 0,0 0 0,0-1 0,-1 1 0,1-1 0,0 1 0,0 0 0,-1-1 0,1 1 0,-1-1-1,1 1 1,0-1 0,-1 1 0,-22 20 51,19-17-52,-1-1 0,0 1 0,0-1 0,-10 4 0,7-5-26,1 0 0,0 0-1,-1-1 1,0 0-1,1 0 1,-10-1-1,4 0-50,0-1 0,-21-4 0,26 4 9,2 0-114,0-1-1,0 0 1,-8-3-1,-4-3-171,-19-7-2881,11 4-5541,61 25 6614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4.87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48 104 12016,'0'0'1217,"6"4"-198,27 20 82,-9-10-177,33 13 0,-48-22-862,-7-4-47,1 0-1,-1 1 1,0-1-1,1-1 0,-1 1 1,0 0-1,1 0 0,3 0 1,37 6 133,-40-7-118,0 0 1,0 0 0,0-1-1,0 1 1,0-1 0,0 1-1,0-1 1,0 0 0,0 0-1,0 0 1,-1 0 0,5-3-1,-3 2-15,2-3 0,-2 0 7,0 0 0,0-1 0,-1 0 0,0 1 0,0-1 0,-1 0 0,1 0 0,-1-1 0,1-9 0,-1 9-8,-2 5-6,1 0 0,-1 0-1,0 0 1,0 0-1,0 0 1,0 0 0,0 0-1,0 0 1,-1-3-1,-1-5 32,-1 1 0,-4-12-1,2 14 182,-29-20 90,34 26-296,-1 1 0,1 0 1,-1 0-1,1-1 0,-1 1 0,1 0 1,-1 0-1,1-1 0,-1 1 0,1 0 1,-1 0-1,1 0 0,-1 0 0,0 0 0,0 0 1,-16 0 145,-29 3 1,32 1 52,-62 34 102,63-30-154,0 1-1,0 0 1,-18 17-1,24-19-110,6-6-24,-1 0 0,1 0 0,0 0 0,0 0 0,0 0 0,0 0 0,1 1-1,-2 0 1,-7 15 130,-10 27 0,19-43-144,-1 0-1,1-1 1,0 1-1,0 0 1,0 0-1,0 0 1,-1-1 0,1 1-1,0 0 1,0 0-1,0 0 1,1 0-1,-1 1 1,3 10 43,0 0 0,1-1 1,8 20-1,-11-30-44,-1 0 1,1 0-1,0 0 0,-1 1 1,1-1-1,0 0 0,0-1 1,0 1-1,1 2 0,5 3 4,1 0-1,-1 0 0,1-1 1,0 1-1,0-2 1,0 1-1,1-1 0,9 3 1,118 29-647,-93-27 486,-27-5-294,47 21-218,-53-19 6,28 33-312,-38-38 902,0-1 0,1 0-1,-1 1 1,0-1 0,1 1 0,-1-1 0,0 1 0,1-1 0,-1 1-1,0-1 1,0 1 0,0-1 0,0 1 0,1 0 0,-1 5-216,0 0 1,0 0-1,0 0 1,0-1-1,-1 1 1,0 0-1,-1-1 1,1 1-1,-1 0 1,0-1-1,0 0 0,-5 8 1,-4 16-9076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5.34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255 1 13536,'-9'8'585,"0"-1"1,-1 1 0,0-2 0,0 0 0,-22 10 0,28-14-510,-73 42 1567,66-36-1620,7-4-19,-5 5-2,8-9-2,1 1 0,0-1 0,0 1 0,-1-1 0,1 1 0,0 0 0,0-1 0,0 1 0,0-1 0,0 1 0,0 0 0,0-1 0,0 1 0,0-1 0,0 1 0,0 0 0,0-1 0,0 1 0,0-1 0,0 1 0,1-1 0,-1 1 0,0 0 0,0-1-1,1 2 1,0-1 0,1 0 0,-1 1 0,0-1-1,1 0 1,-1 0 0,1 0 0,-1 0-1,4 2 1,2 0-2,0 0 1,14 3-1,-19-5 1,34 7-12,-28-7 11,0 1-1,0 0 1,12 5-1,39 15-6,-58-22 9,0 1-1,0-1 1,0 1-1,0-1 1,0 1-1,0-1 1,0 1-1,0-1 1,-1 1-1,2 1 1,22 20-2,-20-17 2,1 0 0,-1 0 0,6 11 0,-5-5 4,0 0-1,-2 0 0,1 1 0,-1-1 1,-1 1-1,0-1 0,-1 1 1,0 16-1,-3 4 2,2-31-4,0 0 0,0 0 0,0 0 0,0 0 0,0-1-1,-1 1 1,1 0 0,0 0 0,-1-1 0,1 1 0,0 0 0,-1 0 0,1-1 0,-2 2-1,-10 14 4,-26 25-1,25-32-50,-61 24-213,57-29-758,-79-3-243,66-1-774,-28 1-5444,136-3 5621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49.79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15600,'13'39'266,"-9"-22"1069,9 91 442,-11-82-924,14 126 258,-12-112-676,7 83 3,1 15-352,-7-84-98,16 198-44,-16-207-176,22 145-148,-21-160-152,5 3 112,19 41 0,-26-67-19,0-6-154,-2-2 516,-1 1-1,1-1 1,0 0 0,-1 1 0,1-1 0,-1 0-1,1 0 1,-1 0 0,1 0 0,-1 0 0,1 0 0,-1 0-1,0-1 1,2-2 0,11-19 2,-12 19 12,79-151-2636,-15 27-7347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5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0 632 14880,'0'0'3937,"5"9"-3199,1 1-630,0 0 20,-1 0 0,4 12 0,70 178 56,-74-189-224,-4-7 13,1 0-1,-1 1 0,1-1 0,-1 0 0,-1 0 1,2 7-1,-3-11 24,-4-4 2,3 1 2,1 1 1,0-1-1,0 1 0,1-1 0,-1 1 0,0-6 1,-3-36 9,3 37 0,1 1-1,0 0 0,1-1 0,0 1 0,1-9 1,0 5 14,0 2 81,0 0-1,0 0 0,1 1 1,0-1-1,1 1 0,-1 0 0,1-1 1,8-9-1,-9 13-40,0 0 0,-1 0 1,1 1-1,1 0 0,-1-1 0,0 1 0,1 0 1,0 1-1,0-1 0,0 1 0,0-1 0,7-2 1,26-2 224,-28 8-194,18 7 3,9 7-76,-29-10-31,1 1 1,-1-1 0,0 1 0,0 0 0,9 12-1,-8-7-269,24 62-170,-6 13-870,-23-74 1157,2 4-746,10 17-359,2-1 0,23 35 0,-11-21-9207</inkml:trace>
  <inkml:trace contextRef="#ctx0" brushRef="#br0" timeOffset="1">761 0 13720,'19'76'1441,"3"35"155,-17-80-848,31 172 224,-29-160-624,31 170-3,-31-171-730,8 163-278,-15-197 321,1 0 1,2 11-1,24 112-934,-27-130 1255,0 0 0,0 1 0,1-1-1,-1 0 1,1 0 0,-1 1 0,1-1 0,-1 0 0,1 0 0,0 0 0,0 2 0,-1-3 21,3 3-43,-1 0 1,1 0 0,-1 0 0,1 0-1,5 4 1,8-1-321,0-2-1140,-3 3-3037,21 13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50.15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 1 15152,'2'23'229,"0"25"1365,-6 65 449,3-85-948,-8 138 346,7-124-826,-2 85 3,3 15-464,1-86-6,12 201 48,-9-210-130,13 147 16,-12-162-74,-2-23-11,23 127-44,-10-69-109,-12-58-673,-3-9 828,0 0-1,0 0 1,0 0 0,0 0-1,0 0 1,0 0 0,0 0 0,0 0-1,0 0 1,0 0 0,0 0-1,0 0 1,1 0 0,-1 0-1,0 0 1,0 0 0,0 0 0,0 0-1,0 0 1,0 0 0,0 0-1,0 0 1,0 0 0,0 0-1,0 0 1,0 0 0,0 0 0,0 0-1,0 0 1,0 0 0,0 0-1,0 0 1,0 0 0,0 0-1,0 0 1,0 0 0,0 0 0,0 0-1,0 0 1,1 0 0,-1 0-1,0 0 1,0 0 0,0 0-1,0 0 1,0 0 0,0 0 0,0 0-1,0 0 1,0 0 0,0 0-1,0 0 1,0 0 0,0 0-1,0 0 1,0 0 0,0 0 0,0 0-1,0 0 1,0 0 0,0 0-1,0 1 1,0-1 0,0 0-1,0 0 1,0 0 0,0 0 0,0-16-1206,-10-83-433,5 49-744,-2-27-9295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50.53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559 134 15688,'-5'26'321,"5"-25"-278,-1-1 1,1 0-1,0 0 1,0 0-1,0 1 0,0-1 1,0 0-1,0 0 1,0 0-1,0 1 0,0-1 1,-1 0-1,1 0 1,0 0-1,0 1 1,0-1-1,0 0 0,0 0 1,-1 0-1,1 0 1,0 0-1,0 0 1,0 1-1,-1-1 0,1 0 1,0 0-1,0 0 1,-1 0-1,1 0 1,0 0-1,0 0 0,0 0 1,-1 0-1,1 0 1,0 0-1,-1 0 0,-15 2 669,1-1-1,-23-1 0,19 0 315,-90 4 306,85-4-832,-102 0 2,102-1-996,-84-15-283,107 16 661,-1-1 0,0 1 1,0 0-1,1-1 0,-1 1 0,0-1 0,-2-1 0,-3-2-77,1 0-1,0-1 0,-1 0 0,2 0 1,-11-10-1,16 14 177,-1 1 0,1-1 0,0 1 1,-1-1-1,1 1 0,0-1 0,-1 1 0,1-1 1,0 1-1,0-1 0,0 1 0,-1-1 0,1 0 1,0 0-1,0-3-125,0-1 0,0 1 0,0 0 0,1 0 0,0 0 0,-1 0 0,4-8 0,-1 0-1328,6-37-10069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50.92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186 355 15416,'124'5'3311,"38"-6"-1985,-138 1-1127,-8 0-209,-1 0 1,18-4-1,-6-2-12,-16 2-52,42-34-15,-52 37 88,-1 0 1,1 1-1,0-1 0,0 0 1,0 0-1,-1 0 0,1 0 1,0 0-1,0-1 0,7-14-2,9-30 0,-16 32 11,-2-4 2,-1 1-1,-6-23 1,2 24 63,-46-57 62,51 72-112,0 0 1,0 0-1,0 0 0,0-1 1,0 1-1,-1 0 0,1 0 1,0 1-1,-3-3 0,-24-10 144,-42-15 0,68 27-138,0 0 1,0 1 0,-1-1 0,1 1 0,0 0-1,0-1 1,-1 1 0,-2 0 0,-124 13 348,126-13-340,0 1-1,0 0 0,-1 0 1,1 0-1,0 0 0,-6 3 1,-107 58 275,94-49-255,1 1 0,1 1 0,-35 34 0,44-37-12,0 0 1,0 1-1,1 0 0,1 1 1,0 0-1,1 1 0,-11 27 1,17-29 179,4 7-118,0-1-1,5 21 1,-6-39-76,-1 1-1,1 0 1,-1 0 0,1 0-1,0-1 1,0 1 0,1 2-1,55 76 275,-55-79-306,0 1 1,-1 0 0,1 0 0,0 0 0,0-1 0,0 1-1,4 1 1,134 76 5,-133-75-11,0-1 1,11 3-1,149 39-89,-133-39-300,133 6-216,-135-12-82,-18 0 452,154-9-1146,-43-9 544,-88 12-1617,38-4-6735,-175 24 6906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51.3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592 8 14704,'0'0'1775,"-4"-1"-295,-1-1-1251,3 1-88,0 1-1,-1-1 0,1 1 0,0-1 0,-1 1 0,1 0 0,0 0 0,-5 0 0,-99-1 1168,103 1-1230,0 0 0,0 0 1,0 0-1,0 1 0,0-1 0,-4 2 1,-116 35 597,98-26-608,-93 55 42,96-52 10,-64 55 44,85-67-153,-1-1 1,1 0-1,-1 1 0,1-1 0,0 1 0,0 0 0,0-1 0,-2 3 0,-9 20 60,-14 36 0,26-59-63,0 0 0,-1 0 1,1 0-1,0 1 0,-1-1 0,1 0 1,0 0-1,0 0 0,0 0 1,0 0-1,0 1 0,1 0 1,2 16 42,1 0 1,9 23-1,-13-40-41,1 0 1,-1 1-1,1-1 0,-1 0 0,1 0 0,0 0 0,0 0 0,0 0 0,1 2 1,8 6 29,1 0 0,0 0 1,22 12-1,-31-20-23,-1 0 1,1 0-1,-1-1 0,1 1 1,-1-1-1,1 1 0,-1-1 1,1 0-1,1 0 0,30 3 89,40-3-1,-71 0-103,1-1 0,0 1 0,-1 0 0,1-1 0,0 0 1,3-1-1,31-13 11,36-20 0,-51 20 7,91-83 7,-94 79-14,46-64 11,-38 40-12,-27 43-11,0 0-1,0 0 1,0 0 0,0-1-1,0 1 1,0 0-1,0 0 1,0 0-1,0 0 1,0-1 0,0 1-1,0 0 1,0 0-1,0 0 1,0 0-1,0 0 1,1 0 0,-1-1-1,0 1 1,0 0-1,0 0 1,0 0 0,0 0-1,0 0 1,1 0-1,-1 0 1,0 0-1,0 0 1,0 0 0,0 0-1,1 0 1,-1 0-1,0 0 1,0 0-1,0 0 1,1 0 0,-1 0 0,1-1 0,-1 1 1,1 0-1,0 1 0,-1-1 1,1 0-1,-1 0 0,1 0 1,-1 0-1,1 0 0,0 0 1,-1 1-1,1-1 1,-1 0-1,1 1 0,-1-1 1,1 0-1,0 1 0,0 1 2,1 1 0,-1-1 0,1 0 0,-1 1 0,0-1 0,1 4 0,22 64 12,-18-51-20,38 86-57,-43-101 12,1 0 0,0-1 0,0 1 0,0-1 0,3 4 0,102 138-398,-104-141 385,-1-1 1,1 0-1,0 1 0,1-1 0,-1 0 0,5 3 0,135 90-617,-140-94 586,0 0-1,0 0 0,1-1 0,-1 1 0,0-1 0,0 0 1,5 1-1,61 13-660,-49-13 659,27-1 0,-38-1-748,0 0-1,14 3 1,59 7-8669,-192-23 7145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52.04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1 440 14792,'5'78'237,"-5"-52"951,4 168 408,-3-148-770,8 215 248,-7-210-666,13 170 90,-12-185-476,-2-23 5,16 117 224,-11-109-44,-3-16-182,0-4 17,-2-6 148,8-67 35,-9 71-222,2-27 57,3-70 0,-1-22-32,-2 67 52,12-240 27,-9 233-52,30-240 26,-33 283-54,6-22-1,56-204 42,-63 239-65,0 0-1,0 1 0,0-1 1,1 0-1,0 0 1,0 1-1,0-1 0,4-4 1,-6 8-3,15-23 12,26-27 1,-25 34-2,34-25-1,-49 39-4,1 1 1,0-1-1,0 1 0,0 0 0,0 0 0,0-1 0,0 2 1,0-1-1,0 0 0,0 0 0,0 1 0,3-1 0,11-3 21,0 1 0,29-2-1,-26 6-14,0 0-1,24 5 1,-43-6-12,3 1 9,-1-1-1,1 0 1,-1 1-1,1 0 1,-1-1 0,0 1-1,1 0 1,-1 0-1,0 1 1,4 1 0,-6-3-9,17 11 33,0 0-1,15 14 1,-11-5-7,21 26 0,-42-46-26,5 5 54,0 1 0,6 11 0,31 54 111,-9 7-122,-31-73-32,0-1 1,-1 1 0,3 9-1,3 40 36,-6-42-43,-2-1-1,-1 14 1,2-25-4,0 0 0,0 1 0,0 0 1,0 0-1,0-1 0,0 1 0,-1 0 1,1-1-1,0 1 0,0 0 1,-1 0-1,1-1 0,0 1 0,-1-1 1,1 1-1,-1 0 0,1-1 1,-1 1-1,1-1 0,-1 1 1,1-1-1,-1 1 0,1-1 0,-1 1 1,0-1-1,1 0 0,-2 1 1,-8 7 3,-1-1 0,-23 12 0,9-10-40,-27 8 0,48-15-11,0-1 1,0 0-1,0 0 1,0-1-1,0 1 1,-1-1-1,-3 0 1,8 0 46,-109-2-368,-14-12 172,51 7-2864,-67-2-7340,324 22 7831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29.14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65 521 13272,'0'0'1576,"1"5"-263,1 11-650,0-4 65,-1 0 0,5 15-1,1-9-307,2 4-334,5 18-78,-6-18-3,1 2-2,-7-17 14,1 0 1,-2 1-1,1-1 1,-1 1-1,0-1 0,-1 1 1,0 0-1,0-1 1,0 1-1,-3 10 1,3-18-16,0 0-1,0 0 1,0 0 0,0 0 0,0 0-1,0 0 1,0 0 0,0-1 0,0 1-1,0 0 1,0 0 0,0 0 0,0 0 0,0 0-1,0 0 1,0 0 0,0 0 0,0 0-1,0 0 1,0 0 0,0 0 0,-1 0 0,1 0-1,0 0 1,0 0 0,0 0 0,0 0-1,0 0 1,0 0 0,0 0 0,0 0-1,0-1 1,0 1 0,0 0 0,0 0 0,0 0-1,0 0 1,0 0 0,0 0 0,-1 0-1,1 0 1,0 0 0,0 0 0,0 1 0,0-1-1,0 0 1,0 0 0,0 0 0,0 0-1,0 0 1,0 0 0,0 0 0,0 0-1,0 0 1,0 0 0,0 0 0,0 0 0,0 0-1,-1 0 1,1 0 0,0 0 0,0 0-1,0 0 1,0 0 0,0 0 0,-4-9 36,-1-8-19,5 17-15,-28-96 250,0-13-214,22 84 6,-21-110 40,23 108 62,-17-105 61,19 108-76,0-76 73,4 83 22,4-5-76,11-25 0,-16 46-141,-1 1 1,0-1 0,1 0-1,-1 0 1,1 0-1,-1 0 1,1 1 0,0-1-1,-1 0 1,2-1 0,7-4 27,-1-1 0,1 1 1,12-6-1,-10 8-44,8 2-31,19-1 0,-26 4-316,4 4 19,-1 1 0,1 0 0,-1 1 1,23 14-1,1 8 75,17 15-2218,-4-3-9183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29.66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93 298 13360,'1'0'40,"-1"0"0,0 0 1,0 0-1,0-1 0,0 1 0,0 0 1,0 0-1,0 0 0,0 0 1,0 0-1,0 0 0,0 0 1,0 0-1,0-1 0,0 1 1,0 0-1,0 0 0,0 0 1,0 0-1,0 0 0,0 0 1,0 0-1,0-1 0,0 1 1,0 0-1,0 0 0,-1 0 0,1 0 1,0 0-1,0 0 0,0 0 1,0 0-1,0 0 0,0 0 1,0-1-1,0 1 0,0 0 1,0 0-1,0 0 0,-1 0 1,1 0-1,0 0 0,0 0 1,0 0-1,0 0 0,0 0 0,0 0 1,0 0-1,0 0 0,-1 0 1,1 0-1,0 0 0,0 0 1,0 0-1,0 0 0,0 0 1,0 0-1,0 0 0,-1 0 1,1 0-1,0 0 0,0 0 1,0 0-1,0 1 0,0-1 1,0 0-1,0 0 0,4-8 2820,-2 6-2851,0 0 0,0 1 0,1 0 1,-1-1-1,0 1 0,1 0 0,-1 0 1,1 0-1,-1 0 0,1 1 0,0-1 0,5 0 1,3 1-10,17 0 0,-17 0 8,28 3 11,-30-2-15,1-1 0,19 0-1,3-3 4,4-3-4,-25 2-1,-1 0 1,0-1 0,18-10-1,-19 8 18,3-9-4,11-19-1,-20 31-8,-1-1 0,0 1 0,0-1-1,-1 0 1,1 1 0,-1-1 0,0 0 0,0 0-1,-1 0 1,1-10 0,-1 9 1,-1-6 40,-4-2-7,-12-24 0,11 29 59,-6-1-25,-18-13 0,30 23-63,-1-1 0,0 1 1,0-1-1,0 1 0,1 0 1,-1-1-1,0 1 0,0 0 1,0-1-1,0 1 0,-1 0 1,-16-1 62,-1 0 0,-21 2 0,22 2 140,-69 27 95,70-20-70,-66 60 79,69-55-164,-42 58 73,55-72-210,0 0 1,0 0 0,0 1-1,1-1 1,-1 0 0,0 1-1,1-1 1,-1 0 0,1 3-1,-6 20 96,-1 26 0,7-49-112,0 0-1,0 0 1,0 0-1,0 0 0,0 0 1,0 0-1,0 0 1,0 0-1,1 0 1,-1-1-1,0 1 0,1 0 1,0 1-1,16 34 19,-13-28-19,1-1 0,1 1 0,11 12 0,-2-8-4,1 0 0,0 0 1,0-2-1,23 12 0,-17-11-69,91 40-72,-91-41-170,62 27-271,-58-26 15,43 12 0,-67-23 456,0 1 1,0-1-1,0 0 1,0 1-1,0-1 0,0 0 1,0 0-1,0 0 0,0 0 1,0-1-1,0 1 0,0-1 1,0 1-1,0-1 0,0 0 1,0 1-1,0-1 1,2-2-1,-2 2 58,2-3-164,-2 0 59,0-1-1,0 1 0,-1 0 1,0-1-1,2-5 0,-1 0-1163,9-28-8835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30.10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417 520 12824,'-1'-25'1020,"-1"1"1,-8-40 0,9 57-938,-6-25 514,-14-46 0,16 65-569,2 5-34,0 0 0,0 1 0,-5-8 0,-37-63-40,34 62 12,-58-62 18,38 47 226,21 22-180,-16-14 64,26 23-83,0-1 0,0 1 0,-1 0 1,1-1-1,0 1 0,-1 0 0,1 0 0,0-1 0,-1 1 1,1 0-1,0 0 0,-1 0 0,1 0 0,-1-1 1,1 1-1,0 0 0,-1 0 0,1 0 0,-1 0 0,1 0 1,0 0-1,-1 0 0,1 0 0,-1 0 0,1 0 1,-1 0-1,1 0 0,0 1 0,-1-1 0,1 0 0,-11 3 69,0 1 0,0 0 0,1 1 0,-1 0-1,-9 8 1,18-12-49,1-1 1,0 1-1,-1 0 0,1 0 1,0 0-1,0 1 0,0-1 1,0 0-1,-2 3 0,-12 20 186,-18 39 0,32-60-176,0-1 0,0 1 0,0-1 0,1 1 0,-1-1-1,0 5 1,-7 117 366,8-119-344,1 1 0,-1-1 0,1 0 0,1 6 0,46 187 343,-45-188-365,0-1-1,5 12 1,30 66 84,14 10-98,-43-81-50,4 7-35,0 0 0,2-1 0,1-1 1,27 29-1,37 30-1414,-44-43 280,-36-36 1187,0-1 0,0 0 1,0 0-1,0 0 0,0 0 1,0 0-1,0 0 0,1 1 0,-1-1 1,0 0-1,0 0 0,0 0 1,0 0-1,0 0 0,0 0 0,1 0 1,-1 0-1,0 0 0,0 0 0,0 1 1,0-1-1,0 0 0,1 0 1,-1 0-1,0 0 0,0 0 0,0 0 1,0 0-1,0 0 0,1 0 1,-1 0-1,0 0 0,0 0 0,0-1 1,0 1-1,1 0 0,-1 0 1,0 0-1,0 0 0,0 0 0,2-1-53,0 0-1,0-1 0,0 1 0,-1 0 0,1-1 0,0 1 0,-1-1 0,1 0 0,-1 1 1,0-1-1,0 0 0,2-2 0,3-6-1477,20-20-8810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30.50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430 1 14792,'-9'23'342,"8"-23"-252,1 1 1,0-1-1,-1 1 0,1-1 0,0 1 0,-1-1 0,1 0 1,0 1-1,-1-1 0,1 0 0,-1 1 0,1-1 0,-1 0 1,1 0-1,-1 1 0,1-1 0,-1 0 0,0 0 0,-101 45 2124,78-35-1428,-89 36 33,50-20-2072,25-10 949,15-6-2532,-26 10-5828,114-47 6543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30.90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1 243 13808,'0'0'4927,"6"3"-4587,25 10-272,31 3-68,-50-14-4,3 1-16,66-2-20,-77-1 21,1 0-1,-1 0 0,1-1 0,-1 0 0,0 0 0,6-2 0,2 0-1,20-7-15,-32 10 31,1 0 0,-1 0 0,1 0-1,0 0 1,-1-1 0,1 1 0,-1 0-1,1 0 1,-1-1 0,1 1 0,-1-1-1,1 1 1,-1 0 0,1-1-1,-1 1 1,1-1 0,-1 1 0,1-1-1,6-10-27,-1 1 0,0-1 0,6-15 0,-12 25 28,1 0 0,-1 0-1,1 0 1,-1 0-1,0 0 1,0 0-1,0 0 1,1 0-1,-1 0 1,-1-2-1,0-12-14,0 0 0,-7-21-1,3 23 76,-34-46 83,35 53-31,0 1-1,-1 1 1,0-1-1,1 1 0,-2-1 1,-8-5-1,7 5-35,7 5-60,-1 0-1,1 0 1,0-1-1,0 1 0,-1 0 1,1 0-1,0 0 1,-1 0-1,1-1 0,0 1 1,-1 0-1,1 0 0,0 0 1,-1 0-1,1 0 1,0 0-1,-1 0 0,1 0 1,0 0-1,-1 0 1,1 0-1,0 0 0,-1 0 1,1 0-1,0 0 1,-1 0-1,1 0 0,-1 1 1,-13 4 130,1 0-1,-26 15 1,38-19-119,0 0 0,0-1-1,0 1 1,0 0 0,0 0-1,0-1 1,0 1 0,0 0-1,0 0 1,0 0-1,1 0 1,-2 2 0,-48 91 323,49-92-343,0 1 0,0 0 0,0-1 0,0 1 0,0-1-1,0 5 1,-5 110-6,6-114-16,0 1 0,0-1 0,1 1 0,1 5 0,31 96-252,-22-73-2684,10 30-6587,-49-145 7195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5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748 1 14616,'-75'2'2031,"-38"1"201,86-2-1230,-117 10 211,138-10-1205,0-1 1,0 1-1,-9 3 0,-171 51-138,129-37-2950,-55 16-6680,261-79 7363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31.32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126 521 11832,'0'0'5769,"-2"-4"-4979,-28-54-36,23 42-548,-29-85 72,29 78-132,-22-97 42,25 97-126,-6-76 12,10 97-76,-1 0-1,1 0 1,0 1-1,0-1 1,0 0-1,1 0 1,-1-2-1,2-3-16,0 0 0,1 1 0,0-1 0,0 0 0,0 1 0,5-8 0,-8 14-5,0 0 1,1-1-1,-1 1 0,0 0 0,0-1 0,1 1 1,-1 0-1,0 0 0,0-1 0,1 1 1,-1 0-1,0 0 0,1-1 0,-1 1 1,0 0-1,1 0 0,-1 0 0,1 0 0,-1 0 1,0 0-1,1-1 0,0 1 0,4 0-78,0 0-1,1 0 0,-1 0 0,0 0 0,0 1 0,1 0 1,8 3-1,-1 2-731,9 10 311,28 25 0,6 9 68,-16-16-1529,35 31-7682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31.6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1 221 12728,'26'43'3200,"-24"-41"-2987,1 1 0,-1 0 1,0-1-1,1 0 1,-1 1-1,1-1 0,0 0 1,0 0-1,0-1 1,4 3-1,0-1-124,0 0 0,11 2 0,-13-4-90,-1-1 1,1 1-1,0-1 0,-1 0 1,1 0-1,-1-1 0,1 1 1,-1-1-1,5-1 1,-2 0-2,-3 2 0,1-1 0,-1 0 0,0 0 0,1-1 0,3-1 0,2-1 1,28-13-1,-21 6 3,29-23 0,-36 24 7,1-4 2,14-29 1,-20 31 22,-3-2-9,0 0-1,-1-16 0,-3 19 125,0 5-107,0 0-1,0 0 1,-1 0 0,0 1 0,0-1 0,-1 1-1,1-1 1,-1 1 0,-1 0 0,1 1 0,0-1 0,-6-3-1,9 8-38,1-1 0,0 1-1,0 0 1,0 0-1,0 0 1,-1 0-1,1 0 1,0 0 0,0 0-1,0 0 1,-1 0-1,1 0 1,0 0 0,0 0-1,0 0 1,-1 0-1,1 0 1,0 0-1,0 0 1,0 0 0,-1 0-1,1 0 1,0 0-1,0 0 1,0 0-1,-1 0 1,1 0 0,0 1-1,0-1 1,0 0-1,0 0 1,0 0-1,-1 0 1,1 0 0,0 0-1,0 1 1,0-1-1,-13 10 28,0 1-1,-12 13 1,16-11 39,-29 66 17,32-63-92,-6 66-70,12-65-270,16 58-241,-10-62-272,13 14-799,39 42-1,-34-44 1389,-14-18-41,3-1-341,1-1-1,17 4 1,23 8-7300</inkml:trace>
  <inkml:trace contextRef="#ctx0" brushRef="#br0" timeOffset="1">593 239 12376,'7'15'120,"10"29"1417,6 28 316,-16-50-827,5 35 0,-8-36-870,0 6 438,3 33-1,-2-14-532,-7-55-77,0-17-333,2-45-49,1 55 178,12-74-42,-11 72 270,2 0-1,9-26 1,-9 30 19,-3 10 10,0-1 0,1 1 0,-1 0-1,1 0 1,0-1 0,0 1-1,1 0 1,-1 1 0,1-1 0,5-6-1,-7 10-34,-1-1-1,0 1 1,0 0-1,0 0 1,0 0 0,0-1-1,0 1 1,1 0-1,-1 0 1,0 0-1,0 0 1,0 0-1,1-1 1,-1 1 0,0 0-1,0 0 1,0 0-1,1 0 1,-1 0-1,0 0 1,0 0-1,0 0 1,1 0 0,-1 0-1,0 0 1,0 0-1,0 0 1,1 0-1,-1 0 1,0 0-1,4 0 6,-1 1-1,0 0 1,0 0-1,-1 0 0,1 1 1,0-1-1,0 0 1,0 1-1,4 4 0,0 1 36,23 53-70,9 28-1030,-32-75 320,2-2 435,1 0 1,15 12-1,-25-22 293,1-1 0,-1 1-1,1-1 1,0 1 0,-1-1 0,1 0 0,0 1 0,0-1-1,-1 0 1,1 1 0,0-1 0,1 0 0,11 2-445,0-1 0,1 0 0,14-1 0,-26 0 247,63 3-9165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32.03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307 1 13088,'-8'4'-167,"-6"5"1933,-17 6 0,16-9-594,1-1-625,-20 11 0,-67 38 17,41-22-453,57-30-95,0 0 1,0 0-1,0 1 1,0-1-1,0 1 0,-2 3 1,1-2-11,2 1 16,4 26 11,1-24-20,12 12-2,1-2 0,1 0 0,20 15 0,-27-23 2,-1 0 0,0 0 0,12 16 0,-13-15-10,1 3 10,26 61 10,-33-70-15,0 0 1,0 0-1,-1 0 0,1 0 1,-1 1-1,1 7 0,-1-1 1,4 28-1,-5-32-8,0 1-1,0-1 1,-1 1 0,0-1 0,-2 8-1,3-15-1,0 0 1,0 1-1,0-1 0,0 0 0,-1 1 0,1-1 0,0 0 0,0 1 0,0-1 0,0 0 0,0 0 0,-1 1 0,1-1 0,0 0 0,0 0 0,-1 1 1,1-1-1,0 0 0,-1 1 0,-1 0-71,-1 1-1,1-1 1,-1 0 0,1 1 0,-1-1 0,0-1-1,0 1 1,0 0 0,1-1 0,-1 1-1,0-1 1,0 0 0,0 0 0,0 0 0,0 0-1,0 0 1,0-1 0,1 1 0,-1-1 0,-4-1-1,-13-8-203,20 10 240,-1 0 0,1 0 0,0-1-1,-1 1 1,1 0 0,-1 0 0,1-1 0,0 1-1,-1 0 1,1-1 0,0 1 0,0 0 0,-1-1-1,1 1 1,0 0 0,0-1 0,-1 1 0,1-1-1,-5-12-407,-8-23 0,12 24 232,5-59-1937,1 6-7316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32.41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0 248 12824,'18'13'1178,"-14"-10"-645,0 0 1,0 0-1,0 0 0,0-1 1,1 1-1,8 2 0,4 1-607,-14-5 63,1 0-1,0 0 1,-1 0-1,1 0 0,0-1 1,-1 1-1,8-1 1,48-1-108,-47-2-108,44-24-91,-47 20 86,-2-3 161,-1 0 0,0 0 1,7-17-1,-12 26 67,-1 1 0,1-1-1,-1 0 1,0 0 0,1 0 0,-1-1-1,0 1 1,0 0 0,0 0 0,0-1 0,-1-11-7,-1 1 0,0-1 1,-4-13-1,0 13 79,-5-4 84,0 1 0,-1 1 1,0-1-1,-15-12 0,5 12-23,21 16-117,1-1 0,0 1 0,-1 0-1,1 0 1,0-1 0,-1 1 0,1 0-1,0 0 1,-1 0 0,1 0-1,0 0 1,-1 0 0,1-1 0,0 1-1,-1 0 1,1 0 0,-1 0 0,1 0-1,0 0 1,-1 0 0,1 1-1,0-1 1,-1 0 0,1 0 0,0 0-1,-1 0 1,1 0 0,-1 1-1,-10 3 84,1 1 0,-1 0-1,1 1 1,-14 11 0,23-16-59,-1 0 0,1 0 1,0 0-1,-1 0 0,1 0 1,0 1-1,0-1 0,-1 3 0,-11 17 175,-17 42 0,30-62-198,-1 1 0,0-1 1,1 1-1,0-1 0,-1 1 1,1 0-1,0-1 0,0 1 1,0-1-1,0 4 0,1 13 61,2 20-1,-1-26-67,1-1 0,0 1 0,1 0 0,7 15-1,0-6 5,1-1 0,25 33-1,20 17-152,-29-40-431,120 105-122,-103-96-1441,43 42-6292,-205-188 6324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06.6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0 291 12824,'0'0'3576,"2"-6"-2843,6-30-145,8-27-110,-15 58-407,0-1 0,1 0-1,4-8 1,-1 2-27,8-23-9,-9 26-32,0 1 0,1-1 0,8-10 0,-13 19-2,0-1 0,0 1 1,1 0-1,-1-1 0,0 1 0,1 0 1,-1-1-1,0 1 0,0 0 1,1 0-1,-1-1 0,1 1 0,-1 0 1,0 0-1,1 0 0,-1-1 0,0 1 1,1 0-1,-1 0 0,1 0 1,0 0-1,15-3 27,31-1 0,-32 6 60,130 32 89,-13-1 48,-119-32 75,85-7 126,-74 2-100,116-24 105,-104 20-238,77-14 1,183-22 31,50 36 47,-335 8-245,18 4 1,223 41 49,-141-25-53,91 20 19,-126-22-37,123 13-9,-193-30 2,36 4-17,158 14-9,-162-16-20,137 3-10,-143-7 50,44-1 1,7-3 4,-60 3 24,-1 0 0,0-2 0,0-1 0,39-14 0,-61 19-21,0 0-1,0 0 1,1 0 0,-1 0 0,0 0 0,0 0 0,0 0-1,0 0 1,0 0 0,0 0 0,0 0 0,0 0 0,1-1-1,-1 1 1,0 0 0,0 0 0,0 0 0,0 0 0,0 0-1,0 0 1,0 0 0,0 0 0,0 0 0,0-1 0,0 1-1,0 0 1,0 0 0,0 0 0,0 0 0,0 0 0,0 0-1,0 0 1,0-1 0,0 1 0,0 0 0,0 0 0,0 0 0,0 0-1,0 0 1,0 0 0,0 0 0,0-1 0,0 1 0,0 0-1,0 0 1,0 0 0,0 0 0,0 0 0,0 0 0,-1 0-1,1 0 1,0 0 0,0 0 0,0-1 0,0 1 0,0 0-1,0 0 1,0 0 0,0 0 0,-1 0 0,1 0 1,-1-1 0,0 1 0,0-1-1,0 1 1,0 0 0,0-1 0,0 1 0,0 0-1,0 0 1,0-1 0,0 1 0,0 0 0,0 0 0,-2 1-1,-18 2 25,14-2-28,-6 1 5,-28 6 8,-78 20 2,84-20-20,-79 20 1,-19 4 2,77-20-8,-87 18 4,-36 4 6,-1-4 2,0-2 2,-40 4 4,-285 48 133,274-44-51,192-30-79,-137 29 90,-38 5 124,198-38-216,5-1-3,1 0 0,-16-1-1,-17 0 4,-6-4-6,-1-2-41,45 5 26,1 0 0,-1 0 1,0 0-1,1-1 1,-1 0-1,1 0 1,-6-3-1,9 3-82,5 0-35,61-34-175,-44 27 132,122-33-56,-102 32 118,91-15 4,21-4 78,-91 18-8,254-40 0,-255 41 60,211-31 54,-222 34 150,180-21 70,-188 24-174,-19 2-59,176-6 272,-181 8-253,105 4 126,-2 11-84,-121-15-125,0 0 1,0 0 0,0 0 0,0 0 0,0 0-1,0 0 1,0 0 0,1 0 0,-1 0-1,0 0 1,0 0 0,0 0 0,0 0-1,0 0 1,0 0 0,0 0 0,0 0 0,0 0-1,0 0 1,0 0 0,0 0 0,0 0-1,0 0 1,0 0 0,0 0 0,0 0-1,0 0 1,0 0 0,0 0 0,0 0 0,0 0-1,0 0 1,0 0 0,1 0 0,-1 0-1,0 0 1,0 0 0,0 0 0,0 0 0,0 0-1,0 0 1,0 0 0,0 0 0,0 0-1,0 0 1,0 0 0,0 0 0,0 0-1,0 0 1,0 0 0,0 0 0,0-1 0,0 1-1,0 0 1,0 0 0,0 0 0,0 0-1,0 0 1,0 0 0,0 0 0,0 0-1,0 0 1,0 0 0,0 0 0,0 0 0,0 0-1,0 0 1,0 0 0,0 0 0,-13-4-108,-65-12-3,50 12 46,-68-9 3,-19-3 28,64 11-80,-232-11-126,197 11-2717,-83-4-7312,395 21 7728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0.8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9864,'92'0'126,"-66"1"509,143 2-6,-134-1-1314,119 20-403,-130-17-265,-13-1 1012,0 0 0,-1 1 0,1 1 1,10 6-1,-21-11 328,0-1 1,1 0-1,-1 0 1,0 0 0,0 0-1,1 0 1,-1 1-1,0-1 1,0 0-1,0 0 1,1 1-1,-1-1 1,0 0-1,0 0 1,0 1-1,0-1 1,1 0 0,-1 0-1,0 1 1,0-1-1,0 0 1,0 1-1,0-1 1,0 0-1,0 0 1,0 1-1,0-1 1,0 0 0,0 1-1,0-1 1,0 1-1,-1 4-56,0-1 0,0 1 1,-1 0-1,1 0 0,-1-1 0,0 1 0,0-1 0,-1 1 1,-4 5-1,-1 4-311,-22 47-2593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1.3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3148 173 9416,'-201'4'336,"145"-4"1344,-117 0 0,-27-2-1112,113 1 593,-147-3 4,-17-2-775,149 4 391,-406 0 229,410 3-670,-349 15 88,368-12-328,-96 8 0,15 2-40,106-10 140,-58 2 0,21-3-146,63-2 14,-57 4 56,79-6 107,6-2-152,4-3-16,18-7-23,-20 12-38,0 0 0,1 0 0,-1 0 0,1 0 0,0 1-1,4-1 1,86-18 12,29-2-2,-61 13 34,120-11 1,27-2-27,-113 12 33,170-15 1,83-3-42,10 6-7,6 5-4,-15 6-1,-68 9-2,-180 1-12,119 0 1,-22 0 6,-133 0-11,64 0 3,-29 2 4,-70-1-27,50-1-21,-76 0-48,-5 1 70,-6 2 8,-40 2-59,-130 12 1,132-13-18,-214 14-49,202-16-4,-256 3-46,248-4 112,-269 7-51,266-6-44,-280 20-175,328-20 16,-26 5 0,46-7 346,-153 29-688,5 7 528,59-16-1932,-92 19-5936,422-91 6027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2.87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5296,'0'0'0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3.32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1269 58 2784,'57'9'12,"-32"-5"48,1-2-1,34-1 1,-38-2 84,6 2 769,139 4 456,-125-4-1,86 3 4,15 1-893,-87-3 542,203 15 364,-210-12-611,177 21 244,-186-22-564,158 17 275,-115-15-500,-82-6-200,0 1-1,0-1 1,1 0-1,-1 0 1,0 0-1,0 0 1,0 0-1,1-1 0,-1 1 1,0 0-1,0-1 1,1 1-1,-1-1-26,-1 1-1,0 0 1,0 0-1,0 0 1,0 0-1,0 0 1,0 0-1,0 0 1,0-1-1,0 1 1,0 0-1,0 0 0,0 0 1,1 0-1,-1 0 1,0 0-1,0-1 1,0 1-1,0 0 1,0 0-1,0 0 1,0 0-1,0 0 1,0-1-1,-1 1 1,1 0-1,0 0 1,0 0-1,0 0 1,0 0-1,0 0 0,0-1 1,0 1-1,0 0 1,0 0-1,0 0 1,0 0-1,0 0 1,0 0-1,-1 0 1,1 0-1,-8-2 34,-95-13 17,67 12-24,-87-4 4,-25-2 3,82 6 105,-111 0 0,-13 1-84,110 2 84,-336 3 80,329-2 40,-363-5 138,364 2 37,-297-12 159,318 10-254,-70-5 0,17-1-212,80 6 172,25 3-179,-146-21 749,148 19-820,11 3-50,0 0 1,0 0-1,0 0 0,0 0 0,0 0 0,0 0 0,0 0 0,0 0 0,0 0 1,0-1-1,-1 1 0,1 0 0,0 0 0,0 0 0,0 0 0,0 0 0,0 0 1,0 0-1,0 0 0,0 0 0,0 0 0,0 0 0,0 0 0,0 0 0,0 0 1,0-1-1,-1 1 0,1 0 0,0 0 0,0 0 0,0 0 0,0 0 0,0 0 1,0 0-1,0 0 0,0 0 0,0 0 0,0-1 0,0 1 0,0 0 0,0 0 1,0 0-1,0 0 0,0 0 0,0 0 0,1 0 0,-1 0 0,0 0 0,0 0 1,0-1-1,0 1 0,0 0 0,0 0 0,0 0 0,0 0 0,5-2 0,-1 0 0,1 0 0,0 0 0,0 1 0,6-2 0,50-11-121,-54 13-30,1 0-1,0 0 1,9 0 0,129-5-451,33 3 465,-76 1-2047,92-3-6292,-455 12 6362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19.3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3 169 14072,'1'-22'792,"0"18"-467,-1 0-1,0 0 0,1 0 0,-2 0 1,1 0-1,-2-7 0,1 8 8,1 2-252,-1 1 1,1-1-1,0 1 0,0 0 0,0-1 0,-1 1 0,1-1 0,0 1 1,0-1-1,0 1 0,0-1 0,0 1 0,0-1 0,0 1 0,0-1 1,0 1-1,0-1 0,0 1 0,1-2 0,0 1 20,0-1 1,1 0-1,-1 0 0,0 0 0,1 0 0,0 1 1,-1-1-1,1 1 0,3-2 0,12-9-100,6 0 0,11-1 0,12 0 0,69-6 0,-109 18-1,20-2-4,118-4 2,-109 8-4,187 11-2,-174-7 2,202 32-5,-198-27-8,238 64-6,-105-14 13,-131-38 6,64 35 0,-48-16 8,-40-23 19,137 86 8,-132-82-8,143 102 22,-169-118-13,-1 0 0,11 11-1,157 159 108,-142-138 26,-17-19-108,147 170 117,-112-125-82,-3 2 0,55 97 0,-66-91-28,-23-40 112,67 152 79,-67-143-32,53 193 83,-56-185-110,43 193 83,-45-192-56,26 211 74,-30-208-148,29 221 68,-29-220-28,20 229 48,23 70-147,-35-259-48,-8-57 81,28 170 43,-25-161-68,42 214 35,-39-204-70,59 237 24,-56-233-22,54 236 27,-54-236-36,71 252 22,-67-248-22,79 251 15,-77-253-46,89 237 11,-87-241-20,102 235 17,-100-235 36,104 212 25,-102-217-38,122 231 15,-65-138-51,17 32 13,-63-101-17,-20-44 29,85 164 16,-81-156-38,107 170 11,-102-170 2,42 56 1,15 15-26,66 64 15,8-10 74,-57-62-7,-81-86-68,41 32 3,20 12-18,80 48 2,-130-92 4,130 64 2,-128-66-20,28 13 3,137 67 2,-74-28 0,-70-41 0,67 26 2,-97-45 4,40 9 1,15 0-6,3-4-1,4-6 0,2-3 0,0-6 0,81 1-2,-138 0-10,42-1 4,12 1 6,-2 1 2,-2 1 0,74 11 4,-130-9 0,6-1 2,93 12 30,42 4 200,-148-17-222,35-2 56,51-4 12,-53 0 22,-33 2-88,48-6 116,15-2 7,-77 10-115,1 0 0,-1 1 0,1-1-1,0 1 1,-1 0 0,6 1 0,3 0 2,1 1-11,-8-2 10,-1 1 1,1-1-1,-1 0 0,7-1 1,0 0 15,93-9 228,-94 9-251,-2 0 3,0 0-1,0 0 0,0-1 1,9-3-1,85-29 61,-78 27-99,41-6-1,-60 13-21,-1 0 1,0 0-1,0 0 0,0 1 1,0-1-1,6 3 0,-9-3-17,0 1-1,0 0 1,0-1-1,-1 1 1,1 0-1,0 0 1,-1 0-1,1 0 0,-1 0 1,1 1-1,-1-1 1,0 0-1,1 1 1,-1-1-1,0 1 1,0-1-1,0 1 0,0-1 1,0 1-1,0 0 1,0 1-1,-1 1-288,0 0 0,0-1 0,0 1 0,-1-1 0,1 1 0,-3 4 0,-3 14-13662,11-36 11227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4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0 13808,'0'0'71,"1"0"1,0 1 0,-1-1-1,1 0 1,-1 0 0,1 0-1,-1 1 1,1-1 0,-1 0 0,1 1-1,-1-1 1,1 0 0,-1 1-1,1-1 1,-1 1 0,1-1-1,-1 0 1,0 1 0,1-1-1,-1 1 1,0-1 0,1 1 0,-1 0-1,0-1 1,0 1 0,1-1-1,-1 1 1,0-1 0,0 1-1,0 1 1,2 22 3146,-2-17-2813,1 27-331,-4 69-72,2-82 4,-21 146 46,12-115 56,5-32-55,2-8 50,0 0 0,1 0 1,0 13-1,1-22-107,1-2 3,0-1 0,0 0 0,0 0 0,0 0 0,0 1 0,1-1 1,-1 0-1,0 0 0,0 0 0,0 1 0,0-1 0,0 0 0,0 0 0,1 0 0,-1 0 1,0 0-1,0 1 0,0-1 0,0 0 0,1 0 0,-1 0 0,0 0 0,0 0 0,0 0 1,1 0-1,-1 0 0,0 0 0,0 0 0,0 0 0,1 0 0,-1 0 0,0 0 0,0 0 0,0 0 1,1 0-1,-1 0 0,0 0 0,0 0 0,0 0 0,1 0 0,-1 0 0,66-18-32,-47 13 28,36-3 3,21-1 2,-42 9 13,1 1 0,46 8 0,-76-8 26,-1 0-1,1 0 1,-1 0 0,8 3-1,66 28 156,4 9-106,-79-40-66,-1 1 1,1-1-1,-1 0 0,0 1 1,1 0-1,-1-1 1,0 1-1,0 0 1,0 0-1,3 4 0,-5-6-22,52 68 247,-8 11-155,-42-75-56,0 0 0,0 0-1,0 1 1,-1-1 0,2 8 0,-3-12-36,16 83 218,-12 5-172,-3-85-46,-1 1 1,0-1 0,-1 1 0,1-1 0,-1 1 0,1-1 0,-3 5-1,3-8 0,-5 21 4,-14 29-1,10-31-10,-19 27-1,27-44 2,0-1-1,0 1 0,-1 0 1,1 0-1,0-1 0,-1 1 1,1-1-1,-1 1 0,1-1 1,-1 0-1,-2 2 0,4-3 7,-13 8-26,0 0-1,-19 9 0,14-10-57,-32 8 0,48-15 21,0 1 0,0 0 0,0-1-1,0 0 1,0 1 0,0-1 0,0 0 0,0 0-1,0 0 1,0-1 0,-4 0 0,-11-1-189,0-2 1,-17-5-1,13 1 107,-27-15-1,48 23 146,-8-4-696,0 1 0,0 0-1,-10-3 1,-65-22-8345,194 65 6816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0.3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30 1 13088,'0'0'1377,"6"3"-225,0 1-974,-2-1 71,0-1 0,0 1 0,9 3 0,149 60 2142,-151-62-2310,0-1-1,20 3 1,-18-5-39,19 7-1,1 3 155,34 17-1,-61-24-148,72 31 554,-73-33-543,0 0 0,0 0 0,0 1 0,7 4 0,-4-2-1,-7-4-26,1 0 1,-1 1 0,0-1-1,0 0 1,1 0 0,-1 0-1,0 1 1,0-1 0,0 1-1,-1-1 1,1 1 0,0-1-1,0 1 1,-1 0 0,1-1-1,-1 1 1,0-1 0,1 4-1,-1-2 12,0 5 205,-1-5-171,0 4-4,-1 0 0,0-1 0,-1 1 1,0-1-1,1 0 0,-2 0 0,-6 10 0,-46 63 334,42-62-172,-71 76 63,66-73-238,-88 83-25,84-81-222,-101 95-191,86-82-2881,-36 34-7455,173-161 8074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4.4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14072,'11'8'6159,"-11"-8"-6066,0 0 1,0 0 0,0 0 0,0 0-1,0 0 1,0 0 0,0 1 0,0-1 0,0 0-1,0 0 1,13 69 325,-4 27-295,-2-17-70,1-10-32,-6-45-15,5 100 90,-7-101-95,-6-39-35,4 8 25,1 5-16,1-1 1,-1 1 0,1-1 0,0 0 0,0 0 0,0-3-1,2-78-156,5 1 56,-5 66 110,0 8 38,0 0 1,1-1 0,0 1 0,0 0-1,1 1 1,6-11 0,-5 16 210,6 0-79,19-6 0,-20 9-28,43 9 56,-48-7-153,1 0 0,-1 1 1,0 0-1,0 0 0,-1 0 0,1 0 1,0 1-1,5 4 0,-4-4-14,3 4 5,0 0-1,-1 0 1,0 1-1,0 0 0,0 0 1,11 17-1,2 2-91,-21-27 49,0 1-1,1-1 0,-1 0 0,0 1 1,1-1-1,-1 1 0,1-1 0,-1 0 0,0 1 1,1-1-1,-1 0 0,1 1 0,-1-1 1,1 0-1,-1 0 0,1 1 0,-1-1 1,1 0-1,0 0 0,-1 0 0,1 0 1,-1 0-1,1 0 0,-1 0 0,1 0 1,0 0-1,-1 0 0,1 0 0,-1 0 1,1 0-1,-1-1 0,1 1 0,-1 0 1,1 0-1,-1 0 0,1-1 0,-1 1 1,1 0-1,-1-1 0,1 1 0,0-1 0,2-3-214,0 1-1,0-1 0,-1 0 0,4-6 0,-1 1 349,39-51 61,-39 56 300,41-15 179,-45 19-625,0-1-1,-1 1 0,1 0 0,0 0 1,-1 0-1,1 0 0,0-1 0,0 1 1,-1 0-1,1 0 0,0 1 0,-1-1 1,1 0-1,0 0 0,1 0 0,8 3 40,0-1 0,0 1 0,0 1 0,0 0 0,0 0 0,0 1 0,-1 0-1,0 1 1,0 0 0,-1 0 0,9 9 0,8 12 74,-2 1-1,28 46 1,-41-58-92,29 72-11,-33-70-162,11 86-885,-13-88 607,7 24-2792,-5-13-7212,-14-63 7813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4.9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170 213 12640,'-18'-45'236,"15"37"265,6 7 179,0 0-542,0 1 0,0 0-1,1 0 1,-1 0 0,0 0 0,0 0 0,0 1 0,0-1 0,1 1-1,-1 0 1,5 2 0,7 2 654,78 22 1362,-87-27-2148,11-6 1,-14 5-7,0-1 1,-1 0-1,1 0 0,4-4 0,-3 2 1,0-1-1,0 0 0,0 0 0,-1 0 1,5-10-1,-6 5 8,-3-49 18,-2 48 36,-3 0-1,-17-21 0,23 32-46,0-1 0,-1 1 0,1-1-1,-1 1 1,1-1 0,-1 1 0,1 0-1,-1-1 1,1 1 0,-1 0 0,1-1-1,-1 1 1,1 0 0,-2-1 0,-7-1 51,0 0 1,0 0-1,0 1 0,-9-1 1,6 4 239,-59 22 116,56-18-256,0 0 1,0 2-1,-22 15 1,18-11 83,-28 21 197,40-28-352,0 0 0,1 1 0,0 0 0,0 0 0,-6 10 0,10-10 78,2-4-152,0 0-1,0 0 0,1 0 1,-1 0-1,1 1 1,-1-1-1,1 0 0,0-1 1,0 1-1,-1 0 1,2 0-1,1 3 0,0-1 22,2 1-1,-1 0 1,0-1-1,6 4 0,28 22 63,68 51 42,-94-70-141,-6-6-10,-1-1 1,11 8 0,-11-9 71,14 9-575,29 26-1,-48-38 493,0 0-1,0 0 0,0 0 1,0 0-1,0 0 0,0-1 0,0 1 1,0 0-1,0 0 0,0 0 1,0 0-1,0 0 0,0 0 0,0 0 1,0 0-1,0 0 0,0 0 1,0 0-1,0 0 0,0 0 0,0 0 1,0 0-1,0 0 0,1 0 1,-1 0-1,0 0 0,0 0 1,0 0-1,0 0 0,0 0 0,0 0 1,0 0-1,0 0 0,0 0 1,0 0-1,0 0 0,0 0 0,0 0 1,0 0-1,0 0 0,0 0 1,1 0-1,-1 0 0,0 0 1,0 0-1,0 0 0,0 0 0,0 0 1,-1-27-859,-1-1-148,-3-46-2239,3 40-5349,5 80 6469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5.5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89 35 15328,'0'0'5753,"-22"-11"-11535,-31-10 5617,46 19 711,1 1 3567,6 9-4833,18 50-2948,-8-28-6825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5.9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15416,'13'72'1583,"3"44"200,-12-89-790,27 342 886,-28-333-1762,1 16 116,5 107 146,-7-87-352,-2 9-22,0-53-14,-1 8-118,-7 54-1,4-66-453,-1 1-1,-14 41 0,19-65 512,0-1 1,-1 1-1,1 0 0,0-1 1,0 1-1,-1-1 1,1 1-1,-1 0 0,1-1 1,0 1-1,-1-1 0,1 1 1,-1-1-1,1 0 0,-1 1 1,1-1-1,-1 1 0,1-1 1,-1 0-1,0 0 1,1 1-1,-1-1 0,1 0 1,-1 0-1,0 1 0,1-1 1,-1 0-1,0 0 0,0 0 1,-1-2-185,-5-35-2177,1 3-8209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6.38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628 0 15152,'-7'4'564,"0"0"0,0-1 0,0 0 1,-1 0-1,1-1 0,-1 0 1,0 0-1,-11 0 0,-8 3 573,-47 14-449,-80 31-1,120-39-786,-64 13-1,82-21-660,-61 27-341,54-21-1959,-23 7-6340,107-38 7098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6.8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15688,'11'41'305,"-7"-22"1223,11 117 505,-12-97-1060,3 84 1,-1 18-676,-4-87 222,-4 201 108,1-173-618,-10 160 24,11-223-30,0-19-17,1 0 1,-1-1-1,1 1 0,-1 0 0,1 0 0,0-1 0,-1 1 0,1-1 1,0 1-1,-1 0 0,1-1 0,0 1 0,-1-1 0,1 1 0,0-1 1,0 1-1,0-1 0,-1 1 0,1-1 0,0 1 0,0-1 0,0 1 1,0-1-1,0 1 0,0-1 0,0 1 0,0-2 0,8-31-107,-4 20 108,39-69 224,-30 61-130,-7 14 226,-3 5-283,-1 0 0,1 1 0,-1-1 0,1 0 0,0 1 0,-1-1-1,1 1 1,0 0 0,0 0 0,0 0 0,0 0 0,0 1 0,0-1 0,0 1 0,0 0 0,0 0 0,0 0 0,6 1 0,-4 1-13,1 0 0,-1 0-1,1 1 1,-1 0 0,0 0-1,0 0 1,0 0 0,0 1 0,-1 0-1,1 0 1,-1 0 0,6 9-1,-2-1 11,22 62-46,-26-60-102,0 0 0,-1 0 0,-1 0 0,2 17 0,-3-18-24,-1 2-784,-2-4 513,-1 0 0,-7 19-1,5-16-2495,-4 17-6592,21-72 7168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7.3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346 165 15152,'0'0'5569,"-6"-8"-5184,-19-29-308,16 26-77,-1 1 0,0 0 0,-16-12 0,22 19-1,-8-5-4,7 6 4,-3-2 0,0 1 0,-1 0 0,1 0 0,-1 1 0,1 0 0,-1 0 1,-11 0-1,-15 1-1,24 1 2,-20 4 0,21-2 0,-1 2-1,0-1 0,-17 10 1,27-13-1,1 0 0,-1 0 0,0 1 1,1-1-1,0 0 0,-1 1 0,1-1 1,-1 0-1,1 1 0,-1-1 0,1 0 1,0 1-1,-1-1 0,1 1 0,-1 0 1,-9 18-8,9-16 8,0-1 0,0 1 0,1 0 0,-1 0 0,1 0 0,0-1 0,0 6 0,0-4 1,1 1-1,0-1 1,0 0 0,0 0 0,3 6 0,-1-3 0,0-1 0,9 14 0,-4-10 5,1 0 0,0-1 1,1 0-1,0-1 0,0 0 1,1 0-1,12 6 0,-15-9 1,-6-4 7,1 1-1,1-1 1,-1 1-1,0-1 1,0 0-1,5 1 1,-1-1 8,0 0 1,-1 0 0,1-1-1,7 0 1,-13 0-20,-1 0-1,1 0 1,-1 0-1,0 0 1,1 0 0,-1 0-1,0 0 1,1 0-1,-1-1 1,1 1 0,-1 0-1,0 0 1,1 0-1,-1-1 1,0 1 0,1 0-1,-1 0 1,0-1-1,0 1 1,1-1 0,7-8 24,1-1 1,10-18-1,-14 16 33,-1-11-18,1-23-1,-6 33 12,-2-1-82,-1 0-1,-1 0 0,0 0 0,-1 1 0,-9-16 1,-1 9-151,16 20 144,0-1 0,0 1 0,0 0-1,0-1 1,-1 1 0,1 0 0,0 0 0,0-1 0,0 1 0,-1 0 0,1 0 0,0 0 0,0 0 0,-1-1 0,1 1 0,0 0 0,-1 0 0,1 0 0,0 0-1,0 0 1,-1 0 0,0-1-27,-1 1-1,1 0 0,-1 0 0,1 0 0,0 1 0,-1-1 0,1 0 1,0 0-1,-1 1 0,1-1 0,0 1 0,0-1 0,-1 1 1,1 0-1,0-1 0,-2 2 0,3-2 53,0 0 1,0 0-1,0 0 0,0 0 0,0 0 1,0 0-1,0 1 0,0-1 0,0 0 1,-1 0-1,1 0 0,0 0 0,0 0 1,0 0-1,0 0 0,0 0 0,0 0 1,0 0-1,0 0 0,0 0 0,0 0 1,0 1-1,0-1 0,0 0 0,0 0 1,0 0-1,0 0 0,0 0 0,0 0 1,0 0-1,0 0 0,0 0 0,0 0 1,0 1-1,0-1 0,0 0 0,0 0 1,0 0-1,0 0 0,0 0 0,0 0 1,0 0-1,0 0 0,0 0 0,0 0 0,0 1 1,0-1-1,0 0 0,0 0 0,0 0 1,0 0-1,0 0 0,1 0 0,-1 0 1,0 0-1,0 0 0,0 0 0,0 0 1,0 0-1,0 0 0,0 0 0,19 15-516,7 3-2064,-5-3-5848,-49-35 6341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7.7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295 0 15328,'10'49'246,"-10"-49"-171,0 0 0,0 0 0,0 1 0,0-1 0,0 0 0,0 1 0,0-1 0,0 0 1,0 1-1,0-1 0,1 0 0,-1 0 0,0 1 0,0-1 0,0 0 0,0 0 0,0 1 0,1-1 0,-1 0 0,0 0 0,0 1 0,1-1 0,-1 0 0,0 0 0,0 0 0,1 1 0,2-4 372,-1-1-102,-1-1 1,1 1-1,-1-1 0,1 0 0,-1 1 0,-1-1 0,1 0 0,-1-8 0,0 72-433,0 53 36,0-83-40,0 138-15,1-125 100,6 85 1,1 15 3,-3-88-2,33 202 10,9-17 62,-36-203 26,-3-13 196,-8-23-239,0-14-108,-1 0 1,0 0-1,-1 1 1,-1-1-1,0 0 1,-6-17-1,-6-7-6,7 23-101,-46-58-49,53 71 202,0 1-1,-1-1 1,1 1-1,0-1 1,-1 1-1,0 0 1,-1-2-1,-79-43-113,80 45 122,1 1 1,0-1 0,-1 1-1,1-1 1,-1 1 0,1-1-1,-1 1 1,0 0 0,-1 0-1,-41-2-29,31 3 31,-1 1 0,-13 3-1,15-2 11,1 1 0,-1 0 0,1 0-1,0 2 1,-14 8 0,13-5 227,3 1-118,0 1-1,-14 22 1,22-32-88,1 0 1,-1-1-1,1 1 0,-1 0 0,1 0 0,0 0 0,-1 1 0,1-1 0,0 0 0,0 1 0,-1 14 123,0 1-1,4 21 1,-3-36-113,0-1 1,0 1-1,1-1 0,-1 1 0,1-1 1,-1 1-1,1-1 0,1 3 0,51 82 452,-40-69-158,70 53 77,-65-57-362,27 15 4,9-1-42,-6-6 2,32 17-794,-70-32 702,-5-3-145,0 0-1,0 0 1,7 6-1,3 5-257,9 7-2551,-6-5-6678,-43-37 7294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8.14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1 485 16855,'0'0'6584,"8"-4"-6624,24-13-36,-18 7-262,49-50-116,-50 43 196,50-90-82,-52 85 166,12-32 1,1-6 138,16-52 106,-34 92-30,-6 20-38,0 0 0,0 0 0,0 0 0,0 0 0,0 0 0,0 0-1,1 0 1,-1 0 0,0 0 0,0 0 0,0 0 0,0 0 0,0 0 0,0 0 0,0 0-1,0 1 1,0-1 0,0 0 0,0 0 0,0 0 0,1 0 0,-1 0 0,0 0-1,0-1 1,0 1 0,0 0 0,0 0 0,0 0 0,0 0 0,0 0 0,0 0 0,0 0-1,0 0 1,0 0 0,0 0 0,0 0 0,1 0 0,-1 0 0,0 0 0,0 0-1,0 0 1,0 0 0,0 0 0,0 0 0,0 0 0,0 0 0,0-1 0,0 1-1,0 0 1,0 0 0,0 0 0,0 0 0,0 0 0,0 0 0,0 0 0,3 4 26,-1 0 1,1 1-1,-1-1 1,0 1-1,0 0 1,1 7-1,-2-10-18,5 22 60,-1-1 0,3 41 0,-6-43-47,4 11 98,33 175 72,-30-163 28,35 165 84,-35-171-126,28 136 158,-28-132-233,-1-9-84,-3-13-1184,-2 0-1,4 33 1,-6-34-8447,-2-36 4815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4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1 218 16224,'0'0'6090,"4"-3"-5427,57-37-361,-5 5-643,-41 29-84,80-27-254,-70 25-312,80-26-909,-9-6-1395,-52 22-5060,-103 42 6278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8.5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679 2 15960,'-16'-1'573,"11"1"-131,-1 0 0,0 0 0,1 0 0,-1 0 0,0 1 0,1 0 0,-1 0 0,-5 2 0,-74 28 928,65-23-882,-80 43 88,79-39-650,-133 85-755,104-60 84,-7 8-138,46-39-164,-38 13-265,49-18 1299,-1-1 0,1 0-1,0 0 1,-1 0 0,1 0-1,0 0 1,-1 0 0,1 0-1,0 0 1,-1 0 0,1 0-1,0 0 1,-1 0 0,1 0-1,0 0 1,-1 0 0,1 0-1,0 0 1,-1 0 0,0 0-1,0-2-61,-1 1 0,0 0-1,0 0 1,0-1-1,1 1 1,-1-1-1,0 1 1,1-1 0,0 0-1,-3-3 1,-3-4-1518,-18-17-8840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9.23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62 0 13720,'2'0'137,"0"0"0,0 1 0,0-1 0,0 0 0,0 1 0,0-1 1,0 1-1,0 0 0,0-1 0,-1 1 0,1 0 0,0 0 0,0 0 1,-1 0-1,1 1 0,0-1 0,-1 0 0,1 1 0,-1-1 0,2 3 0,-1-2 66,-1 0-1,1 0 1,-1-1-1,1 1 0,0-1 1,-1 1-1,1-1 0,4 3 1,-2-2-74,-3-1-54,1 0 1,-1 0-1,1 0 0,0 0 0,-1 0 0,1 0 0,0 0 1,-1 0-1,1-1 0,2 1 0,5 2 51,0 1-60,21 6 14,56 11 12,-38-11 214,71 13 22,35 4-53,-115-20-22,211 39 95,-197-36-128,213 38 95,-213-39-60,214 23 87,-251-30-261,22-1 0,92-1 84,22-7-132,118-23-41,-226 24-30,147-25-65,-160 27-202,93-13-115,-105 15 126,45 1-128,-64 1 406,1 0 0,-1 0 0,1 0 0,-1 0 0,0 0 0,1 0 0,-1 0 0,1 0 0,-1 0 0,0 0 0,1 0 0,-1 0 0,1 1 0,-1-1 0,0 0 0,1 0 0,-1 1 0,0-1 0,1 0 0,-1 0 0,0 1 0,1-1 0,-1 0 0,0 1 0,0-1 0,1 0 0,-1 1 0,0-1 0,0 0 0,0 1 0,0-1 1,1 1-1,-1-1 0,0 0 0,0 1 0,0-1 0,0 1 0,0-1 0,0 1 0,0-1 0,0 1 0,0-1-13,0 2 15,-1-1 1,1 0 0,-1 0-1,1 1 1,-1-1 0,1 0-1,-1 0 1,-1 2 0,2-3-3,0 1 0,-1-1 0,1 1 0,0-1 1,-1 0-1,1 1 0,0-1 0,-1 0 0,1 1 0,-1-1 1,1 0-1,0 0 0,-1 1 0,1-1 0,-2 0 0,-66 27-334,65-26 316,0 0 1,0 0 0,1-1-1,-1 1 1,0-1 0,-5 0-1,-81 5-199,-18-2 166,60-4-33,-207-23-28,199 18 88,-230-31-4,226 29 66,-233-28 40,234 30 100,-226-12 67,228 17-74,-214 1 67,219 1-60,-173 14 56,185-13-118,21-1-58,-155 6 182,142-6-129,-63 1 319,87-3-380,10-1-28,12-1-6,20-2-33,-10 4-139,63 0 4,23 2 116,-63 0-40,219 7-55,-208-5-60,98 6 1,42 4 164,181 14 48,-308-22 22,294 22 41,-296-21 86,250 24 79,-262-22-14,216 37 60,-145-14-213,-19-5 26,-106-25-89,41 10 38,-40-10-34,-1 1 1,0 0-1,0 0 0,0 0 1,0 1-1,6 4 0,-10-7-8,0 0-1,1 1 0,-1-1 0,0 1 1,1-1-1,-1 1 0,0-1 0,1 1 0,-1-1 1,0 1-1,0-1 0,0 1 0,1-1 1,-1 1-1,0-1 0,0 1 0,0-1 1,0 1-1,0 0 0,0-1 0,0 1 1,0-1-1,0 1 0,0-1 0,-1 1 1,1-1-1,0 1 0,0-1 0,0 1 0,-1-1 1,1 1-1,-1 0 0,-11 15-18,-3-4-18,15-12 24,-1 1 1,0-1-1,1 1 0,-1-1 0,0 0 1,0 1-1,1-1 0,-1 0 1,0 0-1,0 1 0,0-1 0,-1 0 1,-76 14-55,-1-4 1,0-3-1,0-3 1,-109-9-1,-323-67 58,38-14 73,427 79 36,-225-32 55,214 32 18,-237-25 45,238 27-172,-200-11 0,211 14-98,-134-3-150,127 3-2807,-56-1-6868,252 7 7444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1.45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554 119 9776,'0'0'5689,"-3"-4"-4970,0 0-606,3 2-63,-1 1 0,0-1-1,0 1 1,0 0 0,0-1 0,0 1-1,-1 0 1,1 0 0,0 0-1,-1 0 1,1 0 0,-2-1-1,-57-38 657,47 32-461,0 1 0,-1 1-1,-21-9 1,23 11-162,-4-1 279,-66-4 122,66 10-256,-58 20 96,60-15-98,-2 5-107,1 1 0,0 0 0,1 1 0,-22 25 0,12-4-54,15-20 115,-24 66 40,28-62-200,-10 78 15,14-76 18,5 80 30,-2-80 12,19 77 34,-15-78-91,0 1 0,14 29 0,-14-35-31,0 0 7,1 0-1,1-1 0,10 15 1,-12-18-6,-4-7 2,0 0 0,0 0 0,0 0 0,0-1 0,1 1 1,-1-1-1,5 4 0,1 1 2,-3-2-9,0-1 0,12 8 0,-10-8-3,1 0-1,1-1 0,-1-1 1,0 1-1,15 2 0,-9-5-17,66-9-9,-64 5-18,68-28-15,-67 22 6,56-48-20,-71 57 66,0-1 0,-1 1 1,1-1-1,-1 0 1,1 1-1,1-4 0,48-85-61,-50 87 65,0 0 0,0 1-1,0-1 1,0 0 0,1-4 0,8-50-18,-5-14 20,-5 43 10,-8-53 0,4 63 40,-9-20-111,-34-68 0,41 99-597,2 4 501,0 0 0,-1 0 0,0 1 0,0 0 0,-5-2 0,10 4 119,-1 0 0,1 0 0,-1 0-1,1 0 1,0 0 0,-1 0 0,1 0 0,0 0 0,-1 0 0,1 1 0,0-1 0,-1 0 0,1 0 0,0 0 0,-1 1 0,1-1 0,0 0 0,-1 0-1,1 1 1,0-1 0,0 0 0,0 0 0,-1 1 0,1-1 0,0 0 0,0 1 0,0-1 0,-1 0 0,1 1 0,0-1 0,0 0 0,0 1 0,0-1 0,0 1-1,0-1 1,0 0 0,0 1 0,0 0-64,0 4 38,0 0 0,1-1 0,0 1 0,0 0 0,0 0 0,0-1 0,1 1 0,3 8 0,-2-8 72,19 50-2170,11 26-8462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1.96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316 17 10224,'1'0'84,"0"-1"0,0 1 0,0-1 0,0 1 0,0-1 0,0 0 0,0 1 0,-1-1 0,2-1 0,-1 1 117,0 0 1,0 0 0,0 1-1,-1-1 1,1 0 0,0 1 0,0-1-1,0 0 1,2 0 0,-3 1-130,1 0 0,-1 0 0,0 0 0,0-1 0,1 1 0,-1 0 0,0 0 0,0 0 0,1 0 0,-1 0 0,0 0 1,0 0-1,1 0 0,-1 0 0,0 0 0,1 0 0,-1 0 0,0 0 0,0 0 0,1 0 0,-1 0 0,0 0 0,1 0 0,-1 0 0,0 0 0,0 0 0,1 1 0,-1-1 0,0 0 0,0 0 0,1 0 0,-1 0 1,0 1-1,0-1 0,1 1 35,-1 0 0,0 0 0,0 0 1,-1 0-1,1 0 0,0 0 0,0 0 1,0 0-1,-1 0 0,1-1 0,0 1 1,-1 1-1,-32 72 1187,-3 0-494,12-29-266,-68 106 555,61-105-1036,24-36-59,-7 10-190,-19 22 0,5-14-371,27-28 469,1 1-1,-1-1 1,0 1 0,1-1 0,-1 1-1,0-1 1,0 1 0,1-1-1,-1 0 1,0 1 0,0-1 0,0 0-1,1 0 1,-1 0 0,0 0-1,0 0 1,-1 0 0,1 0 74,0 0-1,1 0 1,-1 0 0,1-1-1,-1 1 1,1 0 0,-1-1-1,0 1 1,1 0 0,-1-1-1,1 1 1,-1-1 0,1 1-1,0-1 1,-1 1 0,1-1-1,-1-1 1,-1-2-158,0 0 0,1 0 1,-1-1-1,1 1 0,-1-6 0,1 3-1041,-9-31-9170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2.34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13448,'57'75'1550,"-6"-8"177,-19-26 67,-2-3-1082,20 35-76,-26-37-249,17 30-128,-26-42-146,0-1-119,-2 0 1,13 28-1,-25-44-851,-5-6-8,3-2 738,0 1 0,0-1 1,0 1-1,0-1 1,0 0-1,1 1 0,-1-1 1,0 0-1,0 0 1,1 0-1,-1 0 0,0 0 1,-4-11-735,1 1 0,0 0 0,-4-23 0,0-3-8472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3.07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55 0 13624,'-4'17'134,"-3"27"1348,-4 29 333,-20 258 1881,29-264-3232,4 79 18,1-94-508,5 16-262,0-24-3636,-12-58 1789,-2-7-8285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3.4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0 105 14168,'4'0'363,"0"0"1,-1-1 0,1 0 0,-1 0 0,1 0-1,-1 0 1,1 0 0,-1-1 0,0 1-1,7-5 1,-4 2 352,1 1-1,-1-1 1,11-2-1,92-30 225,-96 30-925,-9 4-15,0 0 0,0 1-1,1-1 1,8-1 0,73-17-1068,-86 20 1026,0 0 0,0 0 0,1 0 1,-1 0-1,0-1 0,0 1 0,0 0 1,0 0-1,0 0 0,0 0 0,0 0 0,0 0 1,0 0-1,0 0 0,0 0 0,0 0 1,1 0-1,-1 0 0,0 0 0,0 0 0,0 0 1,0 0-1,0 0 0,0 0 0,0 0 1,0 0-1,0 0 0,1 0 0,-1 0 1,0 0-1,0 0 0,0 0 0,0 0 0,0 0 1,0 0-1,0 0 0,0 1 0,0-1 1,0 0-1,0 0 0,0 0 0,0 0 0,1 0 1,-1 0-1,0 0 0,0 0 0,0 0 1,0 0-1,0 1 0,-4 3-52,1 0-263,-28 32-2115,3-2-8361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3.84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1 160 12464,'6'5'87,"-4"-4"22,0 1 1,0-1-1,0 0 0,0 0 1,0 0-1,0 0 1,0 0-1,0-1 0,0 1 1,1-1-1,2 1 1,19 0 500,-1 0 1,1-2 0,0-1-1,33-7 1,-42 6-690,0 0-71,0 0 0,-1-1 0,0-1-1,0 0 1,18-9 0,2-4-855,-2 0 1,47-36 0,-26 15-7736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4.24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425 32 12464,'-7'-3'981,"0"1"1,0-1-1,0 0 1,-7-6-1,2 3-731,3 4 376,-68-1 172,59 4-572,-69 18 98,70-12-64,-59 37 86,74-43-328,1 0 1,-1 0 0,1 0-1,0 1 1,0-1 0,-1 0-1,1 0 1,-1 2 0,-46 70 210,47-71-213,0 0 0,0 0 1,0 0-1,0 0 0,1 0 0,-2 4 0,-16 99 144,18-102-139,0 0-1,-1 0 0,1 0 0,1 1 0,-1 2 1,18 95 149,-17-99-155,-1 1-1,1-1 0,0 0 0,0 0 1,0 0-1,1 4 0,52 77 141,-53-82-130,1 1 0,-1 0-1,1 0 1,-1-1 0,1 1 0,2 1-1,15 9 48,-1 0 0,25 10 0,-26-16-30,8-2-8,31 1 0,-54-5-28,-1 0 1,1 0 0,-1 0-1,0-1 1,1 1 0,-1 0-1,0 0 1,1-1 0,1 0-1,11-5 25,0-1-1,25-16 0,-38 23-26,0-1 0,0 0 1,0 1-1,-1-1 0,1 0 0,0 0 0,0 0 1,-1 1-1,1-1 0,-1 0 0,1 0 0,0-1 1,7-16 22,0 0 0,6-27 0,-10 27 26,-2 0-30,-1 0-1,0 1 0,-3-32 1,-1 24-126,-1 0 0,-1 1 1,-9-27-1,13 49 18,1 1 0,-1-1 0,1 1 1,-1-1-1,0 1 0,0 0 0,0-1 0,0 1 0,0 0 1,0 0-1,0-1 0,-1 1 0,1 0 0,0 0 0,0 0 0,-1 1 1,-2-2-1,4 1 47,0 1 16,0 0 0,0 0 1,0 0-1,-1 0 0,1 0 0,0 0 1,0 0-1,0 0 0,0 0 0,0 0 1,0 0-1,0-1 0,0 1 0,0 0 1,0 0-1,0 0 0,0 0 0,0 0 1,0 0-1,0 0 0,0 0 0,0 0 1,0 0-1,0-1 0,0 1 1,0 0-1,0 0 0,0 0 0,0 0 1,0 0-1,0 0 0,1 0 0,-1 0 1,0 0-1,0 0 0,0 0 0,0 0 1,0 0-1,0 0 0,0-1 0,0 1 1,0 0-1,0 0 0,0 0 1,0 0-1,0 0 0,0 0 0,1 0 1,-1 0-1,0 0 0,0 0 0,0 0 1,0 0-1,0 0 0,0 0 0,0 0 1,0 0-1,0 0 0,0 0 0,1 0 1,-1 0-1,0 0 0,0 0 1,0 0-1,0 0 0,0 0 0,0 1 1,0-1-1,7 0-176,0 0-1,-1 1 1,10 2 0,1 0-1878,19 4-8844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4.66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32 0 16048,'-5'22'304,"-1"16"1265,0 44 515,-4 74 648,7-114-2943,2 0 1,5 62 0,-4-103 124,0 0 0,0 0 0,0-1 0,0 1 0,0 0 0,1 0 0,-1-1 0,0 1 0,0 0 0,1-1 0,-1 1 0,0 0 0,1-1 0,-1 1 0,0-1 0,1 1 0,-1 0 0,1-1 0,-1 1 0,1-1 1,-1 1-1,1-1 0,1 1 0,-2-1 72,1 0 0,-1 0 1,1 0-1,-1 0 0,1 0 1,0 0-1,-1 0 0,1 0 0,-1 0 1,1 0-1,-1 0 0,1-1 1,-1 1-1,1 0 0,-1 0 1,1-1-1,-1 1-69,0 0 0,0 0 0,1 0 0,-1 0 0,0-1 0,0 1 1,0 0-1,0 0 0,1 0 0,-1 0 0,0 0 0,0 0 0,0 0 0,0 0 0,1 0 0,-1 0 0,0 0 0,0 0 0,0 0 0,0 0 1,1 0-1,-1 0 0,0 0 0,0 0 0,0 0 0,0 1 0,0-1 0,1 0 0,-1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5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1039 14792,'-16'-82'177,"10"47"711,-19-167 334,24 190-841,0-21 0,10-198 619,-9 223-899,1 0 1,0 0 0,3-12-1,24-80 306,7 7-318,-33 87-81,1 1 0,-1-1 0,1 1 0,4-5 0,40-56 32,-31 48-18,21-19-1,-35 35 1,1 1-1,-1-1 1,0 0 0,0 0-1,1 1 1,-1-1 0,5-1-1,10-5 66,26-8 0,-26 11-56,28-3 0,-43 7-18,1 1 0,-1 0 0,0 0-1,0-1 1,0 2 0,0-1-1,1 0 1,-1 0 0,0 1 0,3 0-1,16 4 58,26 9 0,24 18 5,-68-30-54,-1-1 0,1 0 1,-1 0-1,0 1 0,0-1 0,0 1 1,0-1-1,0 1 0,0 0 0,2 3 0,49 61 213,-4 15-172,-49-81-62,2 4 12,0-1-1,0 1 1,0 0-1,-1 0 0,1 0 1,0 6-1,4 14 29,4 33 0,-9-32-24,-2 33 0,1-55-7,0 0 0,0 0 0,-1 0 0,1 0 1,-1 0-1,1 0 0,-1 0 0,-2 3 0,-3 11 19,-1-1 1,-9 15-1,6-15-17,-22 26 1,32-42-12,-2 2 3,0 0 0,1 0 0,-1-1 0,0 1-1,0 0 1,0-1 0,0 1 0,-4 1 0,-7 6 11,-30 12-1,24-14-14,-28 6 1,44-12-5,0-1 0,0 1 0,-1-1 1,1 1-1,0-1 0,-5 0 0,-15-1-11,-23-3-1,-25-13-134,70 17 111,-1 0 1,1 0-1,-1-1 0,1 1 0,0-1 0,-1 1 0,1-1 0,0 0 0,0 1 0,-1-1 0,1 0 0,0 0 0,0 0 0,0 0 0,0 0 1,0 0-1,-1-2 0,-9-9-199,1 0 1,-12-21 0,10 12 102,-11-32 0,23 53 136,-1-3-72,0 0 1,0 1-1,0-1 0,0 0 1,1 0-1,-1 0 0,1 0 0,-1-4 1,1 7 71,-1-19-321,2-30 0,2 30 237,8-30 0,-10 42-488,1 0-1,-1-1 0,1-11 1,5-62-7991,-17 190 6433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5.05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15864,'0'0'4399,"5"3"-3452,24 13-252,8 0-407,57 17 0,-78-30-242,79 6 21,-74-8-14,179-18 150,-197 17-195,-1 0 1,0-1-1,0 1 1,0 0-1,0 0 1,0 0-1,0 0 1,0 0-1,1 1 1,2 0-1,2 0 6,9 3 16,-16-4-27,0 0-1,0 0 0,1 0 0,-1 0 0,0 0 1,0 0-1,0 0 0,0 0 0,0 0 1,1 0-1,-1 0 0,0 0 0,0 0 0,0 0 1,0 0-1,0 0 0,0 0 0,0 1 1,1-1-1,-1 0 0,0 0 0,0 0 0,0 0 1,0 0-1,0 0 0,0 1 0,0-1 1,0 0-1,0 0 0,0 0 0,0 0 0,0 0 1,0 1-1,0-1 0,0 0 0,0 0 1,0 0-1,0 0 0,0 0 0,0 1 0,0-1 1,0 0-1,0 0 0,0 0 0,0 5 13,0 0-1,0-1 0,-1 1 1,1-1-1,-1 1 0,0-1 1,-1 1-1,-2 6 0,-1 4 3,-33 92 21,29-83 4,-45 100-1,43-101-108,-91 170-1362,102-191 1314,-1 0 0,0 0 1,0-1-1,0 1 0,0 0 0,-1-1 0,1 0 1,0 1-1,-1-1 0,1 1 0,-2 0 1,-2 1-82,-6 5-4,11-8 193,0 0 0,0 0 1,0 0-1,0 0 0,0 0 1,1-1-1,-1 1 0,0 0 1,0 0-1,0 0 0,0 0 1,0 0-1,0 0 0,0 0 1,0 0-1,0 0 0,0 0 1,0-1-1,0 1 0,0 0 1,0 0-1,0 0 0,0 0 1,-1 0-1,1 0 0,0 0 1,0 0-1,0 0 0,0 0 1,0-1-1,0 1 0,0 0 1,0 0-1,0 0 0,0 0 1,0 0-1,0 0 0,0 0 1,0 0-1,0 0 0,-1 0 1,1 0-1,0 0 0,0 0 1,0 0-1,0 0 0,0 0 1,0 0-1,0 0 0,0 0 1,0 0-1,0 0 0,-1 0 1,1 0-1,0 0 0,0 0 1,0 0-1,0 0 0,0 0 1,0 0-1,0 0 0,0 0 1,0 0-1,6-10-2397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5.4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183 337 10584,'34'-67'2350,"-32"62"-2202,0 1 0,-1 0 0,0-1 0,0 0 0,-1 1 0,1-1 0,-1 1 0,0-1 0,0-5 0,0 3-24,-1 0 55,1-1 0,-1 1-1,0 0 1,-1 0 0,0-1 0,-3-7-1,2 6-78,1 1 56,0 0 0,-1 1 0,0-1 0,-1 1 0,-7-12 0,0 0 386,-14-20 116,23 37-585,0-1 1,-1 1 0,1-1-1,-1 1 1,1 0 0,-1 0-1,0 0 1,0 1 0,0-1-1,-5-2 1,3 2 0,5 2-59,-1 0 0,1 0 0,0-1 0,-1 1 0,1 0 1,0 0-1,-1 0 0,1 0 0,0 0 0,-1 0 0,1 0 0,0 0 0,-1 0 1,1 0-1,0 0 0,-1 0 0,1 0 0,0 0 0,-1 0 0,1 0 0,0 0 1,-1 1-1,-9 2 145,1 1 1,-18 9-1,19-6 133,0 4-160,0 1 0,-8 17 0,13-22-69,1 0 1,-1 1-1,1 0 0,1 0 1,-1-1-1,1 1 0,0 10 1,1-7-27,0 5 124,16 72 59,-10-70-108,37 69 37,-32-72-82,45 42 24,-54-55-87,1 1 0,0-1 0,0 0 0,0 0 0,0 0 0,0 0 0,1 0 0,-1-1 0,1 0 0,-1 1 0,1-1 0,-1-1 0,7 2 0,-6-1 1,-4-1-4,0 0 0,1 0-1,-1 0 1,0 0 0,1 0 0,-1 0 0,0 0 0,0 0 0,1 0 0,-1 0 0,0 0 0,1 0 0,-1 0 0,0 0 0,0 0 0,1 0 0,-1 0 0,0-1 0,1 1 0,-1 0 0,0 0-1,0 0 1,1-1 0,1 0 6,0-1 0,0 0 0,0-1-1,0 1 1,0 0 0,0 0 0,-1-1 0,1 1-1,-1-1 1,2-5 0,1-1 22,-1-1 1,2-10 0,-5 20-30,0 0 1,0 0 0,0 0-1,0 0 1,0 0 0,1 0 0,-1 0-1,0 0 1,0 0 0,0 0-1,0 0 1,0 0 0,0 0-1,0 0 1,1 0 0,-1 0 0,0 0-1,0 0 1,0 0 0,0 0-1,0 0 1,0 0 0,0 1-1,0-1 1,1 0 0,-1 0 0,0 0-1,0 0 1,0 0 0,0 0-1,0 0 1,0 0 0,0 0-1,0 0 1,0 1 0,0-1 0,0 0-1,0 0 1,0 0 0,0 0-1,0 0 1,0 0 0,0 0 0,0 0-1,0 1 1,0-1 0,0 0-1,4 8 18,5 27 111,12 67-6,-16-75-102,18 134-92,-17-123-430,35 167-176,-29-142-2109,13 60-7216,-58-287 7520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37.40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3608 427 14968,'-143'-56'301,"101"42"1205,-94-26 1,-405-104 213,265 81-587,-341-33 1,458 84-1100,-191 10 0,-159 44 95,138 17-8,342-51-99,-136 59 16,160-64-30,0-1 0,0 1 0,0 0 0,-6 4 0,-59 47 28,51-38-32,0 1 0,-18 22 0,26-24-3,1-1-1,1 2 1,0-1-1,1 1 1,1 0 0,0 1-1,-7 31 1,8-23-6,1 1 1,1 0 0,2 1-1,0 27 1,2-51-7,0 0 1,1 1-1,-1-1 0,1 0 1,-1 0-1,1 0 0,2 6 1,-3-9 10,34 96-82,12 11 53,-40-94-4,12 21-1,58 89-32,13 8 18,-48-78-126,200 230-51,-225-264 182,23 19 1,-39-38 42,151 139-82,39 20 42,-174-146 29,210 167-92,8-25-23,-123-96 97,-96-51 16,23 7 1,124 45-10,15-4 8,-177-56 14,79 20-52,137 23 4,17-7 34,-233-36 14,98 10-20,155 3 0,9-8 14,-262-5 6,99-4-14,130-19 1,22-19 12,-51-7 6,-160 36-4,67-31 1,-82 32-1,0-2 0,-1-1 1,29-24-1,-35 23-1,0-1 1,-1 0-1,25-34 0,-18 16 0,-2-1-1,18-39 1,16-52 8,-54 121-4,1 1 0,-1-1 1,0 0-1,-1 0 0,1 0 0,-1 0 0,0-12 0,-1 18-4,8-154 34,-20-10-24,11 157-7,0 0-1,0-1 1,0 1-1,-1 0 1,0 0-1,-1 0 1,-5-11-1,-75-161 18,-50-36-17,85 148-4,-4 2 0,-1 3 0,-4 2 0,-2 2-1,-72-54 1,23 33-117,108 79 118,-65-49-2946,-65-53-7055,303 238 7531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48.4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366 1 16048,'-2'19'1558,"2"-18"-1462,0 0 1,-1-1-1,1 1 1,0 0-1,-1 0 0,1-1 1,-1 1-1,1 0 0,-1-1 1,1 1-1,-1 0 0,1-1 1,-1 1-1,0-1 0,1 1 1,-1-1-1,0 1 0,-1 0 1,-3 3 811,-32 43 300,-29 55-2,59-90-1158,-7 12-6,-58 107 59,57-98 132,-66 171 85,78-195-256,-1 1 0,-2 16 0,-33 201 214,35-182-16,8 154 83,-1-162-188,4 7-43,2 0 0,19 57 0,23 30 52,-38-109-98,55 72 37,-53-77 10,-11-13-86,14 13 47,0-1 0,38 25 1,-14-14 85,47 21 1,-65-39-148,-19-7-53,-4-2-78,-1 0 0,1 0 0,0 1 1,0-1-1,-1 0 0,1 1 0,0-1 0,-1 1 0,1-1 0,0 0 0,-1 1 0,1 0 0,-1-1 0,2 2 0,-2-2-10,0 1-1,0 0 1,0 0 0,0 0-1,-1 0 1,1-1-1,0 1 1,0 0-1,0 0 1,-1 0-1,1-1 1,0 1-1,-1 0 1,0 0-1,-1 4 65,-4 6-2893,1 1-7487,12-28 7846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49.2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11656,'46'21'1177,"80"57"1662,-83-51-2086,27 23-387,31 34-92,-78-61-68,104 130 100,-121-145-210,0 1 0,6 10 0,89 179 308,-98-191-337,0 0 0,0 1 0,3 13 0,19 89 205,-9 3-150,-16-113-122,2 8 86,-2-1-1,1 1 0,-2 12 1,1-20-86,-7 98 345,-9-5-189,16-93-156,-1 6 108,-1 0 1,0 0-1,-3 9 0,-63 128 504,51-119-152,9-14-289,-7 10 44,-2-1 1,0 0-1,-36 29 0,26-28 141,-53 31 0,54-37-162,4-5-156,-5 2-123,27-11 75,0 0 0,0 0 0,0 0-1,0 0 1,0 1 0,0-1 0,0 0 0,0 0 0,-1 0 0,1 0 0,0 0-1,0 0 1,0 0 0,0 0 0,0 0 0,0 0 0,0 0 0,0 0 0,0 0-1,0 0 1,0 1 0,0-1 0,0 0 0,0 0 0,0 0 0,0 0 0,-1 0-1,1 0 1,0 0 0,0 0 0,0 0 0,0 1 0,0-1 0,0 0 0,0 0-1,0 0 1,0 0 0,0 0 0,0 0 0,1 0 0,-1 1 0,0 2-73,1 0 1,-1 0-1,1 1 1,0-1-1,0 0 1,0 0-1,3 4 1,-4-7 30,0 1 1,0-1-1,1 1 0,-1-1 1,1 1-1,-1-1 1,0 1-1,1-1 1,-1 1-1,1-1 1,-1 0-1,1 1 0,-1-1 1,2 1-1,68 38-918,-47-27-1588,19 12-7031,-98-56 7203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2.5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347 160 13624,'-33'-10'246,"33"10"-175,0 0 0,-1 0 0,1 0 0,0 0-1,0 0 1,-1 0 0,1 0 0,0-1 0,-1 1 0,1 0 0,0 0-1,0 0 1,-1 0 0,1 0 0,0 0 0,0-1 0,-1 1 0,1 0-1,0 0 1,0 0 0,0-1 0,-1 1 0,1 0 0,0 0-1,0 0 1,0-1 0,0 1 0,-1-1 0,4 0 348,18-10 1616,-20 9-1653,-3-5-319,0 1-1,1 0 1,-2 1 0,1-1 0,-1 0 0,-5-8 0,-9-9-63,-16-15 17,26 33 38,-40-9 27,36 13-22,-46 13 46,46-6 62,-41 35 54,47-35-200,0 0 0,0 0-1,0 0 1,0 0-1,1 1 1,0 0-1,-4 9 1,4-7-12,0 4 23,-8 63 18,13-61 2,1 7-9,2 0-1,1 0 0,13 37 1,-13-49-32,-3-5 10,0 1 1,1-1-1,0 0 0,5 5 1,-1 1 67,0-1 0,1-1-1,1 0 1,-1 0 0,2 0 0,10 7 0,-19-20 23,2-10-18,-1 1-19,0 0-1,0-15 1,-1-104 660,-1 74-388,0 58-345,0-1 1,0 1 0,0 0 0,1 0 0,-1 0-1,0-1 1,0 1 0,0 0 0,1 0 0,-1 0-1,0 0 1,0 0 0,0 0 0,1-1-1,-1 1 1,0 0 0,0 0 0,0 0 0,1 0-1,-1 0 1,0 0 0,0 0 0,1 0 0,-1 0-1,0 0 1,0 0 0,1 0 0,-1 0-1,0 0 1,0 0 0,1 0 0,-1 0 0,0 1-1,0-1 1,1 0 0,-1 0 0,3 2 2,0-1 1,0 1-1,0 0 1,0 0 0,0 1-1,-1-1 1,1 1-1,0-1 1,2 5-1,-4-5-6,8 6 5,-6-5 3,1 1 0,-1 0 1,0 0-1,0 0 0,4 6 1,43 71 55,-7 1 37,-35-65-90,-4-10 10,0 1 1,-1 0-1,4 12 1,-3-5-8,8 24 7,-9-23 32,-2-7-32,0 0-13,0 0-1,-1 0 0,0 1 0,0-1 1,-1 0-1,-3 16 0,-4 0-43,-1 0-1,-1-1 0,-16 29 1,19-40 10,3-6-87,0 0 0,-1-1 0,-8 10 0,-40 47-443,52-62 510,0 0 0,0 0 0,0 0 0,0 0 0,0 0 0,0 0 0,0-1 0,0 1 0,-2 1 0,-13 5-306,-26 9-1,41-16 308,1 1 0,-1-1 0,1 0 0,-1 0 0,0 0-1,1 0 1,-1 0 0,1 0 0,-1 0 0,0 0 0,1 0 0,-1 0 0,0 0 0,1 0 0,-1 0-1,0-1 1,-10-3-231,0-1 0,0 0 0,-15-10 0,25 14 174,0 0 0,0 1 0,0-1 0,0 0-1,0 0 1,0 0 0,0 0 0,-1-2-1,-4-5-101,0-1 0,1 0-1,-1-1 1,2 1 0,0-1-1,-4-12 1,-7-40-2084,2 6-7545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3.1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231 0 12016,'-53'2'3082,"47"0"-2107,-33 19 298,30-14-778,-38 41 121,38-35-528,-30 69 64,33-64 54,3-9-135,-2 7-21,1 0 0,0-1 1,1 2-1,0 21 0,6 52 67,0-73 76,6 12-90,1 0 0,1-1-1,17 31 1,-26-56-103,0 0 1,0 0-1,0 0 1,0-1-1,1 1 0,-1-1 1,1 1-1,0-1 1,-1 0-1,6 3 0,-5-3-16,-3-2 9,0 0 1,1 0-1,-1 0 0,0 0 1,0 1-1,0-1 0,1 0 1,-1 0-1,0 0 0,0 0 1,1 0-1,-1 0 0,0 0 1,0 0-1,1 0 0,-1 0 1,0 0-1,0 0 0,1 0 1,-1 0-1,0 0 0,0 0 1,0 0-1,1 0 0,-1 0 1,0 0-1,0-1 0,1 1 1,-1 0-1,0 0 0,8-4-47,-1 0-1,-1-1 0,1 1 1,-1-1-1,7-7 0,-12 11 11,1 0 0,-1 0 0,0-1-1,0 1 1,-1 0 0,1 0-1,0-1 1,1-1 0,40-94-496,-35 75 206,17-101-72,-21 101 374,17-132 661,-20 152-508,0 0 1,0 0-1,1 0 1,-1-1-1,1 1 0,1-4 1,1-3 52,-3 8-24,2 3 53,-1 0-109,3 2 7,0 1 0,0 0 0,-1 0 0,1 0 0,-2 1-1,5 8 1,29 61 303,15 33-113,-42-90-376,44 63-191,-42-67-618,42 38-308,-52-52 1155,-1 1 1,1-1-1,0 1 0,-1-1 1,1 1-1,0-1 1,-1 0-1,1 1 1,0-1-1,-1 0 1,1 0-1,0 1 0,1-1 1,1 1-22,1-1 0,0 0 1,-1 0-1,1 0 0,0 0 1,0 0-1,-1-1 0,1 0 1,-1 0-1,1 0 0,4-2 1,-8 3 56,1 0 0,0 0 0,-1-1 0,1 1 1,-1-1-1,1 1 0,0 0 0,-1-1 0,1 1 0,-1-1 1,1 1-1,-1-1 0,0 1 0,1-1 0,0 0 0,7-14-285,0 0 0,-1 0-1,6-17 1,-6 17-749,31-72-9068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3.72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52 12728,'14'37'1526,"-1"1"1,7 42-1,-9-19-818,-4-17-248,2 7-366,6 82-24,-15-130-69,0-2-2,0 0 1,0-1-1,1 1 1,-1 0-1,0 0 1,0-1-1,0 1 1,0 0-1,-1 0 1,1 0-1,0-1 0,0 1 1,0 0-1,-1-1 1,1 1-1,0 0 1,-1 1-1,0-2-1,1-1 0,0 1-1,-1 0 1,1 0 0,0-1-1,0 1 1,-1 0 0,1 0 0,0-1-1,0 1 1,-1 0 0,1-1-1,0 1 1,0-1 0,0 1 0,0 0-1,-1-1 1,1 1 0,0 0 0,0-1-1,0 1 1,0-1 0,0 0-1,-6-38-44,3 18-18,-2-64-68,5 50-197,5-46-1,-3 68 285,0-8-154,8-27 0,4-4 160,-6 30 72,16-32-1,-24 54-12,1-1-1,-1 0 1,0 1-1,0-1 1,1 1-1,-1-1 1,1 1-1,-1-1 1,0 1-1,1-1 1,-1 1-1,1-1 1,-1 1-1,1-1 1,0 1-1,0-1 1,11-5 125,0 1 1,21-7-1,-32 11-130,0 1-1,-1 0 0,1 0 1,-1 0-1,1 0 1,0-1-1,-1 1 0,1 0 1,0 0-1,-1 0 1,1 1-1,-1-1 0,1 0 1,0 0-1,-1 0 1,1 0-1,0 0 0,0 1 1,12 5 75,-1 0 1,0 1 0,13 9-1,-14-5 153,40 58 75,-39-51-193,15 35 0,-12-21 37,28 67 241,-36-84-367,-4-12-72,-2-7-159,-4-71-118,3 63 290,0 1 1,2-20-1,0 16 32,-1 4 47,3-3 155,1 1 0,0 0 0,13-23 0,-4 20-94,-14 16-108,0 0 1,0 0 0,0 0 0,1-1 0,-1 1-1,0 0 1,0 0 0,0 0 0,1-1-1,-1 1 1,0 0 0,0 0 0,1 0-1,-1 0 1,0 0 0,0 0 0,1 0 0,-1-1-1,0 1 1,0 0 0,1 0 0,-1 0-1,0 0 1,0 0 0,1 0 0,4 1 36,-1 0 0,1 0 0,0 0 0,-1 0-1,0 1 1,8 3 0,-3 1 135,14 18 0,-15-13-162,11 15 0,-7-3-72,16 39-1,-22-45-490,7 62-257,-9-54-2054,4 23-6287,-19-112 6895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4.18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40 306 8248,'0'0'10729,"5"0"-10264,24 0-18,103 2 121,-117-2-535,0 0-1,26-5 1,-11 0-43,30-9-38,-49 10-146,0-4 58,19-18 0,-29 26 126,-1-1-1,0 1 1,1-1-1,-1 1 1,0-1-1,1 1 1,-1-1-1,0 1 1,1-1-1,-1 1 1,0-1-1,0 1 1,0-1-1,0 1 0,1-1 1,-1 1-1,0-1 1,0 0-1,1-16-72,0 1-1,-1-20 1,0 35 77,0-1 0,0 1 0,-1-1 0,1 1 0,0 0 0,-1-1 0,1 1 0,-2-2 0,-15-34-47,13 29 51,-2-1-1,1 1 1,-11-11 0,4 8 13,0 1 1,0 1 0,-1 0-1,-23-12 1,35 20-8,-1 0 25,1 1-1,-1-1 0,1 0 0,-1 0 0,1 1 0,-1-1 0,1 1 0,-1-1 1,-2 1-1,-23-3 172,-41 1 1,66 2-164,0 1-1,0-1 1,0 0 0,0 0-1,0 1 1,0-1 0,-3 2-1,-21 9 164,-29 17 0,53-27-169,0 0-1,1 0 0,-1 0 0,1 0 0,-1 1 0,1-1 1,-2 2-1,-12 16 135,-19 31 0,33-49-142,0 1-1,0-1 1,0 1-1,1-1 1,-1 1-1,1 0 1,-1 2-1,-2 11 34,1 1-1,1 0 0,1 15 1,0-29-53,0 0 1,1 0 0,-1 0 0,0 0 0,1 0 0,1 3-1,37 81-60,-27-69-390,67 68-222,-77-84 595,-1 1 0,1-1 0,-1 1 0,1-1 0,0 0 0,0 1 1,0-1-1,3 1 0,9 5-257,23 7 0,-19-10 248,22 4 0,-40-8 83,21 2-174,12-3-1064,47-6-1,22-3-10107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4.64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16671,'0'0'2122,"0"4"1100,3 22-2366,-2 28-1305,-1-52 267,0 1 0,0-1 0,0 1 0,0-1 0,1 1 0,-1-1 0,1 0 0,-1 1 0,2 2 0,1 3-91,1 7 315,3 9-2922,1 5-6466,-19-68 7025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5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1017 13272,'0'0'1576,"-4"-3"-263,-12-8-863,15 10-387,1 1 0,-1-1-1,1 1 1,-1-1 0,0 0-1,1 1 1,-1-1 0,1 0-1,-1 1 1,1-1 0,0 0-1,-1 1 1,1-1 0,-1-1-1,-47-96 1176,37 72-692,-43-137 174,43 123-400,-48-208 148,49 199-48,4 16-194,-25-161 550,25 94-248,7 88-400,-1 9-99,1 2-26,-1 0 1,0 0-1,0 0 0,0-1 1,1 1-1,-1 0 0,0 0 0,1 0 1,-1 0-1,1 0 0,0 0 0,-1 0 1,1 0-1,0 0 0,-1 0 1,1 0-1,0 0 0,0 1 0,0-1 1,0 0-1,0 0 0,0 1 0,0-1 1,0 1-1,0-1 0,0 1 1,0-1-1,0 1 0,0 0 0,1 0 1,-1-1-1,0 1 0,0 0 0,0 0 1,0 0-1,2 0 0,24 3-74,29 7 0,-32-5-601,140 38-258,-133-35 290,8-2 255,59 12-2536,-35-6-6474,-147-28 7057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5.3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11832,'21'32'177,"-16"-22"711,13 57 296,-4 14-1,-2-5-758,12 57-50,-19-107-335,15 105 313,-19-123-252,7 71 486,-8-19 283,-4-74-663,0 4-174,0-1-15,1 4-6,1 0 0,0-1 0,-2-8 0,-19-96 29,19 87-68,0-100-38,4 102-100,4-70-39,-4 92 198,1-1 1,-1 1 0,0 0-1,0-1 1,0 1 0,1-1-1,-1 1 1,1 0 0,0-3-1,40-67-55,-40 70 63,-1 0-1,1 0 1,0 0 0,0 0-1,0 0 1,0 0 0,0 0-1,2-2 1,9-4 19,-1 0 0,27-11 1,-38 17-6,1 1 0,0 0-1,0 0 1,0-1 0,0 1 0,0 0 0,0 0 0,0 0 0,0 0 0,-1 0 0,1 0 0,2 0-1,13 3 81,0 1 0,23 7-1,-27-4 98,-8-4-130,1 0-30,0 0 0,-1 1 0,1 0 0,-1 0 0,0 0 0,0 0 0,0 1 0,-1-1 0,0 1 0,4 7 0,-1 1 77,6 26 0,-11-29-2,-1-5-99,-1 0 1,0 0 0,0 0 0,0 0-1,-1 0 1,1-1 0,-1 1 0,0 0-1,0-1 1,-1 1 0,0-1 0,1 0-1,-2 0 1,1 0 0,-4 4 0,1-3-12,4-3-2,1-1-1,-1 1 1,-1-1 0,1 0 0,0 1 0,0-1 0,0 0-1,-1 0 1,1-1 0,0 1 0,-4 0 0,-14 4-101,-30 2 0,28-5-2713,-20 5-6057,99-16 6697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5.8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 1 14168,'-20'10'293,"16"-7"330,4 8 221,18 146 1102,-12-112-1011,12 86 3,0 18-674,-12-92 118,9 195 39,-15-209-628,-9 130-165,7-145-246,-2 23 314,-4 28-3104,3-18-5045,12-142 6385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6.2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240 198 14520,'-52'12'2566,"52"-11"-2498,-1-1 0,1 0 0,-1 0 0,0 0 0,1 0 0,-1 0 1,0 0-1,1 0 0,-1 0 0,1 0 0,-1 0 0,0 0 0,1 0 0,-1 0 0,1 0 0,-1-1 0,0 1 0,1 0 0,-1 0 0,1-1 0,-2 0 0,1 0 30,1 0-1,-1 0 0,0-1 0,1 1 0,-1 0 1,1-1-1,0 1 0,-1 0 0,1-3 0,-11-41-28,7 31-78,-14-38 11,10 35 3,-1-1 0,-15-20 1,24 37-4,-1 1 0,1 0 0,0-1 0,0 1 0,0-1 0,-1 1 0,1 0 0,0-1 0,-1 1 0,1-1 0,0 1 0,-1 0 0,1 0 0,0-1 0,-1 1 0,1 0 0,-1 0 0,1-1 0,0 1 0,-1 0 0,1 0 0,-2 0 0,0-1 5,-1 1-1,0 0 0,1 0 1,-1 0-1,0 0 0,1 0 1,-1 1-1,0-1 0,1 1 1,-1-1-1,0 1 0,1 0 1,-1 0-1,1 1 0,-3 1 1,4-3 8,0 0 0,1 1 0,-1-1 0,1 0 0,-1 1 0,1-1 1,-1 1-1,1-1 0,-1 1 0,1-1 0,-1 1 0,1 0 0,0-1 0,-1 2 0,-29 65 280,29-65-281,0 0 0,1 0 1,-1-1-1,1 1 0,0 0 0,-1 0 0,1 2 0,2 86 170,2-72 58,26 77 79,-22-77-188,37 59 66,-36-65-6,4 0-78,16 13 0,-29-25-116,1 0 1,-1 0-1,0 1 1,0-1 0,0 0-1,1 0 1,-1 0-1,0 0 1,0 1-1,1-1 1,-1 0 0,0 0-1,0 0 1,1 0-1,-1 0 1,0 0-1,1 0 1,-1 0 0,0 0-1,0 0 1,1 0-1,-1 0 1,0 0-1,1 0 1,-1 0-1,0 0 1,0 0 0,1 0-1,-1 0 1,1-1-1,2 0-3,0-1-1,0 0 0,0 1 0,-1-1 1,1-1-1,0 1 0,-1 0 1,1-1-1,-1 1 0,0-1 0,0 0 1,2-3-1,2-6-222,-1-8 125,-1-1-1,1-20 0,-3 28 30,-2 0 0,0 0 0,0 0-1,-1 0 1,-5-22 0,3 18-20,-2-9-81,-14-42-1,19 80 48,0-6 116,0-3-6,1 0-1,-1 0 1,0 0 0,1 0 0,0 0 0,1 4-1,19 64-168,-14-50-191,18 38 1,-19-46 217,-2-5-238,0 1 1,1-1 0,0 0 0,9 11-1,-9-12 288,-5-7 102,1 1 0,-1-1-1,0 0 1,0 0 0,0 1-1,0-1 1,0 0 0,1 0-1,-1 0 1,0 1 0,0-1-1,1 0 1,-1 0 0,0 0-1,0 0 1,1 1 0,-1-1 0,0 0-1,0 0 1,1 0 0,-1 0-1,0 0 1,0 0 0,1 0-1,-1 0 1,0 0 0,1 0-1,-1 0 1,0 0 0,1 0-1,4-1-107,0 1-1,0-1 0,0-1 1,-1 1-1,1-1 0,0 1 0,-1-2 1,6-2-1,2-1-1084,44-15-8646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6.6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306 0 15064,'0'48'1679,"-7"133"2209,4-158-3406,-14 123 116,12-111-518,-37 173 22,33-168-76,-33 131-7,33-142-84,4-15-18,-3 9-97,-1-2 1,-1 1-1,-15 24 0,22-40-39,2-3 142,-1 0-1,0 0 1,0-1 0,0 1 0,0 0 0,0-1 0,-1 1 0,-3 2 0,6-4 58,0-1-1,-1 0 1,1 0 0,0 0 0,0 0-1,0 0 1,0 0 0,0 0 0,0 0-1,0 0 1,-1 0 0,1 0-1,0 0 1,0 0 0,0 0 0,0 0-1,0 0 1,-1 0 0,1 0 0,0 0-1,0 0 1,0 0 0,0 0-1,0 0 1,0 0 0,-1 0 0,1 0-1,0 0 1,0 0 0,0 0-1,0 0 1,0 0 0,0 0 0,0-1-1,0 1 1,-1 0 0,1 0 0,0 0-1,0 0 1,0 0 0,0 0-1,0 0 1,0 0 0,0-1 0,0 1-1,0 0 1,0 0 0,-6-7-174,1 1 0,0-1 0,0 0 0,1 0 0,-5-11 0,3 2-65,-18-100-2145,4 9-8083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6.98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13088,'32'62'1513,"0"6"182,-27-57-1315,0-1 1,-1 1-1,-1 1 1,5 19 0,-6-19-258,1-3-10,-1 1 0,-1-1 0,1 1 0,-1-1 0,-1 14 0,0-11-336,0-7 89,-1 1 1,1-1-1,-1 0 0,-2 6 1,3-10 94,0-1-1,0 0 1,0 0 0,0 0 0,0 0-1,0 1 1,0-1 0,0 0 0,0 0-1,0 0 1,0 0 0,-1 0 0,1 1-1,0-1 1,0 0 0,0 0 0,0 0-1,0 0 1,0 0 0,-1 0 0,1 0-1,0 0 1,0 0 0,0 1 0,0-1-1,-1 0 1,1 0 0,0 0 0,0 0-1,0 0 1,0 0 0,-1 0 0,1 0-1,0 0 1,0 0 0,0 0 0,0 0-1,-1 0 1,1 0 0,0-1 0,0 1-1,0 0 1,0 0 0,-1 0 0,1 0-1,0 0 1,0 0 0,0 0 0,0-1-1,-1 1-97,0 0 103,0-1 1,0 0-1,1 0 0,-1 1 1,0-1-1,0 0 1,0 0-1,1 0 0,-1 0 1,0 0-1,1 0 1,-1 0-1,1 0 0,-1 0 1,1 0-1,0 0 0,-1 0 1,1 0-1,0-2 1,-1-3-102,1 1 1,0-1 0,2-6 0,-1-4-1309,-1-34-7570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7.3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7 197 12376,'-7'0'2107,"19"-3"29,-4 0-2231,0-1 0,0 0 0,0 0 0,0-1 0,11-10 0,-18 15 77,0-1 1,0 0-1,-1 0 1,1 0-1,0 0 1,0 0-1,-1 0 0,1 0 1,-1 0-1,1 0 1,-1 0-1,0 0 1,1 0-1,-1-2 0,2-3-18,6-19 7,-5 16 61,-1 1 0,-1 0 1,1-1-1,-2 1 0,1-1 1,-1-12-1,0 18 54,-1-1 1,0 1-1,1-1 0,-1 1 0,0 0 1,0-1-1,-1 1 0,-2-5 0,4 8-72,0-1 0,0 1 0,-1 0 1,1 0-1,0-1 0,0 1 0,-1 0 0,1 0 0,0-1 0,0 1 0,-1 0 0,1 0 0,0-1 1,-1 1-1,1 0 0,0 0 0,-1 0 0,1 0 0,-1 0 0,1 0 0,0 0 0,-1 0 0,1 0 1,0 0-1,-1 0 0,1 0 0,-1 0 0,1 0 0,0 0 0,-1 0 0,1 0 0,0 0 0,-1 0 1,1 0-1,0 1 0,-1-1 0,1 0 0,0 0 0,-1 0 0,1 1 0,0-1 0,-1 0 0,1 0 1,0 1-1,0-1 0,-1 0 0,1 1 0,0-1 0,0 0 0,0 1 0,0-1 0,-1 0 0,1 1 1,0 0-1,-8 19 146,8-18-145,-1 0 41,0 1-1,0-1 1,0 1 0,1-1 0,-1 1 0,1 0 0,-1-1-1,1 6 1,0 4 22,-2 1-31,1-8 11,0 0 0,1 0 0,0 0 0,0 0 1,1 8-1,7 73 298,-4-66-308,0 1 0,9 25 0,-9-35-52,-3-6-17,1 0 1,-1 0 0,1-1-1,0 1 1,4 5-1,0 1 4,8 16-201,-13-25 99,-1-1-1,1 0 0,0 0 0,-1 0 0,1 0 0,0 0 1,0 0-1,0 0 0,0 0 0,0 0 0,0-1 0,0 1 0,0 0 1,0 0-1,0-1 0,2 1 0,-2 0 100,0-1-1,0 0 1,0 0-1,0 0 1,0 0-1,0 0 1,0 0 0,0 0-1,0 0 1,0 0-1,1-1 1,-1 1 0,0-1 1,-1 1-1,1 0 1,0 0-1,-1-1 1,1 1-1,0-1 1,-1 1-1,1-1 0,-1 1 1,1-1-1,-1 1 1,1-1-1,-1 1 1,1-1-1,-1 1 1,1-1-1,-1 0 1,0 1-1,1-2 0,0-1-29,11-20-1906,5-9-7591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7.73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49 603 11928,'1'15'1189,"1"-1"1,1 1 0,8 26-1,-7-26-724,-4-8-32,0-7-408,0 0-1,0 1 0,0-1 0,0 0 1,0 1-1,0-1 0,0 1 0,0-1 1,0 0-1,1 1 0,-1-1 1,0 0-1,0 1 0,0-1 0,0 0 1,1 1-1,-1-1 0,0 0 1,0 1-1,1-1 0,-1 0 0,0 0 1,0 1-1,1-1 0,0 0 0,1 2-30,-2-4-28,-20-92-1156,19 87 888,0 1 0,-1-1 0,1 1 0,-4-8 0,-1-3 72,-8-31 11,9 26-6,-5-106-1073,9 111 604,-9-117-7939</inkml:trace>
  <inkml:trace contextRef="#ctx0" brushRef="#br0" timeOffset="1">128 1 14616,'2'2'5,"0"3"311,1-1-1,0 1 0,-1 0 0,0 0 1,1 6-1,23 67 1782,-20-57-1122,30 110 295,-28-102-790,27 123-1,-33-144-641,0 0 0,0 12-1,16 211-577,-13-159-2217,6 68-6532,-26-326 7156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39.4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4254 579 14792,'-176'-108'274,"164"100"414,-27-12-1,-127-57 691,-32-7-907,110 52 504,88 32-975,-241-74 978,-21 1-667,230 64-24,-44-5-1,-198-27 288,-6 11-446,280 30-128,-113-6 68,-166 4 4,-1 10-31,174 0 92,-139 17 1,11 8-104,234-33-30,-88 16 22,-122 33 3,9 4-10,188-49-4,0 0 1,0 0 0,-21 11-1,-128 67 36,17 11-28,136-87-7,0 1 0,0 0 0,-13 13 0,-76 83 40,20 8-38,76-107-12,-1 0 0,0 0 0,1 1 0,0-1 0,0 0 0,0 1 0,1 0 0,0-1 0,-1 7 0,-8 31 8,-6 53 0,14 55-14,2-150 4,-1 7-5,2-1 0,-1 1 0,1 0 0,0-1 0,0 1 0,1 0 0,4 9 0,54 148-35,26 7-14,-80-160 7,1 0 0,0 0 1,0 0-1,13 13 0,-20-24 47,144 165-233,25-2 161,-93-97-53,-76-66 125,205 162-122,17 0 49,-222-162 73,93 61-247,145 79 1,9-6 187,-247-134 59,25 13-23,51 20 1,183 62-20,6-17 32,-242-72 5,0 0 1,36 3-1,198 20-8,-1-18 20,-239-11 5,1 0 0,-1 0 0,33-7 0,-50 7-12,252-47 52,-2-23 5,-249 70-57,31-10 117,33-15 1,172-78 120,-4-15-164,-233 118-74,15-7 25,0-1 1,-1-1-1,-1 0 1,14-12 0,-27 21-26,179-151 132,-20-16-58,-151 159-33,0-1-1,0-1 0,-1 0 0,0 0 0,6-14 1,-13 24-41,96-189 245,-26-11-156,-67 193-66,-1 0-1,0-1 0,0 1 0,-1-1 0,0 0 1,0 0-1,0 1 0,-2-13 0,1 20-22,-1-64 100,-12-73 0,-35-66-30,48 203-70,-2-10 21,-1 0 0,0 1 0,-1 0 0,0-1 0,0 2 0,-11-16 1,-113-171 130,-36 1-120,155 184-31,0 1 0,0-1 1,-1 1-1,0 1 0,-21-14 1,31 22-2,-225-143 12,-27 18-103,104 47-3036,-138-82-7979,667 374 8353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42.8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698 324 13896,'-5'-62'1512,"3"29"-232,-3-40 967,0 38-1948,1 22 276,-29-48 145,32 61-710,1-1 1,-1 0 0,0 0-1,1 0 1,-1 0 0,0 0-1,1 1 1,-1-1 0,0 0-1,0 1 1,-1-2 0,-14-8 87,-29-13 1,43 22-80,1 1 1,0-1-1,-1 1 0,1-1 1,0 1-1,-1 0 0,1 0 1,0 0-1,-3 0 0,-91 4 240,93-4-240,-1 1 0,0-1 0,0 1 0,1 0 0,-1-1 0,-2 3 0,-112 54 165,114-55-169,0 0 0,0 0 0,0 0 0,0 0 0,1 1 0,-1-1 0,-3 4 0,-64 72 105,-5 16-90,69-86-21,0 0 0,-8 15 1,-37 73 22,9 5-7,39-95-6,1 0 0,0 1 0,0 0 0,-1 9 0,-14 96 79,12 6-67,5-118-31,0 13 27,2 19-1,-2-32-26,14 103 54,9-5-40,-21-90-7,1 0 1,5 13-1,33 64 18,-25-56-22,28 37 1,-1-15-2,62 59 1,-98-104-5,-1 1 0,13 7 1,69 47-1,26 6 2,121 37 2,-190-87 4,198 60 16,-193-62 44,201 53 46,-199-55 50,223 44 46,-220-46-162,225 41 33,-223-44 34,226 22 54,-225-25-12,235 13 45,-234-15-152,231 16 49,-232-16 76,239 0 62,-238-2-102,237 3 39,-238-3-110,228-1 52,-230 0 66,228 1 44,-228 0-184,228 1 20,-226-2 2,244 3 20,-241-1-60,244 4 24,-245-5 36,237 2 24,-238-3-84,239 6 24,-238-6 34,243 0 27,-243 1-52,232 3 26,-231-2-26,261 13 19,-258-11-52,258 25 7,-259-22-34,90 13 3,29 4 2,161 16 2,-283-34 6,221 13 28,-227-16 72,197 3 70,-201-6 44,195-4 72,-197 4-172,193 2 76,-192-1 43,201 13 62,-202-10-262,182 17 38,-185-17 42,178 13 50,-180-15-71,163 1 32,-166-4-72,152-15 24,-154 12-23,147-22 29,-148 21-37,135-20 31,-139 22 16,121-4 39,-124 7-45,-26 0-84,50 1 60,59 10 1,97 25 5,-134-19-56,-25-6-7,8-3-10,-6-3-3,-5-5 0,2-2 0,-1-2 0,-2-3 0,-4 1 0,80-21-29,-78 14-118,65-19-1013,-108 31 1046,1 1 0,-1-1 0,0 1 0,0 0 0,0 0 0,1 0 0,-1 0-1,0 0 1,0 0 0,0 0 0,3 1 0,16 2-853,39 0 9,-42-2-2420,18 1-8351,-84-4 8827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43.5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15512,'90'40'4610,"-18"-3"-3505,-9-5-105,-3-5-900,61 20-90,-96-38 36,107 35 30,-101-34 24,159 50 52,-152-47 10,135 55 78,-142-55-34,100 55 90,-129-67-266,0 0 1,0 0-1,0 0 0,0 1 0,0-1 0,0 1 0,2 2 1,2 2 17,0 0 0,-1 1 1,0-1-1,-1 1 1,1 0-1,6 16 0,-11-23-35,0 1 0,0 0 0,1-1 0,-1 1 0,0 0 0,0 0 0,0-1 0,0 1 0,0 0 0,0 0 0,0-1 0,0 1-1,0 0 1,0-1 0,-1 1 0,1 1 0,-5 10 44,1 1-1,-2-1 1,0-1-1,-11 18 1,15-26-44,0 0 1,0-1-1,-1 0 1,1 1 0,0-1-1,-4 2 1,-64 52 84,-21 5-50,79-53 22,-18 8 0,-88 43 70,-14 0-202,55-23-3294,-72 34-8708,348-164 9071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5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1002 17119,'-6'22'154,"2"-8"606,-3 27 0,-7 62 1000,11-77-1354,-15 129-92,17-148-532,1-1 0,0 1 0,0 7 0,16 163-894,-14-160 962,2-12-52,-4-4 189,1-1 1,-1 1 0,1-1 0,-1 1-1,1-1 1,0 1 0,-1-1 0,1 1-1,0-1 1,-1 1 0,1-1-1,0 0 1,-1 1 0,1-1 0,0 0-1,0 0 1,-1 0 0,1 0 0,0 0-1,0 1 1,0-1 0,-1 0-1,2-1 1,0 1-58,0-1-1,0 0 1,0 0-1,-1 0 1,1-1-1,0 1 1,2-3-1,11-8-1706,-8 8-442,0 1 1,-1 0-1,1 0 0,13-3 1</inkml:trace>
  <inkml:trace contextRef="#ctx0" brushRef="#br0" timeOffset="1">0 0 13536,'30'49'1957,"-27"-40"-2089,21 55-288,-17-49-152,45 71-172,28 44-1460,-16-29-5409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05.3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95 1 11208,'0'0'0,"-7"8"0,-5 5 552,1-5 0,0-1-552,1-3-1880,-4-4 1880,6-1-16,2-5 16,-9 1-7336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05.75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 2 11656,'-5'0'-340,"3"-1"794,0 1 0,1 0 0,-1 0 0,0 0 1,0 0-1,0 0 0,1 0 0,-1 1 0,-2 0 0,4 0-529,2 0-2217,-1-1 2285,-1 0-1,0 0 1,0 0 0,0 0 0,0 0 0,0 0-1,0 1 1,0-1 0,0 0 0,0 0 0,0 0-1,0 0 1,0 0 0,0 0 0,0 0 0,0 0-1,0 0 1,0 1 0,8 28-1830,1-1-5863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06.31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374 0 13624,'-18'21'183,"-17"24"1250,-26 38 374,46-63-845,-60 96 300,60-88-742,-68 140 151,79-161-593,1 1 0,-4 11 1,-38 145 257,40-132-88,-2 119 105,9-120-98,23 126 101,-18-127-128,38 99 81,-36-108-154,36 54 73,-35-63-42,9 6-82,1-1 0,0-1-1,31 18 1,-40-28-86,-2 0 33,1-1 0,11 3 0,10 3 148,0-1 1,55 10-1,-82-19-138,49 5 120,-52-6-194,-1 0 0,1 0 0,-1 0 1,1 0-1,-1 0 0,1 0 0,-1 0 0,1 0 1,-1 0-1,1 0 0,-1 0 0,1 1 1,-1-1-1,1 0 0,-1 0 0,1 0 1,-1 1-1,0-1 0,1 0 0,-1 0 0,1 1 1,0 0-1,-2-1-26,1 1 1,0-1-1,0 1 0,0-1 1,-1 0-1,1 1 0,0-1 1,0 1-1,-1-1 0,1 1 1,0-1-1,-1 0 0,1 1 1,0-1-1,-1 0 1,1 0-1,-1 1 0,1-1 1,0 0-1,-1 0 0,0 1 1,-4 1-176,0 1 1,0-1-1,-1-1 1,1 1-1,0-1 1,-1 0-1,1 0 1,-8 0-1,-16 2-9563,55-6 3979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08.69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571 184 10224,'-10'-6'456,"0"-2"0,0 1 0,1-1 1,-9-10-1,-6-11 967,-16-16-389,33 38-972,6 5-36,-1 0 0,0 0-1,0 0 1,0 1 0,0-1 0,0 1-1,-1-1 1,-2-1 0,-9-5 162,0 1 1,-30-11 0,37 16-163,5 1-13,0 0 0,0 1-1,0 0 1,0-1 0,0 1 0,0 0 0,0 0 0,0 0 0,-3 0 0,-6 2 46,0 0 0,0 0-1,0 1 1,0 0 0,0 1 0,-14 7 0,14-6-38,7-3-1,0 0 0,0 0-1,0 1 1,0 0 0,-6 5 0,-49 41 133,52-44-53,1 1 0,-11 12 0,7-7-53,-17 18 14,17-18 72,-25 52 62,30-50-22,-6 58 39,11-56-190,16 67 10,-14-72-29,0-1 0,1 0 0,4 11-1,-1-5 0,18 38-1,0-2-1,1-5 0,12 12 24,-29-51 98,-1-2-74,1-1 1,0 0 0,9 2-1,-7-5 174,62-16 64,-60 12-242,0-1 0,-1-1-1,20-10 1,-20 10-25,-7 3 0,-1 0 0,1 0-1,-1 0 1,1 0 0,-1 0 0,0-1 0,4-3 0,1-2 3,19-16-3,-18 13-13,30-53 1,-38 63-8,0 0 1,-1 0-1,1-1 0,-1 1 1,1 0-1,-1-1 0,0 1 1,1 0-1,-1-2 0,6-81-69,-8 65-242,-22-78-207,-14-24-1310,30 104 857,-4-6 367,-18-24-1,30 47 591,-1-1 0,1 0-1,0 1 1,-1-1 0,1 1-1,-1 0 1,1-1 0,0 1-1,-1-1 1,1 1 0,-1-1-1,1 1 1,-1 0 0,1-1-1,-2 1 1,2 0-8,-1-1 0,0 1 0,1 0 0,-1 0 0,0 0 0,0-1 0,1 1 0,-1 0 0,0 0 1,1 0-1,-1 0 0,0 0 0,0 0 0,1 1 0,-1-1 0,0 0 0,0 0 0,1 0 0,-1 1 0,0-1 0,1 0 0,-1 1 0,1-1 0,-1 1 0,0-1 1,1 0-1,-1 1 0,1-1 0,-1 2 0,-7 4-1194,4-4-781,-1 1 0,1-1 1,-8 3-1,12-5 1909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09.24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366 0 11120,'-14'12'1461,"11"-10"-1047,0 0 1,0 0 0,1 0 0,-1 0-1,-3 5 1,-8 13-40,1 2 1,1 0-1,-10 23 1,13-27-310,2-1 42,-29 88 50,29-82-38,-10 35 0,-2 10-96,8-28-52,-13 47-208,6-26-188,18-60 323,0 0-1,-1 0 0,1 0 0,0 0 0,-1 0 0,1 0 0,-1-1 0,1 1 0,-1 0 0,1 0 0,-1 0 0,0-1 0,1 1 0,-2 1 0,1-2 78,1 1-1,-1-1 1,1 0 0,-1 0-1,1 0 1,-1 1-1,1-1 1,-1 0-1,1 0 1,-1 0 0,1 0-1,-1 0 1,0 0-1,1 0 1,-1 0 0,-3-5-775,-25-65-205,23 51 752,-28-120-1480,2 9-5441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09.60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10488,'9'8'63,"-1"1"681,13 16 1,29 42 979,-38-50-864,66 81 272,-62-78-631,111 141-12,-84-112-1474,37 35-2055,-52-59-5553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09.99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 1 13176,'-2'12'759,"1"-10"-477,0 0 0,1 1 0,0-1 0,-1 0 1,1 1-1,0-1 0,0 1 0,0-1 0,1 0 1,-1 1-1,1-1 0,-1 0 0,1 1 0,1 2 0,3 5 51,-3-6-302,0 0 1,0 1-1,0-1 1,-1 1-1,2 8 1,11 59 25,-13-64-17,6 34 148,3 57-1,-7-48-15,-1 5-138,0-21-142,1 17-424,-3-50 392,0 0 95,0-1-1,0 1 0,0-1 0,0 0 0,0 1 0,0-1 0,0 0 0,-1 1 0,1-1 0,-1 0 1,1 1-1,-1-1 0,0 2 0,-1-20-1374,2-23 1111,6-58-1779,-1 7-7512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0.3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16 13720,'16'39'3926,"-16"-39"-3831,0 0-1,0 1 1,1-1 0,-1 0-1,0 0 1,1 0 0,-1 1-1,0-1 1,1 0 0,-1 0-1,1 0 1,-1 0 0,0 0-1,1 0 1,-1 0 0,0 0-1,1 0 1,-1 0 0,1 0-1,-1 0 1,1 0-1,0 0 137,17-2 203,1 0-1,-1-2 1,0 0-1,32-12 0,-48 15-414,85-27-887,-87 28 807,1 0-1,-1 0 1,1 0 0,-1 0 0,1 0 0,-1 0 0,1 0 0,-1 0 0,1 1 0,-1-1 0,0 0 0,1 0-1,-1 0 1,1 1 0,-1-1 0,1 0 0,-1 0 0,0 1 0,1-1 0,-1 0 0,1 1 0,-1-1-1,0 0 1,1 1 0,-1-1 0,0 1 0,1 0 0,-1-1-88,1 2-18,1 0 1,-1 1 0,0-1 0,0 0-1,0 0 1,0 0 0,-1 1 0,1-1-1,-1 0 1,1 1 0,-1-1 0,0 5-1,2 14-2107,1-5-5697,-6-38 5993</inkml:trace>
  <inkml:trace contextRef="#ctx0" brushRef="#br0" timeOffset="1">143 296 13088,'-13'-22'260,"13"22"-239,0 0 1,0 0 0,0 0-1,0 0 1,0 0 0,0 0-1,0 0 1,1 0 0,-1 0-1,0 0 1,0 0 0,0 0-1,0 0 1,0 0 0,0 0-1,0 0 1,0 0 0,0 0-1,0 0 1,0 0 0,0 0-1,1 0 1,-1 0 0,0 0-1,0 0 1,0 0 0,0 0-1,0 0 1,0 0 0,0 0-1,0 0 1,0 0 0,0-1-1,0 1 1,0 0 0,0 0-1,0 0 1,0 0 0,0 0-1,0 0 1,0 0 0,0 0-1,0 0 1,0 0 0,0 0-1,0 0 1,0-1 0,0 1-1,0 0 1,0 0 0,0 0-1,0 0 1,0 0 0,0 0-1,0 0 1,0 0 0,0 0-1,0 0 1,0-1 0,12 2 487,0 0 0,0 0 1,11 3-1,-17-3-321,100 17-142,-94-15-94,-9-2-82,1 0 0,-1 0 0,1-1-1,-1 1 1,1-1 0,5 0 0,43-1-821,-48 1 890,0-1 1,0 1-1,-1-1 0,1 0 1,-1 0-1,1 0 0,-1 0 1,1 0-1,3-3 0,12-4-1567,26-9-6978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0.7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20 1 11568,'-7'90'4328,"-3"104"-1421,9-171-2567,1 89 119,1-43 48,1-9-417,5 32-991,-7-92 879,0 0-1,0 0 1,0 0-1,-1 0 1,1 0-1,0 0 1,0 0-1,0 0 1,0 0-1,0 0 1,0 0 0,0 0-1,0 0 1,0 0-1,0 0 1,0 0-1,0 0 1,0 0-1,0 0 1,0 0-1,0 0 1,0 0-1,0 0 1,0 0-1,0 0 1,0 0 0,0 0-1,0 0 1,0 0-1,0 0 1,0 0-23,0 0 22,0 0 1,-1 0-1,1 0 1,0 0-1,0 1 1,0-1 0,0 0-1,0 0 1,0 0-1,0 0 1,0 0-1,0 0 1,0 0-1,0 0 1,0 0-1,0 0 1,0 0-1,0 0 1,0 0-1,0 0 1,0 0 0,0 0-1,0 0 1,0 0-1,0 0 1,0 0-1,0 0 1,-1-3-255,-4-15-2128,1 9-5724,9 21 6108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1.78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 0 11656,'-1'5'-60,"-3"4"2021,-3 21 0,6-13-1737,2 0-1,0 1 0,0-1 1,8 29-1,-8-43-210,8 46-6,10 76 123,19 58 652,-25-139-359,-7-28-360,-5-12 17,1 1 1,0-1-1,0 1 0,0-1 1,4 5-1,-1-1-34,-4-6-24,0-1 0,0 1 1,0-1-1,0 0 0,0 1 1,0-1-1,1 0 0,-1 0 0,1 1 1,-1-1-1,1 0 0,-1-1 1,3 2-1,-2-1-10,5 1-4,17-4 4,9-3-10,-21 1-8,1 1 0,19-11 0,-31 14-2,-1 0 0,1-1 1,0 1-1,0-1 0,0 1 1,-1-1-1,1 0 0,0 1 1,0-1-1,-1 0 0,2 0 1,10-15-65,18-29 1,-24 29-116,11-80-46,-16 76 188,-2 11 35,1-5 8,-1-1-1,-1 1 0,0 0 1,-1 0-1,-7-19 0,7 24 31,0 0 7,0-1-1,-1 1 1,0 0 0,0 0 0,-1 0 0,-10-13 0,5 11 57,1 2-1,-16-14 0,24 22-75,-1 0 0,1 0 1,0 0-1,-1 0 0,1 0 1,-1 0-1,1 1 0,-1-1 1,0 0-1,1 1 0,-1 0 0,0-1 1,-2 1-1,-2-1 16,4 0-49,-1 1 1,0 0-1,1 0 1,-1 0-1,0 0 1,1 0-1,-1 1 1,1-1-1,-1 1 1,1 0-1,-1-1 0,1 1 1,-1 0-1,1 0 1,0 1-1,-1-1 1,1 0-1,0 1 1,0 0-1,0-1 1,0 1-1,0 0 1,1 0-1,-1 0 1,0 0-1,1 0 1,-2 3-1,-1 6-170,4-11 149,0 0-1,0 1 0,0-1 0,0 0 0,0 1 0,0-1 0,0 0 0,0 1 0,1-1 0,-1 0 0,0 0 0,0 1 0,0-1 0,0 0 0,1 0 1,-1 1-1,0-1 0,0 0 0,0 0 0,1 0 0,-1 1 0,0-1 0,0 0 0,1 0 0,-1 0 0,0 0 0,1 0 0,-1 1 0,0-1 1,0 0-1,1 0 0,0 0 0,-1 0-70,4 1 74,0-1 0,0 1 0,0-1-1,0 0 1,0 0 0,0-1 0,0 1 0,0-1-1,6-1 1,38-11-1971,22-4-7934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7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14704,'0'0'2737,"1"5"-1793,15 58-20,-1-7-231,-2-2-624,11 52-57,-20-86 48,-3-10-48,7 47 163,0 70 0,-11-92 303,3-39-472,-1 0 1,1-1-1,0 1 0,0 0 0,0-6 0,2 1-4,1-27-1,10-52-7,-8 57-29,13-41 0,-12 51 7,0 0-130,30-76-32,-28 81 170,35-39 10,-43 55 12,0 0 1,0-1-1,0 1 1,1 0 0,-1-1-1,0 1 1,1 0-1,-1 0 1,0-1-1,0 1 1,1 0-1,-1 0 1,0-1 0,1 1-1,-1 0 1,1 0-1,-1 0 1,0 0-1,1 0 1,-1-1 0,0 1-1,1 0 1,-1 0-1,1 0 1,0 0-1,3 1 11,0-1 0,0 1-1,1-1 1,-1 1 0,0 1-1,0-1 1,0 1 0,0-1-1,7 5 1,-1 3 220,5 13-85,19 31 0,-20-26-57,20 53-1,-18-35-63,26 74-41,-35-96-180,-3-11 58,27 94-800,-18-45-58,-13-61 971,0 0 0,0 1 0,0-1 0,0 0 0,0 0 0,0 0 0,0 0 0,0 1 0,0-1 0,0 0 0,0 0 0,0 0 0,0 0 0,0 0 0,0 1 0,1-1 0,-1 0 0,0 0 1,0 0-1,0 0 0,0 0 0,0 1 0,0-1 0,0 0 0,0 0 0,1 0 0,-1 0 0,0 0 0,0 0 0,0 0 0,0 0 0,0 0 0,1 0 0,-1 1 0,0-1 0,0 0 0,0 0 0,0 0 0,1 0 0,-1 0 0,0 0 0,0 0 0,0 0 0,0 0 1,1 0-1,-1 0 0,0-1 0,0 1 0,0 0 0,0 0 0,1 0 0,-1 0 0,0 0 0,0 0 0,0 0 0,6-6-238,1-6 120,0-5-159,21-55-2007,-2 4-7819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6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9952,'10'78'345,"3"3"3188,1 12-1963,8 88-120,-18-147-675,12 120 639,-15-145-1228,0-1-75,0 0 1,0 0-1,-1 0 0,0 0 0,-1 9 1,1-17-85,-1 3-34,0-9 245,0-28-51,2-26-150,6-11-37,8-12 0,2 23 10,25-59-1,-30 90 86,35-63 43,-46 91-127,0-1 1,0 1-1,0 0 0,0-1 0,0 1 0,0 0 0,0 0 0,2-2 0,10-6 28,0 0 0,0 1 0,23-11 0,-35 19-26,0-1 0,0 1 0,1-1 0,-1 1 0,0 0 0,0 0-1,0-1 1,0 1 0,0 0 0,0 0 0,0 0 0,0 0 0,2 1-1,13 1 53,0 2-1,-1 0 0,24 9 1,-37-12-36,0 0 1,0 0-1,0 0 1,0 0-1,0 1 1,3 2-1,18 16 99,29 37 0,-37-35-86,59 119 3,-71-134-60,0 0 0,3 11 0,36 148-155,-35-134-430,11 108-281,-16-118 74,13 43-197,-15-64 994,0-1-1,0 1 1,0-1-1,0 0 1,0 1-1,0-1 0,1 1 1,-1-1-1,0 1 1,0-1-1,1 0 0,-1 1 1,0-1-1,0 0 1,1 1-1,0 0 0,3 2-286,1 0 0,0 0 0,-1-1 0,1 1-1,10 3 1,-12-5-293,35 18-10196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2.14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 0 13624,'-1'72'1752,"4"40"211,-2-86-903,5 117 338,-5-111-772,0 143 98,-1-146-864,0 65-240,0-94 288,0 1 0,0-1 0,0 1 0,0 0 0,0-1 0,0 1 0,0-1 0,0 1 0,0 0 0,0-1 0,0 1 0,0-1-1,-1 1 1,1-1 0,0 1 0,0 0 0,-1-1 0,1 1 0,-3-3-218,-3-13-12,5 5 77,16-78-2167,-1 6-8201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2.50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14616,'0'1'66,"0"-1"0,0 1 0,0 0 0,0 0 0,0-1 0,0 1 0,0 0 0,0 0 0,1-1 0,-1 1 0,0 0 0,0-1 0,1 1 0,-1 0 0,1-1 0,-1 1 0,0 0 0,2 0 0,-1 0 117,0 0 0,1 0 0,-1-1 1,0 1-1,1-1 0,-1 1 1,0-1-1,2 1 0,12 1 497,0 0-1,1 0 0,-1-2 1,18 0-1,-14-1-372,26 0-195,-3 1-112,-2 0 0,22 6-1,-53-3-4,0 3 5,0 0 0,14 14 0,-23-20 0,1 1 1,-1-1-1,1 1 1,-1-1-1,1 1 1,-1 0-1,0-1 1,1 1-1,-1 0 1,0-1-1,0 1 1,1 0-1,-1-1 1,0 1-1,0 1 1,4 22 9,2 38 1,-7-41 22,-18 101 11,13-96-24,-32 104-21,30-105-124,-37 114-573,5-10-1686,41-129 2361,-1 0-1,1 0 1,0 0-1,-1 0 1,1 0-1,0-1 1,-1 1-1,1 0 1,0-1-1,-1 1 1,1 0-1,0-1 1,-1 1-1,1 0 1,-1-1-1,2 0 0,20-19-2151,11-5-8505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2.96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280 48 13720,'-16'-10'159,"11"7"55,0 0 0,0 0-1,0 1 1,0-1-1,-7-1 1,-45-14 1390,46 17-818,-4 2-270,-24 4-1,29-1-82,-35 25 89,44-28-521,-1 1 1,0-1-1,1 0 0,-1 1 1,1-1-1,0 0 1,-1 1-1,1 0 0,0-1 1,0 1-1,-1 3 1,-2 2 1,0 0 22,0 0 0,0 1-1,1 0 1,0 0 0,0 0 0,1 0 0,0 0 0,1 1 0,0-1 0,0 0 0,0 1 0,2 16 0,-1-25-24,0 1-1,1-1 1,-1 0 0,0 0 0,0 0 0,0 0 0,0 1 0,0-1 0,0 0 0,0 0-1,0 0 1,0 0 0,0 0 0,1 1 0,-1-1 0,0 0 0,0 0 0,0 0-1,0 0 1,0 0 0,1 0 0,-1 0 0,0 0 0,0 1 0,0-1 0,0 0-1,1 0 1,-1 0-5,0 0-1,1 0 0,-1-1 1,0 1-1,0 0 0,0 0 1,1 0-1,-1 0 0,0 0 1,0 0-1,0-1 0,1 1 1,-1 0-1,0 0 0,0 0 1,0 0-1,0-1 0,0 1 1,0 0-1,1 0 0,-1-1 1,0 1-1,0 0 0,0 0 1,0 0-1,0-1 0,0 1 1,0 0-1,0 0 0,0-1 1,14-106-267,-14 102 340,1 0 1,-1 0-1,3-8 0,0 1 29,-3 12-83,0 0-1,0-1 1,0 1 0,0 0 0,0 0-1,0 0 1,0 0 0,0 0 0,0-1 0,0 1-1,0 0 1,1 0 0,-1 0 0,0 0 0,0 0-1,0 0 1,0 0 0,0 0 0,0-1-1,1 1 1,-1 0 0,0 0 0,0 0 0,0 0-1,0 0 1,0 0 0,1 0 0,-1 0 0,0 0-1,0 0 1,0 0 0,0 0 0,0 0-1,1 0 1,-1 0 0,0 0 0,0 0 0,0 0-1,0 0 1,0 0 0,1 0 0,-1 0 0,0 0-1,0 1 1,0-1 0,7 3 125,6 8 8,-6 0 180,41 92 138,-34-72-126,29 67 0,6 18-242,-30-69 50,71 179-52,-75-186-528,35 122-166,-36-115-2266,16 49-7331,-70-224 7667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5.14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407 377 9416,'-3'-16'-71,"2"12"1066,0 0-1,0 0 0,0-1 0,-3-4 0,2 5-829,0 0 0,0 0 0,0 0 0,0 0 0,0-1 0,1 1 0,0 0 0,0-1 0,0 1 0,1-1 0,-1 0 0,1-8 0,1 0-69,-1 0 0,-1-1 0,0 1 0,-1 0 1,-1 0-1,0 0 0,0 0 0,-9-20 0,8 26-54,0 1-1,0-1 1,-1 0-1,0 1 1,0 0 0,0 0-1,-1 1 1,-7-6-1,5 3-18,3 4 15,0 0-1,0 1 0,0-1 0,-1 1 0,-7-4 0,3 2-21,0 0 81,-1 0 0,1 0 0,-1 1-1,-18-4 1,25 6-39,0 1-1,-1 0 1,1 0 0,0 1-1,-1-1 1,1 1-1,0 0 1,-1 0 0,1 1-1,0-1 1,-1 1 0,1 0-1,-6 2 1,-1 2 36,1 1 0,-1 1 0,-14 12 0,4-3-57,19-14-18,-1 0 0,0 0-1,1 0 1,-1 1 0,-2 4 0,-1-1-11,5-5-4,1 1-1,-1-1 1,0 1-1,0-1 0,0 1 1,1-1-1,-1 1 1,1-1-1,-1 1 0,1-1 1,0 1-1,0 0 1,0 2-1,-1-2 8,2 4 62,8 12-26,0 0-1,2-1 0,15 21 0,-4-7 8,6 11 77,44 51-1,-71-92-115,-1-1-1,0 1 0,1-1 0,-1 1 0,1-1 0,-1 0 1,1 1-1,-1-1 0,1 1 0,-1-1 0,1 0 1,-1 0-1,1 1 0,-1-1 0,1 0 0,0 0 1,-1 0-1,1 0 0,-1 0 0,1 0 0,0 0 0,-1 0 1,1 0-1,-1 0 0,1 0 0,0 0 0,-1 0 1,1 0-1,-1 0 0,1-1 0,-1 1 0,1 0 0,0 0 1,-1-1-1,1 1 0,-1 0 0,1-1 0,-1 1 1,0-1-1,1 1 0,0-1 0,3-4 44,-1 1 0,0-1-1,1 1 1,1-6 0,2-2-11,29-33 84,-25 30-124,-6 7-9,0 0 0,0 0 0,-1-1 0,0 1 0,-1-1 0,4-15 0,7-52-22,-14 76 27,0 0-1,0 0 0,0 0 0,0 0 1,0 0-1,0 0 0,0 0 1,0 0-1,0 0 0,0-1 0,0 1 1,0 0-1,0 0 0,0 0 1,0 0-1,0 0 0,0 0 0,0 0 1,0 0-1,0 0 0,0 0 1,0 0-1,0 0 0,1 0 0,-1 0 1,0 0-1,0-1 0,0 1 1,0 0-1,0 0 0,0 0 0,0 0 1,0 0-1,0 0 0,0 0 1,1 0-1,-1 0 0,0 0 0,0 0 1,0 0-1,0 0 0,0 0 1,0 0-1,0 0 0,0 0 0,0 0 1,0 0-1,1 1 0,-1-1 1,0 0-1,0 0 0,0 0 0,0 0 1,0 0-1,0 0 0,6 6 43,2 6-26,-8-12-17,6 11 35,0 0 1,-1 1 0,5 15 0,-6-16-29,8 23 20,8 36 0,-15-48-21,2 3 34,30 106 42,-29-104 62,28 103 46,-30-105-110,30 105 236,-1-13-583,-35-117 249,0 0 0,1 0 0,-1 0 0,0 0 0,0 0 0,0 0 0,0 0 0,0-1 0,0 1 0,0 0 0,0 0 0,0 0 0,0 0 0,0 0 0,0 0 0,0 0 0,0 0 0,0 0 0,0 0 1,0 0-1,0 0 0,0 0 0,0 0 0,1 0 0,-1 0 0,0 0 0,0 0 0,0 0 0,0 0 0,0 0 0,0 0 0,0 0 0,0 0 0,0 0 0,0 0 0,0 0 0,0 0 0,0 0 0,0 0 0,1 0 0,-1 0 0,0 0 0,0 0 0,0 0 0,0 0 0,0 0 0,0 0 0,0 0 0,0 1 0,0-1 0,0 0 0,0 0 0,2-3-89,0 0-1,0-1 0,0 1 0,-1 0 0,0 0 1,2-6-1,11-28-2763,-2 9-6845,-28 66 7294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5.59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14432,'0'0'1433,"1"4"-235,7 10-788,-8-13-345,0 0 0,1-1 0,-1 1 1,1 0-1,-1-1 0,1 1 0,-1-1 1,1 1-1,-1 0 0,1-1 0,0 1 1,0 0-1,79 53 1032,-60-41-722,31 26 3,18 17-300,61 69-68,-104-96 12,118 155 35,-139-177-30,0 0-1,-1 0 1,0 0 0,4 9-1,-8-16-26,58 121 134,-6 9-78,-52-130-56,5 12 49,-1 0 0,3 16 1,20 99 102,-9-2-111,-18-125-41,1 8 14,0 0-1,-1 1 1,0 15 0,0-24-14,-12 119 58,-12-5-63,24-114 5,-2 7-17,1-1-1,-1 0 1,-1 0 0,-3 10-1,-8 11-25,-17 29 0,15-35-49,-24 28 0,40-49 92,-7 9-758,0-1 0,1 1 1,-6 9-1,-48 75-8864,140-216 7258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32.90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1525 36 13088,'-260'0'2352,"1"-13"-323,173 8-1627,3 0-160,48 3 124,-161-9 32,156 11-612,-158 10-216,189-9 139,1-1 0,-12 4 1,-161 41-919,102-19-871,9-3-7480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33.2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1546 1 14432,'-14'0'71,"1"-1"473,0 2 0,-17 2 1,-62 11 1368,70-10-867,-115 25 328,102-21-786,-72 17 4,-445 95-115,498-109-457,16-2 3,-68 6 1,90-15-21,1 0 0,0-1-1,-23-5 1,25 3-15,0 1 0,0 1 1,0 0-1,-22 2 0,-11 5-266,-18 2-223,35-4-3027,7 0-6578,41-8 7958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34.15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1 349 14616,'89'-23'249,"-62"16"998,66-16-1,17-4-809,-63 15 505,197-59 287,-194 56-754,203-55 109,-204 58-538,174-31 17,-182 37-30,174-7 31,-197 13-52,89 1 40,-99-1-35,-3 0-7,1 0 1,-1 0-1,1 1 0,-1 0 1,1 0-1,6 3 1,-6-2 19,-5 0-8,-9 0 38,-71 4 22,52-6 18,-63 0 0,-19 0-36,62-1 156,-201-15 79,197 12-126,-211-12 57,211 13-122,-178-3 42,189 5-70,8 1-35,-127 2 80,50 7 4,145-5-244,-13-3-323,69 5 3,25-2 194,-66 0-531,220 19-295,-216-18 340,200 19-191,-179-18-1449,76 8-6399,-355-32 6586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5.48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 5 14256,'14'31'2737,"-14"-31"-2700,0 1 0,0-1-1,0 1 1,0-1 0,0 0 0,0 1 0,0-1 0,0 1 0,0-1 0,0 0 0,0 1-1,0-1 1,0 1 0,-1-1 0,1 0 0,0 1 0,0-1 0,0 0 0,-1 1-1,1-1 1,0 0 0,0 1 0,-1-1 0,1 0 0,0 0 0,-1 1 0,1-1 0,0 0-1,-1 1 1,-7 1-2243,8-2 2191,-1 0 1,1 0-1,0 0 0,0 0 1,0 0-1,-1 0 0,1 0 1,0-1-1,0 1 0,0 0 1,0 0-1,-1 0 0,1 0 1,0 0-1,0 0 0,0 0 1,0-1-1,0 1 0,-1 0 1,1 0-1,0 0 0,0 0 1,0-1-1,0 1 0,0 0 1,0 0-1,0 0 0,0-1 1,0 1-1,0 0 0,0 0 1,0 0-1,0-1 0,0 1 1,0 0-1,0 0 0,0 0 1,0-1-1,0 1 0,0 0 1,0 0-1,0 0 0,0 0 1,0-1-1,0 1 0,0 0 1,0 0-1,1 0 0,6-14-598,-3 8-723,8-15-7577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5.90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54 12912,'0'0'0,"6"-4"0,-2-2 280,-3-2 8,-1-6-288,3-7-9704,-6 42 9704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6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409 0 13624,'6'94'240,"-5"-64"960,5 72 0,-2 20-798,-2-72 413,6 211 210,-7-209-812,0 190-157,-2-198-1056,-11 139-389,10-157 444,1 41-246,1-64 1061,2-4-45,1-1 112,0 0 0,0-1-1,0 0 1,-1 1 0,0-1 0,1 0 0,-1 0 0,0-1 0,-1 1-1,4-6 1,5-12-1207,26-35-6750</inkml:trace>
  <inkml:trace contextRef="#ctx0" brushRef="#br0" timeOffset="1">645 544 13984,'-13'10'320,"13"-10"-261,-1 0 0,1 0 0,0 0 1,0 1-1,0-1 0,0 0 1,-1 0-1,1 0 0,0 0 1,0 0-1,-1 0 0,1 0 1,0 0-1,0 0 0,0 0 0,-1 0 1,1 0-1,0 0 0,0 0 1,0 0-1,-1 0 0,1 0 1,0 0-1,0-1 0,0 1 1,-1 0-1,-55-18 2081,48 15-1525,0 0 0,-17-2 0,6 1-320,-33-10 3,49 13-228,0 0 0,0 0 0,-1 1 0,1 0 0,-4-1 0,-136-2 248,114 4-1250,-109 21-208,97-15-1211,-42 6-6651,194-31 6758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6.27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38 3 13720,'-30'-3'1040,"30"3"-1007,0 1 1,-1-1 0,1 0 0,0 0 0,-1 0-1,1 0 1,-1 0 0,1 0 0,0 1 0,-1-1-1,1 0 1,0 0 0,0 0 0,-1 1 0,1-1 0,0 0-1,-1 1 1,1-1 0,0 0 0,0 0 0,0 1-1,-1-1 1,1 0 0,0 1 0,0-1 0,0 1-1,0-1 1,0 0 0,-1 1 0,1-1 0,0 0 0,0 1-1,0-1 1,0 1 0,0-1 0,0 0 0,1 1-1,-1 0-217,0 0 0,0 0-1,0-1 1,0 1 0,0 0-1,1 0 1,-1-1 0,0 1-1,1 0 1,-1 0 0,0-1-1,1 1 1,-1 0 0,1-1-1,-1 1 1,1-1 0,-1 1-1,1-1 1,0 1 0,-1-1-1,2 1 1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6.64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22 13808,'0'0'0,"0"-4"0,3-6 824,-3 6 8,0 0-832,7 4-696,1 3 824,7-2-10768,-30-2 10640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8.0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1 337 10848,'2'-3'419,"1"0"0,-1-1 1,0 1-1,-1-1 1,1 0-1,0 1 0,-1-1 1,2-7-1,1-2 412,-3 9-667,1 1 0,-1-1 1,1 1-1,0 0 0,0 0 0,0 0 1,1 0-1,-1 0 0,6-5 0,-8 8-135,1-1 0,0 1 0,0 0 0,0-1-1,0 1 1,0 0 0,0-1 0,0 1 0,0 0-1,0 0 1,0 0 0,0 0 0,0 0-1,0 0 1,0 0 0,0 0 0,0 0 0,0 0-1,2 1 1,16 8 108,-17-8-102,3 3-19,-4-4 2,1 1 0,-1 0 0,0 0 0,1 0 0,-1 0 0,0-1 0,1 1 0,-1-1 0,3 1 0,34 7 216,-29-8 54,15-6 162,44-15 0,-23 2-38,67-29 380,-62 28-552,74-18 325,-72 21-506,75-23-14,-72 24-124,63-20-771,-106 32 793,-8 2-136,1 1 1,-1-1-1,1 1 0,6-1 1,0 1-206,0 1-1,0 0 1,-1 0 0,1 1 0,0 0-1,0 1 1,0 0 0,13 6 0,23 3-10555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8.96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0 212 9240,'1'0'384,"2"-1"-296,-2 0-133,1 1 0,0-1 0,-1 1 0,1-1 0,-1 0-1,1 0 1,-1 1 0,1-1 0,-1 0 0,1 0 0,-1-1 0,0 1 0,1 0 0,-1 0 0,0-1 0,0 1 0,0 0-1,0-1 1,0 1 0,-1-1 0,1 1 0,0-1 0,-1 0 0,1 1 0,0-4 0,0 3 213,-1 0 0,1-1 0,0 1 0,0 0 0,1 0 0,-1-1 0,0 1 0,1 0 0,-1 0 0,1 1 0,0-1 0,0 0 0,0 0 0,0 1 0,0-1 0,0 1 0,4-2 0,50-21 2075,-48 21-2378,51-16 1441,-29 10-644,59-16 76,45-7 391,-109 27-909,101-16 40,-101 18-278,89 2-142,-93 4-554,77 25-165,-70-19-1108,30 9-5600,-135-42 5697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5:10.32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868 1 13536,'-37'37'1472,"-16"17"155,40-40-845,-62 82 247,58-72-596,-75 129 102,70-115-462,-40 78 1,-7 14-6,42-74 198,-107 241 110,108-232-94,-91 278 114,97-269-128,-23 121 4,6 11-171,32-182 16,-1 34-1,-5 144 118,9-2-142,2-200-92,0 26 113,4 26 0,17 136 114,10-5-139,-15-109 125,82 299 86,-75-298-86,97 303 86,-92-299-86,141 348 73,-132-341-140,153 333 77,-148-337 12,191 320 67,-185-325-220,187 287 47,-188-291 4,191 300 38,-194-296-116,160 321 49,-167-317 64,127 340 64,-133-332-104,127 385 42,-127-375-108,124 416 23,-126-408-52,111 447 17,-110-440-2,139 471 18,-134-469-46,131 450 11,-136-456 2,90 420 50,-101-426 130,53 415 75,-64-413-127,1 168 5,-9 6-112,0-280-54,-2 115 108,-25 474 43,20-470-71,-25 481 17,27-479-90,4 485-44,7-489-189,-6-117 226,28 277-221,12-12 82,-40-265 139,20 97-472,-20-97 472,56 215-467,10-20 251,-60-179 11,-1 0 1,5 24-1,27 129-408,-8-13 297,-27-145 74,0 0 1,-1 0-1,0 16 0,-1-27 242,-2 142-966,-16-7 719,14-110-1199,0 32 0,-8 109-9322,28-387 8090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5:15.8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20 688 15416,'-1'2'155,"-1"-1"0,1 1 0,0-1 0,0 1 0,0 0 0,0 0 0,0 0 0,1-1 0,-1 1 0,0 0 0,1 3 0,-4 24 2770,4-14-2308,-4 19-561,3-16-81,7 103-6,-4-92 4,15 131-14,-13-116-6,10 98 1,4 55 36,0 201 13,-18-396-3,2 79 15,-1 362 23,-1-346 44,-2 161 3,-1 13-62,3-166 3,9 385 10,-5-399-16,9 120 0,4-13-2,-10-125 50,8 90 4,0-15-47,-10-94 28,20 186 22,-20-200-20,-1 3-17,12 88 114,-13-111-92,10 62 114,-12-73-138,0-1 6,1 0-1,3 12 0,-4-17-26,0 0 0,0 0-1,0-1 1,1 1-1,-1 0 1,1-1 0,0 1-1,-1-1 1,1 1-1,0-1 1,5 4 0,0-1 8,0-1 1,0 0 0,0 0 0,1 0 0,13 4-1,72 25 45,-66-24-46,155 39 16,-139-38 2,191 44 18,-182-42-12,233 50 20,-223-49-18,266 49 34,-257-51 18,313 36 31,-301-39-78,361 22 23,-349-24-16,402 15 23,-397-18-30,394 13 15,-395-13-46,396 11 16,-397-12 2,144-1 0,45-1-30,-5-5-5,-5-5-4,-3-5-1,-48 0-18,-138 7-74,335-46-27,-344 41 52,281-58-26,-293 57 28,237-42-10,-250 46 68,66-13 1,7-4 4,60-23 10,-182 49 0,-1 0 0,0-1 0,0 0 0,6-2 0,89-56 52,-98 60-56,0-1 0,0 0 0,0 0 0,0 0 0,0 1 0,-1-1 0,1 0 0,0 0 0,0 0 0,0 0 0,-1 0 0,1 0 0,-1-1 0,2 0 0,3-9 16,0 0 0,5-15 0,-7 11-4,4-25 0,-7 37-4,0 0-1,1 1 0,-1-1 0,-1 0 1,1 1-1,0-1 0,0 0 0,-2-3 1,2 6-12,-18-82 105,-11-11-40,15 54 157,-70-172 71,66 164-180,-69-218 39,70 207-72,-56-253 52,58 244 48,-50-297 44,55 285-184,-12-132 0,5-11-20,9 131 42,-31-378 20,32 373-60,-11-148 3,-1-48-18,3 15-2,5 56-5,6 138-5,-5-105 3,-2 14-3,7 109-20,-24-232-19,27 282-2,-4-21 0,-19-74-42,-3 14 58,16 62-28,-55-98-29,66 130 75,-1-1 1,1 1-1,0 0 0,-1 0 0,0 0 1,0 1-1,1-1 0,-5-3 1,6 5 11,-57-44-102,-8 6 37,61 36 27,0 0 1,0 0-1,0 1 1,0-1-1,-8-1 1,-84-19-185,-13 5 156,109 17 66,-12-2-57,-23 1 0,-92 1-56,-8 6 74,76-2-41,-275 23-30,255-20 38,-148 8 4,-75 4 54,-322 0 16,505-18 6,-481-7 30,478 4 84,-494 6 40,496-1-102,-455 27 24,464-22-22,-429 42 36,435-40 4,-405 37-22,412-40-312,-371 12-156,330-14-2826,-142 8-7919,656-30 8379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5:18.0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5547 753 17031,'-34'-5'6480,"-27"-5"-6861,52 9 250,0 0-1,0 1 1,-10 0 0,-3 1 49,-39-1-11,33 2-72,-132 16-45,119-13 130,-83 9 0,-16 3 56,81-11-14,-89 6 3,-37 0 28,-163-18 23,284 2 66,-259-24 75,257 21 116,-273-38 71,271 35-262,-268-43 63,268 41 68,-274-56 50,273 55-230,-271-33 9,274 39-34,-89-11 4,-24-1-10,-138-13-8,263 26-28,-192-24-18,200 23-6,-169-33-29,175 32-18,-142-37-29,148 35 76,-126-42-29,130 40-18,-108-47-29,114 46 76,-71-60-29,63 46-92,20 17 151,-28-26-337,39 36 354,0-1 1,0 1-1,1-1 0,-1 0 0,0 1 1,1-1-1,-1 0 0,1 0 1,-1 1-1,1-1 0,0 0 1,-1 0-1,1 0 0,-1 1 0,1-1 1,0 0-1,0 0 0,0 0 1,0 0-1,0 0 0,-1 0 0,1 0 1,1 0-1,-1-1 0,0-3-53,0 5 53,0 0 0,0-1 1,1 1-1,-1 0 0,0 0 0,0 0 0,0 0 0,0 0 1,0 0-1,0 0 0,0 0 0,1 0 0,-1 0 0,0 0 0,0 0 1,0 0-1,0 0 0,0 1 0,0-1 0,1 0 0,-1 0 1,0 0-1,0 0 0,0 0 0,0 0 0,0 0 0,0 0 1,0 0-1,0 0 0,1 0 0,-1 1 0,0-1 0,0 0 1,0 0-1,0 0 0,0 0 0,0 0 0,0 0 0,0 1 1,1 11-1576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5:19.72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1 295 17119,'15'13'228,"19"13"1442,-29-24-1267,-1 1 1,1 0 0,0-1-1,-1 0 1,1 0-1,0-1 1,0 1-1,0-1 1,8 1 0,-4-1-269,-6-1-80,0 1 1,0-1-1,1 0 0,-1 0 1,0-1-1,6 0 0,104-25 87,-43 8-281,60-9-121,-98 21 95,71-13 3,294-37 28,-164 38 44,1 0 84,-185 14 54,195-19 76,-194 18 184,199-22 125,-199 21-138,192-26 111,-193 26-166,206-24 70,-207 24-202,61-5 4,14 0-88,75 6-80,-193 5-7,-1 0 1,0 0-1,1 1 1,7 1 0,51 14-246,-48-10 213,24 12 0,-39-18 95,33 14-3342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5:22.67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0 405 15240,'0'0'6507,"3"-9"-7167,7-29 644,14-35 50,-22 67 8,0 1 0,1-1 0,0 0 0,0 1 0,0-1 0,1 1 0,-1 0 0,7-6 0,-5 6-2,-5 4-25,1 0 0,-1 1-1,0-1 1,1 1 0,-1-1-1,1 1 1,-1 0 0,1-1-1,-1 1 1,1 0 0,0-1-1,-1 1 1,1 0 0,0-1-1,11-3 89,-1 1-1,16-3 0,-14 6 111,59 17 53,13 7-156,-47-15-62,52 12 11,-72-18-6,28 0 31,71-4-1,-67-5-55,-28 5 67,93-3 34,-91 4-76,99 6 15,-95-4-46,50 5 3,22 3-18,92 2-3,-158-11-18,124-8-12,-128 4-26,113-24-11,-114 20 38,119-21-2,-119 23 22,42-9 3,15 0 4,-40 8 58,86 0 0,0 8 80,-105 0-32,111 13 32,-110-11-114,112 12 17,-114-14 10,169 1 341,-120-7-348,-46 2 36,111-12 34,-114 12-50,148-16 264,-125 14-304,-26 2-4,120-12 11,-117 11-18,-12 1-6,20-2 18,41-10-1,-28 3 8,6-2-26,83-32-90,-93 28-518,-33 12 538,87-33-2177,-52 24 2043,-18 6-2549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5:32.402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6041 736 12192,'-84'-44'228,"56"32"913,-67-26 4,-21-8-766,64 26 369,-93-34 4,-14-4-543,91 35 84,-112-31 1,-13 3-241,109 32-80,-149-28 1,-17-1 15,142 30-14,-183-24 3,-17 0 0,184 29-70,-495-24-26,497 36 60,122 1 58,-295 8-55,4 11 43,178-8 5,113-11 7,-273 41-6,4 9 18,242-45 21,-48 17 0,-166 60 34,11 12-7,144-55 175,86-39-235,-198 102 238,13 5-174,173-100-44,0 0 0,1 1 0,-18 16 0,-106 100 60,19 6-14,108-121-5,1 0 1,0 1 0,-9 15-1,-56 110 186,19 2-182,53-137-65,-3 7 14,1 0-1,0 0 0,0 0 1,1 0-1,-2 13 0,-5 116 67,19 0-25,-11-136-55,0 8 32,1 0 1,1-1-1,-1 0 0,1 1 0,6 11 0,-8-19-32,61 150 194,21 2-140,-82-152-54,7 13 20,0-1 0,1-1 0,13 15 0,109 125 60,23 1-40,-153-152-40,17 16 61,37 27 0,146 103 64,22-1-96,-195-128-18,41 20 0,181 83 14,14-10-10,-152-71 33,175 45 4,11-11-38,-297-73-14,122 24 20,191 22 0,8-11-13,-192-27 6,194 2 1,4-10-10,-327 0-4,128-5 8,-128 5-8,316-25 12,57-25-10,-19-24-2,-72-7-6,-282 81 6,108-36-34,-108 36 34,257-95-33,-11-9 28,-156 61 11,113-71 1,-16-6 14,-187 120-21,15-9 34,-1-1 0,23-21 0,-37 31-34,140-132 105,-17-5-77,-123 137-28,6-7 6,0-1-1,0 1 1,-1-1-1,0 0 1,6-13-1,61-135 29,-23-8-17,-49 164-17,2-9 9,1 1 0,-2-1 0,1 0 0,-2 0 1,1-16-1,-1 25-9,-5-182 58,-23-9-35,27 180-14,-1 0 0,-1 1 0,0-1 0,-1 0-1,-6-12 1,-80-171 45,-27-2-34,105 178-4,0 0 0,-19-21 0,31 39-16,-157-178 52,-21 4-64,165 161-16,0 1 0,-1 1 0,-22-14 0,36 25 28,-196-124-108,-10 18-35,84 40-2670,-119-73-6620,563 324 7105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8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15152,'-6'73'1553,"5"-68"-952,0-3-452,1 0-1,-1 1 1,1-1-1,0 1 1,0-1-1,-1 0 0,2 1 1,-1-1-1,0 1 1,0-1-1,1 1 1,-1-1-1,2 3 1,27 74 1075,-22-56-738,9 50 1,5 34-390,24 304-97,-39-326-300,-8 150-1,-4-178-504,2-39 546,-4 15-3257,2-8-5282,13-58 6642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5:33.88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2733 357 14072,'-128'-85'248,"121"79"165,-1 2 0,-13-7 1,-91-42 825,-20-5-829,117 52-7,-26-8 0,-103-29 404,-10 6-558,136 32-28,-26-1 0,44 6-221,-157-18 445,-5 9-349,143 8-79,-28 2-1,-119 13 18,-4 9-17,155-20 1,0 0 0,-22 6 1,-127 43 39,2 11-34,162-63-24,-62 28 60,-83 51 0,5 9-28,128-81 2,1 1-1,-16 14 0,27-22-33,-110 100 100,11 6-78,99-106-22,-7 8 1,0 0 1,0 1 0,-5 9-1,12-18-1,-67 112 7,14 4-2,53-116-5,-3 7 4,1-1-1,-1 1 1,1 0 0,1 0-1,-2 9 1,-16 119 21,16-88-22,6 76-1,2-68-2,3 0-1,23 79 0,47 101-3,-47-157 3,48 89 0,-31-84-4,-43-74-3,1 0-1,8 9 1,68 82-14,12 2 0,-81-88-24,17 13 0,216 174-65,-232-190 98,27 15 1,-41-26 12,145 84-22,7-7 14,-133-69-2,28 11 0,126 38-10,9-7 14,-162-44 0,35 3 0,-55-9 6,191 25-8,42-12 6,-9-22 2,-11-22 0,-9-23 0,-41-6 24,-163 60-24,10-4 20,-1 0 0,0 0 0,0 0 0,-1-1 0,9-6 0,-17 11-20,142-100 120,-10-15-84,-120 105-16,-2 0 0,17-21 0,84-113 40,-8-12-41,-103 156-19,7-11 8,0-1 1,-1 0-1,8-18 0,-14 30-8,65-168 34,-14-6-18,-47 160 0,0 0 0,2-28 0,-6 42-16,16-180 52,-19-29-38,-13 37 2,7 120-12,-2 2 0,-2 0 0,-2 0-1,-31-69 1,44 115-10,1 1 0,-1 0 1,0 0-1,0 0 0,0 0 0,-1 0 0,-2-3 0,-60-61-40,-13 4-33,74 60 30,-1 0-1,1 0 1,-1 0 0,1 1-1,-1 0 1,-6-3 0,-100-35-293,-16 11 138,103 23-1205,-25-7 0,-93-29-7826,331 98 6961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5:35.33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4550 1062 14616,'-36'-65'241,"25"49"967,-63-77 388,70 88-1419,0 0 0,0 1 0,-6-5 0,-155-131 747,126 109-576,-186-140 65,210 161-436,-21-13-1,-97-53-22,-9 4 34,82 46 0,-100-34 4,-41-4 6,-182-27 14,310 77 50,-320-43 52,312 49 66,-327-13 63,329 21-110,-110 11 1,6 8-101,183-19-33,-19 2 17,-32 8-1,-113 31 18,9 8-8,143-45 0,0 0-1,1 1 0,-13 7 1,24-12-26,-144 80 105,8 12-82,85-54-17,51-38-6,-116 98 7,9 5 5,107-103-12,-11 11 27,-18 24-1,-63 88 28,8 9-33,74-117 6,-10 23-1,-41 98 28,9 2-25,52-138-29,-6 17 47,-5 23 1,-21 107 50,9 4-76,20-134-19,0 27 0,0 110 4,9 1-7,-5-145-2,0 1 1,0-1-1,5 18 0,-6-28 2,37 141-6,12-4-2,-49-137 8,6 15-17,14 25 0,57 99-16,11 0 14,-82-130 7,0 0 0,1-1 0,0 1 0,9 8 0,105 102-48,12-7 16,-133-112 44,57 42-158,-57-42 158,150 97-155,7-7 107,-144-82 27,0-1-1,1-1 1,15 5 0,-29-11 21,187 64-82,10-12 42,-114-35-80,136 13 0,8-11 84,-134-15-22,148-3 3,6-9 43,-247 8 12,100-8-7,-100 8 7,250-32-6,2-9 6,-153 20 6,385-115 4,-462 130-8,-1-2 1,28-12 0,169-85 9,-9-12-7,-192 108-1,0-2 1,26-22-1,-43 33-4,177-148 14,-11-12 34,-158 152-10,0-1 0,0 0 0,0 0 0,-1 0 0,9-18 0,92-165 194,-23-14-132,-80 193-47,-1 1 0,0-1 1,-1 1-1,3-23 0,19-179 214,-23-5-210,-2 219-57,0-13 5,-1 0-1,0 0 0,-1 0 0,-5-22 1,-51-177 20,-23 1-98,43 129-319,38 82 392,-103-194-388,-12 4 248,47 76-2551,-64-116-7131,308 537 7382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0:22.10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8815 426 7896,'-55'-14'54,"53"13"240,0 1-21,2 3-200,2 5-65,0 1 0,-1-1 0,1 16 0,2 173 346,-1-152-151,-3-44-197,0-1 0,0 0 0,0 1 0,0-1 0,0 0 0,0 1 0,0-1 0,0 1 0,1-1 0,-1 0 0,0 1 0,0-1 0,0 0 0,1 1 0,-1-1 0,0 0 0,0 1 0,1-1 0,-1 0 0,0 0 0,0 1 0,1-1 0,-1 0 0,1 1 0,7 1 81,9 4 619,-16-5-372,-2-1 135,0-50-121,-6-146 4,7 192-338,-4-34 18,4 38-25,0-1 1,-1 1-1,1 0 1,0-1-1,0 1 1,0 0 0,0 0-1,-1-1 1,1 1-1,0 0 1,0 0-1,0 0 1,-1-1 0,1 1-1,0 0 1,0 0-1,-1 0 1,1 0-1,0 0 1,0-1 0,-1 1-1,1 0 1,0 0-1,-1 0 1,1 0 0,0 0-1,0 0 1,-1 0-1,1 0 1,0 0-1,-1 0 1,1 0 0,0 0-1,-1 0 1,1 0-1,0 0 1,0 0-1,-1 1 1,1-1 0,-1 0-1,1 0 20,-17 4 193,4-1-6,-22 2 0,-162-2 919,175-4-786,-95-11 134,92 9-154,-103-12 122,101 12-162,-109-14 113,103 14-120,-175-4 90,165 7-197,-159 1 89,162 0 6,-164 9 89,163-9-202,-167 4 59,167-5-94,-167 0 71,166 0 42,-173-9 54,173 7-254,-162-9 55,165 9 152,-160-17 62,160 14-236,-155-17 41,155 16 26,-157-28 38,156 26-116,-170-34 27,169 33-20,-153-36 27,155 36-36,-157-36 31,158 37 16,-149-17 39,151 21-44,-144-15 57,145 16 16,-146-10 46,145 10-172,-139-13 19,140 12-28,-136-7 17,136 9-4,-143-5 20,142 5-20,-147 0 20,146 2-18,-146 2 25,147 0-20,-143 5 22,143-7-22,-135-3 31,136 1 16,-148-8 39,147 7-44,-141-3 35,143 6-70,-131-3 24,132 4-22,-125 7 36,128-6 2,-197 17 71,142-9-116,-66 4 109,84-10-40,-36-3-2,28 1-75,-1-1-24,-39 2 6,91-3 4,-101 3 15,98-1-6,-131 5 16,129-5-38,-209 29 46,85-17 52,141-14-90,-24 5 27,33-5-24,0 1-1,0 0 1,0 0-1,0 0 1,1 0-1,-1 0 1,0 1-1,1-1 1,-1 1-1,-3 3 1,5-4-20,0 1-1,0-1 1,0 0 0,1 1-1,-1-1 1,1 0 0,-1 1-1,1-1 1,-1 1-1,1-1 1,0 1 0,0-1-1,-1 1 1,1 2 0,0-1-3,0 3-3,-1-3 3,1 0 0,0 0 0,0-1 0,0 1 0,0 0 0,2 3 0,9 55 52,-9-56-54,-1 1 0,0-1 0,0 0-1,-1 1 1,1 5 0,-1 4-1,5 43 9,-5 33 2,0-17 3,0-46-13,-3 36-1,-3 5 2,-5 21-6,-23 104-2,27-158-4,-35 146-3,1-9-2,30-122 12,1-4 3,2-1-4,-2 87-82,10-120 75,-1-8-18,1-1 0,0 1 0,0 0-1,2 6 1,-1 0-24,6 37-75,-5-42 84,-1 1 0,1 0 1,1-1-1,-1 0 0,6 10 0,-6-13 31,1 0 0,-1 0 0,1-1 0,-1 0 0,1 1 0,0-1 1,0 0-1,0 0 0,0 0 0,0-1 0,0 1 0,1-1 0,4 2 0,5 0-22,25 5 1,-28-7 31,10 3-24,39 1-1,-31-4 10,17 1 5,14-4 6,7 0 2,5 0 0,2 0 0,3 2 0,3 2 0,8 0 0,130 0-1,-173-1-4,173 8-1,-174-7-14,170 4-13,-170-4-12,174 20-15,-174-18 6,169 6-20,-169-8 20,188 8-20,-185-8 20,175 7-42,-177-6-62,174 22-37,-174-20 150,174 18-18,-174-19-2,177 16-14,-176-16 54,183 9-10,-183-10-10,175 11-22,-175-12-20,189 7-22,-187-7 84,183 16-5,-183-14 10,190 20-10,-190-19-4,174 24-10,-177-24 26,184 23-6,-182-23-10,178 21-10,-178-21 24,183 14-6,-184-16 14,176 12-4,-178-13-16,166 8-4,-167-9 22,169 8-4,-169-8 6,160 2-4,-162-2-16,167-4-4,-166 3 22,161-4-16,-162 3-42,161-5-22,-162 5 36,151-2-20,-153 2 20,136 1-28,-139 1-14,135 2-40,-137-2 42,122 1-21,-127-1 92,117 1-29,-117-1 28,-1 1-1,0 1 0,50 13 1,-69-14-20,0 1 1,0 0-1,-1 0 0,1 1 1,6 4-1,-13-8 44,0 0-1,0 0 1,0 0-1,1 0 1,-1 0-1,0 0 1,0 0-1,0 0 1,0 0-1,0 0 1,0 1-1,0-1 1,1 0-1,-1 0 1,0 0-1,0 0 1,0 0-1,0 0 1,0 0-1,0 0 1,0 1 0,0-1-1,0 0 1,0 0-1,0 0 1,0 0-1,0 0 1,0 0-1,0 1 1,0-1-1,0 0 1,0 0-1,0 0 1,0 0-1,0 0 1,0 0-1,0 1 1,0-1-1,0 0 1,0 0-1,0 0 1,0 0-1,0 0 1,0 0-1,0 1 1,0-1-1,0 0 1,0 0-1,0 0 1,-1 0-1,1 0 1,0 0-1,0 0 1,0 0-1,0 0 1,0 1-1,0-1 1,0 0-1,-1 0 1,1 0-1,0 0 1,-1 0-20,1 0-1,-1 0 1,1 0 0,-1 0 0,1 0 0,-1-1-1,1 1 1,-1 0 0,1 0 0,-1 0 0,1-1-1,0 1 1,-1 0 0,1 0 0,-1-1 0,1 1-1,-1 0 1,1-1 0,-1 1 0,-1-4 20,-1 0 1,1 0 0,0-1-1,0 1 1,1 0-1,-1-1 1,1 1 0,0-1-1,-1-8 1,1 5 1,-1 2 4,1-1 0,0 0 1,0 1-1,1-11 0,0-1 0,-2-34 19,2 27 81,0-122 48,1 107-30,4-86 0,4-19-74,-6 84 62,3-259 32,-5 254-114,2-99 1,1-30-22,3 37-5,2 47 3,-6 75 10,8-84 17,-9 97 75,1 16-87,0 3-1,0-2-3,0 6-18,-2 7-24,-5 108-137,3-82-500,-8 166-149,7-137-1538,-2 57-6755,10-278 6835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0:29.51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57 309 11296,'0'0'5199,"1"4"-4912,0 19 34,1-7-139,3 33 166,-1 155 211,-1-52-285,-3-126-61,-2 129 73,1-116-140,-4 199 68,3-189-28,-12 172 66,11-181-112,3-25-87,-13 165 270,-11 31 92,22-142-227,-3 16-57,4-70-21,0 28 0,1-28-52,0 0 127,4 27 0,-3-33-78,0 0 311,0-9-398,0 1-1,-1-1 0,1 1 1,-1-1-1,1 0 0,0 1 1,-1-1-1,1 0 0,0 0 0,-1 1 1,1-1-1,0 0 0,-1 0 1,1 0-1,1 0 0,111 22 248,-69-11-214,132 28 111,-97-23-125,-13-3 14,48 8-1,-90-17-32,104 15 6,-102-15-18,107 9 8,-104-11-8,147 11 8,-139-10-10,52 3 1,21 1-4,4-1 2,1 4-2,86 12 2,-166-18-10,54 8 3,18 1 2,6 1 0,3-1 0,-1 1 0,0 0 2,6-4 3,3-3-2,-3-4 2,-3-2-4,0 3-1,3 0 0,3-1 0,1-2 0,-4-2 0,-2-3 0,112-5-1,-189 7-4,165-7-1,-166 7-14,169-5-6,-168 5 12,159-4-4,-162 6 4,58-1 1,17 0 10,4 1 3,1-3 0,-4-1 0,-3-1 0,112-10-1,-183 12-4,161-15-1,-162 15-14,152-13-13,-153 14-12,159-8-10,-159 9 30,149-7-3,-150 7 14,157-4-4,-156 5 6,157-4-3,-158 3-10,143 0-9,-145 1-6,148 1-9,-147 0 44,144 5 2,-145-5-2,138 2 1,-138-3-10,143 4-4,-143-4 6,137 0 0,-139 1 0,131 6-3,-132-6-12,135 6-13,-135-5 0,128 6-9,-130-7 44,43 0 3,11 0 2,-6 2 0,-5 1 0,-17 0 0,-10-1 2,-5 1 3,-3 1-4,62 16-19,-79-16 12,-16-4-3,3 1-3,-1 0 0,11 1 0,0-4 9,-16 1 2,-2-1-3,0 0-1,-1 0 1,1 0-1,0 1 1,-1-1-1,1 0 1,0 0-1,-1 0 1,0 0-1,1 0 1,-1 0-1,1 0 1,-1 0-1,0 0 1,0-1-1,0 1 1,1 0-1,-1-1 1,11-78-371,-4 32 283,3-60 1,-10 50 7,6-40-6,6-39-58,1 36 105,-6 50-103,-6 33 125,3-31 0,-1 29-4,20-83-9,-18 81-6,19-95-26,-18 93-26,25-93-19,-25 94 86,20-86-10,-22 87-12,5-33 1,-1-12 36,-1 1 10,-3 2 0,-2-62 24,-1 110-17,2-18 13,-3 1-1,-5-55 1,-14 2 16,10 59-34,-1 0-2,-1 0 0,-23-56-8,21 51 10,2 4 3,0 3-2,-2 7 2,-1 1-2,-5 4 2,-4 2-2,0 4 9,0 2 1,0 0-1,-39-1 1,51 5-15,-36-4 19,-43-1 28,-24 2 3,90 4-6,-96 2 16,96-2-38,-100-2 7,97 2-14,-121 4 10,114-4 10,-155 3 10,150-3-30,-159 8 17,157-6 38,-168 13 22,168-12-68,-155 3 24,156-6 36,-174-2 31,171 0-58,-167-7 26,166 6-26,-189-17 26,187 15-28,-179-24 22,180 24-22,-185-21 22,183 22-22,-186-15 15,187 15-46,-180-15 16,181 16 2,-178-8 12,179 9-32,-171-10 18,172 10 30,-184-9 22,182 9-68,-170-6 16,172 7 4,-176-4 16,176 4-38,-171-4 7,171 5-14,-177-5 5,176 3-10,-176-6 10,177 6 4,-168-3 11,169 4-20,-170-3 5,170 4-10,-165-6 8,165 4-10,-178-5 6,177 5 10,-166-4 11,168 6-20,-151-4 10,154 3 10,-150-5 10,152 5-28,-136-2 14,139 2 4,-130 1 11,131 1-24,-125 2 6,127-2-18,-42 2 4,-12 0-10,2 0-2,3-1 0,-3 1 0,2-1 0,11-1 0,10-1 0,-3-1 0,-1-1 0,-76 5-144,31 4-97,87-4-244,-80 17-242,70-13-2368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0:39.278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131 821 9864,'-32'16'5387,"35"-23"-4605,8-19 2858,-5 17-3233,-6 9-403,0 0 0,0 0 0,0 0 0,0 0 0,0 0-1,0-1 1,0 1 0,0 0 0,1 0 0,-1 0 0,0 0 0,0 0 0,0 0 0,0 0 0,0 0 0,0 0-1,0 0 1,0 0 0,0 0 0,0 1 0,0-1 0,0 0 0,0 0 0,1 0 0,-1 0 0,0 0 0,0 0-1,0 0 1,0 0 0,0 0 0,0 0 0,0 0 0,0 0 0,0 0 0,0 0 0,0 0 0,0 0 0,0 0-1,0 0 1,0 0 0,0 1 0,0-1 0,0 0 0,0 0 0,0 0 0,0 0 0,0 0 0,0 0-1,0 0 1,0 0 0,0 0 0,0 0 0,0 0 0,0 0 0,0 0 0,0 1 0,0-1 0,0 0 0,-1 21 164,0-17-153,-4 32 34,-7 66-9,10-77 2,-10 112 22,10-107-16,-11 138 24,10-127-24,-14 212 34,13-203 18,-17 173 24,17-182-102,-11 141 24,12-150 36,-3 199 364,8-172-396,0-37 36,32 150 318,-32-165-394,0 0-1,-1 1 0,0-1 1,0 8-1,3 16 20,-3-25-34,0 0 48,-1 0 0,2-1 1,-1 1-1,4 10 0,-4-15-29,0-1-1,0 1 1,0-1-1,0 0 1,0 1 0,0-1-1,-1 0 1,1 0 0,0 0-1,0 0 1,0 0-1,0 0 1,0 0 0,0 0-1,0 0 1,2 0-1,-1-1-3,15-1 27,1-1 0,-1-1 0,22-8 0,-15 4-30,26-6-4,10 2 2,8 1-4,86-7-2,-119 15-4,63-3 3,34-2 2,7 1 0,4-1 0,-3 0 0,-4 2 2,121-2 3,-210 8-10,185-1-1,-185 1-12,184-3-2,-184 2 6,69 0 1,21-4 10,0 3 3,-1 0 2,123 1 6,-212 2-2,179 2 14,-180-2 40,194 5 23,-192-5-28,192 2 26,-192-4-26,184-3 26,-186 3-28,180-8 31,-180 7 16,186-6 24,-186 7-102,176-1 11,-177 3-18,178 2 9,-180-1-16,163 9 8,-165-10-10,162 5 4,-162-5-4,176 8 6,-174-8 8,163 4 11,-164-4 2,173 5 11,-173-5-24,160 8 7,-162-8-14,166 10 5,-165-8-10,62 2 4,18 0-10,-5-1-2,-3 1 0,-2 0 0,-3 1 0,-1-2 0,-1-1 0,1-4 0,1-2 0,-2 0 0,-4-1 2,-6 2 3,-6-1-2,-4-1 2,-3-3-4,80-3-3,-134 8-12,130 3-18,-15 12-57,-94-5 26,-30-5 53,78 14-249,-52-2 176,-9 0 18,-19-7 21,1-1 1,29 8-1,-42-14 34,1 0 0,-1 0-1,1-1 1,-1 0 0,1-1-1,-1 1 1,0-1 0,1 0-1,-1-1 1,0 0 0,12-4-1,-13 2-16,0 1 1,-1-1-1,1 0 0,-1 0 0,0-1 0,0 1 0,6-10 1,4-4-78,-1-1 0,-1 0 0,18-38 0,-20 32 22,-1 0 0,10-43 0,-8-2-8,4-44-4,-12 90-6,13-107-25,-14 103 100,8-114-10,-9 109-10,3-179-15,-4 168 8,0-58 4,-1-15 38,0 63 11,2-319 28,0 332 21,2-55 9,1-97 112,-4 167-165,2-62 66,0 68-46,-3-36 0,1 37-18,0 11 10,-4-89 108,2 63-79,0-4-36,0 6-6,0 5-4,2 21-5,-1-1-1,0 0 1,-1 1-1,0-1 1,0 1-1,0-1 1,-4-6-1,6 12 4,-1 1-1,1-1 1,-1 1-1,1-1 0,0 1 1,-1 0-1,0-1 1,1 1-1,-1-1 1,1 1-1,-1 0 1,1 0-1,-1-1 0,0 1 1,1 0-1,-1 0 1,0 0-1,0-1 1,-3 1-3,-2-2-2,0 0 0,-1 1-1,1 0 1,-1 0 0,-12 0 0,-35 5-45,40-3 38,-39 4-9,-36 3 4,14-3-2,3-1 18,-72 0 4,115-3 4,-129 2 9,121-3 18,-189 1 26,177-1 36,-199 0 42,198 0-42,-196-6 35,196 5-70,-206-4 18,203 4-52,-215-3 10,213 4-16,-223-3 11,221 3 2,-230-6 10,230 4-30,-222-7 5,223 6-10,-222-7 8,223 8-8,-222-6 10,221 6 4,-225-5 15,224 5-2,-223-5 30,223 5 30,-228-10 27,230 10-100,-200-15 24,204 13 36,-214-17 31,214 16-58,-190-18 26,194 18-26,-184-18 19,187 19-52,-171-10 11,171 12-20,-177 1 5,178 1-10,-169 4 10,171-3 4,-168 6 11,167-5-20,-170 6 10,171-7 10,-57 1 1,-20 0-26,-106 0 6,183-2 28,-60 3 3,-21-1-34,-93 0-1,177-2 10,-54 0 0,-13 0-16,67 1-5,-112 3-22,31-2-305,112-2 273,-27 0-673,-35 5-1,6 3 25,-40 13-1021,80-16 1573,0 0-473,-85 21-163,76-18-1557,-33 8-6397,151-37 6568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0:48.091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229 74 11480,'0'0'5807,"0"6"-5287,1 2-442,1 23 254,-2 37 22,0-59-227,0 0 0,-3 16-1,0-5-66,-2 34 35,3-31 158,-16 96 83,14-94-174,-15 100 60,16-99-102,-10 117 48,9-109-48,-17 175 44,17-167-64,-11 156 32,11-161-70,2-14-31,-20 149 90,17-143-79,-10 69 58,-13 55 318,7-24-168,13-73-164,5-33-39,-6 91 304,9-110-288,0-1-1,0 1 1,0 0-1,1 0 1,0-1-1,0 5 1,4 3 157,-4-8-202,0 0 0,0 0 1,1 0-1,-1 0 0,1 0 0,0 0 0,0 0 0,0-1 0,3 4 0,0-1 11,0 0 1,1-1-1,0 0 0,0 0 1,11 6-1,30 11 45,-35-17-73,28 12 12,-2-3-10,4-1 2,4 0-4,106 15-45,-91-20-8,40 5-1,-32-6 8,23 4-9,33 9 2,-100-15 32,106 17-18,-101-17-34,150 15-22,-143-15 36,136 3-28,-141-7-14,120-1-32,-121 0 74,124 1-20,-123 1 18,132 13-17,-131-11 52,128 17-9,-128-16-6,139 15-9,-138-16 44,125 1 1,-128-5-10,118-10-4,-120 8 6,47-6 4,17-3 6,89-9 6,-148 18 18,123-4 12,-126 6-12,140 1 18,-135 0 6,53 1 1,20 0-36,-3-1-6,-1-1-4,84-11-1,-171 11-1,20-2-4,149-13 2,-149 13-2,55-4 3,21 0 2,103 0 3,-177 7 10,146 2 6,-148 0-6,164 11 5,-162-10-10,153 12 12,-155-12 8,149 4 13,-149-7-28,157-3 10,-157 1 10,142-15 25,-143 14 28,153-7 22,-151 9-86,162 1 18,-162 1 6,139 9 20,-143-7-18,148 17 24,-146-15-24,138 20 18,-141-20-44,131 15 16,-131-17 2,131 6 18,-133-8-12,125-2 14,-128 1-40,102-3 12,-106 3 8,105 4 12,-107-3-32,177 19 34,-189-19-50,20 2 8,4 0-10,63 10 54,-94-12-19,-1-1 0,1 0 0,-1 0 1,0 0-1,1-1 0,5 0 0,11-2 193,-19 3-222,0 0 1,0 0 0,-1 0-1,1 0 1,0 0 0,0 0-1,-1 0 1,1-1-1,0 1 1,0 0 0,-1 0-1,1-1 1,0 1 0,-1-1-1,1 1 1,1-1 0,0-2 20,0 0 0,0 0 0,0 0 1,0 0-1,0 0 0,2-5 1,-2 4-27,8-22 0,-3 6-3,0-4 0,2-13-18,4-44-1,-8 28 16,3-69-11,-4-50-18,-4 118 29,0 30-4,0-111-6,0 107-12,2-116-3,0 111 14,15-163-8,-15 154-12,4-171-15,-5 171 2,-4-152-19,2 157 14,-10-137-11,8 141 38,-16-122-9,15 128-6,0-1 16,-9-81-24,12 88 33,2-1-1,2-23 1,0 25 13,-3 17 2,-2-5 0,2 7 0,0 1 0,0 0 0,0-1-1,0 1 1,0 0 0,0 0 0,0-1 0,0 1-1,0 0 1,-1 0 0,1-1 0,0 1 0,0 0-1,0 0 1,0-1 0,0 1 0,0 0-1,-1 0 1,1-1 0,0 1 0,0 0 0,0 0-1,0 0 1,-1-1 0,1 1 0,0 0 0,0 0-1,-1 0 1,1 0 0,0 0 0,0 0-1,-1-1 1,1 1 0,0 0 0,0 0 0,-1 0-1,1 0 1,0 0 0,-1 0 0,1 0 0,-12 7-16,4-2 10,-56 21-4,49-20 9,9-4 0,0 0 0,0 0 0,0 0-1,-11 1 1,1 0 0,-31 6 0,26-6-4,-99 11 6,93-13 12,-114 5 6,107-5-4,-181-1 22,168-1 36,-189-6 21,188 5-68,-190-10 22,190 10 34,-194-14 24,193 13-84,-206-18 16,203 17 4,-217-19 16,214 19-38,-236-19 19,232 19 34,-233-9 26,232 11-44,-244-8 26,242 9-26,-254-5 19,252 5-52,-255-2 16,254 3 2,-265 3 12,263-2-32,-268 0 6,268-1-18,-264-1 12,265 0 8,-260-2 13,259 2-28,-268-2 10,268 3 10,-277-1 17,276 0-4,-268-7 14,268 6-40,-278-7 7,279 6-14,-250-10 10,255 11 10,-243-11 5,248 10-52,-192-4-140,204 7-540,-151 13-272,139-8-2324,-61 3-7847,275-19 8387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2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0 13272,'-2'11'120,"0"5"608,0 22 0,-2 46 1050,-1 105 1221,-1-46-2219,5-115-712,-6 109 22,6-109-70,-2 121 2,4-123-36,-1-16-14,12 95-264,-11-99 253,11 54-524,-10-49-58,1-1-1,0 0 0,1-1 1,7 15-1,-10-23 523,0-4-35,10-51-2061,0 3-7378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2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29 11120,'-28'15'224,"27"-15"-187,1 0 0,0 0 1,0 0-1,0 1 1,-1-1-1,1 0 0,0 0 1,0 0-1,0 0 0,-1 0 1,1 0-1,0 0 1,0 0-1,0 0 0,-1 0 1,1 0-1,0 0 0,0 0 1,-1 0-1,1 0 1,0 0-1,0 0 0,0 0 1,-1 0-1,1 0 0,0 0 1,0 0-1,0 0 1,-1 0-1,-7-4 569,0-1 1,-9-5-1,-8-6 627,7 8-976,18 8-233,0-1-1,-1 1 0,1 0 1,0 0-1,-1 0 0,1 0 1,0 0-1,-1 0 0,1-1 1,0 1-1,-1 0 0,1 0 1,0 0-1,-1 0 0,1 0 1,0 0-1,-1 0 0,1 1 1,0-1-1,-1 0 0,0 0 1,-42 15 633,42-14-641,0-1 0,0 0 0,1 1-1,-1-1 1,1 0 0,-1 1 0,0-1 0,1 1 0,-1-1 0,1 1 0,-1-1 0,0 2-1,-37 49 263,32-38-132,-9 63 92,14-59 70,9 71 98,-4-70-244,27 64 91,-23-68 20,7 4-103,19 16-1,-33-33-164,-1 0-1,1-1 1,0 1-1,-1-1 1,1 1-1,0-1 1,0 1 0,0-1-1,0 1 1,0-1-1,1 1 1,9 2 16,1-1 1,0 0 0,12 0-1,-23-2-17,-1 0 1,1 0-1,-1 0 0,1 0 0,0 0 0,-1 0 0,1 0 0,-1 0 0,1 0 0,-1 0 0,1 0 0,-1-1 0,1 1 0,-1 0 0,1 0 0,-1-1 1,1 1-1,-1 0 0,2-2 0,4-2 24,0-1 1,8-8-1,-8 5-22,1 0 0,9-16-1,-8 8-8,0-1 0,-1 0-1,7-25 1,-10 24-62,0-6-69,-1-1 0,0-36 0,-3 58 137,-2-56-524,2 49 292,-2-1-1,1 0 1,-6-18-1,7 28 206,0 1 0,0 0-1,0 0 1,0 0 0,0-1-1,0 1 1,0 0 0,0 0-1,0 0 1,-1 0 0,1 0-1,0-1 1,0 1 0,0 0-1,0 0 1,0 0 0,0 0-1,0 0 1,-1-1 0,1 1-1,0 0 1,0 0 0,0 0-1,0 0 1,0 0 0,-1 0-1,1 0 1,0 0 0,0 0-1,0 0 1,-1 0 0,-2-1-122,0 1-1,1 0 1,-1 0 0,0 0 0,0 0 0,0 0 0,0 1-1,1-1 1,-1 1 0,0 0 0,0 0 0,1 0 0,-1 0-1,1 0 1,-1 1 0,1-1 0,-1 1 0,-2 2 0,3-2-20,0 0 0,0 0 0,1 0 1,-1 1-1,0-1 0,1 1 1,-1 0-1,1-1 0,0 1 0,0 0 1,0 0-1,0 0 0,0 3 1,-5 15-7955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3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42 13176,'-40'1'269,"35"-1"84,1-1 0,-1 1 1,1-1-1,0 0 0,-1 0 1,1-1-1,0 1 0,0-1 0,0 0 1,0 0-1,-5-3 0,0 0 277,3 1-499,4 3-78,1 0 0,0 0 0,-1 0 0,1 0 0,-1 1 0,1-1 0,-1 0 0,1 1 0,-1 0 0,0-1 0,-1 1 0,-44-7 551,36 8-576,-4 4-3,-22 11 0,28-10 35,3 2-41,0 0 0,0 0 0,-7 14 0,10-11 3,1 47 16,4-46 2,23 45 18,-18-47-12,2 0-29,1 0 0,0-1-1,1 0 1,0-1 0,14 8-1,-18-12-12,17 6 12,-6-6-2,-16-3-14,0-1 0,0 0 1,0 0-1,0 0 0,0 0 0,0 0 1,0 0-1,3-1 0,-3 0 0,0 0 0,-1 0-1,1 0 1,0 0-1,-1 0 1,1-1 0,0 1-1,-1 0 1,0-1-1,1 1 1,-1-1 0,0 1-1,0-1 1,0 0-1,1-2 1,1-2-2,0 0 0,0 0 0,1-9 0,1-11 0,-3-34 53,-2 49-24,4 4 251,-4 7-273,1 0-1,-1 0 0,0-1 0,0 1 1,0 0-1,1 0 0,-1 0 0,0 0 1,0 0-1,0 0 0,1-1 0,-1 1 1,0 0-1,0 0 0,1 0 0,-1 0 1,0 0-1,0 0 0,0 0 0,1 0 1,-1 0-1,0 0 0,0 0 0,1 0 1,-1 0-1,0 0 0,0 0 0,1 1 1,-1-1-1,0 0 0,0 0 0,0 0 1,1 0-1,-1 0 0,0 0 0,0 1 1,16 19 63,-1 1 0,21 42 0,13 45 20,-15 3 57,-30-95-133,2 8 41,20 95 42,-22-96 60,2 79 62,-8-84-84,-3-2-72,-1 0-1,-12 23 1,18-38-55,0 0 0,0-1 1,-1 1-1,1 0 0,-1-1 1,1 1-1,-1-1 0,1 1 1,-1-1-1,1 1 1,-1-1-1,1 1 0,-1-1 1,0 1-1,1-1 0,-2 1 1,-7 2 15,1 1 0,-1-1 0,0-1 1,-1 0-1,-14 2 0,22-4-23,1 0 1,-1 0-1,0 0 0,0 0 1,1 0-1,-1-1 0,-3 0 1,-87-30-60,73 23-160,1-1 0,-33-21 0,42 24 146,0 0-149,0 0-1,1-1 0,-1 0 1,-11-13-1,3 3-538,-17-21-639,30 33 1089,0-1-1,-1 0 1,2-1 0,-1 1-1,1-1 1,-3-7 0,3 0-1640,-3-10-7548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3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14432,'-3'2'35,"-1"1"0,0-1 0,1 1 0,-6 1 0,8-4 20,1 0 22,0 1 0,-1-1-1,1 0 1,-1 0 0,1 1 0,0-1-1,-1 0 1,1 1 0,-1-1 0,1 1-1,0-1 1,0 0 0,-1 1 0,1-1-1,0 1 1,0-1 0,-1 1 0,1-1-1,0 1 1,0-1 0,0 1 0,0-1-1,0 1 1,0-1 0,0 1 0,0 0-1,0 1 165,-1 10 241,1 1 0,0-1-1,1 1 1,3 13 0,0 10-115,-3-22-328,0 24-404,-4 98-1751,2-122 2087,-3 23-2797,1 3-4771,7-93 5740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8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789 1 15776,'-53'2'1423,"39"-1"-957,-83 10 1611,72-7-1164,-125 18 193,115-16-1060,-163 26-172,161-25-786,7-2 373,-107 24-1116,124-24 867,13-5 783,0 0 0,0 0-1,0 0 1,1 0 0,-1 0-1,0 0 1,0 0 0,0 0-1,0 0 1,0 1 0,0-1-1,0 0 1,0 0-1,0 0 1,0 0 0,0 0-1,0 0 1,0 0 0,0 0-1,0 0 1,0 0 0,0 0-1,0 0 1,0 0 0,0 0-1,0 0 1,0 0 0,0 0-1,0 0 1,0 0 0,0 0-1,0 0 1,0 0-1,0 0 1,0 0 0,0 0-1,0 0 1,0 1 0,0-1-1,0 0 1,0 0 0,0 0-1,0 0 1,-1 0 0,1 0-1,0 0 1,0 0 0,0 0-1,0 0 1,0 0 0,0 0-1,0 0 1,0 0 0,12-2-341,32-8-1979,-1-1-7735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4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13 12104,'-17'-1'311,"-7"0"1602,-25-6 0,27 5-740,-28 0 0,45 3-1168,1-1 0,-1 1 0,0 0 0,0 0 0,1 0 0,-1 1 0,1-1 0,-1 1 0,-4 3 0,3-2 8,-4 3 82,-30 38 42,34-33-42,-13 55 67,17-51 60,11 72 110,-5-69-24,29 74 120,-32-90-395,0 0 0,0 0 1,0 0-1,0-1 0,0 1 1,0 0-1,2 1 0,15 17 139,29 25 0,-45-44-160,-1 0 1,0 0-1,0-1 0,1 1 0,-1 0 0,0 0 0,1-1 0,-1 1 1,4 0-1,40 12 113,-33-11-116,1 0 0,21 0 0,-26-2-8,1 0 0,-1-1 0,0-1 0,1 1 0,-1-1 0,0-1 0,11-4 0,22-6-281,-16 5-229,27-13 0,-50 20 378,27-13-874,-5-1-2758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5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0 16855,'0'0'2040,"-11"46"-2040,7-26-856,-4-1 1032,-3 19-13295,22-76 13119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31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169 339 10400,'-21'54'4017,"13"-32"-2937,7-21-1073,-1 0 10,-1-15 142,1 6-187,-1-3 204,0 0 0,0 0 0,-1-16 0,4 27-172,0-1 1,0 1 0,0 0 0,0 0 0,1 0-1,-1 0 1,0 0 0,0 0 0,0-1 0,0 1 0,0 0-1,0 0 1,0 0 0,0 0 0,0 0 0,1 0 0,-1 0-1,0 0 1,0-1 0,0 1 0,0 0 0,0 0-1,0 0 1,1 0 0,-1 0 0,0 0 0,0 0 0,0 0-1,0 0 1,0 0 0,1 0 0,-1 0 0,0 0 0,0 0-1,0 0 1,0 0 0,0 0 0,1 0 0,-1 0 0,0 0-1,0 1 1,1-1 16,-1 0 1,1 0-1,0 0 0,-1 1 0,1-1 1,-1 0-1,1 1 0,-1-1 0,1 1 1,-1-1-1,1 1 0,-1-1 0,0 0 1,1 1-1,-1 0 0,1 0 0,23 50 366,-14-24-112,9 36-1,-12-36-222,4 12 107,-1 0-1,-3 0 0,-1 1 0,-1-1 1,-2 50-1,-3-81-111,0-3-9,-1-9-22,-1-19-9,-4-28-5,-10-64 2,-3-13 64,14 85 76,4 27-121,-4-32 348,2 7 5,2 41-374,1 0 1,0-1-1,0 1 1,0 0-1,0 0 1,0 0-1,0 0 1,0 0-1,0 0 1,0 0-1,0 0 1,0 0-1,0 0 1,0-1-1,0 1 1,0 0-1,0 0 1,0 0-1,0 0 1,0 0-1,0 0 1,0 0-1,0 0 1,0 0 0,0-1-1,0 1 1,0 0-1,0 0 1,0 0-1,0 0 1,0 0-1,0 0 1,0 0-1,0 0 1,0 0-1,1 0 1,-1 0-1,0 0 1,0-1-1,0 1 1,0 0-1,0 0 1,0 0-1,0 0 1,0 0-1,0 0 1,0 0-1,0 0 1,1 0-1,-1 0 1,0 0-1,0 0 1,0 0-1,0 0 1,0 0-1,0 0 1,0 0-1,0 0 1,4 3 29,-2 0-12,-1-2-2,1 1-1,-1-1 0,0 0 1,0 1-1,0 0 1,-1-1-1,1 1 1,0 0-1,0 1 0,32 86 379,-21-56-366,-1 9 0,-11-48-28,0 0 1,-1 0-1,1 0 0,-1 0 0,-3-9 0,-2-5 11,-27-83 43,27 86-45,-6-29 1,9 32-7,-2-7 27,-3-27-1,1 3-12,-9-67 43,16 111-58,0 1 1,0 0-1,0 0 1,0 0 0,0-1-1,0 1 1,1 0-1,-1 0 1,0 0 0,0-1-1,0 1 1,0 0-1,0 0 1,0 0-1,0 0 1,0-1 0,1 1-1,-1 0 1,0 0-1,0 0 1,0 0 0,0 0-1,1 0 1,-1 0-1,0-1 1,0 1-1,0 0 1,1 0 0,-1 0-1,0 0 1,0 0-1,0 0 1,1 0 0,-1 0-1,0 0 1,0 0-1,0 0 1,1 0-1,-1 0 1,0 0 0,0 0-1,0 0 1,1 0-1,-1 0 1,0 0 0,0 1-1,1-1 1,0 0 8,0 1 0,0 0 0,0 0 0,0-1 0,0 1 0,0 0 0,0 0 1,0 0-1,0 0 0,0 0 0,-1 0 0,1 0 0,0 0 0,-1 1 0,2 1 1,7 23 131,-9-25-148,11 41 77,-7-24 146,5 77 60,-8-85-233,0 0-1,-2 16 1,0-12-27,1-3-5,-4 30 84,3-35-65,1-2-23,0 1 1,-1-1-1,1 1 0,-1-1 0,0 0 0,-1 1 0,1-1 0,-4 7 0,4-10-8,1 0-1,-1 0 0,0 0 1,1 0-1,-1 0 0,0 0 0,1-1 1,-1 1-1,0 0 0,0-1 1,0 1-1,0 0 0,0-1 0,1 1 1,-1-1-1,0 1 0,-2-1 1,3 0 0,-1 0 1,1 0 0,-1 0-1,1 0 1,-1-1 0,1 1 0,-1 0-1,1-1 1,-1 1 0,1 0-1,-1-1 1,1 1 0,0 0-1,-1-1 1,1 1 0,0-1 0,-1 1-1,1-1 1,0 1 0,0-1-1,-1 1 1,1-1 0,-1-1 4,-1-3 9,-1-1 0,1 1 0,1-1 0,-1 0-1,1 0 1,0 0 0,0 0 0,0-10 0,1 3 16,0-1 1,5-21-1,-4 24 24,2-20 0,-3 18-43,1-20 114,-9 46-21,6-7-98,-5 20 56,-7 40 3,11-53-55,1-1 0,1 1 0,0 23-1,0-21-8,1 26 23,2-12-25,-1-22-3,0 1-1,3 10 0,-4-18 1,0 0 1,0 0-1,0 0 0,0 0 1,0 0-1,0 0 0,1 0 0,-1 1 1,0-1-1,0 0 0,0 0 1,0 0-1,0 0 0,0 0 1,0 0-1,0 0 0,0 0 1,0 0-1,0 0 0,0 0 1,0 0-1,1 0 0,-1 0 1,0 0-1,0 0 0,0 0 1,0 0-1,0-1 0,0 1 0,0 0 1,0 0-1,0 0 0,0 0 1,0 0-1,0 0 0,0 0 1,0 0-1,0 0 0,0 0 1,1 0-1,-1 0 0,0 0 1,0 0-1,0 0 0,0 0 1,0 0-1,0 0 0,0-1 1,0 1-1,0 0 0,0 0 1,0 0-1,0 0 0,0 0 0,0 0 1,0 0-1,0 0 0,0 0 1,3-6-7,2-11-29,-5 7-122,-10-63-22,-5 0 1,-27-86-1,25 113 168,12 34 11,-16-35 1,-6-11 17,27 60 103,0 2-118,6 13 137,41 77 17,-35-71-54,67 95 46,-62-95-40,81 98 148,-68-84-151,0-2-84,-26-31-21,-3-2-1,1 0 1,0-1 0,-1 1-1,1 0 1,0-1-1,0 1 1,0-1 0,0 0-1,0 0 1,0 0-1,4 2 1,-5-3-11,-2-3-3,-31-52-30,-58-83-194,26 34 197,45 73 34,-14-27 7,26 44 9,8 14 12,2 3 4,15 19 30,-8-8-47,19 24 66,43 48 10,-28-35 36,-12-16-108,10 12-36,-42-47 12,1 1-1,-1 0 1,1 0-1,0 0 1,-1-1-1,1 1 1,0 0 0,-1-1-1,1 1 1,0 0-1,0-1 1,0 1-1,0-1 1,0 1-1,0-1 1,0 0-1,0 1 1,-1-1-1,1 0 1,0 0 0,0 1-1,2-1 1,-3 0 10,0 0 0,0 0 0,0 0 0,0 0 0,0 0 0,1 0 1,-1 0-1,0 0 0,0 0 0,0 0 0,0 0 0,0-1 0,0 1 1,0 0-1,0 0 0,0 0 0,0 0 0,0 0 0,0 0 0,0 0 1,0 0-1,0 0 0,0 0 0,0 0 0,0 0 0,0 0 0,0 0 1,0 0-1,0 0 0,1 0 0,-1 0 0,0 0 0,0-1 0,0 1 1,0 0-1,0 0 0,0 0 0,0 0 0,0 0 0,0 0 0,0 0 1,0 0-1,-1 0 0,1 0 0,0 0 0,0 0 0,0 0 0,0 0 1,0 0-1,0-1 0,0 1 0,0 0 0,0 0 0,0 0 0,0 0 1,0 0-1,0 0 0,0 0 0,0 0 0,0 0 0,-10-38-180,10 36 137,-1-1 0,0 1 0,0 0 0,0-1 1,-1 1-1,1 0 0,0 0 0,-1 0 0,-1-2 1,-3-5-534,19 66-38,-4-21-6299,-6-19 677,-13-62 3712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06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1 326 10136,'31'55'250,"-26"-50"1303,-3-7-1018,-1-5-109,-5-19 787,2 14 63,-1-23 0,3 12-231,9 33-258,-5-5-724,8 18 288,18 49 9,-16-35-220,9 42-1,-19-65-106,3 12 167,27 112 78,-27-113-92,19 75 68,-22-86-106,-2-11-130,-1-1 1,0 1 0,1-1-1,0 1 1,-1-1 0,1 0-1,0 0 1,0 0 0,0 0-1,5 4 1,-5-6 29,0-5 17,4-13-17,-2-1-1,3-23 1,-4 18-15,7-43 1,3-30-28,23-148-60,-29 201-220,25-126-179,-26 146-174,6-12 1,-6 27 664,-5 7-429,1 0 0,-1 0 0,1 0 0,-1 0 0,0-1-1,0 1 1,1-3 0,12-28-8151,-33 76 6450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07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0 185 12912,'0'0'3416,"4"1"-2763,96 39 39,-62-28-694,3-5 2,3-4 2,-20-3 30,0-2 1,0 0 0,40-10-1,-29-1-14,-34 13-16,0-1 1,0 1 0,0-1-1,0 1 1,0-1 0,0 0-1,0 1 1,0-1 0,1-1-1,-1 1 1,3-2 1,0 0 0,-1-1 0,0 1 0,1-1 0,-1 0 1,-1 0-1,1 0 0,0 0 0,-1-1 0,0 1 0,0-1 0,2-8 0,-2 5 25,-1 1 0,0-1 0,0 0 0,0 1-1,-1-1 1,0 1 0,-1-1 0,0 0 0,-3-14-1,1 15 6,2 4-1,0 1 1,0-1-1,0 1 0,0 0 1,0-1-1,-1 1 1,1 0-1,-1 0 1,-2-3-1,-1 0 71,0 0 0,0 1 0,-10-7 0,15 11-92,0 0-1,-1 0 0,1 0 1,0-1-1,0 1 0,-1 0 0,1 0 1,0 0-1,0 0 0,-1 0 1,1 0-1,0 0 0,0 0 0,-1 0 1,1 0-1,0 0 0,0 0 1,-1 0-1,1 0 0,0 0 1,0 0-1,-1 0 0,1 0 0,0 0 1,-1 0-1,1 1 0,0-1 1,0 0-1,0 0 0,-1 0 0,1 1 1,-14 7 158,1 0 1,-16 14 0,18-11 195,-13 21 184,-28 50 0,37-50-462,11-19 52,1 18 0,3-27-135,0 1 0,0 0-1,0 0 1,1-1 0,1 7-1,-1-7-10,0-1-1,1 1 1,0-1-1,0 0 1,0 1-1,0-1 0,1 0 1,-1 0-1,1-1 1,-1 1-1,1 0 1,6 3-1,1-1-420,-3-3 211,1-1 1,0 0-1,0 0 0,0-1 0,0 0 0,0 0 0,0-1 0,0 0 1,0-1-1,15-4 0,-13 3 105,-3 1 45,-1-1 0,0 1 0,0-1 0,7-5-1,71-42-2378,-6 4-8421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07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3 412 12280,'0'3'260,"-1"-1"1,0 1 0,1-1-1,0 1 1,0-1 0,-1 1 0,1-1-1,1 1 1,-1-1 0,0 1-1,1-1 1,-1 1 0,1-1-1,0 1 1,0-1 0,1 3-1,-2-5-252,0 0-1,0 0 0,0 1 1,0-1-1,0 0 0,0 0 1,0 0-1,0 0 0,0 1 1,0-1-1,1 0 0,-1 0 1,0 0-1,0 0 0,0 0 0,0 0 1,0 0-1,0 1 0,0-1 1,1 0-1,-1 0 0,0 0 1,0 0-1,0 0 0,0 0 1,0 0-1,1 0 0,-1 0 0,0 0 1,0 0-1,0 0 0,0 0 1,1 0-1,-1 0 0,0 0 1,0 0-1,0 0 0,0 0 1,1 0-1,-1 0 0,0 0 1,0 0-1,0 0 0,0 0 0,0 0 1,1 0-1,-1 0 0,0-1 1,0 1-1,0 0 0,0 0 1,0 0-1,0 0 0,0 0 1,1 0-1,-1 0 0,0-1 0,0 1 1,0 0-1,0 0 0,3-10 331,-2-10-338,2-51 14,-2 52 48,-2-31 1,-1-4 166,2 25-193,-1-13 420,7-58 0,-6 97-414,0 1-1,1 0 0,-1-1 1,1 1-1,-1 0 0,1 0 1,0 0-1,0 0 0,0 0 1,1-3-1,2-2 24,7-11-11,-11 18-54,0 0 0,0-1 1,0 1-1,1 0 0,-1 0 1,0-1-1,0 1 0,1 0 1,-1-1-1,0 1 0,0 0 1,1 0-1,-1 0 0,0-1 1,1 1-1,-1 0 0,0 0 1,1 0-1,-1 0 0,4-2-23,0 1 1,0 0-1,0 0 0,0 1 0,0-1 0,0 1 0,0 0 0,0 0 0,0 0 0,0 1 0,0-1 0,0 1 1,0 0-1,0 0 0,4 2 0,2 2 6,-8-3-85,0-1 0,1 1 0,-1-1 0,0 0 0,1 0 0,0 0 0,2 1-1,77 20-873,-45-18-1106,20 4-8251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08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1 13360,'-23'38'249,"20"-30"998,4 31 1023,0-7-911,-1 16-557,-7 42-179,4-68-550,-10 121 23,11-107-56,-4 190 12,6-179-30,3 172 4,-2-180-44,-1 132-528,-1-116-166,0-53 322,-1-4-138,-4-7 257,-1-1 1,2 0-1,-6-13 1,7 15 198,-4-10-206,-38-115-1991,4 8-7431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08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13536,'0'0'0,"5"9"496,0-1 1,8 11-1,-11-17-377,46 58 1598,59 61-673,-13-11-1398,-77-89-644,59 69-242,-53-63-691,22 28-5091,-105-128 5278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08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12016,'0'49'188,"0"-46"-6,0 0-1,0 0 1,0-1 0,0 1 0,1 0 0,-1 0 0,1 0 0,1 4 0,2 3 61,-2 0-91,10 24 765,24 53 46,-27-67-584,39 99 80,-37-87-446,59 189 6,-56-175-6,45 168-6,-48-176-52,37 138-331,-9-72-1905,-39-104 2279,0 1 0,0-1 0,0 0 0,0 0 0,0 0 1,0 0-1,0 0 0,0 0 0,0 0 0,0 0 1,0 0-1,0 0 0,0 0 0,0 0 0,0 0 0,0 0 1,0 0-1,0 0 0,0 1 0,0-1 0,0 0 1,0 0-1,0 0 0,0 0 0,1 0 0,-1 0 0,0 0 1,0 0-1,0 0 0,0 0 0,0 0 0,0 0 1,0 0-1,0 0 0,0 0 0,0 0 0,0 0 0,0 0 1,0 0-1,0 0 0,1 0 0,-1 0 0,0 0 1,0 0-1,0 0 0,0 0 0,0 0 0,0 0 0,0 0 1,0 0-1,0 0 0,0 0 0,0 0 0,0 0 1,0-1-1,0 1 0,0 0 0,0 0 0,0 0 0,0 0 1,0 0-1,1 0 0,-1 0 0,0 0 0,0 0 1,3-3-155,1-1 0,0 0 1,-1 1-1,5-9 1,-2 5-881,19-26-7310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09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13896,'-2'18'5,"1"-14"246,0 1 0,1 0 0,-1 0 0,1 0 0,1 7 1,3 41 1405,-2-41-929,17 62 157,-14-54-835,16 35 1,-5-15-1077,13 38-156,-24-66 284,-3-9 773,0 0 0,0-1 1,0 1-1,1-1 0,-1 1 0,1-1 1,0 0-1,4 3 0,-7-5 120,0 0-1,0 0 0,0 0 0,0 0 1,0 0-1,1 0 0,-1 0 1,0 1-1,0-1 0,0 0 0,0 0 1,0 0-1,0 0 0,1 0 1,-1 0-1,0 0 0,0 0 1,0 0-1,0 0 0,0 0 0,0 0 1,0 0-1,1 0 0,-1 0 1,0 0-1,0 0 0,0-1 0,0 1 1,0 0-1,0 0 0,0 0 1,1 0-1,-1 0 0,0 0 1,0 0-1,0 0 0,0 0 0,0 0 1,0 0-1,0-1 0,0 1 1,0 0-1,3-3-126,0 0 1,-1-1 0,0 0-1,0 1 1,0-1-1,2-5 1,0 1-898,14-29-7271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8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14616,'6'161'278,"-5"-120"1117,7 206 463,-7-195-958,-1 211 284,0-215-664,0-18-295,-4 154 182,1-129-400,-1-12-6,2-15 1,2-18-6,-1-8-3,1-3-6,3-5-19,23-57-3,-17 47 30,47-68 10,-44 68 28,51-48 53,-63 63-70,1 1 0,0-1 0,0 0 0,0 0 1,-1 1-1,1-1 0,0 0 0,0 1 0,0-1 1,0 1-1,0 0 0,0-1 0,2 1 0,16-5 132,39-5 0,-57 10-134,1 0-1,-1 0 1,1 0-1,-1 0 1,1 0-1,-1 0 1,0 0-1,3 1 1,10 4 44,1 1 1,24 13 0,-37-19-43,-1 1 0,0 0 0,1 0 0,-1 0 0,0 0 0,0 0 0,2 3 0,24 30 116,2 17-106,10 42-159,-35-77-532,-2 7 208,-3 27 0,1-39-496,0-11 948,0 0 0,0 0 0,0 0 0,0 0 0,0 0-1,0 0 1,0 0 0,0 0 0,0 0 0,0 0 0,0 0 0,0 0 0,0 0 0,0 0 0,0 0 0,0 0 0,0 0 0,0 0 0,0 0 0,0 0 0,0 1 0,0-1 0,0 0 0,0 0 0,0 0 0,0 0 0,0 0 0,0 0 0,0 0 0,0 0 0,0 0 0,0 0 0,0 0 0,1 0 0,-1 0-1,0 0 1,0 0 0,0 0 0,0 0 0,0 0 0,0 0 0,0 0 0,0 0 0,0 0 0,0 0 0,0 0 0,0 0 0,0 0 0,0 0 0,0 0 0,0 0 0,0 0 0,0 0 0,0 0 0,0 0 0,0 0 0,1 0 0,-1 0 0,0 0 0,0 0 0,0 0 0,0 0 0,0 0 0,4-7-28,-4 7-7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09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11656,'0'0'0,"1"11"0,4 6 912,-7-14 0,-2-13-912,1 17-1584,-1 9 1584,-3 7-8248,14-46 8248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09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13176,'13'71'232,"8"26"2273,-13-67-2330,-2-4 464,29 122 145,-25-112-702,47 189-57,-47-182-412,-1-11 117,37 134-1139,-45-163 1300,16 63-1052,-14-58 730,-2-9 366,1-13-1637,1-1-6398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0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0 489 12824,'18'90'224,"-12"-65"897,38 145 346,-34-131-886,42 160 55,-42-164-970,-7-25 173,43 135-1349,-42-135 1078,7 24-468,-11-33 772,1-4-43,13-51-454,-7 26-617,12-50-6324</inkml:trace>
  <inkml:trace contextRef="#ctx0" brushRef="#br0" timeOffset="1">94 1 11832,'10'66'208,"-5"-48"832,33 96 342,-27-82-708,69 181 167,-63-167-673,65 178-53,-67-183-574,2 8 137,36 102-893,-25-54 177,-27-95 961,4 17-195,0-11 222,7 7-1549,4 11-5901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0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1 102 11480,'0'1'67,"0"-1"0,0 1 0,1 0 0,-1-1 0,0 1 0,1 0 0,-1-1 0,0 1 0,1-1 0,-1 1 0,1-1 0,-1 1 0,1-1 1,-1 1-1,1-1 0,-1 1 0,1-1 0,0 1 0,15 8 1998,-9-6-1559,-2 1-409,13 5 330,6 1-95,11 3-265,34 2-71,-66-14 2,4 0-6,0-1-1,0 1 1,1-1-1,-1 0 0,0 0 1,12-3-1,-10 1-24,2 0-180,-6-1 184,0 1 0,-1-1 0,1 0 0,0 0 1,-1 0-1,0 0 0,0-1 0,0 0 1,0 0-1,-1 0 0,1 0 0,-1-1 1,4-5-1,-6 5 42,1 1 1,-1-1-1,1 1 0,-1-1 1,-1 0-1,1 0 0,-1 0 1,1 1-1,-1-1 0,-1 0 1,1 0-1,-1 0 0,0 1 1,0-1-1,0 0 0,-1 1 1,-2-7-1,3 9 38,1 1 0,-1-1 1,0 0-1,0 1 0,0-1 0,0 1 1,0 0-1,-1-1 0,1 1 1,0 0-1,0 0 0,-1 0 0,1 0 1,-1 0-1,1 0 0,-1 0 0,0 0 1,1 0-1,-4 0 0,0 3 344,-29 38 153,33-40-514,0 1 1,1 0 0,-1 0-1,1 0 1,-1 0 0,1 0-1,-1 0 1,1 0 0,-1 2-1,-16 67 414,17-53-286,16 73 39,-9-72-188,37 56-34,-43-73 0,-1 0 1,1 0-1,0 0 0,0 0 0,0 0 1,0 0-1,0 0 0,2 2 0,5 2-38,0-1-1,0 0 1,1 0-1,-1 0 1,14 3-1,-9-6-607,-11-1 591,2-1 13,0 1 0,1-1 0,-1 0 0,0 0 0,1-1 0,-1 1 0,0-1 0,0 0 0,0 0 0,0 0 0,-1 0 0,1-1 0,3-3 0,1-1-261,-1-1-1,-1-1 1,7-10 0,-8 12-518,31-39-9084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1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1259 1 14072,'-4'24'262,"4"-24"-222,0 1 0,0-1 0,0 0-1,0 0 1,0 1 0,0-1 0,0 0 0,0 0-1,-1 1 1,1-1 0,0 0 0,0 0 0,0 0-1,0 1 1,-1-1 0,1 0 0,0 0 0,0 0-1,0 1 1,-1-1 0,1 0 0,0 0 0,0 0-1,-1 0 1,1 0 0,0 0 0,0 0 0,-1 0-1,1 0 1,0 0 0,0 0 0,-1 0 0,-78 27 1685,60-21-977,-94 35 140,86-33-960,-132 39-163,119-37-530,-203 47-393,190-46-60,-218 28-301,189-28-287,-80 14-4501,378-58 4746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2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86 10312,'0'0'42,"0"0"0,0 0 0,0 1 1,0-1-1,0 0 0,-1 1 0,1-1 0,0 0 1,0 0-1,0 1 0,-1-1 0,1 0 1,0 0-1,0 1 0,-1-1 0,1 0 0,0 0 1,0 0-1,-1 1 0,1-1 0,0 0 1,-1 0-1,1 0 0,0 0 0,0 0 0,-1 0 1,0 0 17,1 0 0,0 0 0,-1-1 0,1 1 0,0 0 0,0-1 0,-1 1 0,1 0 0,0-1 0,0 1 0,-1 0 0,1-1 0,0 1 0,0 0 0,0-1 0,0 1 0,0-1 0,0 1 0,-1 0 0,1-1 0,0 1 0,0-1 0,0 1 0,0-1 0,0-47 2576,0 46-2516,0 0 0,0 0 0,1 0 0,-1 0 0,0 0 0,1 0 0,0 0 0,-1 0 0,1 0 0,0 0 0,0 0 0,0 0 0,0 1 1,0-1-1,1 0 0,1-1 0,-2 5 66,5 10-57,-2 1 0,0 0 0,0-1 0,2 19 0,-3-14-127,1-1 155,3 27 0,-2 1 146,18 107 513,-22-142-746,2 0-1,-1 0 0,1 0 0,1-1 0,5 11 0,-6-12-53,-2-6-3,0 1 0,-1 0 0,1-1 0,0 0-1,0 1 1,0-1 0,0 0 0,1 1 0,-1-1 0,0 0 0,2 1 0,12 9 79,0-1 0,27 13 0,-34-18-82,-5-4 6,-1 0 1,1 1-1,-1-1 0,1 0 0,0-1 0,-1 1 1,5 0-1,47 9 148,-41-10-16,56-12 77,-55 7-10,56-31 73,-63 31-243,0 0 0,0 0 0,-1 0 1,0 0-1,10-12 0,10-10 58,43-44-9,-68 70-100,-1 1-1,1 0 1,-1-1 0,1 1 0,-1 0 0,1 0 0,-1 0 0,1-1-1,0 1 1,-1 0 0,1 0 0,-1 0 0,1 0 0,-1 0 0,1 0-1,-1 0 1,1 0 0,0 0 0,-1 0 0,1 0 0,-1 1 0,1-1 0,-1 0-1,1 0 1,-1 0 0,2 1 0,-1 0-8,1 0-72,0 1 0,0-1 0,0 1 1,-1-1-1,1 1 0,0 0 0,-1 0 0,1 0 1,-1 0-1,1 0 0,-1 0 0,0 1 1,0-1-1,1 3 0,11 30-1131,-9-16-716,5 38 1,-5-25-8868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2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206 143 10136,'-42'-44'1193,"18"18"545,-39-33 0,60 57-1627,1 1 1,0 0-1,-1-1 0,1 1 1,-1 0-1,1 0 0,-1 0 1,1 0-1,-1 1 0,0-1 1,-4 0-1,3 1-36,4-1-71,-1 1 1,1 0-1,0 0 1,0 0 0,0 0-1,-1 0 1,1 0-1,0 0 1,0 0 0,0 0-1,-1 0 1,1 1-1,0-1 1,0 0 0,0 0-1,-1 0 1,1 0-1,0 0 1,0 0 0,0 0-1,-1 0 1,1 1 0,0-1-1,0 0 1,0 0-1,0 0 1,0 0 0,-1 0-1,1 1 1,0-1-1,0 0 1,0 0 0,0 0-1,0 1 1,-6 8 51,0 1 0,1-1 1,-7 16-1,12-23-41,-1-1 0,1 1 0,-1-1-1,1 0 1,0 1 0,-1-1 0,1 1 0,0 1-1,0 22 84,5 33 0,-1-40 82,31 71 62,-27-72-114,38 48 65,-43-62-166,0 1 1,-1-1-1,1 0 0,1-1 0,-1 1 0,0-1 0,0 1 1,1-1-1,0 0 0,-1 0 0,1-1 0,0 1 1,8 1-1,-10-2-16,1 0-4,-1-1-1,1 1 1,-1-1-1,1 0 1,0 0-1,-1 0 1,1 0-1,-1 0 1,1-1-1,-1 1 1,1-1-1,-1 1 1,1-1-1,-1 0 1,0 0-1,1 0 1,2-2-1,-2 1 1,4-4 26,8-12 1,-2-12-26,-9 18-22,0-1 1,-2 1-1,1-1 1,-1 1-1,0-17 0,-3 19-323,1 0 0,-2 0 0,-4-18 0,6 28 288,0 0 0,0-1-1,0 1 1,0 0-1,0-1 1,-1 1 0,1 0-1,0-1 1,0 1-1,-1 0 1,1 0 0,0-1-1,0 1 1,-1 0-1,1 0 1,0-1-1,-1 1 1,1 0 0,0 0-1,-1 0 1,1 0-1,0 0 1,-1-1 0,1 1-1,0 0 1,-1 0-1,1 0 1,0 0 0,-1 0-1,1 0 1,-1 0-1,0 1 1,-11 3-276,-4 10-1662,1-2-6706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3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32 11568,'-15'10'232,"9"-9"929,-9-6 33,-26-10 1,24 8-425,7 4-427,0-1 1,0 1-1,-14-2 1,17 7-151,1 2-130,0 0-1,0 1 0,-10 10 1,10-5 25,0 8-20,-6 29 1,12-32 64,1 1-24,2 0-1,0 0 1,1-1-1,0 1 1,7 16-1,2-11-58,-3-6 27,11 11 55,-18-24-88,-1 1 0,1-1 0,-1 0 0,1 1-1,0-1 1,0-1 0,0 1 0,6 2-1,-7-3-38,0-1 0,0 1 0,0-1 0,0 0 0,0 0 0,1 0 0,1 0 0,-2 0-5,1-1 0,-1 1 0,0-1 0,0 0 0,0 1 0,4-3 0,-4 2 0,0-1 0,0 1 0,0 0 0,0-1 0,0 1 0,-1-1 0,3-3 0,-1 1 0,0-1-1,-1 0 1,0 0-1,0 0 1,0 0-1,-1-1 1,2-9-1,-2 12-3,2-12-23,-1 0-1,1-26 1,-3 18-3,2-73-7,-2 96 38,0 0-1,0 0 0,0 0 1,0 0-1,0 0 1,0 0-1,0-1 1,0 1-1,0 0 1,0 0-1,0 0 0,0 0 1,0 0-1,0 0 1,0 0-1,1 0 1,-1-1-1,0 1 1,0 0-1,0 0 1,0 0-1,0 0 0,0 0 1,0 0-1,1 0 1,-1 0-1,0 0 1,0 0-1,0 0 1,0 0-1,0 0 1,1 0-1,-1 0 0,0 0 1,0 0-1,0 0 1,0 0-1,0 0 1,0 0-1,1 0 1,-1 0-1,0 0 0,0 0 1,0 0-1,0 0 1,0 0-1,0 0 1,0 1-1,1-1 1,-1 0-1,0 0 1,0 0-1,0 0 0,0 0 1,0 0-1,0 0 1,0 0-1,0 1 1,3 3 48,0 1 0,0 0 0,3 7 0,-3-7-52,14 31 94,15 33-1,-9-22 30,2 7 20,27 81 192,-44-118-317,-4-8 28,-1 1-1,5 13 0,17 64 96,-22-70-76,-2 59 50,-2-71-79,1 0 1,-1 0 0,0 0 0,0 0-1,-1 0 1,1 0 0,-1 0 0,0-1-1,0 1 1,-4 5 0,3-5-15,3-5-15,-1 1-1,1-1 0,0 1 0,0-1 0,-1 0 1,1 1-1,0-1 0,0 0 0,-1 1 0,1-1 1,0 0-1,-1 1 0,1-1 0,-1 0 0,1 0 1,0 0-1,-1 1 0,1-1 0,-1 0 0,1 0 1,0 0-1,-1 0 0,1 0 0,-2 0 0,2 0-3,-7 2 27,0 0 0,-14 1-1,10-2-20,0-2-1,-18-1 0,12-1-37,1 0-1,0-1 1,-27-11-1,24 8-181,-2-1-333,0-1 0,0-1 0,-35-23 0,54 31 454,1 1-1,-1 0 1,1 0-1,0-1 1,-1 1-1,1 0 1,0-1-1,0 1 1,0-1-1,0 0 1,0 1-1,0-1 0,0 0 1,1 0-1,-2-3 1,-7-18-2356,-1 3-5556,23 46 6016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3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13896,'0'0'1464,"1"7"-245,3 36-197,-1-7-370,1 15-522,6 9-1146,-6-38 221,0 1 1,0 36 0,-5-26-1313,-2-5-6546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4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12728,'0'0'0,"6"16"0,4 11 64,-3-7 8,-2 0-72,7-1-880,10-5 896,12 17-8432,-68-62 8416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9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1 429 14432,'14'6'178,"17"9"1165,-28-13-1126,16 8 1266,34 13 1,-43-19-1370,-7-3-33,1 0-1,-1 0 1,1 0 0,0 0-1,-1 0 1,8 0-1,52 5 450,-62-6-530,0 0 1,1 0 0,-1 0-1,0 0 1,0 0 0,1-1-1,-1 1 1,0 0 0,2-1-1,40-12 7,-30 9-7,0-1 1,18-10-1,-18 7 0,0 0 0,19-18 0,26-31 0,-32 24 1,37-59 0,-51 70 5,29-79 22,-36 83 72,-4 4-45,0-1 0,-3-28-1,2 43-44,0-1 0,0 1-1,0-1 1,0 1-1,0 0 1,-1-1 0,1 1-1,0-1 1,0 1 0,0-1-1,0 1 1,0 0-1,-1-1 1,1 1 0,0 0-1,0-1 1,-1 1 0,1-1-1,0 1 1,-1 0-1,1 0 1,-1-1 0,-3-1 16,1 0 1,-1 0 0,0 0 0,1 0 0,-1 1-1,0 0 1,0 0 0,-1 0 0,1 0 0,-7 0-1,10 1-16,0 0-1,0 0 0,0 0 1,0 0-1,0 0 0,0 0 1,0 0-1,0 1 0,0-1 1,0 0-1,0 1 0,-1 0 1,-19 9 78,-30 20 0,48-29-67,1 1 0,0-1 1,0 1-1,1 0 0,-4 3 1,-66 86 171,59-70-20,-34 84 53,40-84-140,-4 31 1,9-39-81,0 0 0,1 20-1,2-20-15,0 0-1,1 0 0,1-1 1,-1 1-1,10 17 0,-13-29-13,1 0-1,-1 0 0,1 0 1,-1 0-1,1 1 1,0-1-1,0 0 0,0 0 1,-1 0-1,1-1 1,0 1-1,1 1 0,17 12-145,0 0-1,30 15 0,-46-27 80,0-1 0,0 0 0,0 0-1,0 0 1,0 0 0,4 1 0,73 13-544,12-5 480,-56-7 15,160 1-2410,-16-1-9363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4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10 13896,'-39'-8'266,"38"8"-199,1 0 0,-1-1-1,1 1 1,-1 0 0,1 0-1,-1 0 1,1 0 0,-1 0-1,0 0 1,1 0 0,-1 0-1,1 0 1,-1 0 0,1 0-1,-1 0 1,1 0 0,-1 0-1,1 0 1,-2 1 0,-16 10 1577,-31 23 1,24-16-1433,20-15-22,0 1-1,0 0 1,1-1 0,-6 6 0,-1 2-39,-26 20-39,-17 23-92,47-44 46,2 3-25,-9 25 0,14-37-41,0-1 0,0 1 1,0-1-1,0 1 1,0-1-1,-1 1 0,1-1 1,0 1-1,0 0 1,1-1-1,-1 1 0,0-1 1,0 1-1,0-1 1,0 1-1,1 0 0,1 5 3,1 0-1,0 0 0,1 0 0,0 0 0,8 9 1,-3-7 23,3-1-6,1 0 0,-1-1 0,1 0 0,0-2 0,25 7 0,8-5 44,57-3-56,-64-3-398,13-2-1802,-29 1-535,-8 0-5406,-35 2 6112</inkml:trace>
  <inkml:trace contextRef="#ctx0" brushRef="#br0" timeOffset="1">686 219 13984,'0'0'0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1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9776,'4'42'266,"-4"-42"-218,0 0 0,0 0 0,0 1 0,0-1-1,0 0 1,0 0 0,0 0 0,1 0-1,-1 0 1,0 0 0,0 1 0,0-1 0,0 0-1,0 0 1,0 0 0,0 0 0,0 0 0,0 1-1,0-1 1,0 0 0,0 0 0,0 0 0,0 0-1,-1 0 1,1 0 0,0 1 0,0-1-1,0 0 1,0 0 0,0 0 0,0 0 0,0 0-1,0 0 1,0 0 0,0 1 0,-1-1 0,1 0-1,0 0 1,0 0 0,0 0 0,0 0 0,0 0-1,0 0 1,-1 0 0,1 0 0,-3-3 427,-3-11 813,0 2 297,5 10-794,2 5-96,1 2-590,3 14 380,11 63 21,-12-59-244,32 129 92,-26-114-174,51 190 31,-49-184-236,33 143-86,-38-158-316,18 54-261,-25-82 608,1-1-1,-1 1 1,0-1-1,0 1 0,0-1 1,0 1-1,1-1 1,-1 1-1,0-1 0,1 1 1,-1-1-1,0 1 1,1-1-1,-1 1 0,0-1 1,1 0-1,0 1 1,1-2-184,2-21-229,6-41-1626,-3 3-7074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1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13536,'3'5'347,"-1"0"0,1 0 0,0-1 0,5 6 0,-3-3 400,-1 0 0,8 12-1,17 40 368,-23-44-706,23 80 85,-23-73-498,27 101 2,-27-95-2,28 135-6,-27-125-34,37 178-86,-36-176-276,30 147-1121,-35-175 883,6 34 382,-5 0-4030,-4-32-2052,0-32 4772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2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423 0 13272,'-2'8'-482,"1"-5"861,0 0 0,1 0 0,-1 0 1,0-1-1,-1 1 0,1 0 1,-1 0-1,1-1 0,-1 1 1,-3 3-1,3-4-190,-1 0-1,1 0 1,-1-1 0,1 1-1,-1-1 1,0 0 0,1 0-1,-1 0 1,-5 1 0,2 0-39,0-1 0,1 1 0,-1 1 0,-5 2 0,-64 33 452,-20 12-2666,81-42 1419,-1 0 292,-1 0 0,-25 8 0,-3-5-1896,6-1-7351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2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1 271 13272,'0'-1'21,"25"-10"3669,-18 8-3448,1 0 1,-1 1-1,14-2 1,15-3-287,50-17 0,-7-3-518,-66 21 282,43-30-122,-48 28 69,-1-2 124,9-23 0,-15 24 124,-1 6 66,1 0 14,-1-1 1,0 1-1,-1 0 0,1-1 0,0 1 1,-1 0-1,0-1 0,0 1 1,0 0-1,0 0 0,-1 0 1,1 0-1,-1 0 0,-2-3 1,-3-2 34,0 1 0,-9-8 0,15 15-13,1 0 1,0-1-1,-1 1 0,1 0 0,0 0 1,0 0-1,-1-1 0,1 1 0,0 0 0,-1 0 1,1 0-1,0 0 0,-1 0 0,1 0 1,0 0-1,-1 0 0,1 0 0,0 0 0,-1 0 1,1 0-1,0 0 0,-1 0 0,0 0 1,-11 2 176,-1 1 0,-13 5 0,25-8-161,1 1 1,-1-1-1,0 0 0,0 1 1,0-1-1,1 1 0,-1-1 1,0 1-1,0-1 0,1 1 1,-1-1-1,-1 2 0,-11 13 127,-1 1 0,2 0 0,0 1-1,-13 23 1,12-13 38,0 0 0,-14 46-1,13-27-46,10-27 204,-2 69 134,8-72-196,2 5-115,11 28-1,-15-48-176,0 0 0,1 0 0,-1 0 0,0 0 0,1-1 0,-1 1 0,1 0 0,-1 0 0,1-1 0,-1 1 0,1 0 0,1 0 0,10 9-2,0-1 0,17 10-1,-27-18-8,-1 0 0,0-1 0,0 1 0,0-1 0,1 1 0,-1-1 0,0 0 0,0 0 0,3 1 0,20 0-96,46-2 0,-49-2-354,89-22-234,-38 4-733,-52 14 1323,-10 3-287,0 1 0,15-3 0,-15 4 6,-4 0 251,1 0 0,0 1 0,0-1 0,0 2 0,0-1 0,0 1 0,13 1 0,-4 2-878,20 7 1,12 3-7462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3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3 11744,'-37'31'257,"37"-31"-207,0 1-1,-1-1 1,1 0-1,0 0 1,0 0-1,-1 1 1,1-1-1,0 0 1,0 0-1,0 0 1,-1 0-1,1 1 1,0-1-1,-1 0 1,1 0 0,0 0-1,0 0 1,-1 0-1,1 0 1,0 0-1,-1 0 1,1 0-1,0 0 1,0 0-1,-1 0 1,-4-2 271,1 1 0,0-1 1,0 0-1,0-1 0,0 1 0,0-1 0,0 1 1,1-1-1,0 0 0,-1-1 0,-3-4 0,7 8-306,0 0-1,0 0 0,0 0 0,-1-1 0,1 1 0,0 0 0,0 0 0,0 0 0,0 0 0,0 0 0,0 0 0,0 0 0,0 0 0,-1 0 0,1 0 0,0 0 0,0 0 0,0 0 0,0 0 0,0 0 0,0 0 0,-1 0 0,1-1 0,0 1 0,0 1 0,0-1 0,0 0 0,0 0 0,0 0 0,-1 0 0,1 0 1,0 0-1,0 0 0,0 0 0,0 0 0,0 0 0,0 0 0,0 0 0,-1 0 0,-33 16 698,27-10-544,-2 5-129,1 1 1,1 0 0,0 0 0,0 1-1,1 0 1,1 0 0,0 0-1,-3 18 1,-3 36 111,11-54 35,13 55 94,-8-56 0,29 43 75,-25-46-260,7 2-31,22 10 0,-27-17-16,2-2-29,0-1 0,23-1 0,-23-4-44,1-4-1,1 0 0,17-14 0,-30 21-3,-1 0 1,0 0-1,0 0 0,0 0 0,0 0 0,0 0 0,0 0 0,1-3 0,12-20-151,11-29-1,-20 36-66,1-11-17,-2 0-1,1-50 0,-11 36-51,6 38 306,-1-3-166,0 1 1,0 0-1,-1-1 1,0 1-1,0 0 1,-4-10-1,16 25-1109,-7-6 981,-1-1-1,1 0 1,-1 1 0,1-1 0,5 3 0,-3-2 213,-4-3 67,0 1 0,0 0-1,-1-1 1,1 1 0,0-1 0,0 0 0,0 1-1,0-1 1,0 0 0,0 1 0,0-1 0,0 0 0,0 0-1,0 0 1,0 0 0,2 0 0,1 0-32,21 0-1585,13 1-6332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3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0 261 11384,'13'44'1600,"4"28"204,4 5 385,-14-54-1995,-6-16 111,2 0-1,-1 0 0,4 9 0,0-4-121,-2 0-82,-2-6 6,1 0 0,6 11 0,-5-10-9,0 0-1,10 11 1,-14-18-97,0 0-1,0 0 1,0 0-1,0 0 1,0-1-1,0 1 1,0 0-1,0 0 1,0 0-1,0 0 1,0 0-1,0 0 1,1 0-1,-1 0 1,0 0 0,0 0-1,0 0 1,0 0-1,0-1 1,0 1-1,0 0 1,0 0-1,0 0 1,0 0-1,0 0 1,0 0-1,0 0 1,0 0-1,0 0 1,0 0-1,1 0 1,-1 0 0,0 0-1,0 0 1,0 0-1,0 0 1,0 0-1,0 0 1,0 0-1,0 0 1,0 0-1,0 0 1,0 0-1,1 0 1,-1 0-1,0 0 1,0 0-1,0 0 1,0 0 0,0 0-1,0 0 1,0 0-1,0 0 1,0 0-1,0 0 1,0 0-1,0 0 1,0 0-1,1 0 1,-1 1-1,0-1 1,0 0-1,4-21 34,-2-24-28,-4-71-18,2 92-46,-5-101-70,4 100-186,-2-97-158,2 58-488,1 19-278,1 37 614,0 5 321,1 5-210,9 53-1498,0-4-6555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3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284 1 13448,'-13'20'250,"11"-14"1005,1 10-7,0 23 0,0 55-170,-3-11-191,0-4-796,-3 13-86,-1 19-4,-6 168-3,12-224-12,-11 219-50,10-223-176,-17 194-334,11-137 196,7-96-102,2-11 319,0 0 143,-1 0 1,1 0-1,0 0 0,0-1 1,-1 1-1,1 0 0,-1 0 1,1 0-1,-1 0 0,0 1 1,1-2 8,0 0 1,0 0-1,-1 0 1,1 0-1,0 0 1,0 0 0,0 0-1,0 0 1,0 0-1,-1 0 1,1 0-1,0 0 1,0 0 0,0 0-1,0 0 1,0 0-1,-1 0 1,1 0-1,0 0 1,0 0 0,0 0-1,0 0 1,0-1-1,-1 1 1,1 0 0,0 0-1,0 0 1,0 0-1,0 0 1,0 0-1,0 0 1,0-1 0,0 1-1,-1 0 1,1 0-1,0 0 1,-6-15-907,-35-128-132,32 105 822,-14-62 4,-13-52-1563,-19-81-6916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4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12104,'23'70'264,"-23"-69"-125,1 0 0,-1 0 1,0 0-1,1 0 0,-1 0 1,0 0-1,1 0 0,-1 0 1,0 0-1,0 1 0,0-1 1,0 0-1,0 0 0,0 0 1,-1 2-1,1-3-82,0 0 0,0 1 0,0-1 0,0 0 0,0 1 0,0-1 1,0 0-1,0 1 0,0-1 0,0 0 0,0 1 0,0-1 0,0 0 0,1 1 0,-1-1 0,0 0 0,0 1 0,0-1 0,0 0 0,1 0 0,-1 1 1,0-1-1,0 0 0,0 1 0,1-1 0,32 51 760,-13-23-769,23 26 0,-27-34-212,-13-16-77,0 0 0,-1-1-1,4 8 1,57 114-963,-51-100 952,45 107-1717,-5-11-6391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4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89 9144,'21'-38'1659,"4"-10"994,-25 48-2625,0 0 1,1 0 0,-1 0 0,0 0 0,0 0 0,0-1 0,0 1 0,0 0 0,0 0 0,1 0-1,-1 0 1,0 0 0,0 0 0,0 0 0,0-1 0,0 1 0,1 0 0,-1 0 0,0 0 0,0 0-1,0 0 1,0 0 0,1 0 0,-1 0 0,0 0 0,0 0 0,0 0 0,0 0 0,1 0-1,-1 0 1,0 0 0,0 0 0,0 0 0,1 0 0,-1 0 0,0 0 0,0 0 0,0 1 0,0-1-1,0 0 1,1 0 0,-1 0 2,1 1 0,0 0-1,-1-1 1,1 1-1,-1-1 1,1 1 0,-1 0-1,1-1 1,-1 1 0,1 0-1,-1-1 1,0 1 0,1 0-1,-1 1 1,16 66 369,8 82 65,-18-113-410,11 76 4,2 18-31,-11-78 52,39 210 26,-37-215-52,49 168 2,-18-85-1246,-35-121 21,-6-10 1152,0 0-1,0 0 1,0 0 0,0 1-1,0-1 1,0 0 0,0 0-1,0 0 1,1 0 0,-1 0-1,0 0 1,0 0 0,0 0-1,0 0 1,0 0 0,0 0-1,0 0 1,1 0-1,-1 0 1,0 0 0,0 0-1,0 0 1,0 0 0,0 0-1,0 0 1,1 0 0,-1 0-1,0 0 1,0 0 0,0 0-1,0 0 1,0 0 0,0 0-1,1 0 1,-1-1 0,0 1-1,0 0 1,1-1-45,0-1 1,0 0 0,0 1-1,0-1 1,-1 0-1,2-3 1,1-3-35,6-13-1456,6-11-6048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9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14256,'3'23'154,"7"28"1101,12 52 313,-17-77-802,19 131 240,-20-121-578,10 61 4,1 21-346,-13-99-83,3 19 96,19 70 1,-23-104-59,0 1-10,1 0-1,0 0 1,-1 0-1,2 0 0,4 8 1,-7-13-29,0 0 1,0 1 0,0-1-1,0 0 1,0 0-1,0 0 1,0 0 0,0 0-1,0 0 1,1 1 0,-1-1-1,0 0 1,0 0-1,0 0 1,0 0 0,0 0-1,0 0 1,1 0 0,-1 0-1,0 0 1,0 0 0,0 0-1,0 0 1,0 0-1,1 1 1,-1-1 0,0 0-1,0 0 1,0 0 0,0 0-1,0-1 1,1 1-1,0 0 7,0 0 0,1 0 0,-1 0 0,1 0 0,-1 0 0,0 0 0,1-1 0,-1 1 0,2-1 0,-1-1-2,0 1 0,0-1 0,0 1 0,0-1 0,0 0 0,0 1 0,-1-1-1,3-3 1,42-64 61,20-43 171,-55 94-186,16-18 1,-25 32-53,1-1 1,1 2-1,-1-1 1,1 0-1,-1 1 1,9-6-1,-10 8-1,0 0 0,0 0 0,0 0 0,0 1 0,0-1 0,0 1 0,0 0 0,0-1 0,0 1 0,0 0 0,0 0 0,0 0 0,0 0 0,0 1 0,0-1 0,2 1 0,1 1 1,-1-1-1,0 1 0,0 0 0,0 0 0,-1 0 0,1 0 0,0 1 1,3 2-1,4 7 4,-1-1 0,0 2 0,0-1 0,14 28 1,-22-38-2,11 23 83,58 131 62,-58-128 74,-2-3-81,33 67 318,-36-78-266,17 22 0,-25-36-187,1 1 0,-1-1 1,0 0-1,0 0 0,0 0 0,0 0 0,0 1 0,0-1 0,0 0 0,1 0 0,-1 0 0,0 0 0,0 0 0,0 1 0,0-1 1,0 0-1,1 0 0,-1 0 0,0 0 0,0 0 0,0 0 0,1 0 0,-1 0 0,0 0 0,0 0 0,0 0 0,1 0 1,-1 0-1,0 0 0,0 0 0,0 0 0,1 0 0,-1 0 0,0 0 0,0 0 0,0 0 0,0 0 0,1 0 0,-1 0 0,0 0 1,0 0-1,1-1 0,3-1 38,1-1 0,0 0 0,0-1 0,-1 1 0,0-1 1,0 0-1,6-6 0,-2-4 129,7-21-83,-1 0 0,12-53 1,12-87 0,-19 78-77,13-102-398,-29 177 175,9-57-828,-11 72 709,4-20-106,-5 25 393,1 0-1,0 0 1,0 0-1,0 0 1,0 0 0,0 0-1,0 0 1,0 0-1,1 0 1,2-3-1,7-1-2502,5-7-10015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5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43 410 14168,'12'69'1536,"16"58"1070,-18-78-3443,-8-35 296,-1-4-47,0 0 0,6 16 1,0-12-2669,-3-7-2856,-9-17 4583</inkml:trace>
  <inkml:trace contextRef="#ctx0" brushRef="#br0" timeOffset="1">0 0 9952,'0'0'0,"0"4"0,3 5 0,-1-2-1496,0 2 1784,6-2 8,3 0-296,6 6-6376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5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253 487 7712,'38'-13'148,"-34"12"-12,-1-1 1,1 0-1,-1 0 0,0 0 1,1 0-1,-1-1 1,-1 1-1,1-1 0,0 0 1,0 0-1,3-5 1,-3 3-5,3-4 536,13-56 223,-18 50-470,-3-11-128,-9-35-1,4 43 82,-50-74 198,44 75 49,-15-12 304,-59-50 1,55 59-748,32 19-155,-1 1 0,0-1 1,1 1-1,-1 0 0,0-1 0,1 1 0,-1 0 0,0-1 0,1 1 1,-1 0-1,0 0 0,0 0 0,1 0 0,-1 0 0,0 0 0,-1 0 1,-7 1 66,-1 0 0,1 1 1,0 0-1,-1 0 1,-9 5-1,18-7-71,0 1-1,1-1 1,-1 0 0,0 1-1,1-1 1,-1 0 0,1 1-1,-1-1 1,0 1 0,1-1-1,-1 0 1,1 1 0,-1 0-1,1-1 1,0 1 0,-1-1-1,1 1 1,-1 0 0,-6 13 103,0 0 0,2 1 0,-7 20 0,12-33-86,-1 0 0,1 0 0,-1 0 0,1 0 0,0 1 0,0-1 0,0 4 0,16 124 352,-9-98-202,50 170 61,-42-158-134,77 191 47,-73-189-38,27 61 3,6 13-100,-22-47-106,22 49-380,-41-99 231,22 45-2953,-12-25-4952,-49-101 6146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5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597 1 13624,'0'0'1705,"-8"2"-280,-1 2-1200,3-2 58,-1 0-1,1 0 1,-1 0-1,-7 0 0,-106 18 1122,93-16-1142,-107 14-82,109-15-874,-77 5-298,85-8 194,9-1 630,0-1 1,0 0 0,0-1-1,1 1 1,-15-8 0,5 2-1966,-20-4-5641,87 29 5844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6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13000,'18'79'280,"22"45"2769,-34-107-2829,5 16 688,59 187 273,-55-175-746,51 165 17,-54-172-826,45 140-1336,-37-117 399,-20-61 1301,0 1-1,1-1 0,-1 0 1,0 0-1,0 1 0,0-1 1,0 0-1,0 0 0,0 1 1,0-1-1,1 0 0,-1 0 1,0 1-1,0-1 0,0 0 1,1 0-1,-1 0 0,0 0 1,0 1-1,0-1 0,1 0 1,-1 0-1,0 0 0,1 0 1,0 1-41,0-1 1,1 1 0,-1-1-1,1 1 1,-1-1 0,1 0-1,-1 0 1,0 0 0,1 0 0,-1 0-1,1 0 1,-1 0 0,1 0-1,-1-1 1,1 1 0,-1-1 0,2 0-1,7-2-1214,24-1-7988</inkml:trace>
  <inkml:trace contextRef="#ctx0" brushRef="#br0" timeOffset="1">513 525 11296,'-7'-3'513,"0"0"1,0-1-1,0 0 1,1-1 0,-1 1-1,-8-9 1,14 11-439,-3-1 226,1 1 0,-1-1-1,1 1 1,-1 0 0,0 0-1,0 0 1,-4-2 0,3 2-120,4 2-145,1 0 0,0 0 0,-1 0 1,1 0-1,-1-1 0,1 1 0,-1 0 0,1 0 1,-1 0-1,1 0 0,-1 0 0,1 0 1,-1 0-1,1 0 0,-1 0 0,1 1 0,-1-1 1,0 0-1,-71 20 844,70-19-849,0 0 0,0-1 0,0 1 0,1 0 0,-1 0 0,0 0 0,-1 2 0,-82 62 241,69-50-424,-64 66-216,32-30-1532,17-19 1666,12-13-1900,-20 20-5745,91-91 5921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6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204 839 13984,'0'-98'848,"2"212"-743,-4-23-1064,2-91 872,1 1-1,-1 0 0,0-1 1,0 1-1,0 0 1,0-1-1,0 1 0,0 0 1,0-1-1,-1 1 0,1 0 1,0-1-1,0 1 1,0-1-1,-1 1 0,1 0 1,0-1-1,-1 1 1,1-1-1,-1 2 0,-1-4-285,0 0 257,0-5 5,0-11-314,-21-124-1239,1 8-4529</inkml:trace>
  <inkml:trace contextRef="#ctx0" brushRef="#br0" timeOffset="1">0 0 6192,'0'0'0,"7"22"0,2 9 0,7 16-3736,6 15 4008,18 46-1440,-80-216 1168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6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0 132 14520,'6'26'18,"9"32"1364,35 97 2167,-49-154-3876,-1-4 115,-1-8 32,0-8 71,-2 0-205,2-1 0,1-24 0,0 30 230,2-35-539,0 33 533,5-41 19,-2 39 86,1-1 0,14-30-1,-20 49 1,1-1 0,-1 0 0,0 0 0,1 1-1,-1-1 1,1 0 0,-1 1 0,1-1-1,-1 0 1,1 1 0,-1-1 0,1 0-1,-1 1 1,2-1 0,4-3 50,0 0 0,0 0 1,1 1-1,12-5 0,-19 8-52,1 0-1,-1 0 0,0 0 0,1 0 0,-1 0 1,1 0-1,-1 0 0,1 0 0,-1 0 0,0 0 0,1 0 1,-1 0-1,1 0 0,-1 0 0,1 0 0,-1 0 0,0 0 1,1 0-1,-1 1 0,1-1 0,-1 0 0,1 1 0,10 6 82,1 0 0,-2 1 0,14 11 0,-13-5 106,45 73 63,-21-23-36,-26-43-208,11 20-70,50 89-2356,-70-129 2385,0 0 0,1-1 0,-1 1 0,1 0 0,-1-1 0,1 1 0,-1 0 0,1-1 0,-1 1 0,1-1 0,0 1 0,-1-1 0,1 1 0,0-1 0,0 1 0,-1-1 0,1 0 0,0 1 0,0-1 0,-1 0 0,1 0 0,0 0 0,0 0 0,0 1 0,0-1 0,1-1 0,5 2-1621,14 5-7930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7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74 11928,'-3'-9'235,"1"2"828,-1-1 0,-6-13 0,7 19-883,1 1 1,-1-1 0,1 0 0,-1 1-1,0-1 1,0 1 0,0 0 0,0 0-1,0 0 1,0 0 0,-3-1 0,2 0-25,0 1 25,0-1-1,0 1 1,0 0 0,-1 0-1,1 0 1,-7 0 0,5 0-121,-3 1 73,-49 23 75,56-23-189,0 1-1,0-1 1,0 1-1,0-1 1,0 1-1,1-1 1,-1 1-1,0-1 1,1 1-1,-1 0 0,0-1 1,0 2-1,-11 14 139,-14 25 0,21-28-29,-8 59 54,12-71-167,1 1 0,0-1 0,0 1 0,0-1 0,0 1 0,0-1 0,1 4 0,4 12 38,1 0-1,9 21 1,-7-24 13,40 44 28,-42-51-71,1-1 1,0 0 0,0 0 0,0 0-1,10 4 1,-7-3-16,0-2 14,-6-4-18,1 0 1,-1 0 0,1 0 0,0-1 0,-1 1-1,7-1 1,-6-3 8,-3 0-10,0 0-1,0 0 0,0-1 0,-1 1 0,0 0 0,1-1 1,0-6-1,-1-1 6,-5-21 24,-15-56 1,3 38 132,-3-3 38,19 52-180,0 1 0,-1-1 0,1 1 0,0-1 0,0 1 0,0-1 0,-1 1 0,1-1 0,0 1 0,0-1 0,0 1 0,0-1 0,0 1 0,0-1 1,0 1-1,0-1 0,0 1 0,0-2 0,7 13 154,30 53-1,35 59 145,-58-97-148,57 121 63,-56-114-96,58 147 74,-61-149 14,17 59 58,-28-78-246,-1-10-37,0 0 1,-1 0-1,1 1 0,0-1 0,-1 0 1,0 0-1,1 0 0,-1 0 0,0 0 0,0 0 1,0 0-1,0 0 0,-1 0 0,1 0 0,0-1 1,-4 4-1,5-5-1,-1 0-1,1 1 1,0-1 0,-1 0 0,1 0-1,-1 1 1,1-1 0,-1 0 0,1 0-1,-1 0 1,1 0 0,-1 0-1,1 0 1,-1 0 0,1 0 0,-1 0-1,1 0 1,-1 0 0,0 0 0,-27-2-13,-38-8 0,43 6-329,-97-11-280,95 13-438,-110 8-261,94-3-1276,-40 0-6983,189-8 7197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8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13176,'0'0'4494,"2"5"-3957,22 61-82,-19-51-458,5 23 0,-5-17 2,13 58 1,19 92 6,-30-134 22,25 181 40,-27-178 80,21 142 212,-25-178-331,2 15 64,6 21-1,-5-34 70,-2-5-109,-2 0-40,1 0 1,0-1-1,0 1 0,0 0 0,0-1 1,0 1-1,0 0 0,0-1 0,0 1 1,1-1-1,-1 0 0,0 1 0,0-1 1,0 0-1,0 0 0,1 0 0,-1 1 1,0-1-1,0-1 0,0 1 0,1 0 1,-1 0-1,0 0 0,0-1 0,0 1 0,0 0 1,0-1-1,1 1 0,-1-1 0,1 0 1,54-36 282,-7-3-45,15-11 16,31-14-32,-76 55-220,73-26-27,-75 32-162,14 1-498,1 1 0,48 3 0,-80 0 663,1-1-1,-1 0 0,1 0 0,-1 0 0,1 0 0,-1 0 0,1 0 0,-1 0 0,1 0 0,-1-1 0,1 1 0,-1 0 1,1 0-1,-1 0 0,1-1 0,13-6-1204,20-13 1,10-7-9993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8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35 13536,'-45'27'222,"45"-27"-171,-1 0 0,1 1 0,0-1-1,0 0 1,-1 0 0,1 1 0,0-1 0,0 0-1,-1 0 1,1 0 0,0 0 0,-1 0-1,1 1 1,0-1 0,-1 0 0,1 0 0,-1 0-1,1 0 1,0 0 0,-1 0 0,1 0 0,0 0-1,-1 0 1,1 0 0,0 0 0,-1 0-1,1 0 1,0-1 0,-1 1 0,1 0 0,0 0-1,-1 0 1,1 0 0,0-1 0,-1 1 0,1 0-1,0 0 1,0-1 0,-1 1 0,1 0-1,0 0 1,0-1 0,0 1 0,-1 0 0,1-1-1,0 1 1,-1-10 156,1 9-102,-1-1 1,1 1-1,0 0 1,-1-1 0,1 1-1,-1 0 1,1 0 0,-1-1-1,0 1 1,1 0 0,-1 0-1,0 0 1,-1-2-1,1 2 0,-3-2 295,-1 0-330,0 2-1,0-1 0,0 0 0,0 1 0,0 0 1,0 0-1,0 1 0,0 0 0,-10 0 0,-10 4 11,24-4-58,1 0-1,-1 0 1,0 0 0,1 0-1,-1 0 1,0 1-1,1-1 1,-1 0-1,0 1 1,1-1-1,-1 0 1,1 1-1,-2 0 1,-10 9 183,-18 20 0,29-29-186,0 0-1,1-1 1,-1 1-1,0 0 1,1 0-1,-1 0 1,1 0-1,0 0 0,-1-1 1,1 1-1,-1 2 1,-5 20 138,-3 27 0,9-31 65,20 88 78,-13-85-152,38 84 72,-34-88-34,1-4-108,0-1 0,27 21 0,-38-34-75,-1 1 0,1-1-1,0 1 1,-1-1 0,1 1 0,0-1 0,0 1 0,-1-1 0,1 0 0,0 0 0,0 1 0,0-1 0,0 0-1,-1 0 1,2 0 0,6 0 6,-1 0-1,0 0 0,1-1 0,-1 0 0,0 0 0,13-5 1,-19 5-9,0 1 1,0 0-1,0-1 1,0 1 0,0-1-1,0 1 1,-1-1-1,1 1 1,0-1-1,0 0 1,-1 1 0,1-1-1,0-1 1,15-17 4,21-37 0,-29 37-25,20-92-56,-24 89-184,-4 17 200,3-25-305,-3-57 0,-2 66-204,0 0 0,-2 0 1,-8-32-1,12 53 550,0-1 0,0 1 0,0 0 0,0 0 0,0 0 0,0 0 0,0 0 0,0 0 0,0 0 0,0 0 0,0-1 0,0 1 1,0 0-1,0 0 0,0 0 0,-1 0 0,1 0 0,0 0 0,0 0 0,0 0 0,0 0 0,0-1 0,0 1 0,0 0 0,0 0 0,0 0 0,0 0 0,0 0 0,-1 0 0,1 0 0,0 0 0,0 0 0,0 0 0,0 0 0,0 0 0,0 0 0,0 0 0,0 0 0,-1 0 0,1 0 0,0 0 0,0 0 0,0 0 1,0 0-1,0 0 0,0 0 0,0 0 0,-1 0 0,1 0 0,0 0 0,0 0 0,0 0 0,-3 2-107,0-1 0,0 1 1,0-1-1,0 1 0,1 0 0,-1 0 1,0 0-1,1 1 0,-3 2 1,1 1-155,4-2 100,0 1 1,0-1-1,1 0 1,-1 0-1,2 7 1,0-3-923,3 31-8111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9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379 209 12824,'-48'-13'269,"47"13"-213,1 0 0,0 0 0,-1 0 0,1 0 0,-1 0 1,1 0-1,0-1 0,-1 1 0,1 0 0,0 0 0,-1 0 0,1 0 0,-1-1 0,1 1 1,0 0-1,0 0 0,-1-1 0,1 1 0,0 0 0,-1-1 0,1 1 0,0 0 0,0-1 1,-5-8 393,0 0 1,1 0 0,-4-13-1,3 10 483,-29-52 303,26 52-656,-43-35 147,50 47-717,0-1 1,1 1-1,-1-1 0,1 1 1,-1 0-1,0-1 0,1 1 1,-1 0-1,0-1 0,0 1 0,1 0 1,-1 0-1,0-1 0,-1 1 1,-12-1 57,0 0 0,-18 2 0,31-1-63,0 0 1,0 0-1,0 0 1,0 1-1,0-1 1,0 0 0,0 0-1,0 1 1,0-1-1,0 1 1,-1 0-1,-12 8 27,0 1-1,-13 12 1,18-10 41,-20 52 35,27-51-6,2-2-45,1-1 0,0 1 0,0 0 0,1-1 0,1 1 0,0-1 0,6 14 0,5-1-8,-13-21-34,0 0 1,0-1-1,1 1 0,-1 0 0,0-1 1,1 1-1,0-1 0,-1 1 0,1-1 1,3 2-1,2 2 10,14 10 19,-13-12 76,20 1 13,-26-3-134,1-1 1,-1 0 0,1 0 0,-1-1-1,1 1 1,-1 0 0,0-1-1,1 0 1,-1 1 0,3-2 0,5-7-7,-7 3-20,-3-2-5,0-1 0,0 0-1,-1 1 1,0-1 0,-1 1-1,-3-14 1,-22-55-197,20 59 272,4 10-45,-1-3-5,0 0 0,-7-12-1,4 13 4,4 10 3,3 4 2,2 3 4,0-1 0,1 1 0,0-1-1,0 1 1,6 8 0,-8-13-4,22 37 17,-11-19 64,68 113 32,-60-98-54,38 67 0,6 15-44,-41-73 6,63 138 36,-74-153 82,19 75 56,-31-103-187,0-1 0,0 1 0,1 0-1,-1 0 1,0-1 0,0 1 0,0 0-1,0 0 1,0 0 0,0-1 0,0 1-1,0 0 1,0 0 0,-1-1 0,1 2-1,-1 0 12,1 0-9,-1-1 0,1 1 0,-1 0 0,0 0 0,0-1 0,0 1 0,0 0 0,0-1 0,-3 4 0,3-4 0,-1 0-1,0 0 1,0 0-1,0 0 1,0 0-1,0 0 1,0 0-1,0 0 1,0-1 0,0 1-1,0-1 1,-1 0-1,1 1 1,-4-1-1,-22-1 51,-36-7 0,42 4-53,-103-22-35,101 20-180,-92-23-919,38 11-2285,42 8-6105,85 23 7146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0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1 16759,'-7'84'303,"4"-59"1212,-21 156 450,18-141-1252,-38 152 58,35-157-1196,-30 106-318,34-126-725,2-13 963,3-7 105,0 5 386,0-11-159,6-28-252,4-40 117,8-56-1847,9-65-8311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9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15960,'1'17'166,"3"25"1125,9 60 302,-9-77-938,24 107 86,-22-104-988,26 113-294,-26-117-684,15 66-307,-18-82 1132,-1-7 252,0-5 56,-2 3 65,4-24-1959,4-4-7614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30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13536,'0'0'0,"5"18"0,2 9 392,0 8 8,0 5-400,9-10-640,6-6 680,17 32-9792,-78-112 9752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30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404 1 15512,'-55'2'294,"41"0"1181,-72 24 482,84-25-1855,0 0-1,1-1 1,-1 1 0,0 0-1,0 0 1,1 0-1,-1 0 1,-2 3 0,-88 76 1100,89-78-1102,0 1 0,0 0 0,1 1 0,-4 4 0,-68 123 527,63-103-494,-24 102 71,34-127-159,1 1-1,-1 0 0,1 0 0,0 5 1,3 20 121,10 50 1,-13-77-128,1 0 1,-1 1-1,1-2 0,0 1 1,0 0-1,0 0 0,1 2 1,10 12 103,0 0 0,25 24 0,-36-39-120,0 0 1,1 0-1,-1 0 1,1 0-1,-1 0 1,1 0-1,-1 0 1,1 0-1,2 0 1,10 5 95,22 5 0,21-3-72,-57-8-47,26 1-5,126-22-89,-125 15-366,11-4 267,49-15-3506,-29 9-7279,-135 37 8265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5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1 11296,'-2'2'27,"0"0"1,0 0 0,0-1 0,0 1 0,0 0 0,-3 1-1,4-3 36,-2 3 1225,2 0 189,10-6 2918,-29 58-3603,14-35-566,-7 34 0,10-40-173,-5 18 275,-17 92 165,0 8-199,21-105-146,-11 109 73,14-109-28,1 116 55,2-112-166,23 131 46,-19-134 0,-2-15-76,0 5-10,1 0 1,1-1 0,13 26-1,-10-26 6,15 22 1,-18-31-23,1 1 0,0-1 0,0 0 0,14 11 0,-16-16-13,-1 0 1,1 0-1,1 0 1,-1-1-1,0 0 0,1 0 1,-1 0-1,8 1 0,-6-2 4,-1 1 7,1-1 0,0 0 0,-1-1 0,1 0-1,-1 0 1,1 0 0,0-1 0,12-2 0,-11 2-15,35-6 38,-8-2-42,-16 1-14,0 0 1,-1-2-1,0 0 0,18-15 0,-25 18 4,-8 5-10,1 0 1,-1-1-1,1 0 0,-1 0 1,0 0-1,5-6 0,15-19-103,33-55 0,-46 68 109,-4 6-16,-1-1 0,6-13 0,46-118-99,-51 126 121,-2 3-5,5-22-1,3-17-4,0-15 10,-1-70 5,-10 110 4,4-106 1,-4 106-12,0-31 1,2-114-626,-2 129-48,-1 39-778,-2 5 1258,2-2 32,-16 42-2882,7-16-8085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5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372 54 12192,'-49'23'244,"49"-22"-169,0-1 0,-1 0 0,1 0 0,0 0 0,-1 1 0,1-1 0,0 0 1,-1 0-1,1 0 0,0 0 0,-1 0 0,1 1 0,0-1 0,-1 0 0,1 0 1,0 0-1,-1 0 0,1 0 0,-1 0 0,1 0 0,0 0 0,-1-1 0,1 1 1,0 0-1,-1 0 0,0 0 0,1-3 337,9-17 1759,-9 19-2123,0 0 0,1 0-1,-1 0 1,0 0 0,0 0-1,0 0 1,0 0 0,0-1-1,0 1 1,0 0 0,0 0-1,0 0 1,-1 0 0,1 0-1,0 0 1,-1 0 0,1 0-1,-1 0 1,1 0 0,-1 0-1,1 0 1,-1 0 0,-1-1-1,-1-1-31,0 0 0,0 0-1,0 0 1,0 1 0,-1-1-1,-6-3 1,-9 0-14,16 6 0,-1-1-1,0 1 0,1 0 0,-1 0 0,1 1 0,-1-1 0,0 1 0,1-1 0,-1 1 0,1 0 0,-5 2 0,-3 2 8,0 1 0,-12 9 0,4-3 1,19-12-11,-32 19 273,-48 40-1,36-14 159,44-45-425,0 0 1,-1 1-1,1-1 1,0 0 0,0 1-1,0-1 1,0 0-1,0 1 1,0-1-1,0 1 1,0-1-1,0 0 1,0 1 0,0-1-1,0 0 1,1 1-1,-1-1 1,0 0-1,0 1 1,0-1 0,0 0-1,1 1 1,-1-1-1,0 0 1,1 1-1,3 5 11,1-3 12,71 20 50,-18-7-60,15 8-2,-59-17-10,57 41 12,-59-37 30,42 49 33,-52-57-57,1 1 0,0-1 0,-1 0 0,0 1 0,0 0 0,3 7 0,0 0 1,0-1-8,-3-7-1,-1 0-1,1 1 1,-1-1-1,0 0 0,1 1 1,-2 0-1,2 5 0,0 4 29,-1 1 0,0 17 0,-4-20 18,0-4-50,0-1 1,-1 1-1,0-1 1,0 1-1,0-1 1,-1 0-1,0-1 1,0 1-1,-1-1 1,-10 8-1,-13 3-7,20-13-93,-1 1-1,1-1 0,-1-1 1,1 0-1,-1 0 0,1 0 1,-17-1-1,24-1-29,-1 0 0,1-1 0,0 1 0,-1-1 0,1 0 0,0 1 0,0-1 0,0 0 0,-4-2 0,1 0-67,1 0-667,-12-35-2331,8 21-4414,18 40 5712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6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0 197 12824,'22'-26'194,"-22"25"-102,1 0 1,-1 1-1,1-1 0,0 0 0,-1 1 0,1-1 0,0 1 0,-1-1 1,1 1-1,0 0 0,0-1 0,-1 1 0,1 0 0,0-1 1,0 1-1,0 0 0,-1 0 0,1 0 0,0 0 0,0 0 0,0-1 1,0 2-1,-1-1 0,1 0 0,0 0 0,0 0 0,0 0 1,0 0-1,-1 1 0,2-1 0,1 2 42,-1-1 0,1 1 0,-1-1 0,0 1 0,5 4 0,-5-4-99,8 5 103,-1-1-1,1 0 1,16 7 0,-1-3-140,-10-6 33,0 0 0,0-1 0,20 2 0,-27-5-16,16 0 190,-16-1-166,0-1 0,-1 1 0,1-1 0,0-1 0,-1 1-1,1-1 1,8-5 0,-11 5-33,-3 2-5,-1 0 0,0 1 0,0-1-1,0 0 1,1 0 0,-1 0 0,0 0 0,0 0 0,0 0 0,0-1-1,0 1 1,-1 0 0,1 0 0,0-2 0,9-17 11,-8 16-12,-1-1 1,1 0 0,0-8-1,-1-17 0,-6 0 0,4 24 1,-1 1-1,0-1 1,0 1-1,-1 0 1,1 0-1,-1 0 1,-4-5-1,6 8 4,0 0-1,0 1 0,-1-1 0,1 1 0,-1-1 1,1 1-1,-1-1 0,1 1 0,-1 0 0,-3-2 0,-2-1 2,-15-10 38,12 11 150,-49 1 94,46 4-12,6 0-165,-1 0-37,0 1 0,0 0 0,0 0 0,0 1 0,1 0 0,-1 0 0,-7 6 0,-44 42 358,53-47-334,0 2-1,1-1 1,0 0 0,1 1 0,-1 0-1,2 0 1,-5 8 0,4-6-28,-1 5 257,-4 69 124,9-66-164,14 61 66,-9-64-312,11 20 0,-13-28-38,1 0 0,0-1 0,10 11 0,-8-10-41,1-1 0,1 0 0,-1 0 0,1 0 0,0-1 0,0-1 0,0 1-1,0-1 1,1 0 0,-1-1 0,11 1 0,-8 0-3,-8-2-12,1 0 0,-1-1 0,1 1 0,-1-1 1,1 0-1,-1 0 0,7-1 0,59-9-518,-56 6-162,50-38-180,-51 31 742,45-66-2283,-6 6-8811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6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33 382 11832,'25'32'2356,"32"50"-1,-48-68-1093,-9-14-1256,0 0 0,1 0 0,-1 0 0,0 0 0,0 0 0,0 0 0,0 0 0,0 0 0,0 0 0,0 0 0,0 0 0,0 0 0,0 0 0,0 0 0,0 0 0,1 0 0,-1 0 0,0 0 0,0 0 0,0 0 0,0 0-1,0 0 1,0 0 0,0 0 0,0 0 0,0 0 0,0 0 0,0 0 0,0 0 0,0 0 0,0-1 0,0 1 0,0 0 0,0 0 0,0 0 0,0 0 0,0 0 0,0 0 0,0 0 0,1 0 0,-1 0 0,0 0 0,0 0 0,0 0 0,0-1 0,-1 1 0,1 0 0,0 0 0,-8-38 294,-5-10-59,-12-33 25,17 54 59,-24-65 188,23 67-177,0 0 0,2-1 0,-7-39 0,14 57-214,0 0-1,0-10 0,4 12 59,1 2-157,0-1 1,1 1-1,-1 0 0,1 1 0,0-1 0,1 1 0,-1 1 0,11-4 0,-10 4-63,-5 1-20,0 0 0,1 1 0,-1-1 1,0 1-1,1 0 0,-1 0 0,5 0 1,132 14-1784,-118-11-565,19 3-6844,-94-13 6946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7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13536,'0'0'1425,"-3"4"-233,-1 1-1007,3-3-96,0-1 1,-1 1-1,1 0 0,0 0 1,0 0-1,0 0 0,0 0 1,0 0-1,1 0 0,-1 3 1,-8 31 534,1 0 0,-2 41 0,10-58-618,9 90 14,-6-85 40,14 116 24,-13-111-24,19 115 24,-19-118-24,8 34 0,-1 4-48,9 29-474,-13-56-164,-4-45-1047,-4 2 1551,0 2 78,1 1 0,-1 0 0,1 0 0,0-1 0,0 1 1,1-3-1,4-121-2147,0 8-7475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7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827 78 13176,'-21'17'253,"21"-17"-204,0 0-1,-1 0 1,1 0 0,0 0 0,0 1 0,0-1-1,-1 0 1,1 0 0,0 0 0,0 0-1,0 0 1,-1 0 0,1 0 0,0 0-1,0 0 1,0 0 0,-1 0 0,1 0 0,0 0-1,0 0 1,0 0 0,-1 0 0,1 0-1,0 0 1,-1 0 0,-10-3 648,0-1-1,0 0 1,0-1 0,-14-8 0,22 11-591,0 1 0,0-1 0,0 1 0,0 0 0,0 0 1,-4-1-1,-5-2 11,0-1-55,-21-5-22,-43-7-16,50 12 20,-48-1-1,25 3-16,-70-3 6,96 6-20,17 0-23,-37 0-269,0 1 0,-81 15-1,124-16 284,-33 9-886,30-8 757,0 0-1,1 0 1,0 0 0,-1 0 0,1 1-1,0-1 1,-1 1 0,1-1 0,0 1 0,0 0-1,0 0 1,-2 2 0,4-4 120,0 0 0,0 1 0,0-1 0,0 0-1,0 0 1,0 0 0,0 0 0,0 0 0,0 0 0,0 0 0,0 0 0,0 0 0,0 1 0,0-1 0,0 0 0,0 0-1,0 0 1,0 0 0,0 0 0,0 0 0,0 0 0,0 0 0,0 0 0,0 1 0,0-1 0,0 0 0,0 0 0,0 0 0,0 0-1,1 0 1,-1 0 0,0 0 0,0 0 0,0 0 0,0 0 0,0 0 0,0 0 0,0 0 0,0 1 0,0-1 0,1 0 0,3 4-139,1 0 0,-1 0 0,7 4 0,1 0-1384,22 20-7712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7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839 0 14968,'-78'31'1583,"-13"0"188,70-26-838,-92 19 239,89-20-910,-99 9 27,98-12-436,5 0 57,-97 0-276,-54-9-1036,166 8 1058,0 0 1,0-1-1,0 0 1,-10-3-1,5 1 118,10 3 184,0 0-1,-1 0 1,1 0 0,-1 0 0,1 0 0,0-1 0,-1 1-1,1 0 1,-1 0 0,1 0 0,0 0 0,-1-1 0,1 1-1,0 0 1,-1 0 0,1-1 0,0 1 0,-1 0-1,1-1 1,0 1 0,0 0 0,-1-1 0,1 1 0,0 0-1,0-1 1,0 1 0,0 0 0,-1-1 0,1 1 0,0-1-1,0 1 1,0-1 0,0 1 0,0 0 0,0-2 0,-2-6-2099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4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114 122 13272,'7'75'210,"-5"-45"928,-4 47 0,1-56-964,-1 3 485,-13 110 211,10-106-484,-8 42 1,-6 9-310,4-27-77,4-22 0,11-30 0,0 1 1,0 0-1,0 0 1,-1 0-1,1 1 1,-1-1-1,1 0 1,-1 0-1,1-1 1,-1 1-1,1 0 1,-1 0-1,0 0 0,1 0 1,-1 0-1,0-1 1,0 1-1,0 0 1,0-1-1,0 1 1,0 0-1,0-1 1,-1 1-1,1-1 23,-1-5 7,-16-75 46,16 59-16,4-103 34,-2 119-73,1 1 1,-1-1 0,1 1-1,2-7 1,48-156 132,-36 133-54,73-124 32,-84 152-112,0 1 0,7-10 0,85-82 86,-94 96-88,-1 0 1,1-1 0,-1 1-1,1 0 1,0 0 0,0 0-1,-1 0 1,4-1 0,1 0 3,1 0 0,-1 0 1,0 1-1,1 0 0,-1 0 0,1 0 1,0 1-1,-1 0 0,8 1 0,-13-1-16,0 1 0,0-1 0,0 0-1,-1 0 1,1 1 0,0-1-1,0 0 1,0 1 0,-1-1 0,1 1-1,0-1 1,0 1 0,1 1-1,8 8 17,1 1 0,-2 0 0,1 0 0,8 15 0,-8-3 44,42 132 28,-44-120-28,13 155 9,-20-153-102,-7 129-162,2-137-596,-25 90-291,26-112 738,1 1 0,0-1 0,-2 13 0,1-4 119,3-16 216,0 0-1,0 0 1,0 0-1,0 0 1,0 0-1,0 0 1,1 0-1,-1 0 1,0 0-1,0 0 1,0 0-1,0 0 1,0 0-1,0 0 1,0 0-1,0 0 1,0 0-1,0 0 1,0 0-1,0 0 1,0 0-1,0 0 1,0 0 0,0 0-1,1 0 1,-1 0-1,0 0 1,0 0-1,0 0 1,0 0-1,0 1 1,0-1-1,0 0 1,0 0-1,0 0 1,0 0-1,0 0 1,0 0-1,0 0 1,0 0-1,0 0 1,0 0-1,0 0 1,0 0-1,0 0 1,0 0-1,0 0 1,0 0-1,0 0 1,0 0-1,0 1 1,0-1-1,0 0 1,0 0-1,0 0 1,0 0-1,0 0 1,0 0-1,0 0 1,0 0-1,0 0 1,0 0 0,0 0-1,0 0 1,3-1-85,0 0 0,0 0 0,0 0 1,0 0-1,0-1 0,-1 1 0,6-5 1,3-1-1393,26-14-8066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8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 14168,'0'0'1448,"2"6"-242,1 2-1020,-1-4 19,0 1 0,0 0-1,-1-1 1,1 8-1,18 99 1732,-13-68-1848,-6-39-88,20 104 26,-16-86 3,-5-21 4,1 0-10,1-11-4,6-52-15,-5 43-17,0 0 1,9-31 0,-9 37-9,11-31-222,-9 28 206,13-34 9,17-25 59,-34 74-18,-1 0 0,1 1 0,-1-1 0,1 0 0,-1 0-1,1 0 1,-1 1 0,1-1 0,0 0 0,-1 1 0,3-2 0,13-10 104,21-11 0,-36 23-104,-1 0 0,1-1 0,-1 1 0,1 0 0,0 0 0,-1-1 0,1 1 0,0 0 0,0 0 0,-1 0 0,1 0 0,0 0 0,-1 0 0,1 0-1,0 0 1,1 0 0,16 3 85,0 0-1,18 7 0,-21-3 43,11 13-43,24 23 0,-35-26 31,57 89 36,-58-83-136,16 29 4,4 10-26,-22-40-30,30 52-422,-17-35-188,-25-38 559,1 0 0,-1-1-1,1 1 1,0 0 0,-1-1-1,1 1 1,-1 0 0,1-1-1,0 1 1,-1 0-1,1-1 1,0 1 0,0-1-1,0 0 1,-1 1 0,1-1-1,0 1 1,0-1 0,0 0-1,0 0 1,0 0 0,0 1-1,-1-1 1,2 0-1,1-2-142,16-23-745,-13 17-489,17-25-9334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8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13720,'5'8'151,"-4"-6"-37,0-1-1,0 1 1,0-1-1,-1 1 1,1 0-1,0-1 1,-1 1-1,1 0 1,-1-1-1,1 4 1,28 214 4331,-21-159-4356,-5-33-54,16 120 23,-14-110 4,28 202 27,-26-191-34,21 169 26,-22-179-28,22 142 3,-25-162-85,-2-1-221,2 1 1,5 16-1,-8-34 321,2 8-647,-3-14-881,-1 2 1341,2 2 94,-1 1-1,1 0 0,-1-1 0,1 1 0,0 0 0,0-1 0,-1 1 1,1 0-1,0-1 0,0 1 0,0 0 0,1-1 0,-1-1 0,7-52-2238,0 5-7725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9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864 70 14256,'-61'-11'1681,"-132"-25"2909,166 33-3830,-128-12 151,124 13-918,-119 0-69,123 2-264,12 0 120,-18 0-413,-35 4 0,-3 8-2905,38-6-5431,77-14 6739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0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2 255 11480,'-1'10'148,"1"-8"-21,0 0 1,0 0 0,0 0 0,0 1-1,0-1 1,0 0 0,1 0-1,-1 0 1,2 3 0,9 24 1690,19 34 0,-14-31-839,17 28-636,-31-56-297,4 8-2,-3-9-32,-3-4-2,-17-58 22,-3-32 39,-6-30 485,23 102-383,-7-65 89,10 68 6,2 4-174,1 0 1,0 1 0,5-14-1,-8 24-74,0 0 0,1 0 0,-1 1 0,0-1 0,1 1 0,-1-1 0,0 0 0,1 1 0,-1-1 0,1 1 0,-1-1 0,2 0 0,3-3 23,0 1 0,0-1-1,0 1 1,1 0-1,-1 0 1,1 1-1,0 0 1,0 0-1,0 0 1,0 1 0,0 0-1,10-1 1,7 4-21,-5 1-4,65 13-1244,-82-15 1167,-1-1-1,1 0 0,-1 0 0,1 0 0,-1 0 0,1 1 0,-1-1 0,1 0 0,-1 0 0,1 0 0,-1 0 1,1 0-1,-1 0 0,1 0 0,-1-1 0,1 1 0,0 0 0,-1-1-98,0 1 0,0-1-1,0 1 1,0-1 0,0 1-1,0-1 1,0 1 0,-1 0 0,1-1-1,0 1 1,0-1 0,0 1-1,0-1 1,-1 1 0,1-1 0,0 1-1,-1 0 1,1-1 0,0 1-1,-1-1 1,1 1 0,0 0 0,-1-1-1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0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482 303 13176,'-53'66'238,"47"-59"1180,5-7-879,3-7-228,-2 6-185,10-20 258,-7 10 337,3-52 217,-5 62-900,-1 0 0,0-1 0,0 1 0,0 0-1,-1-1 1,1 1 0,0 0 0,-1-3-1,-20-66 369,14 55-418,-16-22 4,13 22 8,-13-14 0,10 16 6,0 1 0,-1 0 0,-25-16 0,38 27 5,-1 0 0,0 0 0,1 0 0,-1 0 0,0 0 0,0 1 0,-2-2 0,-83-17 134,86 19-129,0 0 0,-1-1-1,1 1 1,0 0 0,-1 0 0,1 0-1,-1 0 1,1 1 0,0-1 0,-2 1-1,-10 3 50,0 0 0,0 1-1,-17 10 1,29-14-33,-1 0-1,1 0 1,0 0 0,-1 0-1,1 0 1,0 0 0,-2 2-1,-13 18 143,-18 31-1,33-50-146,0 0-1,0 0 1,0 0 0,0 0-1,1 1 1,-1-1 0,0 3-1,-19 121 260,19-120-250,1 0 1,0 0 0,0 8-1,21 182 179,-13-153-22,53 175 66,-46-174-126,59 164 63,-60-169-16,55 145 46,-56-151-178,49 133-10,-52-135-64,22 54-933,-31-85 899,1 5 88,-2-5-42,1 0 1,-1 0-1,0 0 1,0 0 0,0 0-1,0 0 1,0 0-1,0 0 1,0 0-1,0 0 1,0 0 0,0 0-1,0 0 1,0 0-1,0 1 1,1-1-1,-1 0 1,0 0 0,0 0-1,0 0 1,0 0-1,0 0 1,0-1-1,0 1 1,0 0 0,0 0-1,0 0 1,0 0-1,1 0 1,-1 0-1,0 0 1,0 0 0,0 0-1,0 0 1,0 0-1,0 0 1,0 0-1,0 0 1,0 0 0,0 0-1,0 0 1,0 0-1,0 0 1,0 0-1,0-1 1,0 1 0,0 0-1,0 0 1,0 0-1,1 0 1,-1 0-1,0 0 1,0 0 0,0 0-1,0 0 1,0 0-1,0 0 1,0-1-1,0 1 1,-1 0 0,1 0-1,0 0 1,0 0-1,0 0 1,0 0-1,2-7-186,-1-1 0,0 1 0,0-10 0,1-22 32,10-66-2257,-2 9-9021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1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421 4 14704,'-13'-2'-13,"-15"0"1707,-44 4 182,44 1-856,-43 8 0,59-9-910,4-1 39,1 1 0,-1 0 0,-11 4-1,4 0-56,0-2-54,8-2-165,0 0-1,0 0 0,-10 6 0,2-1-245,-19 14 0,27-14-667,3-1 863,0 0 1,1 0-1,-1 1 0,1-1 0,1 1 0,-1-1 0,1 1 0,0 0 0,-1 8 0,3 14-1907,-1 17-8102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1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12376,'8'-48'216,"-6"42"1555,0 9-1487,-2-3-173,8 38 1750,-8-38-1856,0 0 0,0 0 0,0 0 0,0 0 0,0 1 0,0-1 0,0 0-1,0 0 1,0 0 0,0 0 0,0 0 0,0 0 0,0 0 0,0 1-1,0-1 1,1 0 0,-1 0 0,0 0 0,0 0 0,0 0 0,0 0 0,0 0-1,0 0 1,0 0 0,1 0 0,-1 0 0,0 0 0,0 0 0,0 0-1,0 0 1,0 0 0,0 1 0,1-1 0,-1 0 0,0-1 0,0 1-1,6 1 25,1-1 0,-1 0 0,0 0 0,1-1-1,-1 0 1,12-3 0,27-4-77,5 3 18,-41 6 10,12 5 0,-19-5 20,1 0 0,0 1-1,-1-1 1,1 0 0,-1 1-1,4 2 1,-4-2 1,-1 1 0,1-1 0,-1 0 0,1 0 0,-1 1 0,0-1 0,0 1 0,0-1 0,-1 1 0,1-1 0,0 1 0,-1 0 0,0-1 0,1 1 0,-1 3 0,0-5 1,0 4 15,0 1-1,-1-1 1,0 0-1,1 0 0,-1 1 1,-1-1-1,1 0 0,-4 8 1,2-7 21,0 4 76,-1-1 0,-1 1-1,1-1 1,-11 14 0,-5 9 57,-2 8 169,-19 46 0,41-85-328,0-1 0,-1 0 0,1 1 0,0-1 1,0 1-1,0-1 0,0 1 0,0-1 0,-1 1 0,1-1 0,0 1 1,0-1-1,0 1 0,1-1 0,-1 1 0,0 0 0,1 3 21,0 0 0,0 0 0,1 0 0,0 0 0,0-1 0,0 1 0,3 5 0,3-4 49,3-1-93,1 0 1,0-1-1,0 0 1,0-1-1,0 0 1,23 0-1,17-6-901,26-2-1,-54 4-1169,23-1-5989,-109 7 6058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48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1611 15512,'44'41'265,"-37"-36"1270,-6-5-922,-5-7-302,4 6-117,-12-15 796,0-1 0,-17-17-1,20 24-800,-1 2 0,-13-11 0,25 33-196,-1-7 7,6 16-6,21 52 11,-21-54 28,33 116 51,-31-101 138,43 199 62,-42-184-216,30 209 46,-33-212 26,15 154 47,-18-170-92,-2-16-43,2 13 85,11 41 0,-14-66-94,-1-1-29,1-1 0,-1 0 0,1 0 0,0 1 0,0-1 0,0 0 0,0 0 0,0 0 0,0 0 0,1 0-1,-1 0 1,2 2 0,4-3 68,3-2-45,0 0 0,0-1 1,12-3-1,-8-1 198,74-43 66,-64 33-228,57-39 1,14-12-12,-53 40 180,186-111 59,-179 110-266,214-110 49,-209 112 102,224-87 41,-221 93-214,227-70 31,-226 74 96,246-55 32,-245 59-152,216-35 20,-222 38 42,212-49 26,-215 44-82,177-66 9,-184 63-20,162-80 9,-165 77-16,151-86 8,-156 85-10,116-73 13,-124 77 34,36-20 1,5 0-42,-47 26-4,1 2 0,0 1 0,42-10 0,-28 10 17,-2 3-20,-25 4-5,22 1 0,-27 1 0,10 0 0,-14-1 0,0 0 0,1 0-1,-1 0 1,0 0 0,0 0-1,0 0 1,0 0 0,0 0 0,0 0-1,1 0 1,-1 0 0,0 0-1,0-1 1,0 1 0,0 0 0,0 0-1,0 0 1,0 0 0,1 0-1,-1 0 1,0 0 0,0 0-1,0-1 1,0 1 0,0 0 0,0 0-1,0 0 1,0 0 0,0 0-1,0 0 1,0-1 0,0 1 0,0 0-1,0 0 1,0 0 0,-1-8-26,-6-9-18,-4-4 18,10 20 24,1 0 1,-1 0-1,1 0 1,0 0 0,0 1-1,-1-1 1,1 0 0,0 0-1,0 0 1,0 0-1,0 0 1,0 0 0,0 1-1,0-1 1,0 0 0,1-1-1,0-3-1,0-2 1,0 5-3,-1 0 1,0 0-1,0 1 1,1-1-1,-1 0 1,-1 0-1,1 0 1,0-3-1,-27-141-69,26 142 74,-2-17-12,-14-110-4,13 101-16,-15-132-4,15 125 22,-23-173-8,21 170-12,-20-114-15,21 130 2,-20-50-19,22 69 52,1 0 0,-1 1 1,0-1-1,0 0 0,0 1 1,-1 0-1,-7-7 1,6 6 2,1 1-6,-2 0 0,1-1 1,0 2-1,-1-1 0,1 1 1,-12-5-1,9 4 6,-2 0-13,0 0 1,0 0 0,0 1 0,-13-3 0,12 4 11,-3-1-42,-68 0-30,62 4-16,-94 18-30,88-12 76,-125 48-15,111-38 44,-86 37 3,-20 9 14,85-36-12,-91 37 0,128-54 19,-144 63 0,-198 113 16,350-177-12,-64 33 59,-147 72 3,-17 9-46,142-71 9,-438 225 20,435-227 0,105-50-48,-238 103 52,-23-2-40,53-28-7,70-30-58,93-30-221,-107 25-202,142-36 162,7-4-112,2 1 401,1 1-1,0-1 1,-1 1-1,1 0 1,0-1-1,-1 1 1,1-1-1,0 0 1,0 1-1,-1-1 1,1 1-1,0-1 1,0 1-1,0-1 1,0 1-1,0-1 0,0 0 1,0 1-1,0-1 1,0 1-1,0-1 1,0 1-1,0-1 1,0 0-1,0 1 1,1-1-1,-1 1 1,1-2-1,2-3-37,1-1 0,0 1-1,8-9 1,-11 13-280,1 0-1,-1-1 1,0 1 0,0-1 0,0 1-1,0-1 1,0 1 0,1-4 0,11-22-10434,-30 63 8109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49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 14344,'0'0'3025,"3"4"-1937,31 66 456,-22-45-1081,34 64-66,-45-89-394,-1 0 0,0 1 0,0-1 1,0 0-1,0 1 0,0-1 0,1 0 1,-1 1-1,0-1 0,0 0 1,1 1-1,-1-1 0,0 0 0,0 0 1,1 1-1,-1-1 0,0 0 0,1 0 1,-1 0-1,0 1 0,1-1 0,-1 0 1,0 0-1,1 0 0,4-9 61,-4 7-65,2-4 12,-2 4 2,0 0 0,0 0-1,0 0 1,0 0 0,-1 0 0,1 0 0,-1 0 0,1 0 0,-1-4 0,2-18 105,-1 0 0,-3-30 0,-3 11-66,-2-28-205,38 82-2575,7 3 235,-12-5-6200,-61-22 6529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49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15776,'0'0'5209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4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18 155 14968,'3'25'1157,"-2"-18"-779,8 146 2870,-4-28-3126,-5 23-450,-3-135 274,3-13 53,0 0 0,0 1 0,-1-1 0,1 0 1,0 0-1,0 1 0,0-1 0,0 0 1,0 0-1,0 0 0,-1 1 0,1-1 1,0 0-1,0 0 0,0 0 0,-1 0 1,1 0-1,0 1 0,0-1 0,0 0 1,-1 0-1,1 0 0,0 0 0,0 0 1,-1 0-1,1 0 0,-3-4-46,-13-56-38,13 44-62,-2-80-78,5 73-20,17-105-94,-11 102 92,39-92-82,-44 115 296,1-1 0,0 1 0,0 0 0,3-5 0,30-38-129,-26 36 155,0 0-1,1 1 0,11-8 1,-11 10 13,1 0 1,1 2-1,-1-1 1,1 1-1,0 1 1,23-6-1,-33 10 10,-1-1 0,0 1 0,1 0 1,-1-1-1,1 1 0,-1 0 0,0 0 0,1 0 0,-1 0 0,1 1 0,1-1 0,18 6 75,-1 0 0,29 13-1,-48-19-77,0 1-1,1-1 1,-1 1-1,0 0 1,0 0-1,0 0 1,0 0-1,0-1 1,0 1-1,0 0 1,0 1-1,0-1 1,0 0-1,-1 0 1,2 2-1,-2-3-12,39 65 200,-1 15-116,-35-73-10,0 0 0,3 13 0,32 155 200,-33-138-254,5 150-137,-9-152-590,7 114-254,-8-146 880,0-1 0,0 1 0,0-1 0,1 1 0,-1-1 0,2 5 0,-1-5 30,0 1 4,0 1 1,0-1-1,0 1 0,1-1 0,-1 0 1,1 0-1,0 0 0,0 0 1,0 0-1,0 0 0,0 0 1,1-1-1,3 4 0,-5-5-93,0-1 0,0 1 0,-1 0 1,1-1-1,0 1 0,-1 0 0,1-1 0,-1 1 0,1 0 0,0 0 0,-1 0 0,0 0 0,1 1 1,16 27-7316,-39-68 5598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51 362 13360,'-47'21'218,"43"-19"1137,6 0-888,5-1-95,16 0-152,-22-1-223,9 0-259,0 0-1,0 0 1,-1-1-1,1-1 1,15-3-1,1-5 66,-25 10 172,0-1 0,0 1 1,0-1-1,0 1 0,0-1 1,0 1-1,-1-1 0,1 0 0,0 0 1,1 0-1,63-73-1473,-59 68 1064,58-68-7619</inkml:trace>
  <inkml:trace contextRef="#ctx0" brushRef="#br0" timeOffset="1">490 226 12912,'0'0'7,"0"0"0,0 0 0,-1 0 1,1 0-1,0 0 0,0 0 0,0 0 1,0 0-1,-1 0 0,1 0 1,0 0-1,0 0 0,0 0 0,0 0 1,-1 0-1,1 1 0,0-1 0,0 0 1,0 0-1,0 0 0,0 0 0,-1 0 1,1 0-1,0 0 0,0 1 1,0-1-1,0 0 0,0 0 0,0 0 1,0 0-1,0 0 0,-1 1 0,1-1 1,0 0-1,0 0 0,0 0 0,0 1 1,0-1-1,0 0 0,0 0 0,0 0 1,0 0-1,0 1 0,0-1 1,0 0-1,0 0 0,0 0 0,1 1 1,5 11 771,13 10 314,-8-14-1319,-11-7 193,0-1 1,0 0-1,0 0 0,1 0 0,-1 0 0,0 0 0,0 0 0,0 0 1,0 1-1,0-1 0,1 0 0,-1 0 0,0 0 0,0 0 1,0 0-1,1 0 0,-1 0 0,0 0 0,0 0 0,0 0 0,0 0 1,1 0-1,-1 0 0,0 0 0,0 0 0,0 0 0,0 0 1,1 0-1,-1-1 0,4 0-138,0 0 1,-1-1-1,1 0 1,0 0-1,-1 0 0,1 0 1,-1 0-1,5-5 1,4-5-231,10-12 0,-8 7-637,31-31-5948</inkml:trace>
  <inkml:trace contextRef="#ctx0" brushRef="#br0" timeOffset="2">903 57 12376,'0'0'0,"-4"3"0,-3 2 1120,14-4 0,6 2-1120,8-6-1248,4-3 1280,3-5 8,4-8-40,27-11-9616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0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13 388 14072,'-1'1'33,"-1"0"1,1 1 0,0-1-1,0 0 1,-1 0 0,1 0-1,-3 1 1,4-2-12,0 0 1,0 0-1,0 0 1,0 0-1,0 0 1,1 0-1,-1 0 1,0 0-1,0 0 1,0 0-1,0 0 0,0 0 1,0 0-1,0 0 1,0 0-1,0 1 1,0-1-1,0 0 1,0 0-1,0 0 1,0 0-1,0 0 1,0 0-1,0 0 1,0 0-1,0 0 0,0 0 1,0 0-1,0 0 1,0 0-1,0 0 1,0 0-1,0 0 1,0 0-1,0 0 1,0 0-1,0 0 1,0 1-1,0-1 1,0 0-1,0 0 0,0 0 1,0 0-1,0 0 1,0 0-1,0 0 1,0 0-1,0 0 1,0 0-1,0 0 1,0 0-1,0 0 1,0 0-1,0 0 1,0 0-1,0 0 0,0 0 1,0 0-1,-1 0 1,13 5 613,0 0 1,0-1-1,0 0 0,23 3 1,-33-7-689,16 3-670,37 2-1,-52-5 678,11-1-189,8-5-911,38-17 0,15-5-8908</inkml:trace>
  <inkml:trace contextRef="#ctx0" brushRef="#br0" timeOffset="1">654 0 14968,'4'0'574,"1"1"0,-1-1-1,0 1 1,0 0 0,6 1 0,-5 2-72,37 39-624,-15-16-544,58 53-2018,-37-37-7829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0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1653 8 13624,'-31'-8'224,"23"8"897,-116 28 374,85-19-1613,-62 8-1650,83-14 1659,-3-1-224,-99 2-1689,9 0-6084</inkml:trace>
  <inkml:trace contextRef="#ctx0" brushRef="#br0" timeOffset="1">312 405 11656,'0'0'0,"7"-23"0,7-12 376,-32 30 0,-19 18-376,-5-4-2088,-11 5 2088,8-2-8,-1 2 8,-45 10-7256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1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1 11480,'0'0'0,"-15"0"0,-5 2 0,-12 3-2784,-11 2 2984,9-4 8,1-2-208,-33 3-6400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1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63 257 13536,'6'24'177,"-6"-24"-145,0 1-1,1-1 1,-1 0 0,0 0-1,0 0 1,0 1 0,0-1 0,0 0-1,0 0 1,0 1 0,0-1-1,0 0 1,0 0 0,0 1 0,0-1-1,0 0 1,0 0 0,0 0-1,-1 1 1,1-1 0,0 0 0,0 0-1,0 0 1,0 1 0,0-1-1,0 0 1,-1 0 0,-8 14 98,0-2-1,-1 1 1,-22 20 0,25-29-1834,7-4 1685,0 0 0,0 0 0,0 0 0,0-1 0,0 1 0,0 0 0,0 0 0,-1 0 0,1-1 0,0 1 0,0 0 0,0 0 0,0 0 0,0-1 0,0 1 0,0 0 0,0 0 0,0 0 0,0-1 0,0 1 0,0 0 0,0 0 0,0 0 0,0-1 1,0 1-1,0 0 0,1 0 0,-1 0 0,0-1 0,0 1 0,0 0 0,0 0 0,0 0 0,1-1 0,17-44-1856,-1 2-5338</inkml:trace>
  <inkml:trace contextRef="#ctx0" brushRef="#br0" timeOffset="1">204 1 12376,'39'48'1881,"40"47"1707,-55-69-3454,-23-25-143,0 0-1,0 0 0,0 0 0,0-1 0,0 1 0,0 0 0,0 0 1,0-1-1,1 2 0,71 26-281,-50-20-2378,20 9-5348,-101-40 6057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2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0 595 15864,'0'0'1831,"26"-16"-3278,12-11 1471,1-3 8,6-3-32,41-31-11760</inkml:trace>
  <inkml:trace contextRef="#ctx0" brushRef="#br0" timeOffset="1">659 536 14968,'-27'-20'218,"27"20"-196,0 0-1,-1 0 1,1 0-1,0 0 0,0-1 1,0 1-1,0 0 1,0 0-1,0 0 1,0 0-1,-1 0 0,1 0 1,0 0-1,0 0 1,0 0-1,0 0 1,0 0-1,0 0 1,0 0-1,0 0 0,0-1 1,0 1-1,0 0 1,0 0-1,-1 0 1,1 0-1,0 0 0,0 0 1,0 0-1,0 0 1,0-1-1,0 1 1,0 0-1,0 0 0,0 0 1,0 0-1,0 0 1,0 0-1,0 0 1,0-1-1,0 1 1,0 0-1,0 0 0,0 0 1,0 0-1,1 0 1,-1 0-1,0 0 1,0 0-1,0-1 1,8-8 1071,22-17-889,-22 18-332,0 1 0,8-11 0,-12 13-8,45-46-457,-46 48 532,-1 0 1,1 1 0,0-1 0,0 1 0,0-1 0,0 1-1,4-2 1,4-2-12,26-18-1872,22-16-7502</inkml:trace>
  <inkml:trace contextRef="#ctx0" brushRef="#br0" timeOffset="2">1115 436 13536,'0'0'0,"0"-9"0,0-9 1200,6-9 8,-1-10-1208,5-11-1368,2-9 1408,10-1 0,8-4-40,23-58-10528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2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9 14256,'-9'-6'1151,"4"4"1648,13 8-662,-2-1-1551,2 1 2107,-4-2-3703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3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296 105 7448,'-6'-5'261,"0"1"0,1-1 1,-8-8-1,4 3 171,-10-11 899,19 21-1315,0 0 0,0 0 0,0 0 0,0 0 0,0 0 0,0 0 0,0 0 0,0 0 0,0 0 0,0 0 0,0 0 0,-1-1 0,1 1 0,0 0 0,0 0 0,0 0 0,0 0 0,0 0 0,0 0 0,0 0 0,0 0 0,-1 0 0,1 0 0,0 0 0,0 0 0,0 0 0,0 0 0,0 0 0,0 0 0,0 0 0,0 0 0,-1 0 0,1 0 0,0 1 0,0-1 0,0 0 0,0 0 0,0 0 0,0 0 0,-4 2 143,1-1-1,0 1 1,0 0 0,0 0 0,0 1 0,0-1 0,-4 6-1,-14 18 487,19-23-634,-5 6 504,-14 14 0,12-14-399,4-3 95,-1-1 1,-1 0-1,1 0 1,0-1-1,-1 0 1,0 0-1,0 0 1,-10 3-1,11-4 6,-46 19 737,51-22-925,0 1 0,0-1 0,1 1 0,-1-1 0,0 1 0,1 0 0,-1-1 0,0 1 0,1 0 0,-1 0 0,1-1 0,-1 1 0,1 0 0,0 0 0,-1 0 0,1 0 0,-1 1 0,0 1 42,-5 13 15,5-7 42,9 58 78,-4-52 34,26 61 56,-28-70-282,0 0 0,1-1 0,0 1 0,4 5 0,0 1-4,10 17 36,-10-19 140,34 26 41,-41-36-226,0 0 0,1 1-1,-1-1 1,0 0 0,1 1 0,-1-1-1,1 0 1,-1 0 0,1 0-1,-1 1 1,1-1 0,-1 0 0,0 0-1,1 0 1,-1 0 0,1 0 0,0 0-1,7 0 5,0-1 0,-1 0 0,1 0 0,11-4-1,-8 0 38,6-8-13,21-20 0,2-9 18,-4 1-42,-1 4-5,-2 5 0,-15 16-1,-11 10-3,0 0-1,-1 0 1,1-1-1,-1 0 1,9-14-1,-15 17-53,-3-3 31,1 0 1,-1 0-1,0 1 1,-8-11 0,-18-25-67,20 30 96,-9-13-68,0 0 0,-23-21-1,-6-3-8,46 48 72,1 1-1,0 0 1,0-1 0,-1 1 0,1 0 0,0 0 0,-1-1 0,1 1 0,0 0-1,-1 0 1,1-1 0,0 1 0,-1 0 0,1 0 0,0 0 0,-1 0 0,1-1-1,-1 1 1,1 0 0,-1 0 0,1 0 0,0 0 0,-1 0 0,0 0-1,-4 1-4,0 0-1,0 0 0,-1 0 1,1 1-1,0-1 0,0 1 1,1 0-1,-7 4 0,0 3-17,-8 13-42,-19 32 0,26-35-473,-55 77-212,47-66-1611,-20 28-5533,93-136 5948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4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697 0 12104,'-63'10'272,"48"-6"1088,-76 28 445,89-31-1681,0 0-1,-1 0 1,1 0 0,0 1 0,-1-1 0,-2 3 0,-91 73 1021,77-59-619,-67 79 170,70-77-374,-52 90 136,65-105-344,0 1 0,-4 11 0,-58 166 358,54-143-186,-28 155 108,32-155-148,-14 169 96,18-167-116,-9 170 89,10-172-102,1-8-101,-11 141 138,-11-22 200,21-145-456,2-4-21,-1-1 1,1 0-1,0 1 1,-1-1 0,1 0-1,-1 0 1,1 0-1,-1 1 1,0-1 0,1 0-1,-1 0 1,0 0-1,0 0 1,-2 2 0,3-3-235,0 0 222,-1 0 1,1 1-1,0-1 0,0 0 0,0 0 0,0 1 0,0-1 1,0 0-1,0 0 0,0 0 0,0 1 0,0-1 0,0 0 1,0 0-1,0 1 0,0-1 0,0 0 0,0 0 1,0 0-1,0 1 0,0-1 0,0 0 0,0 0 0,0 1 1,0-1-1,0 0 0,0 0 0,0 0 0,1 1 1,-1-1-1,6 16-754,-3-6 117,6 20-1,10 63-492,-13-64-1137,5 27-6061,-26-130 6290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5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12376,'9'12'1035,"-2"1"0,0 0 0,9 22 1,-9-19-428,-3-7-487,8 14 434,85 115 97,-80-117-624,14 25 1,0 2 84,-23-37-76,70 96 81,-70-96-110,17 15 149,18 12 33,-34-33-42,5 0-32,24 3 1,-37-7-99,-1-1 0,1 0 1,0 0-1,0 0 0,-1 0 0,1 0 0,0 0 1,0 0-1,-1-1 0,1 1 0,0 0 0,-1 0 1,2-1-1,15-6 152,27-16 0,-31 13-24,57-63 54,-55 57-78,70-69 42,-68 70-98,27-21 1,9-3-54,-41 32-22,1 0 0,0 1 0,1 0 0,25-7 0,-37 12-19,0 1 0,-1 0 0,1-1-1,0 1 1,0 0 0,-1 0 0,4 0 0,7 0-170,0 1 1,1 1 0,-1 0-1,0 1 1,21 7 0,52 24-3052,-47-17-5437,-89-39 6524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8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1 317 13360,'9'6'1361,"-8"-5"-1062,0 0 1,0 0-1,1-1 1,-1 1-1,0 0 1,1 0-1,-1-1 1,1 1-1,1 0 0,21 3 89,48 0 0,-5-6-517,-60 2 122,0-1 0,-1-1-1,1 1 1,-1-1 0,1 0 0,9-5-1,-8 4 0,2-4-32,0-2 27,-1 0 0,-1-1 0,0-1 0,0 1 0,-1-2 0,9-17-1,-3-5 4,-12 30 3,1 1-1,-1-1 1,0 0 0,0 0-1,0 1 1,-1-1 0,1-6 0,-1-2-2,1 1 4,0 6 1,-1 1-1,0-1 1,0 0 0,0 1 0,-1-8-1,-4-15-15,-4-1 16,6 20 8,0 0 0,-6-11-1,9 19-1,0-1 0,0 1-1,-1 0 1,1 0 0,0 0 0,0-1 0,0 1-1,0 0 1,0 0 0,-1 0 0,1 0-1,0 0 1,0-1 0,0 1 0,-1 0 0,1 0-1,0 0 1,0 0 0,0 0 0,-1 0-1,1 0 1,0 0 0,0 0 0,-1 0 0,1 0-1,0 0 1,0 0 0,0 0 0,-1 0-1,-7 0 25,1 0-1,-1 1 0,1 0 0,-14 4 0,20-5-2,0 0 1,0 0 0,0 1-1,0-1 1,0 0-1,0 1 1,0-1-1,1 1 1,-1 0 0,0-1-1,0 1 1,0 0-1,-19 18 190,-20 26 0,39-43-172,-1 0 0,1 0 0,0 0 0,-1 0 0,1 1 1,-1 2-1,-34 100 387,32-81-42,-4 97 122,9-97-286,23 89 62,-16-92-218,44 74 0,-51-94-77,1 1 1,-1 0 0,0 0 0,1 0-1,-1-1 1,4 4 0,10 6-71,1 0 1,28 16-1,-28-21-719,3-3 231,39 1 0,-56-4 457,-1 0 1,1 0-1,0 0 1,-1 0-1,1 0 1,0-1-1,2 0 1,20-9-449,31-16 0,21-23-509,-53 33-406,54-36-8278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5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1 345 14432,'118'46'3854,"-100"-38"-3485,-3-3-129,64 15-9,-63-19-518,65-11-139,-79 10 388,-1 0 1,0-1-1,1 1 0,-1 0 1,0-1-1,0 1 1,1-1-1,-1 0 1,0 1-1,2-2 0,13-11-147,0 0 0,19-22-1,-24 19-114,2-12 111,12-37 0,-20 45 97,3-74-8,-9 77 126,-13-52 50,14 69-61,0-1 0,0 0-1,0 1 1,-1-1 0,1 0-1,0 1 1,-1-1 0,1 0-1,0 1 1,-1-1 0,1 1-1,-1-1 1,1 1 0,-1-1-1,-4-4 34,0 1 0,0 0 0,0 1 0,0-1 0,-1 1-1,-6-3 1,12 6-32,-1 0-1,1 0 0,-1 0 1,1 0-1,0-1 0,-1 1 1,1 0-1,-1 0 0,1 0 1,-1 0-1,1 0 0,-1 0 1,1 0-1,-1 0 1,1 0-1,-1 1 0,1-1 1,-1 0-1,1 0 0,-1 0 1,1 0-1,-1 1 0,-16 7 156,1 1-1,-22 15 0,36-23-116,1 0 1,-1 1-1,0-1 0,1 1 1,-1-1-1,1 1 0,-3 3 1,-74 112 541,61-88-248,-69 146 134,71-141-180,-42 107 112,50-119-172,5-11-182,0-1 0,1 1 0,1 0 0,0 18 0,0-29-59,0 1 1,1-1-1,-1 1 1,0-1-1,0 1 1,0 0-1,0-1 1,1 1-1,-1-1 0,0 1 1,0-1-1,1 1 1,-1-1-1,0 1 1,1-1-1,-1 0 1,1 2-1,0-2 0,2 4 0,1 0 0,0 0-1,0 0 1,0-1-1,0 0 1,1 0-1,-1 0 1,1 0-1,-1-1 1,1 0-1,0 0 1,10 3-1,13 1-52,30 2-1,77 1-1002,-130-9 845,0 0 0,-1 1 0,11 1 0,174 38-842,-180-38 980,0 0-1,11 4 0,173 67-2310,-16-6-8243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7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496 54 8344,'-38'-7'87,"36"6"-52,-1 0 698,3 0-460,3 0-109,-3 1-107,6-2 318,0 1-1,1 0 1,-1 0-1,0 0 1,0 1-1,0 0 1,0 0-1,7 2 1,-10-2 565,-3-1-267,-9-5 89,-15-7-19,15 10-549,0-1-1,0 1 1,0 1 0,0 0-1,-1 0 1,1 0 0,-1 2-1,-18-1 1,3 4-69,15 0 130,-11 8 103,1 0-1,-33 24 1,25-11-233,17-12 155,-42 58 104,2 8 133,38-55-460,3-5 169,-34 74 76,37-72-156,-20 82 68,24-80-28,-3 102 56,6-98-156,-4 104 44,4-101-2,4 136 49,-4-135-82,2 3-60,3 166 384,-6-171-377,0-6 47,3 39-1,-2-59-99,0 0 0,1 0-1,-1 0 1,1 0 0,-1 0 0,1 0 0,0 0 0,0 0-1,0 0 1,0 0 0,0-1 0,0 1 0,2 1 0,-2-2 3,-1-1-6,0 0 0,0 0 0,0 0 1,0 0-1,0 0 0,0 0 0,0 1 0,0-1 1,0 0-1,1 0 0,-1 0 0,0 0 0,0 0 0,0 0 1,0 0-1,0 0 0,0 0 0,0 0 0,1 0 0,-1 0 1,0 0-1,0 0 0,0 0 0,0 0 0,0 0 1,1 0-1,-1 0 0,0 0 0,0 0 0,0 0 0,0 0 1,0 0-1,0 0 0,1 0 0,-1 0 0,0 0 0,0 0 1,5-2-151,1 0 0,-1-1 0,0 1 0,9-7 0,-8 2-810,5-11 171,-1-1 0,-1 0 0,8-24 0,-13 34-69,15-37-10587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8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10312,'3'15'133,"-2"-9"172,0 0-1,0 0 1,0 9 0,-2-11 510,-1-6 173,-3-10 1076,-1 1-485,6 11-1346,4 3 241,5 7-318,-5-6-75,-1 0-1,1 1 1,4 5-1,30 45 256,-29-41-130,0 0-1,12 29 0,-13-27-137,31 73 585,-33-75-598,0 4 185,37 152 486,-42-164-686,1 0-1,0 1 1,1-1 0,-1 0 0,7 10 0,-6-11-23,-1-1 4,1 0 1,-1 0 0,1-1 0,0 1-1,0-1 1,6 5 0,-6-5-14,0-1-2,1 1 1,-1-1-1,1 0 1,0 0 0,-1-1-1,1 1 1,0-1-1,0 1 1,5 0 0,-3-1-3,-1 1 8,1 0 0,0-1 0,-1 0-1,1 0 1,0 0 0,0-1-1,-1 1 1,1-2 0,11 0 0,-13-1-3,0 1 1,0-1-1,0 1 1,0-1-1,0 0 0,-1-1 1,1 1-1,-1-1 1,7-5-1,-2 2 0,-6 4 3,1 0 1,-1 0-1,0 0 1,0 0-1,0 0 1,0-1 0,0 1-1,2-4 1,36-59 109,15-25-70,-50 82-49,7-8 12,18-22 3,-18 24-16,16-16 0,-16 21-2,0 0 0,0 1 0,1 1-1,24-11 1,-35 17-1,0 0 0,0 0 0,0 0 0,0 1 0,0-1 0,4 1 0,85-8-12,-73 10-14,2 0-171,1 2-1,-1 1 0,0 0 1,0 2-1,30 14 0,-28-10 15,10 7-3064,-7-4-6118,-58-33 7053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0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1917 77 10760,'-52'17'1459,"54"-18"-507,5-4 231,8-3-337,-15 8-797,1 0 0,-1 0 0,0 0 0,0 0 0,1 0 0,-1-1 1,0 1-1,0 0 0,1 0 0,-1 0 0,0-1 0,0 1 0,0 0 1,1 0-1,-1-1 0,0 1 0,0 0 0,0 0 0,0-1 0,0 1 1,1 0-1,-1-1 0,0 1 0,0 0 0,0-1 0,0 1 0,0 0 1,0 0-1,0-1 0,-5-9 624,-11-3-415,16 13-228,-3-2 43,0 0 0,-1 1-1,1-1 1,0 1-1,0-1 1,-1 1-1,1 0 1,-5 0-1,2-1-7,0 0 35,-1 1 0,1-1 0,0 1 0,-1 0 0,-6 0 0,-20-2 308,-101-7 377,66 4-338,-51-2 22,93 9-196,-111 14 102,109-10-140,-117 27 83,113-23-156,-152 49 83,146-44-12,-149 56 63,152-56-214,-123 58 36,129-58-36,-107 55 54,112-55 32,11-7-109,-110 70 184,93-56-156,0 1 0,-31 30 1,60-51-85,0 0 1,-1 0 0,1 1-1,0-1 1,1 0 0,-1 0 0,0 1-1,0-1 1,0 0 0,1 1 0,-1-1-1,1 1 1,-1 2 0,-1 1 4,1 0-33,0-1 0,1 1 0,-1-1 0,1 1 0,0-1 0,0 1 0,0-1 0,1 1 0,0-1 0,0 0 0,1 6 0,-2-10-16,0 1 0,1-1 0,-1 1 1,0-1-1,0 0 0,0 1 1,1-1-1,-1 1 0,0-1 1,0 0-1,1 1 0,-1-1 0,0 0 1,1 1-1,-1-1 0,1 1 1,42 31-914,-43-32 919,0 0-1,1 1 1,-1-1-1,1 0 1,0 1-1,-1-1 0,1 0 1,-1 0-1,1 0 1,-1 1-1,1-1 1,0 0-1,-1 0 1,1 0-1,-1 0 0,1 0 1,0 0-1,10-1-165,-1-1 0,1 1-1,18-7 1,-11 3-2431,19-1-7336,-86 15 7486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1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2029 1 11832,'0'0'5311,"-2"4"-5264,-4 8 123,-1 0 1,0 0-1,-12 14 0,-62 66 488,64-75-552,0 1 1,-19 27 0,-22 36-41,21-28 46,-50 55-1,73-94-31,0 0 0,-32 21 0,43-32-63,-14 8 205,-75 41 55,22-14-210,20-12-37,30-16 90,-86 38 44,84-39-64,-98 29 32,92-32-72,-142 22 18,135-25-52,-125-4 10,132-2-16,12 1-11,-7-2-3,0 0 0,1-1 1,-25-9-1,-3-4 6,-10-4-10,2 0-2,2-1 0,35 14 0,-69-23-16,-11 5-402,42 12-2830,25 8-5997,79 17 6965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2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98 10760,'0'0'1128,"-1"5"-188,-19 105 1430,18-90-2377,1 0 0,1 37-1,1-32 9,-1-15-19,0 11 163,1-1 1,3 23 0,-4-37-93,2 0 0,-1 0 1,1-1-1,-1 1 1,2-1-1,-1 1 1,1-1-1,-1 0 1,1 0-1,5 6 1,10 9 175,22 21 1,-30-33-139,0 0-1,0 0 0,0-1 0,1 0 1,18 7-1,-11-8 41,19 4-1,-28-8-125,98 18 327,-102-20-290,0 0 0,0 0 0,0 0-1,0-1 1,0 1 0,0-1-1,0 0 1,0-1 0,-1 1 0,1-1-1,5-3 1,5-3 231,28-19-1,-38 23-200,2-1-49,13-10 182,-7 1-27,1-1 1,16-23 0,-13 9-19,19-49 121,-23 45-132,-7 17-98,-1 0-1,5-23 0,-8 11-49,-5 1-1,-2-1 0,0 16-4,-9-21-1,13 31-1,0 1-1,0-1 1,1 1 0,-1-1-1,0 1 1,0-1 0,-1 1-1,1 0 1,0-1 0,0 1-1,-3-2 1,-3-2-5,2 0 5,-18-13-26,-63-39-448,75 51 442,7 3-109,-1 0 0,0 0 0,-8-3 0,-8-4-114,-21-9-2707,12 5-5586,70 32 6442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3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92 6280,'0'0'13233,"-5"-3"-13201,-36-20 165,37 20-185,-9-2 19,13 5-29,-4 0 23,14 9-14,-7-6-7,0-1 10,-1 0-1,1 1 1,0-1 0,0 0 0,0 0 0,0-1 0,0 1 0,0 0 0,1-1 0,4 1-1,-8-2-10,0 0 0,1 0-1,-1 0 1,0 0-1,1 0 1,-1 0-1,0 0 1,1 0 0,-1-1-1,0 1 1,0 0-1,1 0 1,-1 0 0,0-1-1,0 1 1,0 0-1,1 0 1,-1-1-1,0 1 1,0 0 0,0 0-1,1-1 1,-1 1-1,0 0 1,0-1 0,0 1-1,0 0 1,0 0-1,0-1 1,0 1-1,0 0 1,0-1 0,0 1-1,0 0 1,0-1-1,0 1 1,0 0 0,0-1-1,0 1 1,0 0-1,-1-1 1,-3-13 155,-14-11-118,18 25-40,0 0 0,0 0 0,0 0 0,0 1 0,0-1 0,0 0 0,0 0 0,0 0 0,0 0 0,0 0 0,0 0 0,0 0 0,0 0 0,0 0 0,0 0 0,4 6-2,4 8-3,-7-13 22,-1 0 0,1-1 0,-1 1 0,1 1 0,0-1 0,-1 0 0,0 0 0,1 0-1,0 2 1,-1-3-14,0 0 0,0 0 0,0 0 0,0 0 0,0 0 0,0 0 0,0 0-1,0 0 1,0 1 0,0-1 0,-1 0 0,1 0 0,0 0 0,0 0 0,0 0 0,0 0-1,0 0 1,0 0 0,0 0 0,0 0 0,0 1 0,0-1 0,0 0 0,0 0 0,0 0-1,0 0 1,0 0 0,0 0 0,-1 0 0,1 0 0,0 0 0,0 0 0,0 0 0,0 0-1,0 0 1,0 0 0,0 0 0,0 0 0,0 0 0,0 0 0,-1 0 0,-7-3 62,-3-7 5,8 6-94,10 6-226,-1 1-34,-1 1-1,1-1 0,-1 1 0,0 1 0,0-1 1,-1 1-1,1 0 0,-1 0 0,6 9 0,-20-22-1628,-9-13 1396,-15-23-1566,2 4-6723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5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15688,'0'0'0,"3"3"1031,-1 2 1,0 2-624,5 16 8,2 11-416,8 22-13559,-34-112 13559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6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14256,'0'0'0,"21"34"560,-6-14 8,-3 0-568,21-6-952,7-7 1024,34 13-10376,-148-40 10304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6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5112,'0'0'0,"23"11"0,15 8 0,25 11-3360</inkml:trace>
  <inkml:trace contextRef="#ctx0" brushRef="#br0" timeOffset="1">602 111 12640,'-68'-5'252,"63"4"1306,7-1-1022,7-1-110,-2 2-266,25-5 253,11 3-1426,69 5 1,47 10-1254,-31-1-5540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7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11296,'0'0'0,"-7"0"0,-2 0 0,46 7-1832,32 6 2152,35 8-7032,-208-42 6712</inkml:trace>
  <inkml:trace contextRef="#ctx0" brushRef="#br0" timeOffset="1">1278 124 10136,'0'0'0,"25"4"0,14 0 568,6 15 0,8 7-568,4 5-1168,7 8 1168,57 31-6952,-242-140 6952</inkml:trace>
  <inkml:trace contextRef="#ctx0" brushRef="#br0" timeOffset="2">2388 278 12192,'47'-17'281,"-35"15"1126,61 5 457,-57-1-985,73 28 213,23 18-794,-97-41-429,8 2-1016,98 30-283,-84-27-517,36 11-5019,-171-54 5238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5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78 838 11928,'18'79'1385,"6"33"191,-19-89-649,33 162 1670,-38-184-2569,0 0 0,1-1 1,-1 1-1,0 0 0,0 0 1,0 0-1,0-1 0,0 1 1,0 0-1,-1 0 0,1 0 0,0-1 1,0 1-1,-1 0 0,1 0 1,0 0-1,-1-1 0,1 1 1,0 0-1,-1-1 0,0 2 0,0-2-24,1 1 0,-1-1-1,1 0 1,-1 0 0,1 0-1,-1 0 1,1 1-1,-1-1 1,1 0 0,-1 0-1,1 0 1,-1 0 0,1 0-1,0 0 1,-1 0-1,1 0 1,-1-1 0,1 1-1,-1 0 1,1 0 0,-1 0-1,1 0 1,-1-1-1,0 1 1,-2-3 14,1 0 0,-1 1 0,1-1 0,-1 0 0,1 0-1,0 0 1,0-1 0,1 1 0,-1 0 0,0-1 0,-1-5 0,1 2-1,-29-85 210,25 71-59,-5-29-29,-39-200 12,32 65-67,17 149 36,12-143 75,-10 175-159,-1 0 1,1 0-1,-1 0 1,1 0-1,0 0 0,3-7 1,9-22 50,2 0 0,0 1 1,28-41-1,-31 57-55,2 0 0,0 1 1,0 1-1,1 0 0,1 1 0,0 1 1,1 0-1,0 1 0,1 1 0,0 1 0,27-10 1,19-2 36,-62 20-50,1 0 1,0 1-1,0-1 0,0 1 1,0-1-1,0 1 0,4 0 1,-7 0-20,73 4 158,2 8-135,-75-12-23,31 8-47,134 46-157,-134-41-534,108 62-158,-98-52-1528,41 22-7052,-192-105 7111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9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10040,'0'0'0,"33"15"0,8-15-1024,16-3 1456,41 1-7024,-196 4 6592</inkml:trace>
  <inkml:trace contextRef="#ctx0" brushRef="#br0" timeOffset="1">2042 278 12016,'39'20'0,"22"14"-8536,-122-68 8536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9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8792,'0'0'0,"26"0"0,12 1 0,26 2-6120,-128-6 6120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6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12552,'0'0'0,"7"22"0,7 9 1544,-1 5 0,1 10-1176,6 4 8,3 4-376,21 50-11904,-88-208 11904</inkml:trace>
  <inkml:trace contextRef="#ctx0" brushRef="#br0" timeOffset="1">330 1187 10584,'0'0'0,"11"22"0,8 16 792,5 2 8,6 8-800,4 4-1384,3 5 1408,34 51-7496,-142-216 7472</inkml:trace>
  <inkml:trace contextRef="#ctx0" brushRef="#br0" timeOffset="2">770 1873 11032,'0'0'0,"6"14"0,-2 6 1472,-4 1 0,-4 1-1472,-2 22-10376,12-88 10376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8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6728,'0'0'0,"-1"0"0,-2 2 832,3 9 0,0 11-832,0-5-2992,3 1 2992,-2 1 0,5-3 0,-1 18-3576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9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10040,'0'0'0,"17"18"0,12 14 0,7-7-1744,8 3 2008,36 23-6056,-160-102 5792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20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16136,'0'0'6321,"4"2"-6023,19 10-630,117 36-1258,-116-40-1460,22 6-6527,-107-33 7227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5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128 174 5024,'0'0'1904,"0"-10"-318,-4-42 293,2 25 977,-9-43 0,5 55-712,6 73-1118,0 76 354,0-103-860,-7 160 172,4-145-352,-24 221 72,22-217-390,-29 177-150,27-183 336,-5 34-4004,2-20-6497,23-135 7765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7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68 12280,'22'29'2432,"-22"-29"-2404,0 0 0,-6-5 1481,-12-10 517,17 15-1993,1 0 0,0-1 0,0 1-1,-1 0 1,1-1 0,0 1-1,0-1 1,-1 1 0,1-1 0,0 1-1,0 0 1,0-1 0,0 1-1,0-1 1,0 1 0,0-1 0,0 1-1,0-1 1,0 1 0,0-1-1,0 1 1,0-1 0,0 0 0,1-1 6,0 1 1,-1-1-1,1 1 1,0 0-1,0-1 1,0 1-1,2-3 1,0 1 26,0 0 1,1 0 0,0 0-1,0 0 1,-1 0 0,6-2-1,36-14 220,-32 16-218,71-4 34,-65 7-20,84 12 54,-82-8 32,80 22 54,-83-19-142,66 36 40,-69-32 0,50 53 44,-55-49-64,1 6-22,11 34-1,-19-40 96,-2 2-98,-2 0 0,-1 19-1,-3-23 8,-2 0-9,-1-1 0,0 0 1,-1 0-1,-1-1 0,0 0 1,-13 11-1,14-14-44,2-3 12,1 0-1,0-1 0,-13 6 1,-124 56 429,140-64-458,-4 1 10,0 0-1,0 0 1,-11 2 0,39 2 7,-1-4-32,-11-2-1,-1 1 0,11 2 1,45 12-9,-52-13 7,0 0 0,-1 1 0,1 0 1,18 11-1,-18-9-6,3 3-56,57 53-25,-58-46 34,49 84-13,-52-77 46,32 100-10,-38-97-10,4 99-9,-11-102 34,-9 31 0,7-39 19,-1-1 0,-7 17-1,7-22 3,-1 0-1,1-1 1,-1 1-1,-1-1 1,0-1-1,0 1 1,-12 9-1,18-15 3,-1-1-1,1 0 1,-1 0-1,0 0 1,1 0-1,-1 0 1,-2 1-1,-6 2 5,0 0 0,-12 3-1,8-5 6,-20 2-1,13-4 84,-14-7-35,-38-11 0,52 10-54,-83-37-42,93 40-155,-19-12 0,17 9 133,0 1 12,-16-12-736,-8-8-163,37 26 862,-1 1 0,0-1 0,0 0 0,1 1 0,-1-1 0,1 0 0,-1 0 0,1 0 0,-1 0 0,1 1 0,-1-1 0,1 0 0,0 0 0,-1 0 0,1 0 1,0 0-1,0 0 0,0 0 0,0 0 0,0-2 0,0 2 10,0 1 67,0 0-1,0 0 1,0-1-1,0 1 1,0 0 0,0 0-1,0 0 1,0 0-1,0 0 1,0-1-1,0 1 1,1 0-1,-1 0 1,0 0-1,0 0 1,0 0-1,0 0 1,0 0-1,0 0 1,1-1-1,-1 1 1,0 0-1,0 0 1,0 0-1,0 0 1,0 0-1,1 0 1,-1 0-1,0 0 1,0 0-1,0 0 1,0 0-1,1 0 1,-1 0-1,0 0 1,0 0-1,58-13-1122,-43 10-263,53-11-9774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7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 12728,'-4'10'81,"0"0"1,-6 11 0,10-21 11,0 1 1,0-1-1,-1 1 0,1 0 1,0-1-1,-1 1 0,1-1 1,-1 1-1,1-1 0,0 0 1,-1 1-1,1-1 1,-1 1-1,1-1 0,-1 0 1,1 1-1,-1-1 0,1 0 1,-1 1-1,0-1 0,1 0 1,-1 0-1,1 0 0,-1 0 1,0 0-1,1 0 0,-1 1 1,0-1-1,1-1 0,-1 1 1,1 0-1,-1 0 1,0 0-1,1 0 0,-1 0 1,1 0-1,-1-1 0,0 1 1,0-1-1,-6-1 778,6 2-800,0 0-1,0 0 1,-1 1-1,1-1 1,0 0-1,0 0 0,0 1 1,0-1-1,0 0 1,0 1-1,-1-1 1,1 1-1,0-1 1,0 1-1,1 0 1,-1-1-1,-2 3 1,-9 13 165,9-11-224,1-3-3,1 1-1,-1-1 0,1 0 1,0 1-1,0 0 0,0-1 1,0 1-1,-1 5 0,-1 3 4,0-1 1,-7 32 129,-2 47 19,11-71-106,9 75 27,-5-74-22,-1-7-26,1 3-3,0 0 1,1-1 0,1 1 0,9 18-1,17 23 100,-31-55-126,1 0 0,-1 0 0,1 0-1,-1-1 1,1 1 0,0 0 0,-1-1 0,1 1 0,0-1 0,1 2-1,24 14 50,-22-14-53,-1-1 0,1 1 1,0-1-1,0 0 0,0 0 1,-1-1-1,8 2 0,-6-3-1,0 0-1,0 0 0,0 0 0,1-1 1,-1 0-1,-1 0 0,1 0 0,0 0 1,0-1-1,8-5 0,-11 6-4,0 1-3,-1 0 0,0 0 0,0 0-1,1 0 1,-1 0 0,0 0 0,2-2 0,48-68-90,-42 55-22,6-18 25,-1-1-1,14-56 1,-17 53 147,-11 38-29,0-1-1,0 0 1,0 0 0,1 1 0,-1-1-1,0 0 1,1 1 0,-1-1 0,0 0 0,1 1-1,-1-1 1,1 1 0,-1-1 0,1 1-1,-1-1 1,1 1 0,0-1 0,-1 1-1,1-1 1,-1 1 0,1-1 0,0 1 0,0 0-1,2 2 218,0 2-185,0-1 0,0 1 0,0 0 0,3 7 0,8 14 80,26 49-5,-31-57-115,1 0-1,15 18 0,-9-11-15,-15-24 0,38 56-5,-33-49-13,0 0 0,0-1 0,1 1 0,13 9 0,-15-13-79,0-1-1,0 0 0,0 0 0,0 0 1,0 0-1,0-1 0,0 0 1,6 1-1,-3-1-15,-7-1 70,-1 0 0,1 0 0,0 1 0,-1-1 1,1 0-1,0 0 0,0 0 0,-1 0 0,1 0 1,0 0-1,-1-1 0,1 1 0,1 0 0,11-4-337,23-11 0,-27 8 247,2-7-378,11-20-1,-15 22-811,31-42-9622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8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1 12728,'-45'18'2544,"37"-15"-2146,-1 1 1,1 0-1,0 0 0,0 1 1,0 0-1,1 0 1,-12 11-1,-9 12-280,-44 56-14,70-81-99,0 0 1,0 0-1,0 0 1,0 1 0,0-1-1,1 0 1,0 1-1,0 0 1,-1-1 0,1 5-1,3-2-4,7 1-6,-1-1-1,1-1 0,0 1 0,13 4 1,-9-3-15,0 0-63,6 3 21,31 12 1,-14-8 39,11 5 18,-22-6 8,28 19 0,-40-22 38,4 7 103,0 0 0,29 39 1,-32-29-96,-10-16 32,-3 0-63,0 0 1,0 0-1,-1 0 0,0 0 1,-1-1-1,-1 1 1,1 0-1,-2 0 1,1-1-1,-2 1 0,1-1 1,-1 0-1,-8 15 1,6-20-12,-43 20-39,38-21-194,-2-4-101,0 1 0,-1-1 0,1-1 0,-23-4 0,25 1 320,-18-5-2805,-1 1-4947,70 19 5858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3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13720,'0'0'0,"17"23"-1856,1 1-6336,-36-48 8192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8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16 13000,'0'0'1416,"-6"-1"-236,5 0-1184,-11-2 513,0 0 0,0 0 0,-1 1 0,-15 0 0,14 2-407,0 2 0,0 0 0,-20 5 0,26-5-107,6-2-5,1 0 0,-1 1-1,0-1 1,1 1 0,-1-1 0,1 1-1,-1 0 1,0-1 0,1 1-1,0 0 1,-3 2 0,-26 22-134,26-19 32,1 0 93,1 0 0,0-1 0,0 1 1,1 0-1,0 0 0,0 0 0,0 0 0,1 0 1,0 8-1,4 5 12,-1-12 0,10 9 1,5 3 4,-5-9 11,-1-1 0,2-1 0,-1 0 0,17 7-1,2-2-2,5 3-1,0 1-2,0 0 2,-3 1-4,15 11 13,-47-27-4,0 0 1,0-1 0,0 1-1,-1 0 1,1 0-1,0 0 1,-1 0 0,1 1-1,-1-1 1,0 0 0,0 1-1,0-1 1,0 0-1,1 4 1,-1-3 6,-1-2-12,0-1 1,0 0-1,0 1 0,0-1 1,0 0-1,1 1 1,-1-1-1,0 0 0,0 1 1,0-1-1,0 1 1,0-1-1,0 0 0,-1 1 1,1-1-1,0 0 1,0 1-1,0-1 0,0 1 1,-3 7 27,0-1 0,-1 0 1,0 1-1,-5 6 0,1-6 129,-45 34 46,40-34-160,-23 6 4,-10-1-42,33-10-183,0 0-1,0-1 0,0-1 0,-1 0 0,1-1 0,-18-1 0,26 0 50,1 0-1,0 0 1,0 0 0,0 0-1,0-1 1,0 1-1,0-1 1,0 0-1,0-1 1,0 1 0,1 0-1,-5-5 1,2 2-1889,-8-5-5521,32 23 5660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9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14256,'4'47'1800,"-1"10"831,-4 98-447,3-87-2368,1-23-878,-3-37 664,-1-1 180,2 1 1,-1-1-1,1 0 1,0 1 0,0-1-1,3 8 1,-3-14 69,-1 0 116,0-1-1,0 1 1,0 0 0,1-1 0,-1 1-1,0-1 1,0 1 0,1-1 0,-1 1-1,0-1 1,0 1 0,1-1 0,-1 1-1,1-1 1,-1 1 0,0-1 0,1 0-1,-1 1 1,1-1 0,-1 0-1,1 1 1,-1-1 0,1 0 0,0 1-1,0-1 1,2-3-214,4-11-389,4-16 1,-8 21-324,16-39-8695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0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10672,'0'0'0,"3"32"0,-1 20 312,0-36 0,1-16-312,4 13-1672,1 6 1672,1-4 0,1 4 0,8 15-6744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0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12552,'-2'16'202,"0"4"1000,1 1 0,2 32 1,1-21-512,7 74 488,-5-80-1203,-3-26 1,-1-5-3,4-13-21,18-37 14,-20 50 32,0 1 0,0-1 0,1 1 0,-1-1 0,5-5 1,2-3-2,24-37 50,5-1 46,-37 49-61,0 1 1,0-1-1,0 1 1,1-1-1,-1 1 1,0-1-1,1 1 1,-1 0-1,1 0 1,0 0-1,3-2 1,1 0 24,12-6 12,-18 8-65,1 1 1,-1 0-1,0 0 0,0 0 0,1 0 0,-1 0 0,0 0 0,0-1 0,1 1 0,-1 0 0,0 0 0,1 0 0,-1 0 0,0 0 0,1 0 0,-1 0 0,0 0 0,0 0 0,1 0 1,-1 1-1,0-1 0,1 0 0,-1 0 0,7 3 26,-1 0 1,0 0 0,0 1 0,9 6-1,-8-1 9,7 12-41,-1 2 0,18 46-1,-26-51 19,7 17-926,7 19-117,-19-52 897,1 0 0,-1-1 0,1 1 0,0 0 0,0 0 0,0 0 0,0-1 0,0 1 1,0 0-1,3 1 0,0 2-14,-4-5 124,1 0 1,-1 0 0,1 0 0,-1 0 0,1 0 0,-1 0 0,1 0 0,-1-1 0,1 1 0,-1 0 0,1 0 0,-1 0 0,1-1 0,-1 1 0,1 0 0,-1 0 0,0-1 0,1 1-1,-1 0 1,0-1 0,1 1 0,-1-1 0,1 0 0,12-16-1822,5-5-7146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1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34 143 10760,'-6'21'165,"6"-21"-119,0 1 0,1-1 0,-1 0 0,0 0-1,0 1 1,0-1 0,0 0 0,0 1 0,0-1 0,0 0 0,1 0-1,-1 1 1,0-1 0,0 0 0,0 0 0,0 0 0,1 1 0,-1-1 0,0 0-1,0 0 1,1 0 0,-1 1 0,0-1 0,0 0 0,1 0 0,-1 0 0,0 0-1,1 0 1,-1 0 0,0 0 0,0 0 0,1 0 0,-1 0 0,1 0 0,-1 0 8,19-1 928,6-2-341,59-1-437,-50 0-459,-33 4 242,-1 0-1,1-1 1,-1 1 0,1 0-1,-1-1 1,1 1 0,-1 0-1,1-1 1,-1 1 0,1-1 0,-1 1-1,1-1 1,-1 1 0,0-1-1,1 1 1,-1-1 0,0 1-1,1-1 1,-1 1 0,0-1 0,0 0-1,1 0 1,-1-1-21,4-16 1,-4 14 40,0 0 1,-1 0 0,1 0-1,-1 0 1,0 0 0,0 0-1,-3-8 1,3 10 45,0 0 1,0 0-1,0-1 1,0 1-1,-1 0 0,1 0 1,0 0-1,-1 1 1,-2-4-1,-3-2 26,-14-18 71,20 24-81,-1-1 1,1 1 0,-1-1 0,1 1 0,-1-1 0,1 1-1,-1 0 1,0 0 0,1-1 0,-5 0 0,-1-2 42,-13-6 76,20 10-166,0 0 1,-1 0 0,1-1-1,0 1 1,-1 0 0,1 0 0,-1 0-1,1 0 1,0 0 0,-1 0 0,1 0-1,0 0 1,-1 0 0,1 0-1,-1 0 1,1 0 0,0 0 0,-1 0-1,1 0 1,0 0 0,-2 1 0,-7 2 147,0 0 1,0 1-1,-11 7 1,11-3 244,1 3-221,0 1-1,-10 22 1,15-27-97,1-1 1,0 1-1,0 0 0,0 0 1,1 0-1,0 0 0,1 0 1,0 13-1,0-13-32,2 7 277,19 47 91,-15-51-338,36 32 10,-31-36-172,5-1 11,0-1-1,18 2 0,57 4-2059,-38-7-1107,-28-3-4277,-58-1 5638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1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1 11744,'0'0'3176,"-6"7"-2516,1 2-562,1-3 10,-1 0 1,1 0-1,-8 8 1,-73 63 276,53-51-459,12-12 15,9-7 59,-1 1 0,-16 14 1,28-22 9,0 1 1,0-1 0,0 0-1,0 0 1,-1 0-1,1 1 1,0-1 0,0 0-1,0 0 1,0 1 0,0-1-1,0 0 1,0 0-1,0 1 1,0-1 0,0 0-1,0 1 1,0-1-1,0 0 1,0 0 0,0 1-1,0-1 1,0 0-1,0 0 1,0 1 0,0-1-1,0 0 1,0 0-1,0 1 1,0-1 0,1 0-1,-1 0 1,0 0 0,0 1-1,0-1 1,0 0-1,1 0 1,-1 0 0,0 1-1,0-1 1,1 0-1,-1 0 1,0 0 0,0 0-1,1 0 1,-1 0-1,0 1 1,0-1 0,1 0-1,16 6 64,-12-4-70,28 14 42,-25-12-45,0-1 0,0 2 0,-1-1 0,13 11 0,-13-9 0,-1-1 3,-1 0 1,0 0 0,0 1-1,6 8 1,-5-7-2,-5-5 1,0-1 0,1 1-1,-1-1 1,0 1 0,0 0-1,0-1 1,0 1 0,-1 0-1,1 0 1,1 3-1,0 3 4,5 12 16,-5-11 63,-2-1-72,-1 0-1,0 1 1,0-1-1,0 0 1,-1 0-1,-1 0 0,1 0 1,-1 0-1,0 0 1,-1 0-1,0-1 1,0 0-1,-7 8 0,-18 15-1061,17-19 739,12-11 248,-1 1 0,1-1 0,-1 0 0,1 0 0,-1 0 0,1 1 0,-1-1 0,1 0 0,-1 0 0,1 0-1,-1 0 1,1 0 0,-1 0 0,1 0 0,-1 0 0,1 0 0,-1 0 0,1 0 0,-1-1 0,1 1 0,-1 0 0,1 0 0,-1 0 0,1-1 0,-1 1 0,1 0-1,0 0 1,-1-1 0,0 0-94,-2-1-22,-1 0 0,1-1 0,1 0 1,-1 1-1,0-1 0,1 0 1,-1 0-1,1-1 0,0 1 0,0 0 1,0-1-1,-1-4 0,-11-19-7749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1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0 12016,'-17'7'96,"5"-3"532,-19 11 0,20-9 14,0 1 0,1 0 1,-11 10-1,15-10-559,-8 8 113,7-10-57,-56 48-572,61-52 413,-1 1-1,1 0 1,0 0 0,-1 0-1,1 1 1,0-1-1,-2 4 1,3-6 23,1 1 0,0 0 0,-1 0 1,1 0-1,0-1 0,0 1 0,-1 0 0,1 0 0,0 0 0,0 0 1,0 0-1,0 0 0,0 0 0,0-1 0,0 1 0,1 0 1,-1 0-1,0 0 0,0 0 0,1 0 0,-1-1 0,0 1 0,1 0 1,-1 0-1,2 1 0,2 3 44,0-1 1,0 1-1,0-1 1,1 0-1,6 4 1,29 18 131,-28-18-107,-2-3-57,12 9 264,-10-4-201,0 0 0,0 1 0,-1 0 0,-1 1-1,10 13 1,-17-17 55,-2-3-107,0 0 0,-1 0 0,0 1 0,0-1 0,0 0-1,-1 0 1,1 1 0,-1-1 0,-1 0 0,-2 9-1,-7 4-33,5-12-92,-5 0-43,-23 10 0,23-13-689,-2-1 628,0-2 1,1 1-1,-1-1 1,0-1-1,-15-3 1,0-7-1619,-17-4-7184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40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389 86 11656,'0'39'2060,"-2"-41"-1451,-1-7-125,-6-27 1019,-5-8-161,13 41-1219,0 1 0,0-1 0,0 1 0,-1-1 0,1 1 0,-1 0 0,0-1 0,1 1 0,-1 0 0,-3-2 0,1 0-39,4 4-77,0 0-1,0 0 0,0 0 1,0 0-1,0 0 0,0 0 0,0 0 1,-1-1-1,1 1 0,0 0 1,0 0-1,0 0 0,0 0 0,0 0 1,-1 0-1,1 0 0,0 0 1,0 0-1,0 0 0,0 0 0,0 0 1,-1 0-1,1 0 0,0 0 1,0 0-1,0 0 0,0 0 0,-1 0 1,1 0-1,0 0 0,0 0 1,0 0-1,0 0 0,-1 0 0,-2 2 28,-1-1-1,0 1 0,1 0 1,-1 0-1,1 0 0,0 1 0,-1-1 1,1 1-1,0 0 0,1 0 1,-4 3-1,-27 38 102,28-36-118,-4 9 223,-32 98 95,34-81-100,-12 79 3,2 19-139,11-74 154,-19 262 103,21-253-94,-14 268 91,15-271-180,-16 226 49,14-241-156,3-28-46,-30 178 34,21-158-536,-20 51 1,30-90 354,0 0-1,1 0 1,-1 0-1,1 1 1,0-1-1,-1 0 1,1 1 0,0-1-1,0 0 1,0 0-1,1 1 1,-1-1 0,1 0-1,-1 0 1,1 0-1,1 4 1,1 0 46,1 0 0,-1 0 1,10 11-1,-4-5-41,23 33-2220,16 23-9191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41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12640,'15'36'252,"-14"-34"1477,0-4-643,-2-11 1,0 4 6,12 19-746,6 13-278,31 65-63,-45-82 0,8 17 54,57 120 44,-53-107 58,76 181 100,-74-174 60,67 175 566,-76-196-612,1 4 132,1-1 0,17 29 0,-26-52-326,-1-2-73,0 1 0,0-1 1,0 0-1,0 0 0,0 0 1,0 1-1,0-1 0,0 0 1,0 0-1,0 0 0,0 1 0,0-1 1,0 0-1,1 0 0,-1 0 1,0 0-1,0 1 0,0-1 1,0 0-1,0 0 0,1 0 0,-1 0 1,0 0-1,0 0 0,0 1 1,1-1-1,-1 0 0,0 0 1,0 0-1,0 0 0,1 0 0,-1 0 1,0 0-1,0 0 0,0 0 1,1 0-1,-1 0 0,0 0 1,0 0-1,0 0 0,1 0 0,-1 0 1,0 0-1,0 0 0,0 0 1,1-1-1,-1 1 0,0 0 0,0 0 1,0 0-1,0 0 0,1 0 1,-1 0-1,0-1 0,0 1 1,0 0-1,0 0 0,0 0 0,0 0 1,1-1-1,-1 1 0,12-14 195,0 0 0,14-22 0,-9 13 16,44-52 0,13-15-180,-42 55-58,135-132-173,-165 165 137,0 0 0,0 0 0,0 1 0,0-1 0,0 0-1,0 1 1,0-1 0,0 1 0,1 0 0,-1 0 0,1 0 0,-1 0 0,1 0 0,-1 0 0,5 0 0,24-7-377,54-6 0,-43 12 289,45 4-1,-87-2 143,17 1-958,0-1 0,25-3-1,105-9-8839,-343 28 7377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34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17 12824,'-13'19'277,"13"-19"-203,0 0 0,0 0 0,-1 1 0,1-1 0,0 0 0,0 0 0,-1 0 0,1 1 0,0-1 0,0 0 0,-1 0 0,1 0 0,0 0 0,0 0 0,-1 0 0,1 0 0,0 0 0,-1 1 0,1-1 0,0 0 0,-1 0 0,1 0 0,0-1 0,-1 1 0,1 0 0,0 0 0,0 0 0,-1 0 0,1 0 0,0 0 0,-1 0 0,1 0 0,0-1 0,0 1 0,-1 0 0,1 0 0,0 0 0,0 0 0,-1-1 0,1 1 0,0 0 0,0 0 0,0-1 0,-1 1 0,1 0 0,0 0 0,0-1 0,0 1 0,0 0 0,0-1 0,0 1 0,0 0 0,0-1 0,-1 1 0,1 0 0,0-1 0,0-3 415,0 1-1,-1-1 0,1 0 0,0 1 1,1-6-1,1 6 109,0 11-172,-5 74-93,2-59-152,-12 122 82,8-105-36,-8 84 1,-3 17-174,9-87-11,-31 183-5,30-197-122,-31 129-965,36-159 728,1-2 68,0 1-1,-1 12 1,3-20-29,3-4-101,35-64-423,-35 60 762,11-18-2365,11-19-6453,-58 103 6661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5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229 151 13536,'0'0'0,"-43"-28"0,-28-19 0,-43-29-9672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35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1 145 12912,'0'-39'4259,"0"40"-3438,0-6-286,0 0-1,1 1 1,0-1-1,2-9 1,0 8-405,1 1-1,0-1 1,0 1 0,0 0 0,0 0 0,1 0-1,0 0 1,0 1 0,0 0 0,8-5 0,-11 8-126,-1 0 1,1 0 0,0 0 0,0 0-1,0 0 1,0 0 0,0 1-1,0-1 1,0 1 0,5-1 0,1-1 3,1 1-6,-1 0 0,12-1 0,-2 3-8,0 1 0,22 4 0,-27-2-86,5 4-8,-1 1 0,-1 1 1,24 18-1,-33-23 80,-5-3 12,0 0-1,0-1 1,-1 1-1,1 0 1,-1 0-1,1 0 0,-1 0 1,1 0-1,0 3 1,1 1-10,0 1 1,0 0 0,-1 0-1,2 8 1,-4-6-50,-2-3 54,-1-1-1,0 1 1,0-1-1,-1 0 1,-4 6-1,1-5 7,-20 7 14,0-2-1,-52 15 0,-8-4 71,3-4 22,72-12-72,7-2-24,5-2-4,1-1 1,4 6 0,12 7 0,6 4 2,34 26 23,-46-33 70,50 53 43,-48-47-36,56 91 47,-56-84-36,44 103 43,-47-102-54,35 99 98,3 10-1087,-47-134 519,0-2-131,4-6 110,0 0 1,6-16-1,-11 23 340,0 0 0,0 1 1,1-1-1,-1 0 0,0 0 0,1 1 1,-1-1-1,1 1 0,-1-1 1,1 0-1,-1 1 0,2-1 0,42-36-756,-31 25-1507,14-10-6256,-62 52 6438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37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117 227 13984,'-9'2'1270,"8"-2"-1120,0 0 1,1 1 0,-1-1-1,0 0 1,1 0 0,-1 0-1,0 0 1,1 0-1,-1 0 1,0 0 0,1 0-1,-1 0 1,0 0 0,1 0-1,-1 0 1,0 0-1,1 0 1,-1-1 0,0 1-1,1 0 1,-1-1-1,0 1 1,1-1-4,0 1-130,0 0-1,0 0 0,0-1 0,0 1 0,0 0 0,0 0 1,0 0-1,0 0 0,0-1 0,0 1 0,1 0 0,-1 0 0,0 0 1,0 0-1,0 0 0,0-1 0,0 1 0,0 0 0,1 0 1,-1 0-1,0 0 0,0 0 0,0 0 0,0 0 0,1-1 0,-1 1 1,0 0-1,0 0 0,0 0 0,1 0 0,-1 0 0,0 0 0,0 0 1,0 0-1,0 0 0,1 0 0,-1 0 0,0 0 0,3 0-16,-3 0 0,24 7 2,-7-4 34,0 0 1,28 2-1,-11-3 37,13 1-2,-47-3-71,1 0-1,0 0 1,-1 0-1,1 0 1,-1 0-1,1-1 1,-1 1 0,1 0-1,0 0 1,-1 0-1,1-1 1,-1 1-1,1 0 1,0-1-1,13-8-63,0-1 0,-1-1-1,22-21 1,-28 25 46,-4 4-10,0 0 0,0 0 0,-1 0 1,4-6-1,-2 3-16,0 0 0,-1 0 1,0 0-1,0-1 0,-1 1 1,0-1-1,0 1 0,1-12 0,-4-2 0,1 20 39,0-1-1,0 1 1,0 0-1,0-1 1,0 1-1,0-1 1,0 1-1,0 0 0,-1-1 1,1 1-1,0-1 1,0 1-1,0 0 1,-1-1-1,1 1 1,0 0-1,-1-1 0,-9-10-57,-14-13 0,15 19 31,-6-1 13,-19-5 0,23 10-1,-56 11 4,53-6 58,-63 32 59,75-35-72,0 0 1,0 0-1,1 0 0,-1 0 1,0 0-1,1 0 0,-2 2 1,-59 61 294,52-50-138,4-6-89,-1 3-8,0-1 1,1 1-1,0 1 0,1-1 0,-5 14 0,-9 46 389,18-57-130,1 1-120,1 0 0,1 0 0,0 0 1,7 27-1,-6-35-169,-1-3 21,0 0 0,0 0 0,0 0 0,6 7 0,-3-4 42,1 0-1,1 0 1,-1-1 0,1 0 0,0 0 0,9 5 0,-8-6-75,-4-2-41,1 0 1,0-1-1,0 0 0,-1 0 1,1 0-1,1-1 0,6 2 0,-1 0-163,-1-1-1,1 0 0,16 0 1,-10-2-732,-1 2 0,27 4 1,10 3-1321,-25-8 1746,14-1-1896,-5 0-7921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37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58 13808,'0'90'1544,"0"13"169,0-79-867,0 107 253,-1-103-684,-1 43 3,-2 17-334,-5 112 4,3-79 274,6-116-304,-2-5-16,-2-13-8,2 5-38,-4-22-30,-7-78-10,10 82-10,-15-112-15,15 109 42,-7-111-14,9 113-6,2-98-10,0 102 52,15-73 10,-11 78 30,7-3 15,24-35 0,-35 55-26,0 0 0,0-1 0,0 1 1,0 0-1,0 0 0,0 0 0,0 0 1,0 1-1,0-1 0,3-1 0,85-40 304,-87 41-321,1 0 0,-1 1 0,1-1 0,-1 1 0,5-1 0,19-1 24,39 2 0,-48 4 11,3 4-5,32 20 0,-40-19 63,-3 1-36,-1 0-1,0 0 0,-1 1 0,0 0 1,-1 0-1,10 23 0,-11-3-16,-6-19 41,-3 3-21,-11 26 0,8-31 55,-3 0-94,-2-1 1,1 0 0,-1 0 0,-1-1-1,1-1 1,-15 7 0,18-11-40,0 1-53,0-1 0,-11 2 0,10-2 57,-8 2-633,-1-1 0,0 0 1,-31 1-1,47-5 357,3 0 242,-1 1 1,0-1-1,0 0 0,0 0 0,0 0 1,0 0-1,0 0 0,0 0 1,0 0-1,1-1 0,-1 1 0,0 0 1,0 0-1,0-1 0,0 1 0,1 0 1,-1-1-1,0 1 0,0-1 1,0 1-1,1-1 0,-1 0 0,0 1 1,1-1-1,-1 0 0,1 1 0,-1-1 1,1 0-1,-1 0 0,0 0 0,0-9-2146,-4-5-8513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38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27 11208,'-22'-3'739,"17"2"-388,0 0 0,0 0 0,0 0 0,-8-3 0,12 4-197,0-1-1,-1 1 1,1-1-1,0 0 1,1 1-1,-1-1 1,0 0 0,0 0-1,0 0 1,0-1-1,0 2-108,1-1 0,-1 1 0,1-1-1,0 1 1,-1-1 0,1 1 0,-1 0 0,1-1 0,-1 1-1,1-1 1,-1 1 0,0 0 0,1 0 0,-1-1 0,1 1-1,-1 0 1,0 0 0,1 0 0,-1-1 0,0 1-1,1 0 1,-2 0 0,1 0-15,0 1 1,0-1-1,-1 0 0,1 1 0,0-1 0,0 1 0,-1-1 1,1 1-1,0-1 0,0 1 0,0 0 0,0 0 1,0 0-1,0-1 0,0 1 0,-1 2 0,-12 16 35,12-15-22,0-2 14,1 1-1,-1-1 1,0 1-1,1 0 1,0 0-1,0 0 1,-2 5-1,-1 4 12,-9 24 4,9-21 30,-3 25 232,-2 51 1,9-81-285,3 30 333,5 6 7,-6-40-349,0 0-1,0 1 1,0-1 0,1 0-1,5 10 1,7-1 25,-15-14-50,1-1 0,-1 1 0,0-1-1,1 0 1,0 1 0,-1-1-1,1 0 1,-1 1 0,1-1 0,-1 0-1,1 0 1,0 1 0,0-1-1,10 2 28,0 0 0,0 0 0,0-2 0,0 1 0,0-1 0,0-1 0,19-2 0,-1-6-28,-18 4 18,-10 4-27,5-2 0,-1 0 1,0-1-1,0 0 1,-1 0-1,1 0 1,-1 0-1,0-1 1,7-10-1,3-6 14,-12 17-19,0 0 0,0 0-1,0 0 1,-1-1 0,2-4-1,-2 4-5,-1 0-1,1 0 0,-1 0 1,-1 0-1,1 0 0,-1 0 0,0 0 1,0 0-1,-2-6 0,-1 0-19,0 1 0,-11-21 0,11 23-12,1 3-93,0 0 1,-1 1-1,-4-7 0,7 10 67,-3-4-150,0 0-1,-1 0 0,0 1 0,0-1 0,0 1 0,-6-3 0,-1 2-524,4 2 243,21 3 228,16 2-1742,12-1-7817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38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392 15 14344,'-65'-12'2449,"57"11"-2278,6 1-80,0-1 0,0 1 0,0 0-1,0 0 1,0 0 0,0 0 0,-1 0 0,1 0 0,-4 2 0,-47 12 817,42-9-682,-51 36 32,50-33-298,1 1-1,-1 1 1,-14 15 0,17-15 22,4-5-11,-1 1-1,1 0 0,-1 1 1,2 0-1,-8 11 1,0 4-9,-15 34 38,27-56 4,0 1-1,0-1 0,0 0 1,0 1-1,0-1 0,0 1 1,0-1-1,0 0 0,0 1 1,0-1-1,0 0 0,0 1 1,1-1-1,-1 0 0,0 0 0,0 1 1,0-1-1,1 0 0,-1 0 1,0 1-1,1-1 0,-1 0 1,0 1-1,1-1 4,7 4 2,10-1-9,7-2 0,9-1-13,56 10 0,-82-9 10,0 1 0,0 1 0,-1-1 0,1 1 0,-1 1 0,11 6 0,-10-6 0,-1 0 0,-1 0 1,0 0-1,0 0 1,-1 1-1,1 0 1,-1 0-1,6 8 1,-6-7 2,-2-4 1,-1 1 0,0-1 1,0 1-1,0 0 0,0-1 1,0 1-1,-1 0 0,2 4 0,2 3 1,8 20 13,-10-18 53,-2 5-14,-2 26 0,-2-31 54,-3 1-18,-13 22 0,12-26 136,3-6-143,1 0-57,0 0-1,-1-1 1,1 1 0,0-1-1,-1 0 1,1 0 0,-1 0-1,0-1 1,0 1-1,1-1 1,-1 0 0,-7 2-1,-3-3 26,1 1 0,-1-2 0,1 0 0,-1 0 0,-22-6 0,28 4-52,-28-10-86,22 7-59,1 0 0,-18-13 0,-19-16-3825,29 19-4461,50 38 6368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39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16 15600,'20'-15'3220,"-19"15"-3157,-4 6-358,3-6 580,-1 2-158,0-1 0,1 0 1,-1 1-1,0-1 0,1 1 1,-1-1-1,1 0 0,0 1 0,-1-1 1,1 3-1,-2 5 93,-1 1-101,1-5-14,1 0 0,-1 0 0,0 9-1,-8 61 227,9-57-499,1 1-1,3 32 1,-2-37 94,10 69-784,-8-62 703,-2-15-90,-1 0 1,2 0-1,-1-1 1,3 9-1,1-1 61,-2-1 68,-2-7-138,0 1 1,1-1-1,4 8 1,11 22-782,-17-35 1024,0 0-1,0 0 1,0 0-1,0 0 1,0 1-1,0-1 1,1 0-1,-1 0 0,0 0 1,0 0-1,0 0 1,1 0-1,-1 1 1,0-1-1,0 0 1,0 0-1,1 0 1,-1 0-1,0 0 1,0 0-1,0 0 1,1 0-1,-1 0 1,0 0-1,0 0 1,0 0-1,1 0 1,-1 0-1,0 0 1,0 0-1,0 0 0,1 0 1,-1-1-1,0 1 1,6-3-52,-5 2 36,15-13-1888,7-4-7411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39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1 168 13272,'0'0'0,"7"26"0,7 15 272,6-25 8,6-12-280,19 16-9960,-90-40 9960</inkml:trace>
  <inkml:trace contextRef="#ctx0" brushRef="#br0" timeOffset="1">581 1 15152,'0'10'1729,"5"125"215,-4-102-898,-1 147 322,0-136-808,0 88 0,0 16-441,0-93-86,-3 173 6,3-192-44,1-21-54,7 140-713,-8-152 785,2 11-1450,4-28-340,17-49 778,10-43-122,-23 75-360,24-80-8639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40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599 0 15152,'-4'4'491,"0"0"0,0 0 1,0-1-1,0 0 1,0 0-1,-1 0 1,1 0-1,-1-1 0,0 1 1,-6 1-1,1 1 214,-3-1-110,-88 13 138,76-15-660,-109 1-1,108-3-152,-5 0-1,-81 1-748,33 5-139,66-4-561,17-1 1519,5 1-2599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40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282 161 14072,'0'0'1617,"-5"-6"-265,0 0-1140,3 2-35,-1 1-1,1 0 1,-1 0-1,0 1 1,0-1-1,-5-4 1,-48-35 1117,-11-5-51,57 41-1230,-2 3-7,1 0 0,-20-2 0,30 5-6,1 0 1,-1 0-1,1 0 1,-1 0-1,0 0 1,1 0-1,-1 0 1,0 0-1,1 0 0,-1 1 1,1-1-1,-1 0 1,-1 1-1,-6 3 2,0 1-1,1 0 0,-10 8 1,16-12-3,1-1 0,0 0 1,-1 1-1,1-1 0,-1 1 0,1-1 1,0 0-1,0 1 0,-1-1 1,1 1-1,0-1 0,0 1 1,-1-1-1,1 1 0,0-1 0,0 2 1,-6 24-8,6-18 7,0 0 1,2 12-1,1-3 14,9 32 0,-12-46 15,1 0 0,1 0 0,-1 1 1,0-1-1,1 0 0,-1 0 1,4 4-1,1 2 6,10 15 12,-7-15 56,4-2 5,1 0 1,0 0-1,1-1 1,24 6-1,-31-9-83,-5-3-20,0 1 1,0 0-1,0-1 1,0 1-1,0-1 0,5 0 1,-1 0-38,-1-1-1,0 1 1,1-1 0,-1 0 0,0-1 0,1 0 0,-1 0 0,0 0 0,0 0 0,9-6 0,-14 7 9,-1 1 1,0 0-1,0 0 1,1-1 0,-1 1-1,0 0 1,0 0-1,1-1 1,-1 1-1,0 0 1,0-1 0,0 1-1,1 0 1,-1-1-1,0 1 1,0 0-1,0-1 1,0 1 0,0 0-1,0-1 1,11-62-715,-3-54-967,-7 86-653,3-29-6457,-9 140 6622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40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53 446 11208,'-2'-3'26,"0"0"1,0 0 0,1-1-1,-3-6 1,4 9 44,0 2 3,0-1-1,0 0 1,0 0 0,0 0 0,0 0 0,0 0 0,0 1 0,0-1 0,0 0-1,0 0 1,0 0 0,-1 0 0,1 0 0,0 0 0,0 1 0,0-1 0,0 0-1,0 0 1,0 0 0,0 0 0,-1 0 0,1 0 0,0 0 0,0 0 0,0 0-1,0 0 1,0 0 0,0 1 0,-1-1 0,1 0 0,0 0 0,0 0 0,0 0-1,0 0 1,-1 0 0,1 0 0,0 0 0,0 0 0,0 0 0,0-1 0,0 1-1,-1 0 1,1 0 0,0 0 0,0 0 0,0 0 0,0 0 0,0 0 0,0 0-1,-1 0 1,1 0 0,0 0 0,0-1 0,1 3 559,-1-7-308,-2-9-190,1 10-115,0-11 34,-6-27 1,0 4 243,-8-73 494,13 98-755,2 10 44,-1-1 1,1 0 0,0 1 0,0-1 0,1-7 0,-1 4-10,1-7 338,1 0-1,0 0 1,4-15-1,3 9-198,-9 20-180,1-1 0,-1 1 0,0-1-1,1 1 1,-1-1 0,0 1 0,1-1 0,-1 1 0,0-1-1,1 1 1,-1 0 0,1-1 0,-1 1 0,1 0 0,0-1-1,55-32 609,-43 28-404,7 1-186,1 0 1,0 2 0,35 0-1,-17 9-1111,7 0-2466,-24-4-5677,-52-7 6913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32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27 290 12824,'-4'0'382,"3"0"-126,1 0 0,-1 0-1,0 0 1,0 0 0,0 0 0,0 0 0,1-1 0,-1 1 0,0 0 0,0 0 0,1-1 0,-1 1 0,0 0 0,0-1 0,0 0 0,-2-1 232,3 2-423,0 0 0,0-1 0,-1 1 0,1 0 0,0 0 1,0 0-1,-1-1 0,1 1 0,0 0 0,0 0 0,-1 0 1,1 0-1,0 0 0,-1 0 0,1 0 0,0 0 0,-1 0 1,1 0-1,0 0 0,0 0 0,-1 0 0,0 0 0,3 3 129,25 38 20,30 68 45,-46-87-240,2 6 47,58 126 28,-56-121-28,63 145 45,-64-146 44,42 96 275,-54-123-374,0 0-17,0 0 0,1 0-1,-1-1 1,1 1 0,5 6-1,-8-11-34,1 0 0,-1 1 0,0-1 0,0 0 0,0 0 0,0 0 1,0 0-1,0 0 0,0 0 0,0 0 0,0 0 0,0 0 0,0 0 0,1 0 0,-1 0 0,0 1 0,0-1 0,0 0 0,0 0 0,0 0 0,0 0 0,0 0 0,0 0 0,1 0 0,-1 0 0,0 0 0,0 0 0,0 0 0,0 0 0,0 0 0,0 0 0,0 0 0,1 0 0,-1-1 0,0 1 0,0 0 0,0 0 0,0 0 0,0 0 0,0 0 0,0 0 0,0 0 0,0 0 0,1 0 0,-1 0 0,0 0 0,0 0 0,0 0 0,0-1 0,0 1 0,0 0 0,0 0 0,0 0 1,0 0-1,0 0 0,0 0 0,0 0 0,0-1 0,0 1 0,4-6 39,0 1 1,0-2 0,0 1-1,-1 0 1,0-1 0,3-12 0,-5 17-36,6-22 92,14-59 0,0-21-52,-12 60 92,45-179 48,-44 178-88,28-161 42,-32 170-34,-1 7-45,13-100 80,-14 76-65,-4 53-76,0-1-1,0 1 1,0-1 0,0 1 0,0-1 0,0 0 0,-1 1 0,1-1 0,0 1 0,0-1 0,0 1 0,0-1 0,-1 0 0,1 1-1,0-1 1,-1 1 0,1-1 0,0 1 0,-1 0 0,1-1 0,-1 1 0,1-1 0,0 1 0,-1 0 0,0-1 0,0 1 1,1-1-3,0 1 0,-1 0 1,1 0-1,0 0 0,-1 0 0,1 0 0,-1 0 1,1 0-1,0 0 0,-1 0 0,1 0 0,0 0 1,-1 0-1,1 0 0,0 0 0,-1 0 0,1 0 1,0 0-1,-1 0 0,1 0 0,0 1 0,-1-1 1,1 0-1,0 0 0,-1 0 0,1 1 0,-2 1-3,0 0 0,0 1 0,0-1 0,1 1 0,-1-1 1,1 1-1,-1 0 0,0 4 0,0-3-36,-2 7-139,0 0-1,0 0 1,-1 13 0,2-11 52,0-2-221,1-1 0,0 1 0,0 19 0,2-19 175,-1-8 50,1 0 0,0 0-1,0 0 1,0 0-1,0 0 1,1 0-1,-1 0 1,1 0-1,-1 0 1,1 0 0,2 3-1,0 1-766,-1 0 0,3 11-1,1 10-7910,-14-65 6610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41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802 76 12824,'2'-62'4439,"-3"51"-2987,1 11-1423,0 0 0,0 0 0,0 0-1,0 0 1,0 0 0,0-1 0,0 1-1,0 0 1,0 0 0,0 0 0,0 0-1,0 0 1,0 0 0,0 0-1,0 0 1,0 0 0,0 0 0,0-1-1,0 1 1,0 0 0,0 0 0,0 0-1,0 0 1,-1 0 0,1 0 0,0 0-1,0 0 1,0 0 0,0 0 0,0 0-1,0 0 1,0 0 0,0 0-1,0 0 1,0 0 0,0 0 0,-1 0-1,1 0 1,0 0 0,0 0 0,0 0-1,0 0 1,0 0 0,-2 1 41,1 1 0,-1 0 1,1 0-1,0 0 0,0 0 0,0 0 1,-1 2-1,-13 25 3,9-11 89,-36 119 48,30-94-148,-30 103 3,-7 28-38,27-98 41,-44 123 4,-7 13-79,42-133-98,31-79 105,-77 176-102,-4-11-47,51-108-498,-40 62 1,3-19 352,67-100 294,-22 31-820,20-28 736,-12 16-232,-1-1 0,-24 23 0,34-37 214,3-6-36,2 2 138,-1 0-13,0-1 0,1 0-1,-1 0 1,0 0 0,1 0-1,-1 1 1,1-1 0,-1 0-1,1 0 1,0 0 0,-1 0-1,1 0 1,0 0 0,0 0-1,0 0 1,0 0 0,0-1-1,4-48-2061,-5-16-8065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42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14880,'0'0'0,"4"67"0,6 39 536,31 42 8,25 41-544,41 147-11632,-214-672 11632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47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1 15688,'-23'24'1004,"12"-13"2070,17-18-887,7-9-643,-12 16-1543,0 0 0,0-1 0,0 1 0,0 0 0,0 0 0,0 0 0,0 0 0,0 0 0,0 0 0,0 0 0,0 0 1,0 0-1,0 1 0,0-1 0,0 0 0,0 1 0,0-1 0,0 0 0,0 1 0,1 0 0,0 1-1,0-1 1,0 1-1,0-1 0,-1 1 0,1-1 0,-1 1 0,1 0 1,-1 0-1,0 0 0,0 0 0,0 0 0,0 0 0,1 3 1,0 1 0,0 1 0,-1 0 0,2 9 0,-1 29 0,-16 410-9,13-444 8,-48 564 0,20-397 5,14-97 0,-20 111 15,24-130-5,-21 122 55,28-162-29,1-4 10,1 0 0,0 22 0,2-35-32,1 0 1,-1-1-1,1 1 0,0 0 1,0-1-1,0 1 1,0-1-1,1 1 0,0-1 1,0 0-1,0 0 0,0 0 1,5 6-1,-5-8 10,1 1-1,0-1 1,0 1-1,0-1 1,0 0-1,0 0 0,5 2 1,-4-2-7,6 2 86,71 15 72,-60-16 46,109 0 82,-94-4-128,76-3 0,16-3-100,-78 3 142,177-15 106,-183 15-40,163-19 96,-169 19-216,-1 2-65,122-13 146,-101 7-124,-1 1-100,-17 5-7,-29 2-285,0-1 0,1 0-1,-1 0 1,16-5 0,-25 5 277,2 0-317,0-1 0,0 1 1,1 0-1,-1 0 0,1 1 0,-1-1 1,0 1-1,1 0 0,-1 0 0,7 1 1,-11-1 271,1 0 0,-1 0 1,1 1-1,-1-1 0,0 0 1,1 0-1,-1 0 0,1 0 1,-1 0-1,1 0 0,-1 0 1,1 0-1,-1 0 0,1-1 1,-1 1-1,1 0 0,-1 0 1,1 0-1,-1-1 0,5 0-2594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48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554 0 15240,'7'62'4025,"-4"-39"-3417,2-1 1,12 41-1,-16-59-605,0 0 0,1-1 0,-1 0 0,1 1 0,-1-1-1,1 0 1,2 4 0,3 3 1,-1 1-2,-3-6 5,0 0-1,0 0 1,0 0-1,7 6 0,47 57 69,-19-22 329,23 23-131,30 31-45,-72-79-126,75 92 51,-75-88-20,76 106 47,-81-108-80,-1 5-29,10 31 0,-23-58-65,1 0 1,-1 0 0,0 0 0,0 0-1,0-1 1,1 1 0,-1 0 0,0 0-1,0 0 1,-1 0 0,1 0 0,0 0-1,0 0 1,0 0 0,-1 1 0,-1 6 21,0 1 0,-1-1 0,-3 8 0,1-7-10,-1 0 1,-8 12 0,-3-1 149,-47 45 4,-15 9-122,44-43 32,-165 131 67,158-130 86,-176 113 58,177-119-260,25-17-23,-44 27 13,-79 34 0,125-64-28,-16 8-25,0-2 1,-44 11-1,61-20-52,1 0 1,-22 1 0,34-4 69,0 0 1,0 0 0,0 0 0,1 0 0,-1-1 0,0 1-1,0 0 1,0 0 0,0 0 0,0 0 0,0 0 0,0 0-1,0 0 1,0 0 0,0 0 0,0-1 0,0 1 0,0 0 0,0 0-1,0 0 1,0 0 0,0 0 0,0 0 0,0 0 0,-1 0-1,1 0 1,0 0 0,0 0 0,0-1 0,0 1 0,0 0-1,0 0 1,0 0 0,0 0 0,0 0 0,0 0 0,0 0-1,0 0 1,0 0 0,0 0 0,-1 0 0,1 0 0,0 0-1,0 0 1,0 0 0,0 0 0,0 0 0,0 0 0,0 0 0,0 0-1,0 0 1,0 0 0,-1 0 0,1 0 0,0 0 0,0 0-1,0 0 1,0 0 0,0 0 0,0 0 0,0 0 0,1-2-29,0 0 0,0 0 0,0 0 0,0 0 1,0 0-1,1 1 0,-1-1 0,1 0 1,-1 1-1,1-1 0,0 1 0,3-2 0,2-3-1128,0 1 0,9-10 0,7-8-9310,-53 53 7889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49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 14616,'-6'76'256,"6"-75"-144,0-1 0,-1 1 0,1 0 0,0-1 1,0 1-1,0 0 0,0-1 0,0 1 1,0-1-1,0 1 0,0 0 0,0-1 0,0 1 1,0-1-1,1 1 0,-1 0 0,0-1 1,1 2-1,0-4 322,3-12-17,-4 14-392,0 0-1,0 0 0,0 0 0,0 0 0,0 0 0,0 0 0,0-1 0,0 1 0,0 0 0,0 0 0,0 0 0,1 0 0,-1 0 1,0 0-1,0 0 0,0 0 0,0 0 0,0 0 0,0 0 0,0 0 0,0 0 0,0 0 0,1 0 0,-1 0 0,0 0 0,0 0 0,0-1 1,0 1-1,0 1 0,0-1 0,0 0 0,1 0 0,-1 0 0,0 0 0,0 0 0,0 0 0,0 0 0,0 0 0,0 0 0,0 0 1,0 0-1,1 0 0,-1 0 0,0 0 0,0 0 0,0 0 0,0 0 0,0 0 0,0 1 0,0-1 0,0 0 0,0 0 0,0 0 1,0 0-1,5 5 212,-5-5-190,4 6 78,-1 0-1,0-1 1,0 1 0,0 1-1,-1-1 1,0 0 0,1 8-1,10 47-47,3 93-75,-14-129 1,1 21 11,2 97 1,-1 22 4,-3-95 62,-10 297 50,6-294 38,-22 264 65,19-276-100,-26 201 81,25-217 54,-27 144 101,28-156-156,-1-1-82,-13 102 170,7 45 146,12-114-278,-5 109 61,-1-118 120,7-53-313,-1 0-1,1-1 0,-1 1 1,1 0-1,0 0 0,0-1 1,1 4-1,-1 2 12,0-8-37,0 0 0,0 1 0,0-1 0,0 0-1,0 1 1,0-1 0,0 0 0,0 1 0,0-1 0,0 0 0,0 1 0,0-1 0,0 0 0,0 1 0,0-1-1,1 0 1,-1 0 0,0 1 0,0-1 0,0 0 0,0 1 0,1-1 0,-1 0 0,0 0 0,0 1 0,1-1-1,-1 0 1,0 0 0,0 0 0,1 1 0,-1-1 0,0 0 0,1 0 0,-1 0 0,0 0 0,1 0 0,-1 0-1,0 1 1,1-1 0,-1 0 0,0 0 0,1 0 0,-1 0 0,0 0 0,1 0 0,-1 0 0,0-1-1,1 1 1,-1 0 0,0 0 0,1 0 0,-1 0 0,1 0 0,17-11 267,-13 8-284,37-17 188,-41 20-181,1-1 0,-1 1 0,0-1 0,0 1 0,0 0 0,0-1 0,0 1 0,1 0 0,-1 0 0,2 0 0,2 0 1,22-3 4,-22 4-4,12 1 2,-14-1-3,8 0 5,-6 0 2,-2-1-4,-1 0 0,0 0-1,1 0 1,-1-1 0,0 1 0,1 0-1,3-2 1,-5 1-4,28-3-374,-27 3 350,-1 1-1,1 0 0,-1 0 0,1 0 0,-1 0 0,1 1 0,-1-1 0,1 0 0,-1 1 0,1-1 0,-1 1 0,1-1 1,-1 1-1,0 0 0,1-1 0,1 3 0,4 4-1136,8-9-1769,-2 2 1397,5 0-9316,-35 0 8448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51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142 513 8792,'-21'16'212,"21"-15"-184,0-1 1,0 0-1,-1 0 1,1 0-1,0 0 1,0 0-1,0 0 1,0 0-1,0 0 1,0 0-1,0 0 1,-1 1-1,1-1 1,0 0-1,0 0 1,0 0-1,0 0 1,0 0-1,0 0 1,-1 0-1,1 0 1,0 0-1,0 0 1,0 0-1,0 0 0,0 0 1,0 0-1,-1 0 1,1 0-1,0 0 1,0 0-1,0-1 1,0 1-1,0 0 1,0 0-1,-1 0 1,1 0-1,0 0 1,0 0-1,0 0 1,0 0-1,0 0 1,0 0-1,0-1 1,0 1-1,0 0 1,-1 0-1,1 0 1,0 0-1,0 0 1,0 0-1,0-1 1,0 1-1,0 0 1,0 0-1,0 0 1,0 0-1,0 0 1,0 0-1,0-1 1,0 1-1,0-8 332,3-5 378,1 0-1,0 0 0,6-14 1,-6 18-549,3-9 1078,1 0 0,1 0 0,15-23 0,-23 40-1183,0 0 1,0 0 0,0 0-1,0 0 1,0 0 0,0 1-1,0-1 1,0 0 0,1 1-1,-1-1 1,0 1 0,0-1-1,0 1 1,1 0 0,1-1-1,1 0 36,0 1 0,-1 0-1,1 0 1,0 0 0,5 2-1,3 0 50,-1 1 0,16 6 0,-24-7-119,12 4 39,-1 1-1,0 0 1,0 2-1,13 9 1,20 12-21,38 24 33,19 9 43,-67-44-80,62 22 0,103 10 68,-148-40-131,69 7-2,-98-16-4,112 5-1,-109-6-14,113 5-6,-108-5 12,169 9-4,-161-8 6,157 4-19,-162-6-74,127-10-37,-132 7 42,130-22-21,-144 21 119,0 0 0,-1-1 0,1 0 0,-1-2 0,0 0-1,24-14 1,-31 14 3,0-1 1,0 1-1,0-2 0,-1 1 0,0-1 0,-1 0 0,0 0 0,-1-1 0,0 0 1,0-1-1,-1 1 0,7-21 0,-11 25 12,0 1 0,-1 0 0,1-1 0,-1 1-1,-2-10 1,2 8-15,-3-30 12,0 22 10,-26-60 7,29 74-26,-1-1 1,0 1-1,1-1 0,-1 1 1,0-1-1,0 1 0,0 0 1,0-1-1,-2 0 0,-18-19 4,0 1-1,-1 1 0,-1 1 0,-1 1 0,-31-16 1,20 14 3,-2 1 1,0 2 0,-60-17-1,-184-33 41,221 56-31,-1 3-1,-105 0 1,-30 9 24,-61 2 28,208 1 21,-92 19 0,-29 23 175,146-37-60,-127 67 58,120-58-184,-120 91 43,71-42 86,-121 132 1,192-192-432,1 0-1,-1-1 1,0 1 0,0-2 0,-17 10 0,2-1-517,14-9-2361,-10 6-7220,47-28 7775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51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375 1 14616,'11'39'272,"-11"-36"93,1 0 0,-1 0 0,0 0 0,0 0 0,0 0 0,0 0 0,-1 0 0,1 0 0,-1 0 1,1 0-1,-3 4 0,0 1-57,-1 1 1,-5 6 0,5-7-297,-1 6 470,-26 85 118,24-73-512,-28 152 58,26-128 34,-14 109 0,-3 25-141,16-110-24,-36 289 37,38-294 96,-34 233 52,34-249-114,-43 195 52,17-121-134,30-116-152,-5 23 1,6-19 102,-6 19-145,8-21-590,11 108-1886,-2-70 2206,3 43-1975,-1-8-8251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52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2243 1 13896,'1'1'106,"-1"-1"0,1 1 0,0 0 0,0 0 0,0-1 1,0 1-1,0 0 0,0-1 0,0 1 0,0-1 0,0 1 1,0-1-1,0 0 0,0 1 0,0-1 0,0 0 0,0 0 1,0 0-1,2 1 0,20-4 3733,-18 2-4067,-5 1 235,1 0 0,-1 1-1,1-1 1,-1 0 0,1 1 0,-1-1 0,1 0-1,-1 1 1,0-1 0,1 1 0,-1-1 0,1 1-1,-1-1 1,0 1 0,1-1 0,-1 1 0,0-1-1,0 1 1,0 0 0,1-1 0,-1 1-1,0-1 1,0 1 0,0 0 0,0-1 0,0 1-1,0-1 1,0 1 0,0 0 0,0-1 0,-1 2-1,1 7 76,-1-1-17,0 0 1,-1 0-1,1-1 0,-6 15 0,-25 63 214,22-65-246,-68 88 31,58-85 56,-90 84 44,104-102-130,-1 0-1,-9 7 0,-74 45 67,-13 0-28,59-35 190,-203 76 96,194-82-158,-212 43 84,212-50-64,-213 28 48,213-31-248,-202 10-48,242-16-101,-23-2 0,-186-27-309,216 28 306,0-1 0,0 1 0,0-1 0,-7-3 0,-65-30-528,58 23 580,-25-20-1,38 27-557,-1 0-1,0 0 1,-10-4 0,-68-38-9135,201 109 7337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53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2371 1 13984,'4'7'51,"-3"-4"53,0 0 0,1 0 0,-1 0 0,1 0 0,0 0 0,0-1-1,0 1 1,1 0 0,-1-1 0,0 0 0,5 4 0,-6-6-57,-1 1-1,1-1 1,-1 0 0,1 1-1,-1-1 1,1 1 0,-1-1-1,0 0 1,1 1-1,-1-1 1,0 1 0,1-1-1,-1 1 1,0-1-1,1 1 1,-1 0 0,0-1-1,0 1 1,0-1-1,0 1 1,0-1 0,0 1-1,0 0 1,1-1 0,-2 1-1,1-1 1,0 1-1,0-1 1,0 1 0,0 0-1,0-1 1,0 1-1,-1-1 1,1 1 0,0-1-1,0 1 1,-1-1 0,1 1-1,-3 3-63,1-1 0,-1 1-1,0-1 1,-4 4 0,4-4 69,-3 4-59,4-5-26,0 1 0,0-1-1,-1 0 1,1 1 0,-1-1-1,1 0 1,-4 1 0,-29 20-189,-19 9 178,-257 125 342,216-111-170,2-2-40,53-25 160,-182 84 100,212-99-273,0 1 1,-18 4-1,-100 27 152,-3-8-170,131-28-57,-13 3 20,1-1 0,-16 0 0,-105 5 40,-2-10-40,126 3-9,-1-1-1,1 0 0,-17-4 1,-109-28 34,-3-11-97,138 44 52,-52-20-305,-178-82-177,193 83-118,-87-47-146,90 47-1251,-41-20-5593,175 91 5700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53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2197 0 14168,'0'0'3639,"-4"5"-3019,-2 0-528,3-2-29,0 0 0,0 0-1,0 0 1,-1 0 0,-4 2-1,-57 38 269,48-33-396,-88 40-17,80-40 42,-126 55-6,111-49 54,-83 35 4,-16 6 5,81-36 56,-240 76 62,280-92-18,-23 5-1,-237 34 179,267-43-270,0 0-1,-21-1 0,32 0-24,-131-6 74,4-10-86,120 15-15,-1-1 1,0 1 0,1-1-1,-10-4 1,17 6 26,-108-42-128,9-11-31,99 53 159,-33-22-667,33 22 667,-69-53-666,12-4 508,57 57 158,-3-2-17,1 0 0,0-1 0,0 1 0,0-1 0,0 1 0,-1-5-1,-3-2-22,1-1 0,-7-19 0,6-5-359,0 0-1356,-22-72-8898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33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1 443 11384,'23'24'221,"-20"-22"70,-1 1 0,0 0 0,0-1-1,0 1 1,0 0 0,-1 0 0,1 0 0,-1 0 0,0 0-1,0 1 1,0-1 0,0 0 0,0 0 0,0 6 0,2 10 1452,-1-19-1682,-1 0-1,0 0 1,1 0-1,-1 0 0,0 0 1,0 0-1,1 0 0,-1-1 1,0 1-1,2-1 0,-2 1-33,0 0-1,0-1 0,0 1 1,0-1-1,-1 1 1,1-1-1,0 1 0,0-1 1,-1 1-1,1-1 0,0 0 1,-1 1-1,1-1 0,0 0 1,0-1-1,2-2 32,2-1-20,-3 3-13,-1 0 1,1 0-1,0 0 1,-1 0-1,1-1 1,-1 1-1,2-3 1,26-56 186,-24 45-146,19-83 29,8-49 74,-28 132-170,22-119 65,-26 135-60,0-1 0,0 0 1,0 0-1,0 0 1,0 0 0,0 0-1,0 0 1,0 0-1,1 0 1,-1 0-1,0 0 1,1 0 0,-1 0-1,0 0 1,1 0-1,0 0 1,-1 0 0,1 1-1,1-2 1,-1 7 41,8 82 21,-7-63-14,14 119 31,-11-105 16,14 76 0,4 16-29,-14-79 184,33 189 94,-34-196-156,27 147 70,-30-159-108,16 107 117,-17-104-200,-2-6-58,-2-17-66,-1-24-204,1-14-322,2 4-638,7-35 1,-7 47 1093,-2 8 82,1-1 0,-1 1 0,1-1 0,0 0 0,0 1 0,0 0 0,2-4-1,18-35-2372,-1 3-8293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54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2105 107 14616,'-2'2'206,"1"0"1,-1 0-1,0 0 1,0 0-1,0 0 1,0-1-1,-4 4 1,-25 10 1932,-51 19-1089,60-26-682,-115 40 76,104-38-456,-154 45-14,140-43-54,-95 23 0,-19 3 59,96-26-4,-266 24-2,268-34 22,-231-14-13,241 6-62,-68-17 0,8-6-100,113 29 180,-5-1-117,1-1 1,-1 1-1,0-1 0,1 0 0,0 0 0,-8-5 0,-14-9-291,-26-20 1,31 18 264,-23-26-1,42 43 106,1 0-1,0 0 0,0 0 0,0 0 1,-1-1-1,1 1 0,1 0 0,-1-1 1,0 1-1,0-1 0,0 1 0,1-1 1,-1 1-1,1-1 0,-1-2 0,-1-3-64,0-1 0,1 1-1,0-1 1,1 0 0,0-8 0,1 8 75,0 0 0,1 1 0,0-1 0,1 1 1,3-8-1,-6 15 28,1-3-229,0 0 0,0 0 0,0 0 0,0 0 0,0 0 0,-1 0 0,0 0 0,1-5 0,4-57-7377,-12 151 5716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54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1996 312 14704,'-71'9'280,"-42"-2"2750,53-6-1973,-113 2 7,130-3-744,-223 7 62,209-4-396,-218 12-7,221-13-4,-205 2-10,210-5-10,-168-9-34,177 5-68,-139-32-175,150 28-410,-4-5 234,-36-21 0,68 35 481,1 0 1,-1 0-1,1 0 1,-1-1-1,1 1 1,-1 0-1,1 0 0,0-1 1,-1 1-1,1 0 1,-1-1-1,1 1 1,0-1-1,-1 1 1,1 0-1,0-1 1,0 1-1,-1-1 1,1 1-1,0-1 0,0 1 1,0-1-1,0 1 1,-1-1-1,1 1 1,0-1-1,0 1 1,0-1-1,0 1 1,0-1-1,0 1 0,0-1 1,0 1-1,1-1 1,-1 1-1,0-2 1,0 2 16,1-8-122,0-1 1,0 0-1,1 1 0,4-14 1,1 4 41,19-30 1,-23 42-348,0 1-1,0-1 1,-1 0-1,4-10 1,19-58-7562,-59 173 6001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55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1396 172 14792,'-247'3'1819,"196"-3"-1069,-190-7 995,3-18-889,221 23-849,-18-4-1,-108-25 8,-11-8-192,63 16-2782,-87-19-6179,415 98 6899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57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0 9056,'0'0'3984,"1"4"-3698,0 0-279,0 0 0,-1 0 0,1 0-1,-1 1 1,1-1 0,-2 5 0,3 1 243,0-6 140,-1 0 0,0 0 1,-1 1-1,1 5 1,-16-10 482,13 0-817,0-1 0,0 1 0,-1 0-1,1-1 1,0 0 0,0 1 0,-4-3 0,4 2 49,0 0 0,-1 0 0,1 1 0,0-1 0,0 0 0,-1 1 0,-3-1-1,6 1-95,0 1-1,-1-1 0,1 0 0,0 0 0,0 0 1,0 0-1,0 0 0,0 1 0,0-1 0,0 0 1,0 0-1,0 0 0,-1 0 0,1 1 0,0-1 0,0 0 1,0 0-1,0 0 0,0 0 0,0 1 0,0-1 1,0 0-1,0 0 0,0 0 0,0 0 0,0 1 1,1-1-1,-1 0 0,0 0 0,0 0 0,0 0 1,0 1-1,0-1 0,0 0 0,0 0 0,0 0 0,0 0 1,1 0-1,-1 0 0,0 1 0,0-1 0,0 0 1,0 0-1,1 0 0,6 8 47,-3-6 22,-7-5 480,-6-4 177,8 8-731,1 0 0,0-1 0,0 1 1,0 0-1,-1-1 0,1 1 0,0 0 0,0 0 0,0-1 0,0 1 0,0 0 0,0-1 0,1 2 0,-1 0-4,0 40 305,0-41-293,0 0 1,0 0-1,1 0 0,-1 0 1,0 0-1,1 0 1,-1 0-1,1 0 0,-1-1 1,1 1-1,1 1 1,3 6 41,1 5-73,0-1 0,1 0 0,1-1-1,15 19 1,-14-22-143,-9-8 161,0 0 1,0 0-1,0 0 1,1 0-1,-1 0 0,0 0 1,0 0-1,0 0 1,0 0-1,0 0 1,0 0-1,0 0 1,0 0-1,0 0 1,0 0-1,0 0 0,0 0 1,0 0-1,0 0 1,0 0-1,0 0 1,1 0-1,-1 0 1,0 0-1,0 0 0,0 0 1,0 0-1,0 0 1,0 0-1,0 0 1,0 0-1,0 0 1,0 0-1,0 0 1,0 0-1,0 0 0,0 0 1,0 0-1,0 0 1,0 0-1,0 0 1,0 0-1,0-1 1,0 1-1,0 0 0,0 0 1,0 0-1,0 0 1,0 0-1,0 0 1,0 0-1,0 0 1,0 0-1,0 0 1,0 0-1,0 0 0,0 0 1,0 0-1,0 0 1,0 0-1,0 0 1,0-1-1,0 1 1,-5-11-44,-20-51 192,-1 5 424,26 57-572,0 0 1,0 0 0,0 0-1,0 0 1,0 0-1,0 1 1,0-1-1,0 0 1,0 0 0,0 0-1,0 0 1,0 0-1,0 0 1,0 0 0,0 0-1,0 0 1,-1 0-1,1 0 1,0 0 0,0 1-1,0-1 1,0 0-1,0 0 1,0 0 0,0 0-1,0 0 1,-1 0-1,1 0 1,0 0 0,0 0-1,0 0 1,0 0-1,0 0 1,0 0 0,0 0-1,0 0 1,-1 0-1,1 0 1,0 0 0,0 0-1,0 0 1,0-1-1,0 1 1,0 0 0,0 0-1,0 0 1,0 0-1,-1 0 1,1 0-1,0 0 1,0 0 0,0 0-1,0 0 1,0 0-1,0 0 1,0-1 0,0 1-1,0 0 1,0 0-1,0 0 1,0 0 0,0 0-1,0 0 1,0 0-1,0-1 1,-1 3-36,1-1-3,-1 0 0,1 0-1,0 0 1,0 0 0,0 1-1,0-1 1,0 0-1,0 0 1,1 0 0,-1 0-1,0 0 1,0 0 0,1 1-1,15 84-646,-11-59-1916,4 24-6263,-21-119 6675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19.13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5092.4751"/>
      <inkml:brushProperty name="anchorY" value="-28719.25977"/>
      <inkml:brushProperty name="scaleFactor" value="0.5"/>
    </inkml:brush>
  </inkml:definitions>
  <inkml:trace contextRef="#ctx0" brushRef="#br0">1 193 11656,'0'0'0,"14"1"1745,-7 0-2244,4-1 2494,6-2-2494,-1 1 2261,-3 0-2194,6-2 2169,7-1-2172,-4-1 2006,-2 1-1958,5-2 1943,9-4-1945,-4 1 1311,-5 2-1130,7-3 1040,10-3-1040,8-2 760,7-3-680,3-1 640,-2 2-640,-3 2 351,-7 4-268,-6 2 226,-8 4-226,-7 1 11,-5 2 50,-6 1-70,-6-1 67,-3 1-1074,-4 1 1362,-1 0-1497,-1 1 1495,-2 1-1522,1-1 1530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19.46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3741.0083"/>
      <inkml:brushProperty name="anchorY" value="-29044.77539"/>
      <inkml:brushProperty name="scaleFactor" value="0.5"/>
    </inkml:brush>
  </inkml:definitions>
  <inkml:trace contextRef="#ctx0" brushRef="#br0">19 1 13000,'0'0'0,"-3"15"1596,1-7-2052,0 6 2280,0 7-2280,1-1 1878,0-3-1763,0 8 1715,0 10-1718,-1-2 1020,1-6-820,0 12 720,0 14-720,1-5-241,-1-8 516,3 14-645,2 19 642,1-8-1703,-1-11 2006,3 6-2149,4 3 2147,-1-10-1017,-1-12 695,0-5-534,2-8 534,4 2-12331,-2-7 10774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0.09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3152.63452"/>
      <inkml:brushProperty name="anchorY" value="-30528.42188"/>
      <inkml:brushProperty name="scaleFactor" value="0.5"/>
    </inkml:brush>
  </inkml:definitions>
  <inkml:trace contextRef="#ctx0" brushRef="#br0">0 46 10672,'0'0'0,"5"3"0,-1-1 1306,0 0-1679,0 1 1866,0-2-1866,0 0 1250,-2-1-1074,2-1 986,2-2-986,-2 0 576,1 0-459,2-1 400,4-2-400,-1 1 54,0 1 45,3-2-94,7 0 94,-2 0-28,-3 1 9,5 1 0,5 3 0,-2 0 121,-4 1-156,4 4 174,6 4-174,-3 1 146,-5-1-138,5 4 143,3 8-145,-3-1 305,-6-3-351,3 6 374,2 10-374,2 11 383,1 9-385,-3 8 386,-3 4-386,-6-10 461,-5-13-483,-3-1 494,-5 3-494,-2-9 503,-1-8-505,-3 3 515,-4 4-518,0-6 632,0-5-664,-2 1 680,-5 2-680,1-5 540,2-4-500,-3 0 490,-4-2-493,2-2 195,4-4-109,-4 0 66,-3-2-66,2-1-326,3-1 438,-1-1-485,-3-1 482,3-1-1170,3 0 1367,-8 0-14392,15-1 18085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0.68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2303.49658"/>
      <inkml:brushProperty name="anchorY" value="-31873.98438"/>
      <inkml:brushProperty name="scaleFactor" value="0.5"/>
    </inkml:brush>
  </inkml:definitions>
  <inkml:trace contextRef="#ctx0" brushRef="#br0">3 1 12912,'0'0'0,"-1"21"0,0-4 1530,0-2-1967,1 7 2196,2 11-2199,0-3 1574,0-5-1395,2 9 1306,3 11-1306,-1-5 662,-1-6-478,2 15 386,3 22-386,-2-5 125,-1-10-51,2 10 14,2 11-14,-1-11 200,-2-14-253,1 4 280,-1 2-280,-1-11 430,-2-10-473,-1-3 503,-1-6-505,-2-7 553,0-6-567,0-3 583,-2-4-585,1-3 343,-1-2-274,0-4 240,-2-7-240,1-1 138,-1 0-109,1-5 103,0-7-105,1 1 69,0 4-59,3-6 63,4-6-65,0 3 19,0 5-6,4-4 0,5-4 0,0 4-9,-2 5 12,3 0-5,7 3 2,3 3-9,5 4 12,0 6-14,-25 3 12,0 1-1,0 0 1,7 1 0,12 4-12,-7 0 14,-2 5-14,-2 4 14,-3 0-5,-4-3 2,-1 5 0,-1 4 0,-1-2 94,-2-3-121,-1 4 143,-2 5-145,-2-4 202,1-3-218,-4 2 226,-4 3-226,-1-3 77,2-4-35,-5 1 14,-8 2-14,2-3-210,3-4 274,-2 0-297,-4 0 295,5-3-1190,3-3 1446,-2 0-1574,0-2 1574,3-2-1471,2-1 1441,-1-3-1417,-5-5 1415,3-2-751,2 2 561,-9-7-13159,16 9 16786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1.56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679.03845"/>
      <inkml:brushProperty name="anchorY" value="-33552.125"/>
      <inkml:brushProperty name="scaleFactor" value="0.5"/>
    </inkml:brush>
  </inkml:definitions>
  <inkml:trace contextRef="#ctx0" brushRef="#br0">133 1307 15600,'0'0'0,"1"-4"0,2-8 0,-1 1 1969,0 1-2532,0-3 2823,-1-1-2825,0 2 2014,-1 3-1782,-1-4 1666,-3-5-1666,-1 2 1003,1 2-814,-1-5 730,-1-9-733,0 3 99,2 3 83,0-9-165,1-12 162,0 4-104,1 6 88,0-9-70,-1-13 67,0 7-160,1 8 187,-2-13-200,-3-20 200,0 9-97,1 9 68,-1-6-45,-3-5 42,1 11-40,1 11 40,1 3-30,1 5 27,1 9-8,1 8 3,1 3 0,1 5 0,0 5-9,2 2 12,2 8-14,4 13 14,0 0-42,0 0 50,5 10-45,5 11 42,-2-3-77,-1-5 88,6 11-85,8 17 82,-3-5-98,-3-9 103,4 6-106,3 5 106,-4-10-32,-5-9 11,-1-4 0,-1-4 0,-5-8 252,-3-7-324,-1-7 360,-8-6-290,1 0-1,-1 0 0,0 0 0,1 0 1,-1 0-1,0-1 0,0 1 0,1 0 0,-1 0 1,0 0-1,1 0 0,-1 0 0,0 0 1,0-1-1,1 1 0,-1 0 0,0 0 0,0 0 1,0-1-1,1 1 0,-1 0 0,0 0 1,0-1-1,0 1 0,1 0 0,3-8 161,0-1-193,-1-10 183,-2-12-185,0 0 251,0 5-270,-2-11 280,0-14-280,-1 6 159,0 7-124,1-12 115,2-16-118,0 8 120,0 9-120,1-4 130,2-1-133,-1 11 50,0 9-26,1 6 14,3 9-14,-1 8 4,0 4-1,-6 8 1,1-1-1,-1 0 1,1 0-1,-1 0 1,0 0-1,1 0 0,-1 0 1,0 1-1,1-1 1,-1 0-1,0 0 1,1 0-1,-1 0 1,0 1-1,1-1 0,-1 0 1,0 0-1,0 1 1,1-1-1,-1 1 1,10 18-4,-2 2 4,-1 0-1,2 14 0,3 21 0,-1-4-298,-2-6 383,2 9-426,0 9 426,-2-8-660,-3-12 727,0 0-760,-1-5 760,-3-8-1572,0-9 1804,-1-3-1920,-1-4 1920,0-4-921,0-5 636,1-3-494,2-8 494,12-19-16743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1.97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781.73785"/>
      <inkml:brushProperty name="anchorY" value="-33388.89453"/>
      <inkml:brushProperty name="scaleFactor" value="0.5"/>
    </inkml:brush>
  </inkml:definitions>
  <inkml:trace contextRef="#ctx0" brushRef="#br0">360 75 13088,'0'0'0,"-12"-4"0,4 2 2230,0 0-2867,-5-3 3195,-9-5-3198,1 1 2510,3 1-2313,-5-1 2214,-7 0-2214,4 1 1616,4 2-1445,-3 3 1370,-4 5-1373,4 2 636,6 0-425,-1 5 330,18-6-280,-1 0 1,0-1 0,0 1-1,-3 4 1,4-3 45,-1 0-1,1 1 1,-4 6 0,4-5-41,0 1 0,-2 12 0,4-12 48,-1 1-1,2 13 1,0-11-54,5 21 1,3 3 122,0-7-135,8 0 143,-11-20-126,1 0 0,6 6 1,13 10 98,-4-6-110,7 0 106,9 2-106,-3-4 246,-7-3-286,5 0 315,4-2-318,-4-3 152,-8-1-104,2-3 90,1-3-93,-1-3 38,-4-6-22,-20 8 5,0-1 0,0 0-1,0 0 1,-1 0 0,3-3 0,-3 3-3,0-1 1,0 1 0,-1 0-1,1-1 1,-1 1-1,2-5 1,5-12-83,-4 3 107,-6-4-110,-6-8 107,-1 4-414,1 3 502,-3-2-546,-2-1 546,2 3-826,2 5 906,-2-1-946,-1-1 946,1 4-1721,3 3 1943,-2 1-2045,0-1 2042,2 3-985,1 1 684,0 1-525,1 0 522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33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1132 0 13448,'-17'2'191,"13"-2"21,-1 1 1,1 0-1,-1 0 0,1 0 0,-5 2 0,-52 19 1429,47-15-753,-69 44 294,63-39-620,-106 54 124,94-52-646,-177 57 15,200-68-43,0-1-1,-16 3 1,-79 9 26,-1-10-91,105-4 53,-38-1-305,-48-8 3,7-7 92,76 16 102,1-1 1,-1 1-1,0-1 1,0 0 0,0 0-1,-2-2 1,3 2 20,-19-12-472,20 12 544,0 0 0,0 0 0,0 1 0,0-1-1,1-1 1,-1 1 0,0 0 0,0 0 0,1 0 0,-1 0 0,1 0-1,-1-1 1,1 1 0,-1 0 0,1 0 0,0-1 0,0 1 0,-1-2-1,1 3-87,0-1-1,0 0 0,0 1 0,0-1 0,0 1 0,0-1 0,-1 0 1,1 1-1,0-1 0,0 1 0,-1-1 0,1 1 0,0-1 0,-1 1 0,1-1 1,-1 1-1,1-1 0,-1 1 0,1 0 0,-1-1 0,-19-22-8081,46 53 6148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2.48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305.74463"/>
      <inkml:brushProperty name="anchorY" value="-32851.52734"/>
      <inkml:brushProperty name="scaleFactor" value="0.5"/>
    </inkml:brush>
  </inkml:definitions>
  <inkml:trace contextRef="#ctx0" brushRef="#br0">90 1 12376,'0'0'0,"-2"21"0,1-5 1465,-1-1-1884,1-2 2094,-1-5-2094,1-3 1609,1-3-1470,1 3 1399,2 7-1398,1 0 848,-1-1-692,3 9 623,3 11-625,0-1 187,-2-4-62,3 17 0,6 24 0,-2-4 0,-1-9 0,3 17 10,5 19-13,5 16 126,5 13-158,3 2 183,-1-7-185,-7-24 289,-6-25-319,-3-11 343,-3-9-345,-3-13 402,-5-10-418,1-3 426,-1-5-426,-1-4 239,0-5-186,-1-3 160,-1-3-160,-1-1 235,-1-1-256,-6-6 266,-11-11-266,0-1 89,2 3-39,-9-7 14,-8-9-14,3 4 14,4 5-14,-3-3 14,-3-1-14,5 4 79,5 7-97,-4 1 106,-4 4-106,3 4 237,6 4-275,-2 4 294,17 2-247,1 0 0,0 0 1,0 0-1,-6 2 0,-12 10 396,18-9-409,-1-1-1,0 1 1,-4 6 0,6-6 126,-1 1 0,0 0 1,-2 7-1,3-6-126,0-1-1,1 1 1,-2 8 0,0 12 421,2-5-495,7 1 494,7 2-494,2-5 232,-3-5-157,7 3 120,8-1-120,-3-2-10,-4-3 47,6-1-66,4-2 66,-3-2-645,-5-2 811,3-3-894,4-2 894,-5-1-1361,-5 0 1494,1-3-1550,-1-2 1547,-4-1-753,-4 2 527,11-8-10458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3.07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460.19931"/>
      <inkml:brushProperty name="anchorY" value="-34723.72656"/>
      <inkml:brushProperty name="scaleFactor" value="0.5"/>
    </inkml:brush>
  </inkml:definitions>
  <inkml:trace contextRef="#ctx0" brushRef="#br0">1 735 11120,'0'0'0,"14"12"1726,-7-6-2219,4 3 2466,3 1-2466,0-1 1701,-3-2-1483,4 2 1383,2-1-1385,-2-1 593,-2-1-367,3-2 263,4-2-265,-2-1 24,-3 0 45,3-4-80,3-5 80,-2 0-239,-4 0 284,0-3-297,0-4 295,-3 1-79,-3 2 17,-2-3 14,-1-5-14,-2 3 415,-2 3-529,-3-3 595,-4-4-597,0 3 636,-1 3-648,-1 0 663,-3-1-665,1 3 703,2 3-714,-3 2 720,-4 2-720,1 2 683,2 1-672,-2 5 675,-1 9-678,1 0 559,3-1-524,1 8 506,2 12-506,1-3 403,2-3-374,3 7 360,3 7-360,1-5 192,1-6-144,3 4 120,6 3-120,-1-5 27,-2-6 0,5-1-5,6 1 2,-2-6-308,-4-4 396,5-2-430,4-5 427,-3-2-520,-4-3 547,3-6-550,-17 2 460,0 2-1,0-2 1,0 1 0,5-5 0,9-9-562,-4 1 679,-1-10-685,-2-11 682,-3 2-764,-2 4 788,-4-13-800,-5-20 800,-2 5-333,1 9 200,-6-15-134,-6-17 134,1 10-13,2 12-22,-3-5 50,-1-2-53,2 12 530,3 13-666,2 2 734,1 7-734,2 8 659,3 8-637,3 7 626,2 10-626,2 5 486,1 1-446,2 11 435,6 16-438,-1 0 366,-1-4-345,5 16 343,8 22-345,-1-5 187,-3-9-142,4 14 120,6 15-120,-4-11 8,-4-13 24,2 5-40,1 1 40,-3-11-516,-5-13 652,0-2-720,1-2 720,-4-9-1168,-2-8 1296,-1-2-1360,-2-5 1360,-1-4-632,-2-3 424,-1-2-310,-1-3 307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3.48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29.21912"/>
      <inkml:brushProperty name="anchorY" value="-35537.04297"/>
      <inkml:brushProperty name="scaleFactor" value="0.5"/>
    </inkml:brush>
  </inkml:definitions>
  <inkml:trace contextRef="#ctx0" brushRef="#br0">296 1 13536,'0'0'0,"-7"1"0,-2 1 1764,-6 0-495,-9 1-1524,1 1 1516,4-2-1549,-5 2 1440,-3 1-1440,4 0 918,5-1-769,-2 2 694,-1 2-694,5 0 208,3-2-69,1 4 0,2 2 0,2-1 0,3-2 0,3 2 0,4 3 0,1-2 112,0-2-144,5 1 170,6 2-173,-1-3 286,-1-1-318,5 2 343,7 3-345,-3-1 225,-3-3-191,5 4 174,6 4-174,-4-2 323,-5-2-365,4 4 386,4 5-386,-5-2 162,-4-4-98,0 4 75,1 5-78,-5-3 71,-3-5-68,-3 4 66,-4 3-66,-3-3 85,-1-4-91,-6 0 94,3-15-78,1 0-1,-1-1 1,0 1 0,0-1 0,-2 3 0,-10 9-34,1-3 50,-8-2-66,-12-5 66,3-1-972,5-3 1231,-8-2-1350,-6-4 1347,4-1-1188,6 1 1143,-18-4-15371,33 6 19443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1.53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2364.00586"/>
      <inkml:brushProperty name="anchorY" value="-12418.21094"/>
      <inkml:brushProperty name="scaleFactor" value="0.5"/>
    </inkml:brush>
  </inkml:definitions>
  <inkml:trace contextRef="#ctx0" brushRef="#br0">1986 77 11120,'0'0'0,"-8"5"0,2-2 1829,0 0-2352,-4-4 2623,-5-7-2625,0 0 2029,2 0-1859,-3-3 1783,-4-3-1785,2 2 1207,4 2-1042,-8 2 960,-11 4-960,3 2 363,3 1-192,-6 5 106,-7 6-106,4 1 199,7-1-226,-5 5 240,-6 7-240,5-1 371,7-4-408,-4 6 435,-5 6-438,6-3 375,6-5-356,-4 6 346,-5 4-346,6-3 477,5-5-515,-4 6 534,-6 10-534,5-5 515,6-5-509,-1 4 515,2 5-518,5-7 520,4-5-520,3 2 530,4 4-533,1-5 403,3-5-365,3 3 346,6 4-346,0-3 271,0-5-250,4 4 240,5 5-240,-2-4 166,-2-4-145,6 8 134,11 14-134,-2-3 134,-4-7-134,5 11 134,7 13-134,-5-7 115,-7-8-109,3 8 106,1 10-106,-5-9 171,-6-10-190,0 8 200,-3 10-200,-4-8 88,-2-11-56,-5 8 50,-5 7-53,-1-8 35,-2-10-29,-5 4 35,4-27-34,-7 15 0,-6 7 260,3-8-328,-10 1 360,15-22-324,-19 13 0,-7 3 399,5-7-456,-11 0 475,-15-1-478,6-4 266,9-3-205,-8 1 174,-10 1-174,9-3 351,9-1-401,-7 2 426,-11 0-426,8 0 221,10-2-163,-7 2 143,-9 3-145,9-1 221,9-2-243,-2 3 263,-2 3-265,8-2 210,8-3-194,2 2 195,0 0-198,7-2 210,5-3-213,0 1 223,0 1-225,4-3 151,2 0-130,-1 1 120,0 2-120,1-1 186,3-1-205,0 2 223,4 4-225,1-1 198,1-3-190,3 4 195,6 3-198,0-1 294,-1-2-321,4 2 343,6 3-345,-1-1 103,-3-4-34,6 2 10,8 3-13,-3-2 14,-4-4-14,8 2 14,10 3-14,-4-3-14,-5-3 22,7 2-17,9 1 15,-6-1-23,-8-4 25,11 4-26,11 5 26,-6-1-26,-8-4 26,5 7-26,6 6 26,-8-3-101,-9-3 123,1 7-134,-1 9 134,-6-4-78,-7-5 62,-4 4-45,-13-22 38,4 17 0,-1 4-17,-3-6 16,-6 4-5,-8 6 2,-2-5 66,1-6-85,-10 11 94,-14 15-94,1-4 271,5-6-321,-15 10 346,-21 13-346,6-7 402,9-11-418,-15 9 426,-16 8-426,9-9 305,12-10-271,-8 7 263,-9 12-265,11-9 415,14-10-458,0 10 480,3 10-480,11-7 331,10-11-289,23-31 108,1-4-1,1 1 0,-3 12 1,6-9-68,-1-2 1,0 0 0,3 20-1,-2-15 163,6 26 0,3 5-227,-2-29 233,12 23 0,31 34-233,-2-10 173,-5-10-111,19 6 89,25 8-91,-9-11 18,-12-13 2,19 3-3,24-1 1,-11-8-625,-18-10 803,15 0-883,19-2 881,-15-6-1402,-20-5 1551,11 0-1617,11 1 1615,-14-3-1530,-19-3 1506,-12-2-9947,1 0-1312,-42-6 14613,2-1-1461,-3 0-13401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2.95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3117.24414"/>
      <inkml:brushProperty name="anchorY" value="-17127.44531"/>
      <inkml:brushProperty name="scaleFactor" value="0.5"/>
    </inkml:brush>
  </inkml:definitions>
  <inkml:trace contextRef="#ctx0" brushRef="#br0">1 146 11928,'0'0'0,"3"7"0,-1-1 1614,1-1-2075,0 4 2316,1 5-2319,0-1 1573,-1-2-1360,2 5 1263,2 8-1265,-1-2 753,-1-4-607,2 6 534,1 6-534,-1-4 104,-1-4 19,2 4-70,2 3 67,-1-4-122,-2-5 138,1 2-137,0 1 135,-1-5-78,-2-3 62,1-2-54,1 0 54,-2-3-17,-1-3 6,1-2 0,-2-4 0,0-1 122,-1-2-157,-2-4 174,-1-8-174,0 0 220,0 1-233,-2-7 240,0-9-240,-1 3 222,2 3-217,-1-6 223,-1-5-225,1 4 151,1 5-130,1-3 120,-1-3-120,2 4 120,-1 6-120,2-2 130,3 0-133,0 4 115,3 1-35,3 2-63,-1 4 235,-2 4-286,2 4 315,4 4-318,-1 2 283,-3 1-272,2 4 266,2 6-266,-2-1 229,-3-2-219,2 6 223,1 7-225,-2-2 319,-2-4-346,1 5 360,1 6-360,-2-4 164,-1-5-108,0 3 90,1 0-93,-2-3 122,-1-4-130,0-4 134,-3-7-134,0-3 115,-1-2-109,-1-7 115,-2-10-118,0 0 36,0 1-12,-2-7 0,0-9 0,0 3-18,0 5 23,1-5-17,1-7 15,0 6 14,1 5-22,3-1 26,3-1-26,0 5 287,1 5-362,3 3 400,6 3-400,-1 3 447,-2 4-460,6 4 475,5 8-478,-1 1 219,-3 0-144,3 5 106,5 8-106,-3-2 31,-4-3-10,2 4 0,2 4 0,-3-3-709,-4-4 912,0 1-1005,0 0 1002,-3-4-1354,-3-4 1455,-1-2-1497,-1-5 1495,-2-2-747,-1-2 533,-2-4-426,0-5 426,0-8-14528,0 1 12920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3.43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1887.5127"/>
      <inkml:brushProperty name="anchorY" value="-17684.50586"/>
      <inkml:brushProperty name="scaleFactor" value="0.5"/>
    </inkml:brush>
  </inkml:definitions>
  <inkml:trace contextRef="#ctx0" brushRef="#br0">197 176 11832,'0'0'0,"4"-2"0,0 1 1558,-1-1-2003,0 0 2226,0-4-2226,-1 0 1890,0 1-1794,-2-3 1755,-3-4-1758,0 1 1331,0 2-1208,-3-3 1155,-4-5-1158,1 2 712,1 3-584,-1-2 520,-3 0-520,1 2 586,3 2-605,-3 4 614,-5 7-614,1 2 511,3 1-481,-3 7 475,-1 8-478,2 0 462,3-2-457,1 7 454,2 7-454,3-3 435,2-5-429,3 7 435,5 6-438,0-4 338,0-6-309,4 4 294,6 3-294,-1-5 256,-1-6-245,4 0 240,4 0-240,-2-4 166,-3-5-145,4-3 134,4-6-134,-3-4 199,-4-1-217,1-4 226,2-7-226,-4 0 95,-3 2-58,-1-5 50,-1-4-53,-2 2 72,-3 2-77,-1-2 90,-1-2-93,-2 2 150,0 3-166,-1 0 183,0 2-185,-1 2 83,1 3-54,1 4 50,1 5-53,0 2 44,0 0-41,2 6 40,3 7-40,-1 0-109,-1-2 152,2 4-174,3 6 174,-2-3-911,-1-3 1121,1 2-1226,3 3 1226,-1-3-1301,-3-4 1323,3-3-1325,1-6 1322,-2-3-564,-1-4 348,1-4-240,1-9 240,-3 1-7503,0-2-1120,7-11 7017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3.90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1026.99609"/>
      <inkml:brushProperty name="anchorY" value="-18505.45508"/>
      <inkml:brushProperty name="scaleFactor" value="0.5"/>
    </inkml:brush>
  </inkml:definitions>
  <inkml:trace contextRef="#ctx0" brushRef="#br0">35 193 12280,'0'0'0,"1"11"0,0-3 1614,-1-1-2075,1 7 2306,2 8-2306,-1-1 1746,-1-3-1586,3 8 1506,1 11-1506,0-3 918,-1-5-750,2 7 666,2 12-666,0-5 209,-2-8-79,2 6 23,1 8-25,-1-7 91,-1-8-110,0 3 120,-1 1-120,-1-6 344,-1-8-408,0-2 450,-1-4-453,-1-5 379,-1-5-357,-1-6 346,-4-12-346,1-2 253,-1 0-227,-2-10 223,-5-11-225,0 2 245,2 4-251,-2-10 263,-2-14-265,2 5 154,1 8-122,-1-13 115,-1-17-118,1 7 120,3 11-120,0-8 130,3-6-133,2 9 68,1 12-49,3 0 50,4 5-53,0 8 35,0 8-29,4 5 26,-7 15-22,0 1 1,-1-1-1,0 1 0,1 0 1,-1 0-1,1 0 0,3-2 1,9-4 49,-2 3-62,4 5 66,3 5-66,-3 0 131,-2 1-150,1 3 160,3 6-160,-3-1 76,-3-2-52,-1 3 50,-2 4-53,-3-2 82,-2-3-90,-2 2 94,-3 2-94,-1-2-65,-1-4 111,-3 2-134,-2-1 134,1-2-685,0-2 842,0-1-920,-3 0 920,1-1-1414,1-3 1555,0 0-1626,-2 0 1626,1-1-796,2-2 559,-1 0-439,-2-1 438,-18-3-15366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4.42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0477.69434"/>
      <inkml:brushProperty name="anchorY" value="-19128.09766"/>
      <inkml:brushProperty name="scaleFactor" value="0.5"/>
    </inkml:brush>
  </inkml:definitions>
  <inkml:trace contextRef="#ctx0" brushRef="#br0">58 97 12552,'0'0'0,"0"3"1801,0-1-2316,1 2 2574,1 5-2574,-1 0 1939,1-1-1757,0 6 1666,3 6-1666,-1 0 1013,0-3-827,2 6 734,2 9-734,-1-4 220,-1-4-73,2 10 0,4 13 0,-2-3 0,-2-7 0,2 8 0,1 12 0,-2-7 0,-1-9 0,0 7 0,1 9 0,-1-8 0,-1-10 0,-1 0 0,-2-6 0,-1-7 168,-1-8-216,-3-7 250,0-11-203,1 0-1,0 0 1,0 0 0,0 0 0,0 0 0,0 0-1,0 0 1,0 1 0,0-1 0,0 0-1,0 0 1,-1 0 0,1 0 0,0 0 0,0 0-1,0 0 1,0 0 0,0 0 0,0 0 0,0 1-1,-1-1 1,1 0 0,0 0 0,0 0 0,0 0-1,0 0 1,0 0 0,-1 0 0,1 0 0,0 0-1,0 0 1,0 0 0,0 0 0,0 0 0,0 0-1,-1 0 1,1-1 0,0 1 0,0 0-1,0 0 1,0 0 0,-6-2 101,1-3-121,-4-10 115,-5-13-118,0 0 46,2 4-25,-3-15 23,-8-20-25,4 4-2,2 8 10,-1-11-5,0-12 2,3 10-46,4 11 59,1-8-66,3-8 66,2 8-104,1 13 115,3-4-110,4 0 107,1 9-69,-1 10 59,6 3-45,-7 25 35,-1-1 0,1 0 0,-1 0 0,1 0 0,-1 1 0,1-1 0,0 1 0,2-3-1,12-6-22,-2 4 27,6 6-26,6 11 26,-3 1-8,-4-1 3,2 6 0,2 6 0,-4-2 0,-4-3 0,0 3 0,-2 4 0,-4-4 10,-2-4-13,-2 1 23,-3 0-25,-2-3-133,-1-3 178,-2-1-190,-4 0 187,0-2-1008,0-3 1243,-3 0-1350,-4-1 1347,2-1-1617,1-2 1695,-2 1-1724,0-1 1721,1 0-871,3-1 628,-6 1-11855,10-1 15098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4.91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9884.68945"/>
      <inkml:brushProperty name="anchorY" value="-19865.24609"/>
      <inkml:brushProperty name="scaleFactor" value="0.5"/>
    </inkml:brush>
  </inkml:definitions>
  <inkml:trace contextRef="#ctx0" brushRef="#br0">1 361 12464,'0'0'2800,"4"2"-3034,1 0 1382,0 0-1409,2 0 1306,2 0-1306,-1 1 447,-1-2-202,2 0 80,3-1-80,0 0-461,-3-1 616,3 0-684,5-1 681,-2 1-942,-3 0 1017,3-2-1044,3-2 1041,-3 0-1003,-2 1 992,1-3-986,3-4 986,-3 2-725,-3 1 651,1-4-604,0-5 601,-2 0-190,-3 4 73,-1-6-14,-2-5 14,-1 2 108,-2 4-143,-1-2 160,-5-4-160,0 3 589,1 5-712,-3-1 774,-4-1-774,2 3 783,1 4-785,-2 0 796,-2 2-799,1 2 1033,3 2-1100,-5 4 1134,-5 5-1134,2 3 1031,2-1-1001,-3 7 995,-1 9-998,3-2 888,3-2-856,1 7 840,3 9-840,2-3 756,2-6-732,4 6 720,4 5-720,1-5 627,1-7-600,3 4 586,4 1-586,-1-4 567,-1-6-562,3 1 560,4 0-560,-1-3 178,-4-4-69,5-1 23,3-2-25,-2-3-86,-3-2 118,3-1-134,6-3 134,-4-1-685,-3-1 842,2 0-920,2-1 920,-3 1-1526,-5 0 1699,1 1-1786,0 5 1786,-4-1-1749,-2 1 1739,-3 2-1734,-1 3 1734,-3-1-912,0-2 677,-1 10-8855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5.64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8883.4834"/>
      <inkml:brushProperty name="anchorY" value="-20610.19531"/>
      <inkml:brushProperty name="scaleFactor" value="0.5"/>
    </inkml:brush>
  </inkml:definitions>
  <inkml:trace contextRef="#ctx0" brushRef="#br0">97 429 13176,'0'0'0,"0"6"2601,1 8-2820,-1 1 1416,1-2-1477,0 6 1410,1 5-1413,-1-3 872,1-3-717,0 1 650,0 1-653,1-3 196,-1-5-65,1 1 0,1-3 0,1-2-9,-2-2 12,1-4-5,-2-5 2,-1-2 94,0-1-121,-2-7 143,-4-10-145,-1 0 426,1 3-506,-3-8 546,-6-10-546,2 4 611,1 6-630,-2-6 650,-1-7-653,2 6 738,3 6-762,0-3 783,2-5-785,1 5 758,2 7-750,4-2 755,5-2-758,2 6 602,-1 5-557,6 0 534,7 1-534,-1 3 160,-2 5-53,4 0 0,5 3 0,-2 1-681,-5 2 876,4 2-965,2 1 962,-3 1-1697,-4-1 1908,-3 1-8205,0 0-968,-10-1 11693,0 1-1169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8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15416,'-1'1'67,"1"0"1,-1 0 0,1 0 0,-1 0 0,1 0 0,0 0-1,0 0 1,-1 0 0,1 0 0,0 0 0,0 0 0,0 0 0,0 0-1,0 0 1,0 2 0,3 16 1695,-2-15-1350,-1 1-100,0 0 1,1 0 0,0 0 0,2 8-1,1 4-61,5 29 18,-5-22 172,24 130 94,-20-115-530,43 209 14,-42-195 42,27 202 15,-31-209-84,2 141-83,-8-158-324,-2-10 196,-1 1-1,-9 28 0,13-47 198,0-1 0,0 0 0,0 0 0,0 0 0,0 1 0,0-1 0,0 0 0,0 0 0,0 1 0,-1-1 0,1 0 0,0 0 0,0 0 0,0 1 0,0-1 0,0 0-1,0 0 1,0 0 0,-1 1 0,1-1 0,0 0 0,0 0 0,0 0 0,0 0 0,-1 0 0,1 1 0,0-1 0,0 0 0,0 0 0,-1 0 0,1 0 0,0 0 0,0 0 0,-1 0 0,1 0-1,0 0 1,-1 0 0,0 0-32,0 0 1,0 0-1,-1 0 0,1-1 0,0 1 0,0 0 0,0-1 0,0 1 0,0-1 0,0 1 0,-1-1 0,1 0 0,0 1 0,1-1 0,-1 0 0,-1-1 1,-10-14-70,10 13 35,1 2 20,0 0 0,0-1 0,0 1 0,1-1 0,-1 1 0,1-1-1,-1 1 1,1-1 0,-1 0 0,1-1 0,-27-158-852,19 110-1229,-8-45-5884,38 224 6034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6.14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8179.52686"/>
      <inkml:brushProperty name="anchorY" value="-20693.89648"/>
      <inkml:brushProperty name="scaleFactor" value="0.5"/>
    </inkml:brush>
  </inkml:definitions>
  <inkml:trace contextRef="#ctx0" brushRef="#br0">281 5 13000,'0'0'2832,"-5"0"-3068,-1-1 1629,1 0-1724,-2 1 1654,-4-1-1654,2 0 1150,1 1-1006,-3 1 934,-4 3-934,1 1 635,3-1-549,-5 4 515,-2 7-518,2-1 614,2-1-641,-1 6 654,-3 9-654,3-2 691,3-4-701,0 6 706,0 10-706,2-5 678,3-6-670,0 6 666,4 5-666,1-6 554,1-6-522,2 2 506,5 3-506,-1-5 525,0-6-531,4 1 543,4 1-545,0-5 154,-2-3-42,4-2-14,7-2 14,-2-2-658,-3-3 842,5-2-925,7-2 922,-4-1-1246,-4 0 1339,4-2-1386,5-4 1386,-3 1-1853,-6 1 1987,3-2-2045,1-3 2042,-4 1-1022,-4 1 731,-2-3-586,-2-6 586,3-12-14642,-4 2 12956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6.37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7470.72754"/>
      <inkml:brushProperty name="anchorY" value="-21703.13281"/>
      <inkml:brushProperty name="scaleFactor" value="0.5"/>
    </inkml:brush>
  </inkml:definitions>
  <inkml:trace contextRef="#ctx0" brushRef="#br0">0 0 13000,'0'0'0,"1"12"0,-1-3 1913,1-1-2460,1 7 2734,1 9-2734,1-2 2136,-1-2-1965,1 8 1880,2 13-1880,0-5 1283,-2-4-1112,2 10 1026,2 14-1026,0-6 485,-1-8-331,2 17 263,4 26-265,-1-7 126,-3-13-86,3 11 66,1 8-66,-2-13-223,-2-15 305,0 1-337,-1-3 335,-1-11-931,-2-11 1101,-1-4-1177,-1-6 1175,-1-6-1557,-1-6 1666,1 9-10569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6.87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6770.8916"/>
      <inkml:brushProperty name="anchorY" value="-23503.37305"/>
      <inkml:brushProperty name="scaleFactor" value="0.5"/>
    </inkml:brush>
  </inkml:definitions>
  <inkml:trace contextRef="#ctx0" brushRef="#br0">243 55 14616,'0'0'0,"-15"-9"2109,7 4-2712,-1-1 3014,-4-2-3014,2 2 2304,3 1-2101,-3 0 2000,-1 0-2000,1 2 1319,3 1-1124,-4 4 1035,-6 6-1038,2 1 462,2-1-297,-1 7 223,-2 8-225,3-2 161,4-3-143,1 5 134,3 7-134,2-4 124,3-5-121,2 3 130,4 4-133,1-4 264,-1-5-301,4 2 330,3 1-333,-1-4 156,-2-4-105,3 1 80,3-1-80,-1-2 108,-3-3-116,3-1 130,3-1-133,-3-2 115,-2-2-109,2-1 115,1-3-118,-2-1 64,-3 0-48,0-2 50,-1-3-53,-1 0 16,-3 1-5,-1-2 10,-3-2-13,0 1 14,-1 1-14,-1 1 23,-2 0-25,0 1 45,0 2-51,0 2 54,1 3-54,0 0 35,1 1-29,0 2 35,2 4-38,0-1-53,0-1 80,2 4-85,2 2 82,0 0-556,-1-3 692,2 2-760,1 2 760,-1-2-1236,-1-2 1372,1 0-1440,2-1 1440,-1-1-1850,-1-2 1967,1-1-2026,-1-2 2026,0-1-1065,-3 0 791,1-3-645,-1-4 642,1-17-16390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7.27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6162.84912"/>
      <inkml:brushProperty name="anchorY" value="-24438.80273"/>
      <inkml:brushProperty name="scaleFactor" value="0.5"/>
    </inkml:brush>
  </inkml:definitions>
  <inkml:trace contextRef="#ctx0" brushRef="#br0">328 79 11656,'0'0'0,"-1"-7"0,0 2 1848,1-1-2376,-2 0 2640,-3-3-2640,1 2 2014,1 1-1835,-2 0 1755,0 0-1758,1 1 1154,0 1-981,-4 1 894,-9 0-894,1 0 371,1 1-221,-5 2 146,-4 0-146,2 1 295,4 0-338,-3 3 360,-2 3-360,2 0 379,6-1-384,-2 3 386,1 6-386,3-1 321,3-2-303,2 4 294,3 3-294,2-2 340,1-3-353,4 2 360,5 2-360,0-2 174,0-3-121,4 0 103,8 2-105,-1-2 78,-3-3-70,6 0 66,6 1-66,-3-3 47,-3-1-42,3 0 40,4 2-40,-4-2 22,-5-1-17,1 2 23,1 1-25,-4-1 17,-5-1-15,0 2 14,-2 2-14,-3-1 4,-3-2-1,-2 2 0,-4 4 0,-2-2 0,0-1 0,-2 1 0,-5 2 0,1-2-112,1-3 144,-2 1-160,-3 0 160,1-2-468,3-1 556,-2-1-600,0-1 600,3 0-898,1-2 983,-2-1-1026,-3-1 1026,1 0-1596,2-1 1759,-3-1-1839,-1-1 1839,1 0-898,4 0 629,-3-2-494,-1-3 494,-7-7-12804,2 1 11244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7.57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6912.51318"/>
      <inkml:brushProperty name="anchorY" value="-24350.91797"/>
      <inkml:brushProperty name="scaleFactor" value="0.5"/>
    </inkml:brush>
  </inkml:definitions>
  <inkml:trace contextRef="#ctx0" brushRef="#br0">594 30 12912,'0'0'0,"-10"2"0,3-1 1792,1 1-2304,-3-2 2569,-1-3-2572,1 1 2004,1-1-1841,0-1 1760,-2-2-1760,1 1 1107,2 1-920,-2 1 835,-1 1-838,0 0 280,2 2-120,-2 1 40,-3 4-40,1 0 78,2 0-89,-1 3 94,-1 4-94,2-1 94,2-2-94,0 4 103,1 3-105,0-1 246,3-3-286,-2 4 315,0 5-318,1-3 152,1-3-104,-3 4 90,-4 6-93,1-3 28,1-4-9,-7 5 0,-8 5 0,1-4-728,2-4 936,-8 3-1040,-12 5 1040,3-5-1058,7-4 1063,-23 13-15122,38-23 19138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13.08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8022.04785"/>
      <inkml:brushProperty name="anchorY" value="-24313.15039"/>
      <inkml:brushProperty name="scaleFactor" value="0.5"/>
    </inkml:brush>
  </inkml:definitions>
  <inkml:trace contextRef="#ctx0" brushRef="#br0">1 0 14792,'0'0'5601,"0"9"-5780,0-1 982,1 1-982,0 7 894,0 10-894,1-2 268,-1-3-89,2 11 0,2 15 0,-1-4 19,0-6-24,3 9 26,2 13-26,-1-8 54,0-9-62,2 9 66,4 12-66,0-9 225,-3-10-271,1-1 294,2-5-294,-2-9 378,-3-9-402,2-8 414,-11-12-335,0 0 1,1 0-1,-1 0 1,1 1-1,-1-1 1,1 0 0,-1 0-1,0 0 1,1 0-1,-1 0 1,1 0-1,-1 0 1,1 0-1,-1 0 1,0 0 0,1 0-1,-1 0 1,1 0-1,-1-1 1,0 1-1,1 0 1,-1 0-1,1-1 1,8-4 222,-2-3-270,0-13 263,0-17-265,-2 1 247,-2 4-242,3-15 250,2-19-253,0 5 170,-1 11-146,3-9 134,5-7-134,-2 10 199,-2 12-217,3 2 226,1 6-226,-1 9 142,-4 10-118,3 4 106,-11 13-88,0 0 1,-1 0-1,1 0 0,-1 0 1,1 1-1,0-1 0,2 0 1,10-2 96,-2 3-118,1 7 120,4 9-120,-3 1 111,-2-2-108,1 7 106,2 7-106,-3-2 59,-2-4-46,-1 3 50,1 5-53,-2-5 72,-3-4-77,1-2 80,-2-1-80,-1-5 24,0-3-8,-2-7 10,0-7-13,0-3 4,-1-1-1,1-5 0,-1-10 0,1 2-74,-1 3 95,2-5-97,4-7 95,-1 4-66,0 5 58,4-4-54,7-3 54,-1 4-7,-2 4-7,5 1 23,6-1-25,-3 5 194,-4 3-242,5 3 266,5 6-266,-3 2 303,-5 2-314,4 7 330,2 9-333,-3 0 175,-5-2-129,1 8 115,2 10-118,-3-3-29,-4-5 72,0 7-94,0 8 94,-3-6-1083,-3-5 1365,0 1-1506,-1 3 1506,-2-7-1366,-1-5 1326,-1-5-8846,0 0-1169,-2-12 13005,1 0-1300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13.52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6493.80273"/>
      <inkml:brushProperty name="anchorY" value="-25355.09375"/>
      <inkml:brushProperty name="scaleFactor" value="0.5"/>
    </inkml:brush>
  </inkml:definitions>
  <inkml:trace contextRef="#ctx0" brushRef="#br0">406 114 14432,'0'0'0,"-21"15"2249,10-7-2892,9-8 965,1 0-1,-1 1 0,1-1 0,-1 0 1,1 1-1,-1-1 0,-2 0 1,0-2-414,1 1 0,1-1 0,-1 1 1,0 0-1,0-1 0,-2-1 0,-16-11 1981,4-1-2337,-4-4 2250,-2-6-2253,3 3 1554,4 5-1354,12 15 452,1 0-1,0 0 1,0 0-1,-5-2 1,5 3-237,0 1 0,0-1 0,0 1 0,-1-1 1,1 1-1,-5 1 0,-17 1 320,4 2-329,-2 8 226,-2 12-226,4-1 67,4-3-22,2 9 0,3 13 0,4 10-18,6 10 23,6 4-26,9 2 26,0-13-17,0-13 15,-9-32-4,0-1 1,6 8-1,-5-9 1,0-1 0,10 10 0,-7-9 0,16 12 0,-16-14 0,1 0 0,10 4 0,-10-6 0,20 7 0,-21-9 0,0 0 0,14 2 0,-16-4 12,0 0 0,0 0-1,12-2 1,-14 0-14,0 1 0,1-1-1,-1 1 1,0-1 0,7-4 0,-6 3 14,0 0 1,-1 0-1,1-1 1,5-6-1,-5 4-17,0 0 0,9-14-1,4-9 98,-7 4-116,-1-4 120,-4-7-120,-2 4 120,-1 6-120,-3-7 120,-2-7-120,-1 4 46,1 7-25,-3-4 14,-2-5-14,1 5-322,1 8 418,-2-2-466,-1 1 466,1 5-1166,1 5 1366,1 3-8829,-1-3 2083,5 13 8389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14.07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7075.17822"/>
      <inkml:brushProperty name="anchorY" value="-24736.2793"/>
      <inkml:brushProperty name="scaleFactor" value="0.5"/>
    </inkml:brush>
  </inkml:definitions>
  <inkml:trace contextRef="#ctx0" brushRef="#br0">288 0 14168,'0'0'3071,"0"7"-3327,1 0 1716,-1 0-1804,2 9 1720,2 13-1720,-1-1 1048,0-3-856,2 9 770,3 14-773,-1-5 195,-1-6-29,4 16-45,4 26 42,0-7-142,-2-10 171,4 11-177,3 11 175,-2-12-99,-3-15 77,2 2-57,2-1 55,-3-11-91,-4-12 101,0-4-97,-3-7 95,-2-7-38,-1-7 22,-4-4-5,-2-6 2,-2-2 0,0-1 0,-5-4 0,-8-9 0,2 0 66,0 3-85,-3-4 94,-7-4-94,4 3 252,3 4-297,-7-1 330,-9 0-333,3 3 296,5 3-285,-7 4 280,22 6-252,-18 1 0,-5 2 374,6 1-437,-2 6 463,-2 9-465,6-1 317,6-3-275,2 5 263,2 6-265,5-3 462,4-4-518,4 2 555,3-17-474,0 0 0,0-1 0,3 8 0,4 11 290,0-6-321,8 1 303,-10-15-259,-2 0-1,1 0 1,7 3 0,13 5 55,-2-3-43,6-3 23,10-4-25,-5-1-95,-5-2 129,3-2-137,4-3 135,-6-1-638,-6 2 782,-1-1-854,0-3 854,-6 2-1237,-4 2 1346,-2-1-1400,-4 1 1400,-1 1-662,-3 2 451,-2 0-337,-1 0 335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14.83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6387.41162"/>
      <inkml:brushProperty name="anchorY" value="-26405.6875"/>
      <inkml:brushProperty name="scaleFactor" value="0.5"/>
    </inkml:brush>
  </inkml:definitions>
  <inkml:trace contextRef="#ctx0" brushRef="#br0">139 289 13624,'0'0'0,"8"4"0,-3-1 1829,1 0-2352,2 2 2623,3 1-2625,0 0 1963,-3-1-1774,5 2 1690,4 3-1693,-2-1 1190,-2-1-1046,4 1 983,4 0-985,-2-1 295,-3-2-98,3 1 0,3-2 0,-3-1 10,-3-1-13,1-2 14,3-4-14,-4-1 42,-3 0-50,-1-4 54,-4-9-54,-1 2 16,-4 1-5,-2-7 0,-7-8 0,0 2 0,-1 5 0,-5-7 0,-7-6 0,1 4 271,3 5-348,-3-1 386,-4-1-386,4 5 498,3 6-530,-6 2 546,15 14-459,1-1 0,1 1 0,-1 0 1,-6-1-1,-18-2 440,5 4-522,-5 4 530,-6 10-533,5 1 590,6-2-606,-2 7 623,0 7-625,4-2 523,6-3-494,3 4 480,4 8-480,3-4 462,3-6-457,7 5 454,-1-20-394,0 0 1,5 9 0,16 23 103,10 1-81,6 1 50,6-3-53,-7-9-68,-9-9 103,1-4-110,4-3 107,-6-5-825,-6-4 1031,3-2-1134,4-4 1134,-4-1-1517,-5-1 1626,3-5-1680,2-6 1680,-4 0-2090,-5 1 2207,1-8-2257,-2-8 2255,-3 1-1143,-4 4 825,-1-9-657,-3-14 655,-1-29-14140,-2 5 12449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15.03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5402.37061"/>
      <inkml:brushProperty name="anchorY" value="-26847.68164"/>
      <inkml:brushProperty name="scaleFactor" value="0.5"/>
    </inkml:brush>
  </inkml:definitions>
  <inkml:trace contextRef="#ctx0" brushRef="#br0">0 29 11296,'0'0'0,"0"-6"0,0 3 1960,0-1-2520,0 0 2800,1 0-2800,0 0 2436,1 1-499,2 7-1836,-1 0 1808,1 0-1669,2 7 1610,4 10-1613,-1-1 1128,-1-1-989,4 10 930,5 17-933,-1-4 738,-3-6-682,7 17 654,8 22-654,8 20 504,7 17-461,1 7 440,0-1-440,-9-23 142,-10-25-57,-2-8 14,-2-6-14,-5-14-350,-4-13 454,0-2-497,0-4 495,-3-5-1231,-1-6 1441,-1-3-1537,0-5 1535,-1-3-1730,-2-1 1786,-1-5-1814,-2-5 1814,0 0-937,-1 1 686,-1-7-550,-1-11 547,-1-19-13930,1 2 12295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9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0 107 10400,'0'0'10367,"2"-5"-10120,3-4-177,0 0-1,1 1 1,-1-1-1,2 1 1,9-10-1,-11 13-47,0 1 0,0 0 0,0 0 0,1 1 0,-1 0 0,1 0 0,0 0 0,0 1-1,0-1 1,0 1 0,1 1 0,-1-1 0,8 0 0,-13 2-21,0 0-1,0 0 1,0 0-1,0 0 1,0 0 0,0 1-1,0-1 1,0 0-1,0 0 1,1 1 0,-1 0-1,1 0 1,-1 0-1,0 0 1,0-1-1,0 1 1,-1 0-1,1 1 1,0-1-1,1 2 1,-1-1-1,0 0 0,0 0 1,0 0-1,0 0 0,0 1 0,1 2 0,-2-1 0,0-1 0,0 0 0,-1 0-1,1 1 1,-1-1 0,1 0-1,-1 0 1,0 0 0,-2 4 0,2-5-3,-3 6-22,-2-1-6,0-1 0,-1 1 0,0-1 0,0-1 1,0 1-1,-1-1 0,-12 6 0,-12 1-138,30-11 148,1 0-89,6 1-77,0 0 89,71 25-98,-57-19 144,92 40-12,-86-35 30,103 75-4,-119-82 42,12 13 0,64 61 8,6 13 18,-80-82 40,11 14 0,108 153 118,-111-146-88,17 39 0,-11-6-56,-19-42 78,0 24 3,-5-39-119,-1 0 1,-1 0-1,-1 11 0,2-17-7,0 0 0,-1 0 0,1 0 0,0 0 0,-1 0 0,0 0 0,1 0 0,-1-1 0,0 1 0,0 0 0,0 0 0,0-1 0,0 1 0,-1-1 0,1 1 0,0-1 0,-1 1 0,1-1 0,-1 0 0,-2 2 0,4-3-2,0 0-1,0 0 1,0 0-1,-1 0 1,1 1 0,0-1-1,0 0 1,0 0-1,0 0 1,0 0 0,-1 0-1,1 0 1,0 0-1,0 0 1,0 0 0,-1 0-1,1 0 1,0 0-1,0 0 1,0 0 0,0 0-1,-1 0 1,1 0-1,0 0 1,0 0 0,0 0-1,0 0 1,-1 0-1,1 0 1,0-1 0,-4-1-27,0-1 1,0 1 0,1-1-1,-1 0 1,1-1 0,-4-3-1,1-3-390,-13-52-238,19 61 609,0 0 1,0 0 0,-1 1 0,1-1-1,0 0 1,0 0 0,0 0 0,0 1-1,0-1 1,0 0 0,0 0 0,0 0-1,0 1 1,1-1 0,-1-1 0,3-7-103,-1 1-1,1-1 1,1 1 0,0 0 0,0 0 0,0 0 0,10-12-1,25-22-1321,-32 35 535,34-37-9682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15.57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4380.28564"/>
      <inkml:brushProperty name="anchorY" value="-28416.75977"/>
      <inkml:brushProperty name="scaleFactor" value="0.5"/>
    </inkml:brush>
  </inkml:definitions>
  <inkml:trace contextRef="#ctx0" brushRef="#br0">390 24 13448,'0'0'0,"0"-5"0,-1 2 1549,0 0-1992,0 0 2214,-2 0-2214,0 0 1822,0 1-1710,-2 1 1663,-3 2-1665,1 1 994,1 0-802,-5 3 706,-7 6-706,0-2 202,3 0-58,-6 3-14,-6 3 14,3-1-14,4-2 14,-2 0-14,-3 1 14,4-2 23,5-2-34,-2 0 50,-2 1-53,3-1 231,4-2-281,0 0 315,1 1-318,2-1 302,3-2-297,4 1 294,5 0-294,1-1 172,1 0-137,6 0 130,8 1-133,-1 0 134,-1-1-134,7 1 143,9 5-145,-2-2 43,-4-1-14,5 4 0,8 5 0,-5-1 0,-6-3 0,3 6 0,3 5 0,-5-2 19,-7-4-24,2 6 35,-1 7-38,-1 6 115,-3 5-136,-4 2 146,-6 0-146,-8-34 111,0 20 0,-2-23-93,1 0 0,-1 0 1,-2 7-1,1-8 56,1-1 0,-1 1 0,-4 6 0,4-7-56,0-1-1,-1 0 1,-4 7 0,-6 5 117,1-6-130,-5-2 120,-13-2-120,3-2-188,3-1 276,-7 0-310,-9 1 307,5-1-1034,6-1 1242,5 0-7913,0 0-1021,17-1 11553,-1 0-1155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6.02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22.91333"/>
      <inkml:brushProperty name="anchorY" value="-35625.37109"/>
      <inkml:brushProperty name="scaleFactor" value="0.5"/>
    </inkml:brush>
  </inkml:definitions>
  <inkml:trace contextRef="#ctx0" brushRef="#br0">1 147 9864,'0'0'0,"3"-3"0,-1 1 1465,0 0-1884,0 0 2094,1-2-2094,-1 2 1935,0-1-1889,1 0 1866,0-1-1866,1 1 1512,-1 0-1411,1 0 1360,2-2-1360,-1 2 846,0 0-699,1-1 626,3 1-626,0 0 262,-2 0-158,3 0 106,4-1-106,-2 1-407,-1-1 553,4 0-617,4-3 615,-1 1-1650,-4 1 1946,6-1-2084,9 0 2081,-3 1-998,-4 0 689,7 0-534,10-1 534,23-4-11099,-5 0 9610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6.13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62.58215"/>
      <inkml:brushProperty name="anchorY" value="-35987.01953"/>
      <inkml:brushProperty name="scaleFactor" value="0.5"/>
    </inkml:brush>
  </inkml:definitions>
  <inkml:trace contextRef="#ctx0" brushRef="#br0">0 0 8432,'0'0'0,"33"8"709,-17-5-912,10 2 1023,13 1-1025,-3-1-616,-5-1 1085,7 2-1320,9 1 1320,-6-1-396,-8 0 132,10 1 0,13 3 0,33 7-6505,-6-3 5451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8.50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080.85498"/>
      <inkml:brushProperty name="anchorY" value="-36599.41406"/>
      <inkml:brushProperty name="scaleFactor" value="0.5"/>
    </inkml:brush>
  </inkml:definitions>
  <inkml:trace contextRef="#ctx0" brushRef="#br0">1 41 15152,'0'0'0,"3"8"0,-1-1 2127,0-2-2735,3 8 3040,5 12-3040,-1-1 2294,-1-2-2081,5 12 1974,4 19-1974,-1-3 1264,-3-7-1061,4 21 960,6 30-960,-3-8 288,-3-12-96,1 14 10,3 15-13,-3-15 70,-4-18-86,2 2 103,1-3-105,-2-14 442,-3-14-538,-8-34 273,-1 0 1,5 10-1,-6-17-165,-1 2 0,0-1 0,0 0 0,0 0 0,0 0 0,1 0 0,-1 0 0,0 0 0,1 0 0,-1 0 0,1-1 0,2 2 0,-4 0 50,2-2 0,-1 1 0,1-1 0,-1 1-1,0-1 1,1 1 0,-1-1 0,1 0 0,0 0 0,1 0 0,11-1-153,-11-3 178,-1 3-1,0-1 0,0 0 1,0 0-1,0 0 0,3-5 1,3-8-124,6-18 1,6-15 441,-3 4-477,2-21 466,4-25-466,-3 8 289,-4 13-239,0-15 223,1-20-225,-3 14 86,-3 17-46,-1-7 35,0-5-38,-3 14-324,-2 16 428,0 3-480,0 6 480,-2 11-1226,0 10 1439,1 14-1546,-4 13 1255,1-1 0,-1-1 0,0 1 0,1-1 1,-1 1-1,0-1 0,1 1 0,-1-1 0,0 1 1,0-1-1,0 1 0,1 0 0,-1-1 0,0 1 1,0 0-1,0 0 0,4 16-1134,-1 2 1391,0-1-8628,0 1-1127,-2-13 12640,0 1-1264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8.83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245.93115"/>
      <inkml:brushProperty name="anchorY" value="-37173.07813"/>
      <inkml:brushProperty name="scaleFactor" value="0.5"/>
    </inkml:brush>
  </inkml:definitions>
  <inkml:trace contextRef="#ctx0" brushRef="#br0">0 0 17119,'0'0'0,"1"7"3626,1 13-3930,1 0 1829,-1-2-1874,1 12 1755,1 14-1758,0-4 556,-1-5-212,0 8 40,1 9-40,-1-7-1061,0-9 1376,0 4-1534,0 3 1534,0-8-1973,-1-7 2098,0-4-2160,0-6 2160,-1-6-1086,0-5 779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8.93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807.84546"/>
      <inkml:brushProperty name="anchorY" value="-38289.52734"/>
      <inkml:brushProperty name="scaleFactor" value="0.5"/>
    </inkml:brush>
  </inkml:definitions>
  <inkml:trace contextRef="#ctx0" brushRef="#br0">1 1 10488,'0'0'0,"4"8"0,0-3-19,-1 0 24,5 8-6154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9.33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336.09717"/>
      <inkml:brushProperty name="anchorY" value="-38830.14453"/>
      <inkml:brushProperty name="scaleFactor" value="0.5"/>
    </inkml:brush>
  </inkml:definitions>
  <inkml:trace contextRef="#ctx0" brushRef="#br0">0 260 14704,'0'0'3279,"4"6"-3552,0 0 1648,0 1-1690,3 1 1574,4 3-1574,-1-1 566,-2-3-278,4 0 134,5-2-134,-2-1-128,-1-2 203,4-3-240,10-2 240,-4-1-240,-3 0 240,6-2-240,8-4 240,-4 0-128,-5 2 96,4-3-70,4-6 67,-4 2-94,-6 3 102,-1-6-106,0-5 106,-5 2-32,-5 3 11,-1-3 0,-4-2 0,-3 4 112,-1 3-144,-5 0 170,-5-2-173,0 4 528,-1 3-629,-7 3 690,-11 4-693,0 3 628,4 1-609,-6 7 600,-7 10-600,5 0 572,4-1-564,-1 10 560,-2 14-560,4-3 504,6-5-488,0 12 480,1 17-480,4-7 368,3-8-336,5 8 330,8 7-333,2-9 72,1-11 3,7 0-40,-8-31 35,0-1 0,8 12-1,9 10-1023,-3-8 1312,4-4-1445,-18-16 1226,0-1 0,0 0 0,9 3 0,11 3-1121,-4-4 1308,2-5-1285,3-4 1282,-3-1-673,-5 0 500,2-3-414,0-4 414,-7 3-7469,2-2-1089,9-8 6882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9.73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376.31299"/>
      <inkml:brushProperty name="anchorY" value="-39780.72656"/>
      <inkml:brushProperty name="scaleFactor" value="0.5"/>
    </inkml:brush>
  </inkml:definitions>
  <inkml:trace contextRef="#ctx0" brushRef="#br0">0 0 14792,'0'0'0,"3"16"0,0-5 1875,0 9-535,2 9-1608,-1-2 1684,-1-4-1744,2 7 1640,1 7-1640,0-3 1136,-1-7-992,2 5 930,2 2-933,0-4 280,-2-7-93,2 0 0,5 0 0,-2-4 0,-1-6 0,2-2 0,5-4 0,-3-3 0,-2-3 0,2-5 0,4-9 0,-3-1 10,-4 2-13,4-6 23,3-7-25,-2 3 54,-4 3-62,4-1 66,1 1-66,-1 3 141,-4 4-163,2 4 183,-13 9-152,0-2 0,-1 1 0,1 0-1,-1 0 1,1 0 0,0 0 0,-1 1 0,3 0 0,11 3 237,-3 1-294,1 8 315,3 12-318,-3-2 451,-2-2-488,0 6 506,3 6-506,-3-4 347,-2-6-302,1 2 280,2 2-280,-1-5 420,-3-5-460,3-3 480,5-4-480,-3-5 144,-1-2-48,4-6 10,6-10-13,-2-2-33,-3 2 47,4-9-45,6-13 42,-4 3-422,-4 5 531,3-7-577,4-8 575,-4 5-994,-5 8 1114,2-4-1174,1-5 1174,-4 7-1351,-3 7 1401,-1-2-1426,1 1 1426,-3 5-717,-2 4 515,-1 2-414,0 0 414,-3 6-7530,7-16-2691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30.35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898.66748"/>
      <inkml:brushProperty name="anchorY" value="-40313.11328"/>
      <inkml:brushProperty name="scaleFactor" value="0.5"/>
    </inkml:brush>
  </inkml:definitions>
  <inkml:trace contextRef="#ctx0" brushRef="#br0">0 70 15064,'0'0'0,"2"12"0,0-3 1847,-1 0-2374,1 7 2648,0 13-2652,0-1 2010,0-4-1826,0 11 1734,0 12-1734,0-4 1127,0-6-953,0 17 875,2 27-878,-1-6 227,0-11-40,1 13-45,0 13 42,0-12-40,-1-16 40,0 1-40,1-3 40,-1-13 7,-1-12-20,0-8 26,-1-12-26,0-7 63,0-6-74,-1-13 90,0-20-93,-1-1 28,1 2-9,-1-18 0,1-26 0,0 4-37,0 10 48,2-16-45,2-22 42,1 12-245,-1 15 304,3-8-325,2-7 322,0 14-124,-2 15 68,2 2-40,3 4 40,-2 13-21,-1 10 16,2 10-5,-11 19 2,1-2 0,-1 1 0,1 0 0,-1-1 0,1 1 0,-1 0 0,1 0 0,-1-1 0,1 1 0,-1 0 0,1 0 0,0 0 0,-1 0 0,1 0 0,-1-1 0,1 1 0,-1 0 0,1 1 0,0-1 0,-1 0 0,1 0 0,0 0 0,0-1 0,0 1-1,0 1 0,0-1 0,0 0 0,0 1 0,0-1 0,0 0 1,0 1-1,0-1 0,1 2 0,8 5 4,2 17-5,2 23 2,-1 0 19,-4-5-24,2 14 35,0 19-38,-2-8 40,-3-11-40,2 6 40,1 8-40,-2-11 59,-1-12-64,2-1 75,2-4-78,-1-9 146,-2-9-165,2-6 183,-8-17-152,0 0 1,0 0-1,0 0 0,0 0 0,0 0 1,0 0-1,0 0 0,0-1 0,2 2 1,6 3 96,-1-4-114,3-8 115,2-9-118,-2-1 64,-2 1-48,2-8 50,3-12-53,-3 2 16,-2 5-5,3-16 0,3-25 0,-2 5-9,-2 9 12,3-10-5,4-10 2,-2 10 10,-2 14-13,1 1 23,3 3-25,-3 10 241,-3 11-303,1 8 343,-12 18-281,0 1 1,0-1-1,-1 1 1,1-1-1,0 1 0,0-1 1,0 1-1,0-1 0,0 1 1,0 0-1,-1-1 1,1 1-1,0 0 0,2 0 1,-2-2 25,0 2 1,0 0 0,0 0 0,0 0 0,0 0 0,0 0-1,0 0 1,0 0 0,0 1 0,2-1 0,7 4-81,-8 0 98,0-1 0,0 0 0,-1-1 0,1 1 1,1 3-1,11 43-98,-2 0 126,-2-4-78,2 16 63,2 20-65,-2-9-401,-3-12 534,1 12-590,-1 15 587,-3-12-1221,-1-15 1403,0 5-1485,1 2 1482,-2-14-696,0-12 472,-1-8-7665,0-1-1126,-2-23 11625,0 0-1162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30.71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255.0625"/>
      <inkml:brushProperty name="anchorY" value="-41804.63672"/>
      <inkml:brushProperty name="scaleFactor" value="0.5"/>
    </inkml:brush>
  </inkml:definitions>
  <inkml:trace contextRef="#ctx0" brushRef="#br0">132 0 14256,'0'0'0,"-5"11"2016,3-6-2592,-3 2 2879,-3 3-2879,1-2 2432,0-1-2304,-3 6 2240,-3 8-2240,1-1 1466,1-3-1245,0 9 1134,-2 9-1134,2-2 322,3-6-90,2 10-17,4 12 15,2-6-33,1-6 38,6 7-40,8 7 40,0-7-21,-1-8 16,8 4-5,11 5 2,-2-6 47,-4-9-60,3-2 66,-22-23-57,0 0-1,9 5 1,10 4 328,-6-6-415,-17-8 143,-2 0 0,1 1-1,-1-1 1,1 0 0,-1 0 0,4-1 0,-4 0-62,0 0 0,0 1-1,0-1 1,0 0 0,0 0 0,0 0 0,0-1 0,2-1 0,12-10 158,-4 1-177,-2-11 146,-3-12-146,-2 2 99,-2 5-86,-4-12 90,-4-14-93,-1 6 28,-1 7-9,-1-2 0,-2 0 0,1 9-690,2 8 887,-1 2-986,-2 1 986,1 6-1658,2 5 1850,-1 1-1946,-2 2 1946,2 3-948,1 3 663,0 0-520,3 3 520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30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12912,'-1'0'75,"1"0"0,0 0 0,-1 0 0,1 0 1,0 0-1,-1 0 0,1 0 0,0 0 0,-1 0 1,1 0-1,0 0 0,0 1 0,-1-1 0,1 0 0,0 0 1,-1 0-1,1 1 0,0-1 0,0 0 0,-1 0 1,1 1-1,0-1 0,0 0 0,0 0 0,-1 1 1,1-1-1,0 0 0,0 0 0,0 1 0,0-1 1,0 0-1,0 1 0,0 11 3596,0-9-3142,2 29-241,9 84-82,-8-86-86,12 143 47,-11-133-54,5 74 1,1 32-92,-3 67-66,-7-184-176,-11 68-122,9-91 175,0-6-58,0 0 195,1-1 0,0 1 0,0-1 0,0 1 1,0-1-1,0 0 0,0 0 0,0 1 0,0-1 0,1 0 0,-1 0 1,-1-2-1,-16-27-168,8 14-2457,-10-9-6169,46 58 6648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31.23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864.70703"/>
      <inkml:brushProperty name="anchorY" value="-42526.85547"/>
      <inkml:brushProperty name="scaleFactor" value="0.5"/>
    </inkml:brush>
  </inkml:definitions>
  <inkml:trace contextRef="#ctx0" brushRef="#br0">233 124 13624,'0'0'0,"1"-15"0,0 4 1680,0 1-2160,0-4 2399,0-2-2398,-1 2 1857,0 2-1703,1 1 1635,0 1-1638,-1 2 894,3 6-270,2 9-356,0 2 62,0 1 14,2 11-70,1 15 67,0-1-113,-1-4 127,2 19-134,2 30 134,0-6-41,-3-10 14,3 21 0,2 25 0,3 20 28,3 12-36,0-1 50,-1-10-53,-2-17 240,-1-21-293,-4-22 330,-2-23-333,-3-20 296,-2-16-285,-3-12 175,-1-3-14,0-12-161,0-2 234,-2 1-221,-1-8 223,-4-8-225,1 3 77,0 4-35,-3-6 23,-5-10-25,1 5 17,2 7-15,-5-7 23,-6-6-25,1 6 91,4 7-110,-5 0 120,-7 1-120,3 5 158,5 6-169,-4 6 183,19 10-155,2 0-1,-1 1 1,0-1-1,-7 1 1,-15 1 259,5 2-319,-2 8 343,18-7-293,1 0-1,0 1 1,-5 4 0,-11 13 238,5-2-274,1 6 266,2 9-266,3 8 406,4 8-446,4 3 466,5 0-466,2-10 317,0-11-275,5-5 263,-7-23-223,-1-2 1,1 1-1,-1 0 0,5 4 1,9 9 27,-2-6-14,6-2-5,7-5 2,8-4-392,6-5 504,2-5-550,-1-2 547,-8 0-882,-8 2 978,-4 0-1026,-2-2 1026,-4 1-1344,-5 3 1435,-2-2-1470,-1-2 1467,-2 2-729,-2 1 519,3-9-10771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31.87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582.32715"/>
      <inkml:brushProperty name="anchorY" value="-44243.14063"/>
      <inkml:brushProperty name="scaleFactor" value="0.5"/>
    </inkml:brush>
  </inkml:definitions>
  <inkml:trace contextRef="#ctx0" brushRef="#br0">1 969 12912,'0'0'2720,"7"1"-2947,1 0 1480,-1 0-1546,5 0 1475,5 2-1478,-2 0 855,-2-1-676,4 2 595,7 4-598,-2-1 162,-4-1-37,5 0-17,6 2 15,-4-2 14,-5-1-22,3-1 26,4-3-26,-5 0 185,-4-1-231,0-4 263,-1-6-265,-4-1 154,-4 1-122,-4-6 115,-7-11-118,-1 2 83,-2 4-72,-6-9 66,-7-11-66,1 4 141,2 6-163,-3-4 183,-4-2-185,3 5 261,4 8-283,-3 3 303,16 20-254,0-1 0,-1 0-1,1 0 1,0 1 0,-6-3 0,-8-3 246,3 5-295,12 2 83,0 1-1,-1-1 0,1 0 1,0 0-1,0 1 1,0-1-1,0 1 1,0-1-1,-2 2 1,1 0-34,1 0 0,-1 0 0,0 0 1,1 0-1,-3 4 0,-6 12 357,2-2-438,3 8 454,3 9-454,2-4 407,1-4-393,4 6 386,5 8-386,1-6 255,-1-6-218,5 6 200,7 5-200,-2-4 172,-3-7-164,5 1 170,7 2-173,-4-5 90,-5-6-66,5-4 54,-19-12-47,0-1 1,12 4-1,8 0 9,-4-3-5,2-6 0,-19 1 0,0 0 0,0 0 0,7-4 0,11-8-121,-5 2 156,1-10-174,1-14 174,-5 3-155,-3 5 149,0-19-137,0-28 135,-3 6-199,-2 9 217,-1-17-226,-4-19 226,0 11-58,-2 16 10,-1-8 14,-2-5-14,1 13 378,0 16-482,-1 3 534,2 8-534,-1 11 608,2 10-629,1 15 640,2 24-640,0 5 584,0 1-568,1 21 570,4 28-573,-1-3 564,-1-10-561,2 20 560,2 23-560,0-11 262,-2-16-177,2 16 143,2 20-145,-2-15 71,-2-19-50,0 9 40,0 4-40,-2-14-268,-2-18 356,0 0-400,-1-2 400,-2-12-838,0-11 963,-1-5-1026,-4-8 1026,1-7-1596,-1-5 1759,0-6-1840,-2-9 1840,2-1-906,0-1 639,-1-4-497,0-6 495,1 4-7532,-1-2-1087,-2-12 6904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32.36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832.97754"/>
      <inkml:brushProperty name="anchorY" value="-45300.82422"/>
      <inkml:brushProperty name="scaleFactor" value="0.5"/>
    </inkml:brush>
  </inkml:definitions>
  <inkml:trace contextRef="#ctx0" brushRef="#br0">474 106 13984,'0'0'0,"-5"-10"0,1 2 1670,1 1-2147,-2-2 2386,-3-3-2386,0 3 1826,2 1-1666,-3-1 1586,-2 1-1586,2 1 979,1 1-806,-3 2 720,-7 0-720,2 1 216,2 2-72,-5 2 10,-8 5-13,3 1 4,3-1-1,-4 4 0,-7 3 0,4-1 66,5-1-85,-2 1 94,-2 3-94,4-1 495,5-3-609,2 2 666,3 1-666,4-1 507,3-3-462,4 1 440,6 1-440,2-2 282,0-2-237,5 0 223,7 2-225,-1-2 263,-2-1-274,3 0 280,5 1-280,-3-1 215,-4-1-196,3 2 195,2 2-198,-3 0 98,-4-2-69,1 5 63,0 7-65,-4-1 47,-2-3-42,-1 6 40,-3 6-40,-1-3 31,-2-4-28,-3 2 26,-3 1-26,-1-4 17,0-5-15,-3-1 14,-4-3-14,0-3-238,3-3 310,-8-3-346,-9-8 346,0 0-1401,5-1 1703,-4-5-1854,-3-6 1854,4 0-762,6 3 450,3 3-7477,1-1-1106,10 9 11365,0 0-1136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32.51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865.38281"/>
      <inkml:brushProperty name="anchorY" value="-45160.60547"/>
      <inkml:brushProperty name="scaleFactor" value="0.5"/>
    </inkml:brush>
  </inkml:definitions>
  <inkml:trace contextRef="#ctx0" brushRef="#br0">0 0 15864,'0'0'0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33.50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373.38281"/>
      <inkml:brushProperty name="anchorY" value="-45668.60547"/>
      <inkml:brushProperty name="scaleFactor" value="0.5"/>
    </inkml:brush>
  </inkml:definitions>
  <inkml:trace contextRef="#ctx0" brushRef="#br0">17 74 10040,'0'0'0,"-2"-13"-1279,2 7 1644,-2-2-1826,0-4 1826,-1 2-183,1 2-286,-2-5-6200,3 9 8120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5.88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848.75879"/>
      <inkml:brushProperty name="anchorY" value="-45085.07422"/>
      <inkml:brushProperty name="scaleFactor" value="0.5"/>
    </inkml:brush>
  </inkml:definitions>
  <inkml:trace contextRef="#ctx0" brushRef="#br0">571 4701 12728,'0'0'6049,"0"-4"-5217,-3-8-959,0 0 588,1 1-557,-2-6 480,0-6-480,0 2 368,0 3-336,0-6 330,-1-8-333,0 2 259,1 6-237,-1-8 226,0-10-226,0 4 235,1 7-238,0-9 250,-3-10-253,2 6 151,0 8-121,-1-8 115,-2-9-118,2 7 186,0 9-205,-1-12 223,-3-19-225,2 8 273,1 10-287,-2-14 303,0-14-305,0 9 222,2 13-198,-1-13 195,-1-16-198,1 11 228,2 13-236,-1-13 240,-2-18-240,-2-16 212,-2-12-204,-2-6 200,-1-2-200,2 25 210,4 26-213,-2 0 223,-3-6-225,2 14 301,2 15-323,-3-13 343,-4-19-345,1 10 159,3 13-106,-3-11 90,-2-11-93,-2-10 122,0-5-130,1 0 134,2 6-134,5 20 115,4 22-109,2 3 115,1 0-118,3 10 111,1 10-108,1-6 106,1-8-106,0 6 171,1 7-190,2-8 200,3-9-200,0 6 191,0 7-188,2-2 195,4 1-198,-1 7 200,-3 7-200,7-1 210,7-1-213,-2 4 307,-3 5-333,5-2 346,4-2-346,-2 4 215,-6 2-178,8-2 170,9-3-173,-4 2 146,-4 2-138,14-4 143,20-6-145,-5 1 137,-8 4-135,14-2 134,18-4-134,-10 5 180,-13 3-193,16-1 200,19 0-200,-10 3 135,-14 3-116,12 0 106,15 0-106,-13 2 171,-16 2-190,11 0 210,13 0-213,-13 1 139,-15 2-117,6-1 115,6 1-118,-12-1 46,-14 2-25,1 0 14,1-1-14,-11 0-33,-9 1 47,4-1-54,4 0 54,2 0-493,-1 0 618,-5 2-680,-7 0 680,-6 2-1044,-5 0 1148,-4 2-1190,-1 1 1187,-4 0-1522,-2 0 1618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6.66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260.54199"/>
      <inkml:brushProperty name="anchorY" value="-40910.52734"/>
      <inkml:brushProperty name="scaleFactor" value="0.5"/>
    </inkml:brush>
  </inkml:definitions>
  <inkml:trace contextRef="#ctx0" brushRef="#br0">0 1 12016,'0'0'0,"3"1"1260,-1 0-1620,1 1 1809,4 3-1812,-1 0 1301,-1-1-1154,4 3 1080,6 4-1080,-1-1 641,-2-1-516,5 2 454,6 4-454,-2-1 137,-3-3-46,3 5 0,7 6 0,-4-1 56,-5-4-72,4 5 89,2 7-92,-4-3 504,-4-5-620,0 5 678,0 8-679,-4-4 727,-4-6-740,-2 6 746,-7 7-746,-3-5 634,0-5-602,-7 3 595,-8 4-598,1-4 246,1-7-145,-5 3 94,-7 2-94,2-5 28,6-5-9,-4 2 0,-2 0 0,4-3-1129,5-5 1452,0 0-1605,-1-1 1602,3-3-713,4-2 460,4-2-324,6-5 321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7.28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854.76367"/>
      <inkml:brushProperty name="anchorY" value="-42249.94531"/>
      <inkml:brushProperty name="scaleFactor" value="0.5"/>
    </inkml:brush>
  </inkml:definitions>
  <inkml:trace contextRef="#ctx0" brushRef="#br0">393 17 13272,'0'0'0,"-4"5"0,-1-1 1736,-1-2-496,-1 0-1488,1-1 1895,2-2-2047,-2 0 2000,-2-3-2000,1 0 1524,1 1-1388,-3-1 1330,-6 0-1333,2 0 830,1 0-686,-5 3 623,-6 2-625,3 0 477,3 1-435,-4 3 414,-4 4-414,3-1 152,5-1-77,-3 4 50,-1 4-53,3-1 175,4-2-209,0 3 226,1 5-226,3-3 273,3-2-287,2 2 303,4 5-305,2-3 297,1-4-295,3 4 294,5 3-294,0-2 228,-2-4-209,3 2 210,2 2-213,3 1 36,2 1 15,0-1-40,-2-4 40,-2-4-404,-2-4 508,-2-3-560,-3-4 560,-1-1-830,-3-1 907,1-1-946,4 0 946,-1 0-1254,-1 0 1342,4 2-1377,3 0 1375,0 1-665,-2 0 462,2-1-360,1-1 360,-5-1-7465,2 1-1097,8-2 6905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7.75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271.41406"/>
      <inkml:brushProperty name="anchorY" value="-42177.98828"/>
      <inkml:brushProperty name="scaleFactor" value="0.5"/>
    </inkml:brush>
  </inkml:definitions>
  <inkml:trace contextRef="#ctx0" brushRef="#br0">242 25 14432,'0'0'0,"-8"0"1829,4 0-2352,-3-1 2614,-3-1-2614,2 0 2110,1-1-1966,-2 0 1903,-3-1-1905,2 1 1299,2 0-1126,-3 1 1040,-4 1-1040,3 1 396,1 0-212,-1 2 120,-4 4-120,2 0 83,3-1-72,0 4 66,-1 5-66,2-2 47,3-1-42,0 3 50,2 4-53,1 3 35,4 3-29,1 0 26,2-1-26,1-1 17,2 0-15,0-2 14,0-4-14,0-4 32,1-2-37,1-2 50,2-1-53,2 0 16,3 1-5,-1 0 0,-2-2 0,-3-1 10,-2-2-13,0-2 23,2-1-25,5-3 101,4-5-123,1 0 134,-1-1-134,-3 3 68,-5 1-49,-1-3 50,0-7-53,-3 1 82,-2 1-90,0-4 94,-1-7-94,-1 3 94,-1 3-94,-2-2 103,-2-4-105,0 3 13,0 5 13,0-1-17,-2-1 15,1 4-863,1 4 1105,1 1-1217,1 3 1215,1 3-1177,0 1 1166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8.26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786.57129"/>
      <inkml:brushProperty name="anchorY" value="-42675.88672"/>
      <inkml:brushProperty name="scaleFactor" value="0.5"/>
    </inkml:brush>
  </inkml:definitions>
  <inkml:trace contextRef="#ctx0" brushRef="#br0">1 1 12552,'0'0'0,"9"20"1484,-4-10-1908,2 5 2129,3 5-2132,-1-1 1630,-2-4-1486,2 5 1423,0 6-1425,-1-3 922,-1-4-778,-1 3 715,1 4-718,-2-4 226,-1-4-85,0 2 14,-1-1-14,0-4 228,0-3-289,-2-1 330,-1-3-333,0-1 446,0-3-478,-2-4 494,-1-7-494,1 0 354,-1-1-314,1-3 294,-1-5-294,0 1 424,1 2-461,1-2 480,2-4-480,1 2 434,-1 3-421,3-2 414,3-3-414,0 3 423,-1 3-425,3 0 426,6-1-426,-1 2 426,-2 4-426,3 0 426,4 2-426,-3 2 333,-3 2-307,4 2 294,1 4-294,-1 0 256,-4 1-245,1 4 240,2 6-240,-3 0 166,-2-3-145,-1 6 134,1 6-134,-2-2 31,-3-3-1,1 4-5,-2 7 2,0-4-578,-2-5 743,0 4-826,0 2 826,-1-4-1480,0-5 1667,0 1-1750,1 0 1747,-2-3-1793,1-4 1807,-1-1-1805,-2-2 1802,0-2-931,0-2 683,-1-5-560,-1-10 560,-3-10-13487,0-1 11870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157A2-7903-416D-91C8-4CADF4DA9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F1183-3855-4883-B374-96FB013CBD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6B22B-CFC2-4093-B74F-D4AED399D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0CAA0-BBE3-4335-BD25-E0955E205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C8794-E9E6-4BE9-871D-BC34103FD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9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E723C-3BFE-4C50-A184-12C452771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15B2D5-0EE3-44C3-BBEF-24E3DA8FB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BE1B1-C787-466F-A5DA-59ECBB486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8BB3E-B2CF-4ABC-9BB3-64C89DDD6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D9122-ECCC-4679-BD0A-19A540D46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57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42A1FA-9FC3-4072-8468-432D11E6DB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AC3A0-FF6D-43E1-B0B9-723C96CAD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48256-AA8B-49A7-B238-8915DCD73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970C6-BB43-4D8C-947B-106993A8C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29DE1-671F-4C50-AF8F-6904042AC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432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96F0-007A-42BF-A7F4-55A7B2203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ED122-1AF4-4DAB-B5A0-8950C9752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79D9D-0F68-49C0-AE63-15AB96442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003BB-66EF-4D46-A4D3-A1A1D39FD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EAAAC-A793-4FB3-B0B2-D3CB4FA59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1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62088-31DF-4A4D-8ADA-BF9ACCC54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C4F0D-9A9A-47EC-98E8-01D202FD3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6CA98-62B0-469C-8A67-449D251A3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2B16C-E86A-4A44-A5FD-FF7CE865B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8A5E2-3BB1-4DA1-85C4-3B6D1BADF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3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D2F5-D826-4BE5-B37F-44F00C5CF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D7920-1DCF-4162-BBA3-291F3ADEE7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685EA-1290-49A8-B888-F5D5B0F39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90E2A-043A-4747-819F-BD91B074F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3E536-0F21-4BF6-A78E-3099CF654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83697-AD14-469A-B223-FC9C20EAB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15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71F8D-ECF7-4301-880D-A139739D1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8F6CE-24F8-4F5C-891D-33619D9E5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994425-E2D7-42B2-A3C5-5A30E594A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A14F7B-C598-4DF2-A95E-396752DC07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A39CDA-6A1F-4156-8924-A05CAB3870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402063-7E3E-47CA-B5FF-4412F76A0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D5D49A-C0B0-4C2C-8D34-8557437C3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A3878B-2457-468E-BDAA-546C457F0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72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604-2F64-48FE-8967-01544C252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AE40FB-7BAC-43DA-A4BC-4DA356A4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7E1417-F47C-4C94-8CB7-195515B4A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BD4DE9-6E6E-4F5A-860E-D2ECD7F1E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98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CA8C9F-2713-4DB9-AC2B-D5011A089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B14806-C95F-4B2F-BDE0-FFF708220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BCFC5-1C0C-4785-A76C-B9D5C9B1D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9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58441-28FA-4D75-AFFC-99A8CD7E4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2C34D-2D16-47E8-AB90-60194B3D5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239EE-349C-4B24-8560-86FE71E78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CA205-5B45-4DD7-AC4F-E72EE2B5A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9348F-74E6-4F63-9F06-7D23F3BFB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85552-9FF8-4A55-8031-7C94983D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24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DD8C0-A4D3-4C11-8C50-06E32CCB4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8A3166-02CD-4699-AF3F-C669E33421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3DB55F-1296-4FC5-8378-EC5218FC6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A9771-6949-4CA9-8203-21CC32C39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A0B5-A96E-4880-8774-A7FB538F0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1BA41-64C2-447A-89B9-6FAB0038C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03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304646-C144-4E09-BE1E-72D091E43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45384-1BD4-4902-B827-AFC93B58D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F6BFE-8361-4B3F-96E4-DA14AC1C8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E9B7B-8DCB-44BB-8FF6-D985050C0BF0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DDA6F-50B2-4CB8-AD02-1BDC29E0B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5A881-55DE-4A68-98EF-007B3A7B6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129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99" Type="http://schemas.openxmlformats.org/officeDocument/2006/relationships/image" Target="../media/image149.png"/><Relationship Id="rId21" Type="http://schemas.openxmlformats.org/officeDocument/2006/relationships/image" Target="../media/image10.png"/><Relationship Id="rId63" Type="http://schemas.openxmlformats.org/officeDocument/2006/relationships/image" Target="../media/image31.png"/><Relationship Id="rId159" Type="http://schemas.openxmlformats.org/officeDocument/2006/relationships/image" Target="../media/image79.png"/><Relationship Id="rId324" Type="http://schemas.openxmlformats.org/officeDocument/2006/relationships/customXml" Target="../ink/ink162.xml"/><Relationship Id="rId170" Type="http://schemas.openxmlformats.org/officeDocument/2006/relationships/customXml" Target="../ink/ink85.xml"/><Relationship Id="rId226" Type="http://schemas.openxmlformats.org/officeDocument/2006/relationships/customXml" Target="../ink/ink113.xml"/><Relationship Id="rId268" Type="http://schemas.openxmlformats.org/officeDocument/2006/relationships/customXml" Target="../ink/ink134.xml"/><Relationship Id="rId32" Type="http://schemas.openxmlformats.org/officeDocument/2006/relationships/customXml" Target="../ink/ink16.xml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5" Type="http://schemas.openxmlformats.org/officeDocument/2006/relationships/image" Target="../media/image2.png"/><Relationship Id="rId181" Type="http://schemas.openxmlformats.org/officeDocument/2006/relationships/image" Target="../media/image90.png"/><Relationship Id="rId237" Type="http://schemas.openxmlformats.org/officeDocument/2006/relationships/image" Target="../media/image118.png"/><Relationship Id="rId279" Type="http://schemas.openxmlformats.org/officeDocument/2006/relationships/image" Target="../media/image139.png"/><Relationship Id="rId43" Type="http://schemas.openxmlformats.org/officeDocument/2006/relationships/image" Target="../media/image21.png"/><Relationship Id="rId139" Type="http://schemas.openxmlformats.org/officeDocument/2006/relationships/image" Target="../media/image69.png"/><Relationship Id="rId290" Type="http://schemas.openxmlformats.org/officeDocument/2006/relationships/customXml" Target="../ink/ink145.xml"/><Relationship Id="rId304" Type="http://schemas.openxmlformats.org/officeDocument/2006/relationships/customXml" Target="../ink/ink152.xml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248" Type="http://schemas.openxmlformats.org/officeDocument/2006/relationships/customXml" Target="../ink/ink124.xml"/><Relationship Id="rId12" Type="http://schemas.openxmlformats.org/officeDocument/2006/relationships/customXml" Target="../ink/ink6.xml"/><Relationship Id="rId108" Type="http://schemas.openxmlformats.org/officeDocument/2006/relationships/customXml" Target="../ink/ink54.xml"/><Relationship Id="rId315" Type="http://schemas.openxmlformats.org/officeDocument/2006/relationships/image" Target="../media/image157.png"/><Relationship Id="rId54" Type="http://schemas.openxmlformats.org/officeDocument/2006/relationships/customXml" Target="../ink/ink27.xml"/><Relationship Id="rId96" Type="http://schemas.openxmlformats.org/officeDocument/2006/relationships/customXml" Target="../ink/ink48.xml"/><Relationship Id="rId161" Type="http://schemas.openxmlformats.org/officeDocument/2006/relationships/image" Target="../media/image80.png"/><Relationship Id="rId217" Type="http://schemas.openxmlformats.org/officeDocument/2006/relationships/image" Target="../media/image108.png"/><Relationship Id="rId259" Type="http://schemas.openxmlformats.org/officeDocument/2006/relationships/image" Target="../media/image129.png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270" Type="http://schemas.openxmlformats.org/officeDocument/2006/relationships/customXml" Target="../ink/ink135.xml"/><Relationship Id="rId326" Type="http://schemas.openxmlformats.org/officeDocument/2006/relationships/customXml" Target="../ink/ink163.xml"/><Relationship Id="rId65" Type="http://schemas.openxmlformats.org/officeDocument/2006/relationships/image" Target="../media/image32.png"/><Relationship Id="rId130" Type="http://schemas.openxmlformats.org/officeDocument/2006/relationships/customXml" Target="../ink/ink65.xml"/><Relationship Id="rId172" Type="http://schemas.openxmlformats.org/officeDocument/2006/relationships/customXml" Target="../ink/ink86.xml"/><Relationship Id="rId228" Type="http://schemas.openxmlformats.org/officeDocument/2006/relationships/customXml" Target="../ink/ink114.xml"/><Relationship Id="rId281" Type="http://schemas.openxmlformats.org/officeDocument/2006/relationships/image" Target="../media/image140.png"/><Relationship Id="rId34" Type="http://schemas.openxmlformats.org/officeDocument/2006/relationships/customXml" Target="../ink/ink17.xml"/><Relationship Id="rId76" Type="http://schemas.openxmlformats.org/officeDocument/2006/relationships/customXml" Target="../ink/ink38.xml"/><Relationship Id="rId141" Type="http://schemas.openxmlformats.org/officeDocument/2006/relationships/image" Target="../media/image70.png"/><Relationship Id="rId7" Type="http://schemas.openxmlformats.org/officeDocument/2006/relationships/image" Target="../media/image3.png"/><Relationship Id="rId183" Type="http://schemas.openxmlformats.org/officeDocument/2006/relationships/image" Target="../media/image91.png"/><Relationship Id="rId239" Type="http://schemas.openxmlformats.org/officeDocument/2006/relationships/image" Target="../media/image119.png"/><Relationship Id="rId250" Type="http://schemas.openxmlformats.org/officeDocument/2006/relationships/customXml" Target="../ink/ink125.xml"/><Relationship Id="rId271" Type="http://schemas.openxmlformats.org/officeDocument/2006/relationships/image" Target="../media/image135.png"/><Relationship Id="rId292" Type="http://schemas.openxmlformats.org/officeDocument/2006/relationships/customXml" Target="../ink/ink146.xml"/><Relationship Id="rId306" Type="http://schemas.openxmlformats.org/officeDocument/2006/relationships/customXml" Target="../ink/ink153.xml"/><Relationship Id="rId24" Type="http://schemas.openxmlformats.org/officeDocument/2006/relationships/customXml" Target="../ink/ink12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31" Type="http://schemas.openxmlformats.org/officeDocument/2006/relationships/image" Target="../media/image65.png"/><Relationship Id="rId327" Type="http://schemas.openxmlformats.org/officeDocument/2006/relationships/image" Target="../media/image163.png"/><Relationship Id="rId152" Type="http://schemas.openxmlformats.org/officeDocument/2006/relationships/customXml" Target="../ink/ink76.xml"/><Relationship Id="rId173" Type="http://schemas.openxmlformats.org/officeDocument/2006/relationships/image" Target="../media/image86.png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229" Type="http://schemas.openxmlformats.org/officeDocument/2006/relationships/image" Target="../media/image114.png"/><Relationship Id="rId240" Type="http://schemas.openxmlformats.org/officeDocument/2006/relationships/customXml" Target="../ink/ink120.xml"/><Relationship Id="rId261" Type="http://schemas.openxmlformats.org/officeDocument/2006/relationships/image" Target="../media/image130.png"/><Relationship Id="rId14" Type="http://schemas.openxmlformats.org/officeDocument/2006/relationships/customXml" Target="../ink/ink7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282" Type="http://schemas.openxmlformats.org/officeDocument/2006/relationships/customXml" Target="../ink/ink141.xml"/><Relationship Id="rId317" Type="http://schemas.openxmlformats.org/officeDocument/2006/relationships/image" Target="../media/image158.png"/><Relationship Id="rId8" Type="http://schemas.openxmlformats.org/officeDocument/2006/relationships/customXml" Target="../ink/ink4.xml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184" Type="http://schemas.openxmlformats.org/officeDocument/2006/relationships/customXml" Target="../ink/ink92.xml"/><Relationship Id="rId219" Type="http://schemas.openxmlformats.org/officeDocument/2006/relationships/image" Target="../media/image109.png"/><Relationship Id="rId230" Type="http://schemas.openxmlformats.org/officeDocument/2006/relationships/customXml" Target="../ink/ink115.xml"/><Relationship Id="rId251" Type="http://schemas.openxmlformats.org/officeDocument/2006/relationships/image" Target="../media/image125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272" Type="http://schemas.openxmlformats.org/officeDocument/2006/relationships/customXml" Target="../ink/ink136.xml"/><Relationship Id="rId293" Type="http://schemas.openxmlformats.org/officeDocument/2006/relationships/image" Target="../media/image146.png"/><Relationship Id="rId307" Type="http://schemas.openxmlformats.org/officeDocument/2006/relationships/image" Target="../media/image153.png"/><Relationship Id="rId328" Type="http://schemas.openxmlformats.org/officeDocument/2006/relationships/customXml" Target="../ink/ink164.xml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customXml" Target="../ink/ink87.xml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220" Type="http://schemas.openxmlformats.org/officeDocument/2006/relationships/customXml" Target="../ink/ink110.xml"/><Relationship Id="rId241" Type="http://schemas.openxmlformats.org/officeDocument/2006/relationships/image" Target="../media/image120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262" Type="http://schemas.openxmlformats.org/officeDocument/2006/relationships/customXml" Target="../ink/ink131.xml"/><Relationship Id="rId283" Type="http://schemas.openxmlformats.org/officeDocument/2006/relationships/image" Target="../media/image141.png"/><Relationship Id="rId318" Type="http://schemas.openxmlformats.org/officeDocument/2006/relationships/customXml" Target="../ink/ink159.xml"/><Relationship Id="rId78" Type="http://schemas.openxmlformats.org/officeDocument/2006/relationships/customXml" Target="../ink/ink39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64" Type="http://schemas.openxmlformats.org/officeDocument/2006/relationships/customXml" Target="../ink/ink82.xml"/><Relationship Id="rId185" Type="http://schemas.openxmlformats.org/officeDocument/2006/relationships/image" Target="../media/image92.png"/><Relationship Id="rId9" Type="http://schemas.openxmlformats.org/officeDocument/2006/relationships/image" Target="../media/image4.png"/><Relationship Id="rId210" Type="http://schemas.openxmlformats.org/officeDocument/2006/relationships/customXml" Target="../ink/ink105.xml"/><Relationship Id="rId26" Type="http://schemas.openxmlformats.org/officeDocument/2006/relationships/customXml" Target="../ink/ink13.xml"/><Relationship Id="rId231" Type="http://schemas.openxmlformats.org/officeDocument/2006/relationships/image" Target="../media/image115.png"/><Relationship Id="rId252" Type="http://schemas.openxmlformats.org/officeDocument/2006/relationships/customXml" Target="../ink/ink126.xml"/><Relationship Id="rId273" Type="http://schemas.openxmlformats.org/officeDocument/2006/relationships/image" Target="../media/image136.png"/><Relationship Id="rId294" Type="http://schemas.openxmlformats.org/officeDocument/2006/relationships/customXml" Target="../ink/ink147.xml"/><Relationship Id="rId308" Type="http://schemas.openxmlformats.org/officeDocument/2006/relationships/customXml" Target="../ink/ink154.xml"/><Relationship Id="rId329" Type="http://schemas.openxmlformats.org/officeDocument/2006/relationships/image" Target="../media/image164.png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75" Type="http://schemas.openxmlformats.org/officeDocument/2006/relationships/image" Target="../media/image87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16" Type="http://schemas.openxmlformats.org/officeDocument/2006/relationships/customXml" Target="../ink/ink8.xml"/><Relationship Id="rId221" Type="http://schemas.openxmlformats.org/officeDocument/2006/relationships/image" Target="../media/image110.png"/><Relationship Id="rId242" Type="http://schemas.openxmlformats.org/officeDocument/2006/relationships/customXml" Target="../ink/ink121.xml"/><Relationship Id="rId263" Type="http://schemas.openxmlformats.org/officeDocument/2006/relationships/image" Target="../media/image131.png"/><Relationship Id="rId284" Type="http://schemas.openxmlformats.org/officeDocument/2006/relationships/customXml" Target="../ink/ink142.xml"/><Relationship Id="rId319" Type="http://schemas.openxmlformats.org/officeDocument/2006/relationships/image" Target="../media/image159.png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2.png"/><Relationship Id="rId186" Type="http://schemas.openxmlformats.org/officeDocument/2006/relationships/customXml" Target="../ink/ink93.xml"/><Relationship Id="rId211" Type="http://schemas.openxmlformats.org/officeDocument/2006/relationships/image" Target="../media/image105.png"/><Relationship Id="rId232" Type="http://schemas.openxmlformats.org/officeDocument/2006/relationships/customXml" Target="../ink/ink116.xml"/><Relationship Id="rId253" Type="http://schemas.openxmlformats.org/officeDocument/2006/relationships/image" Target="../media/image126.png"/><Relationship Id="rId274" Type="http://schemas.openxmlformats.org/officeDocument/2006/relationships/customXml" Target="../ink/ink137.xml"/><Relationship Id="rId295" Type="http://schemas.openxmlformats.org/officeDocument/2006/relationships/image" Target="../media/image147.png"/><Relationship Id="rId309" Type="http://schemas.openxmlformats.org/officeDocument/2006/relationships/image" Target="../media/image154.png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Relationship Id="rId320" Type="http://schemas.openxmlformats.org/officeDocument/2006/relationships/customXml" Target="../ink/ink160.xml"/><Relationship Id="rId80" Type="http://schemas.openxmlformats.org/officeDocument/2006/relationships/customXml" Target="../ink/ink40.xml"/><Relationship Id="rId155" Type="http://schemas.openxmlformats.org/officeDocument/2006/relationships/image" Target="../media/image77.png"/><Relationship Id="rId176" Type="http://schemas.openxmlformats.org/officeDocument/2006/relationships/customXml" Target="../ink/ink88.xml"/><Relationship Id="rId197" Type="http://schemas.openxmlformats.org/officeDocument/2006/relationships/image" Target="../media/image98.png"/><Relationship Id="rId201" Type="http://schemas.openxmlformats.org/officeDocument/2006/relationships/image" Target="../media/image100.png"/><Relationship Id="rId222" Type="http://schemas.openxmlformats.org/officeDocument/2006/relationships/customXml" Target="../ink/ink111.xml"/><Relationship Id="rId243" Type="http://schemas.openxmlformats.org/officeDocument/2006/relationships/image" Target="../media/image121.png"/><Relationship Id="rId264" Type="http://schemas.openxmlformats.org/officeDocument/2006/relationships/customXml" Target="../ink/ink132.xml"/><Relationship Id="rId285" Type="http://schemas.openxmlformats.org/officeDocument/2006/relationships/image" Target="../media/image142.png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2.xml"/><Relationship Id="rId310" Type="http://schemas.openxmlformats.org/officeDocument/2006/relationships/customXml" Target="../ink/ink155.xml"/><Relationship Id="rId70" Type="http://schemas.openxmlformats.org/officeDocument/2006/relationships/customXml" Target="../ink/ink35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66" Type="http://schemas.openxmlformats.org/officeDocument/2006/relationships/customXml" Target="../ink/ink83.xml"/><Relationship Id="rId187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06.xml"/><Relationship Id="rId233" Type="http://schemas.openxmlformats.org/officeDocument/2006/relationships/image" Target="../media/image116.png"/><Relationship Id="rId254" Type="http://schemas.openxmlformats.org/officeDocument/2006/relationships/customXml" Target="../ink/ink127.xml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275" Type="http://schemas.openxmlformats.org/officeDocument/2006/relationships/image" Target="../media/image137.png"/><Relationship Id="rId296" Type="http://schemas.openxmlformats.org/officeDocument/2006/relationships/customXml" Target="../ink/ink148.xml"/><Relationship Id="rId300" Type="http://schemas.openxmlformats.org/officeDocument/2006/relationships/customXml" Target="../ink/ink150.xml"/><Relationship Id="rId60" Type="http://schemas.openxmlformats.org/officeDocument/2006/relationships/customXml" Target="../ink/ink30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56" Type="http://schemas.openxmlformats.org/officeDocument/2006/relationships/customXml" Target="../ink/ink78.xml"/><Relationship Id="rId177" Type="http://schemas.openxmlformats.org/officeDocument/2006/relationships/image" Target="../media/image88.png"/><Relationship Id="rId198" Type="http://schemas.openxmlformats.org/officeDocument/2006/relationships/customXml" Target="../ink/ink99.xml"/><Relationship Id="rId321" Type="http://schemas.openxmlformats.org/officeDocument/2006/relationships/image" Target="../media/image160.png"/><Relationship Id="rId202" Type="http://schemas.openxmlformats.org/officeDocument/2006/relationships/customXml" Target="../ink/ink101.xml"/><Relationship Id="rId223" Type="http://schemas.openxmlformats.org/officeDocument/2006/relationships/image" Target="../media/image111.png"/><Relationship Id="rId244" Type="http://schemas.openxmlformats.org/officeDocument/2006/relationships/customXml" Target="../ink/ink122.xml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265" Type="http://schemas.openxmlformats.org/officeDocument/2006/relationships/image" Target="../media/image132.png"/><Relationship Id="rId286" Type="http://schemas.openxmlformats.org/officeDocument/2006/relationships/customXml" Target="../ink/ink143.xml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2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188" Type="http://schemas.openxmlformats.org/officeDocument/2006/relationships/customXml" Target="../ink/ink94.xml"/><Relationship Id="rId311" Type="http://schemas.openxmlformats.org/officeDocument/2006/relationships/image" Target="../media/image155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13" Type="http://schemas.openxmlformats.org/officeDocument/2006/relationships/image" Target="../media/image106.png"/><Relationship Id="rId234" Type="http://schemas.openxmlformats.org/officeDocument/2006/relationships/customXml" Target="../ink/ink117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55" Type="http://schemas.openxmlformats.org/officeDocument/2006/relationships/image" Target="../media/image127.png"/><Relationship Id="rId276" Type="http://schemas.openxmlformats.org/officeDocument/2006/relationships/customXml" Target="../ink/ink138.xml"/><Relationship Id="rId297" Type="http://schemas.openxmlformats.org/officeDocument/2006/relationships/image" Target="../media/image148.png"/><Relationship Id="rId40" Type="http://schemas.openxmlformats.org/officeDocument/2006/relationships/customXml" Target="../ink/ink20.xml"/><Relationship Id="rId115" Type="http://schemas.openxmlformats.org/officeDocument/2006/relationships/image" Target="../media/image57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customXml" Target="../ink/ink89.xml"/><Relationship Id="rId301" Type="http://schemas.openxmlformats.org/officeDocument/2006/relationships/image" Target="../media/image150.png"/><Relationship Id="rId322" Type="http://schemas.openxmlformats.org/officeDocument/2006/relationships/customXml" Target="../ink/ink161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9" Type="http://schemas.openxmlformats.org/officeDocument/2006/relationships/image" Target="../media/image99.png"/><Relationship Id="rId203" Type="http://schemas.openxmlformats.org/officeDocument/2006/relationships/image" Target="../media/image101.png"/><Relationship Id="rId19" Type="http://schemas.openxmlformats.org/officeDocument/2006/relationships/image" Target="../media/image9.png"/><Relationship Id="rId224" Type="http://schemas.openxmlformats.org/officeDocument/2006/relationships/customXml" Target="../ink/ink112.xml"/><Relationship Id="rId245" Type="http://schemas.openxmlformats.org/officeDocument/2006/relationships/image" Target="../media/image122.png"/><Relationship Id="rId266" Type="http://schemas.openxmlformats.org/officeDocument/2006/relationships/customXml" Target="../ink/ink133.xml"/><Relationship Id="rId287" Type="http://schemas.openxmlformats.org/officeDocument/2006/relationships/image" Target="../media/image143.png"/><Relationship Id="rId30" Type="http://schemas.openxmlformats.org/officeDocument/2006/relationships/customXml" Target="../ink/ink15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312" Type="http://schemas.openxmlformats.org/officeDocument/2006/relationships/customXml" Target="../ink/ink156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189" Type="http://schemas.openxmlformats.org/officeDocument/2006/relationships/image" Target="../media/image94.png"/><Relationship Id="rId3" Type="http://schemas.openxmlformats.org/officeDocument/2006/relationships/image" Target="../media/image1.png"/><Relationship Id="rId214" Type="http://schemas.openxmlformats.org/officeDocument/2006/relationships/customXml" Target="../ink/ink107.xml"/><Relationship Id="rId235" Type="http://schemas.openxmlformats.org/officeDocument/2006/relationships/image" Target="../media/image117.png"/><Relationship Id="rId256" Type="http://schemas.openxmlformats.org/officeDocument/2006/relationships/customXml" Target="../ink/ink128.xml"/><Relationship Id="rId277" Type="http://schemas.openxmlformats.org/officeDocument/2006/relationships/image" Target="../media/image138.png"/><Relationship Id="rId298" Type="http://schemas.openxmlformats.org/officeDocument/2006/relationships/customXml" Target="../ink/ink149.xml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302" Type="http://schemas.openxmlformats.org/officeDocument/2006/relationships/customXml" Target="../ink/ink151.xml"/><Relationship Id="rId323" Type="http://schemas.openxmlformats.org/officeDocument/2006/relationships/image" Target="../media/image161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179" Type="http://schemas.openxmlformats.org/officeDocument/2006/relationships/image" Target="../media/image89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5" Type="http://schemas.openxmlformats.org/officeDocument/2006/relationships/image" Target="../media/image112.png"/><Relationship Id="rId246" Type="http://schemas.openxmlformats.org/officeDocument/2006/relationships/customXml" Target="../ink/ink123.xml"/><Relationship Id="rId267" Type="http://schemas.openxmlformats.org/officeDocument/2006/relationships/image" Target="../media/image133.png"/><Relationship Id="rId288" Type="http://schemas.openxmlformats.org/officeDocument/2006/relationships/customXml" Target="../ink/ink144.xml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313" Type="http://schemas.openxmlformats.org/officeDocument/2006/relationships/image" Target="../media/image156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169" Type="http://schemas.openxmlformats.org/officeDocument/2006/relationships/image" Target="../media/image84.png"/><Relationship Id="rId4" Type="http://schemas.openxmlformats.org/officeDocument/2006/relationships/customXml" Target="../ink/ink2.xml"/><Relationship Id="rId180" Type="http://schemas.openxmlformats.org/officeDocument/2006/relationships/customXml" Target="../ink/ink90.xml"/><Relationship Id="rId215" Type="http://schemas.openxmlformats.org/officeDocument/2006/relationships/image" Target="../media/image107.png"/><Relationship Id="rId236" Type="http://schemas.openxmlformats.org/officeDocument/2006/relationships/customXml" Target="../ink/ink118.xml"/><Relationship Id="rId257" Type="http://schemas.openxmlformats.org/officeDocument/2006/relationships/image" Target="../media/image128.png"/><Relationship Id="rId278" Type="http://schemas.openxmlformats.org/officeDocument/2006/relationships/customXml" Target="../ink/ink139.xml"/><Relationship Id="rId303" Type="http://schemas.openxmlformats.org/officeDocument/2006/relationships/image" Target="../media/image151.png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247" Type="http://schemas.openxmlformats.org/officeDocument/2006/relationships/image" Target="../media/image123.png"/><Relationship Id="rId107" Type="http://schemas.openxmlformats.org/officeDocument/2006/relationships/image" Target="../media/image53.png"/><Relationship Id="rId289" Type="http://schemas.openxmlformats.org/officeDocument/2006/relationships/image" Target="../media/image144.png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image" Target="../media/image74.png"/><Relationship Id="rId314" Type="http://schemas.openxmlformats.org/officeDocument/2006/relationships/customXml" Target="../ink/ink157.xml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216" Type="http://schemas.openxmlformats.org/officeDocument/2006/relationships/customXml" Target="../ink/ink108.xml"/><Relationship Id="rId258" Type="http://schemas.openxmlformats.org/officeDocument/2006/relationships/customXml" Target="../ink/ink129.xml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325" Type="http://schemas.openxmlformats.org/officeDocument/2006/relationships/image" Target="../media/image162.png"/><Relationship Id="rId171" Type="http://schemas.openxmlformats.org/officeDocument/2006/relationships/image" Target="../media/image85.png"/><Relationship Id="rId227" Type="http://schemas.openxmlformats.org/officeDocument/2006/relationships/image" Target="../media/image113.png"/><Relationship Id="rId269" Type="http://schemas.openxmlformats.org/officeDocument/2006/relationships/image" Target="../media/image134.png"/><Relationship Id="rId33" Type="http://schemas.openxmlformats.org/officeDocument/2006/relationships/image" Target="../media/image16.png"/><Relationship Id="rId129" Type="http://schemas.openxmlformats.org/officeDocument/2006/relationships/image" Target="../media/image64.png"/><Relationship Id="rId280" Type="http://schemas.openxmlformats.org/officeDocument/2006/relationships/customXml" Target="../ink/ink140.xml"/><Relationship Id="rId75" Type="http://schemas.openxmlformats.org/officeDocument/2006/relationships/image" Target="../media/image37.png"/><Relationship Id="rId140" Type="http://schemas.openxmlformats.org/officeDocument/2006/relationships/customXml" Target="../ink/ink70.xml"/><Relationship Id="rId182" Type="http://schemas.openxmlformats.org/officeDocument/2006/relationships/customXml" Target="../ink/ink91.xml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291" Type="http://schemas.openxmlformats.org/officeDocument/2006/relationships/image" Target="../media/image145.png"/><Relationship Id="rId305" Type="http://schemas.openxmlformats.org/officeDocument/2006/relationships/image" Target="../media/image152.png"/><Relationship Id="rId44" Type="http://schemas.openxmlformats.org/officeDocument/2006/relationships/customXml" Target="../ink/ink22.xml"/><Relationship Id="rId86" Type="http://schemas.openxmlformats.org/officeDocument/2006/relationships/customXml" Target="../ink/ink43.xml"/><Relationship Id="rId151" Type="http://schemas.openxmlformats.org/officeDocument/2006/relationships/image" Target="../media/image75.png"/><Relationship Id="rId193" Type="http://schemas.openxmlformats.org/officeDocument/2006/relationships/image" Target="../media/image96.png"/><Relationship Id="rId207" Type="http://schemas.openxmlformats.org/officeDocument/2006/relationships/image" Target="../media/image103.png"/><Relationship Id="rId249" Type="http://schemas.openxmlformats.org/officeDocument/2006/relationships/image" Target="../media/image124.png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260" Type="http://schemas.openxmlformats.org/officeDocument/2006/relationships/customXml" Target="../ink/ink130.xml"/><Relationship Id="rId316" Type="http://schemas.openxmlformats.org/officeDocument/2006/relationships/customXml" Target="../ink/ink158.xml"/><Relationship Id="rId55" Type="http://schemas.openxmlformats.org/officeDocument/2006/relationships/image" Target="../media/image27.png"/><Relationship Id="rId97" Type="http://schemas.openxmlformats.org/officeDocument/2006/relationships/image" Target="../media/image48.png"/><Relationship Id="rId120" Type="http://schemas.openxmlformats.org/officeDocument/2006/relationships/customXml" Target="../ink/ink60.xml"/><Relationship Id="rId162" Type="http://schemas.openxmlformats.org/officeDocument/2006/relationships/customXml" Target="../ink/ink81.xml"/><Relationship Id="rId218" Type="http://schemas.openxmlformats.org/officeDocument/2006/relationships/customXml" Target="../ink/ink109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22.png"/><Relationship Id="rId299" Type="http://schemas.openxmlformats.org/officeDocument/2006/relationships/image" Target="../media/image313.png"/><Relationship Id="rId21" Type="http://schemas.openxmlformats.org/officeDocument/2006/relationships/image" Target="../media/image174.png"/><Relationship Id="rId63" Type="http://schemas.openxmlformats.org/officeDocument/2006/relationships/image" Target="../media/image195.png"/><Relationship Id="rId159" Type="http://schemas.openxmlformats.org/officeDocument/2006/relationships/image" Target="../media/image243.png"/><Relationship Id="rId324" Type="http://schemas.openxmlformats.org/officeDocument/2006/relationships/customXml" Target="../ink/ink326.xml"/><Relationship Id="rId366" Type="http://schemas.openxmlformats.org/officeDocument/2006/relationships/customXml" Target="../ink/ink347.xml"/><Relationship Id="rId170" Type="http://schemas.openxmlformats.org/officeDocument/2006/relationships/customXml" Target="../ink/ink249.xml"/><Relationship Id="rId226" Type="http://schemas.openxmlformats.org/officeDocument/2006/relationships/customXml" Target="../ink/ink277.xml"/><Relationship Id="rId433" Type="http://schemas.openxmlformats.org/officeDocument/2006/relationships/image" Target="../media/image380.png"/><Relationship Id="rId268" Type="http://schemas.openxmlformats.org/officeDocument/2006/relationships/customXml" Target="../ink/ink298.xml"/><Relationship Id="rId32" Type="http://schemas.openxmlformats.org/officeDocument/2006/relationships/customXml" Target="../ink/ink180.xml"/><Relationship Id="rId74" Type="http://schemas.openxmlformats.org/officeDocument/2006/relationships/customXml" Target="../ink/ink201.xml"/><Relationship Id="rId128" Type="http://schemas.openxmlformats.org/officeDocument/2006/relationships/customXml" Target="../ink/ink228.xml"/><Relationship Id="rId335" Type="http://schemas.openxmlformats.org/officeDocument/2006/relationships/image" Target="../media/image331.png"/><Relationship Id="rId377" Type="http://schemas.openxmlformats.org/officeDocument/2006/relationships/image" Target="../media/image352.png"/><Relationship Id="rId5" Type="http://schemas.openxmlformats.org/officeDocument/2006/relationships/image" Target="../media/image166.png"/><Relationship Id="rId181" Type="http://schemas.openxmlformats.org/officeDocument/2006/relationships/image" Target="../media/image254.png"/><Relationship Id="rId237" Type="http://schemas.openxmlformats.org/officeDocument/2006/relationships/image" Target="../media/image282.png"/><Relationship Id="rId402" Type="http://schemas.openxmlformats.org/officeDocument/2006/relationships/customXml" Target="../ink/ink365.xml"/><Relationship Id="rId279" Type="http://schemas.openxmlformats.org/officeDocument/2006/relationships/image" Target="../media/image303.png"/><Relationship Id="rId444" Type="http://schemas.openxmlformats.org/officeDocument/2006/relationships/customXml" Target="../ink/ink386.xml"/><Relationship Id="rId43" Type="http://schemas.openxmlformats.org/officeDocument/2006/relationships/image" Target="../media/image185.png"/><Relationship Id="rId139" Type="http://schemas.openxmlformats.org/officeDocument/2006/relationships/image" Target="../media/image233.png"/><Relationship Id="rId290" Type="http://schemas.openxmlformats.org/officeDocument/2006/relationships/customXml" Target="../ink/ink309.xml"/><Relationship Id="rId304" Type="http://schemas.openxmlformats.org/officeDocument/2006/relationships/customXml" Target="../ink/ink316.xml"/><Relationship Id="rId346" Type="http://schemas.openxmlformats.org/officeDocument/2006/relationships/customXml" Target="../ink/ink337.xml"/><Relationship Id="rId388" Type="http://schemas.openxmlformats.org/officeDocument/2006/relationships/customXml" Target="../ink/ink358.xml"/><Relationship Id="rId85" Type="http://schemas.openxmlformats.org/officeDocument/2006/relationships/image" Target="../media/image206.png"/><Relationship Id="rId150" Type="http://schemas.openxmlformats.org/officeDocument/2006/relationships/customXml" Target="../ink/ink239.xml"/><Relationship Id="rId192" Type="http://schemas.openxmlformats.org/officeDocument/2006/relationships/customXml" Target="../ink/ink260.xml"/><Relationship Id="rId206" Type="http://schemas.openxmlformats.org/officeDocument/2006/relationships/customXml" Target="../ink/ink267.xml"/><Relationship Id="rId413" Type="http://schemas.openxmlformats.org/officeDocument/2006/relationships/image" Target="../media/image370.png"/><Relationship Id="rId248" Type="http://schemas.openxmlformats.org/officeDocument/2006/relationships/customXml" Target="../ink/ink288.xml"/><Relationship Id="rId12" Type="http://schemas.openxmlformats.org/officeDocument/2006/relationships/customXml" Target="../ink/ink170.xml"/><Relationship Id="rId108" Type="http://schemas.openxmlformats.org/officeDocument/2006/relationships/customXml" Target="../ink/ink218.xml"/><Relationship Id="rId315" Type="http://schemas.openxmlformats.org/officeDocument/2006/relationships/image" Target="../media/image321.png"/><Relationship Id="rId357" Type="http://schemas.openxmlformats.org/officeDocument/2006/relationships/image" Target="../media/image342.png"/><Relationship Id="rId54" Type="http://schemas.openxmlformats.org/officeDocument/2006/relationships/customXml" Target="../ink/ink191.xml"/><Relationship Id="rId96" Type="http://schemas.openxmlformats.org/officeDocument/2006/relationships/customXml" Target="../ink/ink212.xml"/><Relationship Id="rId161" Type="http://schemas.openxmlformats.org/officeDocument/2006/relationships/image" Target="../media/image244.png"/><Relationship Id="rId217" Type="http://schemas.openxmlformats.org/officeDocument/2006/relationships/image" Target="../media/image272.png"/><Relationship Id="rId399" Type="http://schemas.openxmlformats.org/officeDocument/2006/relationships/image" Target="../media/image363.png"/><Relationship Id="rId259" Type="http://schemas.openxmlformats.org/officeDocument/2006/relationships/image" Target="../media/image293.png"/><Relationship Id="rId424" Type="http://schemas.openxmlformats.org/officeDocument/2006/relationships/customXml" Target="../ink/ink376.xml"/><Relationship Id="rId23" Type="http://schemas.openxmlformats.org/officeDocument/2006/relationships/image" Target="../media/image175.png"/><Relationship Id="rId119" Type="http://schemas.openxmlformats.org/officeDocument/2006/relationships/image" Target="../media/image223.png"/><Relationship Id="rId270" Type="http://schemas.openxmlformats.org/officeDocument/2006/relationships/customXml" Target="../ink/ink299.xml"/><Relationship Id="rId326" Type="http://schemas.openxmlformats.org/officeDocument/2006/relationships/customXml" Target="../ink/ink327.xml"/><Relationship Id="rId65" Type="http://schemas.openxmlformats.org/officeDocument/2006/relationships/image" Target="../media/image196.png"/><Relationship Id="rId130" Type="http://schemas.openxmlformats.org/officeDocument/2006/relationships/customXml" Target="../ink/ink229.xml"/><Relationship Id="rId368" Type="http://schemas.openxmlformats.org/officeDocument/2006/relationships/customXml" Target="../ink/ink348.xml"/><Relationship Id="rId172" Type="http://schemas.openxmlformats.org/officeDocument/2006/relationships/customXml" Target="../ink/ink250.xml"/><Relationship Id="rId228" Type="http://schemas.openxmlformats.org/officeDocument/2006/relationships/customXml" Target="../ink/ink278.xml"/><Relationship Id="rId435" Type="http://schemas.openxmlformats.org/officeDocument/2006/relationships/image" Target="../media/image381.png"/><Relationship Id="rId281" Type="http://schemas.openxmlformats.org/officeDocument/2006/relationships/image" Target="../media/image304.png"/><Relationship Id="rId337" Type="http://schemas.openxmlformats.org/officeDocument/2006/relationships/image" Target="../media/image332.png"/><Relationship Id="rId34" Type="http://schemas.openxmlformats.org/officeDocument/2006/relationships/customXml" Target="../ink/ink181.xml"/><Relationship Id="rId76" Type="http://schemas.openxmlformats.org/officeDocument/2006/relationships/customXml" Target="../ink/ink202.xml"/><Relationship Id="rId141" Type="http://schemas.openxmlformats.org/officeDocument/2006/relationships/image" Target="../media/image234.png"/><Relationship Id="rId379" Type="http://schemas.openxmlformats.org/officeDocument/2006/relationships/image" Target="../media/image353.png"/><Relationship Id="rId7" Type="http://schemas.openxmlformats.org/officeDocument/2006/relationships/image" Target="../media/image167.png"/><Relationship Id="rId183" Type="http://schemas.openxmlformats.org/officeDocument/2006/relationships/image" Target="../media/image255.png"/><Relationship Id="rId239" Type="http://schemas.openxmlformats.org/officeDocument/2006/relationships/image" Target="../media/image283.png"/><Relationship Id="rId390" Type="http://schemas.openxmlformats.org/officeDocument/2006/relationships/customXml" Target="../ink/ink359.xml"/><Relationship Id="rId404" Type="http://schemas.openxmlformats.org/officeDocument/2006/relationships/customXml" Target="../ink/ink366.xml"/><Relationship Id="rId446" Type="http://schemas.openxmlformats.org/officeDocument/2006/relationships/customXml" Target="../ink/ink387.xml"/><Relationship Id="rId250" Type="http://schemas.openxmlformats.org/officeDocument/2006/relationships/customXml" Target="../ink/ink289.xml"/><Relationship Id="rId292" Type="http://schemas.openxmlformats.org/officeDocument/2006/relationships/customXml" Target="../ink/ink310.xml"/><Relationship Id="rId306" Type="http://schemas.openxmlformats.org/officeDocument/2006/relationships/customXml" Target="../ink/ink317.xml"/><Relationship Id="rId45" Type="http://schemas.openxmlformats.org/officeDocument/2006/relationships/image" Target="../media/image186.png"/><Relationship Id="rId87" Type="http://schemas.openxmlformats.org/officeDocument/2006/relationships/image" Target="../media/image207.png"/><Relationship Id="rId110" Type="http://schemas.openxmlformats.org/officeDocument/2006/relationships/customXml" Target="../ink/ink219.xml"/><Relationship Id="rId348" Type="http://schemas.openxmlformats.org/officeDocument/2006/relationships/customXml" Target="../ink/ink338.xml"/><Relationship Id="rId152" Type="http://schemas.openxmlformats.org/officeDocument/2006/relationships/customXml" Target="../ink/ink240.xml"/><Relationship Id="rId194" Type="http://schemas.openxmlformats.org/officeDocument/2006/relationships/customXml" Target="../ink/ink261.xml"/><Relationship Id="rId208" Type="http://schemas.openxmlformats.org/officeDocument/2006/relationships/customXml" Target="../ink/ink268.xml"/><Relationship Id="rId415" Type="http://schemas.openxmlformats.org/officeDocument/2006/relationships/image" Target="../media/image371.png"/><Relationship Id="rId261" Type="http://schemas.openxmlformats.org/officeDocument/2006/relationships/image" Target="../media/image294.png"/><Relationship Id="rId14" Type="http://schemas.openxmlformats.org/officeDocument/2006/relationships/customXml" Target="../ink/ink171.xml"/><Relationship Id="rId56" Type="http://schemas.openxmlformats.org/officeDocument/2006/relationships/customXml" Target="../ink/ink192.xml"/><Relationship Id="rId317" Type="http://schemas.openxmlformats.org/officeDocument/2006/relationships/image" Target="../media/image322.png"/><Relationship Id="rId359" Type="http://schemas.openxmlformats.org/officeDocument/2006/relationships/image" Target="../media/image343.png"/><Relationship Id="rId98" Type="http://schemas.openxmlformats.org/officeDocument/2006/relationships/customXml" Target="../ink/ink213.xml"/><Relationship Id="rId121" Type="http://schemas.openxmlformats.org/officeDocument/2006/relationships/image" Target="../media/image224.png"/><Relationship Id="rId163" Type="http://schemas.openxmlformats.org/officeDocument/2006/relationships/image" Target="../media/image245.png"/><Relationship Id="rId219" Type="http://schemas.openxmlformats.org/officeDocument/2006/relationships/image" Target="../media/image273.png"/><Relationship Id="rId370" Type="http://schemas.openxmlformats.org/officeDocument/2006/relationships/customXml" Target="../ink/ink349.xml"/><Relationship Id="rId426" Type="http://schemas.openxmlformats.org/officeDocument/2006/relationships/customXml" Target="../ink/ink377.xml"/><Relationship Id="rId230" Type="http://schemas.openxmlformats.org/officeDocument/2006/relationships/customXml" Target="../ink/ink279.xml"/><Relationship Id="rId25" Type="http://schemas.openxmlformats.org/officeDocument/2006/relationships/image" Target="../media/image176.png"/><Relationship Id="rId67" Type="http://schemas.openxmlformats.org/officeDocument/2006/relationships/image" Target="../media/image197.png"/><Relationship Id="rId272" Type="http://schemas.openxmlformats.org/officeDocument/2006/relationships/customXml" Target="../ink/ink300.xml"/><Relationship Id="rId328" Type="http://schemas.openxmlformats.org/officeDocument/2006/relationships/customXml" Target="../ink/ink328.xml"/><Relationship Id="rId132" Type="http://schemas.openxmlformats.org/officeDocument/2006/relationships/customXml" Target="../ink/ink230.xml"/><Relationship Id="rId174" Type="http://schemas.openxmlformats.org/officeDocument/2006/relationships/customXml" Target="../ink/ink251.xml"/><Relationship Id="rId381" Type="http://schemas.openxmlformats.org/officeDocument/2006/relationships/image" Target="../media/image354.png"/><Relationship Id="rId241" Type="http://schemas.openxmlformats.org/officeDocument/2006/relationships/image" Target="../media/image284.png"/><Relationship Id="rId437" Type="http://schemas.openxmlformats.org/officeDocument/2006/relationships/image" Target="../media/image382.png"/><Relationship Id="rId36" Type="http://schemas.openxmlformats.org/officeDocument/2006/relationships/customXml" Target="../ink/ink182.xml"/><Relationship Id="rId283" Type="http://schemas.openxmlformats.org/officeDocument/2006/relationships/image" Target="../media/image305.png"/><Relationship Id="rId339" Type="http://schemas.openxmlformats.org/officeDocument/2006/relationships/image" Target="../media/image333.png"/><Relationship Id="rId78" Type="http://schemas.openxmlformats.org/officeDocument/2006/relationships/customXml" Target="../ink/ink203.xml"/><Relationship Id="rId101" Type="http://schemas.openxmlformats.org/officeDocument/2006/relationships/image" Target="../media/image214.png"/><Relationship Id="rId143" Type="http://schemas.openxmlformats.org/officeDocument/2006/relationships/image" Target="../media/image235.png"/><Relationship Id="rId185" Type="http://schemas.openxmlformats.org/officeDocument/2006/relationships/image" Target="../media/image256.png"/><Relationship Id="rId350" Type="http://schemas.openxmlformats.org/officeDocument/2006/relationships/customXml" Target="../ink/ink339.xml"/><Relationship Id="rId406" Type="http://schemas.openxmlformats.org/officeDocument/2006/relationships/customXml" Target="../ink/ink367.xml"/><Relationship Id="rId9" Type="http://schemas.openxmlformats.org/officeDocument/2006/relationships/image" Target="../media/image168.png"/><Relationship Id="rId210" Type="http://schemas.openxmlformats.org/officeDocument/2006/relationships/customXml" Target="../ink/ink269.xml"/><Relationship Id="rId392" Type="http://schemas.openxmlformats.org/officeDocument/2006/relationships/customXml" Target="../ink/ink360.xml"/><Relationship Id="rId252" Type="http://schemas.openxmlformats.org/officeDocument/2006/relationships/customXml" Target="../ink/ink290.xml"/><Relationship Id="rId294" Type="http://schemas.openxmlformats.org/officeDocument/2006/relationships/customXml" Target="../ink/ink311.xml"/><Relationship Id="rId308" Type="http://schemas.openxmlformats.org/officeDocument/2006/relationships/customXml" Target="../ink/ink318.xml"/><Relationship Id="rId47" Type="http://schemas.openxmlformats.org/officeDocument/2006/relationships/image" Target="../media/image187.png"/><Relationship Id="rId89" Type="http://schemas.openxmlformats.org/officeDocument/2006/relationships/image" Target="../media/image208.png"/><Relationship Id="rId112" Type="http://schemas.openxmlformats.org/officeDocument/2006/relationships/customXml" Target="../ink/ink220.xml"/><Relationship Id="rId154" Type="http://schemas.openxmlformats.org/officeDocument/2006/relationships/customXml" Target="../ink/ink241.xml"/><Relationship Id="rId361" Type="http://schemas.openxmlformats.org/officeDocument/2006/relationships/image" Target="../media/image344.png"/><Relationship Id="rId196" Type="http://schemas.openxmlformats.org/officeDocument/2006/relationships/customXml" Target="../ink/ink262.xml"/><Relationship Id="rId417" Type="http://schemas.openxmlformats.org/officeDocument/2006/relationships/image" Target="../media/image372.png"/><Relationship Id="rId16" Type="http://schemas.openxmlformats.org/officeDocument/2006/relationships/customXml" Target="../ink/ink172.xml"/><Relationship Id="rId221" Type="http://schemas.openxmlformats.org/officeDocument/2006/relationships/image" Target="../media/image274.png"/><Relationship Id="rId263" Type="http://schemas.openxmlformats.org/officeDocument/2006/relationships/image" Target="../media/image295.png"/><Relationship Id="rId319" Type="http://schemas.openxmlformats.org/officeDocument/2006/relationships/image" Target="../media/image323.png"/><Relationship Id="rId58" Type="http://schemas.openxmlformats.org/officeDocument/2006/relationships/customXml" Target="../ink/ink193.xml"/><Relationship Id="rId123" Type="http://schemas.openxmlformats.org/officeDocument/2006/relationships/image" Target="../media/image225.png"/><Relationship Id="rId330" Type="http://schemas.openxmlformats.org/officeDocument/2006/relationships/customXml" Target="../ink/ink329.xml"/><Relationship Id="rId165" Type="http://schemas.openxmlformats.org/officeDocument/2006/relationships/image" Target="../media/image246.png"/><Relationship Id="rId372" Type="http://schemas.openxmlformats.org/officeDocument/2006/relationships/customXml" Target="../ink/ink350.xml"/><Relationship Id="rId428" Type="http://schemas.openxmlformats.org/officeDocument/2006/relationships/customXml" Target="../ink/ink378.xml"/><Relationship Id="rId232" Type="http://schemas.openxmlformats.org/officeDocument/2006/relationships/customXml" Target="../ink/ink280.xml"/><Relationship Id="rId274" Type="http://schemas.openxmlformats.org/officeDocument/2006/relationships/customXml" Target="../ink/ink301.xml"/><Relationship Id="rId27" Type="http://schemas.openxmlformats.org/officeDocument/2006/relationships/image" Target="../media/image177.png"/><Relationship Id="rId69" Type="http://schemas.openxmlformats.org/officeDocument/2006/relationships/image" Target="../media/image198.png"/><Relationship Id="rId134" Type="http://schemas.openxmlformats.org/officeDocument/2006/relationships/customXml" Target="../ink/ink231.xml"/><Relationship Id="rId80" Type="http://schemas.openxmlformats.org/officeDocument/2006/relationships/customXml" Target="../ink/ink204.xml"/><Relationship Id="rId176" Type="http://schemas.openxmlformats.org/officeDocument/2006/relationships/customXml" Target="../ink/ink252.xml"/><Relationship Id="rId341" Type="http://schemas.openxmlformats.org/officeDocument/2006/relationships/image" Target="../media/image334.png"/><Relationship Id="rId383" Type="http://schemas.openxmlformats.org/officeDocument/2006/relationships/image" Target="../media/image355.png"/><Relationship Id="rId439" Type="http://schemas.openxmlformats.org/officeDocument/2006/relationships/image" Target="../media/image383.png"/><Relationship Id="rId201" Type="http://schemas.openxmlformats.org/officeDocument/2006/relationships/image" Target="../media/image264.png"/><Relationship Id="rId243" Type="http://schemas.openxmlformats.org/officeDocument/2006/relationships/image" Target="../media/image285.png"/><Relationship Id="rId285" Type="http://schemas.openxmlformats.org/officeDocument/2006/relationships/image" Target="../media/image306.png"/><Relationship Id="rId38" Type="http://schemas.openxmlformats.org/officeDocument/2006/relationships/customXml" Target="../ink/ink183.xml"/><Relationship Id="rId103" Type="http://schemas.openxmlformats.org/officeDocument/2006/relationships/image" Target="../media/image215.png"/><Relationship Id="rId310" Type="http://schemas.openxmlformats.org/officeDocument/2006/relationships/customXml" Target="../ink/ink319.xml"/><Relationship Id="rId91" Type="http://schemas.openxmlformats.org/officeDocument/2006/relationships/image" Target="../media/image209.png"/><Relationship Id="rId145" Type="http://schemas.openxmlformats.org/officeDocument/2006/relationships/image" Target="../media/image236.png"/><Relationship Id="rId187" Type="http://schemas.openxmlformats.org/officeDocument/2006/relationships/image" Target="../media/image257.png"/><Relationship Id="rId352" Type="http://schemas.openxmlformats.org/officeDocument/2006/relationships/customXml" Target="../ink/ink340.xml"/><Relationship Id="rId394" Type="http://schemas.openxmlformats.org/officeDocument/2006/relationships/customXml" Target="../ink/ink361.xml"/><Relationship Id="rId408" Type="http://schemas.openxmlformats.org/officeDocument/2006/relationships/customXml" Target="../ink/ink368.xml"/><Relationship Id="rId212" Type="http://schemas.openxmlformats.org/officeDocument/2006/relationships/customXml" Target="../ink/ink270.xml"/><Relationship Id="rId254" Type="http://schemas.openxmlformats.org/officeDocument/2006/relationships/customXml" Target="../ink/ink291.xml"/><Relationship Id="rId49" Type="http://schemas.openxmlformats.org/officeDocument/2006/relationships/image" Target="../media/image188.png"/><Relationship Id="rId114" Type="http://schemas.openxmlformats.org/officeDocument/2006/relationships/customXml" Target="../ink/ink221.xml"/><Relationship Id="rId296" Type="http://schemas.openxmlformats.org/officeDocument/2006/relationships/customXml" Target="../ink/ink312.xml"/><Relationship Id="rId60" Type="http://schemas.openxmlformats.org/officeDocument/2006/relationships/customXml" Target="../ink/ink194.xml"/><Relationship Id="rId156" Type="http://schemas.openxmlformats.org/officeDocument/2006/relationships/customXml" Target="../ink/ink242.xml"/><Relationship Id="rId198" Type="http://schemas.openxmlformats.org/officeDocument/2006/relationships/customXml" Target="../ink/ink263.xml"/><Relationship Id="rId321" Type="http://schemas.openxmlformats.org/officeDocument/2006/relationships/image" Target="../media/image324.png"/><Relationship Id="rId363" Type="http://schemas.openxmlformats.org/officeDocument/2006/relationships/image" Target="../media/image345.png"/><Relationship Id="rId419" Type="http://schemas.openxmlformats.org/officeDocument/2006/relationships/image" Target="../media/image373.png"/><Relationship Id="rId223" Type="http://schemas.openxmlformats.org/officeDocument/2006/relationships/image" Target="../media/image275.png"/><Relationship Id="rId430" Type="http://schemas.openxmlformats.org/officeDocument/2006/relationships/customXml" Target="../ink/ink379.xml"/><Relationship Id="rId18" Type="http://schemas.openxmlformats.org/officeDocument/2006/relationships/customXml" Target="../ink/ink173.xml"/><Relationship Id="rId39" Type="http://schemas.openxmlformats.org/officeDocument/2006/relationships/image" Target="../media/image183.png"/><Relationship Id="rId265" Type="http://schemas.openxmlformats.org/officeDocument/2006/relationships/image" Target="../media/image296.png"/><Relationship Id="rId286" Type="http://schemas.openxmlformats.org/officeDocument/2006/relationships/customXml" Target="../ink/ink307.xml"/><Relationship Id="rId50" Type="http://schemas.openxmlformats.org/officeDocument/2006/relationships/customXml" Target="../ink/ink189.xml"/><Relationship Id="rId104" Type="http://schemas.openxmlformats.org/officeDocument/2006/relationships/customXml" Target="../ink/ink216.xml"/><Relationship Id="rId125" Type="http://schemas.openxmlformats.org/officeDocument/2006/relationships/image" Target="../media/image226.png"/><Relationship Id="rId146" Type="http://schemas.openxmlformats.org/officeDocument/2006/relationships/customXml" Target="../ink/ink237.xml"/><Relationship Id="rId167" Type="http://schemas.openxmlformats.org/officeDocument/2006/relationships/image" Target="../media/image247.png"/><Relationship Id="rId188" Type="http://schemas.openxmlformats.org/officeDocument/2006/relationships/customXml" Target="../ink/ink258.xml"/><Relationship Id="rId311" Type="http://schemas.openxmlformats.org/officeDocument/2006/relationships/image" Target="../media/image319.png"/><Relationship Id="rId332" Type="http://schemas.openxmlformats.org/officeDocument/2006/relationships/customXml" Target="../ink/ink330.xml"/><Relationship Id="rId353" Type="http://schemas.openxmlformats.org/officeDocument/2006/relationships/image" Target="../media/image340.png"/><Relationship Id="rId374" Type="http://schemas.openxmlformats.org/officeDocument/2006/relationships/customXml" Target="../ink/ink351.xml"/><Relationship Id="rId395" Type="http://schemas.openxmlformats.org/officeDocument/2006/relationships/image" Target="../media/image361.png"/><Relationship Id="rId409" Type="http://schemas.openxmlformats.org/officeDocument/2006/relationships/image" Target="../media/image368.png"/><Relationship Id="rId71" Type="http://schemas.openxmlformats.org/officeDocument/2006/relationships/image" Target="../media/image199.png"/><Relationship Id="rId92" Type="http://schemas.openxmlformats.org/officeDocument/2006/relationships/customXml" Target="../ink/ink210.xml"/><Relationship Id="rId213" Type="http://schemas.openxmlformats.org/officeDocument/2006/relationships/image" Target="../media/image270.png"/><Relationship Id="rId234" Type="http://schemas.openxmlformats.org/officeDocument/2006/relationships/customXml" Target="../ink/ink281.xml"/><Relationship Id="rId420" Type="http://schemas.openxmlformats.org/officeDocument/2006/relationships/customXml" Target="../ink/ink374.xml"/><Relationship Id="rId2" Type="http://schemas.openxmlformats.org/officeDocument/2006/relationships/customXml" Target="../ink/ink165.xml"/><Relationship Id="rId29" Type="http://schemas.openxmlformats.org/officeDocument/2006/relationships/image" Target="../media/image178.png"/><Relationship Id="rId255" Type="http://schemas.openxmlformats.org/officeDocument/2006/relationships/image" Target="../media/image291.png"/><Relationship Id="rId276" Type="http://schemas.openxmlformats.org/officeDocument/2006/relationships/customXml" Target="../ink/ink302.xml"/><Relationship Id="rId297" Type="http://schemas.openxmlformats.org/officeDocument/2006/relationships/image" Target="../media/image312.png"/><Relationship Id="rId441" Type="http://schemas.openxmlformats.org/officeDocument/2006/relationships/image" Target="../media/image384.png"/><Relationship Id="rId40" Type="http://schemas.openxmlformats.org/officeDocument/2006/relationships/customXml" Target="../ink/ink184.xml"/><Relationship Id="rId115" Type="http://schemas.openxmlformats.org/officeDocument/2006/relationships/image" Target="../media/image221.png"/><Relationship Id="rId136" Type="http://schemas.openxmlformats.org/officeDocument/2006/relationships/customXml" Target="../ink/ink232.xml"/><Relationship Id="rId157" Type="http://schemas.openxmlformats.org/officeDocument/2006/relationships/image" Target="../media/image242.png"/><Relationship Id="rId178" Type="http://schemas.openxmlformats.org/officeDocument/2006/relationships/customXml" Target="../ink/ink253.xml"/><Relationship Id="rId301" Type="http://schemas.openxmlformats.org/officeDocument/2006/relationships/image" Target="../media/image314.png"/><Relationship Id="rId322" Type="http://schemas.openxmlformats.org/officeDocument/2006/relationships/customXml" Target="../ink/ink325.xml"/><Relationship Id="rId343" Type="http://schemas.openxmlformats.org/officeDocument/2006/relationships/image" Target="../media/image335.png"/><Relationship Id="rId364" Type="http://schemas.openxmlformats.org/officeDocument/2006/relationships/customXml" Target="../ink/ink346.xml"/><Relationship Id="rId61" Type="http://schemas.openxmlformats.org/officeDocument/2006/relationships/image" Target="../media/image194.png"/><Relationship Id="rId82" Type="http://schemas.openxmlformats.org/officeDocument/2006/relationships/customXml" Target="../ink/ink205.xml"/><Relationship Id="rId199" Type="http://schemas.openxmlformats.org/officeDocument/2006/relationships/image" Target="../media/image263.png"/><Relationship Id="rId203" Type="http://schemas.openxmlformats.org/officeDocument/2006/relationships/image" Target="../media/image265.png"/><Relationship Id="rId385" Type="http://schemas.openxmlformats.org/officeDocument/2006/relationships/image" Target="../media/image356.png"/><Relationship Id="rId19" Type="http://schemas.openxmlformats.org/officeDocument/2006/relationships/image" Target="../media/image173.png"/><Relationship Id="rId224" Type="http://schemas.openxmlformats.org/officeDocument/2006/relationships/customXml" Target="../ink/ink276.xml"/><Relationship Id="rId245" Type="http://schemas.openxmlformats.org/officeDocument/2006/relationships/image" Target="../media/image286.png"/><Relationship Id="rId266" Type="http://schemas.openxmlformats.org/officeDocument/2006/relationships/customXml" Target="../ink/ink297.xml"/><Relationship Id="rId287" Type="http://schemas.openxmlformats.org/officeDocument/2006/relationships/image" Target="../media/image307.png"/><Relationship Id="rId410" Type="http://schemas.openxmlformats.org/officeDocument/2006/relationships/customXml" Target="../ink/ink369.xml"/><Relationship Id="rId431" Type="http://schemas.openxmlformats.org/officeDocument/2006/relationships/image" Target="../media/image379.png"/><Relationship Id="rId30" Type="http://schemas.openxmlformats.org/officeDocument/2006/relationships/customXml" Target="../ink/ink179.xml"/><Relationship Id="rId105" Type="http://schemas.openxmlformats.org/officeDocument/2006/relationships/image" Target="../media/image216.png"/><Relationship Id="rId126" Type="http://schemas.openxmlformats.org/officeDocument/2006/relationships/customXml" Target="../ink/ink227.xml"/><Relationship Id="rId147" Type="http://schemas.openxmlformats.org/officeDocument/2006/relationships/image" Target="../media/image237.png"/><Relationship Id="rId168" Type="http://schemas.openxmlformats.org/officeDocument/2006/relationships/customXml" Target="../ink/ink248.xml"/><Relationship Id="rId312" Type="http://schemas.openxmlformats.org/officeDocument/2006/relationships/customXml" Target="../ink/ink320.xml"/><Relationship Id="rId333" Type="http://schemas.openxmlformats.org/officeDocument/2006/relationships/image" Target="../media/image330.png"/><Relationship Id="rId354" Type="http://schemas.openxmlformats.org/officeDocument/2006/relationships/customXml" Target="../ink/ink341.xml"/><Relationship Id="rId51" Type="http://schemas.openxmlformats.org/officeDocument/2006/relationships/image" Target="../media/image189.png"/><Relationship Id="rId72" Type="http://schemas.openxmlformats.org/officeDocument/2006/relationships/customXml" Target="../ink/ink200.xml"/><Relationship Id="rId93" Type="http://schemas.openxmlformats.org/officeDocument/2006/relationships/image" Target="../media/image210.png"/><Relationship Id="rId189" Type="http://schemas.openxmlformats.org/officeDocument/2006/relationships/image" Target="../media/image258.png"/><Relationship Id="rId375" Type="http://schemas.openxmlformats.org/officeDocument/2006/relationships/image" Target="../media/image351.png"/><Relationship Id="rId396" Type="http://schemas.openxmlformats.org/officeDocument/2006/relationships/customXml" Target="../ink/ink362.xml"/><Relationship Id="rId3" Type="http://schemas.openxmlformats.org/officeDocument/2006/relationships/image" Target="../media/image165.png"/><Relationship Id="rId214" Type="http://schemas.openxmlformats.org/officeDocument/2006/relationships/customXml" Target="../ink/ink271.xml"/><Relationship Id="rId235" Type="http://schemas.openxmlformats.org/officeDocument/2006/relationships/image" Target="../media/image281.png"/><Relationship Id="rId256" Type="http://schemas.openxmlformats.org/officeDocument/2006/relationships/customXml" Target="../ink/ink292.xml"/><Relationship Id="rId277" Type="http://schemas.openxmlformats.org/officeDocument/2006/relationships/image" Target="../media/image302.png"/><Relationship Id="rId298" Type="http://schemas.openxmlformats.org/officeDocument/2006/relationships/customXml" Target="../ink/ink313.xml"/><Relationship Id="rId400" Type="http://schemas.openxmlformats.org/officeDocument/2006/relationships/customXml" Target="../ink/ink364.xml"/><Relationship Id="rId421" Type="http://schemas.openxmlformats.org/officeDocument/2006/relationships/image" Target="../media/image374.png"/><Relationship Id="rId442" Type="http://schemas.openxmlformats.org/officeDocument/2006/relationships/customXml" Target="../ink/ink385.xml"/><Relationship Id="rId116" Type="http://schemas.openxmlformats.org/officeDocument/2006/relationships/customXml" Target="../ink/ink222.xml"/><Relationship Id="rId137" Type="http://schemas.openxmlformats.org/officeDocument/2006/relationships/image" Target="../media/image232.png"/><Relationship Id="rId158" Type="http://schemas.openxmlformats.org/officeDocument/2006/relationships/customXml" Target="../ink/ink243.xml"/><Relationship Id="rId302" Type="http://schemas.openxmlformats.org/officeDocument/2006/relationships/customXml" Target="../ink/ink315.xml"/><Relationship Id="rId323" Type="http://schemas.openxmlformats.org/officeDocument/2006/relationships/image" Target="../media/image325.png"/><Relationship Id="rId344" Type="http://schemas.openxmlformats.org/officeDocument/2006/relationships/customXml" Target="../ink/ink336.xml"/><Relationship Id="rId20" Type="http://schemas.openxmlformats.org/officeDocument/2006/relationships/customXml" Target="../ink/ink174.xml"/><Relationship Id="rId41" Type="http://schemas.openxmlformats.org/officeDocument/2006/relationships/image" Target="../media/image184.png"/><Relationship Id="rId62" Type="http://schemas.openxmlformats.org/officeDocument/2006/relationships/customXml" Target="../ink/ink195.xml"/><Relationship Id="rId83" Type="http://schemas.openxmlformats.org/officeDocument/2006/relationships/image" Target="../media/image205.png"/><Relationship Id="rId179" Type="http://schemas.openxmlformats.org/officeDocument/2006/relationships/image" Target="../media/image253.png"/><Relationship Id="rId365" Type="http://schemas.openxmlformats.org/officeDocument/2006/relationships/image" Target="../media/image346.png"/><Relationship Id="rId386" Type="http://schemas.openxmlformats.org/officeDocument/2006/relationships/customXml" Target="../ink/ink357.xml"/><Relationship Id="rId190" Type="http://schemas.openxmlformats.org/officeDocument/2006/relationships/customXml" Target="../ink/ink259.xml"/><Relationship Id="rId204" Type="http://schemas.openxmlformats.org/officeDocument/2006/relationships/customXml" Target="../ink/ink266.xml"/><Relationship Id="rId225" Type="http://schemas.openxmlformats.org/officeDocument/2006/relationships/image" Target="../media/image276.png"/><Relationship Id="rId246" Type="http://schemas.openxmlformats.org/officeDocument/2006/relationships/customXml" Target="../ink/ink287.xml"/><Relationship Id="rId267" Type="http://schemas.openxmlformats.org/officeDocument/2006/relationships/image" Target="../media/image297.png"/><Relationship Id="rId288" Type="http://schemas.openxmlformats.org/officeDocument/2006/relationships/customXml" Target="../ink/ink308.xml"/><Relationship Id="rId411" Type="http://schemas.openxmlformats.org/officeDocument/2006/relationships/image" Target="../media/image369.png"/><Relationship Id="rId432" Type="http://schemas.openxmlformats.org/officeDocument/2006/relationships/customXml" Target="../ink/ink380.xml"/><Relationship Id="rId106" Type="http://schemas.openxmlformats.org/officeDocument/2006/relationships/customXml" Target="../ink/ink217.xml"/><Relationship Id="rId127" Type="http://schemas.openxmlformats.org/officeDocument/2006/relationships/image" Target="../media/image227.png"/><Relationship Id="rId313" Type="http://schemas.openxmlformats.org/officeDocument/2006/relationships/image" Target="../media/image320.png"/><Relationship Id="rId10" Type="http://schemas.openxmlformats.org/officeDocument/2006/relationships/customXml" Target="../ink/ink169.xml"/><Relationship Id="rId31" Type="http://schemas.openxmlformats.org/officeDocument/2006/relationships/image" Target="../media/image179.png"/><Relationship Id="rId52" Type="http://schemas.openxmlformats.org/officeDocument/2006/relationships/customXml" Target="../ink/ink190.xml"/><Relationship Id="rId73" Type="http://schemas.openxmlformats.org/officeDocument/2006/relationships/image" Target="../media/image200.png"/><Relationship Id="rId94" Type="http://schemas.openxmlformats.org/officeDocument/2006/relationships/customXml" Target="../ink/ink211.xml"/><Relationship Id="rId148" Type="http://schemas.openxmlformats.org/officeDocument/2006/relationships/customXml" Target="../ink/ink238.xml"/><Relationship Id="rId169" Type="http://schemas.openxmlformats.org/officeDocument/2006/relationships/image" Target="../media/image248.png"/><Relationship Id="rId334" Type="http://schemas.openxmlformats.org/officeDocument/2006/relationships/customXml" Target="../ink/ink331.xml"/><Relationship Id="rId355" Type="http://schemas.openxmlformats.org/officeDocument/2006/relationships/image" Target="../media/image341.png"/><Relationship Id="rId376" Type="http://schemas.openxmlformats.org/officeDocument/2006/relationships/customXml" Target="../ink/ink352.xml"/><Relationship Id="rId397" Type="http://schemas.openxmlformats.org/officeDocument/2006/relationships/image" Target="../media/image362.png"/><Relationship Id="rId4" Type="http://schemas.openxmlformats.org/officeDocument/2006/relationships/customXml" Target="../ink/ink166.xml"/><Relationship Id="rId180" Type="http://schemas.openxmlformats.org/officeDocument/2006/relationships/customXml" Target="../ink/ink254.xml"/><Relationship Id="rId215" Type="http://schemas.openxmlformats.org/officeDocument/2006/relationships/image" Target="../media/image271.png"/><Relationship Id="rId236" Type="http://schemas.openxmlformats.org/officeDocument/2006/relationships/customXml" Target="../ink/ink282.xml"/><Relationship Id="rId257" Type="http://schemas.openxmlformats.org/officeDocument/2006/relationships/image" Target="../media/image292.png"/><Relationship Id="rId278" Type="http://schemas.openxmlformats.org/officeDocument/2006/relationships/customXml" Target="../ink/ink303.xml"/><Relationship Id="rId401" Type="http://schemas.openxmlformats.org/officeDocument/2006/relationships/image" Target="../media/image364.png"/><Relationship Id="rId422" Type="http://schemas.openxmlformats.org/officeDocument/2006/relationships/customXml" Target="../ink/ink375.xml"/><Relationship Id="rId443" Type="http://schemas.openxmlformats.org/officeDocument/2006/relationships/image" Target="../media/image385.png"/><Relationship Id="rId303" Type="http://schemas.openxmlformats.org/officeDocument/2006/relationships/image" Target="../media/image315.png"/><Relationship Id="rId42" Type="http://schemas.openxmlformats.org/officeDocument/2006/relationships/customXml" Target="../ink/ink185.xml"/><Relationship Id="rId84" Type="http://schemas.openxmlformats.org/officeDocument/2006/relationships/customXml" Target="../ink/ink206.xml"/><Relationship Id="rId138" Type="http://schemas.openxmlformats.org/officeDocument/2006/relationships/customXml" Target="../ink/ink233.xml"/><Relationship Id="rId345" Type="http://schemas.openxmlformats.org/officeDocument/2006/relationships/image" Target="../media/image336.png"/><Relationship Id="rId387" Type="http://schemas.openxmlformats.org/officeDocument/2006/relationships/image" Target="../media/image357.png"/><Relationship Id="rId191" Type="http://schemas.openxmlformats.org/officeDocument/2006/relationships/image" Target="../media/image259.png"/><Relationship Id="rId205" Type="http://schemas.openxmlformats.org/officeDocument/2006/relationships/image" Target="../media/image266.png"/><Relationship Id="rId247" Type="http://schemas.openxmlformats.org/officeDocument/2006/relationships/image" Target="../media/image287.png"/><Relationship Id="rId412" Type="http://schemas.openxmlformats.org/officeDocument/2006/relationships/customXml" Target="../ink/ink370.xml"/><Relationship Id="rId107" Type="http://schemas.openxmlformats.org/officeDocument/2006/relationships/image" Target="../media/image217.png"/><Relationship Id="rId289" Type="http://schemas.openxmlformats.org/officeDocument/2006/relationships/image" Target="../media/image308.png"/><Relationship Id="rId11" Type="http://schemas.openxmlformats.org/officeDocument/2006/relationships/image" Target="../media/image169.png"/><Relationship Id="rId53" Type="http://schemas.openxmlformats.org/officeDocument/2006/relationships/image" Target="../media/image190.png"/><Relationship Id="rId149" Type="http://schemas.openxmlformats.org/officeDocument/2006/relationships/image" Target="../media/image238.png"/><Relationship Id="rId314" Type="http://schemas.openxmlformats.org/officeDocument/2006/relationships/customXml" Target="../ink/ink321.xml"/><Relationship Id="rId356" Type="http://schemas.openxmlformats.org/officeDocument/2006/relationships/customXml" Target="../ink/ink342.xml"/><Relationship Id="rId398" Type="http://schemas.openxmlformats.org/officeDocument/2006/relationships/customXml" Target="../ink/ink363.xml"/><Relationship Id="rId95" Type="http://schemas.openxmlformats.org/officeDocument/2006/relationships/image" Target="../media/image211.png"/><Relationship Id="rId160" Type="http://schemas.openxmlformats.org/officeDocument/2006/relationships/customXml" Target="../ink/ink244.xml"/><Relationship Id="rId216" Type="http://schemas.openxmlformats.org/officeDocument/2006/relationships/customXml" Target="../ink/ink272.xml"/><Relationship Id="rId423" Type="http://schemas.openxmlformats.org/officeDocument/2006/relationships/image" Target="../media/image375.png"/><Relationship Id="rId258" Type="http://schemas.openxmlformats.org/officeDocument/2006/relationships/customXml" Target="../ink/ink293.xml"/><Relationship Id="rId22" Type="http://schemas.openxmlformats.org/officeDocument/2006/relationships/customXml" Target="../ink/ink175.xml"/><Relationship Id="rId64" Type="http://schemas.openxmlformats.org/officeDocument/2006/relationships/customXml" Target="../ink/ink196.xml"/><Relationship Id="rId118" Type="http://schemas.openxmlformats.org/officeDocument/2006/relationships/customXml" Target="../ink/ink223.xml"/><Relationship Id="rId325" Type="http://schemas.openxmlformats.org/officeDocument/2006/relationships/image" Target="../media/image326.png"/><Relationship Id="rId367" Type="http://schemas.openxmlformats.org/officeDocument/2006/relationships/image" Target="../media/image347.png"/><Relationship Id="rId171" Type="http://schemas.openxmlformats.org/officeDocument/2006/relationships/image" Target="../media/image249.png"/><Relationship Id="rId227" Type="http://schemas.openxmlformats.org/officeDocument/2006/relationships/image" Target="../media/image277.png"/><Relationship Id="rId269" Type="http://schemas.openxmlformats.org/officeDocument/2006/relationships/image" Target="../media/image298.png"/><Relationship Id="rId434" Type="http://schemas.openxmlformats.org/officeDocument/2006/relationships/customXml" Target="../ink/ink381.xml"/><Relationship Id="rId33" Type="http://schemas.openxmlformats.org/officeDocument/2006/relationships/image" Target="../media/image180.png"/><Relationship Id="rId129" Type="http://schemas.openxmlformats.org/officeDocument/2006/relationships/image" Target="../media/image228.png"/><Relationship Id="rId280" Type="http://schemas.openxmlformats.org/officeDocument/2006/relationships/customXml" Target="../ink/ink304.xml"/><Relationship Id="rId336" Type="http://schemas.openxmlformats.org/officeDocument/2006/relationships/customXml" Target="../ink/ink332.xml"/><Relationship Id="rId75" Type="http://schemas.openxmlformats.org/officeDocument/2006/relationships/image" Target="../media/image201.png"/><Relationship Id="rId140" Type="http://schemas.openxmlformats.org/officeDocument/2006/relationships/customXml" Target="../ink/ink234.xml"/><Relationship Id="rId182" Type="http://schemas.openxmlformats.org/officeDocument/2006/relationships/customXml" Target="../ink/ink255.xml"/><Relationship Id="rId378" Type="http://schemas.openxmlformats.org/officeDocument/2006/relationships/customXml" Target="../ink/ink353.xml"/><Relationship Id="rId403" Type="http://schemas.openxmlformats.org/officeDocument/2006/relationships/image" Target="../media/image365.png"/><Relationship Id="rId6" Type="http://schemas.openxmlformats.org/officeDocument/2006/relationships/customXml" Target="../ink/ink167.xml"/><Relationship Id="rId238" Type="http://schemas.openxmlformats.org/officeDocument/2006/relationships/customXml" Target="../ink/ink283.xml"/><Relationship Id="rId445" Type="http://schemas.openxmlformats.org/officeDocument/2006/relationships/image" Target="../media/image386.png"/><Relationship Id="rId291" Type="http://schemas.openxmlformats.org/officeDocument/2006/relationships/image" Target="../media/image309.png"/><Relationship Id="rId305" Type="http://schemas.openxmlformats.org/officeDocument/2006/relationships/image" Target="../media/image316.png"/><Relationship Id="rId347" Type="http://schemas.openxmlformats.org/officeDocument/2006/relationships/image" Target="../media/image337.png"/><Relationship Id="rId44" Type="http://schemas.openxmlformats.org/officeDocument/2006/relationships/customXml" Target="../ink/ink186.xml"/><Relationship Id="rId86" Type="http://schemas.openxmlformats.org/officeDocument/2006/relationships/customXml" Target="../ink/ink207.xml"/><Relationship Id="rId151" Type="http://schemas.openxmlformats.org/officeDocument/2006/relationships/image" Target="../media/image239.png"/><Relationship Id="rId389" Type="http://schemas.openxmlformats.org/officeDocument/2006/relationships/image" Target="../media/image358.png"/><Relationship Id="rId193" Type="http://schemas.openxmlformats.org/officeDocument/2006/relationships/image" Target="../media/image260.png"/><Relationship Id="rId207" Type="http://schemas.openxmlformats.org/officeDocument/2006/relationships/image" Target="../media/image267.png"/><Relationship Id="rId249" Type="http://schemas.openxmlformats.org/officeDocument/2006/relationships/image" Target="../media/image288.png"/><Relationship Id="rId414" Type="http://schemas.openxmlformats.org/officeDocument/2006/relationships/customXml" Target="../ink/ink371.xml"/><Relationship Id="rId13" Type="http://schemas.openxmlformats.org/officeDocument/2006/relationships/image" Target="../media/image170.png"/><Relationship Id="rId109" Type="http://schemas.openxmlformats.org/officeDocument/2006/relationships/image" Target="../media/image218.png"/><Relationship Id="rId260" Type="http://schemas.openxmlformats.org/officeDocument/2006/relationships/customXml" Target="../ink/ink294.xml"/><Relationship Id="rId316" Type="http://schemas.openxmlformats.org/officeDocument/2006/relationships/customXml" Target="../ink/ink322.xml"/><Relationship Id="rId55" Type="http://schemas.openxmlformats.org/officeDocument/2006/relationships/image" Target="../media/image191.png"/><Relationship Id="rId97" Type="http://schemas.openxmlformats.org/officeDocument/2006/relationships/image" Target="../media/image212.png"/><Relationship Id="rId120" Type="http://schemas.openxmlformats.org/officeDocument/2006/relationships/customXml" Target="../ink/ink224.xml"/><Relationship Id="rId358" Type="http://schemas.openxmlformats.org/officeDocument/2006/relationships/customXml" Target="../ink/ink343.xml"/><Relationship Id="rId162" Type="http://schemas.openxmlformats.org/officeDocument/2006/relationships/customXml" Target="../ink/ink245.xml"/><Relationship Id="rId218" Type="http://schemas.openxmlformats.org/officeDocument/2006/relationships/customXml" Target="../ink/ink273.xml"/><Relationship Id="rId425" Type="http://schemas.openxmlformats.org/officeDocument/2006/relationships/image" Target="../media/image376.png"/><Relationship Id="rId271" Type="http://schemas.openxmlformats.org/officeDocument/2006/relationships/image" Target="../media/image299.png"/><Relationship Id="rId24" Type="http://schemas.openxmlformats.org/officeDocument/2006/relationships/customXml" Target="../ink/ink176.xml"/><Relationship Id="rId66" Type="http://schemas.openxmlformats.org/officeDocument/2006/relationships/customXml" Target="../ink/ink197.xml"/><Relationship Id="rId131" Type="http://schemas.openxmlformats.org/officeDocument/2006/relationships/image" Target="../media/image229.png"/><Relationship Id="rId327" Type="http://schemas.openxmlformats.org/officeDocument/2006/relationships/image" Target="../media/image327.png"/><Relationship Id="rId369" Type="http://schemas.openxmlformats.org/officeDocument/2006/relationships/image" Target="../media/image348.png"/><Relationship Id="rId173" Type="http://schemas.openxmlformats.org/officeDocument/2006/relationships/image" Target="../media/image250.png"/><Relationship Id="rId229" Type="http://schemas.openxmlformats.org/officeDocument/2006/relationships/image" Target="../media/image278.png"/><Relationship Id="rId380" Type="http://schemas.openxmlformats.org/officeDocument/2006/relationships/customXml" Target="../ink/ink354.xml"/><Relationship Id="rId436" Type="http://schemas.openxmlformats.org/officeDocument/2006/relationships/customXml" Target="../ink/ink382.xml"/><Relationship Id="rId240" Type="http://schemas.openxmlformats.org/officeDocument/2006/relationships/customXml" Target="../ink/ink284.xml"/><Relationship Id="rId35" Type="http://schemas.openxmlformats.org/officeDocument/2006/relationships/image" Target="../media/image181.png"/><Relationship Id="rId77" Type="http://schemas.openxmlformats.org/officeDocument/2006/relationships/image" Target="../media/image202.png"/><Relationship Id="rId100" Type="http://schemas.openxmlformats.org/officeDocument/2006/relationships/customXml" Target="../ink/ink214.xml"/><Relationship Id="rId282" Type="http://schemas.openxmlformats.org/officeDocument/2006/relationships/customXml" Target="../ink/ink305.xml"/><Relationship Id="rId338" Type="http://schemas.openxmlformats.org/officeDocument/2006/relationships/customXml" Target="../ink/ink333.xml"/><Relationship Id="rId8" Type="http://schemas.openxmlformats.org/officeDocument/2006/relationships/customXml" Target="../ink/ink168.xml"/><Relationship Id="rId142" Type="http://schemas.openxmlformats.org/officeDocument/2006/relationships/customXml" Target="../ink/ink235.xml"/><Relationship Id="rId184" Type="http://schemas.openxmlformats.org/officeDocument/2006/relationships/customXml" Target="../ink/ink256.xml"/><Relationship Id="rId391" Type="http://schemas.openxmlformats.org/officeDocument/2006/relationships/image" Target="../media/image359.png"/><Relationship Id="rId405" Type="http://schemas.openxmlformats.org/officeDocument/2006/relationships/image" Target="../media/image366.png"/><Relationship Id="rId447" Type="http://schemas.openxmlformats.org/officeDocument/2006/relationships/image" Target="../media/image387.png"/><Relationship Id="rId251" Type="http://schemas.openxmlformats.org/officeDocument/2006/relationships/image" Target="../media/image289.png"/><Relationship Id="rId46" Type="http://schemas.openxmlformats.org/officeDocument/2006/relationships/customXml" Target="../ink/ink187.xml"/><Relationship Id="rId293" Type="http://schemas.openxmlformats.org/officeDocument/2006/relationships/image" Target="../media/image310.png"/><Relationship Id="rId307" Type="http://schemas.openxmlformats.org/officeDocument/2006/relationships/image" Target="../media/image317.png"/><Relationship Id="rId349" Type="http://schemas.openxmlformats.org/officeDocument/2006/relationships/image" Target="../media/image338.png"/><Relationship Id="rId88" Type="http://schemas.openxmlformats.org/officeDocument/2006/relationships/customXml" Target="../ink/ink208.xml"/><Relationship Id="rId111" Type="http://schemas.openxmlformats.org/officeDocument/2006/relationships/image" Target="../media/image219.png"/><Relationship Id="rId153" Type="http://schemas.openxmlformats.org/officeDocument/2006/relationships/image" Target="../media/image240.png"/><Relationship Id="rId195" Type="http://schemas.openxmlformats.org/officeDocument/2006/relationships/image" Target="../media/image261.png"/><Relationship Id="rId209" Type="http://schemas.openxmlformats.org/officeDocument/2006/relationships/image" Target="../media/image268.png"/><Relationship Id="rId360" Type="http://schemas.openxmlformats.org/officeDocument/2006/relationships/customXml" Target="../ink/ink344.xml"/><Relationship Id="rId416" Type="http://schemas.openxmlformats.org/officeDocument/2006/relationships/customXml" Target="../ink/ink372.xml"/><Relationship Id="rId220" Type="http://schemas.openxmlformats.org/officeDocument/2006/relationships/customXml" Target="../ink/ink274.xml"/><Relationship Id="rId15" Type="http://schemas.openxmlformats.org/officeDocument/2006/relationships/image" Target="../media/image171.png"/><Relationship Id="rId57" Type="http://schemas.openxmlformats.org/officeDocument/2006/relationships/image" Target="../media/image192.png"/><Relationship Id="rId262" Type="http://schemas.openxmlformats.org/officeDocument/2006/relationships/customXml" Target="../ink/ink295.xml"/><Relationship Id="rId318" Type="http://schemas.openxmlformats.org/officeDocument/2006/relationships/customXml" Target="../ink/ink323.xml"/><Relationship Id="rId99" Type="http://schemas.openxmlformats.org/officeDocument/2006/relationships/image" Target="../media/image213.png"/><Relationship Id="rId122" Type="http://schemas.openxmlformats.org/officeDocument/2006/relationships/customXml" Target="../ink/ink225.xml"/><Relationship Id="rId164" Type="http://schemas.openxmlformats.org/officeDocument/2006/relationships/customXml" Target="../ink/ink246.xml"/><Relationship Id="rId371" Type="http://schemas.openxmlformats.org/officeDocument/2006/relationships/image" Target="../media/image349.png"/><Relationship Id="rId427" Type="http://schemas.openxmlformats.org/officeDocument/2006/relationships/image" Target="../media/image377.png"/><Relationship Id="rId26" Type="http://schemas.openxmlformats.org/officeDocument/2006/relationships/customXml" Target="../ink/ink177.xml"/><Relationship Id="rId231" Type="http://schemas.openxmlformats.org/officeDocument/2006/relationships/image" Target="../media/image279.png"/><Relationship Id="rId273" Type="http://schemas.openxmlformats.org/officeDocument/2006/relationships/image" Target="../media/image300.png"/><Relationship Id="rId329" Type="http://schemas.openxmlformats.org/officeDocument/2006/relationships/image" Target="../media/image328.png"/><Relationship Id="rId68" Type="http://schemas.openxmlformats.org/officeDocument/2006/relationships/customXml" Target="../ink/ink198.xml"/><Relationship Id="rId133" Type="http://schemas.openxmlformats.org/officeDocument/2006/relationships/image" Target="../media/image230.png"/><Relationship Id="rId175" Type="http://schemas.openxmlformats.org/officeDocument/2006/relationships/image" Target="../media/image251.png"/><Relationship Id="rId340" Type="http://schemas.openxmlformats.org/officeDocument/2006/relationships/customXml" Target="../ink/ink334.xml"/><Relationship Id="rId200" Type="http://schemas.openxmlformats.org/officeDocument/2006/relationships/customXml" Target="../ink/ink264.xml"/><Relationship Id="rId382" Type="http://schemas.openxmlformats.org/officeDocument/2006/relationships/customXml" Target="../ink/ink355.xml"/><Relationship Id="rId438" Type="http://schemas.openxmlformats.org/officeDocument/2006/relationships/customXml" Target="../ink/ink383.xml"/><Relationship Id="rId242" Type="http://schemas.openxmlformats.org/officeDocument/2006/relationships/customXml" Target="../ink/ink285.xml"/><Relationship Id="rId284" Type="http://schemas.openxmlformats.org/officeDocument/2006/relationships/customXml" Target="../ink/ink306.xml"/><Relationship Id="rId37" Type="http://schemas.openxmlformats.org/officeDocument/2006/relationships/image" Target="../media/image182.png"/><Relationship Id="rId79" Type="http://schemas.openxmlformats.org/officeDocument/2006/relationships/image" Target="../media/image203.png"/><Relationship Id="rId102" Type="http://schemas.openxmlformats.org/officeDocument/2006/relationships/customXml" Target="../ink/ink215.xml"/><Relationship Id="rId144" Type="http://schemas.openxmlformats.org/officeDocument/2006/relationships/customXml" Target="../ink/ink236.xml"/><Relationship Id="rId90" Type="http://schemas.openxmlformats.org/officeDocument/2006/relationships/customXml" Target="../ink/ink209.xml"/><Relationship Id="rId186" Type="http://schemas.openxmlformats.org/officeDocument/2006/relationships/customXml" Target="../ink/ink257.xml"/><Relationship Id="rId351" Type="http://schemas.openxmlformats.org/officeDocument/2006/relationships/image" Target="../media/image339.png"/><Relationship Id="rId393" Type="http://schemas.openxmlformats.org/officeDocument/2006/relationships/image" Target="../media/image360.png"/><Relationship Id="rId407" Type="http://schemas.openxmlformats.org/officeDocument/2006/relationships/image" Target="../media/image367.png"/><Relationship Id="rId211" Type="http://schemas.openxmlformats.org/officeDocument/2006/relationships/image" Target="../media/image269.png"/><Relationship Id="rId253" Type="http://schemas.openxmlformats.org/officeDocument/2006/relationships/image" Target="../media/image290.png"/><Relationship Id="rId295" Type="http://schemas.openxmlformats.org/officeDocument/2006/relationships/image" Target="../media/image311.png"/><Relationship Id="rId309" Type="http://schemas.openxmlformats.org/officeDocument/2006/relationships/image" Target="../media/image318.png"/><Relationship Id="rId48" Type="http://schemas.openxmlformats.org/officeDocument/2006/relationships/customXml" Target="../ink/ink188.xml"/><Relationship Id="rId113" Type="http://schemas.openxmlformats.org/officeDocument/2006/relationships/image" Target="../media/image220.png"/><Relationship Id="rId320" Type="http://schemas.openxmlformats.org/officeDocument/2006/relationships/customXml" Target="../ink/ink324.xml"/><Relationship Id="rId155" Type="http://schemas.openxmlformats.org/officeDocument/2006/relationships/image" Target="../media/image241.png"/><Relationship Id="rId197" Type="http://schemas.openxmlformats.org/officeDocument/2006/relationships/image" Target="../media/image262.png"/><Relationship Id="rId362" Type="http://schemas.openxmlformats.org/officeDocument/2006/relationships/customXml" Target="../ink/ink345.xml"/><Relationship Id="rId418" Type="http://schemas.openxmlformats.org/officeDocument/2006/relationships/customXml" Target="../ink/ink373.xml"/><Relationship Id="rId222" Type="http://schemas.openxmlformats.org/officeDocument/2006/relationships/customXml" Target="../ink/ink275.xml"/><Relationship Id="rId264" Type="http://schemas.openxmlformats.org/officeDocument/2006/relationships/customXml" Target="../ink/ink296.xml"/><Relationship Id="rId17" Type="http://schemas.openxmlformats.org/officeDocument/2006/relationships/image" Target="../media/image172.png"/><Relationship Id="rId59" Type="http://schemas.openxmlformats.org/officeDocument/2006/relationships/image" Target="../media/image193.png"/><Relationship Id="rId124" Type="http://schemas.openxmlformats.org/officeDocument/2006/relationships/customXml" Target="../ink/ink226.xml"/><Relationship Id="rId70" Type="http://schemas.openxmlformats.org/officeDocument/2006/relationships/customXml" Target="../ink/ink199.xml"/><Relationship Id="rId166" Type="http://schemas.openxmlformats.org/officeDocument/2006/relationships/customXml" Target="../ink/ink247.xml"/><Relationship Id="rId331" Type="http://schemas.openxmlformats.org/officeDocument/2006/relationships/image" Target="../media/image329.png"/><Relationship Id="rId373" Type="http://schemas.openxmlformats.org/officeDocument/2006/relationships/image" Target="../media/image350.png"/><Relationship Id="rId429" Type="http://schemas.openxmlformats.org/officeDocument/2006/relationships/image" Target="../media/image378.png"/><Relationship Id="rId1" Type="http://schemas.openxmlformats.org/officeDocument/2006/relationships/slideLayout" Target="../slideLayouts/slideLayout1.xml"/><Relationship Id="rId233" Type="http://schemas.openxmlformats.org/officeDocument/2006/relationships/image" Target="../media/image280.png"/><Relationship Id="rId440" Type="http://schemas.openxmlformats.org/officeDocument/2006/relationships/customXml" Target="../ink/ink384.xml"/><Relationship Id="rId28" Type="http://schemas.openxmlformats.org/officeDocument/2006/relationships/customXml" Target="../ink/ink178.xml"/><Relationship Id="rId275" Type="http://schemas.openxmlformats.org/officeDocument/2006/relationships/image" Target="../media/image301.png"/><Relationship Id="rId300" Type="http://schemas.openxmlformats.org/officeDocument/2006/relationships/customXml" Target="../ink/ink314.xml"/><Relationship Id="rId81" Type="http://schemas.openxmlformats.org/officeDocument/2006/relationships/image" Target="../media/image204.png"/><Relationship Id="rId135" Type="http://schemas.openxmlformats.org/officeDocument/2006/relationships/image" Target="../media/image231.png"/><Relationship Id="rId177" Type="http://schemas.openxmlformats.org/officeDocument/2006/relationships/image" Target="../media/image252.png"/><Relationship Id="rId342" Type="http://schemas.openxmlformats.org/officeDocument/2006/relationships/customXml" Target="../ink/ink335.xml"/><Relationship Id="rId384" Type="http://schemas.openxmlformats.org/officeDocument/2006/relationships/customXml" Target="../ink/ink356.xml"/><Relationship Id="rId202" Type="http://schemas.openxmlformats.org/officeDocument/2006/relationships/customXml" Target="../ink/ink265.xml"/><Relationship Id="rId244" Type="http://schemas.openxmlformats.org/officeDocument/2006/relationships/customXml" Target="../ink/ink286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45.png"/><Relationship Id="rId299" Type="http://schemas.openxmlformats.org/officeDocument/2006/relationships/image" Target="../media/image536.png"/><Relationship Id="rId21" Type="http://schemas.openxmlformats.org/officeDocument/2006/relationships/image" Target="../media/image397.png"/><Relationship Id="rId63" Type="http://schemas.openxmlformats.org/officeDocument/2006/relationships/image" Target="../media/image418.png"/><Relationship Id="rId159" Type="http://schemas.openxmlformats.org/officeDocument/2006/relationships/image" Target="../media/image466.png"/><Relationship Id="rId170" Type="http://schemas.openxmlformats.org/officeDocument/2006/relationships/customXml" Target="../ink/ink472.xml"/><Relationship Id="rId226" Type="http://schemas.openxmlformats.org/officeDocument/2006/relationships/customXml" Target="../ink/ink500.xml"/><Relationship Id="rId268" Type="http://schemas.openxmlformats.org/officeDocument/2006/relationships/customXml" Target="../ink/ink521.xml"/><Relationship Id="rId32" Type="http://schemas.openxmlformats.org/officeDocument/2006/relationships/customXml" Target="../ink/ink403.xml"/><Relationship Id="rId74" Type="http://schemas.openxmlformats.org/officeDocument/2006/relationships/customXml" Target="../ink/ink424.xml"/><Relationship Id="rId128" Type="http://schemas.openxmlformats.org/officeDocument/2006/relationships/customXml" Target="../ink/ink451.xml"/><Relationship Id="rId5" Type="http://schemas.openxmlformats.org/officeDocument/2006/relationships/image" Target="../media/image389.png"/><Relationship Id="rId181" Type="http://schemas.openxmlformats.org/officeDocument/2006/relationships/image" Target="../media/image477.png"/><Relationship Id="rId237" Type="http://schemas.openxmlformats.org/officeDocument/2006/relationships/image" Target="../media/image505.png"/><Relationship Id="rId279" Type="http://schemas.openxmlformats.org/officeDocument/2006/relationships/image" Target="../media/image526.png"/><Relationship Id="rId43" Type="http://schemas.openxmlformats.org/officeDocument/2006/relationships/image" Target="../media/image408.png"/><Relationship Id="rId139" Type="http://schemas.openxmlformats.org/officeDocument/2006/relationships/image" Target="../media/image456.png"/><Relationship Id="rId290" Type="http://schemas.openxmlformats.org/officeDocument/2006/relationships/customXml" Target="../ink/ink532.xml"/><Relationship Id="rId85" Type="http://schemas.openxmlformats.org/officeDocument/2006/relationships/image" Target="../media/image429.png"/><Relationship Id="rId150" Type="http://schemas.openxmlformats.org/officeDocument/2006/relationships/customXml" Target="../ink/ink462.xml"/><Relationship Id="rId192" Type="http://schemas.openxmlformats.org/officeDocument/2006/relationships/customXml" Target="../ink/ink483.xml"/><Relationship Id="rId206" Type="http://schemas.openxmlformats.org/officeDocument/2006/relationships/customXml" Target="../ink/ink490.xml"/><Relationship Id="rId248" Type="http://schemas.openxmlformats.org/officeDocument/2006/relationships/customXml" Target="../ink/ink511.xml"/><Relationship Id="rId12" Type="http://schemas.openxmlformats.org/officeDocument/2006/relationships/customXml" Target="../ink/ink393.xml"/><Relationship Id="rId108" Type="http://schemas.openxmlformats.org/officeDocument/2006/relationships/customXml" Target="../ink/ink441.xml"/><Relationship Id="rId54" Type="http://schemas.openxmlformats.org/officeDocument/2006/relationships/customXml" Target="../ink/ink414.xml"/><Relationship Id="rId96" Type="http://schemas.openxmlformats.org/officeDocument/2006/relationships/customXml" Target="../ink/ink435.xml"/><Relationship Id="rId161" Type="http://schemas.openxmlformats.org/officeDocument/2006/relationships/image" Target="../media/image467.png"/><Relationship Id="rId217" Type="http://schemas.openxmlformats.org/officeDocument/2006/relationships/image" Target="../media/image495.png"/><Relationship Id="rId6" Type="http://schemas.openxmlformats.org/officeDocument/2006/relationships/customXml" Target="../ink/ink390.xml"/><Relationship Id="rId238" Type="http://schemas.openxmlformats.org/officeDocument/2006/relationships/customXml" Target="../ink/ink506.xml"/><Relationship Id="rId259" Type="http://schemas.openxmlformats.org/officeDocument/2006/relationships/image" Target="../media/image516.png"/><Relationship Id="rId23" Type="http://schemas.openxmlformats.org/officeDocument/2006/relationships/image" Target="../media/image398.png"/><Relationship Id="rId119" Type="http://schemas.openxmlformats.org/officeDocument/2006/relationships/image" Target="../media/image446.png"/><Relationship Id="rId270" Type="http://schemas.openxmlformats.org/officeDocument/2006/relationships/customXml" Target="../ink/ink522.xml"/><Relationship Id="rId291" Type="http://schemas.openxmlformats.org/officeDocument/2006/relationships/image" Target="../media/image532.png"/><Relationship Id="rId44" Type="http://schemas.openxmlformats.org/officeDocument/2006/relationships/customXml" Target="../ink/ink409.xml"/><Relationship Id="rId65" Type="http://schemas.openxmlformats.org/officeDocument/2006/relationships/image" Target="../media/image419.png"/><Relationship Id="rId86" Type="http://schemas.openxmlformats.org/officeDocument/2006/relationships/customXml" Target="../ink/ink430.xml"/><Relationship Id="rId130" Type="http://schemas.openxmlformats.org/officeDocument/2006/relationships/customXml" Target="../ink/ink452.xml"/><Relationship Id="rId151" Type="http://schemas.openxmlformats.org/officeDocument/2006/relationships/image" Target="../media/image462.png"/><Relationship Id="rId172" Type="http://schemas.openxmlformats.org/officeDocument/2006/relationships/customXml" Target="../ink/ink473.xml"/><Relationship Id="rId193" Type="http://schemas.openxmlformats.org/officeDocument/2006/relationships/image" Target="../media/image483.png"/><Relationship Id="rId207" Type="http://schemas.openxmlformats.org/officeDocument/2006/relationships/image" Target="../media/image490.png"/><Relationship Id="rId228" Type="http://schemas.openxmlformats.org/officeDocument/2006/relationships/customXml" Target="../ink/ink501.xml"/><Relationship Id="rId249" Type="http://schemas.openxmlformats.org/officeDocument/2006/relationships/image" Target="../media/image511.png"/><Relationship Id="rId13" Type="http://schemas.openxmlformats.org/officeDocument/2006/relationships/image" Target="../media/image393.png"/><Relationship Id="rId109" Type="http://schemas.openxmlformats.org/officeDocument/2006/relationships/image" Target="../media/image441.png"/><Relationship Id="rId260" Type="http://schemas.openxmlformats.org/officeDocument/2006/relationships/customXml" Target="../ink/ink517.xml"/><Relationship Id="rId281" Type="http://schemas.openxmlformats.org/officeDocument/2006/relationships/image" Target="../media/image527.png"/><Relationship Id="rId34" Type="http://schemas.openxmlformats.org/officeDocument/2006/relationships/customXml" Target="../ink/ink404.xml"/><Relationship Id="rId55" Type="http://schemas.openxmlformats.org/officeDocument/2006/relationships/image" Target="../media/image414.png"/><Relationship Id="rId76" Type="http://schemas.openxmlformats.org/officeDocument/2006/relationships/customXml" Target="../ink/ink425.xml"/><Relationship Id="rId97" Type="http://schemas.openxmlformats.org/officeDocument/2006/relationships/image" Target="../media/image435.png"/><Relationship Id="rId120" Type="http://schemas.openxmlformats.org/officeDocument/2006/relationships/customXml" Target="../ink/ink447.xml"/><Relationship Id="rId141" Type="http://schemas.openxmlformats.org/officeDocument/2006/relationships/image" Target="../media/image457.png"/><Relationship Id="rId7" Type="http://schemas.openxmlformats.org/officeDocument/2006/relationships/image" Target="../media/image390.png"/><Relationship Id="rId162" Type="http://schemas.openxmlformats.org/officeDocument/2006/relationships/customXml" Target="../ink/ink468.xml"/><Relationship Id="rId183" Type="http://schemas.openxmlformats.org/officeDocument/2006/relationships/image" Target="../media/image478.png"/><Relationship Id="rId218" Type="http://schemas.openxmlformats.org/officeDocument/2006/relationships/customXml" Target="../ink/ink496.xml"/><Relationship Id="rId239" Type="http://schemas.openxmlformats.org/officeDocument/2006/relationships/image" Target="../media/image506.png"/><Relationship Id="rId250" Type="http://schemas.openxmlformats.org/officeDocument/2006/relationships/customXml" Target="../ink/ink512.xml"/><Relationship Id="rId271" Type="http://schemas.openxmlformats.org/officeDocument/2006/relationships/image" Target="../media/image522.png"/><Relationship Id="rId292" Type="http://schemas.openxmlformats.org/officeDocument/2006/relationships/customXml" Target="../ink/ink533.xml"/><Relationship Id="rId24" Type="http://schemas.openxmlformats.org/officeDocument/2006/relationships/customXml" Target="../ink/ink399.xml"/><Relationship Id="rId45" Type="http://schemas.openxmlformats.org/officeDocument/2006/relationships/image" Target="../media/image409.png"/><Relationship Id="rId66" Type="http://schemas.openxmlformats.org/officeDocument/2006/relationships/customXml" Target="../ink/ink420.xml"/><Relationship Id="rId87" Type="http://schemas.openxmlformats.org/officeDocument/2006/relationships/image" Target="../media/image430.png"/><Relationship Id="rId110" Type="http://schemas.openxmlformats.org/officeDocument/2006/relationships/customXml" Target="../ink/ink442.xml"/><Relationship Id="rId131" Type="http://schemas.openxmlformats.org/officeDocument/2006/relationships/image" Target="../media/image452.png"/><Relationship Id="rId152" Type="http://schemas.openxmlformats.org/officeDocument/2006/relationships/customXml" Target="../ink/ink463.xml"/><Relationship Id="rId173" Type="http://schemas.openxmlformats.org/officeDocument/2006/relationships/image" Target="../media/image473.png"/><Relationship Id="rId194" Type="http://schemas.openxmlformats.org/officeDocument/2006/relationships/customXml" Target="../ink/ink484.xml"/><Relationship Id="rId208" Type="http://schemas.openxmlformats.org/officeDocument/2006/relationships/customXml" Target="../ink/ink491.xml"/><Relationship Id="rId229" Type="http://schemas.openxmlformats.org/officeDocument/2006/relationships/image" Target="../media/image501.png"/><Relationship Id="rId240" Type="http://schemas.openxmlformats.org/officeDocument/2006/relationships/customXml" Target="../ink/ink507.xml"/><Relationship Id="rId261" Type="http://schemas.openxmlformats.org/officeDocument/2006/relationships/image" Target="../media/image517.png"/><Relationship Id="rId14" Type="http://schemas.openxmlformats.org/officeDocument/2006/relationships/customXml" Target="../ink/ink394.xml"/><Relationship Id="rId35" Type="http://schemas.openxmlformats.org/officeDocument/2006/relationships/image" Target="../media/image404.png"/><Relationship Id="rId56" Type="http://schemas.openxmlformats.org/officeDocument/2006/relationships/customXml" Target="../ink/ink415.xml"/><Relationship Id="rId77" Type="http://schemas.openxmlformats.org/officeDocument/2006/relationships/image" Target="../media/image425.png"/><Relationship Id="rId100" Type="http://schemas.openxmlformats.org/officeDocument/2006/relationships/customXml" Target="../ink/ink437.xml"/><Relationship Id="rId282" Type="http://schemas.openxmlformats.org/officeDocument/2006/relationships/customXml" Target="../ink/ink528.xml"/><Relationship Id="rId8" Type="http://schemas.openxmlformats.org/officeDocument/2006/relationships/customXml" Target="../ink/ink391.xml"/><Relationship Id="rId98" Type="http://schemas.openxmlformats.org/officeDocument/2006/relationships/customXml" Target="../ink/ink436.xml"/><Relationship Id="rId121" Type="http://schemas.openxmlformats.org/officeDocument/2006/relationships/image" Target="../media/image447.png"/><Relationship Id="rId142" Type="http://schemas.openxmlformats.org/officeDocument/2006/relationships/customXml" Target="../ink/ink458.xml"/><Relationship Id="rId163" Type="http://schemas.openxmlformats.org/officeDocument/2006/relationships/image" Target="../media/image468.png"/><Relationship Id="rId184" Type="http://schemas.openxmlformats.org/officeDocument/2006/relationships/customXml" Target="../ink/ink479.xml"/><Relationship Id="rId219" Type="http://schemas.openxmlformats.org/officeDocument/2006/relationships/image" Target="../media/image496.png"/><Relationship Id="rId230" Type="http://schemas.openxmlformats.org/officeDocument/2006/relationships/customXml" Target="../ink/ink502.xml"/><Relationship Id="rId251" Type="http://schemas.openxmlformats.org/officeDocument/2006/relationships/image" Target="../media/image512.png"/><Relationship Id="rId25" Type="http://schemas.openxmlformats.org/officeDocument/2006/relationships/image" Target="../media/image399.png"/><Relationship Id="rId46" Type="http://schemas.openxmlformats.org/officeDocument/2006/relationships/customXml" Target="../ink/ink410.xml"/><Relationship Id="rId67" Type="http://schemas.openxmlformats.org/officeDocument/2006/relationships/image" Target="../media/image420.png"/><Relationship Id="rId272" Type="http://schemas.openxmlformats.org/officeDocument/2006/relationships/customXml" Target="../ink/ink523.xml"/><Relationship Id="rId293" Type="http://schemas.openxmlformats.org/officeDocument/2006/relationships/image" Target="../media/image533.png"/><Relationship Id="rId88" Type="http://schemas.openxmlformats.org/officeDocument/2006/relationships/customXml" Target="../ink/ink431.xml"/><Relationship Id="rId111" Type="http://schemas.openxmlformats.org/officeDocument/2006/relationships/image" Target="../media/image442.png"/><Relationship Id="rId132" Type="http://schemas.openxmlformats.org/officeDocument/2006/relationships/customXml" Target="../ink/ink453.xml"/><Relationship Id="rId153" Type="http://schemas.openxmlformats.org/officeDocument/2006/relationships/image" Target="../media/image463.png"/><Relationship Id="rId174" Type="http://schemas.openxmlformats.org/officeDocument/2006/relationships/customXml" Target="../ink/ink474.xml"/><Relationship Id="rId195" Type="http://schemas.openxmlformats.org/officeDocument/2006/relationships/image" Target="../media/image484.png"/><Relationship Id="rId209" Type="http://schemas.openxmlformats.org/officeDocument/2006/relationships/image" Target="../media/image491.png"/><Relationship Id="rId220" Type="http://schemas.openxmlformats.org/officeDocument/2006/relationships/customXml" Target="../ink/ink497.xml"/><Relationship Id="rId241" Type="http://schemas.openxmlformats.org/officeDocument/2006/relationships/image" Target="../media/image507.png"/><Relationship Id="rId15" Type="http://schemas.openxmlformats.org/officeDocument/2006/relationships/image" Target="../media/image394.png"/><Relationship Id="rId36" Type="http://schemas.openxmlformats.org/officeDocument/2006/relationships/customXml" Target="../ink/ink405.xml"/><Relationship Id="rId57" Type="http://schemas.openxmlformats.org/officeDocument/2006/relationships/image" Target="../media/image415.png"/><Relationship Id="rId262" Type="http://schemas.openxmlformats.org/officeDocument/2006/relationships/customXml" Target="../ink/ink518.xml"/><Relationship Id="rId283" Type="http://schemas.openxmlformats.org/officeDocument/2006/relationships/image" Target="../media/image528.png"/><Relationship Id="rId78" Type="http://schemas.openxmlformats.org/officeDocument/2006/relationships/customXml" Target="../ink/ink426.xml"/><Relationship Id="rId99" Type="http://schemas.openxmlformats.org/officeDocument/2006/relationships/image" Target="../media/image436.png"/><Relationship Id="rId101" Type="http://schemas.openxmlformats.org/officeDocument/2006/relationships/image" Target="../media/image437.png"/><Relationship Id="rId122" Type="http://schemas.openxmlformats.org/officeDocument/2006/relationships/customXml" Target="../ink/ink448.xml"/><Relationship Id="rId143" Type="http://schemas.openxmlformats.org/officeDocument/2006/relationships/image" Target="../media/image458.png"/><Relationship Id="rId164" Type="http://schemas.openxmlformats.org/officeDocument/2006/relationships/customXml" Target="../ink/ink469.xml"/><Relationship Id="rId185" Type="http://schemas.openxmlformats.org/officeDocument/2006/relationships/image" Target="../media/image479.png"/><Relationship Id="rId9" Type="http://schemas.openxmlformats.org/officeDocument/2006/relationships/image" Target="../media/image391.png"/><Relationship Id="rId210" Type="http://schemas.openxmlformats.org/officeDocument/2006/relationships/customXml" Target="../ink/ink492.xml"/><Relationship Id="rId26" Type="http://schemas.openxmlformats.org/officeDocument/2006/relationships/customXml" Target="../ink/ink400.xml"/><Relationship Id="rId231" Type="http://schemas.openxmlformats.org/officeDocument/2006/relationships/image" Target="../media/image502.png"/><Relationship Id="rId252" Type="http://schemas.openxmlformats.org/officeDocument/2006/relationships/customXml" Target="../ink/ink513.xml"/><Relationship Id="rId273" Type="http://schemas.openxmlformats.org/officeDocument/2006/relationships/image" Target="../media/image523.png"/><Relationship Id="rId294" Type="http://schemas.openxmlformats.org/officeDocument/2006/relationships/customXml" Target="../ink/ink534.xml"/><Relationship Id="rId47" Type="http://schemas.openxmlformats.org/officeDocument/2006/relationships/image" Target="../media/image410.png"/><Relationship Id="rId68" Type="http://schemas.openxmlformats.org/officeDocument/2006/relationships/customXml" Target="../ink/ink421.xml"/><Relationship Id="rId89" Type="http://schemas.openxmlformats.org/officeDocument/2006/relationships/image" Target="../media/image431.png"/><Relationship Id="rId112" Type="http://schemas.openxmlformats.org/officeDocument/2006/relationships/customXml" Target="../ink/ink443.xml"/><Relationship Id="rId133" Type="http://schemas.openxmlformats.org/officeDocument/2006/relationships/image" Target="../media/image453.png"/><Relationship Id="rId154" Type="http://schemas.openxmlformats.org/officeDocument/2006/relationships/customXml" Target="../ink/ink464.xml"/><Relationship Id="rId175" Type="http://schemas.openxmlformats.org/officeDocument/2006/relationships/image" Target="../media/image474.png"/><Relationship Id="rId196" Type="http://schemas.openxmlformats.org/officeDocument/2006/relationships/customXml" Target="../ink/ink485.xml"/><Relationship Id="rId200" Type="http://schemas.openxmlformats.org/officeDocument/2006/relationships/customXml" Target="../ink/ink487.xml"/><Relationship Id="rId16" Type="http://schemas.openxmlformats.org/officeDocument/2006/relationships/customXml" Target="../ink/ink395.xml"/><Relationship Id="rId221" Type="http://schemas.openxmlformats.org/officeDocument/2006/relationships/image" Target="../media/image497.png"/><Relationship Id="rId242" Type="http://schemas.openxmlformats.org/officeDocument/2006/relationships/customXml" Target="../ink/ink508.xml"/><Relationship Id="rId263" Type="http://schemas.openxmlformats.org/officeDocument/2006/relationships/image" Target="../media/image518.png"/><Relationship Id="rId284" Type="http://schemas.openxmlformats.org/officeDocument/2006/relationships/customXml" Target="../ink/ink529.xml"/><Relationship Id="rId37" Type="http://schemas.openxmlformats.org/officeDocument/2006/relationships/image" Target="../media/image405.png"/><Relationship Id="rId58" Type="http://schemas.openxmlformats.org/officeDocument/2006/relationships/customXml" Target="../ink/ink416.xml"/><Relationship Id="rId79" Type="http://schemas.openxmlformats.org/officeDocument/2006/relationships/image" Target="../media/image426.png"/><Relationship Id="rId102" Type="http://schemas.openxmlformats.org/officeDocument/2006/relationships/customXml" Target="../ink/ink438.xml"/><Relationship Id="rId123" Type="http://schemas.openxmlformats.org/officeDocument/2006/relationships/image" Target="../media/image448.png"/><Relationship Id="rId144" Type="http://schemas.openxmlformats.org/officeDocument/2006/relationships/customXml" Target="../ink/ink459.xml"/><Relationship Id="rId90" Type="http://schemas.openxmlformats.org/officeDocument/2006/relationships/customXml" Target="../ink/ink432.xml"/><Relationship Id="rId165" Type="http://schemas.openxmlformats.org/officeDocument/2006/relationships/image" Target="../media/image469.png"/><Relationship Id="rId186" Type="http://schemas.openxmlformats.org/officeDocument/2006/relationships/customXml" Target="../ink/ink480.xml"/><Relationship Id="rId211" Type="http://schemas.openxmlformats.org/officeDocument/2006/relationships/image" Target="../media/image492.png"/><Relationship Id="rId232" Type="http://schemas.openxmlformats.org/officeDocument/2006/relationships/customXml" Target="../ink/ink503.xml"/><Relationship Id="rId253" Type="http://schemas.openxmlformats.org/officeDocument/2006/relationships/image" Target="../media/image513.png"/><Relationship Id="rId274" Type="http://schemas.openxmlformats.org/officeDocument/2006/relationships/customXml" Target="../ink/ink524.xml"/><Relationship Id="rId295" Type="http://schemas.openxmlformats.org/officeDocument/2006/relationships/image" Target="../media/image534.png"/><Relationship Id="rId27" Type="http://schemas.openxmlformats.org/officeDocument/2006/relationships/image" Target="../media/image400.png"/><Relationship Id="rId48" Type="http://schemas.openxmlformats.org/officeDocument/2006/relationships/customXml" Target="../ink/ink411.xml"/><Relationship Id="rId69" Type="http://schemas.openxmlformats.org/officeDocument/2006/relationships/image" Target="../media/image421.png"/><Relationship Id="rId113" Type="http://schemas.openxmlformats.org/officeDocument/2006/relationships/image" Target="../media/image443.png"/><Relationship Id="rId134" Type="http://schemas.openxmlformats.org/officeDocument/2006/relationships/customXml" Target="../ink/ink454.xml"/><Relationship Id="rId80" Type="http://schemas.openxmlformats.org/officeDocument/2006/relationships/customXml" Target="../ink/ink427.xml"/><Relationship Id="rId155" Type="http://schemas.openxmlformats.org/officeDocument/2006/relationships/image" Target="../media/image464.png"/><Relationship Id="rId176" Type="http://schemas.openxmlformats.org/officeDocument/2006/relationships/customXml" Target="../ink/ink475.xml"/><Relationship Id="rId197" Type="http://schemas.openxmlformats.org/officeDocument/2006/relationships/image" Target="../media/image485.png"/><Relationship Id="rId201" Type="http://schemas.openxmlformats.org/officeDocument/2006/relationships/image" Target="../media/image487.png"/><Relationship Id="rId222" Type="http://schemas.openxmlformats.org/officeDocument/2006/relationships/customXml" Target="../ink/ink498.xml"/><Relationship Id="rId243" Type="http://schemas.openxmlformats.org/officeDocument/2006/relationships/image" Target="../media/image508.png"/><Relationship Id="rId264" Type="http://schemas.openxmlformats.org/officeDocument/2006/relationships/customXml" Target="../ink/ink519.xml"/><Relationship Id="rId285" Type="http://schemas.openxmlformats.org/officeDocument/2006/relationships/image" Target="../media/image529.png"/><Relationship Id="rId17" Type="http://schemas.openxmlformats.org/officeDocument/2006/relationships/image" Target="../media/image395.png"/><Relationship Id="rId38" Type="http://schemas.openxmlformats.org/officeDocument/2006/relationships/customXml" Target="../ink/ink406.xml"/><Relationship Id="rId59" Type="http://schemas.openxmlformats.org/officeDocument/2006/relationships/image" Target="../media/image416.png"/><Relationship Id="rId103" Type="http://schemas.openxmlformats.org/officeDocument/2006/relationships/image" Target="../media/image438.png"/><Relationship Id="rId124" Type="http://schemas.openxmlformats.org/officeDocument/2006/relationships/customXml" Target="../ink/ink449.xml"/><Relationship Id="rId70" Type="http://schemas.openxmlformats.org/officeDocument/2006/relationships/customXml" Target="../ink/ink422.xml"/><Relationship Id="rId91" Type="http://schemas.openxmlformats.org/officeDocument/2006/relationships/image" Target="../media/image432.png"/><Relationship Id="rId145" Type="http://schemas.openxmlformats.org/officeDocument/2006/relationships/image" Target="../media/image459.png"/><Relationship Id="rId166" Type="http://schemas.openxmlformats.org/officeDocument/2006/relationships/customXml" Target="../ink/ink470.xml"/><Relationship Id="rId187" Type="http://schemas.openxmlformats.org/officeDocument/2006/relationships/image" Target="../media/image480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493.xml"/><Relationship Id="rId233" Type="http://schemas.openxmlformats.org/officeDocument/2006/relationships/image" Target="../media/image503.png"/><Relationship Id="rId254" Type="http://schemas.openxmlformats.org/officeDocument/2006/relationships/customXml" Target="../ink/ink514.xml"/><Relationship Id="rId28" Type="http://schemas.openxmlformats.org/officeDocument/2006/relationships/customXml" Target="../ink/ink401.xml"/><Relationship Id="rId49" Type="http://schemas.openxmlformats.org/officeDocument/2006/relationships/image" Target="../media/image411.png"/><Relationship Id="rId114" Type="http://schemas.openxmlformats.org/officeDocument/2006/relationships/customXml" Target="../ink/ink444.xml"/><Relationship Id="rId275" Type="http://schemas.openxmlformats.org/officeDocument/2006/relationships/image" Target="../media/image524.png"/><Relationship Id="rId296" Type="http://schemas.openxmlformats.org/officeDocument/2006/relationships/customXml" Target="../ink/ink535.xml"/><Relationship Id="rId300" Type="http://schemas.openxmlformats.org/officeDocument/2006/relationships/customXml" Target="../ink/ink537.xml"/><Relationship Id="rId60" Type="http://schemas.openxmlformats.org/officeDocument/2006/relationships/customXml" Target="../ink/ink417.xml"/><Relationship Id="rId81" Type="http://schemas.openxmlformats.org/officeDocument/2006/relationships/image" Target="../media/image427.png"/><Relationship Id="rId135" Type="http://schemas.openxmlformats.org/officeDocument/2006/relationships/image" Target="../media/image454.png"/><Relationship Id="rId156" Type="http://schemas.openxmlformats.org/officeDocument/2006/relationships/customXml" Target="../ink/ink465.xml"/><Relationship Id="rId177" Type="http://schemas.openxmlformats.org/officeDocument/2006/relationships/image" Target="../media/image475.png"/><Relationship Id="rId198" Type="http://schemas.openxmlformats.org/officeDocument/2006/relationships/customXml" Target="../ink/ink486.xml"/><Relationship Id="rId202" Type="http://schemas.openxmlformats.org/officeDocument/2006/relationships/customXml" Target="../ink/ink488.xml"/><Relationship Id="rId223" Type="http://schemas.openxmlformats.org/officeDocument/2006/relationships/image" Target="../media/image498.png"/><Relationship Id="rId244" Type="http://schemas.openxmlformats.org/officeDocument/2006/relationships/customXml" Target="../ink/ink509.xml"/><Relationship Id="rId18" Type="http://schemas.openxmlformats.org/officeDocument/2006/relationships/customXml" Target="../ink/ink396.xml"/><Relationship Id="rId39" Type="http://schemas.openxmlformats.org/officeDocument/2006/relationships/image" Target="../media/image406.png"/><Relationship Id="rId265" Type="http://schemas.openxmlformats.org/officeDocument/2006/relationships/image" Target="../media/image519.png"/><Relationship Id="rId286" Type="http://schemas.openxmlformats.org/officeDocument/2006/relationships/customXml" Target="../ink/ink530.xml"/><Relationship Id="rId50" Type="http://schemas.openxmlformats.org/officeDocument/2006/relationships/customXml" Target="../ink/ink412.xml"/><Relationship Id="rId104" Type="http://schemas.openxmlformats.org/officeDocument/2006/relationships/customXml" Target="../ink/ink439.xml"/><Relationship Id="rId125" Type="http://schemas.openxmlformats.org/officeDocument/2006/relationships/image" Target="../media/image449.png"/><Relationship Id="rId146" Type="http://schemas.openxmlformats.org/officeDocument/2006/relationships/customXml" Target="../ink/ink460.xml"/><Relationship Id="rId167" Type="http://schemas.openxmlformats.org/officeDocument/2006/relationships/image" Target="../media/image470.png"/><Relationship Id="rId188" Type="http://schemas.openxmlformats.org/officeDocument/2006/relationships/customXml" Target="../ink/ink481.xml"/><Relationship Id="rId71" Type="http://schemas.openxmlformats.org/officeDocument/2006/relationships/image" Target="../media/image422.png"/><Relationship Id="rId92" Type="http://schemas.openxmlformats.org/officeDocument/2006/relationships/customXml" Target="../ink/ink433.xml"/><Relationship Id="rId213" Type="http://schemas.openxmlformats.org/officeDocument/2006/relationships/image" Target="../media/image493.png"/><Relationship Id="rId234" Type="http://schemas.openxmlformats.org/officeDocument/2006/relationships/customXml" Target="../ink/ink504.xml"/><Relationship Id="rId2" Type="http://schemas.openxmlformats.org/officeDocument/2006/relationships/customXml" Target="../ink/ink388.xml"/><Relationship Id="rId29" Type="http://schemas.openxmlformats.org/officeDocument/2006/relationships/image" Target="../media/image401.png"/><Relationship Id="rId255" Type="http://schemas.openxmlformats.org/officeDocument/2006/relationships/image" Target="../media/image514.png"/><Relationship Id="rId276" Type="http://schemas.openxmlformats.org/officeDocument/2006/relationships/customXml" Target="../ink/ink525.xml"/><Relationship Id="rId297" Type="http://schemas.openxmlformats.org/officeDocument/2006/relationships/image" Target="../media/image535.png"/><Relationship Id="rId40" Type="http://schemas.openxmlformats.org/officeDocument/2006/relationships/customXml" Target="../ink/ink407.xml"/><Relationship Id="rId115" Type="http://schemas.openxmlformats.org/officeDocument/2006/relationships/image" Target="../media/image444.png"/><Relationship Id="rId136" Type="http://schemas.openxmlformats.org/officeDocument/2006/relationships/customXml" Target="../ink/ink455.xml"/><Relationship Id="rId157" Type="http://schemas.openxmlformats.org/officeDocument/2006/relationships/image" Target="../media/image465.png"/><Relationship Id="rId178" Type="http://schemas.openxmlformats.org/officeDocument/2006/relationships/customXml" Target="../ink/ink476.xml"/><Relationship Id="rId301" Type="http://schemas.openxmlformats.org/officeDocument/2006/relationships/image" Target="../media/image537.png"/><Relationship Id="rId61" Type="http://schemas.openxmlformats.org/officeDocument/2006/relationships/image" Target="../media/image417.png"/><Relationship Id="rId82" Type="http://schemas.openxmlformats.org/officeDocument/2006/relationships/customXml" Target="../ink/ink428.xml"/><Relationship Id="rId199" Type="http://schemas.openxmlformats.org/officeDocument/2006/relationships/image" Target="../media/image486.png"/><Relationship Id="rId203" Type="http://schemas.openxmlformats.org/officeDocument/2006/relationships/image" Target="../media/image488.png"/><Relationship Id="rId19" Type="http://schemas.openxmlformats.org/officeDocument/2006/relationships/image" Target="../media/image396.png"/><Relationship Id="rId224" Type="http://schemas.openxmlformats.org/officeDocument/2006/relationships/customXml" Target="../ink/ink499.xml"/><Relationship Id="rId245" Type="http://schemas.openxmlformats.org/officeDocument/2006/relationships/image" Target="../media/image509.png"/><Relationship Id="rId266" Type="http://schemas.openxmlformats.org/officeDocument/2006/relationships/customXml" Target="../ink/ink520.xml"/><Relationship Id="rId287" Type="http://schemas.openxmlformats.org/officeDocument/2006/relationships/image" Target="../media/image530.png"/><Relationship Id="rId30" Type="http://schemas.openxmlformats.org/officeDocument/2006/relationships/customXml" Target="../ink/ink402.xml"/><Relationship Id="rId105" Type="http://schemas.openxmlformats.org/officeDocument/2006/relationships/image" Target="../media/image439.png"/><Relationship Id="rId126" Type="http://schemas.openxmlformats.org/officeDocument/2006/relationships/customXml" Target="../ink/ink450.xml"/><Relationship Id="rId147" Type="http://schemas.openxmlformats.org/officeDocument/2006/relationships/image" Target="../media/image460.png"/><Relationship Id="rId168" Type="http://schemas.openxmlformats.org/officeDocument/2006/relationships/customXml" Target="../ink/ink471.xml"/><Relationship Id="rId51" Type="http://schemas.openxmlformats.org/officeDocument/2006/relationships/image" Target="../media/image412.png"/><Relationship Id="rId72" Type="http://schemas.openxmlformats.org/officeDocument/2006/relationships/customXml" Target="../ink/ink423.xml"/><Relationship Id="rId93" Type="http://schemas.openxmlformats.org/officeDocument/2006/relationships/image" Target="../media/image433.png"/><Relationship Id="rId189" Type="http://schemas.openxmlformats.org/officeDocument/2006/relationships/image" Target="../media/image481.png"/><Relationship Id="rId3" Type="http://schemas.openxmlformats.org/officeDocument/2006/relationships/image" Target="../media/image388.png"/><Relationship Id="rId214" Type="http://schemas.openxmlformats.org/officeDocument/2006/relationships/customXml" Target="../ink/ink494.xml"/><Relationship Id="rId235" Type="http://schemas.openxmlformats.org/officeDocument/2006/relationships/image" Target="../media/image504.png"/><Relationship Id="rId256" Type="http://schemas.openxmlformats.org/officeDocument/2006/relationships/customXml" Target="../ink/ink515.xml"/><Relationship Id="rId277" Type="http://schemas.openxmlformats.org/officeDocument/2006/relationships/image" Target="../media/image525.png"/><Relationship Id="rId298" Type="http://schemas.openxmlformats.org/officeDocument/2006/relationships/customXml" Target="../ink/ink536.xml"/><Relationship Id="rId116" Type="http://schemas.openxmlformats.org/officeDocument/2006/relationships/customXml" Target="../ink/ink445.xml"/><Relationship Id="rId137" Type="http://schemas.openxmlformats.org/officeDocument/2006/relationships/image" Target="../media/image455.png"/><Relationship Id="rId158" Type="http://schemas.openxmlformats.org/officeDocument/2006/relationships/customXml" Target="../ink/ink466.xml"/><Relationship Id="rId302" Type="http://schemas.openxmlformats.org/officeDocument/2006/relationships/customXml" Target="../ink/ink538.xml"/><Relationship Id="rId20" Type="http://schemas.openxmlformats.org/officeDocument/2006/relationships/customXml" Target="../ink/ink397.xml"/><Relationship Id="rId41" Type="http://schemas.openxmlformats.org/officeDocument/2006/relationships/image" Target="../media/image407.png"/><Relationship Id="rId62" Type="http://schemas.openxmlformats.org/officeDocument/2006/relationships/customXml" Target="../ink/ink418.xml"/><Relationship Id="rId83" Type="http://schemas.openxmlformats.org/officeDocument/2006/relationships/image" Target="../media/image428.png"/><Relationship Id="rId179" Type="http://schemas.openxmlformats.org/officeDocument/2006/relationships/image" Target="../media/image476.png"/><Relationship Id="rId190" Type="http://schemas.openxmlformats.org/officeDocument/2006/relationships/customXml" Target="../ink/ink482.xml"/><Relationship Id="rId204" Type="http://schemas.openxmlformats.org/officeDocument/2006/relationships/customXml" Target="../ink/ink489.xml"/><Relationship Id="rId225" Type="http://schemas.openxmlformats.org/officeDocument/2006/relationships/image" Target="../media/image499.png"/><Relationship Id="rId246" Type="http://schemas.openxmlformats.org/officeDocument/2006/relationships/customXml" Target="../ink/ink510.xml"/><Relationship Id="rId267" Type="http://schemas.openxmlformats.org/officeDocument/2006/relationships/image" Target="../media/image520.png"/><Relationship Id="rId288" Type="http://schemas.openxmlformats.org/officeDocument/2006/relationships/customXml" Target="../ink/ink531.xml"/><Relationship Id="rId106" Type="http://schemas.openxmlformats.org/officeDocument/2006/relationships/customXml" Target="../ink/ink440.xml"/><Relationship Id="rId127" Type="http://schemas.openxmlformats.org/officeDocument/2006/relationships/image" Target="../media/image450.png"/><Relationship Id="rId10" Type="http://schemas.openxmlformats.org/officeDocument/2006/relationships/customXml" Target="../ink/ink392.xml"/><Relationship Id="rId31" Type="http://schemas.openxmlformats.org/officeDocument/2006/relationships/image" Target="../media/image402.png"/><Relationship Id="rId52" Type="http://schemas.openxmlformats.org/officeDocument/2006/relationships/customXml" Target="../ink/ink413.xml"/><Relationship Id="rId73" Type="http://schemas.openxmlformats.org/officeDocument/2006/relationships/image" Target="../media/image423.png"/><Relationship Id="rId94" Type="http://schemas.openxmlformats.org/officeDocument/2006/relationships/customXml" Target="../ink/ink434.xml"/><Relationship Id="rId148" Type="http://schemas.openxmlformats.org/officeDocument/2006/relationships/customXml" Target="../ink/ink461.xml"/><Relationship Id="rId169" Type="http://schemas.openxmlformats.org/officeDocument/2006/relationships/image" Target="../media/image471.png"/><Relationship Id="rId4" Type="http://schemas.openxmlformats.org/officeDocument/2006/relationships/customXml" Target="../ink/ink389.xml"/><Relationship Id="rId180" Type="http://schemas.openxmlformats.org/officeDocument/2006/relationships/customXml" Target="../ink/ink477.xml"/><Relationship Id="rId215" Type="http://schemas.openxmlformats.org/officeDocument/2006/relationships/image" Target="../media/image494.png"/><Relationship Id="rId236" Type="http://schemas.openxmlformats.org/officeDocument/2006/relationships/customXml" Target="../ink/ink505.xml"/><Relationship Id="rId257" Type="http://schemas.openxmlformats.org/officeDocument/2006/relationships/image" Target="../media/image515.png"/><Relationship Id="rId278" Type="http://schemas.openxmlformats.org/officeDocument/2006/relationships/customXml" Target="../ink/ink526.xml"/><Relationship Id="rId303" Type="http://schemas.openxmlformats.org/officeDocument/2006/relationships/image" Target="../media/image538.png"/><Relationship Id="rId42" Type="http://schemas.openxmlformats.org/officeDocument/2006/relationships/customXml" Target="../ink/ink408.xml"/><Relationship Id="rId84" Type="http://schemas.openxmlformats.org/officeDocument/2006/relationships/customXml" Target="../ink/ink429.xml"/><Relationship Id="rId138" Type="http://schemas.openxmlformats.org/officeDocument/2006/relationships/customXml" Target="../ink/ink456.xml"/><Relationship Id="rId191" Type="http://schemas.openxmlformats.org/officeDocument/2006/relationships/image" Target="../media/image482.png"/><Relationship Id="rId205" Type="http://schemas.openxmlformats.org/officeDocument/2006/relationships/image" Target="../media/image489.png"/><Relationship Id="rId247" Type="http://schemas.openxmlformats.org/officeDocument/2006/relationships/image" Target="../media/image510.png"/><Relationship Id="rId107" Type="http://schemas.openxmlformats.org/officeDocument/2006/relationships/image" Target="../media/image440.png"/><Relationship Id="rId289" Type="http://schemas.openxmlformats.org/officeDocument/2006/relationships/image" Target="../media/image531.png"/><Relationship Id="rId11" Type="http://schemas.openxmlformats.org/officeDocument/2006/relationships/image" Target="../media/image392.png"/><Relationship Id="rId53" Type="http://schemas.openxmlformats.org/officeDocument/2006/relationships/image" Target="../media/image413.png"/><Relationship Id="rId149" Type="http://schemas.openxmlformats.org/officeDocument/2006/relationships/image" Target="../media/image461.png"/><Relationship Id="rId95" Type="http://schemas.openxmlformats.org/officeDocument/2006/relationships/image" Target="../media/image434.png"/><Relationship Id="rId160" Type="http://schemas.openxmlformats.org/officeDocument/2006/relationships/customXml" Target="../ink/ink467.xml"/><Relationship Id="rId216" Type="http://schemas.openxmlformats.org/officeDocument/2006/relationships/customXml" Target="../ink/ink495.xml"/><Relationship Id="rId258" Type="http://schemas.openxmlformats.org/officeDocument/2006/relationships/customXml" Target="../ink/ink516.xml"/><Relationship Id="rId22" Type="http://schemas.openxmlformats.org/officeDocument/2006/relationships/customXml" Target="../ink/ink398.xml"/><Relationship Id="rId64" Type="http://schemas.openxmlformats.org/officeDocument/2006/relationships/customXml" Target="../ink/ink419.xml"/><Relationship Id="rId118" Type="http://schemas.openxmlformats.org/officeDocument/2006/relationships/customXml" Target="../ink/ink446.xml"/><Relationship Id="rId171" Type="http://schemas.openxmlformats.org/officeDocument/2006/relationships/image" Target="../media/image472.png"/><Relationship Id="rId227" Type="http://schemas.openxmlformats.org/officeDocument/2006/relationships/image" Target="../media/image500.png"/><Relationship Id="rId269" Type="http://schemas.openxmlformats.org/officeDocument/2006/relationships/image" Target="../media/image521.png"/><Relationship Id="rId33" Type="http://schemas.openxmlformats.org/officeDocument/2006/relationships/image" Target="../media/image403.png"/><Relationship Id="rId129" Type="http://schemas.openxmlformats.org/officeDocument/2006/relationships/image" Target="../media/image451.png"/><Relationship Id="rId280" Type="http://schemas.openxmlformats.org/officeDocument/2006/relationships/customXml" Target="../ink/ink527.xml"/><Relationship Id="rId75" Type="http://schemas.openxmlformats.org/officeDocument/2006/relationships/image" Target="../media/image424.png"/><Relationship Id="rId140" Type="http://schemas.openxmlformats.org/officeDocument/2006/relationships/customXml" Target="../ink/ink457.xml"/><Relationship Id="rId182" Type="http://schemas.openxmlformats.org/officeDocument/2006/relationships/customXml" Target="../ink/ink478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97.xml"/><Relationship Id="rId21" Type="http://schemas.openxmlformats.org/officeDocument/2006/relationships/customXml" Target="../ink/ink549.xml"/><Relationship Id="rId42" Type="http://schemas.openxmlformats.org/officeDocument/2006/relationships/image" Target="../media/image557.png"/><Relationship Id="rId63" Type="http://schemas.openxmlformats.org/officeDocument/2006/relationships/customXml" Target="../ink/ink570.xml"/><Relationship Id="rId84" Type="http://schemas.openxmlformats.org/officeDocument/2006/relationships/image" Target="../media/image578.png"/><Relationship Id="rId138" Type="http://schemas.openxmlformats.org/officeDocument/2006/relationships/image" Target="../media/image605.png"/><Relationship Id="rId159" Type="http://schemas.openxmlformats.org/officeDocument/2006/relationships/customXml" Target="../ink/ink618.xml"/><Relationship Id="rId170" Type="http://schemas.openxmlformats.org/officeDocument/2006/relationships/image" Target="../media/image621.png"/><Relationship Id="rId107" Type="http://schemas.openxmlformats.org/officeDocument/2006/relationships/customXml" Target="../ink/ink592.xml"/><Relationship Id="rId11" Type="http://schemas.openxmlformats.org/officeDocument/2006/relationships/image" Target="../media/image543.png"/><Relationship Id="rId32" Type="http://schemas.openxmlformats.org/officeDocument/2006/relationships/image" Target="../media/image552.png"/><Relationship Id="rId53" Type="http://schemas.openxmlformats.org/officeDocument/2006/relationships/customXml" Target="../ink/ink565.xml"/><Relationship Id="rId74" Type="http://schemas.openxmlformats.org/officeDocument/2006/relationships/image" Target="../media/image573.png"/><Relationship Id="rId128" Type="http://schemas.openxmlformats.org/officeDocument/2006/relationships/image" Target="../media/image600.png"/><Relationship Id="rId149" Type="http://schemas.openxmlformats.org/officeDocument/2006/relationships/customXml" Target="../ink/ink613.xml"/><Relationship Id="rId5" Type="http://schemas.openxmlformats.org/officeDocument/2006/relationships/image" Target="../media/image540.png"/><Relationship Id="rId95" Type="http://schemas.openxmlformats.org/officeDocument/2006/relationships/customXml" Target="../ink/ink586.xml"/><Relationship Id="rId160" Type="http://schemas.openxmlformats.org/officeDocument/2006/relationships/image" Target="../media/image616.png"/><Relationship Id="rId181" Type="http://schemas.openxmlformats.org/officeDocument/2006/relationships/customXml" Target="../ink/ink629.xml"/><Relationship Id="rId22" Type="http://schemas.openxmlformats.org/officeDocument/2006/relationships/image" Target="../media/image547.png"/><Relationship Id="rId43" Type="http://schemas.openxmlformats.org/officeDocument/2006/relationships/customXml" Target="../ink/ink560.xml"/><Relationship Id="rId64" Type="http://schemas.openxmlformats.org/officeDocument/2006/relationships/image" Target="../media/image568.png"/><Relationship Id="rId118" Type="http://schemas.openxmlformats.org/officeDocument/2006/relationships/image" Target="../media/image595.png"/><Relationship Id="rId139" Type="http://schemas.openxmlformats.org/officeDocument/2006/relationships/customXml" Target="../ink/ink608.xml"/><Relationship Id="rId85" Type="http://schemas.openxmlformats.org/officeDocument/2006/relationships/customXml" Target="../ink/ink581.xml"/><Relationship Id="rId150" Type="http://schemas.openxmlformats.org/officeDocument/2006/relationships/image" Target="../media/image611.png"/><Relationship Id="rId171" Type="http://schemas.openxmlformats.org/officeDocument/2006/relationships/customXml" Target="../ink/ink624.xml"/><Relationship Id="rId12" Type="http://schemas.openxmlformats.org/officeDocument/2006/relationships/customXml" Target="../ink/ink544.xml"/><Relationship Id="rId33" Type="http://schemas.openxmlformats.org/officeDocument/2006/relationships/customXml" Target="../ink/ink555.xml"/><Relationship Id="rId108" Type="http://schemas.openxmlformats.org/officeDocument/2006/relationships/image" Target="../media/image590.png"/><Relationship Id="rId129" Type="http://schemas.openxmlformats.org/officeDocument/2006/relationships/customXml" Target="../ink/ink603.xml"/><Relationship Id="rId54" Type="http://schemas.openxmlformats.org/officeDocument/2006/relationships/image" Target="../media/image563.png"/><Relationship Id="rId75" Type="http://schemas.openxmlformats.org/officeDocument/2006/relationships/customXml" Target="../ink/ink576.xml"/><Relationship Id="rId96" Type="http://schemas.openxmlformats.org/officeDocument/2006/relationships/image" Target="../media/image584.png"/><Relationship Id="rId140" Type="http://schemas.openxmlformats.org/officeDocument/2006/relationships/image" Target="../media/image606.png"/><Relationship Id="rId161" Type="http://schemas.openxmlformats.org/officeDocument/2006/relationships/customXml" Target="../ink/ink619.xml"/><Relationship Id="rId182" Type="http://schemas.openxmlformats.org/officeDocument/2006/relationships/image" Target="../media/image627.png"/><Relationship Id="rId6" Type="http://schemas.openxmlformats.org/officeDocument/2006/relationships/customXml" Target="../ink/ink541.xml"/><Relationship Id="rId23" Type="http://schemas.openxmlformats.org/officeDocument/2006/relationships/customXml" Target="../ink/ink550.xml"/><Relationship Id="rId119" Type="http://schemas.openxmlformats.org/officeDocument/2006/relationships/customXml" Target="../ink/ink598.xml"/><Relationship Id="rId44" Type="http://schemas.openxmlformats.org/officeDocument/2006/relationships/image" Target="../media/image558.png"/><Relationship Id="rId65" Type="http://schemas.openxmlformats.org/officeDocument/2006/relationships/customXml" Target="../ink/ink571.xml"/><Relationship Id="rId86" Type="http://schemas.openxmlformats.org/officeDocument/2006/relationships/image" Target="../media/image579.png"/><Relationship Id="rId130" Type="http://schemas.openxmlformats.org/officeDocument/2006/relationships/image" Target="../media/image601.png"/><Relationship Id="rId151" Type="http://schemas.openxmlformats.org/officeDocument/2006/relationships/customXml" Target="../ink/ink614.xml"/><Relationship Id="rId172" Type="http://schemas.openxmlformats.org/officeDocument/2006/relationships/image" Target="../media/image622.png"/><Relationship Id="rId13" Type="http://schemas.openxmlformats.org/officeDocument/2006/relationships/image" Target="../media/image251.png"/><Relationship Id="rId18" Type="http://schemas.openxmlformats.org/officeDocument/2006/relationships/image" Target="../media/image545.png"/><Relationship Id="rId39" Type="http://schemas.openxmlformats.org/officeDocument/2006/relationships/customXml" Target="../ink/ink558.xml"/><Relationship Id="rId109" Type="http://schemas.openxmlformats.org/officeDocument/2006/relationships/customXml" Target="../ink/ink593.xml"/><Relationship Id="rId34" Type="http://schemas.openxmlformats.org/officeDocument/2006/relationships/image" Target="../media/image553.png"/><Relationship Id="rId50" Type="http://schemas.openxmlformats.org/officeDocument/2006/relationships/image" Target="../media/image561.png"/><Relationship Id="rId55" Type="http://schemas.openxmlformats.org/officeDocument/2006/relationships/customXml" Target="../ink/ink566.xml"/><Relationship Id="rId76" Type="http://schemas.openxmlformats.org/officeDocument/2006/relationships/image" Target="../media/image574.png"/><Relationship Id="rId97" Type="http://schemas.openxmlformats.org/officeDocument/2006/relationships/customXml" Target="../ink/ink587.xml"/><Relationship Id="rId104" Type="http://schemas.openxmlformats.org/officeDocument/2006/relationships/image" Target="../media/image588.png"/><Relationship Id="rId120" Type="http://schemas.openxmlformats.org/officeDocument/2006/relationships/image" Target="../media/image596.png"/><Relationship Id="rId125" Type="http://schemas.openxmlformats.org/officeDocument/2006/relationships/customXml" Target="../ink/ink601.xml"/><Relationship Id="rId141" Type="http://schemas.openxmlformats.org/officeDocument/2006/relationships/customXml" Target="../ink/ink609.xml"/><Relationship Id="rId146" Type="http://schemas.openxmlformats.org/officeDocument/2006/relationships/image" Target="../media/image609.png"/><Relationship Id="rId167" Type="http://schemas.openxmlformats.org/officeDocument/2006/relationships/customXml" Target="../ink/ink622.xml"/><Relationship Id="rId188" Type="http://schemas.openxmlformats.org/officeDocument/2006/relationships/image" Target="../media/image630.png"/><Relationship Id="rId7" Type="http://schemas.openxmlformats.org/officeDocument/2006/relationships/image" Target="../media/image541.png"/><Relationship Id="rId71" Type="http://schemas.openxmlformats.org/officeDocument/2006/relationships/customXml" Target="../ink/ink574.xml"/><Relationship Id="rId92" Type="http://schemas.openxmlformats.org/officeDocument/2006/relationships/image" Target="../media/image582.png"/><Relationship Id="rId162" Type="http://schemas.openxmlformats.org/officeDocument/2006/relationships/image" Target="../media/image617.png"/><Relationship Id="rId183" Type="http://schemas.openxmlformats.org/officeDocument/2006/relationships/customXml" Target="../ink/ink630.xml"/><Relationship Id="rId2" Type="http://schemas.openxmlformats.org/officeDocument/2006/relationships/customXml" Target="../ink/ink539.xml"/><Relationship Id="rId29" Type="http://schemas.openxmlformats.org/officeDocument/2006/relationships/customXml" Target="../ink/ink553.xml"/><Relationship Id="rId24" Type="http://schemas.openxmlformats.org/officeDocument/2006/relationships/image" Target="../media/image548.png"/><Relationship Id="rId40" Type="http://schemas.openxmlformats.org/officeDocument/2006/relationships/image" Target="../media/image556.png"/><Relationship Id="rId45" Type="http://schemas.openxmlformats.org/officeDocument/2006/relationships/customXml" Target="../ink/ink561.xml"/><Relationship Id="rId66" Type="http://schemas.openxmlformats.org/officeDocument/2006/relationships/image" Target="../media/image569.png"/><Relationship Id="rId87" Type="http://schemas.openxmlformats.org/officeDocument/2006/relationships/customXml" Target="../ink/ink582.xml"/><Relationship Id="rId110" Type="http://schemas.openxmlformats.org/officeDocument/2006/relationships/image" Target="../media/image591.png"/><Relationship Id="rId115" Type="http://schemas.openxmlformats.org/officeDocument/2006/relationships/customXml" Target="../ink/ink596.xml"/><Relationship Id="rId131" Type="http://schemas.openxmlformats.org/officeDocument/2006/relationships/customXml" Target="../ink/ink604.xml"/><Relationship Id="rId136" Type="http://schemas.openxmlformats.org/officeDocument/2006/relationships/image" Target="../media/image604.png"/><Relationship Id="rId157" Type="http://schemas.openxmlformats.org/officeDocument/2006/relationships/customXml" Target="../ink/ink617.xml"/><Relationship Id="rId178" Type="http://schemas.openxmlformats.org/officeDocument/2006/relationships/image" Target="../media/image625.png"/><Relationship Id="rId61" Type="http://schemas.openxmlformats.org/officeDocument/2006/relationships/customXml" Target="../ink/ink569.xml"/><Relationship Id="rId82" Type="http://schemas.openxmlformats.org/officeDocument/2006/relationships/image" Target="../media/image577.png"/><Relationship Id="rId152" Type="http://schemas.openxmlformats.org/officeDocument/2006/relationships/image" Target="../media/image612.png"/><Relationship Id="rId173" Type="http://schemas.openxmlformats.org/officeDocument/2006/relationships/customXml" Target="../ink/ink625.xml"/><Relationship Id="rId19" Type="http://schemas.openxmlformats.org/officeDocument/2006/relationships/customXml" Target="../ink/ink548.xml"/><Relationship Id="rId14" Type="http://schemas.openxmlformats.org/officeDocument/2006/relationships/customXml" Target="../ink/ink545.xml"/><Relationship Id="rId30" Type="http://schemas.openxmlformats.org/officeDocument/2006/relationships/image" Target="../media/image551.png"/><Relationship Id="rId35" Type="http://schemas.openxmlformats.org/officeDocument/2006/relationships/customXml" Target="../ink/ink556.xml"/><Relationship Id="rId56" Type="http://schemas.openxmlformats.org/officeDocument/2006/relationships/image" Target="../media/image564.png"/><Relationship Id="rId77" Type="http://schemas.openxmlformats.org/officeDocument/2006/relationships/customXml" Target="../ink/ink577.xml"/><Relationship Id="rId100" Type="http://schemas.openxmlformats.org/officeDocument/2006/relationships/image" Target="../media/image586.png"/><Relationship Id="rId105" Type="http://schemas.openxmlformats.org/officeDocument/2006/relationships/customXml" Target="../ink/ink591.xml"/><Relationship Id="rId126" Type="http://schemas.openxmlformats.org/officeDocument/2006/relationships/image" Target="../media/image599.png"/><Relationship Id="rId147" Type="http://schemas.openxmlformats.org/officeDocument/2006/relationships/customXml" Target="../ink/ink612.xml"/><Relationship Id="rId168" Type="http://schemas.openxmlformats.org/officeDocument/2006/relationships/image" Target="../media/image620.png"/><Relationship Id="rId8" Type="http://schemas.openxmlformats.org/officeDocument/2006/relationships/customXml" Target="../ink/ink542.xml"/><Relationship Id="rId51" Type="http://schemas.openxmlformats.org/officeDocument/2006/relationships/customXml" Target="../ink/ink564.xml"/><Relationship Id="rId72" Type="http://schemas.openxmlformats.org/officeDocument/2006/relationships/image" Target="../media/image572.png"/><Relationship Id="rId93" Type="http://schemas.openxmlformats.org/officeDocument/2006/relationships/customXml" Target="../ink/ink585.xml"/><Relationship Id="rId98" Type="http://schemas.openxmlformats.org/officeDocument/2006/relationships/image" Target="../media/image585.png"/><Relationship Id="rId121" Type="http://schemas.openxmlformats.org/officeDocument/2006/relationships/customXml" Target="../ink/ink599.xml"/><Relationship Id="rId142" Type="http://schemas.openxmlformats.org/officeDocument/2006/relationships/image" Target="../media/image607.png"/><Relationship Id="rId163" Type="http://schemas.openxmlformats.org/officeDocument/2006/relationships/customXml" Target="../ink/ink620.xml"/><Relationship Id="rId184" Type="http://schemas.openxmlformats.org/officeDocument/2006/relationships/image" Target="../media/image628.png"/><Relationship Id="rId3" Type="http://schemas.openxmlformats.org/officeDocument/2006/relationships/image" Target="../media/image539.png"/><Relationship Id="rId25" Type="http://schemas.openxmlformats.org/officeDocument/2006/relationships/customXml" Target="../ink/ink551.xml"/><Relationship Id="rId46" Type="http://schemas.openxmlformats.org/officeDocument/2006/relationships/image" Target="../media/image559.png"/><Relationship Id="rId67" Type="http://schemas.openxmlformats.org/officeDocument/2006/relationships/customXml" Target="../ink/ink572.xml"/><Relationship Id="rId116" Type="http://schemas.openxmlformats.org/officeDocument/2006/relationships/image" Target="../media/image594.png"/><Relationship Id="rId137" Type="http://schemas.openxmlformats.org/officeDocument/2006/relationships/customXml" Target="../ink/ink607.xml"/><Relationship Id="rId158" Type="http://schemas.openxmlformats.org/officeDocument/2006/relationships/image" Target="../media/image615.png"/><Relationship Id="rId20" Type="http://schemas.openxmlformats.org/officeDocument/2006/relationships/image" Target="../media/image546.png"/><Relationship Id="rId41" Type="http://schemas.openxmlformats.org/officeDocument/2006/relationships/customXml" Target="../ink/ink559.xml"/><Relationship Id="rId62" Type="http://schemas.openxmlformats.org/officeDocument/2006/relationships/image" Target="../media/image567.png"/><Relationship Id="rId83" Type="http://schemas.openxmlformats.org/officeDocument/2006/relationships/customXml" Target="../ink/ink580.xml"/><Relationship Id="rId88" Type="http://schemas.openxmlformats.org/officeDocument/2006/relationships/image" Target="../media/image580.png"/><Relationship Id="rId111" Type="http://schemas.openxmlformats.org/officeDocument/2006/relationships/customXml" Target="../ink/ink594.xml"/><Relationship Id="rId132" Type="http://schemas.openxmlformats.org/officeDocument/2006/relationships/image" Target="../media/image602.png"/><Relationship Id="rId153" Type="http://schemas.openxmlformats.org/officeDocument/2006/relationships/customXml" Target="../ink/ink615.xml"/><Relationship Id="rId174" Type="http://schemas.openxmlformats.org/officeDocument/2006/relationships/image" Target="../media/image623.png"/><Relationship Id="rId179" Type="http://schemas.openxmlformats.org/officeDocument/2006/relationships/customXml" Target="../ink/ink628.xml"/><Relationship Id="rId15" Type="http://schemas.openxmlformats.org/officeDocument/2006/relationships/customXml" Target="../ink/ink546.xml"/><Relationship Id="rId36" Type="http://schemas.openxmlformats.org/officeDocument/2006/relationships/image" Target="../media/image554.png"/><Relationship Id="rId57" Type="http://schemas.openxmlformats.org/officeDocument/2006/relationships/customXml" Target="../ink/ink567.xml"/><Relationship Id="rId106" Type="http://schemas.openxmlformats.org/officeDocument/2006/relationships/image" Target="../media/image589.png"/><Relationship Id="rId127" Type="http://schemas.openxmlformats.org/officeDocument/2006/relationships/customXml" Target="../ink/ink602.xml"/><Relationship Id="rId10" Type="http://schemas.openxmlformats.org/officeDocument/2006/relationships/customXml" Target="../ink/ink543.xml"/><Relationship Id="rId31" Type="http://schemas.openxmlformats.org/officeDocument/2006/relationships/customXml" Target="../ink/ink554.xml"/><Relationship Id="rId52" Type="http://schemas.openxmlformats.org/officeDocument/2006/relationships/image" Target="../media/image562.png"/><Relationship Id="rId73" Type="http://schemas.openxmlformats.org/officeDocument/2006/relationships/customXml" Target="../ink/ink575.xml"/><Relationship Id="rId78" Type="http://schemas.openxmlformats.org/officeDocument/2006/relationships/image" Target="../media/image575.png"/><Relationship Id="rId94" Type="http://schemas.openxmlformats.org/officeDocument/2006/relationships/image" Target="../media/image583.png"/><Relationship Id="rId99" Type="http://schemas.openxmlformats.org/officeDocument/2006/relationships/customXml" Target="../ink/ink588.xml"/><Relationship Id="rId101" Type="http://schemas.openxmlformats.org/officeDocument/2006/relationships/customXml" Target="../ink/ink589.xml"/><Relationship Id="rId122" Type="http://schemas.openxmlformats.org/officeDocument/2006/relationships/image" Target="../media/image597.png"/><Relationship Id="rId143" Type="http://schemas.openxmlformats.org/officeDocument/2006/relationships/customXml" Target="../ink/ink610.xml"/><Relationship Id="rId148" Type="http://schemas.openxmlformats.org/officeDocument/2006/relationships/image" Target="../media/image610.png"/><Relationship Id="rId164" Type="http://schemas.openxmlformats.org/officeDocument/2006/relationships/image" Target="../media/image618.png"/><Relationship Id="rId169" Type="http://schemas.openxmlformats.org/officeDocument/2006/relationships/customXml" Target="../ink/ink623.xml"/><Relationship Id="rId185" Type="http://schemas.openxmlformats.org/officeDocument/2006/relationships/customXml" Target="../ink/ink631.xml"/><Relationship Id="rId4" Type="http://schemas.openxmlformats.org/officeDocument/2006/relationships/customXml" Target="../ink/ink540.xml"/><Relationship Id="rId9" Type="http://schemas.openxmlformats.org/officeDocument/2006/relationships/image" Target="../media/image542.png"/><Relationship Id="rId180" Type="http://schemas.openxmlformats.org/officeDocument/2006/relationships/image" Target="../media/image626.png"/><Relationship Id="rId26" Type="http://schemas.openxmlformats.org/officeDocument/2006/relationships/image" Target="../media/image549.png"/><Relationship Id="rId47" Type="http://schemas.openxmlformats.org/officeDocument/2006/relationships/customXml" Target="../ink/ink562.xml"/><Relationship Id="rId68" Type="http://schemas.openxmlformats.org/officeDocument/2006/relationships/image" Target="../media/image570.png"/><Relationship Id="rId89" Type="http://schemas.openxmlformats.org/officeDocument/2006/relationships/customXml" Target="../ink/ink583.xml"/><Relationship Id="rId112" Type="http://schemas.openxmlformats.org/officeDocument/2006/relationships/image" Target="../media/image592.png"/><Relationship Id="rId133" Type="http://schemas.openxmlformats.org/officeDocument/2006/relationships/customXml" Target="../ink/ink605.xml"/><Relationship Id="rId154" Type="http://schemas.openxmlformats.org/officeDocument/2006/relationships/image" Target="../media/image613.png"/><Relationship Id="rId175" Type="http://schemas.openxmlformats.org/officeDocument/2006/relationships/customXml" Target="../ink/ink626.xml"/><Relationship Id="rId16" Type="http://schemas.openxmlformats.org/officeDocument/2006/relationships/image" Target="../media/image544.png"/><Relationship Id="rId37" Type="http://schemas.openxmlformats.org/officeDocument/2006/relationships/customXml" Target="../ink/ink557.xml"/><Relationship Id="rId58" Type="http://schemas.openxmlformats.org/officeDocument/2006/relationships/image" Target="../media/image565.png"/><Relationship Id="rId79" Type="http://schemas.openxmlformats.org/officeDocument/2006/relationships/customXml" Target="../ink/ink578.xml"/><Relationship Id="rId102" Type="http://schemas.openxmlformats.org/officeDocument/2006/relationships/image" Target="../media/image587.png"/><Relationship Id="rId123" Type="http://schemas.openxmlformats.org/officeDocument/2006/relationships/customXml" Target="../ink/ink600.xml"/><Relationship Id="rId144" Type="http://schemas.openxmlformats.org/officeDocument/2006/relationships/image" Target="../media/image608.png"/><Relationship Id="rId90" Type="http://schemas.openxmlformats.org/officeDocument/2006/relationships/image" Target="../media/image581.png"/><Relationship Id="rId165" Type="http://schemas.openxmlformats.org/officeDocument/2006/relationships/customXml" Target="../ink/ink621.xml"/><Relationship Id="rId186" Type="http://schemas.openxmlformats.org/officeDocument/2006/relationships/image" Target="../media/image629.png"/><Relationship Id="rId27" Type="http://schemas.openxmlformats.org/officeDocument/2006/relationships/customXml" Target="../ink/ink552.xml"/><Relationship Id="rId48" Type="http://schemas.openxmlformats.org/officeDocument/2006/relationships/image" Target="../media/image560.png"/><Relationship Id="rId69" Type="http://schemas.openxmlformats.org/officeDocument/2006/relationships/customXml" Target="../ink/ink573.xml"/><Relationship Id="rId113" Type="http://schemas.openxmlformats.org/officeDocument/2006/relationships/customXml" Target="../ink/ink595.xml"/><Relationship Id="rId134" Type="http://schemas.openxmlformats.org/officeDocument/2006/relationships/image" Target="../media/image603.png"/><Relationship Id="rId80" Type="http://schemas.openxmlformats.org/officeDocument/2006/relationships/image" Target="../media/image576.png"/><Relationship Id="rId155" Type="http://schemas.openxmlformats.org/officeDocument/2006/relationships/customXml" Target="../ink/ink616.xml"/><Relationship Id="rId176" Type="http://schemas.openxmlformats.org/officeDocument/2006/relationships/image" Target="../media/image624.png"/><Relationship Id="rId17" Type="http://schemas.openxmlformats.org/officeDocument/2006/relationships/customXml" Target="../ink/ink547.xml"/><Relationship Id="rId38" Type="http://schemas.openxmlformats.org/officeDocument/2006/relationships/image" Target="../media/image555.png"/><Relationship Id="rId59" Type="http://schemas.openxmlformats.org/officeDocument/2006/relationships/customXml" Target="../ink/ink568.xml"/><Relationship Id="rId103" Type="http://schemas.openxmlformats.org/officeDocument/2006/relationships/customXml" Target="../ink/ink590.xml"/><Relationship Id="rId124" Type="http://schemas.openxmlformats.org/officeDocument/2006/relationships/image" Target="../media/image598.png"/><Relationship Id="rId70" Type="http://schemas.openxmlformats.org/officeDocument/2006/relationships/image" Target="../media/image571.png"/><Relationship Id="rId91" Type="http://schemas.openxmlformats.org/officeDocument/2006/relationships/customXml" Target="../ink/ink584.xml"/><Relationship Id="rId145" Type="http://schemas.openxmlformats.org/officeDocument/2006/relationships/customXml" Target="../ink/ink611.xml"/><Relationship Id="rId166" Type="http://schemas.openxmlformats.org/officeDocument/2006/relationships/image" Target="../media/image619.png"/><Relationship Id="rId187" Type="http://schemas.openxmlformats.org/officeDocument/2006/relationships/customXml" Target="../ink/ink632.xml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550.png"/><Relationship Id="rId49" Type="http://schemas.openxmlformats.org/officeDocument/2006/relationships/customXml" Target="../ink/ink563.xml"/><Relationship Id="rId114" Type="http://schemas.openxmlformats.org/officeDocument/2006/relationships/image" Target="../media/image593.png"/><Relationship Id="rId60" Type="http://schemas.openxmlformats.org/officeDocument/2006/relationships/image" Target="../media/image566.png"/><Relationship Id="rId81" Type="http://schemas.openxmlformats.org/officeDocument/2006/relationships/customXml" Target="../ink/ink579.xml"/><Relationship Id="rId135" Type="http://schemas.openxmlformats.org/officeDocument/2006/relationships/customXml" Target="../ink/ink606.xml"/><Relationship Id="rId156" Type="http://schemas.openxmlformats.org/officeDocument/2006/relationships/image" Target="../media/image614.png"/><Relationship Id="rId177" Type="http://schemas.openxmlformats.org/officeDocument/2006/relationships/customXml" Target="../ink/ink627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88.png"/><Relationship Id="rId299" Type="http://schemas.openxmlformats.org/officeDocument/2006/relationships/image" Target="../media/image779.png"/><Relationship Id="rId21" Type="http://schemas.openxmlformats.org/officeDocument/2006/relationships/image" Target="../media/image640.png"/><Relationship Id="rId63" Type="http://schemas.openxmlformats.org/officeDocument/2006/relationships/image" Target="../media/image661.png"/><Relationship Id="rId159" Type="http://schemas.openxmlformats.org/officeDocument/2006/relationships/image" Target="../media/image709.png"/><Relationship Id="rId324" Type="http://schemas.openxmlformats.org/officeDocument/2006/relationships/customXml" Target="../ink/ink794.xml"/><Relationship Id="rId366" Type="http://schemas.openxmlformats.org/officeDocument/2006/relationships/customXml" Target="../ink/ink815.xml"/><Relationship Id="rId170" Type="http://schemas.openxmlformats.org/officeDocument/2006/relationships/customXml" Target="../ink/ink717.xml"/><Relationship Id="rId226" Type="http://schemas.openxmlformats.org/officeDocument/2006/relationships/customXml" Target="../ink/ink745.xml"/><Relationship Id="rId268" Type="http://schemas.openxmlformats.org/officeDocument/2006/relationships/customXml" Target="../ink/ink766.xml"/><Relationship Id="rId32" Type="http://schemas.openxmlformats.org/officeDocument/2006/relationships/customXml" Target="../ink/ink648.xml"/><Relationship Id="rId74" Type="http://schemas.openxmlformats.org/officeDocument/2006/relationships/customXml" Target="../ink/ink669.xml"/><Relationship Id="rId128" Type="http://schemas.openxmlformats.org/officeDocument/2006/relationships/customXml" Target="../ink/ink696.xml"/><Relationship Id="rId335" Type="http://schemas.openxmlformats.org/officeDocument/2006/relationships/image" Target="../media/image797.png"/><Relationship Id="rId377" Type="http://schemas.openxmlformats.org/officeDocument/2006/relationships/image" Target="../media/image818.png"/><Relationship Id="rId5" Type="http://schemas.openxmlformats.org/officeDocument/2006/relationships/image" Target="../media/image632.png"/><Relationship Id="rId181" Type="http://schemas.openxmlformats.org/officeDocument/2006/relationships/image" Target="../media/image720.png"/><Relationship Id="rId237" Type="http://schemas.openxmlformats.org/officeDocument/2006/relationships/image" Target="../media/image748.png"/><Relationship Id="rId279" Type="http://schemas.openxmlformats.org/officeDocument/2006/relationships/image" Target="../media/image769.png"/><Relationship Id="rId43" Type="http://schemas.openxmlformats.org/officeDocument/2006/relationships/image" Target="../media/image651.png"/><Relationship Id="rId139" Type="http://schemas.openxmlformats.org/officeDocument/2006/relationships/image" Target="../media/image699.png"/><Relationship Id="rId290" Type="http://schemas.openxmlformats.org/officeDocument/2006/relationships/customXml" Target="../ink/ink777.xml"/><Relationship Id="rId304" Type="http://schemas.openxmlformats.org/officeDocument/2006/relationships/customXml" Target="../ink/ink784.xml"/><Relationship Id="rId346" Type="http://schemas.openxmlformats.org/officeDocument/2006/relationships/customXml" Target="../ink/ink805.xml"/><Relationship Id="rId85" Type="http://schemas.openxmlformats.org/officeDocument/2006/relationships/image" Target="../media/image672.png"/><Relationship Id="rId150" Type="http://schemas.openxmlformats.org/officeDocument/2006/relationships/customXml" Target="../ink/ink707.xml"/><Relationship Id="rId192" Type="http://schemas.openxmlformats.org/officeDocument/2006/relationships/customXml" Target="../ink/ink728.xml"/><Relationship Id="rId206" Type="http://schemas.openxmlformats.org/officeDocument/2006/relationships/customXml" Target="../ink/ink735.xml"/><Relationship Id="rId248" Type="http://schemas.openxmlformats.org/officeDocument/2006/relationships/customXml" Target="../ink/ink756.xml"/><Relationship Id="rId12" Type="http://schemas.openxmlformats.org/officeDocument/2006/relationships/customXml" Target="../ink/ink638.xml"/><Relationship Id="rId108" Type="http://schemas.openxmlformats.org/officeDocument/2006/relationships/customXml" Target="../ink/ink686.xml"/><Relationship Id="rId315" Type="http://schemas.openxmlformats.org/officeDocument/2006/relationships/image" Target="../media/image787.png"/><Relationship Id="rId357" Type="http://schemas.openxmlformats.org/officeDocument/2006/relationships/image" Target="../media/image808.png"/><Relationship Id="rId54" Type="http://schemas.openxmlformats.org/officeDocument/2006/relationships/customXml" Target="../ink/ink659.xml"/><Relationship Id="rId96" Type="http://schemas.openxmlformats.org/officeDocument/2006/relationships/customXml" Target="../ink/ink680.xml"/><Relationship Id="rId161" Type="http://schemas.openxmlformats.org/officeDocument/2006/relationships/image" Target="../media/image710.png"/><Relationship Id="rId217" Type="http://schemas.openxmlformats.org/officeDocument/2006/relationships/image" Target="../media/image738.png"/><Relationship Id="rId259" Type="http://schemas.openxmlformats.org/officeDocument/2006/relationships/image" Target="../media/image759.png"/><Relationship Id="rId23" Type="http://schemas.openxmlformats.org/officeDocument/2006/relationships/image" Target="../media/image641.png"/><Relationship Id="rId119" Type="http://schemas.openxmlformats.org/officeDocument/2006/relationships/image" Target="../media/image689.png"/><Relationship Id="rId270" Type="http://schemas.openxmlformats.org/officeDocument/2006/relationships/customXml" Target="../ink/ink767.xml"/><Relationship Id="rId326" Type="http://schemas.openxmlformats.org/officeDocument/2006/relationships/customXml" Target="../ink/ink795.xml"/><Relationship Id="rId65" Type="http://schemas.openxmlformats.org/officeDocument/2006/relationships/image" Target="../media/image662.png"/><Relationship Id="rId130" Type="http://schemas.openxmlformats.org/officeDocument/2006/relationships/customXml" Target="../ink/ink697.xml"/><Relationship Id="rId368" Type="http://schemas.openxmlformats.org/officeDocument/2006/relationships/customXml" Target="../ink/ink816.xml"/><Relationship Id="rId172" Type="http://schemas.openxmlformats.org/officeDocument/2006/relationships/customXml" Target="../ink/ink718.xml"/><Relationship Id="rId228" Type="http://schemas.openxmlformats.org/officeDocument/2006/relationships/customXml" Target="../ink/ink746.xml"/><Relationship Id="rId281" Type="http://schemas.openxmlformats.org/officeDocument/2006/relationships/image" Target="../media/image770.png"/><Relationship Id="rId337" Type="http://schemas.openxmlformats.org/officeDocument/2006/relationships/image" Target="../media/image798.png"/><Relationship Id="rId34" Type="http://schemas.openxmlformats.org/officeDocument/2006/relationships/customXml" Target="../ink/ink649.xml"/><Relationship Id="rId76" Type="http://schemas.openxmlformats.org/officeDocument/2006/relationships/customXml" Target="../ink/ink670.xml"/><Relationship Id="rId141" Type="http://schemas.openxmlformats.org/officeDocument/2006/relationships/image" Target="../media/image700.png"/><Relationship Id="rId379" Type="http://schemas.openxmlformats.org/officeDocument/2006/relationships/image" Target="../media/image819.png"/><Relationship Id="rId7" Type="http://schemas.openxmlformats.org/officeDocument/2006/relationships/image" Target="../media/image633.png"/><Relationship Id="rId183" Type="http://schemas.openxmlformats.org/officeDocument/2006/relationships/image" Target="../media/image721.png"/><Relationship Id="rId239" Type="http://schemas.openxmlformats.org/officeDocument/2006/relationships/image" Target="../media/image749.png"/><Relationship Id="rId250" Type="http://schemas.openxmlformats.org/officeDocument/2006/relationships/customXml" Target="../ink/ink757.xml"/><Relationship Id="rId292" Type="http://schemas.openxmlformats.org/officeDocument/2006/relationships/customXml" Target="../ink/ink778.xml"/><Relationship Id="rId306" Type="http://schemas.openxmlformats.org/officeDocument/2006/relationships/customXml" Target="../ink/ink785.xml"/><Relationship Id="rId45" Type="http://schemas.openxmlformats.org/officeDocument/2006/relationships/image" Target="../media/image652.png"/><Relationship Id="rId87" Type="http://schemas.openxmlformats.org/officeDocument/2006/relationships/image" Target="../media/image673.png"/><Relationship Id="rId110" Type="http://schemas.openxmlformats.org/officeDocument/2006/relationships/customXml" Target="../ink/ink687.xml"/><Relationship Id="rId348" Type="http://schemas.openxmlformats.org/officeDocument/2006/relationships/customXml" Target="../ink/ink806.xml"/><Relationship Id="rId152" Type="http://schemas.openxmlformats.org/officeDocument/2006/relationships/customXml" Target="../ink/ink708.xml"/><Relationship Id="rId194" Type="http://schemas.openxmlformats.org/officeDocument/2006/relationships/customXml" Target="../ink/ink729.xml"/><Relationship Id="rId208" Type="http://schemas.openxmlformats.org/officeDocument/2006/relationships/customXml" Target="../ink/ink736.xml"/><Relationship Id="rId261" Type="http://schemas.openxmlformats.org/officeDocument/2006/relationships/image" Target="../media/image760.png"/><Relationship Id="rId14" Type="http://schemas.openxmlformats.org/officeDocument/2006/relationships/customXml" Target="../ink/ink639.xml"/><Relationship Id="rId56" Type="http://schemas.openxmlformats.org/officeDocument/2006/relationships/customXml" Target="../ink/ink660.xml"/><Relationship Id="rId317" Type="http://schemas.openxmlformats.org/officeDocument/2006/relationships/image" Target="../media/image788.png"/><Relationship Id="rId359" Type="http://schemas.openxmlformats.org/officeDocument/2006/relationships/image" Target="../media/image809.png"/><Relationship Id="rId98" Type="http://schemas.openxmlformats.org/officeDocument/2006/relationships/customXml" Target="../ink/ink681.xml"/><Relationship Id="rId121" Type="http://schemas.openxmlformats.org/officeDocument/2006/relationships/image" Target="../media/image690.png"/><Relationship Id="rId163" Type="http://schemas.openxmlformats.org/officeDocument/2006/relationships/image" Target="../media/image711.png"/><Relationship Id="rId219" Type="http://schemas.openxmlformats.org/officeDocument/2006/relationships/image" Target="../media/image739.png"/><Relationship Id="rId370" Type="http://schemas.openxmlformats.org/officeDocument/2006/relationships/customXml" Target="../ink/ink817.xml"/><Relationship Id="rId230" Type="http://schemas.openxmlformats.org/officeDocument/2006/relationships/customXml" Target="../ink/ink747.xml"/><Relationship Id="rId25" Type="http://schemas.openxmlformats.org/officeDocument/2006/relationships/image" Target="../media/image642.png"/><Relationship Id="rId67" Type="http://schemas.openxmlformats.org/officeDocument/2006/relationships/image" Target="../media/image663.png"/><Relationship Id="rId272" Type="http://schemas.openxmlformats.org/officeDocument/2006/relationships/customXml" Target="../ink/ink768.xml"/><Relationship Id="rId328" Type="http://schemas.openxmlformats.org/officeDocument/2006/relationships/customXml" Target="../ink/ink796.xml"/><Relationship Id="rId132" Type="http://schemas.openxmlformats.org/officeDocument/2006/relationships/customXml" Target="../ink/ink698.xml"/><Relationship Id="rId174" Type="http://schemas.openxmlformats.org/officeDocument/2006/relationships/customXml" Target="../ink/ink719.xml"/><Relationship Id="rId241" Type="http://schemas.openxmlformats.org/officeDocument/2006/relationships/image" Target="../media/image750.png"/><Relationship Id="rId36" Type="http://schemas.openxmlformats.org/officeDocument/2006/relationships/customXml" Target="../ink/ink650.xml"/><Relationship Id="rId283" Type="http://schemas.openxmlformats.org/officeDocument/2006/relationships/image" Target="../media/image771.png"/><Relationship Id="rId339" Type="http://schemas.openxmlformats.org/officeDocument/2006/relationships/image" Target="../media/image799.png"/><Relationship Id="rId78" Type="http://schemas.openxmlformats.org/officeDocument/2006/relationships/customXml" Target="../ink/ink671.xml"/><Relationship Id="rId101" Type="http://schemas.openxmlformats.org/officeDocument/2006/relationships/image" Target="../media/image680.png"/><Relationship Id="rId143" Type="http://schemas.openxmlformats.org/officeDocument/2006/relationships/image" Target="../media/image701.png"/><Relationship Id="rId185" Type="http://schemas.openxmlformats.org/officeDocument/2006/relationships/image" Target="../media/image722.png"/><Relationship Id="rId350" Type="http://schemas.openxmlformats.org/officeDocument/2006/relationships/customXml" Target="../ink/ink807.xml"/><Relationship Id="rId9" Type="http://schemas.openxmlformats.org/officeDocument/2006/relationships/image" Target="../media/image634.png"/><Relationship Id="rId210" Type="http://schemas.openxmlformats.org/officeDocument/2006/relationships/customXml" Target="../ink/ink737.xml"/><Relationship Id="rId26" Type="http://schemas.openxmlformats.org/officeDocument/2006/relationships/customXml" Target="../ink/ink645.xml"/><Relationship Id="rId231" Type="http://schemas.openxmlformats.org/officeDocument/2006/relationships/image" Target="../media/image745.png"/><Relationship Id="rId252" Type="http://schemas.openxmlformats.org/officeDocument/2006/relationships/customXml" Target="../ink/ink758.xml"/><Relationship Id="rId273" Type="http://schemas.openxmlformats.org/officeDocument/2006/relationships/image" Target="../media/image766.png"/><Relationship Id="rId294" Type="http://schemas.openxmlformats.org/officeDocument/2006/relationships/customXml" Target="../ink/ink779.xml"/><Relationship Id="rId308" Type="http://schemas.openxmlformats.org/officeDocument/2006/relationships/customXml" Target="../ink/ink786.xml"/><Relationship Id="rId329" Type="http://schemas.openxmlformats.org/officeDocument/2006/relationships/image" Target="../media/image794.png"/><Relationship Id="rId47" Type="http://schemas.openxmlformats.org/officeDocument/2006/relationships/image" Target="../media/image653.png"/><Relationship Id="rId68" Type="http://schemas.openxmlformats.org/officeDocument/2006/relationships/customXml" Target="../ink/ink666.xml"/><Relationship Id="rId89" Type="http://schemas.openxmlformats.org/officeDocument/2006/relationships/image" Target="../media/image674.png"/><Relationship Id="rId112" Type="http://schemas.openxmlformats.org/officeDocument/2006/relationships/customXml" Target="../ink/ink688.xml"/><Relationship Id="rId133" Type="http://schemas.openxmlformats.org/officeDocument/2006/relationships/image" Target="../media/image696.png"/><Relationship Id="rId154" Type="http://schemas.openxmlformats.org/officeDocument/2006/relationships/customXml" Target="../ink/ink709.xml"/><Relationship Id="rId175" Type="http://schemas.openxmlformats.org/officeDocument/2006/relationships/image" Target="../media/image717.png"/><Relationship Id="rId340" Type="http://schemas.openxmlformats.org/officeDocument/2006/relationships/customXml" Target="../ink/ink802.xml"/><Relationship Id="rId361" Type="http://schemas.openxmlformats.org/officeDocument/2006/relationships/image" Target="../media/image810.png"/><Relationship Id="rId196" Type="http://schemas.openxmlformats.org/officeDocument/2006/relationships/customXml" Target="../ink/ink730.xml"/><Relationship Id="rId200" Type="http://schemas.openxmlformats.org/officeDocument/2006/relationships/customXml" Target="../ink/ink732.xml"/><Relationship Id="rId16" Type="http://schemas.openxmlformats.org/officeDocument/2006/relationships/customXml" Target="../ink/ink640.xml"/><Relationship Id="rId221" Type="http://schemas.openxmlformats.org/officeDocument/2006/relationships/image" Target="../media/image740.png"/><Relationship Id="rId242" Type="http://schemas.openxmlformats.org/officeDocument/2006/relationships/customXml" Target="../ink/ink753.xml"/><Relationship Id="rId263" Type="http://schemas.openxmlformats.org/officeDocument/2006/relationships/image" Target="../media/image761.png"/><Relationship Id="rId284" Type="http://schemas.openxmlformats.org/officeDocument/2006/relationships/customXml" Target="../ink/ink774.xml"/><Relationship Id="rId319" Type="http://schemas.openxmlformats.org/officeDocument/2006/relationships/image" Target="../media/image789.png"/><Relationship Id="rId37" Type="http://schemas.openxmlformats.org/officeDocument/2006/relationships/image" Target="../media/image648.png"/><Relationship Id="rId58" Type="http://schemas.openxmlformats.org/officeDocument/2006/relationships/customXml" Target="../ink/ink661.xml"/><Relationship Id="rId79" Type="http://schemas.openxmlformats.org/officeDocument/2006/relationships/image" Target="../media/image669.png"/><Relationship Id="rId102" Type="http://schemas.openxmlformats.org/officeDocument/2006/relationships/customXml" Target="../ink/ink683.xml"/><Relationship Id="rId123" Type="http://schemas.openxmlformats.org/officeDocument/2006/relationships/image" Target="../media/image691.png"/><Relationship Id="rId144" Type="http://schemas.openxmlformats.org/officeDocument/2006/relationships/customXml" Target="../ink/ink704.xml"/><Relationship Id="rId330" Type="http://schemas.openxmlformats.org/officeDocument/2006/relationships/customXml" Target="../ink/ink797.xml"/><Relationship Id="rId90" Type="http://schemas.openxmlformats.org/officeDocument/2006/relationships/customXml" Target="../ink/ink677.xml"/><Relationship Id="rId165" Type="http://schemas.openxmlformats.org/officeDocument/2006/relationships/image" Target="../media/image712.png"/><Relationship Id="rId186" Type="http://schemas.openxmlformats.org/officeDocument/2006/relationships/customXml" Target="../ink/ink725.xml"/><Relationship Id="rId351" Type="http://schemas.openxmlformats.org/officeDocument/2006/relationships/image" Target="../media/image805.png"/><Relationship Id="rId372" Type="http://schemas.openxmlformats.org/officeDocument/2006/relationships/customXml" Target="../ink/ink818.xml"/><Relationship Id="rId211" Type="http://schemas.openxmlformats.org/officeDocument/2006/relationships/image" Target="../media/image735.png"/><Relationship Id="rId232" Type="http://schemas.openxmlformats.org/officeDocument/2006/relationships/customXml" Target="../ink/ink748.xml"/><Relationship Id="rId253" Type="http://schemas.openxmlformats.org/officeDocument/2006/relationships/image" Target="../media/image756.png"/><Relationship Id="rId274" Type="http://schemas.openxmlformats.org/officeDocument/2006/relationships/customXml" Target="../ink/ink769.xml"/><Relationship Id="rId295" Type="http://schemas.openxmlformats.org/officeDocument/2006/relationships/image" Target="../media/image777.png"/><Relationship Id="rId309" Type="http://schemas.openxmlformats.org/officeDocument/2006/relationships/image" Target="../media/image784.png"/><Relationship Id="rId27" Type="http://schemas.openxmlformats.org/officeDocument/2006/relationships/image" Target="../media/image643.png"/><Relationship Id="rId48" Type="http://schemas.openxmlformats.org/officeDocument/2006/relationships/customXml" Target="../ink/ink656.xml"/><Relationship Id="rId69" Type="http://schemas.openxmlformats.org/officeDocument/2006/relationships/image" Target="../media/image664.png"/><Relationship Id="rId113" Type="http://schemas.openxmlformats.org/officeDocument/2006/relationships/image" Target="../media/image686.png"/><Relationship Id="rId134" Type="http://schemas.openxmlformats.org/officeDocument/2006/relationships/customXml" Target="../ink/ink699.xml"/><Relationship Id="rId320" Type="http://schemas.openxmlformats.org/officeDocument/2006/relationships/customXml" Target="../ink/ink792.xml"/><Relationship Id="rId80" Type="http://schemas.openxmlformats.org/officeDocument/2006/relationships/customXml" Target="../ink/ink672.xml"/><Relationship Id="rId155" Type="http://schemas.openxmlformats.org/officeDocument/2006/relationships/image" Target="../media/image707.png"/><Relationship Id="rId176" Type="http://schemas.openxmlformats.org/officeDocument/2006/relationships/customXml" Target="../ink/ink720.xml"/><Relationship Id="rId197" Type="http://schemas.openxmlformats.org/officeDocument/2006/relationships/image" Target="../media/image728.png"/><Relationship Id="rId341" Type="http://schemas.openxmlformats.org/officeDocument/2006/relationships/image" Target="../media/image800.png"/><Relationship Id="rId362" Type="http://schemas.openxmlformats.org/officeDocument/2006/relationships/customXml" Target="../ink/ink813.xml"/><Relationship Id="rId201" Type="http://schemas.openxmlformats.org/officeDocument/2006/relationships/image" Target="../media/image730.png"/><Relationship Id="rId222" Type="http://schemas.openxmlformats.org/officeDocument/2006/relationships/customXml" Target="../ink/ink743.xml"/><Relationship Id="rId243" Type="http://schemas.openxmlformats.org/officeDocument/2006/relationships/image" Target="../media/image751.png"/><Relationship Id="rId264" Type="http://schemas.openxmlformats.org/officeDocument/2006/relationships/customXml" Target="../ink/ink764.xml"/><Relationship Id="rId285" Type="http://schemas.openxmlformats.org/officeDocument/2006/relationships/image" Target="../media/image772.png"/><Relationship Id="rId17" Type="http://schemas.openxmlformats.org/officeDocument/2006/relationships/image" Target="../media/image638.png"/><Relationship Id="rId38" Type="http://schemas.openxmlformats.org/officeDocument/2006/relationships/customXml" Target="../ink/ink651.xml"/><Relationship Id="rId59" Type="http://schemas.openxmlformats.org/officeDocument/2006/relationships/image" Target="../media/image659.png"/><Relationship Id="rId103" Type="http://schemas.openxmlformats.org/officeDocument/2006/relationships/image" Target="../media/image681.png"/><Relationship Id="rId124" Type="http://schemas.openxmlformats.org/officeDocument/2006/relationships/customXml" Target="../ink/ink694.xml"/><Relationship Id="rId310" Type="http://schemas.openxmlformats.org/officeDocument/2006/relationships/customXml" Target="../ink/ink787.xml"/><Relationship Id="rId70" Type="http://schemas.openxmlformats.org/officeDocument/2006/relationships/customXml" Target="../ink/ink667.xml"/><Relationship Id="rId91" Type="http://schemas.openxmlformats.org/officeDocument/2006/relationships/image" Target="../media/image675.png"/><Relationship Id="rId145" Type="http://schemas.openxmlformats.org/officeDocument/2006/relationships/image" Target="../media/image702.png"/><Relationship Id="rId166" Type="http://schemas.openxmlformats.org/officeDocument/2006/relationships/customXml" Target="../ink/ink715.xml"/><Relationship Id="rId187" Type="http://schemas.openxmlformats.org/officeDocument/2006/relationships/image" Target="../media/image723.png"/><Relationship Id="rId331" Type="http://schemas.openxmlformats.org/officeDocument/2006/relationships/image" Target="../media/image795.png"/><Relationship Id="rId352" Type="http://schemas.openxmlformats.org/officeDocument/2006/relationships/customXml" Target="../ink/ink808.xml"/><Relationship Id="rId373" Type="http://schemas.openxmlformats.org/officeDocument/2006/relationships/image" Target="../media/image816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738.xml"/><Relationship Id="rId233" Type="http://schemas.openxmlformats.org/officeDocument/2006/relationships/image" Target="../media/image746.png"/><Relationship Id="rId254" Type="http://schemas.openxmlformats.org/officeDocument/2006/relationships/customXml" Target="../ink/ink759.xml"/><Relationship Id="rId28" Type="http://schemas.openxmlformats.org/officeDocument/2006/relationships/customXml" Target="../ink/ink646.xml"/><Relationship Id="rId49" Type="http://schemas.openxmlformats.org/officeDocument/2006/relationships/image" Target="../media/image654.png"/><Relationship Id="rId114" Type="http://schemas.openxmlformats.org/officeDocument/2006/relationships/customXml" Target="../ink/ink689.xml"/><Relationship Id="rId275" Type="http://schemas.openxmlformats.org/officeDocument/2006/relationships/image" Target="../media/image767.png"/><Relationship Id="rId296" Type="http://schemas.openxmlformats.org/officeDocument/2006/relationships/customXml" Target="../ink/ink780.xml"/><Relationship Id="rId300" Type="http://schemas.openxmlformats.org/officeDocument/2006/relationships/customXml" Target="../ink/ink782.xml"/><Relationship Id="rId60" Type="http://schemas.openxmlformats.org/officeDocument/2006/relationships/customXml" Target="../ink/ink662.xml"/><Relationship Id="rId81" Type="http://schemas.openxmlformats.org/officeDocument/2006/relationships/image" Target="../media/image670.png"/><Relationship Id="rId135" Type="http://schemas.openxmlformats.org/officeDocument/2006/relationships/image" Target="../media/image697.png"/><Relationship Id="rId156" Type="http://schemas.openxmlformats.org/officeDocument/2006/relationships/customXml" Target="../ink/ink710.xml"/><Relationship Id="rId177" Type="http://schemas.openxmlformats.org/officeDocument/2006/relationships/image" Target="../media/image718.png"/><Relationship Id="rId198" Type="http://schemas.openxmlformats.org/officeDocument/2006/relationships/customXml" Target="../ink/ink731.xml"/><Relationship Id="rId321" Type="http://schemas.openxmlformats.org/officeDocument/2006/relationships/image" Target="../media/image790.png"/><Relationship Id="rId342" Type="http://schemas.openxmlformats.org/officeDocument/2006/relationships/customXml" Target="../ink/ink803.xml"/><Relationship Id="rId363" Type="http://schemas.openxmlformats.org/officeDocument/2006/relationships/image" Target="../media/image811.png"/><Relationship Id="rId202" Type="http://schemas.openxmlformats.org/officeDocument/2006/relationships/customXml" Target="../ink/ink733.xml"/><Relationship Id="rId223" Type="http://schemas.openxmlformats.org/officeDocument/2006/relationships/image" Target="../media/image741.png"/><Relationship Id="rId244" Type="http://schemas.openxmlformats.org/officeDocument/2006/relationships/customXml" Target="../ink/ink754.xml"/><Relationship Id="rId18" Type="http://schemas.openxmlformats.org/officeDocument/2006/relationships/customXml" Target="../ink/ink641.xml"/><Relationship Id="rId39" Type="http://schemas.openxmlformats.org/officeDocument/2006/relationships/image" Target="../media/image649.png"/><Relationship Id="rId265" Type="http://schemas.openxmlformats.org/officeDocument/2006/relationships/image" Target="../media/image762.png"/><Relationship Id="rId286" Type="http://schemas.openxmlformats.org/officeDocument/2006/relationships/customXml" Target="../ink/ink775.xml"/><Relationship Id="rId50" Type="http://schemas.openxmlformats.org/officeDocument/2006/relationships/customXml" Target="../ink/ink657.xml"/><Relationship Id="rId104" Type="http://schemas.openxmlformats.org/officeDocument/2006/relationships/customXml" Target="../ink/ink684.xml"/><Relationship Id="rId125" Type="http://schemas.openxmlformats.org/officeDocument/2006/relationships/image" Target="../media/image692.png"/><Relationship Id="rId146" Type="http://schemas.openxmlformats.org/officeDocument/2006/relationships/customXml" Target="../ink/ink705.xml"/><Relationship Id="rId167" Type="http://schemas.openxmlformats.org/officeDocument/2006/relationships/image" Target="../media/image713.png"/><Relationship Id="rId188" Type="http://schemas.openxmlformats.org/officeDocument/2006/relationships/customXml" Target="../ink/ink726.xml"/><Relationship Id="rId311" Type="http://schemas.openxmlformats.org/officeDocument/2006/relationships/image" Target="../media/image785.png"/><Relationship Id="rId332" Type="http://schemas.openxmlformats.org/officeDocument/2006/relationships/customXml" Target="../ink/ink798.xml"/><Relationship Id="rId353" Type="http://schemas.openxmlformats.org/officeDocument/2006/relationships/image" Target="../media/image806.png"/><Relationship Id="rId374" Type="http://schemas.openxmlformats.org/officeDocument/2006/relationships/customXml" Target="../ink/ink819.xml"/><Relationship Id="rId71" Type="http://schemas.openxmlformats.org/officeDocument/2006/relationships/image" Target="../media/image665.png"/><Relationship Id="rId92" Type="http://schemas.openxmlformats.org/officeDocument/2006/relationships/customXml" Target="../ink/ink678.xml"/><Relationship Id="rId213" Type="http://schemas.openxmlformats.org/officeDocument/2006/relationships/image" Target="../media/image736.png"/><Relationship Id="rId234" Type="http://schemas.openxmlformats.org/officeDocument/2006/relationships/customXml" Target="../ink/ink749.xml"/><Relationship Id="rId2" Type="http://schemas.openxmlformats.org/officeDocument/2006/relationships/customXml" Target="../ink/ink633.xml"/><Relationship Id="rId29" Type="http://schemas.openxmlformats.org/officeDocument/2006/relationships/image" Target="../media/image644.png"/><Relationship Id="rId255" Type="http://schemas.openxmlformats.org/officeDocument/2006/relationships/image" Target="../media/image757.png"/><Relationship Id="rId276" Type="http://schemas.openxmlformats.org/officeDocument/2006/relationships/customXml" Target="../ink/ink770.xml"/><Relationship Id="rId297" Type="http://schemas.openxmlformats.org/officeDocument/2006/relationships/image" Target="../media/image778.png"/><Relationship Id="rId40" Type="http://schemas.openxmlformats.org/officeDocument/2006/relationships/customXml" Target="../ink/ink652.xml"/><Relationship Id="rId115" Type="http://schemas.openxmlformats.org/officeDocument/2006/relationships/image" Target="../media/image687.png"/><Relationship Id="rId136" Type="http://schemas.openxmlformats.org/officeDocument/2006/relationships/customXml" Target="../ink/ink700.xml"/><Relationship Id="rId157" Type="http://schemas.openxmlformats.org/officeDocument/2006/relationships/image" Target="../media/image708.png"/><Relationship Id="rId178" Type="http://schemas.openxmlformats.org/officeDocument/2006/relationships/customXml" Target="../ink/ink721.xml"/><Relationship Id="rId301" Type="http://schemas.openxmlformats.org/officeDocument/2006/relationships/image" Target="../media/image780.png"/><Relationship Id="rId322" Type="http://schemas.openxmlformats.org/officeDocument/2006/relationships/customXml" Target="../ink/ink793.xml"/><Relationship Id="rId343" Type="http://schemas.openxmlformats.org/officeDocument/2006/relationships/image" Target="../media/image801.png"/><Relationship Id="rId364" Type="http://schemas.openxmlformats.org/officeDocument/2006/relationships/customXml" Target="../ink/ink814.xml"/><Relationship Id="rId61" Type="http://schemas.openxmlformats.org/officeDocument/2006/relationships/image" Target="../media/image660.png"/><Relationship Id="rId82" Type="http://schemas.openxmlformats.org/officeDocument/2006/relationships/customXml" Target="../ink/ink673.xml"/><Relationship Id="rId199" Type="http://schemas.openxmlformats.org/officeDocument/2006/relationships/image" Target="../media/image729.png"/><Relationship Id="rId203" Type="http://schemas.openxmlformats.org/officeDocument/2006/relationships/image" Target="../media/image731.png"/><Relationship Id="rId19" Type="http://schemas.openxmlformats.org/officeDocument/2006/relationships/image" Target="../media/image639.png"/><Relationship Id="rId224" Type="http://schemas.openxmlformats.org/officeDocument/2006/relationships/customXml" Target="../ink/ink744.xml"/><Relationship Id="rId245" Type="http://schemas.openxmlformats.org/officeDocument/2006/relationships/image" Target="../media/image752.png"/><Relationship Id="rId266" Type="http://schemas.openxmlformats.org/officeDocument/2006/relationships/customXml" Target="../ink/ink765.xml"/><Relationship Id="rId287" Type="http://schemas.openxmlformats.org/officeDocument/2006/relationships/image" Target="../media/image773.png"/><Relationship Id="rId30" Type="http://schemas.openxmlformats.org/officeDocument/2006/relationships/customXml" Target="../ink/ink647.xml"/><Relationship Id="rId105" Type="http://schemas.openxmlformats.org/officeDocument/2006/relationships/image" Target="../media/image682.png"/><Relationship Id="rId126" Type="http://schemas.openxmlformats.org/officeDocument/2006/relationships/customXml" Target="../ink/ink695.xml"/><Relationship Id="rId147" Type="http://schemas.openxmlformats.org/officeDocument/2006/relationships/image" Target="../media/image703.png"/><Relationship Id="rId168" Type="http://schemas.openxmlformats.org/officeDocument/2006/relationships/customXml" Target="../ink/ink716.xml"/><Relationship Id="rId312" Type="http://schemas.openxmlformats.org/officeDocument/2006/relationships/customXml" Target="../ink/ink788.xml"/><Relationship Id="rId333" Type="http://schemas.openxmlformats.org/officeDocument/2006/relationships/image" Target="../media/image796.png"/><Relationship Id="rId354" Type="http://schemas.openxmlformats.org/officeDocument/2006/relationships/customXml" Target="../ink/ink809.xml"/><Relationship Id="rId51" Type="http://schemas.openxmlformats.org/officeDocument/2006/relationships/image" Target="../media/image655.png"/><Relationship Id="rId72" Type="http://schemas.openxmlformats.org/officeDocument/2006/relationships/customXml" Target="../ink/ink668.xml"/><Relationship Id="rId93" Type="http://schemas.openxmlformats.org/officeDocument/2006/relationships/image" Target="../media/image676.png"/><Relationship Id="rId189" Type="http://schemas.openxmlformats.org/officeDocument/2006/relationships/image" Target="../media/image724.png"/><Relationship Id="rId375" Type="http://schemas.openxmlformats.org/officeDocument/2006/relationships/image" Target="../media/image817.png"/><Relationship Id="rId3" Type="http://schemas.openxmlformats.org/officeDocument/2006/relationships/image" Target="../media/image631.png"/><Relationship Id="rId214" Type="http://schemas.openxmlformats.org/officeDocument/2006/relationships/customXml" Target="../ink/ink739.xml"/><Relationship Id="rId235" Type="http://schemas.openxmlformats.org/officeDocument/2006/relationships/image" Target="../media/image747.png"/><Relationship Id="rId256" Type="http://schemas.openxmlformats.org/officeDocument/2006/relationships/customXml" Target="../ink/ink760.xml"/><Relationship Id="rId277" Type="http://schemas.openxmlformats.org/officeDocument/2006/relationships/image" Target="../media/image768.png"/><Relationship Id="rId298" Type="http://schemas.openxmlformats.org/officeDocument/2006/relationships/customXml" Target="../ink/ink781.xml"/><Relationship Id="rId116" Type="http://schemas.openxmlformats.org/officeDocument/2006/relationships/customXml" Target="../ink/ink690.xml"/><Relationship Id="rId137" Type="http://schemas.openxmlformats.org/officeDocument/2006/relationships/image" Target="../media/image698.png"/><Relationship Id="rId158" Type="http://schemas.openxmlformats.org/officeDocument/2006/relationships/customXml" Target="../ink/ink711.xml"/><Relationship Id="rId302" Type="http://schemas.openxmlformats.org/officeDocument/2006/relationships/customXml" Target="../ink/ink783.xml"/><Relationship Id="rId323" Type="http://schemas.openxmlformats.org/officeDocument/2006/relationships/image" Target="../media/image791.png"/><Relationship Id="rId344" Type="http://schemas.openxmlformats.org/officeDocument/2006/relationships/customXml" Target="../ink/ink804.xml"/><Relationship Id="rId20" Type="http://schemas.openxmlformats.org/officeDocument/2006/relationships/customXml" Target="../ink/ink642.xml"/><Relationship Id="rId41" Type="http://schemas.openxmlformats.org/officeDocument/2006/relationships/image" Target="../media/image650.png"/><Relationship Id="rId62" Type="http://schemas.openxmlformats.org/officeDocument/2006/relationships/customXml" Target="../ink/ink663.xml"/><Relationship Id="rId83" Type="http://schemas.openxmlformats.org/officeDocument/2006/relationships/image" Target="../media/image671.png"/><Relationship Id="rId179" Type="http://schemas.openxmlformats.org/officeDocument/2006/relationships/image" Target="../media/image719.png"/><Relationship Id="rId365" Type="http://schemas.openxmlformats.org/officeDocument/2006/relationships/image" Target="../media/image812.png"/><Relationship Id="rId190" Type="http://schemas.openxmlformats.org/officeDocument/2006/relationships/customXml" Target="../ink/ink727.xml"/><Relationship Id="rId204" Type="http://schemas.openxmlformats.org/officeDocument/2006/relationships/customXml" Target="../ink/ink734.xml"/><Relationship Id="rId225" Type="http://schemas.openxmlformats.org/officeDocument/2006/relationships/image" Target="../media/image742.png"/><Relationship Id="rId246" Type="http://schemas.openxmlformats.org/officeDocument/2006/relationships/customXml" Target="../ink/ink755.xml"/><Relationship Id="rId267" Type="http://schemas.openxmlformats.org/officeDocument/2006/relationships/image" Target="../media/image763.png"/><Relationship Id="rId288" Type="http://schemas.openxmlformats.org/officeDocument/2006/relationships/customXml" Target="../ink/ink776.xml"/><Relationship Id="rId106" Type="http://schemas.openxmlformats.org/officeDocument/2006/relationships/customXml" Target="../ink/ink685.xml"/><Relationship Id="rId127" Type="http://schemas.openxmlformats.org/officeDocument/2006/relationships/image" Target="../media/image693.png"/><Relationship Id="rId313" Type="http://schemas.openxmlformats.org/officeDocument/2006/relationships/image" Target="../media/image786.png"/><Relationship Id="rId10" Type="http://schemas.openxmlformats.org/officeDocument/2006/relationships/customXml" Target="../ink/ink637.xml"/><Relationship Id="rId31" Type="http://schemas.openxmlformats.org/officeDocument/2006/relationships/image" Target="../media/image645.png"/><Relationship Id="rId52" Type="http://schemas.openxmlformats.org/officeDocument/2006/relationships/customXml" Target="../ink/ink658.xml"/><Relationship Id="rId73" Type="http://schemas.openxmlformats.org/officeDocument/2006/relationships/image" Target="../media/image666.png"/><Relationship Id="rId94" Type="http://schemas.openxmlformats.org/officeDocument/2006/relationships/customXml" Target="../ink/ink679.xml"/><Relationship Id="rId148" Type="http://schemas.openxmlformats.org/officeDocument/2006/relationships/customXml" Target="../ink/ink706.xml"/><Relationship Id="rId169" Type="http://schemas.openxmlformats.org/officeDocument/2006/relationships/image" Target="../media/image714.png"/><Relationship Id="rId334" Type="http://schemas.openxmlformats.org/officeDocument/2006/relationships/customXml" Target="../ink/ink799.xml"/><Relationship Id="rId355" Type="http://schemas.openxmlformats.org/officeDocument/2006/relationships/image" Target="../media/image807.png"/><Relationship Id="rId376" Type="http://schemas.openxmlformats.org/officeDocument/2006/relationships/customXml" Target="../ink/ink820.xml"/><Relationship Id="rId4" Type="http://schemas.openxmlformats.org/officeDocument/2006/relationships/customXml" Target="../ink/ink634.xml"/><Relationship Id="rId180" Type="http://schemas.openxmlformats.org/officeDocument/2006/relationships/customXml" Target="../ink/ink722.xml"/><Relationship Id="rId215" Type="http://schemas.openxmlformats.org/officeDocument/2006/relationships/image" Target="../media/image737.png"/><Relationship Id="rId236" Type="http://schemas.openxmlformats.org/officeDocument/2006/relationships/customXml" Target="../ink/ink750.xml"/><Relationship Id="rId257" Type="http://schemas.openxmlformats.org/officeDocument/2006/relationships/image" Target="../media/image758.png"/><Relationship Id="rId278" Type="http://schemas.openxmlformats.org/officeDocument/2006/relationships/customXml" Target="../ink/ink771.xml"/><Relationship Id="rId303" Type="http://schemas.openxmlformats.org/officeDocument/2006/relationships/image" Target="../media/image781.png"/><Relationship Id="rId42" Type="http://schemas.openxmlformats.org/officeDocument/2006/relationships/customXml" Target="../ink/ink653.xml"/><Relationship Id="rId84" Type="http://schemas.openxmlformats.org/officeDocument/2006/relationships/customXml" Target="../ink/ink674.xml"/><Relationship Id="rId138" Type="http://schemas.openxmlformats.org/officeDocument/2006/relationships/customXml" Target="../ink/ink701.xml"/><Relationship Id="rId345" Type="http://schemas.openxmlformats.org/officeDocument/2006/relationships/image" Target="../media/image802.png"/><Relationship Id="rId191" Type="http://schemas.openxmlformats.org/officeDocument/2006/relationships/image" Target="../media/image725.png"/><Relationship Id="rId205" Type="http://schemas.openxmlformats.org/officeDocument/2006/relationships/image" Target="../media/image732.png"/><Relationship Id="rId247" Type="http://schemas.openxmlformats.org/officeDocument/2006/relationships/image" Target="../media/image753.png"/><Relationship Id="rId107" Type="http://schemas.openxmlformats.org/officeDocument/2006/relationships/image" Target="../media/image683.png"/><Relationship Id="rId289" Type="http://schemas.openxmlformats.org/officeDocument/2006/relationships/image" Target="../media/image774.png"/><Relationship Id="rId11" Type="http://schemas.openxmlformats.org/officeDocument/2006/relationships/image" Target="../media/image635.png"/><Relationship Id="rId53" Type="http://schemas.openxmlformats.org/officeDocument/2006/relationships/image" Target="../media/image656.png"/><Relationship Id="rId149" Type="http://schemas.openxmlformats.org/officeDocument/2006/relationships/image" Target="../media/image704.png"/><Relationship Id="rId314" Type="http://schemas.openxmlformats.org/officeDocument/2006/relationships/customXml" Target="../ink/ink789.xml"/><Relationship Id="rId356" Type="http://schemas.openxmlformats.org/officeDocument/2006/relationships/customXml" Target="../ink/ink810.xml"/><Relationship Id="rId95" Type="http://schemas.openxmlformats.org/officeDocument/2006/relationships/image" Target="../media/image677.png"/><Relationship Id="rId160" Type="http://schemas.openxmlformats.org/officeDocument/2006/relationships/customXml" Target="../ink/ink712.xml"/><Relationship Id="rId216" Type="http://schemas.openxmlformats.org/officeDocument/2006/relationships/customXml" Target="../ink/ink740.xml"/><Relationship Id="rId258" Type="http://schemas.openxmlformats.org/officeDocument/2006/relationships/customXml" Target="../ink/ink761.xml"/><Relationship Id="rId22" Type="http://schemas.openxmlformats.org/officeDocument/2006/relationships/customXml" Target="../ink/ink643.xml"/><Relationship Id="rId64" Type="http://schemas.openxmlformats.org/officeDocument/2006/relationships/customXml" Target="../ink/ink664.xml"/><Relationship Id="rId118" Type="http://schemas.openxmlformats.org/officeDocument/2006/relationships/customXml" Target="../ink/ink691.xml"/><Relationship Id="rId325" Type="http://schemas.openxmlformats.org/officeDocument/2006/relationships/image" Target="../media/image792.png"/><Relationship Id="rId367" Type="http://schemas.openxmlformats.org/officeDocument/2006/relationships/image" Target="../media/image813.png"/><Relationship Id="rId171" Type="http://schemas.openxmlformats.org/officeDocument/2006/relationships/image" Target="../media/image715.png"/><Relationship Id="rId227" Type="http://schemas.openxmlformats.org/officeDocument/2006/relationships/image" Target="../media/image743.png"/><Relationship Id="rId269" Type="http://schemas.openxmlformats.org/officeDocument/2006/relationships/image" Target="../media/image764.png"/><Relationship Id="rId33" Type="http://schemas.openxmlformats.org/officeDocument/2006/relationships/image" Target="../media/image646.png"/><Relationship Id="rId129" Type="http://schemas.openxmlformats.org/officeDocument/2006/relationships/image" Target="../media/image694.png"/><Relationship Id="rId280" Type="http://schemas.openxmlformats.org/officeDocument/2006/relationships/customXml" Target="../ink/ink772.xml"/><Relationship Id="rId336" Type="http://schemas.openxmlformats.org/officeDocument/2006/relationships/customXml" Target="../ink/ink800.xml"/><Relationship Id="rId75" Type="http://schemas.openxmlformats.org/officeDocument/2006/relationships/image" Target="../media/image667.png"/><Relationship Id="rId140" Type="http://schemas.openxmlformats.org/officeDocument/2006/relationships/customXml" Target="../ink/ink702.xml"/><Relationship Id="rId182" Type="http://schemas.openxmlformats.org/officeDocument/2006/relationships/customXml" Target="../ink/ink723.xml"/><Relationship Id="rId378" Type="http://schemas.openxmlformats.org/officeDocument/2006/relationships/customXml" Target="../ink/ink821.xml"/><Relationship Id="rId6" Type="http://schemas.openxmlformats.org/officeDocument/2006/relationships/customXml" Target="../ink/ink635.xml"/><Relationship Id="rId238" Type="http://schemas.openxmlformats.org/officeDocument/2006/relationships/customXml" Target="../ink/ink751.xml"/><Relationship Id="rId291" Type="http://schemas.openxmlformats.org/officeDocument/2006/relationships/image" Target="../media/image775.png"/><Relationship Id="rId305" Type="http://schemas.openxmlformats.org/officeDocument/2006/relationships/image" Target="../media/image782.png"/><Relationship Id="rId347" Type="http://schemas.openxmlformats.org/officeDocument/2006/relationships/image" Target="../media/image803.png"/><Relationship Id="rId44" Type="http://schemas.openxmlformats.org/officeDocument/2006/relationships/customXml" Target="../ink/ink654.xml"/><Relationship Id="rId86" Type="http://schemas.openxmlformats.org/officeDocument/2006/relationships/customXml" Target="../ink/ink675.xml"/><Relationship Id="rId151" Type="http://schemas.openxmlformats.org/officeDocument/2006/relationships/image" Target="../media/image705.png"/><Relationship Id="rId193" Type="http://schemas.openxmlformats.org/officeDocument/2006/relationships/image" Target="../media/image726.png"/><Relationship Id="rId207" Type="http://schemas.openxmlformats.org/officeDocument/2006/relationships/image" Target="../media/image733.png"/><Relationship Id="rId249" Type="http://schemas.openxmlformats.org/officeDocument/2006/relationships/image" Target="../media/image754.png"/><Relationship Id="rId13" Type="http://schemas.openxmlformats.org/officeDocument/2006/relationships/image" Target="../media/image636.png"/><Relationship Id="rId109" Type="http://schemas.openxmlformats.org/officeDocument/2006/relationships/image" Target="../media/image684.png"/><Relationship Id="rId260" Type="http://schemas.openxmlformats.org/officeDocument/2006/relationships/customXml" Target="../ink/ink762.xml"/><Relationship Id="rId316" Type="http://schemas.openxmlformats.org/officeDocument/2006/relationships/customXml" Target="../ink/ink790.xml"/><Relationship Id="rId55" Type="http://schemas.openxmlformats.org/officeDocument/2006/relationships/image" Target="../media/image657.png"/><Relationship Id="rId97" Type="http://schemas.openxmlformats.org/officeDocument/2006/relationships/image" Target="../media/image678.png"/><Relationship Id="rId120" Type="http://schemas.openxmlformats.org/officeDocument/2006/relationships/customXml" Target="../ink/ink692.xml"/><Relationship Id="rId358" Type="http://schemas.openxmlformats.org/officeDocument/2006/relationships/customXml" Target="../ink/ink811.xml"/><Relationship Id="rId162" Type="http://schemas.openxmlformats.org/officeDocument/2006/relationships/customXml" Target="../ink/ink713.xml"/><Relationship Id="rId218" Type="http://schemas.openxmlformats.org/officeDocument/2006/relationships/customXml" Target="../ink/ink741.xml"/><Relationship Id="rId271" Type="http://schemas.openxmlformats.org/officeDocument/2006/relationships/image" Target="../media/image765.png"/><Relationship Id="rId24" Type="http://schemas.openxmlformats.org/officeDocument/2006/relationships/customXml" Target="../ink/ink644.xml"/><Relationship Id="rId66" Type="http://schemas.openxmlformats.org/officeDocument/2006/relationships/customXml" Target="../ink/ink665.xml"/><Relationship Id="rId131" Type="http://schemas.openxmlformats.org/officeDocument/2006/relationships/image" Target="../media/image695.png"/><Relationship Id="rId327" Type="http://schemas.openxmlformats.org/officeDocument/2006/relationships/image" Target="../media/image793.png"/><Relationship Id="rId369" Type="http://schemas.openxmlformats.org/officeDocument/2006/relationships/image" Target="../media/image814.png"/><Relationship Id="rId173" Type="http://schemas.openxmlformats.org/officeDocument/2006/relationships/image" Target="../media/image716.png"/><Relationship Id="rId229" Type="http://schemas.openxmlformats.org/officeDocument/2006/relationships/image" Target="../media/image744.png"/><Relationship Id="rId240" Type="http://schemas.openxmlformats.org/officeDocument/2006/relationships/customXml" Target="../ink/ink752.xml"/><Relationship Id="rId35" Type="http://schemas.openxmlformats.org/officeDocument/2006/relationships/image" Target="../media/image647.png"/><Relationship Id="rId77" Type="http://schemas.openxmlformats.org/officeDocument/2006/relationships/image" Target="../media/image668.png"/><Relationship Id="rId100" Type="http://schemas.openxmlformats.org/officeDocument/2006/relationships/customXml" Target="../ink/ink682.xml"/><Relationship Id="rId282" Type="http://schemas.openxmlformats.org/officeDocument/2006/relationships/customXml" Target="../ink/ink773.xml"/><Relationship Id="rId338" Type="http://schemas.openxmlformats.org/officeDocument/2006/relationships/customXml" Target="../ink/ink801.xml"/><Relationship Id="rId8" Type="http://schemas.openxmlformats.org/officeDocument/2006/relationships/customXml" Target="../ink/ink636.xml"/><Relationship Id="rId142" Type="http://schemas.openxmlformats.org/officeDocument/2006/relationships/customXml" Target="../ink/ink703.xml"/><Relationship Id="rId184" Type="http://schemas.openxmlformats.org/officeDocument/2006/relationships/customXml" Target="../ink/ink724.xml"/><Relationship Id="rId251" Type="http://schemas.openxmlformats.org/officeDocument/2006/relationships/image" Target="../media/image755.png"/><Relationship Id="rId46" Type="http://schemas.openxmlformats.org/officeDocument/2006/relationships/customXml" Target="../ink/ink655.xml"/><Relationship Id="rId293" Type="http://schemas.openxmlformats.org/officeDocument/2006/relationships/image" Target="../media/image776.png"/><Relationship Id="rId307" Type="http://schemas.openxmlformats.org/officeDocument/2006/relationships/image" Target="../media/image783.png"/><Relationship Id="rId349" Type="http://schemas.openxmlformats.org/officeDocument/2006/relationships/image" Target="../media/image804.png"/><Relationship Id="rId88" Type="http://schemas.openxmlformats.org/officeDocument/2006/relationships/customXml" Target="../ink/ink676.xml"/><Relationship Id="rId111" Type="http://schemas.openxmlformats.org/officeDocument/2006/relationships/image" Target="../media/image685.png"/><Relationship Id="rId153" Type="http://schemas.openxmlformats.org/officeDocument/2006/relationships/image" Target="../media/image706.png"/><Relationship Id="rId195" Type="http://schemas.openxmlformats.org/officeDocument/2006/relationships/image" Target="../media/image727.png"/><Relationship Id="rId209" Type="http://schemas.openxmlformats.org/officeDocument/2006/relationships/image" Target="../media/image734.png"/><Relationship Id="rId360" Type="http://schemas.openxmlformats.org/officeDocument/2006/relationships/customXml" Target="../ink/ink812.xml"/><Relationship Id="rId220" Type="http://schemas.openxmlformats.org/officeDocument/2006/relationships/customXml" Target="../ink/ink742.xml"/><Relationship Id="rId15" Type="http://schemas.openxmlformats.org/officeDocument/2006/relationships/image" Target="../media/image637.png"/><Relationship Id="rId57" Type="http://schemas.openxmlformats.org/officeDocument/2006/relationships/image" Target="../media/image658.png"/><Relationship Id="rId262" Type="http://schemas.openxmlformats.org/officeDocument/2006/relationships/customXml" Target="../ink/ink763.xml"/><Relationship Id="rId318" Type="http://schemas.openxmlformats.org/officeDocument/2006/relationships/customXml" Target="../ink/ink791.xml"/><Relationship Id="rId99" Type="http://schemas.openxmlformats.org/officeDocument/2006/relationships/image" Target="../media/image679.png"/><Relationship Id="rId122" Type="http://schemas.openxmlformats.org/officeDocument/2006/relationships/customXml" Target="../ink/ink693.xml"/><Relationship Id="rId164" Type="http://schemas.openxmlformats.org/officeDocument/2006/relationships/customXml" Target="../ink/ink714.xml"/><Relationship Id="rId371" Type="http://schemas.openxmlformats.org/officeDocument/2006/relationships/image" Target="../media/image815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77.png"/><Relationship Id="rId21" Type="http://schemas.openxmlformats.org/officeDocument/2006/relationships/image" Target="../media/image829.png"/><Relationship Id="rId324" Type="http://schemas.openxmlformats.org/officeDocument/2006/relationships/customXml" Target="../ink/ink983.xml"/><Relationship Id="rId170" Type="http://schemas.openxmlformats.org/officeDocument/2006/relationships/customXml" Target="../ink/ink906.xml"/><Relationship Id="rId268" Type="http://schemas.openxmlformats.org/officeDocument/2006/relationships/customXml" Target="../ink/ink955.xml"/><Relationship Id="rId475" Type="http://schemas.openxmlformats.org/officeDocument/2006/relationships/image" Target="../media/image1056.png"/><Relationship Id="rId32" Type="http://schemas.openxmlformats.org/officeDocument/2006/relationships/customXml" Target="../ink/ink837.xml"/><Relationship Id="rId74" Type="http://schemas.openxmlformats.org/officeDocument/2006/relationships/customXml" Target="../ink/ink858.xml"/><Relationship Id="rId128" Type="http://schemas.openxmlformats.org/officeDocument/2006/relationships/customXml" Target="../ink/ink885.xml"/><Relationship Id="rId335" Type="http://schemas.openxmlformats.org/officeDocument/2006/relationships/image" Target="../media/image986.png"/><Relationship Id="rId377" Type="http://schemas.openxmlformats.org/officeDocument/2006/relationships/image" Target="../media/image1007.png"/><Relationship Id="rId500" Type="http://schemas.openxmlformats.org/officeDocument/2006/relationships/customXml" Target="../ink/ink1071.xml"/><Relationship Id="rId5" Type="http://schemas.openxmlformats.org/officeDocument/2006/relationships/image" Target="../media/image821.png"/><Relationship Id="rId181" Type="http://schemas.openxmlformats.org/officeDocument/2006/relationships/image" Target="../media/image909.png"/><Relationship Id="rId237" Type="http://schemas.openxmlformats.org/officeDocument/2006/relationships/image" Target="../media/image937.png"/><Relationship Id="rId402" Type="http://schemas.openxmlformats.org/officeDocument/2006/relationships/customXml" Target="../ink/ink1022.xml"/><Relationship Id="rId279" Type="http://schemas.openxmlformats.org/officeDocument/2006/relationships/image" Target="../media/image958.png"/><Relationship Id="rId444" Type="http://schemas.openxmlformats.org/officeDocument/2006/relationships/customXml" Target="../ink/ink1043.xml"/><Relationship Id="rId486" Type="http://schemas.openxmlformats.org/officeDocument/2006/relationships/customXml" Target="../ink/ink1064.xml"/><Relationship Id="rId43" Type="http://schemas.openxmlformats.org/officeDocument/2006/relationships/image" Target="../media/image840.png"/><Relationship Id="rId139" Type="http://schemas.openxmlformats.org/officeDocument/2006/relationships/image" Target="../media/image888.png"/><Relationship Id="rId290" Type="http://schemas.openxmlformats.org/officeDocument/2006/relationships/customXml" Target="../ink/ink966.xml"/><Relationship Id="rId304" Type="http://schemas.openxmlformats.org/officeDocument/2006/relationships/customXml" Target="../ink/ink973.xml"/><Relationship Id="rId346" Type="http://schemas.openxmlformats.org/officeDocument/2006/relationships/customXml" Target="../ink/ink994.xml"/><Relationship Id="rId388" Type="http://schemas.openxmlformats.org/officeDocument/2006/relationships/customXml" Target="../ink/ink1015.xml"/><Relationship Id="rId511" Type="http://schemas.openxmlformats.org/officeDocument/2006/relationships/image" Target="../media/image1074.png"/><Relationship Id="rId85" Type="http://schemas.openxmlformats.org/officeDocument/2006/relationships/image" Target="../media/image861.png"/><Relationship Id="rId150" Type="http://schemas.openxmlformats.org/officeDocument/2006/relationships/customXml" Target="../ink/ink896.xml"/><Relationship Id="rId192" Type="http://schemas.openxmlformats.org/officeDocument/2006/relationships/customXml" Target="../ink/ink917.xml"/><Relationship Id="rId206" Type="http://schemas.openxmlformats.org/officeDocument/2006/relationships/customXml" Target="../ink/ink924.xml"/><Relationship Id="rId413" Type="http://schemas.openxmlformats.org/officeDocument/2006/relationships/image" Target="../media/image1025.png"/><Relationship Id="rId248" Type="http://schemas.openxmlformats.org/officeDocument/2006/relationships/customXml" Target="../ink/ink945.xml"/><Relationship Id="rId455" Type="http://schemas.openxmlformats.org/officeDocument/2006/relationships/image" Target="../media/image1046.png"/><Relationship Id="rId497" Type="http://schemas.openxmlformats.org/officeDocument/2006/relationships/image" Target="../media/image1067.png"/><Relationship Id="rId12" Type="http://schemas.openxmlformats.org/officeDocument/2006/relationships/customXml" Target="../ink/ink827.xml"/><Relationship Id="rId108" Type="http://schemas.openxmlformats.org/officeDocument/2006/relationships/customXml" Target="../ink/ink875.xml"/><Relationship Id="rId315" Type="http://schemas.openxmlformats.org/officeDocument/2006/relationships/image" Target="../media/image976.png"/><Relationship Id="rId357" Type="http://schemas.openxmlformats.org/officeDocument/2006/relationships/image" Target="../media/image997.png"/><Relationship Id="rId522" Type="http://schemas.openxmlformats.org/officeDocument/2006/relationships/customXml" Target="../ink/ink1082.xml"/><Relationship Id="rId54" Type="http://schemas.openxmlformats.org/officeDocument/2006/relationships/customXml" Target="../ink/ink848.xml"/><Relationship Id="rId96" Type="http://schemas.openxmlformats.org/officeDocument/2006/relationships/customXml" Target="../ink/ink869.xml"/><Relationship Id="rId161" Type="http://schemas.openxmlformats.org/officeDocument/2006/relationships/image" Target="../media/image899.png"/><Relationship Id="rId217" Type="http://schemas.openxmlformats.org/officeDocument/2006/relationships/image" Target="../media/image927.png"/><Relationship Id="rId399" Type="http://schemas.openxmlformats.org/officeDocument/2006/relationships/image" Target="../media/image1018.png"/><Relationship Id="rId259" Type="http://schemas.openxmlformats.org/officeDocument/2006/relationships/image" Target="../media/image948.png"/><Relationship Id="rId424" Type="http://schemas.openxmlformats.org/officeDocument/2006/relationships/customXml" Target="../ink/ink1033.xml"/><Relationship Id="rId466" Type="http://schemas.openxmlformats.org/officeDocument/2006/relationships/customXml" Target="../ink/ink1054.xml"/><Relationship Id="rId23" Type="http://schemas.openxmlformats.org/officeDocument/2006/relationships/image" Target="../media/image830.png"/><Relationship Id="rId119" Type="http://schemas.openxmlformats.org/officeDocument/2006/relationships/image" Target="../media/image878.png"/><Relationship Id="rId270" Type="http://schemas.openxmlformats.org/officeDocument/2006/relationships/customXml" Target="../ink/ink956.xml"/><Relationship Id="rId326" Type="http://schemas.openxmlformats.org/officeDocument/2006/relationships/customXml" Target="../ink/ink984.xml"/><Relationship Id="rId65" Type="http://schemas.openxmlformats.org/officeDocument/2006/relationships/image" Target="../media/image851.png"/><Relationship Id="rId130" Type="http://schemas.openxmlformats.org/officeDocument/2006/relationships/customXml" Target="../ink/ink886.xml"/><Relationship Id="rId368" Type="http://schemas.openxmlformats.org/officeDocument/2006/relationships/customXml" Target="../ink/ink1005.xml"/><Relationship Id="rId172" Type="http://schemas.openxmlformats.org/officeDocument/2006/relationships/customXml" Target="../ink/ink907.xml"/><Relationship Id="rId228" Type="http://schemas.openxmlformats.org/officeDocument/2006/relationships/customXml" Target="../ink/ink935.xml"/><Relationship Id="rId435" Type="http://schemas.openxmlformats.org/officeDocument/2006/relationships/image" Target="../media/image1036.png"/><Relationship Id="rId477" Type="http://schemas.openxmlformats.org/officeDocument/2006/relationships/image" Target="../media/image1057.png"/><Relationship Id="rId281" Type="http://schemas.openxmlformats.org/officeDocument/2006/relationships/image" Target="../media/image959.png"/><Relationship Id="rId337" Type="http://schemas.openxmlformats.org/officeDocument/2006/relationships/image" Target="../media/image987.png"/><Relationship Id="rId502" Type="http://schemas.openxmlformats.org/officeDocument/2006/relationships/customXml" Target="../ink/ink1072.xml"/><Relationship Id="rId34" Type="http://schemas.openxmlformats.org/officeDocument/2006/relationships/customXml" Target="../ink/ink838.xml"/><Relationship Id="rId76" Type="http://schemas.openxmlformats.org/officeDocument/2006/relationships/customXml" Target="../ink/ink859.xml"/><Relationship Id="rId141" Type="http://schemas.openxmlformats.org/officeDocument/2006/relationships/image" Target="../media/image889.png"/><Relationship Id="rId379" Type="http://schemas.openxmlformats.org/officeDocument/2006/relationships/image" Target="../media/image1008.png"/><Relationship Id="rId7" Type="http://schemas.openxmlformats.org/officeDocument/2006/relationships/image" Target="../media/image822.png"/><Relationship Id="rId183" Type="http://schemas.openxmlformats.org/officeDocument/2006/relationships/image" Target="../media/image910.png"/><Relationship Id="rId239" Type="http://schemas.openxmlformats.org/officeDocument/2006/relationships/image" Target="../media/image938.png"/><Relationship Id="rId390" Type="http://schemas.openxmlformats.org/officeDocument/2006/relationships/customXml" Target="../ink/ink1016.xml"/><Relationship Id="rId404" Type="http://schemas.openxmlformats.org/officeDocument/2006/relationships/customXml" Target="../ink/ink1023.xml"/><Relationship Id="rId446" Type="http://schemas.openxmlformats.org/officeDocument/2006/relationships/customXml" Target="../ink/ink1044.xml"/><Relationship Id="rId250" Type="http://schemas.openxmlformats.org/officeDocument/2006/relationships/customXml" Target="../ink/ink946.xml"/><Relationship Id="rId292" Type="http://schemas.openxmlformats.org/officeDocument/2006/relationships/customXml" Target="../ink/ink967.xml"/><Relationship Id="rId306" Type="http://schemas.openxmlformats.org/officeDocument/2006/relationships/customXml" Target="../ink/ink974.xml"/><Relationship Id="rId488" Type="http://schemas.openxmlformats.org/officeDocument/2006/relationships/customXml" Target="../ink/ink1065.xml"/><Relationship Id="rId45" Type="http://schemas.openxmlformats.org/officeDocument/2006/relationships/image" Target="../media/image841.png"/><Relationship Id="rId87" Type="http://schemas.openxmlformats.org/officeDocument/2006/relationships/image" Target="../media/image862.png"/><Relationship Id="rId110" Type="http://schemas.openxmlformats.org/officeDocument/2006/relationships/customXml" Target="../ink/ink876.xml"/><Relationship Id="rId348" Type="http://schemas.openxmlformats.org/officeDocument/2006/relationships/customXml" Target="../ink/ink995.xml"/><Relationship Id="rId513" Type="http://schemas.openxmlformats.org/officeDocument/2006/relationships/image" Target="../media/image1075.png"/><Relationship Id="rId152" Type="http://schemas.openxmlformats.org/officeDocument/2006/relationships/customXml" Target="../ink/ink897.xml"/><Relationship Id="rId194" Type="http://schemas.openxmlformats.org/officeDocument/2006/relationships/customXml" Target="../ink/ink918.xml"/><Relationship Id="rId208" Type="http://schemas.openxmlformats.org/officeDocument/2006/relationships/customXml" Target="../ink/ink925.xml"/><Relationship Id="rId415" Type="http://schemas.openxmlformats.org/officeDocument/2006/relationships/image" Target="../media/image1026.png"/><Relationship Id="rId457" Type="http://schemas.openxmlformats.org/officeDocument/2006/relationships/image" Target="../media/image1047.png"/><Relationship Id="rId261" Type="http://schemas.openxmlformats.org/officeDocument/2006/relationships/image" Target="../media/image949.png"/><Relationship Id="rId499" Type="http://schemas.openxmlformats.org/officeDocument/2006/relationships/image" Target="../media/image1068.png"/><Relationship Id="rId14" Type="http://schemas.openxmlformats.org/officeDocument/2006/relationships/customXml" Target="../ink/ink828.xml"/><Relationship Id="rId56" Type="http://schemas.openxmlformats.org/officeDocument/2006/relationships/customXml" Target="../ink/ink849.xml"/><Relationship Id="rId317" Type="http://schemas.openxmlformats.org/officeDocument/2006/relationships/image" Target="../media/image977.png"/><Relationship Id="rId359" Type="http://schemas.openxmlformats.org/officeDocument/2006/relationships/image" Target="../media/image998.png"/><Relationship Id="rId524" Type="http://schemas.openxmlformats.org/officeDocument/2006/relationships/customXml" Target="../ink/ink1083.xml"/><Relationship Id="rId98" Type="http://schemas.openxmlformats.org/officeDocument/2006/relationships/customXml" Target="../ink/ink870.xml"/><Relationship Id="rId121" Type="http://schemas.openxmlformats.org/officeDocument/2006/relationships/image" Target="../media/image879.png"/><Relationship Id="rId163" Type="http://schemas.openxmlformats.org/officeDocument/2006/relationships/image" Target="../media/image900.png"/><Relationship Id="rId219" Type="http://schemas.openxmlformats.org/officeDocument/2006/relationships/image" Target="../media/image928.png"/><Relationship Id="rId370" Type="http://schemas.openxmlformats.org/officeDocument/2006/relationships/customXml" Target="../ink/ink1006.xml"/><Relationship Id="rId426" Type="http://schemas.openxmlformats.org/officeDocument/2006/relationships/customXml" Target="../ink/ink1034.xml"/><Relationship Id="rId230" Type="http://schemas.openxmlformats.org/officeDocument/2006/relationships/customXml" Target="../ink/ink936.xml"/><Relationship Id="rId468" Type="http://schemas.openxmlformats.org/officeDocument/2006/relationships/customXml" Target="../ink/ink1055.xml"/><Relationship Id="rId25" Type="http://schemas.openxmlformats.org/officeDocument/2006/relationships/image" Target="../media/image831.png"/><Relationship Id="rId67" Type="http://schemas.openxmlformats.org/officeDocument/2006/relationships/image" Target="../media/image852.png"/><Relationship Id="rId272" Type="http://schemas.openxmlformats.org/officeDocument/2006/relationships/customXml" Target="../ink/ink957.xml"/><Relationship Id="rId328" Type="http://schemas.openxmlformats.org/officeDocument/2006/relationships/customXml" Target="../ink/ink985.xml"/><Relationship Id="rId132" Type="http://schemas.openxmlformats.org/officeDocument/2006/relationships/customXml" Target="../ink/ink887.xml"/><Relationship Id="rId174" Type="http://schemas.openxmlformats.org/officeDocument/2006/relationships/customXml" Target="../ink/ink908.xml"/><Relationship Id="rId381" Type="http://schemas.openxmlformats.org/officeDocument/2006/relationships/image" Target="../media/image1009.png"/><Relationship Id="rId241" Type="http://schemas.openxmlformats.org/officeDocument/2006/relationships/image" Target="../media/image939.png"/><Relationship Id="rId437" Type="http://schemas.openxmlformats.org/officeDocument/2006/relationships/image" Target="../media/image1037.png"/><Relationship Id="rId479" Type="http://schemas.openxmlformats.org/officeDocument/2006/relationships/image" Target="../media/image1058.png"/><Relationship Id="rId36" Type="http://schemas.openxmlformats.org/officeDocument/2006/relationships/customXml" Target="../ink/ink839.xml"/><Relationship Id="rId283" Type="http://schemas.openxmlformats.org/officeDocument/2006/relationships/image" Target="../media/image960.png"/><Relationship Id="rId339" Type="http://schemas.openxmlformats.org/officeDocument/2006/relationships/image" Target="../media/image988.png"/><Relationship Id="rId490" Type="http://schemas.openxmlformats.org/officeDocument/2006/relationships/customXml" Target="../ink/ink1066.xml"/><Relationship Id="rId504" Type="http://schemas.openxmlformats.org/officeDocument/2006/relationships/customXml" Target="../ink/ink1073.xml"/><Relationship Id="rId78" Type="http://schemas.openxmlformats.org/officeDocument/2006/relationships/customXml" Target="../ink/ink860.xml"/><Relationship Id="rId101" Type="http://schemas.openxmlformats.org/officeDocument/2006/relationships/image" Target="../media/image869.png"/><Relationship Id="rId143" Type="http://schemas.openxmlformats.org/officeDocument/2006/relationships/image" Target="../media/image890.png"/><Relationship Id="rId185" Type="http://schemas.openxmlformats.org/officeDocument/2006/relationships/image" Target="../media/image911.png"/><Relationship Id="rId350" Type="http://schemas.openxmlformats.org/officeDocument/2006/relationships/customXml" Target="../ink/ink996.xml"/><Relationship Id="rId406" Type="http://schemas.openxmlformats.org/officeDocument/2006/relationships/customXml" Target="../ink/ink1024.xml"/><Relationship Id="rId9" Type="http://schemas.openxmlformats.org/officeDocument/2006/relationships/image" Target="../media/image823.png"/><Relationship Id="rId210" Type="http://schemas.openxmlformats.org/officeDocument/2006/relationships/customXml" Target="../ink/ink926.xml"/><Relationship Id="rId392" Type="http://schemas.openxmlformats.org/officeDocument/2006/relationships/customXml" Target="../ink/ink1017.xml"/><Relationship Id="rId448" Type="http://schemas.openxmlformats.org/officeDocument/2006/relationships/customXml" Target="../ink/ink1045.xml"/><Relationship Id="rId252" Type="http://schemas.openxmlformats.org/officeDocument/2006/relationships/customXml" Target="../ink/ink947.xml"/><Relationship Id="rId294" Type="http://schemas.openxmlformats.org/officeDocument/2006/relationships/customXml" Target="../ink/ink968.xml"/><Relationship Id="rId308" Type="http://schemas.openxmlformats.org/officeDocument/2006/relationships/customXml" Target="../ink/ink975.xml"/><Relationship Id="rId515" Type="http://schemas.openxmlformats.org/officeDocument/2006/relationships/image" Target="../media/image1076.png"/><Relationship Id="rId47" Type="http://schemas.openxmlformats.org/officeDocument/2006/relationships/image" Target="../media/image842.png"/><Relationship Id="rId89" Type="http://schemas.openxmlformats.org/officeDocument/2006/relationships/image" Target="../media/image863.png"/><Relationship Id="rId112" Type="http://schemas.openxmlformats.org/officeDocument/2006/relationships/customXml" Target="../ink/ink877.xml"/><Relationship Id="rId154" Type="http://schemas.openxmlformats.org/officeDocument/2006/relationships/customXml" Target="../ink/ink898.xml"/><Relationship Id="rId361" Type="http://schemas.openxmlformats.org/officeDocument/2006/relationships/image" Target="../media/image999.png"/><Relationship Id="rId196" Type="http://schemas.openxmlformats.org/officeDocument/2006/relationships/customXml" Target="../ink/ink919.xml"/><Relationship Id="rId417" Type="http://schemas.openxmlformats.org/officeDocument/2006/relationships/image" Target="../media/image1027.png"/><Relationship Id="rId459" Type="http://schemas.openxmlformats.org/officeDocument/2006/relationships/image" Target="../media/image1048.png"/><Relationship Id="rId16" Type="http://schemas.openxmlformats.org/officeDocument/2006/relationships/customXml" Target="../ink/ink829.xml"/><Relationship Id="rId221" Type="http://schemas.openxmlformats.org/officeDocument/2006/relationships/image" Target="../media/image929.png"/><Relationship Id="rId263" Type="http://schemas.openxmlformats.org/officeDocument/2006/relationships/image" Target="../media/image950.png"/><Relationship Id="rId319" Type="http://schemas.openxmlformats.org/officeDocument/2006/relationships/image" Target="../media/image978.png"/><Relationship Id="rId470" Type="http://schemas.openxmlformats.org/officeDocument/2006/relationships/customXml" Target="../ink/ink1056.xml"/><Relationship Id="rId526" Type="http://schemas.openxmlformats.org/officeDocument/2006/relationships/customXml" Target="../ink/ink1084.xml"/><Relationship Id="rId58" Type="http://schemas.openxmlformats.org/officeDocument/2006/relationships/customXml" Target="../ink/ink850.xml"/><Relationship Id="rId123" Type="http://schemas.openxmlformats.org/officeDocument/2006/relationships/image" Target="../media/image880.png"/><Relationship Id="rId330" Type="http://schemas.openxmlformats.org/officeDocument/2006/relationships/customXml" Target="../ink/ink986.xml"/><Relationship Id="rId165" Type="http://schemas.openxmlformats.org/officeDocument/2006/relationships/image" Target="../media/image901.png"/><Relationship Id="rId372" Type="http://schemas.openxmlformats.org/officeDocument/2006/relationships/customXml" Target="../ink/ink1007.xml"/><Relationship Id="rId428" Type="http://schemas.openxmlformats.org/officeDocument/2006/relationships/customXml" Target="../ink/ink1035.xml"/><Relationship Id="rId232" Type="http://schemas.openxmlformats.org/officeDocument/2006/relationships/customXml" Target="../ink/ink937.xml"/><Relationship Id="rId274" Type="http://schemas.openxmlformats.org/officeDocument/2006/relationships/customXml" Target="../ink/ink958.xml"/><Relationship Id="rId481" Type="http://schemas.openxmlformats.org/officeDocument/2006/relationships/image" Target="../media/image1059.png"/><Relationship Id="rId27" Type="http://schemas.openxmlformats.org/officeDocument/2006/relationships/image" Target="../media/image832.png"/><Relationship Id="rId69" Type="http://schemas.openxmlformats.org/officeDocument/2006/relationships/image" Target="../media/image853.png"/><Relationship Id="rId134" Type="http://schemas.openxmlformats.org/officeDocument/2006/relationships/customXml" Target="../ink/ink888.xml"/><Relationship Id="rId80" Type="http://schemas.openxmlformats.org/officeDocument/2006/relationships/customXml" Target="../ink/ink861.xml"/><Relationship Id="rId176" Type="http://schemas.openxmlformats.org/officeDocument/2006/relationships/customXml" Target="../ink/ink909.xml"/><Relationship Id="rId341" Type="http://schemas.openxmlformats.org/officeDocument/2006/relationships/image" Target="../media/image989.png"/><Relationship Id="rId383" Type="http://schemas.openxmlformats.org/officeDocument/2006/relationships/image" Target="../media/image1010.png"/><Relationship Id="rId439" Type="http://schemas.openxmlformats.org/officeDocument/2006/relationships/image" Target="../media/image1038.png"/><Relationship Id="rId201" Type="http://schemas.openxmlformats.org/officeDocument/2006/relationships/image" Target="../media/image919.png"/><Relationship Id="rId243" Type="http://schemas.openxmlformats.org/officeDocument/2006/relationships/image" Target="../media/image940.png"/><Relationship Id="rId285" Type="http://schemas.openxmlformats.org/officeDocument/2006/relationships/image" Target="../media/image961.png"/><Relationship Id="rId450" Type="http://schemas.openxmlformats.org/officeDocument/2006/relationships/customXml" Target="../ink/ink1046.xml"/><Relationship Id="rId506" Type="http://schemas.openxmlformats.org/officeDocument/2006/relationships/customXml" Target="../ink/ink1074.xml"/><Relationship Id="rId38" Type="http://schemas.openxmlformats.org/officeDocument/2006/relationships/customXml" Target="../ink/ink840.xml"/><Relationship Id="rId103" Type="http://schemas.openxmlformats.org/officeDocument/2006/relationships/image" Target="../media/image870.png"/><Relationship Id="rId310" Type="http://schemas.openxmlformats.org/officeDocument/2006/relationships/customXml" Target="../ink/ink976.xml"/><Relationship Id="rId492" Type="http://schemas.openxmlformats.org/officeDocument/2006/relationships/customXml" Target="../ink/ink1067.xml"/><Relationship Id="rId91" Type="http://schemas.openxmlformats.org/officeDocument/2006/relationships/image" Target="../media/image864.png"/><Relationship Id="rId145" Type="http://schemas.openxmlformats.org/officeDocument/2006/relationships/image" Target="../media/image891.png"/><Relationship Id="rId187" Type="http://schemas.openxmlformats.org/officeDocument/2006/relationships/image" Target="../media/image912.png"/><Relationship Id="rId352" Type="http://schemas.openxmlformats.org/officeDocument/2006/relationships/customXml" Target="../ink/ink997.xml"/><Relationship Id="rId394" Type="http://schemas.openxmlformats.org/officeDocument/2006/relationships/customXml" Target="../ink/ink1018.xml"/><Relationship Id="rId408" Type="http://schemas.openxmlformats.org/officeDocument/2006/relationships/customXml" Target="../ink/ink1025.xml"/><Relationship Id="rId212" Type="http://schemas.openxmlformats.org/officeDocument/2006/relationships/customXml" Target="../ink/ink927.xml"/><Relationship Id="rId254" Type="http://schemas.openxmlformats.org/officeDocument/2006/relationships/customXml" Target="../ink/ink948.xml"/><Relationship Id="rId49" Type="http://schemas.openxmlformats.org/officeDocument/2006/relationships/image" Target="../media/image843.png"/><Relationship Id="rId114" Type="http://schemas.openxmlformats.org/officeDocument/2006/relationships/customXml" Target="../ink/ink878.xml"/><Relationship Id="rId296" Type="http://schemas.openxmlformats.org/officeDocument/2006/relationships/customXml" Target="../ink/ink969.xml"/><Relationship Id="rId461" Type="http://schemas.openxmlformats.org/officeDocument/2006/relationships/image" Target="../media/image1049.png"/><Relationship Id="rId517" Type="http://schemas.openxmlformats.org/officeDocument/2006/relationships/image" Target="../media/image1077.png"/><Relationship Id="rId60" Type="http://schemas.openxmlformats.org/officeDocument/2006/relationships/customXml" Target="../ink/ink851.xml"/><Relationship Id="rId156" Type="http://schemas.openxmlformats.org/officeDocument/2006/relationships/customXml" Target="../ink/ink899.xml"/><Relationship Id="rId198" Type="http://schemas.openxmlformats.org/officeDocument/2006/relationships/customXml" Target="../ink/ink920.xml"/><Relationship Id="rId321" Type="http://schemas.openxmlformats.org/officeDocument/2006/relationships/image" Target="../media/image979.png"/><Relationship Id="rId363" Type="http://schemas.openxmlformats.org/officeDocument/2006/relationships/image" Target="../media/image1000.png"/><Relationship Id="rId419" Type="http://schemas.openxmlformats.org/officeDocument/2006/relationships/image" Target="../media/image1028.png"/><Relationship Id="rId223" Type="http://schemas.openxmlformats.org/officeDocument/2006/relationships/image" Target="../media/image930.png"/><Relationship Id="rId430" Type="http://schemas.openxmlformats.org/officeDocument/2006/relationships/customXml" Target="../ink/ink1036.xml"/><Relationship Id="rId18" Type="http://schemas.openxmlformats.org/officeDocument/2006/relationships/customXml" Target="../ink/ink830.xml"/><Relationship Id="rId265" Type="http://schemas.openxmlformats.org/officeDocument/2006/relationships/image" Target="../media/image951.png"/><Relationship Id="rId472" Type="http://schemas.openxmlformats.org/officeDocument/2006/relationships/customXml" Target="../ink/ink1057.xml"/><Relationship Id="rId125" Type="http://schemas.openxmlformats.org/officeDocument/2006/relationships/image" Target="../media/image881.png"/><Relationship Id="rId167" Type="http://schemas.openxmlformats.org/officeDocument/2006/relationships/image" Target="../media/image902.png"/><Relationship Id="rId332" Type="http://schemas.openxmlformats.org/officeDocument/2006/relationships/customXml" Target="../ink/ink987.xml"/><Relationship Id="rId374" Type="http://schemas.openxmlformats.org/officeDocument/2006/relationships/customXml" Target="../ink/ink1008.xml"/><Relationship Id="rId71" Type="http://schemas.openxmlformats.org/officeDocument/2006/relationships/image" Target="../media/image854.png"/><Relationship Id="rId234" Type="http://schemas.openxmlformats.org/officeDocument/2006/relationships/customXml" Target="../ink/ink938.xml"/><Relationship Id="rId2" Type="http://schemas.openxmlformats.org/officeDocument/2006/relationships/customXml" Target="../ink/ink822.xml"/><Relationship Id="rId29" Type="http://schemas.openxmlformats.org/officeDocument/2006/relationships/image" Target="../media/image833.png"/><Relationship Id="rId276" Type="http://schemas.openxmlformats.org/officeDocument/2006/relationships/customXml" Target="../ink/ink959.xml"/><Relationship Id="rId441" Type="http://schemas.openxmlformats.org/officeDocument/2006/relationships/image" Target="../media/image1039.png"/><Relationship Id="rId483" Type="http://schemas.openxmlformats.org/officeDocument/2006/relationships/image" Target="../media/image1060.png"/><Relationship Id="rId40" Type="http://schemas.openxmlformats.org/officeDocument/2006/relationships/customXml" Target="../ink/ink841.xml"/><Relationship Id="rId136" Type="http://schemas.openxmlformats.org/officeDocument/2006/relationships/customXml" Target="../ink/ink889.xml"/><Relationship Id="rId178" Type="http://schemas.openxmlformats.org/officeDocument/2006/relationships/customXml" Target="../ink/ink910.xml"/><Relationship Id="rId301" Type="http://schemas.openxmlformats.org/officeDocument/2006/relationships/image" Target="../media/image969.png"/><Relationship Id="rId343" Type="http://schemas.openxmlformats.org/officeDocument/2006/relationships/image" Target="../media/image990.png"/><Relationship Id="rId82" Type="http://schemas.openxmlformats.org/officeDocument/2006/relationships/customXml" Target="../ink/ink862.xml"/><Relationship Id="rId203" Type="http://schemas.openxmlformats.org/officeDocument/2006/relationships/image" Target="../media/image920.png"/><Relationship Id="rId385" Type="http://schemas.openxmlformats.org/officeDocument/2006/relationships/image" Target="../media/image1011.png"/><Relationship Id="rId245" Type="http://schemas.openxmlformats.org/officeDocument/2006/relationships/image" Target="../media/image941.png"/><Relationship Id="rId287" Type="http://schemas.openxmlformats.org/officeDocument/2006/relationships/image" Target="../media/image962.png"/><Relationship Id="rId410" Type="http://schemas.openxmlformats.org/officeDocument/2006/relationships/customXml" Target="../ink/ink1026.xml"/><Relationship Id="rId452" Type="http://schemas.openxmlformats.org/officeDocument/2006/relationships/customXml" Target="../ink/ink1047.xml"/><Relationship Id="rId494" Type="http://schemas.openxmlformats.org/officeDocument/2006/relationships/customXml" Target="../ink/ink1068.xml"/><Relationship Id="rId508" Type="http://schemas.openxmlformats.org/officeDocument/2006/relationships/customXml" Target="../ink/ink1075.xml"/><Relationship Id="rId105" Type="http://schemas.openxmlformats.org/officeDocument/2006/relationships/image" Target="../media/image871.png"/><Relationship Id="rId147" Type="http://schemas.openxmlformats.org/officeDocument/2006/relationships/image" Target="../media/image892.png"/><Relationship Id="rId312" Type="http://schemas.openxmlformats.org/officeDocument/2006/relationships/customXml" Target="../ink/ink977.xml"/><Relationship Id="rId354" Type="http://schemas.openxmlformats.org/officeDocument/2006/relationships/customXml" Target="../ink/ink998.xml"/><Relationship Id="rId51" Type="http://schemas.openxmlformats.org/officeDocument/2006/relationships/image" Target="../media/image844.png"/><Relationship Id="rId93" Type="http://schemas.openxmlformats.org/officeDocument/2006/relationships/image" Target="../media/image865.png"/><Relationship Id="rId189" Type="http://schemas.openxmlformats.org/officeDocument/2006/relationships/image" Target="../media/image913.png"/><Relationship Id="rId396" Type="http://schemas.openxmlformats.org/officeDocument/2006/relationships/customXml" Target="../ink/ink1019.xml"/><Relationship Id="rId214" Type="http://schemas.openxmlformats.org/officeDocument/2006/relationships/customXml" Target="../ink/ink928.xml"/><Relationship Id="rId256" Type="http://schemas.openxmlformats.org/officeDocument/2006/relationships/customXml" Target="../ink/ink949.xml"/><Relationship Id="rId298" Type="http://schemas.openxmlformats.org/officeDocument/2006/relationships/customXml" Target="../ink/ink970.xml"/><Relationship Id="rId421" Type="http://schemas.openxmlformats.org/officeDocument/2006/relationships/image" Target="../media/image1029.png"/><Relationship Id="rId463" Type="http://schemas.openxmlformats.org/officeDocument/2006/relationships/image" Target="../media/image1050.png"/><Relationship Id="rId519" Type="http://schemas.openxmlformats.org/officeDocument/2006/relationships/image" Target="../media/image1078.png"/><Relationship Id="rId116" Type="http://schemas.openxmlformats.org/officeDocument/2006/relationships/customXml" Target="../ink/ink879.xml"/><Relationship Id="rId158" Type="http://schemas.openxmlformats.org/officeDocument/2006/relationships/customXml" Target="../ink/ink900.xml"/><Relationship Id="rId323" Type="http://schemas.openxmlformats.org/officeDocument/2006/relationships/image" Target="../media/image980.png"/><Relationship Id="rId20" Type="http://schemas.openxmlformats.org/officeDocument/2006/relationships/customXml" Target="../ink/ink831.xml"/><Relationship Id="rId62" Type="http://schemas.openxmlformats.org/officeDocument/2006/relationships/customXml" Target="../ink/ink852.xml"/><Relationship Id="rId365" Type="http://schemas.openxmlformats.org/officeDocument/2006/relationships/image" Target="../media/image1001.png"/><Relationship Id="rId225" Type="http://schemas.openxmlformats.org/officeDocument/2006/relationships/image" Target="../media/image931.png"/><Relationship Id="rId267" Type="http://schemas.openxmlformats.org/officeDocument/2006/relationships/image" Target="../media/image952.png"/><Relationship Id="rId432" Type="http://schemas.openxmlformats.org/officeDocument/2006/relationships/customXml" Target="../ink/ink1037.xml"/><Relationship Id="rId474" Type="http://schemas.openxmlformats.org/officeDocument/2006/relationships/customXml" Target="../ink/ink1058.xml"/><Relationship Id="rId127" Type="http://schemas.openxmlformats.org/officeDocument/2006/relationships/image" Target="../media/image882.png"/><Relationship Id="rId31" Type="http://schemas.openxmlformats.org/officeDocument/2006/relationships/image" Target="../media/image834.png"/><Relationship Id="rId73" Type="http://schemas.openxmlformats.org/officeDocument/2006/relationships/image" Target="../media/image855.png"/><Relationship Id="rId169" Type="http://schemas.openxmlformats.org/officeDocument/2006/relationships/image" Target="../media/image903.png"/><Relationship Id="rId334" Type="http://schemas.openxmlformats.org/officeDocument/2006/relationships/customXml" Target="../ink/ink988.xml"/><Relationship Id="rId376" Type="http://schemas.openxmlformats.org/officeDocument/2006/relationships/customXml" Target="../ink/ink1009.xml"/><Relationship Id="rId4" Type="http://schemas.openxmlformats.org/officeDocument/2006/relationships/customXml" Target="../ink/ink823.xml"/><Relationship Id="rId180" Type="http://schemas.openxmlformats.org/officeDocument/2006/relationships/customXml" Target="../ink/ink911.xml"/><Relationship Id="rId236" Type="http://schemas.openxmlformats.org/officeDocument/2006/relationships/customXml" Target="../ink/ink939.xml"/><Relationship Id="rId278" Type="http://schemas.openxmlformats.org/officeDocument/2006/relationships/customXml" Target="../ink/ink960.xml"/><Relationship Id="rId401" Type="http://schemas.openxmlformats.org/officeDocument/2006/relationships/image" Target="../media/image1019.png"/><Relationship Id="rId443" Type="http://schemas.openxmlformats.org/officeDocument/2006/relationships/image" Target="../media/image1040.png"/><Relationship Id="rId303" Type="http://schemas.openxmlformats.org/officeDocument/2006/relationships/image" Target="../media/image970.png"/><Relationship Id="rId485" Type="http://schemas.openxmlformats.org/officeDocument/2006/relationships/image" Target="../media/image1061.png"/><Relationship Id="rId42" Type="http://schemas.openxmlformats.org/officeDocument/2006/relationships/customXml" Target="../ink/ink842.xml"/><Relationship Id="rId84" Type="http://schemas.openxmlformats.org/officeDocument/2006/relationships/customXml" Target="../ink/ink863.xml"/><Relationship Id="rId138" Type="http://schemas.openxmlformats.org/officeDocument/2006/relationships/customXml" Target="../ink/ink890.xml"/><Relationship Id="rId345" Type="http://schemas.openxmlformats.org/officeDocument/2006/relationships/image" Target="../media/image991.png"/><Relationship Id="rId387" Type="http://schemas.openxmlformats.org/officeDocument/2006/relationships/image" Target="../media/image1012.png"/><Relationship Id="rId510" Type="http://schemas.openxmlformats.org/officeDocument/2006/relationships/customXml" Target="../ink/ink1076.xml"/><Relationship Id="rId191" Type="http://schemas.openxmlformats.org/officeDocument/2006/relationships/image" Target="../media/image914.png"/><Relationship Id="rId205" Type="http://schemas.openxmlformats.org/officeDocument/2006/relationships/image" Target="../media/image921.png"/><Relationship Id="rId247" Type="http://schemas.openxmlformats.org/officeDocument/2006/relationships/image" Target="../media/image942.png"/><Relationship Id="rId412" Type="http://schemas.openxmlformats.org/officeDocument/2006/relationships/customXml" Target="../ink/ink1027.xml"/><Relationship Id="rId107" Type="http://schemas.openxmlformats.org/officeDocument/2006/relationships/image" Target="../media/image872.png"/><Relationship Id="rId289" Type="http://schemas.openxmlformats.org/officeDocument/2006/relationships/image" Target="../media/image963.png"/><Relationship Id="rId454" Type="http://schemas.openxmlformats.org/officeDocument/2006/relationships/customXml" Target="../ink/ink1048.xml"/><Relationship Id="rId496" Type="http://schemas.openxmlformats.org/officeDocument/2006/relationships/customXml" Target="../ink/ink1069.xml"/><Relationship Id="rId11" Type="http://schemas.openxmlformats.org/officeDocument/2006/relationships/image" Target="../media/image824.png"/><Relationship Id="rId53" Type="http://schemas.openxmlformats.org/officeDocument/2006/relationships/image" Target="../media/image845.png"/><Relationship Id="rId149" Type="http://schemas.openxmlformats.org/officeDocument/2006/relationships/image" Target="../media/image893.png"/><Relationship Id="rId314" Type="http://schemas.openxmlformats.org/officeDocument/2006/relationships/customXml" Target="../ink/ink978.xml"/><Relationship Id="rId356" Type="http://schemas.openxmlformats.org/officeDocument/2006/relationships/customXml" Target="../ink/ink999.xml"/><Relationship Id="rId398" Type="http://schemas.openxmlformats.org/officeDocument/2006/relationships/customXml" Target="../ink/ink1020.xml"/><Relationship Id="rId521" Type="http://schemas.openxmlformats.org/officeDocument/2006/relationships/image" Target="../media/image1079.png"/><Relationship Id="rId95" Type="http://schemas.openxmlformats.org/officeDocument/2006/relationships/image" Target="../media/image866.png"/><Relationship Id="rId160" Type="http://schemas.openxmlformats.org/officeDocument/2006/relationships/customXml" Target="../ink/ink901.xml"/><Relationship Id="rId216" Type="http://schemas.openxmlformats.org/officeDocument/2006/relationships/customXml" Target="../ink/ink929.xml"/><Relationship Id="rId423" Type="http://schemas.openxmlformats.org/officeDocument/2006/relationships/image" Target="../media/image1030.png"/><Relationship Id="rId258" Type="http://schemas.openxmlformats.org/officeDocument/2006/relationships/customXml" Target="../ink/ink950.xml"/><Relationship Id="rId465" Type="http://schemas.openxmlformats.org/officeDocument/2006/relationships/image" Target="../media/image1051.png"/><Relationship Id="rId22" Type="http://schemas.openxmlformats.org/officeDocument/2006/relationships/customXml" Target="../ink/ink832.xml"/><Relationship Id="rId64" Type="http://schemas.openxmlformats.org/officeDocument/2006/relationships/customXml" Target="../ink/ink853.xml"/><Relationship Id="rId118" Type="http://schemas.openxmlformats.org/officeDocument/2006/relationships/customXml" Target="../ink/ink880.xml"/><Relationship Id="rId325" Type="http://schemas.openxmlformats.org/officeDocument/2006/relationships/image" Target="../media/image981.png"/><Relationship Id="rId367" Type="http://schemas.openxmlformats.org/officeDocument/2006/relationships/image" Target="../media/image1002.png"/><Relationship Id="rId171" Type="http://schemas.openxmlformats.org/officeDocument/2006/relationships/image" Target="../media/image904.png"/><Relationship Id="rId227" Type="http://schemas.openxmlformats.org/officeDocument/2006/relationships/image" Target="../media/image932.png"/><Relationship Id="rId269" Type="http://schemas.openxmlformats.org/officeDocument/2006/relationships/image" Target="../media/image953.png"/><Relationship Id="rId434" Type="http://schemas.openxmlformats.org/officeDocument/2006/relationships/customXml" Target="../ink/ink1038.xml"/><Relationship Id="rId476" Type="http://schemas.openxmlformats.org/officeDocument/2006/relationships/customXml" Target="../ink/ink1059.xml"/><Relationship Id="rId33" Type="http://schemas.openxmlformats.org/officeDocument/2006/relationships/image" Target="../media/image835.png"/><Relationship Id="rId129" Type="http://schemas.openxmlformats.org/officeDocument/2006/relationships/image" Target="../media/image883.png"/><Relationship Id="rId280" Type="http://schemas.openxmlformats.org/officeDocument/2006/relationships/customXml" Target="../ink/ink961.xml"/><Relationship Id="rId336" Type="http://schemas.openxmlformats.org/officeDocument/2006/relationships/customXml" Target="../ink/ink989.xml"/><Relationship Id="rId501" Type="http://schemas.openxmlformats.org/officeDocument/2006/relationships/image" Target="../media/image1069.png"/><Relationship Id="rId75" Type="http://schemas.openxmlformats.org/officeDocument/2006/relationships/image" Target="../media/image856.png"/><Relationship Id="rId140" Type="http://schemas.openxmlformats.org/officeDocument/2006/relationships/customXml" Target="../ink/ink891.xml"/><Relationship Id="rId182" Type="http://schemas.openxmlformats.org/officeDocument/2006/relationships/customXml" Target="../ink/ink912.xml"/><Relationship Id="rId378" Type="http://schemas.openxmlformats.org/officeDocument/2006/relationships/customXml" Target="../ink/ink1010.xml"/><Relationship Id="rId403" Type="http://schemas.openxmlformats.org/officeDocument/2006/relationships/image" Target="../media/image1020.png"/><Relationship Id="rId6" Type="http://schemas.openxmlformats.org/officeDocument/2006/relationships/customXml" Target="../ink/ink824.xml"/><Relationship Id="rId238" Type="http://schemas.openxmlformats.org/officeDocument/2006/relationships/customXml" Target="../ink/ink940.xml"/><Relationship Id="rId445" Type="http://schemas.openxmlformats.org/officeDocument/2006/relationships/image" Target="../media/image1041.png"/><Relationship Id="rId487" Type="http://schemas.openxmlformats.org/officeDocument/2006/relationships/image" Target="../media/image1062.png"/><Relationship Id="rId291" Type="http://schemas.openxmlformats.org/officeDocument/2006/relationships/image" Target="../media/image964.png"/><Relationship Id="rId305" Type="http://schemas.openxmlformats.org/officeDocument/2006/relationships/image" Target="../media/image971.png"/><Relationship Id="rId347" Type="http://schemas.openxmlformats.org/officeDocument/2006/relationships/image" Target="../media/image992.png"/><Relationship Id="rId512" Type="http://schemas.openxmlformats.org/officeDocument/2006/relationships/customXml" Target="../ink/ink1077.xml"/><Relationship Id="rId44" Type="http://schemas.openxmlformats.org/officeDocument/2006/relationships/customXml" Target="../ink/ink843.xml"/><Relationship Id="rId86" Type="http://schemas.openxmlformats.org/officeDocument/2006/relationships/customXml" Target="../ink/ink864.xml"/><Relationship Id="rId151" Type="http://schemas.openxmlformats.org/officeDocument/2006/relationships/image" Target="../media/image894.png"/><Relationship Id="rId389" Type="http://schemas.openxmlformats.org/officeDocument/2006/relationships/image" Target="../media/image1013.png"/><Relationship Id="rId193" Type="http://schemas.openxmlformats.org/officeDocument/2006/relationships/image" Target="../media/image915.png"/><Relationship Id="rId207" Type="http://schemas.openxmlformats.org/officeDocument/2006/relationships/image" Target="../media/image922.png"/><Relationship Id="rId249" Type="http://schemas.openxmlformats.org/officeDocument/2006/relationships/image" Target="../media/image943.png"/><Relationship Id="rId414" Type="http://schemas.openxmlformats.org/officeDocument/2006/relationships/customXml" Target="../ink/ink1028.xml"/><Relationship Id="rId456" Type="http://schemas.openxmlformats.org/officeDocument/2006/relationships/customXml" Target="../ink/ink1049.xml"/><Relationship Id="rId498" Type="http://schemas.openxmlformats.org/officeDocument/2006/relationships/customXml" Target="../ink/ink1070.xml"/><Relationship Id="rId13" Type="http://schemas.openxmlformats.org/officeDocument/2006/relationships/image" Target="../media/image825.png"/><Relationship Id="rId109" Type="http://schemas.openxmlformats.org/officeDocument/2006/relationships/image" Target="../media/image873.png"/><Relationship Id="rId260" Type="http://schemas.openxmlformats.org/officeDocument/2006/relationships/customXml" Target="../ink/ink951.xml"/><Relationship Id="rId316" Type="http://schemas.openxmlformats.org/officeDocument/2006/relationships/customXml" Target="../ink/ink979.xml"/><Relationship Id="rId523" Type="http://schemas.openxmlformats.org/officeDocument/2006/relationships/image" Target="../media/image1080.png"/><Relationship Id="rId55" Type="http://schemas.openxmlformats.org/officeDocument/2006/relationships/image" Target="../media/image846.png"/><Relationship Id="rId97" Type="http://schemas.openxmlformats.org/officeDocument/2006/relationships/image" Target="../media/image867.png"/><Relationship Id="rId120" Type="http://schemas.openxmlformats.org/officeDocument/2006/relationships/customXml" Target="../ink/ink881.xml"/><Relationship Id="rId358" Type="http://schemas.openxmlformats.org/officeDocument/2006/relationships/customXml" Target="../ink/ink1000.xml"/><Relationship Id="rId162" Type="http://schemas.openxmlformats.org/officeDocument/2006/relationships/customXml" Target="../ink/ink902.xml"/><Relationship Id="rId218" Type="http://schemas.openxmlformats.org/officeDocument/2006/relationships/customXml" Target="../ink/ink930.xml"/><Relationship Id="rId425" Type="http://schemas.openxmlformats.org/officeDocument/2006/relationships/image" Target="../media/image1031.png"/><Relationship Id="rId467" Type="http://schemas.openxmlformats.org/officeDocument/2006/relationships/image" Target="../media/image1052.png"/><Relationship Id="rId271" Type="http://schemas.openxmlformats.org/officeDocument/2006/relationships/image" Target="../media/image954.png"/><Relationship Id="rId24" Type="http://schemas.openxmlformats.org/officeDocument/2006/relationships/customXml" Target="../ink/ink833.xml"/><Relationship Id="rId66" Type="http://schemas.openxmlformats.org/officeDocument/2006/relationships/customXml" Target="../ink/ink854.xml"/><Relationship Id="rId131" Type="http://schemas.openxmlformats.org/officeDocument/2006/relationships/image" Target="../media/image884.png"/><Relationship Id="rId327" Type="http://schemas.openxmlformats.org/officeDocument/2006/relationships/image" Target="../media/image982.png"/><Relationship Id="rId369" Type="http://schemas.openxmlformats.org/officeDocument/2006/relationships/image" Target="../media/image1003.png"/><Relationship Id="rId173" Type="http://schemas.openxmlformats.org/officeDocument/2006/relationships/image" Target="../media/image905.png"/><Relationship Id="rId229" Type="http://schemas.openxmlformats.org/officeDocument/2006/relationships/image" Target="../media/image933.png"/><Relationship Id="rId380" Type="http://schemas.openxmlformats.org/officeDocument/2006/relationships/customXml" Target="../ink/ink1011.xml"/><Relationship Id="rId436" Type="http://schemas.openxmlformats.org/officeDocument/2006/relationships/customXml" Target="../ink/ink1039.xml"/><Relationship Id="rId240" Type="http://schemas.openxmlformats.org/officeDocument/2006/relationships/customXml" Target="../ink/ink941.xml"/><Relationship Id="rId478" Type="http://schemas.openxmlformats.org/officeDocument/2006/relationships/customXml" Target="../ink/ink1060.xml"/><Relationship Id="rId35" Type="http://schemas.openxmlformats.org/officeDocument/2006/relationships/image" Target="../media/image836.png"/><Relationship Id="rId77" Type="http://schemas.openxmlformats.org/officeDocument/2006/relationships/image" Target="../media/image857.png"/><Relationship Id="rId100" Type="http://schemas.openxmlformats.org/officeDocument/2006/relationships/customXml" Target="../ink/ink871.xml"/><Relationship Id="rId282" Type="http://schemas.openxmlformats.org/officeDocument/2006/relationships/customXml" Target="../ink/ink962.xml"/><Relationship Id="rId338" Type="http://schemas.openxmlformats.org/officeDocument/2006/relationships/customXml" Target="../ink/ink990.xml"/><Relationship Id="rId503" Type="http://schemas.openxmlformats.org/officeDocument/2006/relationships/image" Target="../media/image1070.png"/><Relationship Id="rId8" Type="http://schemas.openxmlformats.org/officeDocument/2006/relationships/customXml" Target="../ink/ink825.xml"/><Relationship Id="rId142" Type="http://schemas.openxmlformats.org/officeDocument/2006/relationships/customXml" Target="../ink/ink892.xml"/><Relationship Id="rId184" Type="http://schemas.openxmlformats.org/officeDocument/2006/relationships/customXml" Target="../ink/ink913.xml"/><Relationship Id="rId391" Type="http://schemas.openxmlformats.org/officeDocument/2006/relationships/image" Target="../media/image1014.png"/><Relationship Id="rId405" Type="http://schemas.openxmlformats.org/officeDocument/2006/relationships/image" Target="../media/image1021.png"/><Relationship Id="rId447" Type="http://schemas.openxmlformats.org/officeDocument/2006/relationships/image" Target="../media/image1042.png"/><Relationship Id="rId251" Type="http://schemas.openxmlformats.org/officeDocument/2006/relationships/image" Target="../media/image944.png"/><Relationship Id="rId489" Type="http://schemas.openxmlformats.org/officeDocument/2006/relationships/image" Target="../media/image1063.png"/><Relationship Id="rId46" Type="http://schemas.openxmlformats.org/officeDocument/2006/relationships/customXml" Target="../ink/ink844.xml"/><Relationship Id="rId293" Type="http://schemas.openxmlformats.org/officeDocument/2006/relationships/image" Target="../media/image965.png"/><Relationship Id="rId307" Type="http://schemas.openxmlformats.org/officeDocument/2006/relationships/image" Target="../media/image972.png"/><Relationship Id="rId349" Type="http://schemas.openxmlformats.org/officeDocument/2006/relationships/image" Target="../media/image993.png"/><Relationship Id="rId514" Type="http://schemas.openxmlformats.org/officeDocument/2006/relationships/customXml" Target="../ink/ink1078.xml"/><Relationship Id="rId88" Type="http://schemas.openxmlformats.org/officeDocument/2006/relationships/customXml" Target="../ink/ink865.xml"/><Relationship Id="rId111" Type="http://schemas.openxmlformats.org/officeDocument/2006/relationships/image" Target="../media/image874.png"/><Relationship Id="rId153" Type="http://schemas.openxmlformats.org/officeDocument/2006/relationships/image" Target="../media/image895.png"/><Relationship Id="rId195" Type="http://schemas.openxmlformats.org/officeDocument/2006/relationships/image" Target="../media/image916.png"/><Relationship Id="rId209" Type="http://schemas.openxmlformats.org/officeDocument/2006/relationships/image" Target="../media/image923.png"/><Relationship Id="rId360" Type="http://schemas.openxmlformats.org/officeDocument/2006/relationships/customXml" Target="../ink/ink1001.xml"/><Relationship Id="rId416" Type="http://schemas.openxmlformats.org/officeDocument/2006/relationships/customXml" Target="../ink/ink1029.xml"/><Relationship Id="rId220" Type="http://schemas.openxmlformats.org/officeDocument/2006/relationships/customXml" Target="../ink/ink931.xml"/><Relationship Id="rId458" Type="http://schemas.openxmlformats.org/officeDocument/2006/relationships/customXml" Target="../ink/ink1050.xml"/><Relationship Id="rId15" Type="http://schemas.openxmlformats.org/officeDocument/2006/relationships/image" Target="../media/image826.png"/><Relationship Id="rId57" Type="http://schemas.openxmlformats.org/officeDocument/2006/relationships/image" Target="../media/image847.png"/><Relationship Id="rId262" Type="http://schemas.openxmlformats.org/officeDocument/2006/relationships/customXml" Target="../ink/ink952.xml"/><Relationship Id="rId318" Type="http://schemas.openxmlformats.org/officeDocument/2006/relationships/customXml" Target="../ink/ink980.xml"/><Relationship Id="rId525" Type="http://schemas.openxmlformats.org/officeDocument/2006/relationships/image" Target="../media/image1081.png"/><Relationship Id="rId99" Type="http://schemas.openxmlformats.org/officeDocument/2006/relationships/image" Target="../media/image868.png"/><Relationship Id="rId122" Type="http://schemas.openxmlformats.org/officeDocument/2006/relationships/customXml" Target="../ink/ink882.xml"/><Relationship Id="rId164" Type="http://schemas.openxmlformats.org/officeDocument/2006/relationships/customXml" Target="../ink/ink903.xml"/><Relationship Id="rId371" Type="http://schemas.openxmlformats.org/officeDocument/2006/relationships/image" Target="../media/image1004.png"/><Relationship Id="rId427" Type="http://schemas.openxmlformats.org/officeDocument/2006/relationships/image" Target="../media/image1032.png"/><Relationship Id="rId469" Type="http://schemas.openxmlformats.org/officeDocument/2006/relationships/image" Target="../media/image1053.png"/><Relationship Id="rId26" Type="http://schemas.openxmlformats.org/officeDocument/2006/relationships/customXml" Target="../ink/ink834.xml"/><Relationship Id="rId231" Type="http://schemas.openxmlformats.org/officeDocument/2006/relationships/image" Target="../media/image934.png"/><Relationship Id="rId273" Type="http://schemas.openxmlformats.org/officeDocument/2006/relationships/image" Target="../media/image955.png"/><Relationship Id="rId329" Type="http://schemas.openxmlformats.org/officeDocument/2006/relationships/image" Target="../media/image983.png"/><Relationship Id="rId480" Type="http://schemas.openxmlformats.org/officeDocument/2006/relationships/customXml" Target="../ink/ink1061.xml"/><Relationship Id="rId68" Type="http://schemas.openxmlformats.org/officeDocument/2006/relationships/customXml" Target="../ink/ink855.xml"/><Relationship Id="rId133" Type="http://schemas.openxmlformats.org/officeDocument/2006/relationships/image" Target="../media/image885.png"/><Relationship Id="rId175" Type="http://schemas.openxmlformats.org/officeDocument/2006/relationships/image" Target="../media/image906.png"/><Relationship Id="rId340" Type="http://schemas.openxmlformats.org/officeDocument/2006/relationships/customXml" Target="../ink/ink991.xml"/><Relationship Id="rId200" Type="http://schemas.openxmlformats.org/officeDocument/2006/relationships/customXml" Target="../ink/ink921.xml"/><Relationship Id="rId382" Type="http://schemas.openxmlformats.org/officeDocument/2006/relationships/customXml" Target="../ink/ink1012.xml"/><Relationship Id="rId438" Type="http://schemas.openxmlformats.org/officeDocument/2006/relationships/customXml" Target="../ink/ink1040.xml"/><Relationship Id="rId242" Type="http://schemas.openxmlformats.org/officeDocument/2006/relationships/customXml" Target="../ink/ink942.xml"/><Relationship Id="rId284" Type="http://schemas.openxmlformats.org/officeDocument/2006/relationships/customXml" Target="../ink/ink963.xml"/><Relationship Id="rId491" Type="http://schemas.openxmlformats.org/officeDocument/2006/relationships/image" Target="../media/image1064.png"/><Relationship Id="rId505" Type="http://schemas.openxmlformats.org/officeDocument/2006/relationships/image" Target="../media/image1071.png"/><Relationship Id="rId37" Type="http://schemas.openxmlformats.org/officeDocument/2006/relationships/image" Target="../media/image837.png"/><Relationship Id="rId79" Type="http://schemas.openxmlformats.org/officeDocument/2006/relationships/image" Target="../media/image858.png"/><Relationship Id="rId102" Type="http://schemas.openxmlformats.org/officeDocument/2006/relationships/customXml" Target="../ink/ink872.xml"/><Relationship Id="rId144" Type="http://schemas.openxmlformats.org/officeDocument/2006/relationships/customXml" Target="../ink/ink893.xml"/><Relationship Id="rId90" Type="http://schemas.openxmlformats.org/officeDocument/2006/relationships/customXml" Target="../ink/ink866.xml"/><Relationship Id="rId186" Type="http://schemas.openxmlformats.org/officeDocument/2006/relationships/customXml" Target="../ink/ink914.xml"/><Relationship Id="rId351" Type="http://schemas.openxmlformats.org/officeDocument/2006/relationships/image" Target="../media/image994.png"/><Relationship Id="rId393" Type="http://schemas.openxmlformats.org/officeDocument/2006/relationships/image" Target="../media/image1015.png"/><Relationship Id="rId407" Type="http://schemas.openxmlformats.org/officeDocument/2006/relationships/image" Target="../media/image1022.png"/><Relationship Id="rId449" Type="http://schemas.openxmlformats.org/officeDocument/2006/relationships/image" Target="../media/image1043.png"/><Relationship Id="rId211" Type="http://schemas.openxmlformats.org/officeDocument/2006/relationships/image" Target="../media/image924.png"/><Relationship Id="rId253" Type="http://schemas.openxmlformats.org/officeDocument/2006/relationships/image" Target="../media/image945.png"/><Relationship Id="rId295" Type="http://schemas.openxmlformats.org/officeDocument/2006/relationships/image" Target="../media/image966.png"/><Relationship Id="rId309" Type="http://schemas.openxmlformats.org/officeDocument/2006/relationships/image" Target="../media/image973.png"/><Relationship Id="rId460" Type="http://schemas.openxmlformats.org/officeDocument/2006/relationships/customXml" Target="../ink/ink1051.xml"/><Relationship Id="rId516" Type="http://schemas.openxmlformats.org/officeDocument/2006/relationships/customXml" Target="../ink/ink1079.xml"/><Relationship Id="rId48" Type="http://schemas.openxmlformats.org/officeDocument/2006/relationships/customXml" Target="../ink/ink845.xml"/><Relationship Id="rId113" Type="http://schemas.openxmlformats.org/officeDocument/2006/relationships/image" Target="../media/image875.png"/><Relationship Id="rId320" Type="http://schemas.openxmlformats.org/officeDocument/2006/relationships/customXml" Target="../ink/ink981.xml"/><Relationship Id="rId155" Type="http://schemas.openxmlformats.org/officeDocument/2006/relationships/image" Target="../media/image896.png"/><Relationship Id="rId197" Type="http://schemas.openxmlformats.org/officeDocument/2006/relationships/image" Target="../media/image917.png"/><Relationship Id="rId362" Type="http://schemas.openxmlformats.org/officeDocument/2006/relationships/customXml" Target="../ink/ink1002.xml"/><Relationship Id="rId418" Type="http://schemas.openxmlformats.org/officeDocument/2006/relationships/customXml" Target="../ink/ink1030.xml"/><Relationship Id="rId222" Type="http://schemas.openxmlformats.org/officeDocument/2006/relationships/customXml" Target="../ink/ink932.xml"/><Relationship Id="rId264" Type="http://schemas.openxmlformats.org/officeDocument/2006/relationships/customXml" Target="../ink/ink953.xml"/><Relationship Id="rId471" Type="http://schemas.openxmlformats.org/officeDocument/2006/relationships/image" Target="../media/image1054.png"/><Relationship Id="rId17" Type="http://schemas.openxmlformats.org/officeDocument/2006/relationships/image" Target="../media/image827.png"/><Relationship Id="rId59" Type="http://schemas.openxmlformats.org/officeDocument/2006/relationships/image" Target="../media/image848.png"/><Relationship Id="rId124" Type="http://schemas.openxmlformats.org/officeDocument/2006/relationships/customXml" Target="../ink/ink883.xml"/><Relationship Id="rId527" Type="http://schemas.openxmlformats.org/officeDocument/2006/relationships/image" Target="../media/image1082.png"/><Relationship Id="rId70" Type="http://schemas.openxmlformats.org/officeDocument/2006/relationships/customXml" Target="../ink/ink856.xml"/><Relationship Id="rId166" Type="http://schemas.openxmlformats.org/officeDocument/2006/relationships/customXml" Target="../ink/ink904.xml"/><Relationship Id="rId331" Type="http://schemas.openxmlformats.org/officeDocument/2006/relationships/image" Target="../media/image984.png"/><Relationship Id="rId373" Type="http://schemas.openxmlformats.org/officeDocument/2006/relationships/image" Target="../media/image1005.png"/><Relationship Id="rId429" Type="http://schemas.openxmlformats.org/officeDocument/2006/relationships/image" Target="../media/image1033.png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935.png"/><Relationship Id="rId440" Type="http://schemas.openxmlformats.org/officeDocument/2006/relationships/customXml" Target="../ink/ink1041.xml"/><Relationship Id="rId28" Type="http://schemas.openxmlformats.org/officeDocument/2006/relationships/customXml" Target="../ink/ink835.xml"/><Relationship Id="rId275" Type="http://schemas.openxmlformats.org/officeDocument/2006/relationships/image" Target="../media/image956.png"/><Relationship Id="rId300" Type="http://schemas.openxmlformats.org/officeDocument/2006/relationships/customXml" Target="../ink/ink971.xml"/><Relationship Id="rId482" Type="http://schemas.openxmlformats.org/officeDocument/2006/relationships/customXml" Target="../ink/ink1062.xml"/><Relationship Id="rId81" Type="http://schemas.openxmlformats.org/officeDocument/2006/relationships/image" Target="../media/image859.png"/><Relationship Id="rId135" Type="http://schemas.openxmlformats.org/officeDocument/2006/relationships/image" Target="../media/image886.png"/><Relationship Id="rId177" Type="http://schemas.openxmlformats.org/officeDocument/2006/relationships/image" Target="../media/image907.png"/><Relationship Id="rId342" Type="http://schemas.openxmlformats.org/officeDocument/2006/relationships/customXml" Target="../ink/ink992.xml"/><Relationship Id="rId384" Type="http://schemas.openxmlformats.org/officeDocument/2006/relationships/customXml" Target="../ink/ink1013.xml"/><Relationship Id="rId202" Type="http://schemas.openxmlformats.org/officeDocument/2006/relationships/customXml" Target="../ink/ink922.xml"/><Relationship Id="rId244" Type="http://schemas.openxmlformats.org/officeDocument/2006/relationships/customXml" Target="../ink/ink943.xml"/><Relationship Id="rId39" Type="http://schemas.openxmlformats.org/officeDocument/2006/relationships/image" Target="../media/image838.png"/><Relationship Id="rId286" Type="http://schemas.openxmlformats.org/officeDocument/2006/relationships/customXml" Target="../ink/ink964.xml"/><Relationship Id="rId451" Type="http://schemas.openxmlformats.org/officeDocument/2006/relationships/image" Target="../media/image1044.png"/><Relationship Id="rId493" Type="http://schemas.openxmlformats.org/officeDocument/2006/relationships/image" Target="../media/image1065.png"/><Relationship Id="rId507" Type="http://schemas.openxmlformats.org/officeDocument/2006/relationships/image" Target="../media/image1072.png"/><Relationship Id="rId50" Type="http://schemas.openxmlformats.org/officeDocument/2006/relationships/customXml" Target="../ink/ink846.xml"/><Relationship Id="rId104" Type="http://schemas.openxmlformats.org/officeDocument/2006/relationships/customXml" Target="../ink/ink873.xml"/><Relationship Id="rId146" Type="http://schemas.openxmlformats.org/officeDocument/2006/relationships/customXml" Target="../ink/ink894.xml"/><Relationship Id="rId188" Type="http://schemas.openxmlformats.org/officeDocument/2006/relationships/customXml" Target="../ink/ink915.xml"/><Relationship Id="rId311" Type="http://schemas.openxmlformats.org/officeDocument/2006/relationships/image" Target="../media/image974.png"/><Relationship Id="rId353" Type="http://schemas.openxmlformats.org/officeDocument/2006/relationships/image" Target="../media/image995.png"/><Relationship Id="rId395" Type="http://schemas.openxmlformats.org/officeDocument/2006/relationships/image" Target="../media/image1016.png"/><Relationship Id="rId409" Type="http://schemas.openxmlformats.org/officeDocument/2006/relationships/image" Target="../media/image1023.png"/><Relationship Id="rId92" Type="http://schemas.openxmlformats.org/officeDocument/2006/relationships/customXml" Target="../ink/ink867.xml"/><Relationship Id="rId213" Type="http://schemas.openxmlformats.org/officeDocument/2006/relationships/image" Target="../media/image925.png"/><Relationship Id="rId420" Type="http://schemas.openxmlformats.org/officeDocument/2006/relationships/customXml" Target="../ink/ink1031.xml"/><Relationship Id="rId255" Type="http://schemas.openxmlformats.org/officeDocument/2006/relationships/image" Target="../media/image946.png"/><Relationship Id="rId297" Type="http://schemas.openxmlformats.org/officeDocument/2006/relationships/image" Target="../media/image967.png"/><Relationship Id="rId462" Type="http://schemas.openxmlformats.org/officeDocument/2006/relationships/customXml" Target="../ink/ink1052.xml"/><Relationship Id="rId518" Type="http://schemas.openxmlformats.org/officeDocument/2006/relationships/customXml" Target="../ink/ink1080.xml"/><Relationship Id="rId115" Type="http://schemas.openxmlformats.org/officeDocument/2006/relationships/image" Target="../media/image876.png"/><Relationship Id="rId157" Type="http://schemas.openxmlformats.org/officeDocument/2006/relationships/image" Target="../media/image897.png"/><Relationship Id="rId322" Type="http://schemas.openxmlformats.org/officeDocument/2006/relationships/customXml" Target="../ink/ink982.xml"/><Relationship Id="rId364" Type="http://schemas.openxmlformats.org/officeDocument/2006/relationships/customXml" Target="../ink/ink1003.xml"/><Relationship Id="rId61" Type="http://schemas.openxmlformats.org/officeDocument/2006/relationships/image" Target="../media/image849.png"/><Relationship Id="rId199" Type="http://schemas.openxmlformats.org/officeDocument/2006/relationships/image" Target="../media/image918.png"/><Relationship Id="rId19" Type="http://schemas.openxmlformats.org/officeDocument/2006/relationships/image" Target="../media/image828.png"/><Relationship Id="rId224" Type="http://schemas.openxmlformats.org/officeDocument/2006/relationships/customXml" Target="../ink/ink933.xml"/><Relationship Id="rId266" Type="http://schemas.openxmlformats.org/officeDocument/2006/relationships/customXml" Target="../ink/ink954.xml"/><Relationship Id="rId431" Type="http://schemas.openxmlformats.org/officeDocument/2006/relationships/image" Target="../media/image1034.png"/><Relationship Id="rId473" Type="http://schemas.openxmlformats.org/officeDocument/2006/relationships/image" Target="../media/image1055.png"/><Relationship Id="rId30" Type="http://schemas.openxmlformats.org/officeDocument/2006/relationships/customXml" Target="../ink/ink836.xml"/><Relationship Id="rId126" Type="http://schemas.openxmlformats.org/officeDocument/2006/relationships/customXml" Target="../ink/ink884.xml"/><Relationship Id="rId168" Type="http://schemas.openxmlformats.org/officeDocument/2006/relationships/customXml" Target="../ink/ink905.xml"/><Relationship Id="rId333" Type="http://schemas.openxmlformats.org/officeDocument/2006/relationships/image" Target="../media/image985.png"/><Relationship Id="rId72" Type="http://schemas.openxmlformats.org/officeDocument/2006/relationships/customXml" Target="../ink/ink857.xml"/><Relationship Id="rId375" Type="http://schemas.openxmlformats.org/officeDocument/2006/relationships/image" Target="../media/image1006.png"/><Relationship Id="rId3" Type="http://schemas.openxmlformats.org/officeDocument/2006/relationships/image" Target="../media/image820.png"/><Relationship Id="rId235" Type="http://schemas.openxmlformats.org/officeDocument/2006/relationships/image" Target="../media/image936.png"/><Relationship Id="rId277" Type="http://schemas.openxmlformats.org/officeDocument/2006/relationships/image" Target="../media/image957.png"/><Relationship Id="rId400" Type="http://schemas.openxmlformats.org/officeDocument/2006/relationships/customXml" Target="../ink/ink1021.xml"/><Relationship Id="rId442" Type="http://schemas.openxmlformats.org/officeDocument/2006/relationships/customXml" Target="../ink/ink1042.xml"/><Relationship Id="rId484" Type="http://schemas.openxmlformats.org/officeDocument/2006/relationships/customXml" Target="../ink/ink1063.xml"/><Relationship Id="rId137" Type="http://schemas.openxmlformats.org/officeDocument/2006/relationships/image" Target="../media/image887.png"/><Relationship Id="rId302" Type="http://schemas.openxmlformats.org/officeDocument/2006/relationships/customXml" Target="../ink/ink972.xml"/><Relationship Id="rId344" Type="http://schemas.openxmlformats.org/officeDocument/2006/relationships/customXml" Target="../ink/ink993.xml"/><Relationship Id="rId41" Type="http://schemas.openxmlformats.org/officeDocument/2006/relationships/image" Target="../media/image839.png"/><Relationship Id="rId83" Type="http://schemas.openxmlformats.org/officeDocument/2006/relationships/image" Target="../media/image860.png"/><Relationship Id="rId179" Type="http://schemas.openxmlformats.org/officeDocument/2006/relationships/image" Target="../media/image908.png"/><Relationship Id="rId386" Type="http://schemas.openxmlformats.org/officeDocument/2006/relationships/customXml" Target="../ink/ink1014.xml"/><Relationship Id="rId190" Type="http://schemas.openxmlformats.org/officeDocument/2006/relationships/customXml" Target="../ink/ink916.xml"/><Relationship Id="rId204" Type="http://schemas.openxmlformats.org/officeDocument/2006/relationships/customXml" Target="../ink/ink923.xml"/><Relationship Id="rId246" Type="http://schemas.openxmlformats.org/officeDocument/2006/relationships/customXml" Target="../ink/ink944.xml"/><Relationship Id="rId288" Type="http://schemas.openxmlformats.org/officeDocument/2006/relationships/customXml" Target="../ink/ink965.xml"/><Relationship Id="rId411" Type="http://schemas.openxmlformats.org/officeDocument/2006/relationships/image" Target="../media/image1024.png"/><Relationship Id="rId453" Type="http://schemas.openxmlformats.org/officeDocument/2006/relationships/image" Target="../media/image1045.png"/><Relationship Id="rId509" Type="http://schemas.openxmlformats.org/officeDocument/2006/relationships/image" Target="../media/image1073.png"/><Relationship Id="rId106" Type="http://schemas.openxmlformats.org/officeDocument/2006/relationships/customXml" Target="../ink/ink874.xml"/><Relationship Id="rId313" Type="http://schemas.openxmlformats.org/officeDocument/2006/relationships/image" Target="../media/image975.png"/><Relationship Id="rId495" Type="http://schemas.openxmlformats.org/officeDocument/2006/relationships/image" Target="../media/image1066.png"/><Relationship Id="rId10" Type="http://schemas.openxmlformats.org/officeDocument/2006/relationships/customXml" Target="../ink/ink826.xml"/><Relationship Id="rId52" Type="http://schemas.openxmlformats.org/officeDocument/2006/relationships/customXml" Target="../ink/ink847.xml"/><Relationship Id="rId94" Type="http://schemas.openxmlformats.org/officeDocument/2006/relationships/customXml" Target="../ink/ink868.xml"/><Relationship Id="rId148" Type="http://schemas.openxmlformats.org/officeDocument/2006/relationships/customXml" Target="../ink/ink895.xml"/><Relationship Id="rId355" Type="http://schemas.openxmlformats.org/officeDocument/2006/relationships/image" Target="../media/image996.png"/><Relationship Id="rId397" Type="http://schemas.openxmlformats.org/officeDocument/2006/relationships/image" Target="../media/image1017.png"/><Relationship Id="rId520" Type="http://schemas.openxmlformats.org/officeDocument/2006/relationships/customXml" Target="../ink/ink1081.xml"/><Relationship Id="rId215" Type="http://schemas.openxmlformats.org/officeDocument/2006/relationships/image" Target="../media/image926.png"/><Relationship Id="rId257" Type="http://schemas.openxmlformats.org/officeDocument/2006/relationships/image" Target="../media/image947.png"/><Relationship Id="rId422" Type="http://schemas.openxmlformats.org/officeDocument/2006/relationships/customXml" Target="../ink/ink1032.xml"/><Relationship Id="rId464" Type="http://schemas.openxmlformats.org/officeDocument/2006/relationships/customXml" Target="../ink/ink1053.xml"/><Relationship Id="rId299" Type="http://schemas.openxmlformats.org/officeDocument/2006/relationships/image" Target="../media/image968.png"/><Relationship Id="rId63" Type="http://schemas.openxmlformats.org/officeDocument/2006/relationships/image" Target="../media/image850.png"/><Relationship Id="rId159" Type="http://schemas.openxmlformats.org/officeDocument/2006/relationships/image" Target="../media/image898.png"/><Relationship Id="rId366" Type="http://schemas.openxmlformats.org/officeDocument/2006/relationships/customXml" Target="../ink/ink1004.xml"/><Relationship Id="rId226" Type="http://schemas.openxmlformats.org/officeDocument/2006/relationships/customXml" Target="../ink/ink934.xml"/><Relationship Id="rId433" Type="http://schemas.openxmlformats.org/officeDocument/2006/relationships/image" Target="../media/image1035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40.png"/><Relationship Id="rId21" Type="http://schemas.openxmlformats.org/officeDocument/2006/relationships/image" Target="../media/image1092.png"/><Relationship Id="rId42" Type="http://schemas.openxmlformats.org/officeDocument/2006/relationships/customXml" Target="../ink/ink1105.xml"/><Relationship Id="rId63" Type="http://schemas.openxmlformats.org/officeDocument/2006/relationships/image" Target="../media/image1113.png"/><Relationship Id="rId84" Type="http://schemas.openxmlformats.org/officeDocument/2006/relationships/customXml" Target="../ink/ink1126.xml"/><Relationship Id="rId138" Type="http://schemas.openxmlformats.org/officeDocument/2006/relationships/customXml" Target="../ink/ink1153.xml"/><Relationship Id="rId159" Type="http://schemas.openxmlformats.org/officeDocument/2006/relationships/image" Target="../media/image1161.png"/><Relationship Id="rId170" Type="http://schemas.openxmlformats.org/officeDocument/2006/relationships/customXml" Target="../ink/ink1169.xml"/><Relationship Id="rId107" Type="http://schemas.openxmlformats.org/officeDocument/2006/relationships/image" Target="../media/image1135.png"/><Relationship Id="rId11" Type="http://schemas.openxmlformats.org/officeDocument/2006/relationships/image" Target="../media/image1087.png"/><Relationship Id="rId32" Type="http://schemas.openxmlformats.org/officeDocument/2006/relationships/customXml" Target="../ink/ink1100.xml"/><Relationship Id="rId53" Type="http://schemas.openxmlformats.org/officeDocument/2006/relationships/image" Target="../media/image1108.png"/><Relationship Id="rId74" Type="http://schemas.openxmlformats.org/officeDocument/2006/relationships/customXml" Target="../ink/ink1121.xml"/><Relationship Id="rId128" Type="http://schemas.openxmlformats.org/officeDocument/2006/relationships/customXml" Target="../ink/ink1148.xml"/><Relationship Id="rId149" Type="http://schemas.openxmlformats.org/officeDocument/2006/relationships/image" Target="../media/image1156.png"/><Relationship Id="rId5" Type="http://schemas.openxmlformats.org/officeDocument/2006/relationships/image" Target="../media/image1084.png"/><Relationship Id="rId95" Type="http://schemas.openxmlformats.org/officeDocument/2006/relationships/image" Target="../media/image1129.png"/><Relationship Id="rId160" Type="http://schemas.openxmlformats.org/officeDocument/2006/relationships/customXml" Target="../ink/ink1164.xml"/><Relationship Id="rId22" Type="http://schemas.openxmlformats.org/officeDocument/2006/relationships/customXml" Target="../ink/ink1095.xml"/><Relationship Id="rId43" Type="http://schemas.openxmlformats.org/officeDocument/2006/relationships/image" Target="../media/image1103.png"/><Relationship Id="rId64" Type="http://schemas.openxmlformats.org/officeDocument/2006/relationships/customXml" Target="../ink/ink1116.xml"/><Relationship Id="rId118" Type="http://schemas.openxmlformats.org/officeDocument/2006/relationships/customXml" Target="../ink/ink1143.xml"/><Relationship Id="rId139" Type="http://schemas.openxmlformats.org/officeDocument/2006/relationships/image" Target="../media/image1151.png"/><Relationship Id="rId85" Type="http://schemas.openxmlformats.org/officeDocument/2006/relationships/image" Target="../media/image1124.png"/><Relationship Id="rId150" Type="http://schemas.openxmlformats.org/officeDocument/2006/relationships/customXml" Target="../ink/ink1159.xml"/><Relationship Id="rId171" Type="http://schemas.openxmlformats.org/officeDocument/2006/relationships/image" Target="../media/image1167.png"/><Relationship Id="rId12" Type="http://schemas.openxmlformats.org/officeDocument/2006/relationships/customXml" Target="../ink/ink1090.xml"/><Relationship Id="rId33" Type="http://schemas.openxmlformats.org/officeDocument/2006/relationships/image" Target="../media/image1098.png"/><Relationship Id="rId108" Type="http://schemas.openxmlformats.org/officeDocument/2006/relationships/customXml" Target="../ink/ink1138.xml"/><Relationship Id="rId129" Type="http://schemas.openxmlformats.org/officeDocument/2006/relationships/image" Target="../media/image1146.png"/><Relationship Id="rId54" Type="http://schemas.openxmlformats.org/officeDocument/2006/relationships/customXml" Target="../ink/ink1111.xml"/><Relationship Id="rId75" Type="http://schemas.openxmlformats.org/officeDocument/2006/relationships/image" Target="../media/image1119.png"/><Relationship Id="rId96" Type="http://schemas.openxmlformats.org/officeDocument/2006/relationships/customXml" Target="../ink/ink1132.xml"/><Relationship Id="rId140" Type="http://schemas.openxmlformats.org/officeDocument/2006/relationships/customXml" Target="../ink/ink1154.xml"/><Relationship Id="rId161" Type="http://schemas.openxmlformats.org/officeDocument/2006/relationships/image" Target="../media/image1162.png"/><Relationship Id="rId6" Type="http://schemas.openxmlformats.org/officeDocument/2006/relationships/customXml" Target="../ink/ink1087.xml"/><Relationship Id="rId23" Type="http://schemas.openxmlformats.org/officeDocument/2006/relationships/image" Target="../media/image1093.png"/><Relationship Id="rId28" Type="http://schemas.openxmlformats.org/officeDocument/2006/relationships/customXml" Target="../ink/ink1098.xml"/><Relationship Id="rId49" Type="http://schemas.openxmlformats.org/officeDocument/2006/relationships/image" Target="../media/image1106.png"/><Relationship Id="rId114" Type="http://schemas.openxmlformats.org/officeDocument/2006/relationships/customXml" Target="../ink/ink1141.xml"/><Relationship Id="rId119" Type="http://schemas.openxmlformats.org/officeDocument/2006/relationships/image" Target="../media/image1141.png"/><Relationship Id="rId44" Type="http://schemas.openxmlformats.org/officeDocument/2006/relationships/customXml" Target="../ink/ink1106.xml"/><Relationship Id="rId60" Type="http://schemas.openxmlformats.org/officeDocument/2006/relationships/customXml" Target="../ink/ink1114.xml"/><Relationship Id="rId65" Type="http://schemas.openxmlformats.org/officeDocument/2006/relationships/image" Target="../media/image1114.png"/><Relationship Id="rId81" Type="http://schemas.openxmlformats.org/officeDocument/2006/relationships/image" Target="../media/image1122.png"/><Relationship Id="rId86" Type="http://schemas.openxmlformats.org/officeDocument/2006/relationships/customXml" Target="../ink/ink1127.xml"/><Relationship Id="rId130" Type="http://schemas.openxmlformats.org/officeDocument/2006/relationships/customXml" Target="../ink/ink1149.xml"/><Relationship Id="rId135" Type="http://schemas.openxmlformats.org/officeDocument/2006/relationships/image" Target="../media/image1149.png"/><Relationship Id="rId151" Type="http://schemas.openxmlformats.org/officeDocument/2006/relationships/image" Target="../media/image1157.png"/><Relationship Id="rId156" Type="http://schemas.openxmlformats.org/officeDocument/2006/relationships/customXml" Target="../ink/ink1162.xml"/><Relationship Id="rId177" Type="http://schemas.openxmlformats.org/officeDocument/2006/relationships/image" Target="../media/image1170.png"/><Relationship Id="rId172" Type="http://schemas.openxmlformats.org/officeDocument/2006/relationships/customXml" Target="../ink/ink1170.xml"/><Relationship Id="rId13" Type="http://schemas.openxmlformats.org/officeDocument/2006/relationships/image" Target="../media/image1088.png"/><Relationship Id="rId18" Type="http://schemas.openxmlformats.org/officeDocument/2006/relationships/customXml" Target="../ink/ink1093.xml"/><Relationship Id="rId39" Type="http://schemas.openxmlformats.org/officeDocument/2006/relationships/image" Target="../media/image1101.png"/><Relationship Id="rId109" Type="http://schemas.openxmlformats.org/officeDocument/2006/relationships/image" Target="../media/image1136.png"/><Relationship Id="rId34" Type="http://schemas.openxmlformats.org/officeDocument/2006/relationships/customXml" Target="../ink/ink1101.xml"/><Relationship Id="rId50" Type="http://schemas.openxmlformats.org/officeDocument/2006/relationships/customXml" Target="../ink/ink1109.xml"/><Relationship Id="rId55" Type="http://schemas.openxmlformats.org/officeDocument/2006/relationships/image" Target="../media/image1109.png"/><Relationship Id="rId76" Type="http://schemas.openxmlformats.org/officeDocument/2006/relationships/customXml" Target="../ink/ink1122.xml"/><Relationship Id="rId97" Type="http://schemas.openxmlformats.org/officeDocument/2006/relationships/image" Target="../media/image1130.png"/><Relationship Id="rId104" Type="http://schemas.openxmlformats.org/officeDocument/2006/relationships/customXml" Target="../ink/ink1136.xml"/><Relationship Id="rId120" Type="http://schemas.openxmlformats.org/officeDocument/2006/relationships/customXml" Target="../ink/ink1144.xml"/><Relationship Id="rId125" Type="http://schemas.openxmlformats.org/officeDocument/2006/relationships/image" Target="../media/image1144.png"/><Relationship Id="rId141" Type="http://schemas.openxmlformats.org/officeDocument/2006/relationships/image" Target="../media/image1152.png"/><Relationship Id="rId146" Type="http://schemas.openxmlformats.org/officeDocument/2006/relationships/customXml" Target="../ink/ink1157.xml"/><Relationship Id="rId167" Type="http://schemas.openxmlformats.org/officeDocument/2006/relationships/image" Target="../media/image1165.png"/><Relationship Id="rId7" Type="http://schemas.openxmlformats.org/officeDocument/2006/relationships/image" Target="../media/image1085.png"/><Relationship Id="rId71" Type="http://schemas.openxmlformats.org/officeDocument/2006/relationships/image" Target="../media/image1117.png"/><Relationship Id="rId92" Type="http://schemas.openxmlformats.org/officeDocument/2006/relationships/customXml" Target="../ink/ink1130.xml"/><Relationship Id="rId162" Type="http://schemas.openxmlformats.org/officeDocument/2006/relationships/customXml" Target="../ink/ink1165.xml"/><Relationship Id="rId2" Type="http://schemas.openxmlformats.org/officeDocument/2006/relationships/customXml" Target="../ink/ink1085.xml"/><Relationship Id="rId29" Type="http://schemas.openxmlformats.org/officeDocument/2006/relationships/image" Target="../media/image1096.png"/><Relationship Id="rId24" Type="http://schemas.openxmlformats.org/officeDocument/2006/relationships/customXml" Target="../ink/ink1096.xml"/><Relationship Id="rId40" Type="http://schemas.openxmlformats.org/officeDocument/2006/relationships/customXml" Target="../ink/ink1104.xml"/><Relationship Id="rId45" Type="http://schemas.openxmlformats.org/officeDocument/2006/relationships/image" Target="../media/image1104.png"/><Relationship Id="rId66" Type="http://schemas.openxmlformats.org/officeDocument/2006/relationships/customXml" Target="../ink/ink1117.xml"/><Relationship Id="rId87" Type="http://schemas.openxmlformats.org/officeDocument/2006/relationships/image" Target="../media/image1125.png"/><Relationship Id="rId110" Type="http://schemas.openxmlformats.org/officeDocument/2006/relationships/customXml" Target="../ink/ink1139.xml"/><Relationship Id="rId115" Type="http://schemas.openxmlformats.org/officeDocument/2006/relationships/image" Target="../media/image1139.png"/><Relationship Id="rId131" Type="http://schemas.openxmlformats.org/officeDocument/2006/relationships/image" Target="../media/image1147.png"/><Relationship Id="rId136" Type="http://schemas.openxmlformats.org/officeDocument/2006/relationships/customXml" Target="../ink/ink1152.xml"/><Relationship Id="rId157" Type="http://schemas.openxmlformats.org/officeDocument/2006/relationships/image" Target="../media/image1160.png"/><Relationship Id="rId178" Type="http://schemas.openxmlformats.org/officeDocument/2006/relationships/customXml" Target="../ink/ink1173.xml"/><Relationship Id="rId61" Type="http://schemas.openxmlformats.org/officeDocument/2006/relationships/image" Target="../media/image1112.png"/><Relationship Id="rId82" Type="http://schemas.openxmlformats.org/officeDocument/2006/relationships/customXml" Target="../ink/ink1125.xml"/><Relationship Id="rId152" Type="http://schemas.openxmlformats.org/officeDocument/2006/relationships/customXml" Target="../ink/ink1160.xml"/><Relationship Id="rId173" Type="http://schemas.openxmlformats.org/officeDocument/2006/relationships/image" Target="../media/image1168.png"/><Relationship Id="rId19" Type="http://schemas.openxmlformats.org/officeDocument/2006/relationships/image" Target="../media/image1091.png"/><Relationship Id="rId14" Type="http://schemas.openxmlformats.org/officeDocument/2006/relationships/customXml" Target="../ink/ink1091.xml"/><Relationship Id="rId30" Type="http://schemas.openxmlformats.org/officeDocument/2006/relationships/customXml" Target="../ink/ink1099.xml"/><Relationship Id="rId35" Type="http://schemas.openxmlformats.org/officeDocument/2006/relationships/image" Target="../media/image1099.png"/><Relationship Id="rId56" Type="http://schemas.openxmlformats.org/officeDocument/2006/relationships/customXml" Target="../ink/ink1112.xml"/><Relationship Id="rId77" Type="http://schemas.openxmlformats.org/officeDocument/2006/relationships/image" Target="../media/image1120.png"/><Relationship Id="rId100" Type="http://schemas.openxmlformats.org/officeDocument/2006/relationships/customXml" Target="../ink/ink1134.xml"/><Relationship Id="rId105" Type="http://schemas.openxmlformats.org/officeDocument/2006/relationships/image" Target="../media/image1134.png"/><Relationship Id="rId126" Type="http://schemas.openxmlformats.org/officeDocument/2006/relationships/customXml" Target="../ink/ink1147.xml"/><Relationship Id="rId147" Type="http://schemas.openxmlformats.org/officeDocument/2006/relationships/image" Target="../media/image1155.png"/><Relationship Id="rId168" Type="http://schemas.openxmlformats.org/officeDocument/2006/relationships/customXml" Target="../ink/ink1168.xml"/><Relationship Id="rId8" Type="http://schemas.openxmlformats.org/officeDocument/2006/relationships/customXml" Target="../ink/ink1088.xml"/><Relationship Id="rId51" Type="http://schemas.openxmlformats.org/officeDocument/2006/relationships/image" Target="../media/image1107.png"/><Relationship Id="rId72" Type="http://schemas.openxmlformats.org/officeDocument/2006/relationships/customXml" Target="../ink/ink1120.xml"/><Relationship Id="rId93" Type="http://schemas.openxmlformats.org/officeDocument/2006/relationships/image" Target="../media/image1128.png"/><Relationship Id="rId98" Type="http://schemas.openxmlformats.org/officeDocument/2006/relationships/customXml" Target="../ink/ink1133.xml"/><Relationship Id="rId121" Type="http://schemas.openxmlformats.org/officeDocument/2006/relationships/image" Target="../media/image1142.png"/><Relationship Id="rId142" Type="http://schemas.openxmlformats.org/officeDocument/2006/relationships/customXml" Target="../ink/ink1155.xml"/><Relationship Id="rId163" Type="http://schemas.openxmlformats.org/officeDocument/2006/relationships/image" Target="../media/image1163.png"/><Relationship Id="rId3" Type="http://schemas.openxmlformats.org/officeDocument/2006/relationships/image" Target="../media/image1083.png"/><Relationship Id="rId25" Type="http://schemas.openxmlformats.org/officeDocument/2006/relationships/image" Target="../media/image1094.png"/><Relationship Id="rId46" Type="http://schemas.openxmlformats.org/officeDocument/2006/relationships/customXml" Target="../ink/ink1107.xml"/><Relationship Id="rId67" Type="http://schemas.openxmlformats.org/officeDocument/2006/relationships/image" Target="../media/image1115.png"/><Relationship Id="rId116" Type="http://schemas.openxmlformats.org/officeDocument/2006/relationships/customXml" Target="../ink/ink1142.xml"/><Relationship Id="rId137" Type="http://schemas.openxmlformats.org/officeDocument/2006/relationships/image" Target="../media/image1150.png"/><Relationship Id="rId158" Type="http://schemas.openxmlformats.org/officeDocument/2006/relationships/customXml" Target="../ink/ink1163.xml"/><Relationship Id="rId20" Type="http://schemas.openxmlformats.org/officeDocument/2006/relationships/customXml" Target="../ink/ink1094.xml"/><Relationship Id="rId41" Type="http://schemas.openxmlformats.org/officeDocument/2006/relationships/image" Target="../media/image1102.png"/><Relationship Id="rId62" Type="http://schemas.openxmlformats.org/officeDocument/2006/relationships/customXml" Target="../ink/ink1115.xml"/><Relationship Id="rId83" Type="http://schemas.openxmlformats.org/officeDocument/2006/relationships/image" Target="../media/image1123.png"/><Relationship Id="rId88" Type="http://schemas.openxmlformats.org/officeDocument/2006/relationships/customXml" Target="../ink/ink1128.xml"/><Relationship Id="rId111" Type="http://schemas.openxmlformats.org/officeDocument/2006/relationships/image" Target="../media/image1137.png"/><Relationship Id="rId132" Type="http://schemas.openxmlformats.org/officeDocument/2006/relationships/customXml" Target="../ink/ink1150.xml"/><Relationship Id="rId153" Type="http://schemas.openxmlformats.org/officeDocument/2006/relationships/image" Target="../media/image1158.png"/><Relationship Id="rId174" Type="http://schemas.openxmlformats.org/officeDocument/2006/relationships/customXml" Target="../ink/ink1171.xml"/><Relationship Id="rId179" Type="http://schemas.openxmlformats.org/officeDocument/2006/relationships/image" Target="../media/image1171.png"/><Relationship Id="rId15" Type="http://schemas.openxmlformats.org/officeDocument/2006/relationships/image" Target="../media/image1089.png"/><Relationship Id="rId36" Type="http://schemas.openxmlformats.org/officeDocument/2006/relationships/customXml" Target="../ink/ink1102.xml"/><Relationship Id="rId57" Type="http://schemas.openxmlformats.org/officeDocument/2006/relationships/image" Target="../media/image1110.png"/><Relationship Id="rId106" Type="http://schemas.openxmlformats.org/officeDocument/2006/relationships/customXml" Target="../ink/ink1137.xml"/><Relationship Id="rId127" Type="http://schemas.openxmlformats.org/officeDocument/2006/relationships/image" Target="../media/image1145.png"/><Relationship Id="rId10" Type="http://schemas.openxmlformats.org/officeDocument/2006/relationships/customXml" Target="../ink/ink1089.xml"/><Relationship Id="rId31" Type="http://schemas.openxmlformats.org/officeDocument/2006/relationships/image" Target="../media/image1097.png"/><Relationship Id="rId52" Type="http://schemas.openxmlformats.org/officeDocument/2006/relationships/customXml" Target="../ink/ink1110.xml"/><Relationship Id="rId73" Type="http://schemas.openxmlformats.org/officeDocument/2006/relationships/image" Target="../media/image1118.png"/><Relationship Id="rId78" Type="http://schemas.openxmlformats.org/officeDocument/2006/relationships/customXml" Target="../ink/ink1123.xml"/><Relationship Id="rId94" Type="http://schemas.openxmlformats.org/officeDocument/2006/relationships/customXml" Target="../ink/ink1131.xml"/><Relationship Id="rId99" Type="http://schemas.openxmlformats.org/officeDocument/2006/relationships/image" Target="../media/image1131.png"/><Relationship Id="rId101" Type="http://schemas.openxmlformats.org/officeDocument/2006/relationships/image" Target="../media/image1132.png"/><Relationship Id="rId122" Type="http://schemas.openxmlformats.org/officeDocument/2006/relationships/customXml" Target="../ink/ink1145.xml"/><Relationship Id="rId143" Type="http://schemas.openxmlformats.org/officeDocument/2006/relationships/image" Target="../media/image1153.png"/><Relationship Id="rId148" Type="http://schemas.openxmlformats.org/officeDocument/2006/relationships/customXml" Target="../ink/ink1158.xml"/><Relationship Id="rId164" Type="http://schemas.openxmlformats.org/officeDocument/2006/relationships/customXml" Target="../ink/ink1166.xml"/><Relationship Id="rId169" Type="http://schemas.openxmlformats.org/officeDocument/2006/relationships/image" Target="../media/image1166.png"/><Relationship Id="rId4" Type="http://schemas.openxmlformats.org/officeDocument/2006/relationships/customXml" Target="../ink/ink1086.xml"/><Relationship Id="rId9" Type="http://schemas.openxmlformats.org/officeDocument/2006/relationships/image" Target="../media/image1086.png"/><Relationship Id="rId26" Type="http://schemas.openxmlformats.org/officeDocument/2006/relationships/customXml" Target="../ink/ink1097.xml"/><Relationship Id="rId47" Type="http://schemas.openxmlformats.org/officeDocument/2006/relationships/image" Target="../media/image1105.png"/><Relationship Id="rId68" Type="http://schemas.openxmlformats.org/officeDocument/2006/relationships/customXml" Target="../ink/ink1118.xml"/><Relationship Id="rId89" Type="http://schemas.openxmlformats.org/officeDocument/2006/relationships/image" Target="../media/image1126.png"/><Relationship Id="rId112" Type="http://schemas.openxmlformats.org/officeDocument/2006/relationships/customXml" Target="../ink/ink1140.xml"/><Relationship Id="rId133" Type="http://schemas.openxmlformats.org/officeDocument/2006/relationships/image" Target="../media/image1148.png"/><Relationship Id="rId154" Type="http://schemas.openxmlformats.org/officeDocument/2006/relationships/customXml" Target="../ink/ink1161.xml"/><Relationship Id="rId175" Type="http://schemas.openxmlformats.org/officeDocument/2006/relationships/image" Target="../media/image1169.png"/><Relationship Id="rId16" Type="http://schemas.openxmlformats.org/officeDocument/2006/relationships/customXml" Target="../ink/ink1092.xml"/><Relationship Id="rId37" Type="http://schemas.openxmlformats.org/officeDocument/2006/relationships/image" Target="../media/image1100.png"/><Relationship Id="rId58" Type="http://schemas.openxmlformats.org/officeDocument/2006/relationships/customXml" Target="../ink/ink1113.xml"/><Relationship Id="rId79" Type="http://schemas.openxmlformats.org/officeDocument/2006/relationships/image" Target="../media/image1121.png"/><Relationship Id="rId102" Type="http://schemas.openxmlformats.org/officeDocument/2006/relationships/customXml" Target="../ink/ink1135.xml"/><Relationship Id="rId123" Type="http://schemas.openxmlformats.org/officeDocument/2006/relationships/image" Target="../media/image1143.png"/><Relationship Id="rId144" Type="http://schemas.openxmlformats.org/officeDocument/2006/relationships/customXml" Target="../ink/ink1156.xml"/><Relationship Id="rId90" Type="http://schemas.openxmlformats.org/officeDocument/2006/relationships/customXml" Target="../ink/ink1129.xml"/><Relationship Id="rId165" Type="http://schemas.openxmlformats.org/officeDocument/2006/relationships/image" Target="../media/image1164.png"/><Relationship Id="rId27" Type="http://schemas.openxmlformats.org/officeDocument/2006/relationships/image" Target="../media/image1095.png"/><Relationship Id="rId48" Type="http://schemas.openxmlformats.org/officeDocument/2006/relationships/customXml" Target="../ink/ink1108.xml"/><Relationship Id="rId69" Type="http://schemas.openxmlformats.org/officeDocument/2006/relationships/image" Target="../media/image1116.png"/><Relationship Id="rId113" Type="http://schemas.openxmlformats.org/officeDocument/2006/relationships/image" Target="../media/image1138.png"/><Relationship Id="rId134" Type="http://schemas.openxmlformats.org/officeDocument/2006/relationships/customXml" Target="../ink/ink1151.xml"/><Relationship Id="rId80" Type="http://schemas.openxmlformats.org/officeDocument/2006/relationships/customXml" Target="../ink/ink1124.xml"/><Relationship Id="rId155" Type="http://schemas.openxmlformats.org/officeDocument/2006/relationships/image" Target="../media/image1159.png"/><Relationship Id="rId176" Type="http://schemas.openxmlformats.org/officeDocument/2006/relationships/customXml" Target="../ink/ink1172.xml"/><Relationship Id="rId17" Type="http://schemas.openxmlformats.org/officeDocument/2006/relationships/image" Target="../media/image1090.png"/><Relationship Id="rId38" Type="http://schemas.openxmlformats.org/officeDocument/2006/relationships/customXml" Target="../ink/ink1103.xml"/><Relationship Id="rId59" Type="http://schemas.openxmlformats.org/officeDocument/2006/relationships/image" Target="../media/image1111.png"/><Relationship Id="rId103" Type="http://schemas.openxmlformats.org/officeDocument/2006/relationships/image" Target="../media/image1133.png"/><Relationship Id="rId124" Type="http://schemas.openxmlformats.org/officeDocument/2006/relationships/customXml" Target="../ink/ink1146.xml"/><Relationship Id="rId70" Type="http://schemas.openxmlformats.org/officeDocument/2006/relationships/customXml" Target="../ink/ink1119.xml"/><Relationship Id="rId91" Type="http://schemas.openxmlformats.org/officeDocument/2006/relationships/image" Target="../media/image1127.png"/><Relationship Id="rId145" Type="http://schemas.openxmlformats.org/officeDocument/2006/relationships/image" Target="../media/image1154.png"/><Relationship Id="rId166" Type="http://schemas.openxmlformats.org/officeDocument/2006/relationships/customXml" Target="../ink/ink116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29.png"/><Relationship Id="rId21" Type="http://schemas.openxmlformats.org/officeDocument/2006/relationships/image" Target="../media/image1181.png"/><Relationship Id="rId42" Type="http://schemas.openxmlformats.org/officeDocument/2006/relationships/customXml" Target="../ink/ink1194.xml"/><Relationship Id="rId63" Type="http://schemas.openxmlformats.org/officeDocument/2006/relationships/image" Target="../media/image1202.png"/><Relationship Id="rId84" Type="http://schemas.openxmlformats.org/officeDocument/2006/relationships/customXml" Target="../ink/ink1215.xml"/><Relationship Id="rId138" Type="http://schemas.openxmlformats.org/officeDocument/2006/relationships/customXml" Target="../ink/ink1242.xml"/><Relationship Id="rId159" Type="http://schemas.openxmlformats.org/officeDocument/2006/relationships/image" Target="../media/image1250.png"/><Relationship Id="rId170" Type="http://schemas.openxmlformats.org/officeDocument/2006/relationships/customXml" Target="../ink/ink1258.xml"/><Relationship Id="rId191" Type="http://schemas.openxmlformats.org/officeDocument/2006/relationships/image" Target="../media/image1266.png"/><Relationship Id="rId205" Type="http://schemas.openxmlformats.org/officeDocument/2006/relationships/image" Target="../media/image1273.png"/><Relationship Id="rId226" Type="http://schemas.openxmlformats.org/officeDocument/2006/relationships/customXml" Target="../ink/ink1286.xml"/><Relationship Id="rId107" Type="http://schemas.openxmlformats.org/officeDocument/2006/relationships/image" Target="../media/image1224.png"/><Relationship Id="rId11" Type="http://schemas.openxmlformats.org/officeDocument/2006/relationships/image" Target="../media/image1176.png"/><Relationship Id="rId32" Type="http://schemas.openxmlformats.org/officeDocument/2006/relationships/customXml" Target="../ink/ink1189.xml"/><Relationship Id="rId53" Type="http://schemas.openxmlformats.org/officeDocument/2006/relationships/image" Target="../media/image1197.png"/><Relationship Id="rId74" Type="http://schemas.openxmlformats.org/officeDocument/2006/relationships/customXml" Target="../ink/ink1210.xml"/><Relationship Id="rId128" Type="http://schemas.openxmlformats.org/officeDocument/2006/relationships/customXml" Target="../ink/ink1237.xml"/><Relationship Id="rId149" Type="http://schemas.openxmlformats.org/officeDocument/2006/relationships/image" Target="../media/image1245.png"/><Relationship Id="rId5" Type="http://schemas.openxmlformats.org/officeDocument/2006/relationships/image" Target="../media/image1173.png"/><Relationship Id="rId95" Type="http://schemas.openxmlformats.org/officeDocument/2006/relationships/image" Target="../media/image1218.png"/><Relationship Id="rId160" Type="http://schemas.openxmlformats.org/officeDocument/2006/relationships/customXml" Target="../ink/ink1253.xml"/><Relationship Id="rId181" Type="http://schemas.openxmlformats.org/officeDocument/2006/relationships/image" Target="../media/image1261.png"/><Relationship Id="rId216" Type="http://schemas.openxmlformats.org/officeDocument/2006/relationships/customXml" Target="../ink/ink1281.xml"/><Relationship Id="rId22" Type="http://schemas.openxmlformats.org/officeDocument/2006/relationships/customXml" Target="../ink/ink1184.xml"/><Relationship Id="rId43" Type="http://schemas.openxmlformats.org/officeDocument/2006/relationships/image" Target="../media/image1192.png"/><Relationship Id="rId64" Type="http://schemas.openxmlformats.org/officeDocument/2006/relationships/customXml" Target="../ink/ink1205.xml"/><Relationship Id="rId118" Type="http://schemas.openxmlformats.org/officeDocument/2006/relationships/customXml" Target="../ink/ink1232.xml"/><Relationship Id="rId139" Type="http://schemas.openxmlformats.org/officeDocument/2006/relationships/image" Target="../media/image1240.png"/><Relationship Id="rId85" Type="http://schemas.openxmlformats.org/officeDocument/2006/relationships/image" Target="../media/image1213.png"/><Relationship Id="rId150" Type="http://schemas.openxmlformats.org/officeDocument/2006/relationships/customXml" Target="../ink/ink1248.xml"/><Relationship Id="rId171" Type="http://schemas.openxmlformats.org/officeDocument/2006/relationships/image" Target="../media/image1256.png"/><Relationship Id="rId192" Type="http://schemas.openxmlformats.org/officeDocument/2006/relationships/customXml" Target="../ink/ink1269.xml"/><Relationship Id="rId206" Type="http://schemas.openxmlformats.org/officeDocument/2006/relationships/customXml" Target="../ink/ink1276.xml"/><Relationship Id="rId227" Type="http://schemas.openxmlformats.org/officeDocument/2006/relationships/image" Target="../media/image1284.png"/><Relationship Id="rId12" Type="http://schemas.openxmlformats.org/officeDocument/2006/relationships/customXml" Target="../ink/ink1179.xml"/><Relationship Id="rId33" Type="http://schemas.openxmlformats.org/officeDocument/2006/relationships/image" Target="../media/image1187.png"/><Relationship Id="rId108" Type="http://schemas.openxmlformats.org/officeDocument/2006/relationships/customXml" Target="../ink/ink1227.xml"/><Relationship Id="rId129" Type="http://schemas.openxmlformats.org/officeDocument/2006/relationships/image" Target="../media/image1235.png"/><Relationship Id="rId54" Type="http://schemas.openxmlformats.org/officeDocument/2006/relationships/customXml" Target="../ink/ink1200.xml"/><Relationship Id="rId75" Type="http://schemas.openxmlformats.org/officeDocument/2006/relationships/image" Target="../media/image1208.png"/><Relationship Id="rId96" Type="http://schemas.openxmlformats.org/officeDocument/2006/relationships/customXml" Target="../ink/ink1221.xml"/><Relationship Id="rId140" Type="http://schemas.openxmlformats.org/officeDocument/2006/relationships/customXml" Target="../ink/ink1243.xml"/><Relationship Id="rId161" Type="http://schemas.openxmlformats.org/officeDocument/2006/relationships/image" Target="../media/image1251.png"/><Relationship Id="rId182" Type="http://schemas.openxmlformats.org/officeDocument/2006/relationships/customXml" Target="../ink/ink1264.xml"/><Relationship Id="rId217" Type="http://schemas.openxmlformats.org/officeDocument/2006/relationships/image" Target="../media/image1279.png"/><Relationship Id="rId6" Type="http://schemas.openxmlformats.org/officeDocument/2006/relationships/customXml" Target="../ink/ink1176.xml"/><Relationship Id="rId23" Type="http://schemas.openxmlformats.org/officeDocument/2006/relationships/image" Target="../media/image1182.png"/><Relationship Id="rId119" Type="http://schemas.openxmlformats.org/officeDocument/2006/relationships/image" Target="../media/image1230.png"/><Relationship Id="rId44" Type="http://schemas.openxmlformats.org/officeDocument/2006/relationships/customXml" Target="../ink/ink1195.xml"/><Relationship Id="rId65" Type="http://schemas.openxmlformats.org/officeDocument/2006/relationships/image" Target="../media/image1203.png"/><Relationship Id="rId86" Type="http://schemas.openxmlformats.org/officeDocument/2006/relationships/customXml" Target="../ink/ink1216.xml"/><Relationship Id="rId130" Type="http://schemas.openxmlformats.org/officeDocument/2006/relationships/customXml" Target="../ink/ink1238.xml"/><Relationship Id="rId151" Type="http://schemas.openxmlformats.org/officeDocument/2006/relationships/image" Target="../media/image1246.png"/><Relationship Id="rId172" Type="http://schemas.openxmlformats.org/officeDocument/2006/relationships/customXml" Target="../ink/ink1259.xml"/><Relationship Id="rId193" Type="http://schemas.openxmlformats.org/officeDocument/2006/relationships/image" Target="../media/image1267.png"/><Relationship Id="rId207" Type="http://schemas.openxmlformats.org/officeDocument/2006/relationships/image" Target="../media/image1274.png"/><Relationship Id="rId228" Type="http://schemas.openxmlformats.org/officeDocument/2006/relationships/customXml" Target="../ink/ink1287.xml"/><Relationship Id="rId13" Type="http://schemas.openxmlformats.org/officeDocument/2006/relationships/image" Target="../media/image1177.png"/><Relationship Id="rId109" Type="http://schemas.openxmlformats.org/officeDocument/2006/relationships/image" Target="../media/image1225.png"/><Relationship Id="rId34" Type="http://schemas.openxmlformats.org/officeDocument/2006/relationships/customXml" Target="../ink/ink1190.xml"/><Relationship Id="rId55" Type="http://schemas.openxmlformats.org/officeDocument/2006/relationships/image" Target="../media/image1198.png"/><Relationship Id="rId76" Type="http://schemas.openxmlformats.org/officeDocument/2006/relationships/customXml" Target="../ink/ink1211.xml"/><Relationship Id="rId97" Type="http://schemas.openxmlformats.org/officeDocument/2006/relationships/image" Target="../media/image1219.png"/><Relationship Id="rId120" Type="http://schemas.openxmlformats.org/officeDocument/2006/relationships/customXml" Target="../ink/ink1233.xml"/><Relationship Id="rId141" Type="http://schemas.openxmlformats.org/officeDocument/2006/relationships/image" Target="../media/image1241.png"/><Relationship Id="rId7" Type="http://schemas.openxmlformats.org/officeDocument/2006/relationships/image" Target="../media/image1174.png"/><Relationship Id="rId162" Type="http://schemas.openxmlformats.org/officeDocument/2006/relationships/customXml" Target="../ink/ink1254.xml"/><Relationship Id="rId183" Type="http://schemas.openxmlformats.org/officeDocument/2006/relationships/image" Target="../media/image1262.png"/><Relationship Id="rId218" Type="http://schemas.openxmlformats.org/officeDocument/2006/relationships/customXml" Target="../ink/ink1282.xml"/><Relationship Id="rId24" Type="http://schemas.openxmlformats.org/officeDocument/2006/relationships/customXml" Target="../ink/ink1185.xml"/><Relationship Id="rId45" Type="http://schemas.openxmlformats.org/officeDocument/2006/relationships/image" Target="../media/image1193.png"/><Relationship Id="rId66" Type="http://schemas.openxmlformats.org/officeDocument/2006/relationships/customXml" Target="../ink/ink1206.xml"/><Relationship Id="rId87" Type="http://schemas.openxmlformats.org/officeDocument/2006/relationships/image" Target="../media/image1214.png"/><Relationship Id="rId110" Type="http://schemas.openxmlformats.org/officeDocument/2006/relationships/customXml" Target="../ink/ink1228.xml"/><Relationship Id="rId131" Type="http://schemas.openxmlformats.org/officeDocument/2006/relationships/image" Target="../media/image1236.png"/><Relationship Id="rId152" Type="http://schemas.openxmlformats.org/officeDocument/2006/relationships/customXml" Target="../ink/ink1249.xml"/><Relationship Id="rId173" Type="http://schemas.openxmlformats.org/officeDocument/2006/relationships/image" Target="../media/image1257.png"/><Relationship Id="rId194" Type="http://schemas.openxmlformats.org/officeDocument/2006/relationships/customXml" Target="../ink/ink1270.xml"/><Relationship Id="rId208" Type="http://schemas.openxmlformats.org/officeDocument/2006/relationships/customXml" Target="../ink/ink1277.xml"/><Relationship Id="rId229" Type="http://schemas.openxmlformats.org/officeDocument/2006/relationships/image" Target="../media/image1285.png"/><Relationship Id="rId14" Type="http://schemas.openxmlformats.org/officeDocument/2006/relationships/customXml" Target="../ink/ink1180.xml"/><Relationship Id="rId35" Type="http://schemas.openxmlformats.org/officeDocument/2006/relationships/image" Target="../media/image1188.png"/><Relationship Id="rId56" Type="http://schemas.openxmlformats.org/officeDocument/2006/relationships/customXml" Target="../ink/ink1201.xml"/><Relationship Id="rId77" Type="http://schemas.openxmlformats.org/officeDocument/2006/relationships/image" Target="../media/image1209.png"/><Relationship Id="rId100" Type="http://schemas.openxmlformats.org/officeDocument/2006/relationships/customXml" Target="../ink/ink1223.xml"/><Relationship Id="rId8" Type="http://schemas.openxmlformats.org/officeDocument/2006/relationships/customXml" Target="../ink/ink1177.xml"/><Relationship Id="rId98" Type="http://schemas.openxmlformats.org/officeDocument/2006/relationships/customXml" Target="../ink/ink1222.xml"/><Relationship Id="rId121" Type="http://schemas.openxmlformats.org/officeDocument/2006/relationships/image" Target="../media/image1231.png"/><Relationship Id="rId142" Type="http://schemas.openxmlformats.org/officeDocument/2006/relationships/customXml" Target="../ink/ink1244.xml"/><Relationship Id="rId163" Type="http://schemas.openxmlformats.org/officeDocument/2006/relationships/image" Target="../media/image1252.png"/><Relationship Id="rId184" Type="http://schemas.openxmlformats.org/officeDocument/2006/relationships/customXml" Target="../ink/ink1265.xml"/><Relationship Id="rId219" Type="http://schemas.openxmlformats.org/officeDocument/2006/relationships/image" Target="../media/image1280.png"/><Relationship Id="rId230" Type="http://schemas.openxmlformats.org/officeDocument/2006/relationships/customXml" Target="../ink/ink1288.xml"/><Relationship Id="rId25" Type="http://schemas.openxmlformats.org/officeDocument/2006/relationships/image" Target="../media/image1183.png"/><Relationship Id="rId46" Type="http://schemas.openxmlformats.org/officeDocument/2006/relationships/customXml" Target="../ink/ink1196.xml"/><Relationship Id="rId67" Type="http://schemas.openxmlformats.org/officeDocument/2006/relationships/image" Target="../media/image1204.png"/><Relationship Id="rId20" Type="http://schemas.openxmlformats.org/officeDocument/2006/relationships/customXml" Target="../ink/ink1183.xml"/><Relationship Id="rId41" Type="http://schemas.openxmlformats.org/officeDocument/2006/relationships/image" Target="../media/image1191.png"/><Relationship Id="rId62" Type="http://schemas.openxmlformats.org/officeDocument/2006/relationships/customXml" Target="../ink/ink1204.xml"/><Relationship Id="rId83" Type="http://schemas.openxmlformats.org/officeDocument/2006/relationships/image" Target="../media/image1212.png"/><Relationship Id="rId88" Type="http://schemas.openxmlformats.org/officeDocument/2006/relationships/customXml" Target="../ink/ink1217.xml"/><Relationship Id="rId111" Type="http://schemas.openxmlformats.org/officeDocument/2006/relationships/image" Target="../media/image1226.png"/><Relationship Id="rId132" Type="http://schemas.openxmlformats.org/officeDocument/2006/relationships/customXml" Target="../ink/ink1239.xml"/><Relationship Id="rId153" Type="http://schemas.openxmlformats.org/officeDocument/2006/relationships/image" Target="../media/image1247.png"/><Relationship Id="rId174" Type="http://schemas.openxmlformats.org/officeDocument/2006/relationships/customXml" Target="../ink/ink1260.xml"/><Relationship Id="rId179" Type="http://schemas.openxmlformats.org/officeDocument/2006/relationships/image" Target="../media/image1260.png"/><Relationship Id="rId195" Type="http://schemas.openxmlformats.org/officeDocument/2006/relationships/image" Target="../media/image1268.png"/><Relationship Id="rId209" Type="http://schemas.openxmlformats.org/officeDocument/2006/relationships/image" Target="../media/image1275.png"/><Relationship Id="rId190" Type="http://schemas.openxmlformats.org/officeDocument/2006/relationships/customXml" Target="../ink/ink1268.xml"/><Relationship Id="rId204" Type="http://schemas.openxmlformats.org/officeDocument/2006/relationships/customXml" Target="../ink/ink1275.xml"/><Relationship Id="rId220" Type="http://schemas.openxmlformats.org/officeDocument/2006/relationships/customXml" Target="../ink/ink1283.xml"/><Relationship Id="rId225" Type="http://schemas.openxmlformats.org/officeDocument/2006/relationships/image" Target="../media/image1283.png"/><Relationship Id="rId15" Type="http://schemas.openxmlformats.org/officeDocument/2006/relationships/image" Target="../media/image1178.png"/><Relationship Id="rId36" Type="http://schemas.openxmlformats.org/officeDocument/2006/relationships/customXml" Target="../ink/ink1191.xml"/><Relationship Id="rId57" Type="http://schemas.openxmlformats.org/officeDocument/2006/relationships/image" Target="../media/image1199.png"/><Relationship Id="rId106" Type="http://schemas.openxmlformats.org/officeDocument/2006/relationships/customXml" Target="../ink/ink1226.xml"/><Relationship Id="rId127" Type="http://schemas.openxmlformats.org/officeDocument/2006/relationships/image" Target="../media/image1234.png"/><Relationship Id="rId10" Type="http://schemas.openxmlformats.org/officeDocument/2006/relationships/customXml" Target="../ink/ink1178.xml"/><Relationship Id="rId31" Type="http://schemas.openxmlformats.org/officeDocument/2006/relationships/image" Target="../media/image1186.png"/><Relationship Id="rId52" Type="http://schemas.openxmlformats.org/officeDocument/2006/relationships/customXml" Target="../ink/ink1199.xml"/><Relationship Id="rId73" Type="http://schemas.openxmlformats.org/officeDocument/2006/relationships/image" Target="../media/image1207.png"/><Relationship Id="rId78" Type="http://schemas.openxmlformats.org/officeDocument/2006/relationships/customXml" Target="../ink/ink1212.xml"/><Relationship Id="rId94" Type="http://schemas.openxmlformats.org/officeDocument/2006/relationships/customXml" Target="../ink/ink1220.xml"/><Relationship Id="rId99" Type="http://schemas.openxmlformats.org/officeDocument/2006/relationships/image" Target="../media/image1220.png"/><Relationship Id="rId101" Type="http://schemas.openxmlformats.org/officeDocument/2006/relationships/image" Target="../media/image1221.png"/><Relationship Id="rId122" Type="http://schemas.openxmlformats.org/officeDocument/2006/relationships/customXml" Target="../ink/ink1234.xml"/><Relationship Id="rId143" Type="http://schemas.openxmlformats.org/officeDocument/2006/relationships/image" Target="../media/image1242.png"/><Relationship Id="rId148" Type="http://schemas.openxmlformats.org/officeDocument/2006/relationships/customXml" Target="../ink/ink1247.xml"/><Relationship Id="rId164" Type="http://schemas.openxmlformats.org/officeDocument/2006/relationships/customXml" Target="../ink/ink1255.xml"/><Relationship Id="rId169" Type="http://schemas.openxmlformats.org/officeDocument/2006/relationships/image" Target="../media/image1255.png"/><Relationship Id="rId185" Type="http://schemas.openxmlformats.org/officeDocument/2006/relationships/image" Target="../media/image1263.png"/><Relationship Id="rId4" Type="http://schemas.openxmlformats.org/officeDocument/2006/relationships/customXml" Target="../ink/ink1175.xml"/><Relationship Id="rId9" Type="http://schemas.openxmlformats.org/officeDocument/2006/relationships/image" Target="../media/image1175.png"/><Relationship Id="rId180" Type="http://schemas.openxmlformats.org/officeDocument/2006/relationships/customXml" Target="../ink/ink1263.xml"/><Relationship Id="rId210" Type="http://schemas.openxmlformats.org/officeDocument/2006/relationships/customXml" Target="../ink/ink1278.xml"/><Relationship Id="rId215" Type="http://schemas.openxmlformats.org/officeDocument/2006/relationships/image" Target="../media/image1278.png"/><Relationship Id="rId26" Type="http://schemas.openxmlformats.org/officeDocument/2006/relationships/customXml" Target="../ink/ink1186.xml"/><Relationship Id="rId231" Type="http://schemas.openxmlformats.org/officeDocument/2006/relationships/image" Target="../media/image1286.png"/><Relationship Id="rId47" Type="http://schemas.openxmlformats.org/officeDocument/2006/relationships/image" Target="../media/image1194.png"/><Relationship Id="rId68" Type="http://schemas.openxmlformats.org/officeDocument/2006/relationships/customXml" Target="../ink/ink1207.xml"/><Relationship Id="rId89" Type="http://schemas.openxmlformats.org/officeDocument/2006/relationships/image" Target="../media/image1215.png"/><Relationship Id="rId112" Type="http://schemas.openxmlformats.org/officeDocument/2006/relationships/customXml" Target="../ink/ink1229.xml"/><Relationship Id="rId133" Type="http://schemas.openxmlformats.org/officeDocument/2006/relationships/image" Target="../media/image1237.png"/><Relationship Id="rId154" Type="http://schemas.openxmlformats.org/officeDocument/2006/relationships/customXml" Target="../ink/ink1250.xml"/><Relationship Id="rId175" Type="http://schemas.openxmlformats.org/officeDocument/2006/relationships/image" Target="../media/image1258.png"/><Relationship Id="rId196" Type="http://schemas.openxmlformats.org/officeDocument/2006/relationships/customXml" Target="../ink/ink1271.xml"/><Relationship Id="rId200" Type="http://schemas.openxmlformats.org/officeDocument/2006/relationships/customXml" Target="../ink/ink1273.xml"/><Relationship Id="rId16" Type="http://schemas.openxmlformats.org/officeDocument/2006/relationships/customXml" Target="../ink/ink1181.xml"/><Relationship Id="rId221" Type="http://schemas.openxmlformats.org/officeDocument/2006/relationships/image" Target="../media/image1281.png"/><Relationship Id="rId37" Type="http://schemas.openxmlformats.org/officeDocument/2006/relationships/image" Target="../media/image1189.png"/><Relationship Id="rId58" Type="http://schemas.openxmlformats.org/officeDocument/2006/relationships/customXml" Target="../ink/ink1202.xml"/><Relationship Id="rId79" Type="http://schemas.openxmlformats.org/officeDocument/2006/relationships/image" Target="../media/image1210.png"/><Relationship Id="rId102" Type="http://schemas.openxmlformats.org/officeDocument/2006/relationships/customXml" Target="../ink/ink1224.xml"/><Relationship Id="rId123" Type="http://schemas.openxmlformats.org/officeDocument/2006/relationships/image" Target="../media/image1232.png"/><Relationship Id="rId144" Type="http://schemas.openxmlformats.org/officeDocument/2006/relationships/customXml" Target="../ink/ink1245.xml"/><Relationship Id="rId90" Type="http://schemas.openxmlformats.org/officeDocument/2006/relationships/customXml" Target="../ink/ink1218.xml"/><Relationship Id="rId165" Type="http://schemas.openxmlformats.org/officeDocument/2006/relationships/image" Target="../media/image1253.png"/><Relationship Id="rId186" Type="http://schemas.openxmlformats.org/officeDocument/2006/relationships/customXml" Target="../ink/ink1266.xml"/><Relationship Id="rId211" Type="http://schemas.openxmlformats.org/officeDocument/2006/relationships/image" Target="../media/image1276.png"/><Relationship Id="rId232" Type="http://schemas.openxmlformats.org/officeDocument/2006/relationships/customXml" Target="../ink/ink1289.xml"/><Relationship Id="rId27" Type="http://schemas.openxmlformats.org/officeDocument/2006/relationships/image" Target="../media/image1184.png"/><Relationship Id="rId48" Type="http://schemas.openxmlformats.org/officeDocument/2006/relationships/customXml" Target="../ink/ink1197.xml"/><Relationship Id="rId69" Type="http://schemas.openxmlformats.org/officeDocument/2006/relationships/image" Target="../media/image1205.png"/><Relationship Id="rId113" Type="http://schemas.openxmlformats.org/officeDocument/2006/relationships/image" Target="../media/image1227.png"/><Relationship Id="rId134" Type="http://schemas.openxmlformats.org/officeDocument/2006/relationships/customXml" Target="../ink/ink1240.xml"/><Relationship Id="rId80" Type="http://schemas.openxmlformats.org/officeDocument/2006/relationships/customXml" Target="../ink/ink1213.xml"/><Relationship Id="rId155" Type="http://schemas.openxmlformats.org/officeDocument/2006/relationships/image" Target="../media/image1248.png"/><Relationship Id="rId176" Type="http://schemas.openxmlformats.org/officeDocument/2006/relationships/customXml" Target="../ink/ink1261.xml"/><Relationship Id="rId197" Type="http://schemas.openxmlformats.org/officeDocument/2006/relationships/image" Target="../media/image1269.png"/><Relationship Id="rId201" Type="http://schemas.openxmlformats.org/officeDocument/2006/relationships/image" Target="../media/image1271.png"/><Relationship Id="rId222" Type="http://schemas.openxmlformats.org/officeDocument/2006/relationships/customXml" Target="../ink/ink1284.xml"/><Relationship Id="rId17" Type="http://schemas.openxmlformats.org/officeDocument/2006/relationships/image" Target="../media/image1179.png"/><Relationship Id="rId38" Type="http://schemas.openxmlformats.org/officeDocument/2006/relationships/customXml" Target="../ink/ink1192.xml"/><Relationship Id="rId59" Type="http://schemas.openxmlformats.org/officeDocument/2006/relationships/image" Target="../media/image1200.png"/><Relationship Id="rId103" Type="http://schemas.openxmlformats.org/officeDocument/2006/relationships/image" Target="../media/image1222.png"/><Relationship Id="rId124" Type="http://schemas.openxmlformats.org/officeDocument/2006/relationships/customXml" Target="../ink/ink1235.xml"/><Relationship Id="rId70" Type="http://schemas.openxmlformats.org/officeDocument/2006/relationships/customXml" Target="../ink/ink1208.xml"/><Relationship Id="rId91" Type="http://schemas.openxmlformats.org/officeDocument/2006/relationships/image" Target="../media/image1216.png"/><Relationship Id="rId145" Type="http://schemas.openxmlformats.org/officeDocument/2006/relationships/image" Target="../media/image1243.png"/><Relationship Id="rId166" Type="http://schemas.openxmlformats.org/officeDocument/2006/relationships/customXml" Target="../ink/ink1256.xml"/><Relationship Id="rId187" Type="http://schemas.openxmlformats.org/officeDocument/2006/relationships/image" Target="../media/image1264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279.xml"/><Relationship Id="rId233" Type="http://schemas.openxmlformats.org/officeDocument/2006/relationships/image" Target="../media/image1287.png"/><Relationship Id="rId28" Type="http://schemas.openxmlformats.org/officeDocument/2006/relationships/customXml" Target="../ink/ink1187.xml"/><Relationship Id="rId49" Type="http://schemas.openxmlformats.org/officeDocument/2006/relationships/image" Target="../media/image1195.png"/><Relationship Id="rId114" Type="http://schemas.openxmlformats.org/officeDocument/2006/relationships/customXml" Target="../ink/ink1230.xml"/><Relationship Id="rId60" Type="http://schemas.openxmlformats.org/officeDocument/2006/relationships/customXml" Target="../ink/ink1203.xml"/><Relationship Id="rId81" Type="http://schemas.openxmlformats.org/officeDocument/2006/relationships/image" Target="../media/image1211.png"/><Relationship Id="rId135" Type="http://schemas.openxmlformats.org/officeDocument/2006/relationships/image" Target="../media/image1238.png"/><Relationship Id="rId156" Type="http://schemas.openxmlformats.org/officeDocument/2006/relationships/customXml" Target="../ink/ink1251.xml"/><Relationship Id="rId177" Type="http://schemas.openxmlformats.org/officeDocument/2006/relationships/image" Target="../media/image1259.png"/><Relationship Id="rId198" Type="http://schemas.openxmlformats.org/officeDocument/2006/relationships/customXml" Target="../ink/ink1272.xml"/><Relationship Id="rId202" Type="http://schemas.openxmlformats.org/officeDocument/2006/relationships/customXml" Target="../ink/ink1274.xml"/><Relationship Id="rId223" Type="http://schemas.openxmlformats.org/officeDocument/2006/relationships/image" Target="../media/image1282.png"/><Relationship Id="rId18" Type="http://schemas.openxmlformats.org/officeDocument/2006/relationships/customXml" Target="../ink/ink1182.xml"/><Relationship Id="rId39" Type="http://schemas.openxmlformats.org/officeDocument/2006/relationships/image" Target="../media/image1190.png"/><Relationship Id="rId50" Type="http://schemas.openxmlformats.org/officeDocument/2006/relationships/customXml" Target="../ink/ink1198.xml"/><Relationship Id="rId104" Type="http://schemas.openxmlformats.org/officeDocument/2006/relationships/customXml" Target="../ink/ink1225.xml"/><Relationship Id="rId125" Type="http://schemas.openxmlformats.org/officeDocument/2006/relationships/image" Target="../media/image1233.png"/><Relationship Id="rId146" Type="http://schemas.openxmlformats.org/officeDocument/2006/relationships/customXml" Target="../ink/ink1246.xml"/><Relationship Id="rId167" Type="http://schemas.openxmlformats.org/officeDocument/2006/relationships/image" Target="../media/image1254.png"/><Relationship Id="rId188" Type="http://schemas.openxmlformats.org/officeDocument/2006/relationships/customXml" Target="../ink/ink1267.xml"/><Relationship Id="rId71" Type="http://schemas.openxmlformats.org/officeDocument/2006/relationships/image" Target="../media/image1206.png"/><Relationship Id="rId92" Type="http://schemas.openxmlformats.org/officeDocument/2006/relationships/customXml" Target="../ink/ink1219.xml"/><Relationship Id="rId213" Type="http://schemas.openxmlformats.org/officeDocument/2006/relationships/image" Target="../media/image1277.png"/><Relationship Id="rId234" Type="http://schemas.openxmlformats.org/officeDocument/2006/relationships/customXml" Target="../ink/ink1290.xml"/><Relationship Id="rId2" Type="http://schemas.openxmlformats.org/officeDocument/2006/relationships/customXml" Target="../ink/ink1174.xml"/><Relationship Id="rId29" Type="http://schemas.openxmlformats.org/officeDocument/2006/relationships/image" Target="../media/image1185.png"/><Relationship Id="rId40" Type="http://schemas.openxmlformats.org/officeDocument/2006/relationships/customXml" Target="../ink/ink1193.xml"/><Relationship Id="rId115" Type="http://schemas.openxmlformats.org/officeDocument/2006/relationships/image" Target="../media/image1228.png"/><Relationship Id="rId136" Type="http://schemas.openxmlformats.org/officeDocument/2006/relationships/customXml" Target="../ink/ink1241.xml"/><Relationship Id="rId157" Type="http://schemas.openxmlformats.org/officeDocument/2006/relationships/image" Target="../media/image1249.png"/><Relationship Id="rId178" Type="http://schemas.openxmlformats.org/officeDocument/2006/relationships/customXml" Target="../ink/ink1262.xml"/><Relationship Id="rId61" Type="http://schemas.openxmlformats.org/officeDocument/2006/relationships/image" Target="../media/image1201.png"/><Relationship Id="rId82" Type="http://schemas.openxmlformats.org/officeDocument/2006/relationships/customXml" Target="../ink/ink1214.xml"/><Relationship Id="rId199" Type="http://schemas.openxmlformats.org/officeDocument/2006/relationships/image" Target="../media/image1270.png"/><Relationship Id="rId203" Type="http://schemas.openxmlformats.org/officeDocument/2006/relationships/image" Target="../media/image1272.png"/><Relationship Id="rId19" Type="http://schemas.openxmlformats.org/officeDocument/2006/relationships/image" Target="../media/image1180.png"/><Relationship Id="rId224" Type="http://schemas.openxmlformats.org/officeDocument/2006/relationships/customXml" Target="../ink/ink1285.xml"/><Relationship Id="rId30" Type="http://schemas.openxmlformats.org/officeDocument/2006/relationships/customXml" Target="../ink/ink1188.xml"/><Relationship Id="rId105" Type="http://schemas.openxmlformats.org/officeDocument/2006/relationships/image" Target="../media/image1223.png"/><Relationship Id="rId126" Type="http://schemas.openxmlformats.org/officeDocument/2006/relationships/customXml" Target="../ink/ink1236.xml"/><Relationship Id="rId147" Type="http://schemas.openxmlformats.org/officeDocument/2006/relationships/image" Target="../media/image1244.png"/><Relationship Id="rId168" Type="http://schemas.openxmlformats.org/officeDocument/2006/relationships/customXml" Target="../ink/ink1257.xml"/><Relationship Id="rId51" Type="http://schemas.openxmlformats.org/officeDocument/2006/relationships/image" Target="../media/image1196.png"/><Relationship Id="rId72" Type="http://schemas.openxmlformats.org/officeDocument/2006/relationships/customXml" Target="../ink/ink1209.xml"/><Relationship Id="rId93" Type="http://schemas.openxmlformats.org/officeDocument/2006/relationships/image" Target="../media/image1217.png"/><Relationship Id="rId189" Type="http://schemas.openxmlformats.org/officeDocument/2006/relationships/image" Target="../media/image1265.png"/><Relationship Id="rId3" Type="http://schemas.openxmlformats.org/officeDocument/2006/relationships/image" Target="../media/image1172.png"/><Relationship Id="rId214" Type="http://schemas.openxmlformats.org/officeDocument/2006/relationships/customXml" Target="../ink/ink1280.xml"/><Relationship Id="rId235" Type="http://schemas.openxmlformats.org/officeDocument/2006/relationships/image" Target="../media/image1288.png"/><Relationship Id="rId116" Type="http://schemas.openxmlformats.org/officeDocument/2006/relationships/customXml" Target="../ink/ink1231.xml"/><Relationship Id="rId137" Type="http://schemas.openxmlformats.org/officeDocument/2006/relationships/image" Target="../media/image1239.png"/><Relationship Id="rId158" Type="http://schemas.openxmlformats.org/officeDocument/2006/relationships/customXml" Target="../ink/ink125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94.xml"/><Relationship Id="rId13" Type="http://schemas.openxmlformats.org/officeDocument/2006/relationships/image" Target="../media/image1294.png"/><Relationship Id="rId18" Type="http://schemas.openxmlformats.org/officeDocument/2006/relationships/customXml" Target="../ink/ink1299.xml"/><Relationship Id="rId3" Type="http://schemas.openxmlformats.org/officeDocument/2006/relationships/image" Target="../media/image1289.png"/><Relationship Id="rId21" Type="http://schemas.openxmlformats.org/officeDocument/2006/relationships/image" Target="../media/image1298.png"/><Relationship Id="rId7" Type="http://schemas.openxmlformats.org/officeDocument/2006/relationships/image" Target="../media/image1291.png"/><Relationship Id="rId12" Type="http://schemas.openxmlformats.org/officeDocument/2006/relationships/customXml" Target="../ink/ink1296.xml"/><Relationship Id="rId17" Type="http://schemas.openxmlformats.org/officeDocument/2006/relationships/image" Target="../media/image1296.png"/><Relationship Id="rId2" Type="http://schemas.openxmlformats.org/officeDocument/2006/relationships/customXml" Target="../ink/ink1291.xml"/><Relationship Id="rId16" Type="http://schemas.openxmlformats.org/officeDocument/2006/relationships/customXml" Target="../ink/ink1298.xml"/><Relationship Id="rId20" Type="http://schemas.openxmlformats.org/officeDocument/2006/relationships/customXml" Target="../ink/ink130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93.xml"/><Relationship Id="rId11" Type="http://schemas.openxmlformats.org/officeDocument/2006/relationships/image" Target="../media/image1293.png"/><Relationship Id="rId5" Type="http://schemas.openxmlformats.org/officeDocument/2006/relationships/image" Target="../media/image1290.png"/><Relationship Id="rId15" Type="http://schemas.openxmlformats.org/officeDocument/2006/relationships/image" Target="../media/image1295.png"/><Relationship Id="rId23" Type="http://schemas.openxmlformats.org/officeDocument/2006/relationships/image" Target="../media/image1299.png"/><Relationship Id="rId10" Type="http://schemas.openxmlformats.org/officeDocument/2006/relationships/customXml" Target="../ink/ink1295.xml"/><Relationship Id="rId19" Type="http://schemas.openxmlformats.org/officeDocument/2006/relationships/image" Target="../media/image1297.png"/><Relationship Id="rId4" Type="http://schemas.openxmlformats.org/officeDocument/2006/relationships/customXml" Target="../ink/ink1292.xml"/><Relationship Id="rId9" Type="http://schemas.openxmlformats.org/officeDocument/2006/relationships/image" Target="../media/image1292.png"/><Relationship Id="rId14" Type="http://schemas.openxmlformats.org/officeDocument/2006/relationships/customXml" Target="../ink/ink1297.xml"/><Relationship Id="rId22" Type="http://schemas.openxmlformats.org/officeDocument/2006/relationships/customXml" Target="../ink/ink130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A265E634-25CE-4CFF-B2C5-2E1EE39D100F}"/>
                  </a:ext>
                </a:extLst>
              </p14:cNvPr>
              <p14:cNvContentPartPr/>
              <p14:nvPr/>
            </p14:nvContentPartPr>
            <p14:xfrm>
              <a:off x="4917334" y="3083487"/>
              <a:ext cx="312120" cy="79200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A265E634-25CE-4CFF-B2C5-2E1EE39D10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08694" y="3074487"/>
                <a:ext cx="329760" cy="809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3" name="Group 162">
            <a:extLst>
              <a:ext uri="{FF2B5EF4-FFF2-40B4-BE49-F238E27FC236}">
                <a16:creationId xmlns:a16="http://schemas.microsoft.com/office/drawing/2014/main" id="{F72D9233-8541-48F3-9296-9F8CF8DD0719}"/>
              </a:ext>
            </a:extLst>
          </p:cNvPr>
          <p:cNvGrpSpPr/>
          <p:nvPr/>
        </p:nvGrpSpPr>
        <p:grpSpPr>
          <a:xfrm>
            <a:off x="388894" y="68847"/>
            <a:ext cx="10521360" cy="4771440"/>
            <a:chOff x="388894" y="68847"/>
            <a:chExt cx="10521360" cy="477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2FC4B6D0-21F9-4E90-B302-2B50EC97E405}"/>
                    </a:ext>
                  </a:extLst>
                </p14:cNvPr>
                <p14:cNvContentPartPr/>
                <p14:nvPr/>
              </p14:nvContentPartPr>
              <p14:xfrm>
                <a:off x="7235374" y="3503967"/>
                <a:ext cx="294120" cy="3610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2FC4B6D0-21F9-4E90-B302-2B50EC97E40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226734" y="3494967"/>
                  <a:ext cx="31176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6AB0CA3-5F80-44AD-92F3-C6E5AD3CF4B7}"/>
                    </a:ext>
                  </a:extLst>
                </p14:cNvPr>
                <p14:cNvContentPartPr/>
                <p14:nvPr/>
              </p14:nvContentPartPr>
              <p14:xfrm>
                <a:off x="7728934" y="3052887"/>
                <a:ext cx="321840" cy="9406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6AB0CA3-5F80-44AD-92F3-C6E5AD3CF4B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719934" y="3043887"/>
                  <a:ext cx="339480" cy="9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53261D78-B227-4F04-B506-CB27038244A3}"/>
                    </a:ext>
                  </a:extLst>
                </p14:cNvPr>
                <p14:cNvContentPartPr/>
                <p14:nvPr/>
              </p14:nvContentPartPr>
              <p14:xfrm>
                <a:off x="8177854" y="3671727"/>
                <a:ext cx="18000" cy="1771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53261D78-B227-4F04-B506-CB27038244A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168854" y="3662727"/>
                  <a:ext cx="356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8A3D7EA-1BA7-46D1-9BD5-7191A50D27FC}"/>
                    </a:ext>
                  </a:extLst>
                </p14:cNvPr>
                <p14:cNvContentPartPr/>
                <p14:nvPr/>
              </p14:nvContentPartPr>
              <p14:xfrm>
                <a:off x="8105854" y="3392727"/>
                <a:ext cx="23040" cy="147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8A3D7EA-1BA7-46D1-9BD5-7191A50D27F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096854" y="3384087"/>
                  <a:ext cx="406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6CA255BD-9358-4FC1-B4D5-D396EDE8A490}"/>
                    </a:ext>
                  </a:extLst>
                </p14:cNvPr>
                <p14:cNvContentPartPr/>
                <p14:nvPr/>
              </p14:nvContentPartPr>
              <p14:xfrm>
                <a:off x="8308534" y="3113367"/>
                <a:ext cx="244080" cy="8398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6CA255BD-9358-4FC1-B4D5-D396EDE8A49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299894" y="3104367"/>
                  <a:ext cx="261720" cy="85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00936232-B98C-48A5-8B78-9368CAC3C55D}"/>
                    </a:ext>
                  </a:extLst>
                </p14:cNvPr>
                <p14:cNvContentPartPr/>
                <p14:nvPr/>
              </p14:nvContentPartPr>
              <p14:xfrm>
                <a:off x="8194774" y="3490647"/>
                <a:ext cx="330840" cy="946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00936232-B98C-48A5-8B78-9368CAC3C55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185774" y="3482007"/>
                  <a:ext cx="3484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A1B302F-2822-42F7-A701-6DC8A42223DA}"/>
                    </a:ext>
                  </a:extLst>
                </p14:cNvPr>
                <p14:cNvContentPartPr/>
                <p14:nvPr/>
              </p14:nvContentPartPr>
              <p14:xfrm>
                <a:off x="8727934" y="3708087"/>
                <a:ext cx="210240" cy="2260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A1B302F-2822-42F7-A701-6DC8A42223D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718934" y="3699087"/>
                  <a:ext cx="22788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BB6F6466-1F7F-4D7C-8B0E-B844C0450B08}"/>
                    </a:ext>
                  </a:extLst>
                </p14:cNvPr>
                <p14:cNvContentPartPr/>
                <p14:nvPr/>
              </p14:nvContentPartPr>
              <p14:xfrm>
                <a:off x="8915854" y="3668487"/>
                <a:ext cx="241920" cy="2437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BB6F6466-1F7F-4D7C-8B0E-B844C0450B0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907214" y="3659847"/>
                  <a:ext cx="25956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7DF7C5B0-4DDC-40DC-A948-285ACC4BC8DB}"/>
                    </a:ext>
                  </a:extLst>
                </p14:cNvPr>
                <p14:cNvContentPartPr/>
                <p14:nvPr/>
              </p14:nvContentPartPr>
              <p14:xfrm>
                <a:off x="9125374" y="3647967"/>
                <a:ext cx="206280" cy="2674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7DF7C5B0-4DDC-40DC-A948-285ACC4BC8D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116734" y="3638967"/>
                  <a:ext cx="22392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9F264443-0B6B-4F51-9CBD-16524C19FE61}"/>
                    </a:ext>
                  </a:extLst>
                </p14:cNvPr>
                <p14:cNvContentPartPr/>
                <p14:nvPr/>
              </p14:nvContentPartPr>
              <p14:xfrm>
                <a:off x="9386734" y="3199767"/>
                <a:ext cx="193320" cy="7801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9F264443-0B6B-4F51-9CBD-16524C19FE6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378094" y="3191127"/>
                  <a:ext cx="210960" cy="79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9031A4FD-3E00-4CD2-8319-C1691A99CB2F}"/>
                    </a:ext>
                  </a:extLst>
                </p14:cNvPr>
                <p14:cNvContentPartPr/>
                <p14:nvPr/>
              </p14:nvContentPartPr>
              <p14:xfrm>
                <a:off x="9550174" y="3681087"/>
                <a:ext cx="216000" cy="2131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9031A4FD-3E00-4CD2-8319-C1691A99CB2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541174" y="3672087"/>
                  <a:ext cx="23364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9DCD3340-1D6A-47BC-829D-C4C42CD2E020}"/>
                    </a:ext>
                  </a:extLst>
                </p14:cNvPr>
                <p14:cNvContentPartPr/>
                <p14:nvPr/>
              </p14:nvContentPartPr>
              <p14:xfrm>
                <a:off x="9775174" y="3071247"/>
                <a:ext cx="169920" cy="8035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9DCD3340-1D6A-47BC-829D-C4C42CD2E02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766534" y="3062607"/>
                  <a:ext cx="187560" cy="82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B2577907-641A-4E96-B1E0-A3825CD1CAD8}"/>
                    </a:ext>
                  </a:extLst>
                </p14:cNvPr>
                <p14:cNvContentPartPr/>
                <p14:nvPr/>
              </p14:nvContentPartPr>
              <p14:xfrm>
                <a:off x="9670774" y="2698647"/>
                <a:ext cx="419400" cy="15793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B2577907-641A-4E96-B1E0-A3825CD1CAD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662134" y="2690007"/>
                  <a:ext cx="437040" cy="159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2253507-B4C0-4196-BC35-EA7F5CC79B64}"/>
                    </a:ext>
                  </a:extLst>
                </p14:cNvPr>
                <p14:cNvContentPartPr/>
                <p14:nvPr/>
              </p14:nvContentPartPr>
              <p14:xfrm>
                <a:off x="1139134" y="703527"/>
                <a:ext cx="227160" cy="380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2253507-B4C0-4196-BC35-EA7F5CC79B6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30134" y="694527"/>
                  <a:ext cx="24480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6A7737F-9695-4350-94C3-8E3C2845EAC7}"/>
                    </a:ext>
                  </a:extLst>
                </p14:cNvPr>
                <p14:cNvContentPartPr/>
                <p14:nvPr/>
              </p14:nvContentPartPr>
              <p14:xfrm>
                <a:off x="1485094" y="694527"/>
                <a:ext cx="65520" cy="353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6A7737F-9695-4350-94C3-8E3C2845EAC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476454" y="685527"/>
                  <a:ext cx="8316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33C6413-648C-48D2-A8AB-755B1CBEE04E}"/>
                    </a:ext>
                  </a:extLst>
                </p14:cNvPr>
                <p14:cNvContentPartPr/>
                <p14:nvPr/>
              </p14:nvContentPartPr>
              <p14:xfrm>
                <a:off x="1405894" y="810807"/>
                <a:ext cx="201240" cy="572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33C6413-648C-48D2-A8AB-755B1CBEE04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396894" y="801807"/>
                  <a:ext cx="2188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1EC4A4F-041C-4895-9D79-422F8D56869D}"/>
                    </a:ext>
                  </a:extLst>
                </p14:cNvPr>
                <p14:cNvContentPartPr/>
                <p14:nvPr/>
              </p14:nvContentPartPr>
              <p14:xfrm>
                <a:off x="1701814" y="850407"/>
                <a:ext cx="248040" cy="229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1EC4A4F-041C-4895-9D79-422F8D56869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692814" y="841767"/>
                  <a:ext cx="2656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39E9BF9-9699-4624-B830-51A24EB81928}"/>
                    </a:ext>
                  </a:extLst>
                </p14:cNvPr>
                <p14:cNvContentPartPr/>
                <p14:nvPr/>
              </p14:nvContentPartPr>
              <p14:xfrm>
                <a:off x="2037694" y="779847"/>
                <a:ext cx="182160" cy="282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39E9BF9-9699-4624-B830-51A24EB8192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029054" y="771207"/>
                  <a:ext cx="19980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2A0F126-7F1D-4673-BAAE-BA840FFFA6E1}"/>
                    </a:ext>
                  </a:extLst>
                </p14:cNvPr>
                <p14:cNvContentPartPr/>
                <p14:nvPr/>
              </p14:nvContentPartPr>
              <p14:xfrm>
                <a:off x="2293654" y="534687"/>
                <a:ext cx="97920" cy="5158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2A0F126-7F1D-4673-BAAE-BA840FFFA6E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284654" y="526047"/>
                  <a:ext cx="115560" cy="53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139ACBC-A8F9-46C1-AB7A-12702426E7FF}"/>
                    </a:ext>
                  </a:extLst>
                </p14:cNvPr>
                <p14:cNvContentPartPr/>
                <p14:nvPr/>
              </p14:nvContentPartPr>
              <p14:xfrm>
                <a:off x="2170534" y="767607"/>
                <a:ext cx="272160" cy="709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139ACBC-A8F9-46C1-AB7A-12702426E7F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161894" y="758607"/>
                  <a:ext cx="2898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F01F187-B140-49A6-A78E-25C9540316A9}"/>
                    </a:ext>
                  </a:extLst>
                </p14:cNvPr>
                <p14:cNvContentPartPr/>
                <p14:nvPr/>
              </p14:nvContentPartPr>
              <p14:xfrm>
                <a:off x="2675254" y="766167"/>
                <a:ext cx="303120" cy="6451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F01F187-B140-49A6-A78E-25C9540316A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666614" y="757527"/>
                  <a:ext cx="320760" cy="66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FD0F540-A19F-4478-9B14-6AFFAB11D115}"/>
                    </a:ext>
                  </a:extLst>
                </p14:cNvPr>
                <p14:cNvContentPartPr/>
                <p14:nvPr/>
              </p14:nvContentPartPr>
              <p14:xfrm>
                <a:off x="2997814" y="779847"/>
                <a:ext cx="270000" cy="2404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FD0F540-A19F-4478-9B14-6AFFAB11D11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988814" y="770847"/>
                  <a:ext cx="28764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C413637-BB31-46AC-9C23-A657518C9900}"/>
                    </a:ext>
                  </a:extLst>
                </p14:cNvPr>
                <p14:cNvContentPartPr/>
                <p14:nvPr/>
              </p14:nvContentPartPr>
              <p14:xfrm>
                <a:off x="3301654" y="823047"/>
                <a:ext cx="343080" cy="1717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C413637-BB31-46AC-9C23-A657518C990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293014" y="814047"/>
                  <a:ext cx="36072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83D4F33-CE6D-4E72-9FBF-008BB452220E}"/>
                    </a:ext>
                  </a:extLst>
                </p14:cNvPr>
                <p14:cNvContentPartPr/>
                <p14:nvPr/>
              </p14:nvContentPartPr>
              <p14:xfrm>
                <a:off x="3788374" y="746007"/>
                <a:ext cx="412560" cy="365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83D4F33-CE6D-4E72-9FBF-008BB452220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779374" y="737367"/>
                  <a:ext cx="4302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BE6B9A9-0CD9-49C5-906A-79001F005342}"/>
                    </a:ext>
                  </a:extLst>
                </p14:cNvPr>
                <p14:cNvContentPartPr/>
                <p14:nvPr/>
              </p14:nvContentPartPr>
              <p14:xfrm>
                <a:off x="793534" y="807207"/>
                <a:ext cx="32760" cy="1947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BE6B9A9-0CD9-49C5-906A-79001F00534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84534" y="798567"/>
                  <a:ext cx="504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B9AFB92-527B-4E0F-AFC8-C74AF1138EB7}"/>
                    </a:ext>
                  </a:extLst>
                </p14:cNvPr>
                <p14:cNvContentPartPr/>
                <p14:nvPr/>
              </p14:nvContentPartPr>
              <p14:xfrm>
                <a:off x="685174" y="1444047"/>
                <a:ext cx="272520" cy="3056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B9AFB92-527B-4E0F-AFC8-C74AF1138EB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76534" y="1435407"/>
                  <a:ext cx="29016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360940A-0CEC-41E8-977A-98FDC4FE8FD2}"/>
                    </a:ext>
                  </a:extLst>
                </p14:cNvPr>
                <p14:cNvContentPartPr/>
                <p14:nvPr/>
              </p14:nvContentPartPr>
              <p14:xfrm>
                <a:off x="4255294" y="856527"/>
                <a:ext cx="307080" cy="907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360940A-0CEC-41E8-977A-98FDC4FE8FD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246654" y="847527"/>
                  <a:ext cx="32472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9487581-0172-4151-BE09-1F4CDF6051A3}"/>
                    </a:ext>
                  </a:extLst>
                </p14:cNvPr>
                <p14:cNvContentPartPr/>
                <p14:nvPr/>
              </p14:nvContentPartPr>
              <p14:xfrm>
                <a:off x="4798534" y="804327"/>
                <a:ext cx="28440" cy="171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9487581-0172-4151-BE09-1F4CDF6051A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789534" y="795687"/>
                  <a:ext cx="460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4F17F02-00F6-4A42-849E-68B59443F545}"/>
                    </a:ext>
                  </a:extLst>
                </p14:cNvPr>
                <p14:cNvContentPartPr/>
                <p14:nvPr/>
              </p14:nvContentPartPr>
              <p14:xfrm>
                <a:off x="4748134" y="558447"/>
                <a:ext cx="19080" cy="817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4F17F02-00F6-4A42-849E-68B59443F54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739134" y="549807"/>
                  <a:ext cx="367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70535DD-B875-4388-BBCD-32C31303F310}"/>
                    </a:ext>
                  </a:extLst>
                </p14:cNvPr>
                <p14:cNvContentPartPr/>
                <p14:nvPr/>
              </p14:nvContentPartPr>
              <p14:xfrm>
                <a:off x="4931734" y="829167"/>
                <a:ext cx="204480" cy="2034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70535DD-B875-4388-BBCD-32C31303F31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923094" y="820167"/>
                  <a:ext cx="22212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36BAA35-D7E3-484A-96BE-F24377320C0F}"/>
                    </a:ext>
                  </a:extLst>
                </p14:cNvPr>
                <p14:cNvContentPartPr/>
                <p14:nvPr/>
              </p14:nvContentPartPr>
              <p14:xfrm>
                <a:off x="5146294" y="644847"/>
                <a:ext cx="228240" cy="480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36BAA35-D7E3-484A-96BE-F24377320C0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137294" y="636207"/>
                  <a:ext cx="245880" cy="49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174358A-F804-4767-AEF3-47F319091982}"/>
                    </a:ext>
                  </a:extLst>
                </p14:cNvPr>
                <p14:cNvContentPartPr/>
                <p14:nvPr/>
              </p14:nvContentPartPr>
              <p14:xfrm>
                <a:off x="5464894" y="779847"/>
                <a:ext cx="128520" cy="2754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174358A-F804-4767-AEF3-47F31909198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455894" y="771207"/>
                  <a:ext cx="14616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81A1FF0-C16D-4DD8-9121-B28A827C0CA5}"/>
                    </a:ext>
                  </a:extLst>
                </p14:cNvPr>
                <p14:cNvContentPartPr/>
                <p14:nvPr/>
              </p14:nvContentPartPr>
              <p14:xfrm>
                <a:off x="5708614" y="830247"/>
                <a:ext cx="129240" cy="2239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81A1FF0-C16D-4DD8-9121-B28A827C0CA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699614" y="821247"/>
                  <a:ext cx="14688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E43DE2C-9B32-4082-AD74-7383524E1135}"/>
                    </a:ext>
                  </a:extLst>
                </p14:cNvPr>
                <p14:cNvContentPartPr/>
                <p14:nvPr/>
              </p14:nvContentPartPr>
              <p14:xfrm>
                <a:off x="1246774" y="1656447"/>
                <a:ext cx="149400" cy="2296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E43DE2C-9B32-4082-AD74-7383524E113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238134" y="1647807"/>
                  <a:ext cx="16704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AA7F545-65B5-410C-A101-10FCFE223364}"/>
                    </a:ext>
                  </a:extLst>
                </p14:cNvPr>
                <p14:cNvContentPartPr/>
                <p14:nvPr/>
              </p14:nvContentPartPr>
              <p14:xfrm>
                <a:off x="1508494" y="1449447"/>
                <a:ext cx="151560" cy="2970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AA7F545-65B5-410C-A101-10FCFE22336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499494" y="1440447"/>
                  <a:ext cx="16920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5366EA9-6653-49F4-9DEA-DB77FE423B4A}"/>
                    </a:ext>
                  </a:extLst>
                </p14:cNvPr>
                <p14:cNvContentPartPr/>
                <p14:nvPr/>
              </p14:nvContentPartPr>
              <p14:xfrm>
                <a:off x="1709374" y="1543407"/>
                <a:ext cx="103320" cy="1778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5366EA9-6653-49F4-9DEA-DB77FE423B4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700374" y="1534407"/>
                  <a:ext cx="12096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F342205-3911-4587-90B3-63AACA6EDEE7}"/>
                    </a:ext>
                  </a:extLst>
                </p14:cNvPr>
                <p14:cNvContentPartPr/>
                <p14:nvPr/>
              </p14:nvContentPartPr>
              <p14:xfrm>
                <a:off x="1972174" y="1610007"/>
                <a:ext cx="203400" cy="2066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F342205-3911-4587-90B3-63AACA6EDEE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963174" y="1601367"/>
                  <a:ext cx="22104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0AAA5CC-B81D-4BDF-A27B-144FE5033888}"/>
                    </a:ext>
                  </a:extLst>
                </p14:cNvPr>
                <p14:cNvContentPartPr/>
                <p14:nvPr/>
              </p14:nvContentPartPr>
              <p14:xfrm>
                <a:off x="2201494" y="1670127"/>
                <a:ext cx="137160" cy="338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0AAA5CC-B81D-4BDF-A27B-144FE503388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192854" y="1661487"/>
                  <a:ext cx="15480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9D2D7B2-0105-4EAC-8C80-69F008C96D3F}"/>
                    </a:ext>
                  </a:extLst>
                </p14:cNvPr>
                <p14:cNvContentPartPr/>
                <p14:nvPr/>
              </p14:nvContentPartPr>
              <p14:xfrm>
                <a:off x="2357734" y="1481487"/>
                <a:ext cx="66960" cy="370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9D2D7B2-0105-4EAC-8C80-69F008C96D3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349094" y="1472847"/>
                  <a:ext cx="8460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8931E04-283D-4D91-90D0-6F200825D66F}"/>
                    </a:ext>
                  </a:extLst>
                </p14:cNvPr>
                <p14:cNvContentPartPr/>
                <p14:nvPr/>
              </p14:nvContentPartPr>
              <p14:xfrm>
                <a:off x="2298694" y="1574007"/>
                <a:ext cx="181800" cy="766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8931E04-283D-4D91-90D0-6F200825D66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289694" y="1565367"/>
                  <a:ext cx="1994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D458EF9-A728-415B-B62C-1531D9E35C3A}"/>
                    </a:ext>
                  </a:extLst>
                </p14:cNvPr>
                <p14:cNvContentPartPr/>
                <p14:nvPr/>
              </p14:nvContentPartPr>
              <p14:xfrm>
                <a:off x="2813494" y="1285647"/>
                <a:ext cx="205560" cy="5598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D458EF9-A728-415B-B62C-1531D9E35C3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804494" y="1277007"/>
                  <a:ext cx="223200" cy="57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A3FCD70-6B10-45A6-930B-BA4DC10A59C5}"/>
                    </a:ext>
                  </a:extLst>
                </p14:cNvPr>
                <p14:cNvContentPartPr/>
                <p14:nvPr/>
              </p14:nvContentPartPr>
              <p14:xfrm>
                <a:off x="2805574" y="1681287"/>
                <a:ext cx="163440" cy="421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A3FCD70-6B10-45A6-930B-BA4DC10A59C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796934" y="1672647"/>
                  <a:ext cx="18108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8F55A8F-FEC8-4812-B104-0EECAD5F10C4}"/>
                    </a:ext>
                  </a:extLst>
                </p14:cNvPr>
                <p14:cNvContentPartPr/>
                <p14:nvPr/>
              </p14:nvContentPartPr>
              <p14:xfrm>
                <a:off x="3032734" y="1693527"/>
                <a:ext cx="137160" cy="174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8F55A8F-FEC8-4812-B104-0EECAD5F10C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023734" y="1684887"/>
                  <a:ext cx="15480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9171C49-1779-44D1-B72F-D0EEE669F32F}"/>
                    </a:ext>
                  </a:extLst>
                </p14:cNvPr>
                <p14:cNvContentPartPr/>
                <p14:nvPr/>
              </p14:nvContentPartPr>
              <p14:xfrm>
                <a:off x="3204454" y="1598487"/>
                <a:ext cx="201600" cy="2246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9171C49-1779-44D1-B72F-D0EEE669F32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195454" y="1589847"/>
                  <a:ext cx="21924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6387529-CE6B-4523-A9DD-E8EA9C4A2BC4}"/>
                    </a:ext>
                  </a:extLst>
                </p14:cNvPr>
                <p14:cNvContentPartPr/>
                <p14:nvPr/>
              </p14:nvContentPartPr>
              <p14:xfrm>
                <a:off x="698854" y="2247927"/>
                <a:ext cx="241200" cy="3999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6387529-CE6B-4523-A9DD-E8EA9C4A2BC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90214" y="2238927"/>
                  <a:ext cx="25884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3B79D95-B82C-4498-95EC-EA3242654B29}"/>
                    </a:ext>
                  </a:extLst>
                </p14:cNvPr>
                <p14:cNvContentPartPr/>
                <p14:nvPr/>
              </p14:nvContentPartPr>
              <p14:xfrm>
                <a:off x="1364134" y="2474007"/>
                <a:ext cx="115920" cy="2142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3B79D95-B82C-4498-95EC-EA3242654B2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355494" y="2465367"/>
                  <a:ext cx="13356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16BF69F-ABDD-41C1-BC18-463C849ABBBE}"/>
                    </a:ext>
                  </a:extLst>
                </p14:cNvPr>
                <p14:cNvContentPartPr/>
                <p14:nvPr/>
              </p14:nvContentPartPr>
              <p14:xfrm>
                <a:off x="1610374" y="2355567"/>
                <a:ext cx="144720" cy="2476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16BF69F-ABDD-41C1-BC18-463C849ABBB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601734" y="2346927"/>
                  <a:ext cx="1623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82FE233-197C-4388-A947-331723B9EA5A}"/>
                    </a:ext>
                  </a:extLst>
                </p14:cNvPr>
                <p14:cNvContentPartPr/>
                <p14:nvPr/>
              </p14:nvContentPartPr>
              <p14:xfrm>
                <a:off x="1760494" y="2415327"/>
                <a:ext cx="151200" cy="2210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82FE233-197C-4388-A947-331723B9EA5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751494" y="2406327"/>
                  <a:ext cx="16884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801F4FB-DD10-40B2-8403-4C723F4B6B7A}"/>
                    </a:ext>
                  </a:extLst>
                </p14:cNvPr>
                <p14:cNvContentPartPr/>
                <p14:nvPr/>
              </p14:nvContentPartPr>
              <p14:xfrm>
                <a:off x="1700374" y="2483727"/>
                <a:ext cx="227880" cy="1699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801F4FB-DD10-40B2-8403-4C723F4B6B7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691734" y="2475087"/>
                  <a:ext cx="2455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D6D53EF-1F9B-4369-8568-FF9EE55B5218}"/>
                    </a:ext>
                  </a:extLst>
                </p14:cNvPr>
                <p14:cNvContentPartPr/>
                <p14:nvPr/>
              </p14:nvContentPartPr>
              <p14:xfrm>
                <a:off x="1973254" y="2446647"/>
                <a:ext cx="104400" cy="1875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D6D53EF-1F9B-4369-8568-FF9EE55B521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964614" y="2437647"/>
                  <a:ext cx="1220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A6B4A60-D3D3-4D75-BD54-C855C3FD47C9}"/>
                    </a:ext>
                  </a:extLst>
                </p14:cNvPr>
                <p14:cNvContentPartPr/>
                <p14:nvPr/>
              </p14:nvContentPartPr>
              <p14:xfrm>
                <a:off x="2564374" y="2429727"/>
                <a:ext cx="316080" cy="1191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A6B4A60-D3D3-4D75-BD54-C855C3FD47C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555734" y="2420727"/>
                  <a:ext cx="3337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1C026D7-2A17-4F61-876C-6FC94D7AFC5E}"/>
                    </a:ext>
                  </a:extLst>
                </p14:cNvPr>
                <p14:cNvContentPartPr/>
                <p14:nvPr/>
              </p14:nvContentPartPr>
              <p14:xfrm>
                <a:off x="2852734" y="2506767"/>
                <a:ext cx="166320" cy="1753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1C026D7-2A17-4F61-876C-6FC94D7AFC5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844094" y="2497767"/>
                  <a:ext cx="1839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2684D2B-3BB2-4D98-B9FA-0933EEE6A528}"/>
                    </a:ext>
                  </a:extLst>
                </p14:cNvPr>
                <p14:cNvContentPartPr/>
                <p14:nvPr/>
              </p14:nvContentPartPr>
              <p14:xfrm>
                <a:off x="3050734" y="2243967"/>
                <a:ext cx="116280" cy="3931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2684D2B-3BB2-4D98-B9FA-0933EEE6A52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042094" y="2234967"/>
                  <a:ext cx="13392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5F289C0-CC45-40A3-849B-8B2D1C11EFB4}"/>
                    </a:ext>
                  </a:extLst>
                </p14:cNvPr>
                <p14:cNvContentPartPr/>
                <p14:nvPr/>
              </p14:nvContentPartPr>
              <p14:xfrm>
                <a:off x="3008614" y="2314527"/>
                <a:ext cx="194760" cy="1400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5F289C0-CC45-40A3-849B-8B2D1C11EFB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999614" y="2305887"/>
                  <a:ext cx="2124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B8C6CCD-9071-4458-8E03-556BAD8DF58B}"/>
                    </a:ext>
                  </a:extLst>
                </p14:cNvPr>
                <p14:cNvContentPartPr/>
                <p14:nvPr/>
              </p14:nvContentPartPr>
              <p14:xfrm>
                <a:off x="3200134" y="2297607"/>
                <a:ext cx="448560" cy="2988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B8C6CCD-9071-4458-8E03-556BAD8DF58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191494" y="2288967"/>
                  <a:ext cx="46620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3A0675B-952E-41E8-A4A6-EEF35992384C}"/>
                    </a:ext>
                  </a:extLst>
                </p14:cNvPr>
                <p14:cNvContentPartPr/>
                <p14:nvPr/>
              </p14:nvContentPartPr>
              <p14:xfrm>
                <a:off x="689494" y="3077727"/>
                <a:ext cx="267480" cy="1472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3A0675B-952E-41E8-A4A6-EEF35992384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80494" y="3068727"/>
                  <a:ext cx="2851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3B0604E-1AD1-4DCF-B08A-8F64E06DA83B}"/>
                    </a:ext>
                  </a:extLst>
                </p14:cNvPr>
                <p14:cNvContentPartPr/>
                <p14:nvPr/>
              </p14:nvContentPartPr>
              <p14:xfrm>
                <a:off x="759694" y="3115887"/>
                <a:ext cx="28080" cy="3045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3B0604E-1AD1-4DCF-B08A-8F64E06DA83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50694" y="3107247"/>
                  <a:ext cx="4572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CCA1B80-DE92-4881-9F18-BCD02D1AD0F6}"/>
                    </a:ext>
                  </a:extLst>
                </p14:cNvPr>
                <p14:cNvContentPartPr/>
                <p14:nvPr/>
              </p14:nvContentPartPr>
              <p14:xfrm>
                <a:off x="3709894" y="1620087"/>
                <a:ext cx="147600" cy="315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CCA1B80-DE92-4881-9F18-BCD02D1AD0F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701254" y="1611447"/>
                  <a:ext cx="16524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A894991-6253-4CB5-BA54-41A24F347499}"/>
                    </a:ext>
                  </a:extLst>
                </p14:cNvPr>
                <p14:cNvContentPartPr/>
                <p14:nvPr/>
              </p14:nvContentPartPr>
              <p14:xfrm>
                <a:off x="3936334" y="1334967"/>
                <a:ext cx="236880" cy="473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A894991-6253-4CB5-BA54-41A24F34749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927334" y="1326327"/>
                  <a:ext cx="254520" cy="49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ED76527-B1A3-47A6-BD46-844ED1320567}"/>
                    </a:ext>
                  </a:extLst>
                </p14:cNvPr>
                <p14:cNvContentPartPr/>
                <p14:nvPr/>
              </p14:nvContentPartPr>
              <p14:xfrm>
                <a:off x="4183294" y="1639167"/>
                <a:ext cx="137520" cy="1756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ED76527-B1A3-47A6-BD46-844ED132056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174294" y="1630527"/>
                  <a:ext cx="1551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C9EE405-7A74-49E8-8FFA-E177D83657D7}"/>
                    </a:ext>
                  </a:extLst>
                </p14:cNvPr>
                <p14:cNvContentPartPr/>
                <p14:nvPr/>
              </p14:nvContentPartPr>
              <p14:xfrm>
                <a:off x="4501894" y="1628367"/>
                <a:ext cx="13680" cy="1760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C9EE405-7A74-49E8-8FFA-E177D83657D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492894" y="1619727"/>
                  <a:ext cx="313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2243489-1DDE-463D-8FDB-0467490EC764}"/>
                    </a:ext>
                  </a:extLst>
                </p14:cNvPr>
                <p14:cNvContentPartPr/>
                <p14:nvPr/>
              </p14:nvContentPartPr>
              <p14:xfrm>
                <a:off x="4466614" y="1408767"/>
                <a:ext cx="370440" cy="3924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2243489-1DDE-463D-8FDB-0467490EC76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457614" y="1399767"/>
                  <a:ext cx="38808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912C3A2-AC49-4CF8-AB5D-56BFA5DE2D5F}"/>
                    </a:ext>
                  </a:extLst>
                </p14:cNvPr>
                <p14:cNvContentPartPr/>
                <p14:nvPr/>
              </p14:nvContentPartPr>
              <p14:xfrm>
                <a:off x="4915534" y="1609647"/>
                <a:ext cx="138240" cy="3664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912C3A2-AC49-4CF8-AB5D-56BFA5DE2D5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906534" y="1600647"/>
                  <a:ext cx="15588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1F346C6-9450-448D-9849-420786445B5D}"/>
                    </a:ext>
                  </a:extLst>
                </p14:cNvPr>
                <p14:cNvContentPartPr/>
                <p14:nvPr/>
              </p14:nvContentPartPr>
              <p14:xfrm>
                <a:off x="4827694" y="1267287"/>
                <a:ext cx="747720" cy="14846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1F346C6-9450-448D-9849-420786445B5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819054" y="1258287"/>
                  <a:ext cx="765360" cy="150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129E82B-4E28-4B5A-AABD-943D9E686087}"/>
                    </a:ext>
                  </a:extLst>
                </p14:cNvPr>
                <p14:cNvContentPartPr/>
                <p14:nvPr/>
              </p14:nvContentPartPr>
              <p14:xfrm>
                <a:off x="5752894" y="1791447"/>
                <a:ext cx="365400" cy="4568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129E82B-4E28-4B5A-AABD-943D9E68608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744254" y="1782447"/>
                  <a:ext cx="3830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55C9421-4CCC-44E3-AC14-75E8BC9FADF9}"/>
                    </a:ext>
                  </a:extLst>
                </p14:cNvPr>
                <p14:cNvContentPartPr/>
                <p14:nvPr/>
              </p14:nvContentPartPr>
              <p14:xfrm>
                <a:off x="5771974" y="1876767"/>
                <a:ext cx="365040" cy="4129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55C9421-4CCC-44E3-AC14-75E8BC9FADF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763334" y="1867767"/>
                  <a:ext cx="38268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9311BE0-18EA-4509-A28A-C0F10B179F5A}"/>
                    </a:ext>
                  </a:extLst>
                </p14:cNvPr>
                <p14:cNvContentPartPr/>
                <p14:nvPr/>
              </p14:nvContentPartPr>
              <p14:xfrm>
                <a:off x="6354454" y="1784607"/>
                <a:ext cx="264960" cy="4989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9311BE0-18EA-4509-A28A-C0F10B179F5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345454" y="1775607"/>
                  <a:ext cx="28260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63686C3-E5FA-4F1E-A771-6E309AFA79DB}"/>
                    </a:ext>
                  </a:extLst>
                </p14:cNvPr>
                <p14:cNvContentPartPr/>
                <p14:nvPr/>
              </p14:nvContentPartPr>
              <p14:xfrm>
                <a:off x="1201054" y="3380127"/>
                <a:ext cx="186480" cy="2876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63686C3-E5FA-4F1E-A771-6E309AFA79D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192414" y="3371487"/>
                  <a:ext cx="20412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6C8E10A-0906-43B5-A3FB-A4F3437EB6B7}"/>
                    </a:ext>
                  </a:extLst>
                </p14:cNvPr>
                <p14:cNvContentPartPr/>
                <p14:nvPr/>
              </p14:nvContentPartPr>
              <p14:xfrm>
                <a:off x="1490494" y="3287967"/>
                <a:ext cx="250200" cy="2127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6C8E10A-0906-43B5-A3FB-A4F3437EB6B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481494" y="3279327"/>
                  <a:ext cx="2678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738B609-885C-4BAA-AE03-511EF10313A7}"/>
                    </a:ext>
                  </a:extLst>
                </p14:cNvPr>
                <p14:cNvContentPartPr/>
                <p14:nvPr/>
              </p14:nvContentPartPr>
              <p14:xfrm>
                <a:off x="1801894" y="3284727"/>
                <a:ext cx="23040" cy="2574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738B609-885C-4BAA-AE03-511EF10313A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793254" y="3275727"/>
                  <a:ext cx="4068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B94CFBD-7D63-4FFF-8E31-C044C4686B9F}"/>
                    </a:ext>
                  </a:extLst>
                </p14:cNvPr>
                <p14:cNvContentPartPr/>
                <p14:nvPr/>
              </p14:nvContentPartPr>
              <p14:xfrm>
                <a:off x="1757974" y="3111207"/>
                <a:ext cx="74880" cy="1778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B94CFBD-7D63-4FFF-8E31-C044C4686B9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749334" y="3102207"/>
                  <a:ext cx="925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A954FCD-4A3B-476B-963B-7E867EBE3595}"/>
                    </a:ext>
                  </a:extLst>
                </p14:cNvPr>
                <p14:cNvContentPartPr/>
                <p14:nvPr/>
              </p14:nvContentPartPr>
              <p14:xfrm>
                <a:off x="1951654" y="3206247"/>
                <a:ext cx="377280" cy="4197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A954FCD-4A3B-476B-963B-7E867EBE359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942654" y="3197247"/>
                  <a:ext cx="39492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ABAD227-7DFF-4BA5-9C6C-7E2D35474FB7}"/>
                    </a:ext>
                  </a:extLst>
                </p14:cNvPr>
                <p14:cNvContentPartPr/>
                <p14:nvPr/>
              </p14:nvContentPartPr>
              <p14:xfrm>
                <a:off x="2096374" y="3310287"/>
                <a:ext cx="269640" cy="471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ABAD227-7DFF-4BA5-9C6C-7E2D35474FB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087734" y="3301647"/>
                  <a:ext cx="28728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1C7D015-449B-46F2-9575-DFB77E2FEFCD}"/>
                    </a:ext>
                  </a:extLst>
                </p14:cNvPr>
                <p14:cNvContentPartPr/>
                <p14:nvPr/>
              </p14:nvContentPartPr>
              <p14:xfrm>
                <a:off x="574294" y="4041807"/>
                <a:ext cx="259560" cy="4248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1C7D015-449B-46F2-9575-DFB77E2FEFC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65294" y="4032807"/>
                  <a:ext cx="27720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DDD283F-3C48-41C1-9E1E-CC90805250A1}"/>
                    </a:ext>
                  </a:extLst>
                </p14:cNvPr>
                <p14:cNvContentPartPr/>
                <p14:nvPr/>
              </p14:nvContentPartPr>
              <p14:xfrm>
                <a:off x="625054" y="4110927"/>
                <a:ext cx="180720" cy="784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DDD283F-3C48-41C1-9E1E-CC90805250A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16414" y="4102287"/>
                  <a:ext cx="19836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38B081E3-A438-4B4B-AC66-C1F1151487E2}"/>
                    </a:ext>
                  </a:extLst>
                </p14:cNvPr>
                <p14:cNvContentPartPr/>
                <p14:nvPr/>
              </p14:nvContentPartPr>
              <p14:xfrm>
                <a:off x="1278094" y="4392087"/>
                <a:ext cx="239400" cy="3740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38B081E3-A438-4B4B-AC66-C1F1151487E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269454" y="4383087"/>
                  <a:ext cx="25704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D6FD7AB-97C1-40A3-BF26-68236987926A}"/>
                    </a:ext>
                  </a:extLst>
                </p14:cNvPr>
                <p14:cNvContentPartPr/>
                <p14:nvPr/>
              </p14:nvContentPartPr>
              <p14:xfrm>
                <a:off x="1581934" y="4221807"/>
                <a:ext cx="192600" cy="3664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D6FD7AB-97C1-40A3-BF26-68236987926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573294" y="4212807"/>
                  <a:ext cx="21024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3794525-DDA7-4FE0-B690-6A429D6BC572}"/>
                    </a:ext>
                  </a:extLst>
                </p14:cNvPr>
                <p14:cNvContentPartPr/>
                <p14:nvPr/>
              </p14:nvContentPartPr>
              <p14:xfrm>
                <a:off x="1871734" y="3987087"/>
                <a:ext cx="93600" cy="5774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3794525-DDA7-4FE0-B690-6A429D6BC57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862734" y="3978087"/>
                  <a:ext cx="111240" cy="59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6851697-2DAD-42F1-9BE4-DF8AD6C4B2AA}"/>
                    </a:ext>
                  </a:extLst>
                </p14:cNvPr>
                <p14:cNvContentPartPr/>
                <p14:nvPr/>
              </p14:nvContentPartPr>
              <p14:xfrm>
                <a:off x="2019334" y="4320087"/>
                <a:ext cx="277200" cy="3081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6851697-2DAD-42F1-9BE4-DF8AD6C4B2A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010334" y="4311447"/>
                  <a:ext cx="29484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27A2D7F7-69D5-4126-B2B5-040FCB6FF79F}"/>
                    </a:ext>
                  </a:extLst>
                </p14:cNvPr>
                <p14:cNvContentPartPr/>
                <p14:nvPr/>
              </p14:nvContentPartPr>
              <p14:xfrm>
                <a:off x="2273854" y="4210647"/>
                <a:ext cx="232560" cy="4597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27A2D7F7-69D5-4126-B2B5-040FCB6FF79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265214" y="4201647"/>
                  <a:ext cx="25020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005125E-2C2B-4CAC-AE7B-A7E2221DA33E}"/>
                    </a:ext>
                  </a:extLst>
                </p14:cNvPr>
                <p14:cNvContentPartPr/>
                <p14:nvPr/>
              </p14:nvContentPartPr>
              <p14:xfrm>
                <a:off x="3058294" y="4154127"/>
                <a:ext cx="46440" cy="4543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005125E-2C2B-4CAC-AE7B-A7E2221DA33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049294" y="4145487"/>
                  <a:ext cx="6408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F0EC10F-19EC-4A89-985D-282DE9E57223}"/>
                    </a:ext>
                  </a:extLst>
                </p14:cNvPr>
                <p14:cNvContentPartPr/>
                <p14:nvPr/>
              </p14:nvContentPartPr>
              <p14:xfrm>
                <a:off x="2929414" y="4403967"/>
                <a:ext cx="284040" cy="457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F0EC10F-19EC-4A89-985D-282DE9E5722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920414" y="4395327"/>
                  <a:ext cx="3016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BAAED1CF-D371-45BE-9139-B36B5CB6FED1}"/>
                    </a:ext>
                  </a:extLst>
                </p14:cNvPr>
                <p14:cNvContentPartPr/>
                <p14:nvPr/>
              </p14:nvContentPartPr>
              <p14:xfrm>
                <a:off x="3246934" y="4223247"/>
                <a:ext cx="167040" cy="4363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BAAED1CF-D371-45BE-9139-B36B5CB6FED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238294" y="4214247"/>
                  <a:ext cx="18468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C99BB47-759E-4728-855F-D6F58D46C7B0}"/>
                    </a:ext>
                  </a:extLst>
                </p14:cNvPr>
                <p14:cNvContentPartPr/>
                <p14:nvPr/>
              </p14:nvContentPartPr>
              <p14:xfrm>
                <a:off x="3509014" y="4448967"/>
                <a:ext cx="371880" cy="2214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C99BB47-759E-4728-855F-D6F58D46C7B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500374" y="4440327"/>
                  <a:ext cx="38952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57D1BF0-48A4-4FD2-B23F-6225BC0575DE}"/>
                    </a:ext>
                  </a:extLst>
                </p14:cNvPr>
                <p14:cNvContentPartPr/>
                <p14:nvPr/>
              </p14:nvContentPartPr>
              <p14:xfrm>
                <a:off x="4045054" y="4371207"/>
                <a:ext cx="343800" cy="3672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57D1BF0-48A4-4FD2-B23F-6225BC0575DE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036414" y="4362207"/>
                  <a:ext cx="36144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FF474EB9-278E-4671-BF07-D8EC403D040B}"/>
                    </a:ext>
                  </a:extLst>
                </p14:cNvPr>
                <p14:cNvContentPartPr/>
                <p14:nvPr/>
              </p14:nvContentPartPr>
              <p14:xfrm>
                <a:off x="4522414" y="4483527"/>
                <a:ext cx="50760" cy="2581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FF474EB9-278E-4671-BF07-D8EC403D040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513774" y="4474887"/>
                  <a:ext cx="6840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B2C69916-9FB8-4BC8-82E7-489B4CB0F870}"/>
                    </a:ext>
                  </a:extLst>
                </p14:cNvPr>
                <p14:cNvContentPartPr/>
                <p14:nvPr/>
              </p14:nvContentPartPr>
              <p14:xfrm>
                <a:off x="4691254" y="4519167"/>
                <a:ext cx="199800" cy="3211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B2C69916-9FB8-4BC8-82E7-489B4CB0F87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682614" y="4510167"/>
                  <a:ext cx="21744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9C00F79C-CE80-404B-B9F8-164B79A887E0}"/>
                    </a:ext>
                  </a:extLst>
                </p14:cNvPr>
                <p14:cNvContentPartPr/>
                <p14:nvPr/>
              </p14:nvContentPartPr>
              <p14:xfrm>
                <a:off x="4976014" y="4479927"/>
                <a:ext cx="217080" cy="3319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9C00F79C-CE80-404B-B9F8-164B79A887E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967374" y="4470927"/>
                  <a:ext cx="23472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500F16D-83DD-4334-8B5A-24C5B869F020}"/>
                    </a:ext>
                  </a:extLst>
                </p14:cNvPr>
                <p14:cNvContentPartPr/>
                <p14:nvPr/>
              </p14:nvContentPartPr>
              <p14:xfrm>
                <a:off x="5256814" y="4416927"/>
                <a:ext cx="348120" cy="3301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500F16D-83DD-4334-8B5A-24C5B869F02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248174" y="4407927"/>
                  <a:ext cx="36576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30867FA0-C31C-437B-B95B-ABF351FAC467}"/>
                    </a:ext>
                  </a:extLst>
                </p14:cNvPr>
                <p14:cNvContentPartPr/>
                <p14:nvPr/>
              </p14:nvContentPartPr>
              <p14:xfrm>
                <a:off x="5607454" y="4340967"/>
                <a:ext cx="378000" cy="4525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30867FA0-C31C-437B-B95B-ABF351FAC467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598454" y="4331967"/>
                  <a:ext cx="39564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24A0A5E-1926-4622-92B6-696E0DF10DF5}"/>
                    </a:ext>
                  </a:extLst>
                </p14:cNvPr>
                <p14:cNvContentPartPr/>
                <p14:nvPr/>
              </p14:nvContentPartPr>
              <p14:xfrm>
                <a:off x="4541854" y="4232247"/>
                <a:ext cx="12960" cy="172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24A0A5E-1926-4622-92B6-696E0DF10DF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533214" y="4223607"/>
                  <a:ext cx="306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D95D1EBF-F1B0-4DED-B90A-B780A19B0771}"/>
                    </a:ext>
                  </a:extLst>
                </p14:cNvPr>
                <p14:cNvContentPartPr/>
                <p14:nvPr/>
              </p14:nvContentPartPr>
              <p14:xfrm>
                <a:off x="4657414" y="4243047"/>
                <a:ext cx="82440" cy="547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D95D1EBF-F1B0-4DED-B90A-B780A19B0771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648774" y="4234047"/>
                  <a:ext cx="1000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A30539A2-1189-406B-85FF-09686CBB9F0D}"/>
                    </a:ext>
                  </a:extLst>
                </p14:cNvPr>
                <p14:cNvContentPartPr/>
                <p14:nvPr/>
              </p14:nvContentPartPr>
              <p14:xfrm>
                <a:off x="1698214" y="114927"/>
                <a:ext cx="213480" cy="3787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A30539A2-1189-406B-85FF-09686CBB9F0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689214" y="106287"/>
                  <a:ext cx="23112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A693B7BF-D18A-4B8F-B530-69BA63BDFB31}"/>
                    </a:ext>
                  </a:extLst>
                </p14:cNvPr>
                <p14:cNvContentPartPr/>
                <p14:nvPr/>
              </p14:nvContentPartPr>
              <p14:xfrm>
                <a:off x="1984774" y="68847"/>
                <a:ext cx="176400" cy="4734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A693B7BF-D18A-4B8F-B530-69BA63BDFB3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976134" y="60207"/>
                  <a:ext cx="194040" cy="49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A55A4125-2466-4D9D-B5EF-BD2567940CD7}"/>
                    </a:ext>
                  </a:extLst>
                </p14:cNvPr>
                <p14:cNvContentPartPr/>
                <p14:nvPr/>
              </p14:nvContentPartPr>
              <p14:xfrm>
                <a:off x="1905574" y="430647"/>
                <a:ext cx="407520" cy="1011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A55A4125-2466-4D9D-B5EF-BD2567940CD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896934" y="421647"/>
                  <a:ext cx="4251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F42A3AEE-615E-4E80-A08D-A2484C650EE1}"/>
                    </a:ext>
                  </a:extLst>
                </p14:cNvPr>
                <p14:cNvContentPartPr/>
                <p14:nvPr/>
              </p14:nvContentPartPr>
              <p14:xfrm>
                <a:off x="412654" y="179367"/>
                <a:ext cx="61920" cy="4557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F42A3AEE-615E-4E80-A08D-A2484C650EE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04014" y="170367"/>
                  <a:ext cx="7956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78A2215-A99B-4B14-8256-68AE8B9A10E1}"/>
                    </a:ext>
                  </a:extLst>
                </p14:cNvPr>
                <p14:cNvContentPartPr/>
                <p14:nvPr/>
              </p14:nvContentPartPr>
              <p14:xfrm>
                <a:off x="424534" y="162447"/>
                <a:ext cx="332280" cy="3834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78A2215-A99B-4B14-8256-68AE8B9A10E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15534" y="153447"/>
                  <a:ext cx="34992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9EA3141-5B4C-4C59-B0CD-2C41CCCCB4A1}"/>
                    </a:ext>
                  </a:extLst>
                </p14:cNvPr>
                <p14:cNvContentPartPr/>
                <p14:nvPr/>
              </p14:nvContentPartPr>
              <p14:xfrm>
                <a:off x="806854" y="218967"/>
                <a:ext cx="28080" cy="3668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9EA3141-5B4C-4C59-B0CD-2C41CCCCB4A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97854" y="210327"/>
                  <a:ext cx="4572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1C2715CE-92C9-4BC3-8DD2-CA0F6697CA8C}"/>
                    </a:ext>
                  </a:extLst>
                </p14:cNvPr>
                <p14:cNvContentPartPr/>
                <p14:nvPr/>
              </p14:nvContentPartPr>
              <p14:xfrm>
                <a:off x="815134" y="202047"/>
                <a:ext cx="170280" cy="1767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1C2715CE-92C9-4BC3-8DD2-CA0F6697CA8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06494" y="193407"/>
                  <a:ext cx="1879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5448155D-AEEF-4A6E-86FA-38C0A552426F}"/>
                    </a:ext>
                  </a:extLst>
                </p14:cNvPr>
                <p14:cNvContentPartPr/>
                <p14:nvPr/>
              </p14:nvContentPartPr>
              <p14:xfrm>
                <a:off x="970294" y="161367"/>
                <a:ext cx="251280" cy="3358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5448155D-AEEF-4A6E-86FA-38C0A552426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61654" y="152367"/>
                  <a:ext cx="26892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E78A3A33-9048-4A9D-B760-9F38C095FC62}"/>
                    </a:ext>
                  </a:extLst>
                </p14:cNvPr>
                <p14:cNvContentPartPr/>
                <p14:nvPr/>
              </p14:nvContentPartPr>
              <p14:xfrm>
                <a:off x="388894" y="88647"/>
                <a:ext cx="227880" cy="4989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E78A3A33-9048-4A9D-B760-9F38C095FC6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79894" y="79647"/>
                  <a:ext cx="24552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C74B32EA-2CE6-417C-B4F7-1576BFA1FB97}"/>
                    </a:ext>
                  </a:extLst>
                </p14:cNvPr>
                <p14:cNvContentPartPr/>
                <p14:nvPr/>
              </p14:nvContentPartPr>
              <p14:xfrm>
                <a:off x="417334" y="93327"/>
                <a:ext cx="44280" cy="5529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C74B32EA-2CE6-417C-B4F7-1576BFA1FB97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08694" y="84327"/>
                  <a:ext cx="61920" cy="5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AE3A929-5D95-4523-A6CB-8A9ECF20D86E}"/>
                    </a:ext>
                  </a:extLst>
                </p14:cNvPr>
                <p14:cNvContentPartPr/>
                <p14:nvPr/>
              </p14:nvContentPartPr>
              <p14:xfrm>
                <a:off x="5705014" y="3372567"/>
                <a:ext cx="231120" cy="4269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AE3A929-5D95-4523-A6CB-8A9ECF20D86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696374" y="3363567"/>
                  <a:ext cx="24876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627DFA2-F2C2-413F-BA27-EE4C19F2F032}"/>
                    </a:ext>
                  </a:extLst>
                </p14:cNvPr>
                <p14:cNvContentPartPr/>
                <p14:nvPr/>
              </p14:nvContentPartPr>
              <p14:xfrm>
                <a:off x="5992654" y="3555087"/>
                <a:ext cx="171720" cy="2491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627DFA2-F2C2-413F-BA27-EE4C19F2F032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984014" y="3546087"/>
                  <a:ext cx="18936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747087E-F478-4009-80AD-947E5CAB6C6C}"/>
                    </a:ext>
                  </a:extLst>
                </p14:cNvPr>
                <p14:cNvContentPartPr/>
                <p14:nvPr/>
              </p14:nvContentPartPr>
              <p14:xfrm>
                <a:off x="6329254" y="3597927"/>
                <a:ext cx="184680" cy="2307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747087E-F478-4009-80AD-947E5CAB6C6C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320254" y="3589287"/>
                  <a:ext cx="20232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B992DE1-4915-42CF-A1F8-EC639117A43F}"/>
                    </a:ext>
                  </a:extLst>
                </p14:cNvPr>
                <p14:cNvContentPartPr/>
                <p14:nvPr/>
              </p14:nvContentPartPr>
              <p14:xfrm>
                <a:off x="6629854" y="3654447"/>
                <a:ext cx="277920" cy="2444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B992DE1-4915-42CF-A1F8-EC639117A43F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620854" y="3645447"/>
                  <a:ext cx="29556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D0733A24-E706-4603-B94F-7128E9F57A60}"/>
                    </a:ext>
                  </a:extLst>
                </p14:cNvPr>
                <p14:cNvContentPartPr/>
                <p14:nvPr/>
              </p14:nvContentPartPr>
              <p14:xfrm>
                <a:off x="6996694" y="3143607"/>
                <a:ext cx="223920" cy="7214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0733A24-E706-4603-B94F-7128E9F57A60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987694" y="3134607"/>
                  <a:ext cx="241560" cy="73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38C1F58-8343-496C-8DFB-B7011079DBF7}"/>
                    </a:ext>
                  </a:extLst>
                </p14:cNvPr>
                <p14:cNvContentPartPr/>
                <p14:nvPr/>
              </p14:nvContentPartPr>
              <p14:xfrm>
                <a:off x="2706214" y="3426927"/>
                <a:ext cx="164160" cy="1519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38C1F58-8343-496C-8DFB-B7011079DBF7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697214" y="3417927"/>
                  <a:ext cx="1818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B89A857-C4A9-4CB0-A89A-B16805609B91}"/>
                    </a:ext>
                  </a:extLst>
                </p14:cNvPr>
                <p14:cNvContentPartPr/>
                <p14:nvPr/>
              </p14:nvContentPartPr>
              <p14:xfrm>
                <a:off x="2915734" y="3417927"/>
                <a:ext cx="235080" cy="2250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B89A857-C4A9-4CB0-A89A-B16805609B91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906734" y="3408927"/>
                  <a:ext cx="2527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4F6D6C2-7407-420C-927B-0FEB8B491D73}"/>
                    </a:ext>
                  </a:extLst>
                </p14:cNvPr>
                <p14:cNvContentPartPr/>
                <p14:nvPr/>
              </p14:nvContentPartPr>
              <p14:xfrm>
                <a:off x="3241894" y="3413607"/>
                <a:ext cx="153000" cy="2710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4F6D6C2-7407-420C-927B-0FEB8B491D73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232894" y="3404967"/>
                  <a:ext cx="17064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D62AABE-D542-4438-8035-F35CFC097D01}"/>
                    </a:ext>
                  </a:extLst>
                </p14:cNvPr>
                <p14:cNvContentPartPr/>
                <p14:nvPr/>
              </p14:nvContentPartPr>
              <p14:xfrm>
                <a:off x="3487414" y="3240807"/>
                <a:ext cx="374400" cy="549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D62AABE-D542-4438-8035-F35CFC097D01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478774" y="3232167"/>
                  <a:ext cx="39204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AB83EF3-C1A4-4541-B958-334333BB82B8}"/>
                    </a:ext>
                  </a:extLst>
                </p14:cNvPr>
                <p14:cNvContentPartPr/>
                <p14:nvPr/>
              </p14:nvContentPartPr>
              <p14:xfrm>
                <a:off x="3557254" y="3444927"/>
                <a:ext cx="384840" cy="27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AB83EF3-C1A4-4541-B958-334333BB82B8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548254" y="3436287"/>
                  <a:ext cx="4024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DB5D9B6-9E99-4743-A914-DFF61FA3A908}"/>
                    </a:ext>
                  </a:extLst>
                </p14:cNvPr>
                <p14:cNvContentPartPr/>
                <p14:nvPr/>
              </p14:nvContentPartPr>
              <p14:xfrm>
                <a:off x="4141174" y="3500727"/>
                <a:ext cx="134640" cy="1576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DB5D9B6-9E99-4743-A914-DFF61FA3A90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132174" y="3491727"/>
                  <a:ext cx="1522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97BFB2E-380F-4998-A3C1-249DE02841EA}"/>
                    </a:ext>
                  </a:extLst>
                </p14:cNvPr>
                <p14:cNvContentPartPr/>
                <p14:nvPr/>
              </p14:nvContentPartPr>
              <p14:xfrm>
                <a:off x="4439974" y="3150807"/>
                <a:ext cx="212760" cy="6688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97BFB2E-380F-4998-A3C1-249DE02841EA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430974" y="3141807"/>
                  <a:ext cx="230400" cy="68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F73955B-06AF-4817-B8CF-01ABAA34F646}"/>
                    </a:ext>
                  </a:extLst>
                </p14:cNvPr>
                <p14:cNvContentPartPr/>
                <p14:nvPr/>
              </p14:nvContentPartPr>
              <p14:xfrm>
                <a:off x="4453294" y="3471927"/>
                <a:ext cx="150840" cy="446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F73955B-06AF-4817-B8CF-01ABAA34F646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444654" y="3462927"/>
                  <a:ext cx="1684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EB3135C-0D5E-4C2E-AEB8-90C23E9DA323}"/>
                    </a:ext>
                  </a:extLst>
                </p14:cNvPr>
                <p14:cNvContentPartPr/>
                <p14:nvPr/>
              </p14:nvContentPartPr>
              <p14:xfrm>
                <a:off x="4874854" y="3222087"/>
                <a:ext cx="328320" cy="5590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EB3135C-0D5E-4C2E-AEB8-90C23E9DA323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866214" y="3213087"/>
                  <a:ext cx="345960" cy="57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30CFDCE0-0C87-4390-BB01-2DB65556A296}"/>
                    </a:ext>
                  </a:extLst>
                </p14:cNvPr>
                <p14:cNvContentPartPr/>
                <p14:nvPr/>
              </p14:nvContentPartPr>
              <p14:xfrm>
                <a:off x="4725454" y="3095007"/>
                <a:ext cx="537840" cy="8622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30CFDCE0-0C87-4390-BB01-2DB65556A296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716454" y="3086367"/>
                  <a:ext cx="555480" cy="87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A19AA4E5-36FE-476C-B556-51984FFB7869}"/>
                    </a:ext>
                  </a:extLst>
                </p14:cNvPr>
                <p14:cNvContentPartPr/>
                <p14:nvPr/>
              </p14:nvContentPartPr>
              <p14:xfrm>
                <a:off x="5311534" y="3079887"/>
                <a:ext cx="164520" cy="1947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A19AA4E5-36FE-476C-B556-51984FFB7869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302534" y="3071247"/>
                  <a:ext cx="18216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D0A91DAC-EBC1-4481-8A69-3D642741E0F7}"/>
                    </a:ext>
                  </a:extLst>
                </p14:cNvPr>
                <p14:cNvContentPartPr/>
                <p14:nvPr/>
              </p14:nvContentPartPr>
              <p14:xfrm>
                <a:off x="5485054" y="3088167"/>
                <a:ext cx="191160" cy="1558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D0A91DAC-EBC1-4481-8A69-3D642741E0F7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476054" y="3079527"/>
                  <a:ext cx="2088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7200143-D55F-4F61-B570-428BCA0E9BE4}"/>
                    </a:ext>
                  </a:extLst>
                </p14:cNvPr>
                <p14:cNvContentPartPr/>
                <p14:nvPr/>
              </p14:nvContentPartPr>
              <p14:xfrm>
                <a:off x="5653174" y="3086727"/>
                <a:ext cx="139320" cy="1350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7200143-D55F-4F61-B570-428BCA0E9BE4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644174" y="3078087"/>
                  <a:ext cx="1569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0DD67E35-F486-4012-998E-632BE776A041}"/>
                    </a:ext>
                  </a:extLst>
                </p14:cNvPr>
                <p14:cNvContentPartPr/>
                <p14:nvPr/>
              </p14:nvContentPartPr>
              <p14:xfrm>
                <a:off x="5818054" y="2878287"/>
                <a:ext cx="180000" cy="3618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0DD67E35-F486-4012-998E-632BE776A041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809414" y="2869287"/>
                  <a:ext cx="19764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EF64EE5A-CCCE-4B02-BE1A-768EAFF6F8F2}"/>
                    </a:ext>
                  </a:extLst>
                </p14:cNvPr>
                <p14:cNvContentPartPr/>
                <p14:nvPr/>
              </p14:nvContentPartPr>
              <p14:xfrm>
                <a:off x="5235214" y="1210047"/>
                <a:ext cx="140760" cy="5130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EF64EE5A-CCCE-4B02-BE1A-768EAFF6F8F2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226214" y="1201047"/>
                  <a:ext cx="158400" cy="53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0466A2C9-41EB-4EC0-A521-C941FC72B518}"/>
                    </a:ext>
                  </a:extLst>
                </p14:cNvPr>
                <p14:cNvContentPartPr/>
                <p14:nvPr/>
              </p14:nvContentPartPr>
              <p14:xfrm>
                <a:off x="5156734" y="1904847"/>
                <a:ext cx="125640" cy="10310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0466A2C9-41EB-4EC0-A521-C941FC72B518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148094" y="1896207"/>
                  <a:ext cx="143280" cy="10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09E2C2BB-DB14-4EB5-A14C-948A86773326}"/>
                    </a:ext>
                  </a:extLst>
                </p14:cNvPr>
                <p14:cNvContentPartPr/>
                <p14:nvPr/>
              </p14:nvContentPartPr>
              <p14:xfrm>
                <a:off x="5545894" y="1196727"/>
                <a:ext cx="5364360" cy="33559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09E2C2BB-DB14-4EB5-A14C-948A86773326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536894" y="1187727"/>
                  <a:ext cx="5382000" cy="3373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CEF7DD48-A2EA-4A12-9FCD-566408D71893}"/>
                  </a:ext>
                </a:extLst>
              </p14:cNvPr>
              <p14:cNvContentPartPr/>
              <p14:nvPr/>
            </p14:nvContentPartPr>
            <p14:xfrm>
              <a:off x="7318174" y="3464727"/>
              <a:ext cx="268920" cy="36864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CEF7DD48-A2EA-4A12-9FCD-566408D71893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7309534" y="3455727"/>
                <a:ext cx="286560" cy="38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9" name="Group 168">
            <a:extLst>
              <a:ext uri="{FF2B5EF4-FFF2-40B4-BE49-F238E27FC236}">
                <a16:creationId xmlns:a16="http://schemas.microsoft.com/office/drawing/2014/main" id="{F95A3662-3573-4297-94F0-DA9CAA6473A8}"/>
              </a:ext>
            </a:extLst>
          </p:cNvPr>
          <p:cNvGrpSpPr/>
          <p:nvPr/>
        </p:nvGrpSpPr>
        <p:grpSpPr>
          <a:xfrm>
            <a:off x="48694" y="614967"/>
            <a:ext cx="11375280" cy="4294080"/>
            <a:chOff x="48694" y="614967"/>
            <a:chExt cx="11375280" cy="429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A3DD247C-6C38-41ED-9B0B-FB7EA8C98BAA}"/>
                    </a:ext>
                  </a:extLst>
                </p14:cNvPr>
                <p14:cNvContentPartPr/>
                <p14:nvPr/>
              </p14:nvContentPartPr>
              <p14:xfrm>
                <a:off x="108814" y="1201767"/>
                <a:ext cx="2636280" cy="27781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A3DD247C-6C38-41ED-9B0B-FB7EA8C98BAA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00174" y="1193127"/>
                  <a:ext cx="2653920" cy="27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1BE8577B-F6F0-4CC8-B9F9-86AB2E205E23}"/>
                    </a:ext>
                  </a:extLst>
                </p14:cNvPr>
                <p14:cNvContentPartPr/>
                <p14:nvPr/>
              </p14:nvContentPartPr>
              <p14:xfrm>
                <a:off x="1383934" y="1209687"/>
                <a:ext cx="10040040" cy="30610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1BE8577B-F6F0-4CC8-B9F9-86AB2E205E23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375294" y="1200687"/>
                  <a:ext cx="10057680" cy="30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2382F5FA-4556-47AA-A337-11629876E3C3}"/>
                    </a:ext>
                  </a:extLst>
                </p14:cNvPr>
                <p14:cNvContentPartPr/>
                <p14:nvPr/>
              </p14:nvContentPartPr>
              <p14:xfrm>
                <a:off x="48694" y="614967"/>
                <a:ext cx="1416240" cy="42940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2382F5FA-4556-47AA-A337-11629876E3C3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9694" y="605967"/>
                  <a:ext cx="1433880" cy="431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0AD12664-79B7-4217-9BFE-4097EC6B9891}"/>
              </a:ext>
            </a:extLst>
          </p:cNvPr>
          <p:cNvGrpSpPr/>
          <p:nvPr/>
        </p:nvGrpSpPr>
        <p:grpSpPr>
          <a:xfrm>
            <a:off x="738094" y="5072847"/>
            <a:ext cx="495720" cy="339480"/>
            <a:chOff x="738094" y="5072847"/>
            <a:chExt cx="495720" cy="33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615CFC72-5A44-4C7B-9487-ACFF25C36020}"/>
                    </a:ext>
                  </a:extLst>
                </p14:cNvPr>
                <p14:cNvContentPartPr/>
                <p14:nvPr/>
              </p14:nvContentPartPr>
              <p14:xfrm>
                <a:off x="738094" y="5093727"/>
                <a:ext cx="19800" cy="2527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615CFC72-5A44-4C7B-9487-ACFF25C36020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29454" y="5084727"/>
                  <a:ext cx="3744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F4EB10FD-5530-4B47-BF6E-0636AFFAFAB3}"/>
                    </a:ext>
                  </a:extLst>
                </p14:cNvPr>
                <p14:cNvContentPartPr/>
                <p14:nvPr/>
              </p14:nvContentPartPr>
              <p14:xfrm>
                <a:off x="785254" y="5072847"/>
                <a:ext cx="165240" cy="3164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F4EB10FD-5530-4B47-BF6E-0636AFFAFAB3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76614" y="5063847"/>
                  <a:ext cx="18288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305B65EE-879D-4505-8FEE-3D772B8E39A4}"/>
                    </a:ext>
                  </a:extLst>
                </p14:cNvPr>
                <p14:cNvContentPartPr/>
                <p14:nvPr/>
              </p14:nvContentPartPr>
              <p14:xfrm>
                <a:off x="1092694" y="5236287"/>
                <a:ext cx="141120" cy="1760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305B65EE-879D-4505-8FEE-3D772B8E39A4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83694" y="5227647"/>
                  <a:ext cx="158760" cy="19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66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4563C410-034C-4ABA-930E-8A84776AC1C0}"/>
                  </a:ext>
                </a:extLst>
              </p14:cNvPr>
              <p14:cNvContentPartPr/>
              <p14:nvPr/>
            </p14:nvContentPartPr>
            <p14:xfrm>
              <a:off x="730174" y="5031087"/>
              <a:ext cx="69120" cy="41976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4563C410-034C-4ABA-930E-8A84776AC1C0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721174" y="5022447"/>
                <a:ext cx="86760" cy="43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68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56A5FFF0-07A9-44F4-83E0-771E1FACE5F6}"/>
                  </a:ext>
                </a:extLst>
              </p14:cNvPr>
              <p14:cNvContentPartPr/>
              <p14:nvPr/>
            </p14:nvContentPartPr>
            <p14:xfrm>
              <a:off x="766534" y="5048367"/>
              <a:ext cx="198720" cy="34848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56A5FFF0-07A9-44F4-83E0-771E1FACE5F6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757534" y="5039367"/>
                <a:ext cx="21636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70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5F878947-9ABB-4C22-B243-E496CB30F535}"/>
                  </a:ext>
                </a:extLst>
              </p14:cNvPr>
              <p14:cNvContentPartPr/>
              <p14:nvPr/>
            </p14:nvContentPartPr>
            <p14:xfrm>
              <a:off x="1079374" y="5239527"/>
              <a:ext cx="186480" cy="24876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5F878947-9ABB-4C22-B243-E496CB30F535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1070734" y="5230527"/>
                <a:ext cx="20412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72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1EE4EAAC-E599-4C94-89A5-30A6EA84A3D1}"/>
                  </a:ext>
                </a:extLst>
              </p14:cNvPr>
              <p14:cNvContentPartPr/>
              <p14:nvPr/>
            </p14:nvContentPartPr>
            <p14:xfrm>
              <a:off x="1599214" y="5202807"/>
              <a:ext cx="146160" cy="46476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1EE4EAAC-E599-4C94-89A5-30A6EA84A3D1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1590574" y="5193807"/>
                <a:ext cx="163800" cy="48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74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FBF00838-B496-458B-BB14-C040F43D435C}"/>
                  </a:ext>
                </a:extLst>
              </p14:cNvPr>
              <p14:cNvContentPartPr/>
              <p14:nvPr/>
            </p14:nvContentPartPr>
            <p14:xfrm>
              <a:off x="1560334" y="5107407"/>
              <a:ext cx="118440" cy="31212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FBF00838-B496-458B-BB14-C040F43D435C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1551334" y="5098407"/>
                <a:ext cx="13608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76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E2DC30AD-4593-4CA3-BCFE-8CA42C425323}"/>
                  </a:ext>
                </a:extLst>
              </p14:cNvPr>
              <p14:cNvContentPartPr/>
              <p14:nvPr/>
            </p14:nvContentPartPr>
            <p14:xfrm>
              <a:off x="1862374" y="5249247"/>
              <a:ext cx="91440" cy="19692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E2DC30AD-4593-4CA3-BCFE-8CA42C425323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1853374" y="5240607"/>
                <a:ext cx="10908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78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440BB4FF-F4BD-415C-82AB-962A3F5FA255}"/>
                  </a:ext>
                </a:extLst>
              </p14:cNvPr>
              <p14:cNvContentPartPr/>
              <p14:nvPr/>
            </p14:nvContentPartPr>
            <p14:xfrm>
              <a:off x="2056054" y="5258607"/>
              <a:ext cx="288000" cy="21816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440BB4FF-F4BD-415C-82AB-962A3F5FA255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2047414" y="5249607"/>
                <a:ext cx="30564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0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40015BE9-90F5-47B7-AA69-56A10B6FEE15}"/>
                  </a:ext>
                </a:extLst>
              </p14:cNvPr>
              <p14:cNvContentPartPr/>
              <p14:nvPr/>
            </p14:nvContentPartPr>
            <p14:xfrm>
              <a:off x="2538814" y="5208927"/>
              <a:ext cx="262080" cy="24336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40015BE9-90F5-47B7-AA69-56A10B6FEE15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2529814" y="5200287"/>
                <a:ext cx="27972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2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EE2D0A76-7B78-470C-A2F0-B4699983BD1C}"/>
                  </a:ext>
                </a:extLst>
              </p14:cNvPr>
              <p14:cNvContentPartPr/>
              <p14:nvPr/>
            </p14:nvContentPartPr>
            <p14:xfrm>
              <a:off x="2859934" y="5259327"/>
              <a:ext cx="259560" cy="23688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EE2D0A76-7B78-470C-A2F0-B4699983BD1C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2851294" y="5250687"/>
                <a:ext cx="27720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4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C40B663E-91C2-4685-B05C-52F25E52C3E3}"/>
                  </a:ext>
                </a:extLst>
              </p14:cNvPr>
              <p14:cNvContentPartPr/>
              <p14:nvPr/>
            </p14:nvContentPartPr>
            <p14:xfrm>
              <a:off x="3227854" y="5365887"/>
              <a:ext cx="177840" cy="25164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C40B663E-91C2-4685-B05C-52F25E52C3E3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3219214" y="5356887"/>
                <a:ext cx="19548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6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F1CCF30C-263E-43FD-8B8C-8F6581F74CCB}"/>
                  </a:ext>
                </a:extLst>
              </p14:cNvPr>
              <p14:cNvContentPartPr/>
              <p14:nvPr/>
            </p14:nvContentPartPr>
            <p14:xfrm>
              <a:off x="3461134" y="5133327"/>
              <a:ext cx="75600" cy="44460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F1CCF30C-263E-43FD-8B8C-8F6581F74CCB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3452494" y="5124687"/>
                <a:ext cx="93240" cy="46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8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4BE637F7-37EC-4D51-A4C1-E50FCF431599}"/>
                  </a:ext>
                </a:extLst>
              </p14:cNvPr>
              <p14:cNvContentPartPr/>
              <p14:nvPr/>
            </p14:nvContentPartPr>
            <p14:xfrm>
              <a:off x="3394534" y="5295327"/>
              <a:ext cx="152280" cy="6372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4BE637F7-37EC-4D51-A4C1-E50FCF431599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3385894" y="5286687"/>
                <a:ext cx="16992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90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83F5DD37-FAB6-4BF2-B09E-356DF3382862}"/>
                  </a:ext>
                </a:extLst>
              </p14:cNvPr>
              <p14:cNvContentPartPr/>
              <p14:nvPr/>
            </p14:nvContentPartPr>
            <p14:xfrm>
              <a:off x="6083734" y="501207"/>
              <a:ext cx="5717520" cy="507168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83F5DD37-FAB6-4BF2-B09E-356DF3382862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6074734" y="492567"/>
                <a:ext cx="5735160" cy="508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92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4E4C6044-3EEB-4705-97E5-4058BAFE0829}"/>
                  </a:ext>
                </a:extLst>
              </p14:cNvPr>
              <p14:cNvContentPartPr/>
              <p14:nvPr/>
            </p14:nvContentPartPr>
            <p14:xfrm>
              <a:off x="5941894" y="458007"/>
              <a:ext cx="472680" cy="61164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4E4C6044-3EEB-4705-97E5-4058BAFE0829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5933254" y="449367"/>
                <a:ext cx="490320" cy="629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13" name="Group 212">
            <a:extLst>
              <a:ext uri="{FF2B5EF4-FFF2-40B4-BE49-F238E27FC236}">
                <a16:creationId xmlns:a16="http://schemas.microsoft.com/office/drawing/2014/main" id="{61CE827C-61DB-4DC9-B9B2-AA98A353B984}"/>
              </a:ext>
            </a:extLst>
          </p:cNvPr>
          <p:cNvGrpSpPr/>
          <p:nvPr/>
        </p:nvGrpSpPr>
        <p:grpSpPr>
          <a:xfrm>
            <a:off x="3984214" y="4890327"/>
            <a:ext cx="4934160" cy="1650240"/>
            <a:chOff x="3984214" y="4890327"/>
            <a:chExt cx="4934160" cy="16502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61A20DED-1A24-48AB-BBBE-A01F2DB90408}"/>
                    </a:ext>
                  </a:extLst>
                </p14:cNvPr>
                <p14:cNvContentPartPr/>
                <p14:nvPr/>
              </p14:nvContentPartPr>
              <p14:xfrm>
                <a:off x="4019854" y="5072127"/>
                <a:ext cx="516600" cy="5464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61A20DED-1A24-48AB-BBBE-A01F2DB90408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011214" y="5063127"/>
                  <a:ext cx="53424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8E116549-A188-48E0-821A-78D0375975B4}"/>
                    </a:ext>
                  </a:extLst>
                </p14:cNvPr>
                <p14:cNvContentPartPr/>
                <p14:nvPr/>
              </p14:nvContentPartPr>
              <p14:xfrm>
                <a:off x="3984214" y="5295327"/>
                <a:ext cx="261000" cy="1836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8E116549-A188-48E0-821A-78D0375975B4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3975574" y="5286687"/>
                  <a:ext cx="2786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0F0B796C-3287-48B2-96CA-C1F32148635D}"/>
                    </a:ext>
                  </a:extLst>
                </p14:cNvPr>
                <p14:cNvContentPartPr/>
                <p14:nvPr/>
              </p14:nvContentPartPr>
              <p14:xfrm>
                <a:off x="4865494" y="4890327"/>
                <a:ext cx="1449360" cy="12801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0F0B796C-3287-48B2-96CA-C1F32148635D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4856854" y="4881327"/>
                  <a:ext cx="1467000" cy="12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864826BD-597B-4584-A964-E8972FA46F75}"/>
                    </a:ext>
                  </a:extLst>
                </p14:cNvPr>
                <p14:cNvContentPartPr/>
                <p14:nvPr/>
              </p14:nvContentPartPr>
              <p14:xfrm>
                <a:off x="6565774" y="5332407"/>
                <a:ext cx="1846800" cy="8654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864826BD-597B-4584-A964-E8972FA46F75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6557134" y="5323767"/>
                  <a:ext cx="1864440" cy="88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2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E8E4A07C-635D-4020-87EF-C2704AD9905C}"/>
                    </a:ext>
                  </a:extLst>
                </p14:cNvPr>
                <p14:cNvContentPartPr/>
                <p14:nvPr/>
              </p14:nvContentPartPr>
              <p14:xfrm>
                <a:off x="7576654" y="5118927"/>
                <a:ext cx="19800" cy="21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E8E4A07C-635D-4020-87EF-C2704AD9905C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7568014" y="5109927"/>
                  <a:ext cx="3744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4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2AB0C328-3EE3-47B7-8FFF-479CBCA4E4D6}"/>
                    </a:ext>
                  </a:extLst>
                </p14:cNvPr>
                <p14:cNvContentPartPr/>
                <p14:nvPr/>
              </p14:nvContentPartPr>
              <p14:xfrm>
                <a:off x="8619934" y="5686287"/>
                <a:ext cx="360" cy="3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2AB0C328-3EE3-47B7-8FFF-479CBCA4E4D6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8610934" y="567764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91834FEA-BE43-404D-9E52-7B8D295F3E2D}"/>
                    </a:ext>
                  </a:extLst>
                </p14:cNvPr>
                <p14:cNvContentPartPr/>
                <p14:nvPr/>
              </p14:nvContentPartPr>
              <p14:xfrm>
                <a:off x="8336974" y="5015247"/>
                <a:ext cx="581400" cy="6181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91834FEA-BE43-404D-9E52-7B8D295F3E2D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8327974" y="5006247"/>
                  <a:ext cx="599040" cy="63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3A944B9C-2633-4549-B300-117C2BC90B82}"/>
                    </a:ext>
                  </a:extLst>
                </p14:cNvPr>
                <p14:cNvContentPartPr/>
                <p14:nvPr/>
              </p14:nvContentPartPr>
              <p14:xfrm>
                <a:off x="8611294" y="5882847"/>
                <a:ext cx="113760" cy="11232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3A944B9C-2633-4549-B300-117C2BC90B82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8602654" y="5874207"/>
                  <a:ext cx="1314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4FF4BE9F-5078-4FD4-B7B7-FD672807B70A}"/>
                    </a:ext>
                  </a:extLst>
                </p14:cNvPr>
                <p14:cNvContentPartPr/>
                <p14:nvPr/>
              </p14:nvContentPartPr>
              <p14:xfrm>
                <a:off x="8663494" y="5863407"/>
                <a:ext cx="101160" cy="1263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4FF4BE9F-5078-4FD4-B7B7-FD672807B70A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8654494" y="5854767"/>
                  <a:ext cx="1188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2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7FCF77A7-2DB2-40EB-98FB-5093120F36B4}"/>
                    </a:ext>
                  </a:extLst>
                </p14:cNvPr>
                <p14:cNvContentPartPr/>
                <p14:nvPr/>
              </p14:nvContentPartPr>
              <p14:xfrm>
                <a:off x="4387414" y="6174447"/>
                <a:ext cx="147960" cy="19116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7FCF77A7-2DB2-40EB-98FB-5093120F36B4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4378774" y="6165447"/>
                  <a:ext cx="1656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4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8AEE748A-516F-4A04-9899-687F26255183}"/>
                    </a:ext>
                  </a:extLst>
                </p14:cNvPr>
                <p14:cNvContentPartPr/>
                <p14:nvPr/>
              </p14:nvContentPartPr>
              <p14:xfrm>
                <a:off x="4617814" y="6044487"/>
                <a:ext cx="160200" cy="23400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8AEE748A-516F-4A04-9899-687F26255183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4609174" y="6035847"/>
                  <a:ext cx="1778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6831120A-FCDD-47E1-8C03-BE4BAEE25F72}"/>
                    </a:ext>
                  </a:extLst>
                </p14:cNvPr>
                <p14:cNvContentPartPr/>
                <p14:nvPr/>
              </p14:nvContentPartPr>
              <p14:xfrm>
                <a:off x="5230534" y="6155727"/>
                <a:ext cx="457560" cy="38484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6831120A-FCDD-47E1-8C03-BE4BAEE25F72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5221894" y="6146727"/>
                  <a:ext cx="47520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88632AD5-001B-4EBE-A73E-E4530D572BCB}"/>
                    </a:ext>
                  </a:extLst>
                </p14:cNvPr>
                <p14:cNvContentPartPr/>
                <p14:nvPr/>
              </p14:nvContentPartPr>
              <p14:xfrm>
                <a:off x="5674774" y="6211527"/>
                <a:ext cx="372600" cy="23220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88632AD5-001B-4EBE-A73E-E4530D572BCB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5665774" y="6202887"/>
                  <a:ext cx="39024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0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ADDF5907-A257-41D0-9701-B1796EC62361}"/>
                    </a:ext>
                  </a:extLst>
                </p14:cNvPr>
                <p14:cNvContentPartPr/>
                <p14:nvPr/>
              </p14:nvContentPartPr>
              <p14:xfrm>
                <a:off x="6106414" y="6266967"/>
                <a:ext cx="47160" cy="19512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ADDF5907-A257-41D0-9701-B1796EC62361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6097414" y="6257967"/>
                  <a:ext cx="648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2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71FAE06F-5D58-4C19-833D-63E5D4F72852}"/>
                    </a:ext>
                  </a:extLst>
                </p14:cNvPr>
                <p14:cNvContentPartPr/>
                <p14:nvPr/>
              </p14:nvContentPartPr>
              <p14:xfrm>
                <a:off x="6117934" y="6030087"/>
                <a:ext cx="40320" cy="1332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71FAE06F-5D58-4C19-833D-63E5D4F72852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6109294" y="6021447"/>
                  <a:ext cx="57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4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2A7AC4ED-7331-41F0-8130-565055624B84}"/>
                    </a:ext>
                  </a:extLst>
                </p14:cNvPr>
                <p14:cNvContentPartPr/>
                <p14:nvPr/>
              </p14:nvContentPartPr>
              <p14:xfrm>
                <a:off x="6343654" y="5925327"/>
                <a:ext cx="42840" cy="46980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2A7AC4ED-7331-41F0-8130-565055624B84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6335014" y="5916687"/>
                  <a:ext cx="60480" cy="48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950FEAF1-8153-4072-AAEA-A7472F5E967C}"/>
                    </a:ext>
                  </a:extLst>
                </p14:cNvPr>
                <p14:cNvContentPartPr/>
                <p14:nvPr/>
              </p14:nvContentPartPr>
              <p14:xfrm>
                <a:off x="6264814" y="6116487"/>
                <a:ext cx="196920" cy="7308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950FEAF1-8153-4072-AAEA-A7472F5E967C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6256174" y="6107847"/>
                  <a:ext cx="21456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8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54972EF8-8CDF-4E6A-BB03-1005F3C83694}"/>
                    </a:ext>
                  </a:extLst>
                </p14:cNvPr>
                <p14:cNvContentPartPr/>
                <p14:nvPr/>
              </p14:nvContentPartPr>
              <p14:xfrm>
                <a:off x="6605014" y="6379287"/>
                <a:ext cx="360" cy="36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54972EF8-8CDF-4E6A-BB03-1005F3C83694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6596374" y="637064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97777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C893BBF8-F1C2-488A-8C35-006F54FC95AC}"/>
                  </a:ext>
                </a:extLst>
              </p14:cNvPr>
              <p14:cNvContentPartPr/>
              <p14:nvPr/>
            </p14:nvContentPartPr>
            <p14:xfrm>
              <a:off x="4945774" y="3248007"/>
              <a:ext cx="1250640" cy="14148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C893BBF8-F1C2-488A-8C35-006F54FC95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37134" y="3239007"/>
                <a:ext cx="126828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6F086E69-AC4F-49FE-8963-EA1A504127D7}"/>
                  </a:ext>
                </a:extLst>
              </p14:cNvPr>
              <p14:cNvContentPartPr/>
              <p14:nvPr/>
            </p14:nvContentPartPr>
            <p14:xfrm>
              <a:off x="2003854" y="197007"/>
              <a:ext cx="362880" cy="2559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6F086E69-AC4F-49FE-8963-EA1A504127D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95214" y="188367"/>
                <a:ext cx="38052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D9085A6B-87AA-45EB-9E7C-D2073FCFA666}"/>
                  </a:ext>
                </a:extLst>
              </p14:cNvPr>
              <p14:cNvContentPartPr/>
              <p14:nvPr/>
            </p14:nvContentPartPr>
            <p14:xfrm>
              <a:off x="688054" y="1064607"/>
              <a:ext cx="4116960" cy="26604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D9085A6B-87AA-45EB-9E7C-D2073FCFA66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9054" y="1055967"/>
                <a:ext cx="413460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44AF423F-9DF0-4E41-AA9E-8161BC0AA69F}"/>
                  </a:ext>
                </a:extLst>
              </p14:cNvPr>
              <p14:cNvContentPartPr/>
              <p14:nvPr/>
            </p14:nvContentPartPr>
            <p14:xfrm>
              <a:off x="7133854" y="3094287"/>
              <a:ext cx="4273200" cy="35352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44AF423F-9DF0-4E41-AA9E-8161BC0AA69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125214" y="3085287"/>
                <a:ext cx="4290840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967E69B3-2428-4024-8445-A8BBC0FDAEA6}"/>
                  </a:ext>
                </a:extLst>
              </p14:cNvPr>
              <p14:cNvContentPartPr/>
              <p14:nvPr/>
            </p14:nvContentPartPr>
            <p14:xfrm>
              <a:off x="849334" y="308967"/>
              <a:ext cx="3083400" cy="13752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967E69B3-2428-4024-8445-A8BBC0FDAEA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5334" y="201327"/>
                <a:ext cx="319104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BCE918AC-28DE-454B-8361-8799D79E00DA}"/>
                  </a:ext>
                </a:extLst>
              </p14:cNvPr>
              <p14:cNvContentPartPr/>
              <p14:nvPr/>
            </p14:nvContentPartPr>
            <p14:xfrm>
              <a:off x="2336854" y="2687127"/>
              <a:ext cx="2254680" cy="237708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BCE918AC-28DE-454B-8361-8799D79E00D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82854" y="2579127"/>
                <a:ext cx="2362320" cy="259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B2D54FA-B119-40CF-97BB-9A3ADD2CFB8B}"/>
                  </a:ext>
                </a:extLst>
              </p14:cNvPr>
              <p14:cNvContentPartPr/>
              <p14:nvPr/>
            </p14:nvContentPartPr>
            <p14:xfrm>
              <a:off x="2222374" y="2659047"/>
              <a:ext cx="2430360" cy="23824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B2D54FA-B119-40CF-97BB-9A3ADD2CFB8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13734" y="2650047"/>
                <a:ext cx="2448000" cy="240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C397546-E9D3-4153-B786-7BF05CB78E8F}"/>
                  </a:ext>
                </a:extLst>
              </p14:cNvPr>
              <p14:cNvContentPartPr/>
              <p14:nvPr/>
            </p14:nvContentPartPr>
            <p14:xfrm>
              <a:off x="2444134" y="2480847"/>
              <a:ext cx="208800" cy="3618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C397546-E9D3-4153-B786-7BF05CB78E8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35134" y="2472207"/>
                <a:ext cx="226440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5949B26-D6B0-48A9-ABC3-E6F05B905A5F}"/>
                  </a:ext>
                </a:extLst>
              </p14:cNvPr>
              <p14:cNvContentPartPr/>
              <p14:nvPr/>
            </p14:nvContentPartPr>
            <p14:xfrm>
              <a:off x="2742214" y="2536287"/>
              <a:ext cx="179280" cy="1728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5949B26-D6B0-48A9-ABC3-E6F05B905A5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733574" y="2527647"/>
                <a:ext cx="19692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066CA56-D23D-4A2D-9891-20138A4C5181}"/>
                  </a:ext>
                </a:extLst>
              </p14:cNvPr>
              <p14:cNvContentPartPr/>
              <p14:nvPr/>
            </p14:nvContentPartPr>
            <p14:xfrm>
              <a:off x="2951014" y="2455647"/>
              <a:ext cx="60480" cy="2545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066CA56-D23D-4A2D-9891-20138A4C518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42374" y="2446647"/>
                <a:ext cx="7812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58DEA55-1EFE-45D4-8DEA-16F4D36D630A}"/>
                  </a:ext>
                </a:extLst>
              </p14:cNvPr>
              <p14:cNvContentPartPr/>
              <p14:nvPr/>
            </p14:nvContentPartPr>
            <p14:xfrm>
              <a:off x="3122374" y="2382207"/>
              <a:ext cx="158040" cy="2840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58DEA55-1EFE-45D4-8DEA-16F4D36D630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113374" y="2373207"/>
                <a:ext cx="17568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F7AF3BD-0DF9-43B1-9847-F8AF220BC79E}"/>
                  </a:ext>
                </a:extLst>
              </p14:cNvPr>
              <p14:cNvContentPartPr/>
              <p14:nvPr/>
            </p14:nvContentPartPr>
            <p14:xfrm>
              <a:off x="3358174" y="2439807"/>
              <a:ext cx="126000" cy="2268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F7AF3BD-0DF9-43B1-9847-F8AF220BC79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349174" y="2430807"/>
                <a:ext cx="14364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E4E921C-2F20-4A40-B1EA-688DE1E03599}"/>
                  </a:ext>
                </a:extLst>
              </p14:cNvPr>
              <p14:cNvContentPartPr/>
              <p14:nvPr/>
            </p14:nvContentPartPr>
            <p14:xfrm>
              <a:off x="3625654" y="2470047"/>
              <a:ext cx="174240" cy="1764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E4E921C-2F20-4A40-B1EA-688DE1E0359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617014" y="2461407"/>
                <a:ext cx="19188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8A9B4D3-3B30-4696-AC21-AEAA73B77998}"/>
                  </a:ext>
                </a:extLst>
              </p14:cNvPr>
              <p14:cNvContentPartPr/>
              <p14:nvPr/>
            </p14:nvContentPartPr>
            <p14:xfrm>
              <a:off x="4080334" y="2998167"/>
              <a:ext cx="534600" cy="1753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8A9B4D3-3B30-4696-AC21-AEAA73B7799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071694" y="2989167"/>
                <a:ext cx="55224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C7919FC-3184-4689-82EF-016D185DD850}"/>
                  </a:ext>
                </a:extLst>
              </p14:cNvPr>
              <p14:cNvContentPartPr/>
              <p14:nvPr/>
            </p14:nvContentPartPr>
            <p14:xfrm>
              <a:off x="4703854" y="2678847"/>
              <a:ext cx="279720" cy="4417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C7919FC-3184-4689-82EF-016D185DD85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695214" y="2670207"/>
                <a:ext cx="297360" cy="45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9E342E8-E24E-4EDC-BB53-685B7CB9AE92}"/>
                  </a:ext>
                </a:extLst>
              </p14:cNvPr>
              <p14:cNvContentPartPr/>
              <p14:nvPr/>
            </p14:nvContentPartPr>
            <p14:xfrm>
              <a:off x="5050174" y="2894847"/>
              <a:ext cx="262800" cy="2556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9E342E8-E24E-4EDC-BB53-685B7CB9AE9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041534" y="2886207"/>
                <a:ext cx="28044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F85E92D-5734-4300-9994-921313BA5410}"/>
                  </a:ext>
                </a:extLst>
              </p14:cNvPr>
              <p14:cNvContentPartPr/>
              <p14:nvPr/>
            </p14:nvContentPartPr>
            <p14:xfrm>
              <a:off x="5351134" y="2780727"/>
              <a:ext cx="36000" cy="3160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F85E92D-5734-4300-9994-921313BA541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342494" y="2772087"/>
                <a:ext cx="53640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9D15E0A2-3576-412A-9AB8-B5413965C55C}"/>
                  </a:ext>
                </a:extLst>
              </p14:cNvPr>
              <p14:cNvContentPartPr/>
              <p14:nvPr/>
            </p14:nvContentPartPr>
            <p14:xfrm>
              <a:off x="5345734" y="2920047"/>
              <a:ext cx="128520" cy="648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D15E0A2-3576-412A-9AB8-B5413965C55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336734" y="2911047"/>
                <a:ext cx="14616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0626489-B4CE-46F7-9D5C-ACD744B193DB}"/>
                  </a:ext>
                </a:extLst>
              </p14:cNvPr>
              <p14:cNvContentPartPr/>
              <p14:nvPr/>
            </p14:nvContentPartPr>
            <p14:xfrm>
              <a:off x="5547694" y="2710167"/>
              <a:ext cx="267480" cy="4676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0626489-B4CE-46F7-9D5C-ACD744B193D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539054" y="2701527"/>
                <a:ext cx="285120" cy="48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F06FD91B-2507-429A-A0C1-6ED4D01485F3}"/>
                  </a:ext>
                </a:extLst>
              </p14:cNvPr>
              <p14:cNvContentPartPr/>
              <p14:nvPr/>
            </p14:nvContentPartPr>
            <p14:xfrm>
              <a:off x="5568934" y="2963247"/>
              <a:ext cx="117720" cy="223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F06FD91B-2507-429A-A0C1-6ED4D01485F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559934" y="2954247"/>
                <a:ext cx="13536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4DBB6DB1-E818-4DD3-A908-4391EB1D733C}"/>
                  </a:ext>
                </a:extLst>
              </p14:cNvPr>
              <p14:cNvContentPartPr/>
              <p14:nvPr/>
            </p14:nvContentPartPr>
            <p14:xfrm>
              <a:off x="5793214" y="3014367"/>
              <a:ext cx="205560" cy="4258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DBB6DB1-E818-4DD3-A908-4391EB1D733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784574" y="3005367"/>
                <a:ext cx="223200" cy="44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D82F6C3-3EB2-40B6-A03F-66440FC86913}"/>
                  </a:ext>
                </a:extLst>
              </p14:cNvPr>
              <p14:cNvContentPartPr/>
              <p14:nvPr/>
            </p14:nvContentPartPr>
            <p14:xfrm>
              <a:off x="6079774" y="2933007"/>
              <a:ext cx="121680" cy="2440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D82F6C3-3EB2-40B6-A03F-66440FC8691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071134" y="2924367"/>
                <a:ext cx="13932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04A277D-BAF1-4A5F-919E-CFEA0C23C1AC}"/>
                  </a:ext>
                </a:extLst>
              </p14:cNvPr>
              <p14:cNvContentPartPr/>
              <p14:nvPr/>
            </p14:nvContentPartPr>
            <p14:xfrm>
              <a:off x="6251854" y="2792967"/>
              <a:ext cx="211680" cy="4086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04A277D-BAF1-4A5F-919E-CFEA0C23C1A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242854" y="2783967"/>
                <a:ext cx="229320" cy="42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D31EA520-71EB-4569-8B49-B20DDEC8B842}"/>
                  </a:ext>
                </a:extLst>
              </p14:cNvPr>
              <p14:cNvContentPartPr/>
              <p14:nvPr/>
            </p14:nvContentPartPr>
            <p14:xfrm>
              <a:off x="6606454" y="2781087"/>
              <a:ext cx="115200" cy="4273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D31EA520-71EB-4569-8B49-B20DDEC8B84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597814" y="2772447"/>
                <a:ext cx="132840" cy="44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0F51785C-57F3-4FAB-80E7-61AA285E59A5}"/>
                  </a:ext>
                </a:extLst>
              </p14:cNvPr>
              <p14:cNvContentPartPr/>
              <p14:nvPr/>
            </p14:nvContentPartPr>
            <p14:xfrm>
              <a:off x="4362214" y="3813927"/>
              <a:ext cx="630000" cy="637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0F51785C-57F3-4FAB-80E7-61AA285E59A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353574" y="3804927"/>
                <a:ext cx="64764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0DC9D859-CE92-4345-8F7A-AC735B06B7DD}"/>
                  </a:ext>
                </a:extLst>
              </p14:cNvPr>
              <p14:cNvContentPartPr/>
              <p14:nvPr/>
            </p14:nvContentPartPr>
            <p14:xfrm>
              <a:off x="4776574" y="3198687"/>
              <a:ext cx="645120" cy="24084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0DC9D859-CE92-4345-8F7A-AC735B06B7D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767574" y="3189687"/>
                <a:ext cx="66276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AEF72C73-E965-43D1-8DAB-9AC46EA95F9F}"/>
                  </a:ext>
                </a:extLst>
              </p14:cNvPr>
              <p14:cNvContentPartPr/>
              <p14:nvPr/>
            </p14:nvContentPartPr>
            <p14:xfrm>
              <a:off x="5361574" y="4286967"/>
              <a:ext cx="383400" cy="10620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AEF72C73-E965-43D1-8DAB-9AC46EA95F9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352574" y="4278327"/>
                <a:ext cx="40104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7D8A8A7C-1279-41F8-BD98-6B464737577E}"/>
                  </a:ext>
                </a:extLst>
              </p14:cNvPr>
              <p14:cNvContentPartPr/>
              <p14:nvPr/>
            </p14:nvContentPartPr>
            <p14:xfrm>
              <a:off x="4805374" y="3173487"/>
              <a:ext cx="600480" cy="9684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7D8A8A7C-1279-41F8-BD98-6B464737577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796374" y="3164487"/>
                <a:ext cx="61812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0F2DF3B-D83A-463E-8AA7-494162A6DB62}"/>
                  </a:ext>
                </a:extLst>
              </p14:cNvPr>
              <p14:cNvContentPartPr/>
              <p14:nvPr/>
            </p14:nvContentPartPr>
            <p14:xfrm>
              <a:off x="5208214" y="3645447"/>
              <a:ext cx="277200" cy="5796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0F2DF3B-D83A-463E-8AA7-494162A6DB6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199214" y="3636807"/>
                <a:ext cx="294840" cy="59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58567CDC-D007-4564-A4EF-DAC1254CD7A1}"/>
                  </a:ext>
                </a:extLst>
              </p14:cNvPr>
              <p14:cNvContentPartPr/>
              <p14:nvPr/>
            </p14:nvContentPartPr>
            <p14:xfrm>
              <a:off x="5592694" y="4001847"/>
              <a:ext cx="170640" cy="2444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58567CDC-D007-4564-A4EF-DAC1254CD7A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583694" y="3993207"/>
                <a:ext cx="18828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0971B0A-FE42-4A6A-B815-6BF9F08A89D1}"/>
                  </a:ext>
                </a:extLst>
              </p14:cNvPr>
              <p14:cNvContentPartPr/>
              <p14:nvPr/>
            </p14:nvContentPartPr>
            <p14:xfrm>
              <a:off x="5840734" y="3842727"/>
              <a:ext cx="36720" cy="3546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0971B0A-FE42-4A6A-B815-6BF9F08A89D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831734" y="3834087"/>
                <a:ext cx="54360" cy="3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85B2EB8-616D-4C9E-AA4E-1BDE76B39B2A}"/>
                  </a:ext>
                </a:extLst>
              </p14:cNvPr>
              <p14:cNvContentPartPr/>
              <p14:nvPr/>
            </p14:nvContentPartPr>
            <p14:xfrm>
              <a:off x="5626534" y="3917607"/>
              <a:ext cx="342720" cy="914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85B2EB8-616D-4C9E-AA4E-1BDE76B39B2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617534" y="3908607"/>
                <a:ext cx="36036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D3EDBBB-DFF1-4E1D-A946-60889D4155C4}"/>
                  </a:ext>
                </a:extLst>
              </p14:cNvPr>
              <p14:cNvContentPartPr/>
              <p14:nvPr/>
            </p14:nvContentPartPr>
            <p14:xfrm>
              <a:off x="5968894" y="3879807"/>
              <a:ext cx="192960" cy="5230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D3EDBBB-DFF1-4E1D-A946-60889D4155C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960254" y="3870807"/>
                <a:ext cx="210600" cy="54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7FE9163-5348-4995-9B16-B8785B6EDAD0}"/>
                  </a:ext>
                </a:extLst>
              </p14:cNvPr>
              <p14:cNvContentPartPr/>
              <p14:nvPr/>
            </p14:nvContentPartPr>
            <p14:xfrm>
              <a:off x="6211174" y="4194447"/>
              <a:ext cx="153720" cy="2185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7FE9163-5348-4995-9B16-B8785B6EDAD0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202534" y="4185807"/>
                <a:ext cx="17136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115E2D8F-E0F8-4FB0-A108-20CC5EAD5CC1}"/>
                  </a:ext>
                </a:extLst>
              </p14:cNvPr>
              <p14:cNvContentPartPr/>
              <p14:nvPr/>
            </p14:nvContentPartPr>
            <p14:xfrm>
              <a:off x="6428254" y="4210647"/>
              <a:ext cx="149400" cy="1918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115E2D8F-E0F8-4FB0-A108-20CC5EAD5CC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419254" y="4201647"/>
                <a:ext cx="16704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69971142-4E0D-4790-BCA7-47CB3BF4C6A3}"/>
                  </a:ext>
                </a:extLst>
              </p14:cNvPr>
              <p14:cNvContentPartPr/>
              <p14:nvPr/>
            </p14:nvContentPartPr>
            <p14:xfrm>
              <a:off x="6577294" y="4257447"/>
              <a:ext cx="204840" cy="5259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69971142-4E0D-4790-BCA7-47CB3BF4C6A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568654" y="4248807"/>
                <a:ext cx="222480" cy="54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BAC12B9E-4DBC-4D70-8688-4C09AD3B5795}"/>
                  </a:ext>
                </a:extLst>
              </p14:cNvPr>
              <p14:cNvContentPartPr/>
              <p14:nvPr/>
            </p14:nvContentPartPr>
            <p14:xfrm>
              <a:off x="6885814" y="4259607"/>
              <a:ext cx="132840" cy="25344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BAC12B9E-4DBC-4D70-8688-4C09AD3B579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876814" y="4250607"/>
                <a:ext cx="15048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AA2EA6F4-5FEA-4FC0-9EEE-2D121CBFB5DD}"/>
                  </a:ext>
                </a:extLst>
              </p14:cNvPr>
              <p14:cNvContentPartPr/>
              <p14:nvPr/>
            </p14:nvContentPartPr>
            <p14:xfrm>
              <a:off x="7086334" y="4385607"/>
              <a:ext cx="225720" cy="1436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AA2EA6F4-5FEA-4FC0-9EEE-2D121CBFB5D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077694" y="4376967"/>
                <a:ext cx="24336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00D319E1-E0B6-488F-9E21-A1054AC32A28}"/>
                  </a:ext>
                </a:extLst>
              </p14:cNvPr>
              <p14:cNvContentPartPr/>
              <p14:nvPr/>
            </p14:nvContentPartPr>
            <p14:xfrm>
              <a:off x="7205854" y="4400727"/>
              <a:ext cx="229680" cy="4568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00D319E1-E0B6-488F-9E21-A1054AC32A28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196854" y="4391727"/>
                <a:ext cx="247320" cy="47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16140FE9-9680-45FE-A570-24CD9A49AE48}"/>
                  </a:ext>
                </a:extLst>
              </p14:cNvPr>
              <p14:cNvContentPartPr/>
              <p14:nvPr/>
            </p14:nvContentPartPr>
            <p14:xfrm>
              <a:off x="7518334" y="4386687"/>
              <a:ext cx="410760" cy="3247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16140FE9-9680-45FE-A570-24CD9A49AE4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509694" y="4378047"/>
                <a:ext cx="42840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AE90A259-447A-4C2F-BBE8-4438BDB0FFC2}"/>
                  </a:ext>
                </a:extLst>
              </p14:cNvPr>
              <p14:cNvContentPartPr/>
              <p14:nvPr/>
            </p14:nvContentPartPr>
            <p14:xfrm>
              <a:off x="7116214" y="4360767"/>
              <a:ext cx="91080" cy="1548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AE90A259-447A-4C2F-BBE8-4438BDB0FFC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107574" y="4352127"/>
                <a:ext cx="10872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56FA2EB1-7E23-461F-AA91-0E3723522EAA}"/>
                  </a:ext>
                </a:extLst>
              </p14:cNvPr>
              <p14:cNvContentPartPr/>
              <p14:nvPr/>
            </p14:nvContentPartPr>
            <p14:xfrm>
              <a:off x="7867534" y="4088247"/>
              <a:ext cx="240120" cy="6660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56FA2EB1-7E23-461F-AA91-0E3723522EAA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858534" y="4079607"/>
                <a:ext cx="257760" cy="68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4E650091-E632-4945-B528-83923BABC689}"/>
                  </a:ext>
                </a:extLst>
              </p14:cNvPr>
              <p14:cNvContentPartPr/>
              <p14:nvPr/>
            </p14:nvContentPartPr>
            <p14:xfrm>
              <a:off x="8297374" y="4101927"/>
              <a:ext cx="257040" cy="88344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4E650091-E632-4945-B528-83923BABC68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288374" y="4093287"/>
                <a:ext cx="274680" cy="90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91AD6610-FBF3-47CC-8E9F-F66A0D3F040A}"/>
                  </a:ext>
                </a:extLst>
              </p14:cNvPr>
              <p14:cNvContentPartPr/>
              <p14:nvPr/>
            </p14:nvContentPartPr>
            <p14:xfrm>
              <a:off x="5298574" y="4278327"/>
              <a:ext cx="583920" cy="28620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91AD6610-FBF3-47CC-8E9F-F66A0D3F040A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289574" y="4269687"/>
                <a:ext cx="60156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0D9743BA-1A55-4D4B-B61B-7084A1EAD332}"/>
                  </a:ext>
                </a:extLst>
              </p14:cNvPr>
              <p14:cNvContentPartPr/>
              <p14:nvPr/>
            </p14:nvContentPartPr>
            <p14:xfrm>
              <a:off x="2898094" y="3221367"/>
              <a:ext cx="817920" cy="29124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0D9743BA-1A55-4D4B-B61B-7084A1EAD33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889454" y="3212367"/>
                <a:ext cx="83556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711FBAB8-65B9-42FA-862E-FAF284289974}"/>
                  </a:ext>
                </a:extLst>
              </p14:cNvPr>
              <p14:cNvContentPartPr/>
              <p14:nvPr/>
            </p14:nvContentPartPr>
            <p14:xfrm>
              <a:off x="3011494" y="3463647"/>
              <a:ext cx="847440" cy="2901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711FBAB8-65B9-42FA-862E-FAF28428997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002854" y="3454647"/>
                <a:ext cx="86508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3115E0C2-47EE-4BB4-B8C2-3DBFA36BD4E4}"/>
                  </a:ext>
                </a:extLst>
              </p14:cNvPr>
              <p14:cNvContentPartPr/>
              <p14:nvPr/>
            </p14:nvContentPartPr>
            <p14:xfrm>
              <a:off x="2954254" y="3804567"/>
              <a:ext cx="1022760" cy="2109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3115E0C2-47EE-4BB4-B8C2-3DBFA36BD4E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945614" y="3795567"/>
                <a:ext cx="104040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B64AE792-7871-43B2-8E03-94F263D20EAC}"/>
                  </a:ext>
                </a:extLst>
              </p14:cNvPr>
              <p14:cNvContentPartPr/>
              <p14:nvPr/>
            </p14:nvContentPartPr>
            <p14:xfrm>
              <a:off x="3145774" y="4071687"/>
              <a:ext cx="909000" cy="33084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B64AE792-7871-43B2-8E03-94F263D20EAC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137134" y="4063047"/>
                <a:ext cx="92664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60D7988E-DBED-4083-8233-108405EED09C}"/>
                  </a:ext>
                </a:extLst>
              </p14:cNvPr>
              <p14:cNvContentPartPr/>
              <p14:nvPr/>
            </p14:nvContentPartPr>
            <p14:xfrm>
              <a:off x="3164134" y="4388487"/>
              <a:ext cx="824760" cy="11880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60D7988E-DBED-4083-8233-108405EED09C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155494" y="4379487"/>
                <a:ext cx="84240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B3DB7AC7-F861-4253-A6CE-0997AD0B1069}"/>
                  </a:ext>
                </a:extLst>
              </p14:cNvPr>
              <p14:cNvContentPartPr/>
              <p14:nvPr/>
            </p14:nvContentPartPr>
            <p14:xfrm>
              <a:off x="2782174" y="3098967"/>
              <a:ext cx="69480" cy="28224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B3DB7AC7-F861-4253-A6CE-0997AD0B1069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773174" y="3090327"/>
                <a:ext cx="8712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36967842-3BA2-4E44-8DEB-C6BA4128001A}"/>
                  </a:ext>
                </a:extLst>
              </p14:cNvPr>
              <p14:cNvContentPartPr/>
              <p14:nvPr/>
            </p14:nvContentPartPr>
            <p14:xfrm>
              <a:off x="2868574" y="3043887"/>
              <a:ext cx="111600" cy="17244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36967842-3BA2-4E44-8DEB-C6BA4128001A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859934" y="3035247"/>
                <a:ext cx="12924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B83D195E-2277-42E1-BAF8-66409ABF000A}"/>
                  </a:ext>
                </a:extLst>
              </p14:cNvPr>
              <p14:cNvContentPartPr/>
              <p14:nvPr/>
            </p14:nvContentPartPr>
            <p14:xfrm>
              <a:off x="3056494" y="3061167"/>
              <a:ext cx="56880" cy="11448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B83D195E-2277-42E1-BAF8-66409ABF000A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047854" y="3052167"/>
                <a:ext cx="7452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1AD5F0D7-AFC1-4DDE-9DDA-625F1C0E3F3F}"/>
                  </a:ext>
                </a:extLst>
              </p14:cNvPr>
              <p14:cNvContentPartPr/>
              <p14:nvPr/>
            </p14:nvContentPartPr>
            <p14:xfrm>
              <a:off x="3034534" y="2926167"/>
              <a:ext cx="16920" cy="3420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1AD5F0D7-AFC1-4DDE-9DDA-625F1C0E3F3F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025894" y="2917527"/>
                <a:ext cx="3456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8A52C090-3913-47CB-8B20-D9800632870A}"/>
                  </a:ext>
                </a:extLst>
              </p14:cNvPr>
              <p14:cNvContentPartPr/>
              <p14:nvPr/>
            </p14:nvContentPartPr>
            <p14:xfrm>
              <a:off x="3093574" y="3004287"/>
              <a:ext cx="141120" cy="13068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8A52C090-3913-47CB-8B20-D9800632870A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084574" y="2995647"/>
                <a:ext cx="15876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6D75404B-C9DA-4A90-9302-77ED00C420EE}"/>
                  </a:ext>
                </a:extLst>
              </p14:cNvPr>
              <p14:cNvContentPartPr/>
              <p14:nvPr/>
            </p14:nvContentPartPr>
            <p14:xfrm>
              <a:off x="3244054" y="3004287"/>
              <a:ext cx="173160" cy="11340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6D75404B-C9DA-4A90-9302-77ED00C420EE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235054" y="2995647"/>
                <a:ext cx="19080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33C3ED4B-C82F-400A-A082-BB65E0565C60}"/>
                  </a:ext>
                </a:extLst>
              </p14:cNvPr>
              <p14:cNvContentPartPr/>
              <p14:nvPr/>
            </p14:nvContentPartPr>
            <p14:xfrm>
              <a:off x="3398494" y="2845167"/>
              <a:ext cx="97920" cy="26028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33C3ED4B-C82F-400A-A082-BB65E0565C60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389494" y="2836527"/>
                <a:ext cx="11556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51DAC911-789A-47C4-BCCD-1587B51B8D6E}"/>
                  </a:ext>
                </a:extLst>
              </p14:cNvPr>
              <p14:cNvContentPartPr/>
              <p14:nvPr/>
            </p14:nvContentPartPr>
            <p14:xfrm>
              <a:off x="3395974" y="2920767"/>
              <a:ext cx="74880" cy="10404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51DAC911-789A-47C4-BCCD-1587B51B8D6E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387334" y="2912127"/>
                <a:ext cx="9252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5FD21BB7-F418-4344-9393-6F1213481724}"/>
                  </a:ext>
                </a:extLst>
              </p14:cNvPr>
              <p14:cNvContentPartPr/>
              <p14:nvPr/>
            </p14:nvContentPartPr>
            <p14:xfrm>
              <a:off x="3520534" y="3014007"/>
              <a:ext cx="160560" cy="14616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5FD21BB7-F418-4344-9393-6F1213481724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511534" y="3005367"/>
                <a:ext cx="17820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CD3B18B0-B2AC-4875-81EC-3B1F48B2F3B9}"/>
                  </a:ext>
                </a:extLst>
              </p14:cNvPr>
              <p14:cNvContentPartPr/>
              <p14:nvPr/>
            </p14:nvContentPartPr>
            <p14:xfrm>
              <a:off x="6856654" y="2680287"/>
              <a:ext cx="260640" cy="72900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CD3B18B0-B2AC-4875-81EC-3B1F48B2F3B9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847654" y="2671647"/>
                <a:ext cx="278280" cy="74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602CBABB-06DE-45A5-97F7-EBA0197946E0}"/>
                  </a:ext>
                </a:extLst>
              </p14:cNvPr>
              <p14:cNvContentPartPr/>
              <p14:nvPr/>
            </p14:nvContentPartPr>
            <p14:xfrm>
              <a:off x="7065814" y="3064407"/>
              <a:ext cx="148320" cy="16020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602CBABB-06DE-45A5-97F7-EBA0197946E0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056814" y="3055767"/>
                <a:ext cx="16596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27CA5A0E-E8C4-4ACF-95A1-92FD5753F0A1}"/>
                  </a:ext>
                </a:extLst>
              </p14:cNvPr>
              <p14:cNvContentPartPr/>
              <p14:nvPr/>
            </p14:nvContentPartPr>
            <p14:xfrm>
              <a:off x="7294054" y="2826807"/>
              <a:ext cx="90000" cy="37080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27CA5A0E-E8C4-4ACF-95A1-92FD5753F0A1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285054" y="2818167"/>
                <a:ext cx="10764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2F698163-4ABE-4040-AD01-B1576119CBC0}"/>
                  </a:ext>
                </a:extLst>
              </p14:cNvPr>
              <p14:cNvContentPartPr/>
              <p14:nvPr/>
            </p14:nvContentPartPr>
            <p14:xfrm>
              <a:off x="7254814" y="3088527"/>
              <a:ext cx="170280" cy="17496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2F698163-4ABE-4040-AD01-B1576119CBC0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7245814" y="3079887"/>
                <a:ext cx="18792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AADCB585-3957-4E04-AEAE-42AC3066EAB2}"/>
                  </a:ext>
                </a:extLst>
              </p14:cNvPr>
              <p14:cNvContentPartPr/>
              <p14:nvPr/>
            </p14:nvContentPartPr>
            <p14:xfrm>
              <a:off x="7543534" y="3044967"/>
              <a:ext cx="5040" cy="1188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AADCB585-3957-4E04-AEAE-42AC3066EAB2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7534894" y="3036327"/>
                <a:ext cx="2268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6FBBB176-15C0-4878-AFF2-3F401DF2F569}"/>
                  </a:ext>
                </a:extLst>
              </p14:cNvPr>
              <p14:cNvContentPartPr/>
              <p14:nvPr/>
            </p14:nvContentPartPr>
            <p14:xfrm>
              <a:off x="7541014" y="3011487"/>
              <a:ext cx="18360" cy="35208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6FBBB176-15C0-4878-AFF2-3F401DF2F569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532014" y="3002487"/>
                <a:ext cx="3600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92D8B9FA-6DAC-4C86-A6BD-384DF7AC58B9}"/>
                  </a:ext>
                </a:extLst>
              </p14:cNvPr>
              <p14:cNvContentPartPr/>
              <p14:nvPr/>
            </p14:nvContentPartPr>
            <p14:xfrm>
              <a:off x="7434094" y="3043527"/>
              <a:ext cx="83520" cy="11556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92D8B9FA-6DAC-4C86-A6BD-384DF7AC58B9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7425454" y="3034887"/>
                <a:ext cx="10116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CC27F6F0-7692-4FF8-A4D5-BA5132C5C58A}"/>
                  </a:ext>
                </a:extLst>
              </p14:cNvPr>
              <p14:cNvContentPartPr/>
              <p14:nvPr/>
            </p14:nvContentPartPr>
            <p14:xfrm>
              <a:off x="7908934" y="2929047"/>
              <a:ext cx="203400" cy="17280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CC27F6F0-7692-4FF8-A4D5-BA5132C5C58A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7899934" y="2920407"/>
                <a:ext cx="22104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58DC48B6-6804-43FB-B90D-D686D1DF3935}"/>
                  </a:ext>
                </a:extLst>
              </p14:cNvPr>
              <p14:cNvContentPartPr/>
              <p14:nvPr/>
            </p14:nvContentPartPr>
            <p14:xfrm>
              <a:off x="8097574" y="2921847"/>
              <a:ext cx="171720" cy="14580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58DC48B6-6804-43FB-B90D-D686D1DF3935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8088574" y="2913207"/>
                <a:ext cx="18936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F0A4D890-B3E9-4213-9F22-61BC57E3DF73}"/>
                  </a:ext>
                </a:extLst>
              </p14:cNvPr>
              <p14:cNvContentPartPr/>
              <p14:nvPr/>
            </p14:nvContentPartPr>
            <p14:xfrm>
              <a:off x="8234374" y="2799087"/>
              <a:ext cx="108000" cy="28296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F0A4D890-B3E9-4213-9F22-61BC57E3DF73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8225374" y="2790447"/>
                <a:ext cx="12564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6401E7FE-D58E-4E48-AAD9-809A366F36FE}"/>
                  </a:ext>
                </a:extLst>
              </p14:cNvPr>
              <p14:cNvContentPartPr/>
              <p14:nvPr/>
            </p14:nvContentPartPr>
            <p14:xfrm>
              <a:off x="8217454" y="2670207"/>
              <a:ext cx="255240" cy="35676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6401E7FE-D58E-4E48-AAD9-809A366F36FE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8208454" y="2661207"/>
                <a:ext cx="272880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942880AD-E19E-4E1C-BF3C-F8093300585D}"/>
                  </a:ext>
                </a:extLst>
              </p14:cNvPr>
              <p14:cNvContentPartPr/>
              <p14:nvPr/>
            </p14:nvContentPartPr>
            <p14:xfrm>
              <a:off x="8502934" y="2844447"/>
              <a:ext cx="100440" cy="19764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942880AD-E19E-4E1C-BF3C-F8093300585D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8494294" y="2835447"/>
                <a:ext cx="11808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C6234CAA-D467-41A4-AA45-37BC05B6C785}"/>
                  </a:ext>
                </a:extLst>
              </p14:cNvPr>
              <p14:cNvContentPartPr/>
              <p14:nvPr/>
            </p14:nvContentPartPr>
            <p14:xfrm>
              <a:off x="8623534" y="2801247"/>
              <a:ext cx="98640" cy="21276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C6234CAA-D467-41A4-AA45-37BC05B6C785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8614894" y="2792247"/>
                <a:ext cx="11628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FB426238-D4C3-42E4-943B-3F0597605C6C}"/>
                  </a:ext>
                </a:extLst>
              </p14:cNvPr>
              <p14:cNvContentPartPr/>
              <p14:nvPr/>
            </p14:nvContentPartPr>
            <p14:xfrm>
              <a:off x="8755294" y="2692167"/>
              <a:ext cx="52560" cy="23472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FB426238-D4C3-42E4-943B-3F0597605C6C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8746654" y="2683167"/>
                <a:ext cx="7020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FA219982-F5A6-4856-8680-CDE2B58AB539}"/>
                  </a:ext>
                </a:extLst>
              </p14:cNvPr>
              <p14:cNvContentPartPr/>
              <p14:nvPr/>
            </p14:nvContentPartPr>
            <p14:xfrm>
              <a:off x="8853214" y="2851647"/>
              <a:ext cx="192960" cy="17604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FA219982-F5A6-4856-8680-CDE2B58AB539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8844214" y="2842647"/>
                <a:ext cx="21060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AAAA7AC9-79A8-4D04-99A5-FFDE06B18443}"/>
                  </a:ext>
                </a:extLst>
              </p14:cNvPr>
              <p14:cNvContentPartPr/>
              <p14:nvPr/>
            </p14:nvContentPartPr>
            <p14:xfrm>
              <a:off x="9076414" y="2834727"/>
              <a:ext cx="186120" cy="20088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AAAA7AC9-79A8-4D04-99A5-FFDE06B18443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9067414" y="2825727"/>
                <a:ext cx="20376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AE4F6639-9F16-4EDC-86A8-62B370F1292C}"/>
                  </a:ext>
                </a:extLst>
              </p14:cNvPr>
              <p14:cNvContentPartPr/>
              <p14:nvPr/>
            </p14:nvContentPartPr>
            <p14:xfrm>
              <a:off x="9235174" y="2682807"/>
              <a:ext cx="78120" cy="36324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AE4F6639-9F16-4EDC-86A8-62B370F1292C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9226534" y="2673807"/>
                <a:ext cx="95760" cy="3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5C13FD4A-EF63-4F40-BAFC-3BCDDA6ECCFE}"/>
                  </a:ext>
                </a:extLst>
              </p14:cNvPr>
              <p14:cNvContentPartPr/>
              <p14:nvPr/>
            </p14:nvContentPartPr>
            <p14:xfrm>
              <a:off x="9199174" y="2908167"/>
              <a:ext cx="149400" cy="14796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5C13FD4A-EF63-4F40-BAFC-3BCDDA6ECCFE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9190174" y="2899527"/>
                <a:ext cx="16704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17A510D8-CE49-49A7-8534-2AB8A8694F17}"/>
                  </a:ext>
                </a:extLst>
              </p14:cNvPr>
              <p14:cNvContentPartPr/>
              <p14:nvPr/>
            </p14:nvContentPartPr>
            <p14:xfrm>
              <a:off x="9571774" y="2855967"/>
              <a:ext cx="130320" cy="35640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17A510D8-CE49-49A7-8534-2AB8A8694F17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9563134" y="2846967"/>
                <a:ext cx="14796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85F458F3-4A21-4FC5-AACC-9B009F15567D}"/>
                  </a:ext>
                </a:extLst>
              </p14:cNvPr>
              <p14:cNvContentPartPr/>
              <p14:nvPr/>
            </p14:nvContentPartPr>
            <p14:xfrm>
              <a:off x="9768694" y="2837247"/>
              <a:ext cx="91440" cy="33876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85F458F3-4A21-4FC5-AACC-9B009F15567D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9759694" y="2828607"/>
                <a:ext cx="10908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9D9B6473-F30D-42C5-AFD5-64060EC6476E}"/>
                  </a:ext>
                </a:extLst>
              </p14:cNvPr>
              <p14:cNvContentPartPr/>
              <p14:nvPr/>
            </p14:nvContentPartPr>
            <p14:xfrm>
              <a:off x="9895054" y="2749767"/>
              <a:ext cx="46440" cy="28152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9D9B6473-F30D-42C5-AFD5-64060EC6476E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886414" y="2740767"/>
                <a:ext cx="6408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130B45EB-7328-49F6-9662-AAD3A348D9EC}"/>
                  </a:ext>
                </a:extLst>
              </p14:cNvPr>
              <p14:cNvContentPartPr/>
              <p14:nvPr/>
            </p14:nvContentPartPr>
            <p14:xfrm>
              <a:off x="10198534" y="2804847"/>
              <a:ext cx="173880" cy="16956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130B45EB-7328-49F6-9662-AAD3A348D9E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10189534" y="2796207"/>
                <a:ext cx="19152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32131378-DEA3-4A33-8CE8-0325AD69202D}"/>
                  </a:ext>
                </a:extLst>
              </p14:cNvPr>
              <p14:cNvContentPartPr/>
              <p14:nvPr/>
            </p14:nvContentPartPr>
            <p14:xfrm>
              <a:off x="10385374" y="2857407"/>
              <a:ext cx="100080" cy="14976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32131378-DEA3-4A33-8CE8-0325AD69202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376374" y="2848767"/>
                <a:ext cx="11772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6E67910E-5D13-4C93-AF03-9EB0F3E12F4F}"/>
                  </a:ext>
                </a:extLst>
              </p14:cNvPr>
              <p14:cNvContentPartPr/>
              <p14:nvPr/>
            </p14:nvContentPartPr>
            <p14:xfrm>
              <a:off x="10530814" y="2844447"/>
              <a:ext cx="140760" cy="14976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6E67910E-5D13-4C93-AF03-9EB0F3E12F4F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521814" y="2835447"/>
                <a:ext cx="15840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9AA4ED5A-308C-4822-A174-F4FB59ACA20B}"/>
                  </a:ext>
                </a:extLst>
              </p14:cNvPr>
              <p14:cNvContentPartPr/>
              <p14:nvPr/>
            </p14:nvContentPartPr>
            <p14:xfrm>
              <a:off x="10876414" y="2864247"/>
              <a:ext cx="212400" cy="44856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9AA4ED5A-308C-4822-A174-F4FB59ACA20B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867414" y="2855607"/>
                <a:ext cx="230040" cy="46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EC445C31-82F1-4FC4-B987-1452A94C4AE6}"/>
                  </a:ext>
                </a:extLst>
              </p14:cNvPr>
              <p14:cNvContentPartPr/>
              <p14:nvPr/>
            </p14:nvContentPartPr>
            <p14:xfrm>
              <a:off x="11049934" y="2706567"/>
              <a:ext cx="231120" cy="33876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EC445C31-82F1-4FC4-B987-1452A94C4AE6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1040934" y="2697927"/>
                <a:ext cx="24876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1A5398D8-073C-4C22-89DB-9F25F496C1D0}"/>
                  </a:ext>
                </a:extLst>
              </p14:cNvPr>
              <p14:cNvContentPartPr/>
              <p14:nvPr/>
            </p14:nvContentPartPr>
            <p14:xfrm>
              <a:off x="11275654" y="2873247"/>
              <a:ext cx="81000" cy="2232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1A5398D8-073C-4C22-89DB-9F25F496C1D0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1267014" y="2864247"/>
                <a:ext cx="9864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6B8ED683-ECF4-4B1C-8A51-A61200D87440}"/>
                  </a:ext>
                </a:extLst>
              </p14:cNvPr>
              <p14:cNvContentPartPr/>
              <p14:nvPr/>
            </p14:nvContentPartPr>
            <p14:xfrm>
              <a:off x="11219854" y="2759847"/>
              <a:ext cx="180360" cy="7020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6B8ED683-ECF4-4B1C-8A51-A61200D87440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1211214" y="2751207"/>
                <a:ext cx="19800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0C20FB56-5C44-4883-A51A-E936CB7E8DDE}"/>
                  </a:ext>
                </a:extLst>
              </p14:cNvPr>
              <p14:cNvContentPartPr/>
              <p14:nvPr/>
            </p14:nvContentPartPr>
            <p14:xfrm>
              <a:off x="11340814" y="3068727"/>
              <a:ext cx="360" cy="36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0C20FB56-5C44-4883-A51A-E936CB7E8DDE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1332174" y="306008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B3798DB9-B39C-4752-8866-A3926E7DB08E}"/>
                  </a:ext>
                </a:extLst>
              </p14:cNvPr>
              <p14:cNvContentPartPr/>
              <p14:nvPr/>
            </p14:nvContentPartPr>
            <p14:xfrm>
              <a:off x="11083774" y="2510727"/>
              <a:ext cx="479160" cy="64296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B3798DB9-B39C-4752-8866-A3926E7DB08E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1074774" y="2502087"/>
                <a:ext cx="496800" cy="66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68C7477-2100-437B-B971-076A91CFACCE}"/>
                  </a:ext>
                </a:extLst>
              </p14:cNvPr>
              <p14:cNvContentPartPr/>
              <p14:nvPr/>
            </p14:nvContentPartPr>
            <p14:xfrm>
              <a:off x="809014" y="345687"/>
              <a:ext cx="316800" cy="689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68C7477-2100-437B-B971-076A91CFACCE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800014" y="336687"/>
                <a:ext cx="334440" cy="70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1E2B9D0-9C45-48FB-890D-DA6F0FE8A4FE}"/>
                  </a:ext>
                </a:extLst>
              </p14:cNvPr>
              <p14:cNvContentPartPr/>
              <p14:nvPr/>
            </p14:nvContentPartPr>
            <p14:xfrm>
              <a:off x="817294" y="692007"/>
              <a:ext cx="140040" cy="14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1E2B9D0-9C45-48FB-890D-DA6F0FE8A4FE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808294" y="683007"/>
                <a:ext cx="15768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83871B8-CD4E-4D24-B0C4-9B09B2DDADFF}"/>
                  </a:ext>
                </a:extLst>
              </p14:cNvPr>
              <p14:cNvContentPartPr/>
              <p14:nvPr/>
            </p14:nvContentPartPr>
            <p14:xfrm>
              <a:off x="1292494" y="736287"/>
              <a:ext cx="193320" cy="294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83871B8-CD4E-4D24-B0C4-9B09B2DDADFF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283854" y="727287"/>
                <a:ext cx="21096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1C67A9F-81CC-45E9-85C7-48EE4436C6B6}"/>
                  </a:ext>
                </a:extLst>
              </p14:cNvPr>
              <p14:cNvContentPartPr/>
              <p14:nvPr/>
            </p14:nvContentPartPr>
            <p14:xfrm>
              <a:off x="1670494" y="745287"/>
              <a:ext cx="200520" cy="2059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1C67A9F-81CC-45E9-85C7-48EE4436C6B6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661854" y="736647"/>
                <a:ext cx="21816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061E59C-0CD2-4991-AB2B-3CAC40FD2FF7}"/>
                  </a:ext>
                </a:extLst>
              </p14:cNvPr>
              <p14:cNvContentPartPr/>
              <p14:nvPr/>
            </p14:nvContentPartPr>
            <p14:xfrm>
              <a:off x="2030494" y="810807"/>
              <a:ext cx="355680" cy="216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061E59C-0CD2-4991-AB2B-3CAC40FD2FF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2021494" y="801807"/>
                <a:ext cx="37332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0C5C1AE-FE85-427F-964E-DA5751A6FDC4}"/>
                  </a:ext>
                </a:extLst>
              </p14:cNvPr>
              <p14:cNvContentPartPr/>
              <p14:nvPr/>
            </p14:nvContentPartPr>
            <p14:xfrm>
              <a:off x="2411014" y="814767"/>
              <a:ext cx="277560" cy="5536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0C5C1AE-FE85-427F-964E-DA5751A6FDC4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2402014" y="806127"/>
                <a:ext cx="295200" cy="57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C9B077C-6414-4470-8916-7FED2FB7777D}"/>
                  </a:ext>
                </a:extLst>
              </p14:cNvPr>
              <p14:cNvContentPartPr/>
              <p14:nvPr/>
            </p14:nvContentPartPr>
            <p14:xfrm>
              <a:off x="2780014" y="734127"/>
              <a:ext cx="236880" cy="3531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C9B077C-6414-4470-8916-7FED2FB7777D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2771014" y="725487"/>
                <a:ext cx="254520" cy="3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5897616-539B-42AC-942A-70018F11B637}"/>
                  </a:ext>
                </a:extLst>
              </p14:cNvPr>
              <p14:cNvContentPartPr/>
              <p14:nvPr/>
            </p14:nvContentPartPr>
            <p14:xfrm>
              <a:off x="3085294" y="351447"/>
              <a:ext cx="603360" cy="7372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5897616-539B-42AC-942A-70018F11B637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3076294" y="342807"/>
                <a:ext cx="621000" cy="75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08AF129-6294-4412-8C72-1249B4D310BC}"/>
                  </a:ext>
                </a:extLst>
              </p14:cNvPr>
              <p14:cNvContentPartPr/>
              <p14:nvPr/>
            </p14:nvContentPartPr>
            <p14:xfrm>
              <a:off x="3741934" y="879567"/>
              <a:ext cx="490320" cy="3006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08AF129-6294-4412-8C72-1249B4D310BC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3732934" y="870567"/>
                <a:ext cx="50796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2571E94-E189-4957-9972-1D458DD8C4FA}"/>
                  </a:ext>
                </a:extLst>
              </p14:cNvPr>
              <p14:cNvContentPartPr/>
              <p14:nvPr/>
            </p14:nvContentPartPr>
            <p14:xfrm>
              <a:off x="3987814" y="508767"/>
              <a:ext cx="441360" cy="7153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2571E94-E189-4957-9972-1D458DD8C4FA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3979174" y="499767"/>
                <a:ext cx="459000" cy="73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BD53D30-829D-4FA7-ABC3-F944B3302EBB}"/>
                  </a:ext>
                </a:extLst>
              </p14:cNvPr>
              <p14:cNvContentPartPr/>
              <p14:nvPr/>
            </p14:nvContentPartPr>
            <p14:xfrm>
              <a:off x="4447174" y="867327"/>
              <a:ext cx="52920" cy="3769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BD53D30-829D-4FA7-ABC3-F944B3302EBB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4438174" y="858687"/>
                <a:ext cx="70560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4687DE2-1CA3-466D-A02A-7B17E698DB52}"/>
                  </a:ext>
                </a:extLst>
              </p14:cNvPr>
              <p14:cNvContentPartPr/>
              <p14:nvPr/>
            </p14:nvContentPartPr>
            <p14:xfrm>
              <a:off x="4532854" y="492927"/>
              <a:ext cx="45360" cy="1026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4687DE2-1CA3-466D-A02A-7B17E698DB52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4523854" y="484287"/>
                <a:ext cx="6300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30591DA-BC7E-4446-887D-1F09F93FD2A1}"/>
                  </a:ext>
                </a:extLst>
              </p14:cNvPr>
              <p14:cNvContentPartPr/>
              <p14:nvPr/>
            </p14:nvContentPartPr>
            <p14:xfrm>
              <a:off x="4634734" y="776247"/>
              <a:ext cx="235800" cy="3574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30591DA-BC7E-4446-887D-1F09F93FD2A1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4626094" y="767607"/>
                <a:ext cx="253440" cy="3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9088F92-CF06-4EB6-86B4-179B97B0CB48}"/>
                  </a:ext>
                </a:extLst>
              </p14:cNvPr>
              <p14:cNvContentPartPr/>
              <p14:nvPr/>
            </p14:nvContentPartPr>
            <p14:xfrm>
              <a:off x="5099134" y="871287"/>
              <a:ext cx="364680" cy="4140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9088F92-CF06-4EB6-86B4-179B97B0CB48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5090134" y="862647"/>
                <a:ext cx="382320" cy="43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84F87B41-A058-425F-8B81-2B31E239A6BA}"/>
                  </a:ext>
                </a:extLst>
              </p14:cNvPr>
              <p14:cNvContentPartPr/>
              <p14:nvPr/>
            </p14:nvContentPartPr>
            <p14:xfrm>
              <a:off x="386734" y="507327"/>
              <a:ext cx="5095800" cy="1144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84F87B41-A058-425F-8B81-2B31E239A6BA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377734" y="498687"/>
                <a:ext cx="511344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51E62FCB-3241-4A66-A2D8-C544DDA49513}"/>
                  </a:ext>
                </a:extLst>
              </p14:cNvPr>
              <p14:cNvContentPartPr/>
              <p14:nvPr/>
            </p14:nvContentPartPr>
            <p14:xfrm>
              <a:off x="665014" y="71727"/>
              <a:ext cx="331560" cy="34452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51E62FCB-3241-4A66-A2D8-C544DDA49513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656374" y="63087"/>
                <a:ext cx="34920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E500AF73-4BD2-4EB1-9E8B-A07B4D0DA8C5}"/>
                  </a:ext>
                </a:extLst>
              </p14:cNvPr>
              <p14:cNvContentPartPr/>
              <p14:nvPr/>
            </p14:nvContentPartPr>
            <p14:xfrm>
              <a:off x="783454" y="281247"/>
              <a:ext cx="146160" cy="5040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E500AF73-4BD2-4EB1-9E8B-A07B4D0DA8C5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774814" y="272247"/>
                <a:ext cx="16380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AA640B23-29C4-4025-8F20-D950618D643F}"/>
                  </a:ext>
                </a:extLst>
              </p14:cNvPr>
              <p14:cNvContentPartPr/>
              <p14:nvPr/>
            </p14:nvContentPartPr>
            <p14:xfrm>
              <a:off x="1104574" y="81447"/>
              <a:ext cx="180360" cy="3258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AA640B23-29C4-4025-8F20-D950618D643F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1095574" y="72447"/>
                <a:ext cx="19800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9C075B86-A22B-477E-BE9C-3C1B9714C7C0}"/>
                  </a:ext>
                </a:extLst>
              </p14:cNvPr>
              <p14:cNvContentPartPr/>
              <p14:nvPr/>
            </p14:nvContentPartPr>
            <p14:xfrm>
              <a:off x="1395094" y="226887"/>
              <a:ext cx="156600" cy="23328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9C075B86-A22B-477E-BE9C-3C1B9714C7C0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1386454" y="217887"/>
                <a:ext cx="17424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DA630A8D-11D3-4848-B638-63C33725DED6}"/>
                  </a:ext>
                </a:extLst>
              </p14:cNvPr>
              <p14:cNvContentPartPr/>
              <p14:nvPr/>
            </p14:nvContentPartPr>
            <p14:xfrm>
              <a:off x="1670854" y="170727"/>
              <a:ext cx="100080" cy="27288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DA630A8D-11D3-4848-B638-63C33725DED6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1662214" y="162087"/>
                <a:ext cx="11772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DEDBFBD6-6E57-4E08-B64D-17553D51B364}"/>
                  </a:ext>
                </a:extLst>
              </p14:cNvPr>
              <p14:cNvContentPartPr/>
              <p14:nvPr/>
            </p14:nvContentPartPr>
            <p14:xfrm>
              <a:off x="1612174" y="252447"/>
              <a:ext cx="193680" cy="9972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DEDBFBD6-6E57-4E08-B64D-17553D51B364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1603534" y="243807"/>
                <a:ext cx="21132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5CE60E23-887F-43E9-86C7-F60EC597FB74}"/>
                  </a:ext>
                </a:extLst>
              </p14:cNvPr>
              <p14:cNvContentPartPr/>
              <p14:nvPr/>
            </p14:nvContentPartPr>
            <p14:xfrm>
              <a:off x="1867774" y="240207"/>
              <a:ext cx="118080" cy="19152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5CE60E23-887F-43E9-86C7-F60EC597FB74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1859134" y="231207"/>
                <a:ext cx="13572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59CA3773-17BC-4907-9782-5B0F6EB425CC}"/>
                  </a:ext>
                </a:extLst>
              </p14:cNvPr>
              <p14:cNvContentPartPr/>
              <p14:nvPr/>
            </p14:nvContentPartPr>
            <p14:xfrm>
              <a:off x="2112934" y="324087"/>
              <a:ext cx="280080" cy="13212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59CA3773-17BC-4907-9782-5B0F6EB425CC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2104294" y="315447"/>
                <a:ext cx="29772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2DDA5094-5B65-4905-8AF8-D380422F9315}"/>
                  </a:ext>
                </a:extLst>
              </p14:cNvPr>
              <p14:cNvContentPartPr/>
              <p14:nvPr/>
            </p14:nvContentPartPr>
            <p14:xfrm>
              <a:off x="2314534" y="78927"/>
              <a:ext cx="479520" cy="4305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2DDA5094-5B65-4905-8AF8-D380422F9315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2305534" y="69927"/>
                <a:ext cx="497160" cy="44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798167BF-5B5D-4322-87FE-1E4E68423EE6}"/>
                  </a:ext>
                </a:extLst>
              </p14:cNvPr>
              <p14:cNvContentPartPr/>
              <p14:nvPr/>
            </p14:nvContentPartPr>
            <p14:xfrm>
              <a:off x="2478694" y="204567"/>
              <a:ext cx="378360" cy="11520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798167BF-5B5D-4322-87FE-1E4E68423EE6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2469694" y="195567"/>
                <a:ext cx="39600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E786A037-838C-46A6-8A80-207BF8A2EF92}"/>
                  </a:ext>
                </a:extLst>
              </p14:cNvPr>
              <p14:cNvContentPartPr/>
              <p14:nvPr/>
            </p14:nvContentPartPr>
            <p14:xfrm>
              <a:off x="2920774" y="121047"/>
              <a:ext cx="63720" cy="35172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E786A037-838C-46A6-8A80-207BF8A2EF92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2912134" y="112407"/>
                <a:ext cx="81360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6CE574DD-C567-41C0-ACBA-86595B6A1A25}"/>
                  </a:ext>
                </a:extLst>
              </p14:cNvPr>
              <p14:cNvContentPartPr/>
              <p14:nvPr/>
            </p14:nvContentPartPr>
            <p14:xfrm>
              <a:off x="3114094" y="293487"/>
              <a:ext cx="179280" cy="19764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6CE574DD-C567-41C0-ACBA-86595B6A1A25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3105094" y="284487"/>
                <a:ext cx="19692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B9BBD5E1-5D2A-4913-A6F0-269CDDC67C95}"/>
                  </a:ext>
                </a:extLst>
              </p14:cNvPr>
              <p14:cNvContentPartPr/>
              <p14:nvPr/>
            </p14:nvContentPartPr>
            <p14:xfrm>
              <a:off x="3350974" y="238047"/>
              <a:ext cx="407520" cy="30384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B9BBD5E1-5D2A-4913-A6F0-269CDDC67C95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3342334" y="229047"/>
                <a:ext cx="42516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A05ED4E4-28BC-4E9B-8934-8BE723CE4832}"/>
                  </a:ext>
                </a:extLst>
              </p14:cNvPr>
              <p14:cNvContentPartPr/>
              <p14:nvPr/>
            </p14:nvContentPartPr>
            <p14:xfrm>
              <a:off x="774094" y="1357647"/>
              <a:ext cx="23400" cy="28800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A05ED4E4-28BC-4E9B-8934-8BE723CE4832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765454" y="1348647"/>
                <a:ext cx="4104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5CC73485-6516-4EC4-A14B-B901E211079A}"/>
                  </a:ext>
                </a:extLst>
              </p14:cNvPr>
              <p14:cNvContentPartPr/>
              <p14:nvPr/>
            </p14:nvContentPartPr>
            <p14:xfrm>
              <a:off x="690214" y="1334967"/>
              <a:ext cx="212040" cy="2880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5CC73485-6516-4EC4-A14B-B901E211079A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681214" y="1326327"/>
                <a:ext cx="22968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57567B9E-6BE3-4645-BE2C-3F0A41239610}"/>
                  </a:ext>
                </a:extLst>
              </p14:cNvPr>
              <p14:cNvContentPartPr/>
              <p14:nvPr/>
            </p14:nvContentPartPr>
            <p14:xfrm>
              <a:off x="737374" y="1634127"/>
              <a:ext cx="217800" cy="3492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57567B9E-6BE3-4645-BE2C-3F0A41239610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728374" y="1625487"/>
                <a:ext cx="23544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1E7FE659-2BC0-4F70-9BF8-6E19CCB1A7EF}"/>
                  </a:ext>
                </a:extLst>
              </p14:cNvPr>
              <p14:cNvContentPartPr/>
              <p14:nvPr/>
            </p14:nvContentPartPr>
            <p14:xfrm>
              <a:off x="1063174" y="1525047"/>
              <a:ext cx="185400" cy="15624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1E7FE659-2BC0-4F70-9BF8-6E19CCB1A7EF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1054534" y="1516407"/>
                <a:ext cx="20304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EBDBE03C-B8F2-404C-86EC-3CBAB863B07F}"/>
                  </a:ext>
                </a:extLst>
              </p14:cNvPr>
              <p14:cNvContentPartPr/>
              <p14:nvPr/>
            </p14:nvContentPartPr>
            <p14:xfrm>
              <a:off x="1358014" y="1257927"/>
              <a:ext cx="159120" cy="42120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EBDBE03C-B8F2-404C-86EC-3CBAB863B07F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1349014" y="1248927"/>
                <a:ext cx="176760" cy="43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300D7D19-BB92-474A-9904-F0A027CFE982}"/>
                  </a:ext>
                </a:extLst>
              </p14:cNvPr>
              <p14:cNvContentPartPr/>
              <p14:nvPr/>
            </p14:nvContentPartPr>
            <p14:xfrm>
              <a:off x="1554934" y="1459167"/>
              <a:ext cx="237240" cy="19944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300D7D19-BB92-474A-9904-F0A027CFE982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1545934" y="1450527"/>
                <a:ext cx="25488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9B25B3E7-1812-4C3D-AD9F-64A7F4CD8B80}"/>
                  </a:ext>
                </a:extLst>
              </p14:cNvPr>
              <p14:cNvContentPartPr/>
              <p14:nvPr/>
            </p14:nvContentPartPr>
            <p14:xfrm>
              <a:off x="1812334" y="1485447"/>
              <a:ext cx="99000" cy="19800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9B25B3E7-1812-4C3D-AD9F-64A7F4CD8B80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1803334" y="1476807"/>
                <a:ext cx="11664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CFC49CA5-BF28-4252-BD8C-B47E4DE2095D}"/>
                  </a:ext>
                </a:extLst>
              </p14:cNvPr>
              <p14:cNvContentPartPr/>
              <p14:nvPr/>
            </p14:nvContentPartPr>
            <p14:xfrm>
              <a:off x="2050294" y="1315527"/>
              <a:ext cx="340920" cy="45504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CFC49CA5-BF28-4252-BD8C-B47E4DE2095D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2041294" y="1306887"/>
                <a:ext cx="358560" cy="47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6DFAF703-0F74-442F-8B34-503573B9B665}"/>
                  </a:ext>
                </a:extLst>
              </p14:cNvPr>
              <p14:cNvContentPartPr/>
              <p14:nvPr/>
            </p14:nvContentPartPr>
            <p14:xfrm>
              <a:off x="2148214" y="1543047"/>
              <a:ext cx="272880" cy="7884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6DFAF703-0F74-442F-8B34-503573B9B665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2139214" y="1534407"/>
                <a:ext cx="29052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4532FEA3-B051-4F0C-90E2-686735623CC6}"/>
                  </a:ext>
                </a:extLst>
              </p14:cNvPr>
              <p14:cNvContentPartPr/>
              <p14:nvPr/>
            </p14:nvContentPartPr>
            <p14:xfrm>
              <a:off x="2496334" y="1589127"/>
              <a:ext cx="298800" cy="21492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4532FEA3-B051-4F0C-90E2-686735623CC6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2487334" y="1580487"/>
                <a:ext cx="31644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BB17E4AD-DEEB-4DEA-865B-BF3456F18EEB}"/>
                  </a:ext>
                </a:extLst>
              </p14:cNvPr>
              <p14:cNvContentPartPr/>
              <p14:nvPr/>
            </p14:nvContentPartPr>
            <p14:xfrm>
              <a:off x="2790814" y="1644927"/>
              <a:ext cx="166680" cy="15192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BB17E4AD-DEEB-4DEA-865B-BF3456F18EEB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2782174" y="1636287"/>
                <a:ext cx="18432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D125F4B8-11CC-4854-8154-83A43AB9ED0C}"/>
                  </a:ext>
                </a:extLst>
              </p14:cNvPr>
              <p14:cNvContentPartPr/>
              <p14:nvPr/>
            </p14:nvContentPartPr>
            <p14:xfrm>
              <a:off x="2948134" y="1615407"/>
              <a:ext cx="186120" cy="21672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D125F4B8-11CC-4854-8154-83A43AB9ED0C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2939494" y="1606407"/>
                <a:ext cx="20376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F5F0C4B5-597F-4D2E-AD44-778D2F01F1AE}"/>
                  </a:ext>
                </a:extLst>
              </p14:cNvPr>
              <p14:cNvContentPartPr/>
              <p14:nvPr/>
            </p14:nvContentPartPr>
            <p14:xfrm>
              <a:off x="3235414" y="1662567"/>
              <a:ext cx="342000" cy="26424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F5F0C4B5-597F-4D2E-AD44-778D2F01F1AE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3226414" y="1653567"/>
                <a:ext cx="35964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CCA1022D-CAB2-46F1-8E02-FA73FC31091C}"/>
                  </a:ext>
                </a:extLst>
              </p14:cNvPr>
              <p14:cNvContentPartPr/>
              <p14:nvPr/>
            </p14:nvContentPartPr>
            <p14:xfrm>
              <a:off x="3498574" y="2048847"/>
              <a:ext cx="15840" cy="1728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CCA1022D-CAB2-46F1-8E02-FA73FC31091C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3489574" y="2040207"/>
                <a:ext cx="3348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49D2A6CA-DBE8-4229-90C3-634CAC6C739A}"/>
                  </a:ext>
                </a:extLst>
              </p14:cNvPr>
              <p14:cNvContentPartPr/>
              <p14:nvPr/>
            </p14:nvContentPartPr>
            <p14:xfrm>
              <a:off x="500134" y="1809087"/>
              <a:ext cx="3036240" cy="22176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49D2A6CA-DBE8-4229-90C3-634CAC6C739A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491494" y="1800447"/>
                <a:ext cx="305388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4A9899DB-8770-4688-97AC-587F28EA9B2F}"/>
                  </a:ext>
                </a:extLst>
              </p14:cNvPr>
              <p14:cNvContentPartPr/>
              <p14:nvPr/>
            </p14:nvContentPartPr>
            <p14:xfrm>
              <a:off x="450814" y="2083407"/>
              <a:ext cx="175320" cy="37764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4A9899DB-8770-4688-97AC-587F28EA9B2F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442174" y="2074407"/>
                <a:ext cx="192960" cy="3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FCC354D8-E664-4508-8861-3C2EDE5AD019}"/>
                  </a:ext>
                </a:extLst>
              </p14:cNvPr>
              <p14:cNvContentPartPr/>
              <p14:nvPr/>
            </p14:nvContentPartPr>
            <p14:xfrm>
              <a:off x="663214" y="2304807"/>
              <a:ext cx="99360" cy="16452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FCC354D8-E664-4508-8861-3C2EDE5AD019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654574" y="2296167"/>
                <a:ext cx="11700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D06711F7-92B1-4008-9845-1D082BA2B713}"/>
                  </a:ext>
                </a:extLst>
              </p14:cNvPr>
              <p14:cNvContentPartPr/>
              <p14:nvPr/>
            </p14:nvContentPartPr>
            <p14:xfrm>
              <a:off x="850054" y="2097447"/>
              <a:ext cx="66240" cy="34668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D06711F7-92B1-4008-9845-1D082BA2B713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841054" y="2088447"/>
                <a:ext cx="83880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4CCEC630-ECB9-4330-9425-E21DAB3EAC67}"/>
                  </a:ext>
                </a:extLst>
              </p14:cNvPr>
              <p14:cNvContentPartPr/>
              <p14:nvPr/>
            </p14:nvContentPartPr>
            <p14:xfrm>
              <a:off x="991174" y="2250807"/>
              <a:ext cx="140760" cy="46008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4CCEC630-ECB9-4330-9425-E21DAB3EAC67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982534" y="2241807"/>
                <a:ext cx="158400" cy="47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60A65F07-4102-4E7B-B030-C9B0FBED8993}"/>
                  </a:ext>
                </a:extLst>
              </p14:cNvPr>
              <p14:cNvContentPartPr/>
              <p14:nvPr/>
            </p14:nvContentPartPr>
            <p14:xfrm>
              <a:off x="947614" y="2293287"/>
              <a:ext cx="65520" cy="13320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60A65F07-4102-4E7B-B030-C9B0FBED8993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938974" y="2284647"/>
                <a:ext cx="831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7CA1C724-FFA2-4D87-B1C4-F3EF7AA42A03}"/>
                  </a:ext>
                </a:extLst>
              </p14:cNvPr>
              <p14:cNvContentPartPr/>
              <p14:nvPr/>
            </p14:nvContentPartPr>
            <p14:xfrm>
              <a:off x="1273414" y="2297607"/>
              <a:ext cx="264960" cy="12960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7CA1C724-FFA2-4D87-B1C4-F3EF7AA42A03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1264414" y="2288607"/>
                <a:ext cx="28260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D25C3F99-213B-4661-B4A9-32A65AF0F223}"/>
                  </a:ext>
                </a:extLst>
              </p14:cNvPr>
              <p14:cNvContentPartPr/>
              <p14:nvPr/>
            </p14:nvContentPartPr>
            <p14:xfrm>
              <a:off x="1576174" y="2302647"/>
              <a:ext cx="70200" cy="14112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D25C3F99-213B-4661-B4A9-32A65AF0F223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1567534" y="2294007"/>
                <a:ext cx="8784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E2174D70-2BF3-4A28-8E40-C92537932EAF}"/>
                  </a:ext>
                </a:extLst>
              </p14:cNvPr>
              <p14:cNvContentPartPr/>
              <p14:nvPr/>
            </p14:nvContentPartPr>
            <p14:xfrm>
              <a:off x="1692094" y="2256927"/>
              <a:ext cx="68760" cy="14508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E2174D70-2BF3-4A28-8E40-C92537932EAF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1683454" y="2247927"/>
                <a:ext cx="8640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8C289E61-5F20-42F9-9F79-CF2BA0D6DD32}"/>
                  </a:ext>
                </a:extLst>
              </p14:cNvPr>
              <p14:cNvContentPartPr/>
              <p14:nvPr/>
            </p14:nvContentPartPr>
            <p14:xfrm>
              <a:off x="1828174" y="2289687"/>
              <a:ext cx="155160" cy="25236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8C289E61-5F20-42F9-9F79-CF2BA0D6DD32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1819534" y="2280687"/>
                <a:ext cx="17280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30246DC4-4749-475C-A433-E2ECBF3F3E0F}"/>
                  </a:ext>
                </a:extLst>
              </p14:cNvPr>
              <p14:cNvContentPartPr/>
              <p14:nvPr/>
            </p14:nvContentPartPr>
            <p14:xfrm>
              <a:off x="1963894" y="2048127"/>
              <a:ext cx="185400" cy="36612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30246DC4-4749-475C-A433-E2ECBF3F3E0F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1955254" y="2039127"/>
                <a:ext cx="203040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6E805F3D-9347-4687-8920-2D38CB9B84F3}"/>
                  </a:ext>
                </a:extLst>
              </p14:cNvPr>
              <p14:cNvContentPartPr/>
              <p14:nvPr/>
            </p14:nvContentPartPr>
            <p14:xfrm>
              <a:off x="2135254" y="2119407"/>
              <a:ext cx="66960" cy="31824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6E805F3D-9347-4687-8920-2D38CB9B84F3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2126614" y="2110407"/>
                <a:ext cx="8460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2D67329C-C2E6-481D-BC01-6FC278C3B258}"/>
                  </a:ext>
                </a:extLst>
              </p14:cNvPr>
              <p14:cNvContentPartPr/>
              <p14:nvPr/>
            </p14:nvContentPartPr>
            <p14:xfrm>
              <a:off x="2256574" y="2223087"/>
              <a:ext cx="102240" cy="20016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2D67329C-C2E6-481D-BC01-6FC278C3B258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2247574" y="2214087"/>
                <a:ext cx="11988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09E41AB8-E3CF-4787-8225-AC9AEF98B850}"/>
                  </a:ext>
                </a:extLst>
              </p14:cNvPr>
              <p14:cNvContentPartPr/>
              <p14:nvPr/>
            </p14:nvContentPartPr>
            <p14:xfrm>
              <a:off x="2431174" y="2216607"/>
              <a:ext cx="318240" cy="15012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09E41AB8-E3CF-4787-8225-AC9AEF98B850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2422174" y="2207967"/>
                <a:ext cx="3358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B684F1C4-6F5D-4A75-961A-F52C1CFA2FA4}"/>
                  </a:ext>
                </a:extLst>
              </p14:cNvPr>
              <p14:cNvContentPartPr/>
              <p14:nvPr/>
            </p14:nvContentPartPr>
            <p14:xfrm>
              <a:off x="2563294" y="6568647"/>
              <a:ext cx="1383840" cy="5796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B684F1C4-6F5D-4A75-961A-F52C1CFA2FA4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2509654" y="6460647"/>
                <a:ext cx="1491480" cy="27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9" name="Group 248">
            <a:extLst>
              <a:ext uri="{FF2B5EF4-FFF2-40B4-BE49-F238E27FC236}">
                <a16:creationId xmlns:a16="http://schemas.microsoft.com/office/drawing/2014/main" id="{A8AE93BB-046A-4F5E-AE5D-C2CB97602075}"/>
              </a:ext>
            </a:extLst>
          </p:cNvPr>
          <p:cNvGrpSpPr/>
          <p:nvPr/>
        </p:nvGrpSpPr>
        <p:grpSpPr>
          <a:xfrm>
            <a:off x="1889734" y="4720047"/>
            <a:ext cx="3982680" cy="2136240"/>
            <a:chOff x="1889734" y="4720047"/>
            <a:chExt cx="3982680" cy="213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56310493-DDD1-44D6-9093-9BD1061D1A61}"/>
                    </a:ext>
                  </a:extLst>
                </p14:cNvPr>
                <p14:cNvContentPartPr/>
                <p14:nvPr/>
              </p14:nvContentPartPr>
              <p14:xfrm>
                <a:off x="3429454" y="4720047"/>
                <a:ext cx="25200" cy="62640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56310493-DDD1-44D6-9093-9BD1061D1A61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3420814" y="4711407"/>
                  <a:ext cx="42840" cy="64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27527D96-2AE4-44C0-86EB-95AD858C18FB}"/>
                    </a:ext>
                  </a:extLst>
                </p14:cNvPr>
                <p14:cNvContentPartPr/>
                <p14:nvPr/>
              </p14:nvContentPartPr>
              <p14:xfrm>
                <a:off x="3231094" y="5267967"/>
                <a:ext cx="455400" cy="3279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27527D96-2AE4-44C0-86EB-95AD858C18FB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3222094" y="5258967"/>
                  <a:ext cx="4730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025EFA31-3890-435D-8D97-99B1E1F865E6}"/>
                    </a:ext>
                  </a:extLst>
                </p14:cNvPr>
                <p14:cNvContentPartPr/>
                <p14:nvPr/>
              </p14:nvContentPartPr>
              <p14:xfrm>
                <a:off x="3445654" y="5283447"/>
                <a:ext cx="8280" cy="2426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025EFA31-3890-435D-8D97-99B1E1F865E6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3437014" y="5274447"/>
                  <a:ext cx="2592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ED51914E-340A-4A72-B726-DF95E5AB65A2}"/>
                    </a:ext>
                  </a:extLst>
                </p14:cNvPr>
                <p14:cNvContentPartPr/>
                <p14:nvPr/>
              </p14:nvContentPartPr>
              <p14:xfrm>
                <a:off x="1889734" y="5764767"/>
                <a:ext cx="2660400" cy="95868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ED51914E-340A-4A72-B726-DF95E5AB65A2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881094" y="5755767"/>
                  <a:ext cx="2678040" cy="9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1F73278C-6D4A-4FEA-AA15-B9801032839A}"/>
                    </a:ext>
                  </a:extLst>
                </p14:cNvPr>
                <p14:cNvContentPartPr/>
                <p14:nvPr/>
              </p14:nvContentPartPr>
              <p14:xfrm>
                <a:off x="3403174" y="5543727"/>
                <a:ext cx="20160" cy="111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1F73278C-6D4A-4FEA-AA15-B9801032839A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3394534" y="5534727"/>
                  <a:ext cx="378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8FD2F016-AECF-4787-B678-BC8AD3D7EF4B}"/>
                    </a:ext>
                  </a:extLst>
                </p14:cNvPr>
                <p14:cNvContentPartPr/>
                <p14:nvPr/>
              </p14:nvContentPartPr>
              <p14:xfrm>
                <a:off x="3442054" y="5483247"/>
                <a:ext cx="19440" cy="687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8FD2F016-AECF-4787-B678-BC8AD3D7EF4B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3433054" y="5474247"/>
                  <a:ext cx="3708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8538AB31-9123-4C88-9BF7-5C0A4D773FF5}"/>
                    </a:ext>
                  </a:extLst>
                </p14:cNvPr>
                <p14:cNvContentPartPr/>
                <p14:nvPr/>
              </p14:nvContentPartPr>
              <p14:xfrm>
                <a:off x="3446734" y="5451207"/>
                <a:ext cx="11160" cy="12564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8538AB31-9123-4C88-9BF7-5C0A4D773FF5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3437734" y="5442207"/>
                  <a:ext cx="288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EE7AE829-17DB-4FC6-95AC-BAF5132907EF}"/>
                    </a:ext>
                  </a:extLst>
                </p14:cNvPr>
                <p14:cNvContentPartPr/>
                <p14:nvPr/>
              </p14:nvContentPartPr>
              <p14:xfrm>
                <a:off x="3375094" y="5286327"/>
                <a:ext cx="266760" cy="4226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EE7AE829-17DB-4FC6-95AC-BAF5132907EF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3366454" y="5277327"/>
                  <a:ext cx="28440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97F7F729-27E1-46E8-B978-8B8F78877510}"/>
                    </a:ext>
                  </a:extLst>
                </p14:cNvPr>
                <p14:cNvContentPartPr/>
                <p14:nvPr/>
              </p14:nvContentPartPr>
              <p14:xfrm>
                <a:off x="3282574" y="5407647"/>
                <a:ext cx="176760" cy="2584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97F7F729-27E1-46E8-B978-8B8F78877510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3273574" y="5398647"/>
                  <a:ext cx="19440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2CB35BD6-1C84-415F-A063-DF73ED8CDB50}"/>
                    </a:ext>
                  </a:extLst>
                </p14:cNvPr>
                <p14:cNvContentPartPr/>
                <p14:nvPr/>
              </p14:nvContentPartPr>
              <p14:xfrm>
                <a:off x="3493894" y="5413047"/>
                <a:ext cx="91800" cy="2098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2CB35BD6-1C84-415F-A063-DF73ED8CDB50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3484894" y="5404407"/>
                  <a:ext cx="10944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91D3CADA-3968-4E60-A553-348809382409}"/>
                    </a:ext>
                  </a:extLst>
                </p14:cNvPr>
                <p14:cNvContentPartPr/>
                <p14:nvPr/>
              </p14:nvContentPartPr>
              <p14:xfrm>
                <a:off x="3274654" y="5472807"/>
                <a:ext cx="128880" cy="1922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91D3CADA-3968-4E60-A553-348809382409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3265654" y="5464167"/>
                  <a:ext cx="14652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6E5FE5FE-1686-4A81-A4B8-F51C0F9CC286}"/>
                    </a:ext>
                  </a:extLst>
                </p14:cNvPr>
                <p14:cNvContentPartPr/>
                <p14:nvPr/>
              </p14:nvContentPartPr>
              <p14:xfrm>
                <a:off x="3471574" y="5445447"/>
                <a:ext cx="73800" cy="1692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6E5FE5FE-1686-4A81-A4B8-F51C0F9CC286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3462574" y="5436447"/>
                  <a:ext cx="914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60E13956-9E48-4803-83D8-E33203701F19}"/>
                    </a:ext>
                  </a:extLst>
                </p14:cNvPr>
                <p14:cNvContentPartPr/>
                <p14:nvPr/>
              </p14:nvContentPartPr>
              <p14:xfrm>
                <a:off x="2582014" y="6052767"/>
                <a:ext cx="110520" cy="1749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60E13956-9E48-4803-83D8-E33203701F19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2573014" y="6043767"/>
                  <a:ext cx="1281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CE9E0E05-A399-4A45-A834-6AEA65B4AFCB}"/>
                    </a:ext>
                  </a:extLst>
                </p14:cNvPr>
                <p14:cNvContentPartPr/>
                <p14:nvPr/>
              </p14:nvContentPartPr>
              <p14:xfrm>
                <a:off x="2658694" y="5978967"/>
                <a:ext cx="131760" cy="1036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CE9E0E05-A399-4A45-A834-6AEA65B4AFCB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2649694" y="5969967"/>
                  <a:ext cx="1494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A91B5F78-E4A1-49BF-B3D5-CC74229CCED7}"/>
                    </a:ext>
                  </a:extLst>
                </p14:cNvPr>
                <p14:cNvContentPartPr/>
                <p14:nvPr/>
              </p14:nvContentPartPr>
              <p14:xfrm>
                <a:off x="2837614" y="6031167"/>
                <a:ext cx="23760" cy="1202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A91B5F78-E4A1-49BF-B3D5-CC74229CCED7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2828974" y="6022167"/>
                  <a:ext cx="414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B396CD64-C859-4894-9DC6-206B834D244E}"/>
                    </a:ext>
                  </a:extLst>
                </p14:cNvPr>
                <p14:cNvContentPartPr/>
                <p14:nvPr/>
              </p14:nvContentPartPr>
              <p14:xfrm>
                <a:off x="2884414" y="5981487"/>
                <a:ext cx="136080" cy="12384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B396CD64-C859-4894-9DC6-206B834D244E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2875774" y="5972847"/>
                  <a:ext cx="1537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7385AA63-EB4C-45D3-B202-BC29E26A26C7}"/>
                    </a:ext>
                  </a:extLst>
                </p14:cNvPr>
                <p14:cNvContentPartPr/>
                <p14:nvPr/>
              </p14:nvContentPartPr>
              <p14:xfrm>
                <a:off x="3056494" y="5913807"/>
                <a:ext cx="51480" cy="22500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7385AA63-EB4C-45D3-B202-BC29E26A26C7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3047494" y="5904807"/>
                  <a:ext cx="691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1113B37A-1761-4D18-AA80-2812FBD98C8F}"/>
                    </a:ext>
                  </a:extLst>
                </p14:cNvPr>
                <p14:cNvContentPartPr/>
                <p14:nvPr/>
              </p14:nvContentPartPr>
              <p14:xfrm>
                <a:off x="3065494" y="5981487"/>
                <a:ext cx="90000" cy="410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1113B37A-1761-4D18-AA80-2812FBD98C8F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3056494" y="5972847"/>
                  <a:ext cx="10764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C5875943-1248-42E4-B2FC-FD0B7E5EDCF1}"/>
                    </a:ext>
                  </a:extLst>
                </p14:cNvPr>
                <p14:cNvContentPartPr/>
                <p14:nvPr/>
              </p14:nvContentPartPr>
              <p14:xfrm>
                <a:off x="3151174" y="6031167"/>
                <a:ext cx="174960" cy="1029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C5875943-1248-42E4-B2FC-FD0B7E5EDCF1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142534" y="6022167"/>
                  <a:ext cx="1926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FE7AEE6C-2FB6-45CE-B556-94DE7C45AD82}"/>
                    </a:ext>
                  </a:extLst>
                </p14:cNvPr>
                <p14:cNvContentPartPr/>
                <p14:nvPr/>
              </p14:nvContentPartPr>
              <p14:xfrm>
                <a:off x="2991694" y="6068967"/>
                <a:ext cx="128880" cy="14220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FE7AEE6C-2FB6-45CE-B556-94DE7C45AD82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2982694" y="6059967"/>
                  <a:ext cx="1465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383AC030-5456-4C1B-8403-304DDB82EE22}"/>
                    </a:ext>
                  </a:extLst>
                </p14:cNvPr>
                <p14:cNvContentPartPr/>
                <p14:nvPr/>
              </p14:nvContentPartPr>
              <p14:xfrm>
                <a:off x="4257454" y="6014967"/>
                <a:ext cx="446040" cy="1969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383AC030-5456-4C1B-8403-304DDB82EE22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4248814" y="6005967"/>
                  <a:ext cx="4636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CE47E9D7-90F5-43A8-B1C6-1A459AC54A6D}"/>
                    </a:ext>
                  </a:extLst>
                </p14:cNvPr>
                <p14:cNvContentPartPr/>
                <p14:nvPr/>
              </p14:nvContentPartPr>
              <p14:xfrm>
                <a:off x="4218934" y="6490527"/>
                <a:ext cx="392040" cy="9036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CE47E9D7-90F5-43A8-B1C6-1A459AC54A6D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4209934" y="6481527"/>
                  <a:ext cx="40968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D55FD8FC-70F9-4CBC-BA48-07123944EDF2}"/>
                    </a:ext>
                  </a:extLst>
                </p14:cNvPr>
                <p14:cNvContentPartPr/>
                <p14:nvPr/>
              </p14:nvContentPartPr>
              <p14:xfrm>
                <a:off x="4743454" y="5782767"/>
                <a:ext cx="205200" cy="32112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D55FD8FC-70F9-4CBC-BA48-07123944EDF2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4734454" y="5773767"/>
                  <a:ext cx="22284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847A127A-E49A-4F4E-8B33-93089777209F}"/>
                    </a:ext>
                  </a:extLst>
                </p14:cNvPr>
                <p14:cNvContentPartPr/>
                <p14:nvPr/>
              </p14:nvContentPartPr>
              <p14:xfrm>
                <a:off x="5046574" y="5773767"/>
                <a:ext cx="176040" cy="2847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847A127A-E49A-4F4E-8B33-93089777209F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5037934" y="5764767"/>
                  <a:ext cx="19368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089489CB-8803-4FBD-B73D-2F9649482480}"/>
                    </a:ext>
                  </a:extLst>
                </p14:cNvPr>
                <p14:cNvContentPartPr/>
                <p14:nvPr/>
              </p14:nvContentPartPr>
              <p14:xfrm>
                <a:off x="5195974" y="5684847"/>
                <a:ext cx="86400" cy="37944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089489CB-8803-4FBD-B73D-2F9649482480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5187334" y="5676207"/>
                  <a:ext cx="10404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50374BCC-E2DC-4CEE-BCB9-AEB2BE995655}"/>
                    </a:ext>
                  </a:extLst>
                </p14:cNvPr>
                <p14:cNvContentPartPr/>
                <p14:nvPr/>
              </p14:nvContentPartPr>
              <p14:xfrm>
                <a:off x="5273014" y="5688807"/>
                <a:ext cx="178200" cy="42192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50374BCC-E2DC-4CEE-BCB9-AEB2BE995655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5264374" y="5680167"/>
                  <a:ext cx="19584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3B1C50D0-B721-40E9-8B95-353FD4FC29AB}"/>
                    </a:ext>
                  </a:extLst>
                </p14:cNvPr>
                <p14:cNvContentPartPr/>
                <p14:nvPr/>
              </p14:nvContentPartPr>
              <p14:xfrm>
                <a:off x="5398294" y="5870967"/>
                <a:ext cx="68040" cy="4068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3B1C50D0-B721-40E9-8B95-353FD4FC29AB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5389294" y="5862327"/>
                  <a:ext cx="8568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888F0BFA-61F9-4D08-AF4D-D51982456D46}"/>
                    </a:ext>
                  </a:extLst>
                </p14:cNvPr>
                <p14:cNvContentPartPr/>
                <p14:nvPr/>
              </p14:nvContentPartPr>
              <p14:xfrm>
                <a:off x="5467414" y="5864127"/>
                <a:ext cx="174960" cy="27072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888F0BFA-61F9-4D08-AF4D-D51982456D46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5458414" y="5855487"/>
                  <a:ext cx="19260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921617FF-997F-4B90-9BB0-841A0F6A5D85}"/>
                    </a:ext>
                  </a:extLst>
                </p14:cNvPr>
                <p14:cNvContentPartPr/>
                <p14:nvPr/>
              </p14:nvContentPartPr>
              <p14:xfrm>
                <a:off x="5658574" y="5877087"/>
                <a:ext cx="213840" cy="11808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921617FF-997F-4B90-9BB0-841A0F6A5D85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5649574" y="5868087"/>
                  <a:ext cx="2314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5B71EDFA-5679-4027-8D63-7DAF768751E9}"/>
                    </a:ext>
                  </a:extLst>
                </p14:cNvPr>
                <p14:cNvContentPartPr/>
                <p14:nvPr/>
              </p14:nvContentPartPr>
              <p14:xfrm>
                <a:off x="4732294" y="6266247"/>
                <a:ext cx="163800" cy="25992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5B71EDFA-5679-4027-8D63-7DAF768751E9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723294" y="6257607"/>
                  <a:ext cx="18144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C65FA250-3EDB-42BC-9671-467E0C659119}"/>
                    </a:ext>
                  </a:extLst>
                </p14:cNvPr>
                <p14:cNvContentPartPr/>
                <p14:nvPr/>
              </p14:nvContentPartPr>
              <p14:xfrm>
                <a:off x="5018134" y="6290367"/>
                <a:ext cx="205200" cy="2397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C65FA250-3EDB-42BC-9671-467E0C659119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5009134" y="6281367"/>
                  <a:ext cx="2228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CA6EDAC6-D295-408D-AAF3-109DA0D5FC28}"/>
                    </a:ext>
                  </a:extLst>
                </p14:cNvPr>
                <p14:cNvContentPartPr/>
                <p14:nvPr/>
              </p14:nvContentPartPr>
              <p14:xfrm>
                <a:off x="5184454" y="6330327"/>
                <a:ext cx="41400" cy="7128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CA6EDAC6-D295-408D-AAF3-109DA0D5FC28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5175814" y="6321687"/>
                  <a:ext cx="5904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1B47382B-E483-4AE3-858D-AF16C88A3AEA}"/>
                    </a:ext>
                  </a:extLst>
                </p14:cNvPr>
                <p14:cNvContentPartPr/>
                <p14:nvPr/>
              </p14:nvContentPartPr>
              <p14:xfrm>
                <a:off x="5301814" y="6229887"/>
                <a:ext cx="175320" cy="28800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1B47382B-E483-4AE3-858D-AF16C88A3AEA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5293174" y="6221247"/>
                  <a:ext cx="19296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EF47C6ED-6446-4E65-A148-9EF58C6BCAA2}"/>
                    </a:ext>
                  </a:extLst>
                </p14:cNvPr>
                <p14:cNvContentPartPr/>
                <p14:nvPr/>
              </p14:nvContentPartPr>
              <p14:xfrm>
                <a:off x="5539414" y="6390087"/>
                <a:ext cx="74520" cy="8568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EF47C6ED-6446-4E65-A148-9EF58C6BCAA2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5530414" y="6381087"/>
                  <a:ext cx="921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4FD0ABB7-8283-4A2B-B86C-5BDBD0EB8A8D}"/>
                    </a:ext>
                  </a:extLst>
                </p14:cNvPr>
                <p14:cNvContentPartPr/>
                <p14:nvPr/>
              </p14:nvContentPartPr>
              <p14:xfrm>
                <a:off x="5631214" y="6382887"/>
                <a:ext cx="149760" cy="831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4FD0ABB7-8283-4A2B-B86C-5BDBD0EB8A8D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5622574" y="6373887"/>
                  <a:ext cx="1674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A421BDD0-0BF2-4BAE-9129-EDA211BA588E}"/>
                    </a:ext>
                  </a:extLst>
                </p14:cNvPr>
                <p14:cNvContentPartPr/>
                <p14:nvPr/>
              </p14:nvContentPartPr>
              <p14:xfrm>
                <a:off x="5772334" y="6308727"/>
                <a:ext cx="70560" cy="25272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A421BDD0-0BF2-4BAE-9129-EDA211BA588E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5763694" y="6299727"/>
                  <a:ext cx="8820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1EC0C314-313D-45E0-BF5B-9201E81D451A}"/>
                    </a:ext>
                  </a:extLst>
                </p14:cNvPr>
                <p14:cNvContentPartPr/>
                <p14:nvPr/>
              </p14:nvContentPartPr>
              <p14:xfrm>
                <a:off x="2618734" y="6296127"/>
                <a:ext cx="178560" cy="18864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1EC0C314-313D-45E0-BF5B-9201E81D451A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2610094" y="6287127"/>
                  <a:ext cx="1962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884F5CD2-95A4-43A6-9E79-599FE0C9C025}"/>
                    </a:ext>
                  </a:extLst>
                </p14:cNvPr>
                <p14:cNvContentPartPr/>
                <p14:nvPr/>
              </p14:nvContentPartPr>
              <p14:xfrm>
                <a:off x="2919334" y="6388647"/>
                <a:ext cx="168480" cy="10944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884F5CD2-95A4-43A6-9E79-599FE0C9C025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2910334" y="6379647"/>
                  <a:ext cx="1861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6F808E31-4669-430B-90D2-CFCEA05E7CA8}"/>
                    </a:ext>
                  </a:extLst>
                </p14:cNvPr>
                <p14:cNvContentPartPr/>
                <p14:nvPr/>
              </p14:nvContentPartPr>
              <p14:xfrm>
                <a:off x="3106174" y="6398367"/>
                <a:ext cx="103680" cy="7524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6F808E31-4669-430B-90D2-CFCEA05E7CA8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3097534" y="6389367"/>
                  <a:ext cx="1213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F133E9CA-2610-497F-B05C-D80C7DED2CF5}"/>
                    </a:ext>
                  </a:extLst>
                </p14:cNvPr>
                <p14:cNvContentPartPr/>
                <p14:nvPr/>
              </p14:nvContentPartPr>
              <p14:xfrm>
                <a:off x="3282934" y="6355167"/>
                <a:ext cx="135720" cy="24192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F133E9CA-2610-497F-B05C-D80C7DED2CF5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3274294" y="6346167"/>
                  <a:ext cx="15336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9C46A992-8E13-4DB0-9F6E-85A7B47F55C5}"/>
                    </a:ext>
                  </a:extLst>
                </p14:cNvPr>
                <p14:cNvContentPartPr/>
                <p14:nvPr/>
              </p14:nvContentPartPr>
              <p14:xfrm>
                <a:off x="3450334" y="6394767"/>
                <a:ext cx="160560" cy="6948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9C46A992-8E13-4DB0-9F6E-85A7B47F55C5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441334" y="6386127"/>
                  <a:ext cx="1782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8CC20BE4-8DFB-42E0-8A1B-CD399FEAFDFC}"/>
                    </a:ext>
                  </a:extLst>
                </p14:cNvPr>
                <p14:cNvContentPartPr/>
                <p14:nvPr/>
              </p14:nvContentPartPr>
              <p14:xfrm>
                <a:off x="3576694" y="6358407"/>
                <a:ext cx="68760" cy="8496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8CC20BE4-8DFB-42E0-8A1B-CD399FEAFDFC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3568054" y="6349767"/>
                  <a:ext cx="864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D06FF9C6-9B93-439E-9BBF-B33BAC01CC56}"/>
                    </a:ext>
                  </a:extLst>
                </p14:cNvPr>
                <p14:cNvContentPartPr/>
                <p14:nvPr/>
              </p14:nvContentPartPr>
              <p14:xfrm>
                <a:off x="3635374" y="6328527"/>
                <a:ext cx="54000" cy="8388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D06FF9C6-9B93-439E-9BBF-B33BAC01CC56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626734" y="6319527"/>
                  <a:ext cx="71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8EFCEDE2-A459-48C9-B5C2-69320FB8420A}"/>
                    </a:ext>
                  </a:extLst>
                </p14:cNvPr>
                <p14:cNvContentPartPr/>
                <p14:nvPr/>
              </p14:nvContentPartPr>
              <p14:xfrm>
                <a:off x="2773534" y="6522927"/>
                <a:ext cx="10440" cy="20520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8EFCEDE2-A459-48C9-B5C2-69320FB8420A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2764894" y="6513927"/>
                  <a:ext cx="280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447E9E8C-04C4-4DED-9EEC-1A7AAE6B6EC5}"/>
                    </a:ext>
                  </a:extLst>
                </p14:cNvPr>
                <p14:cNvContentPartPr/>
                <p14:nvPr/>
              </p14:nvContentPartPr>
              <p14:xfrm>
                <a:off x="2761294" y="6584127"/>
                <a:ext cx="144360" cy="15156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447E9E8C-04C4-4DED-9EEC-1A7AAE6B6EC5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2752654" y="6575127"/>
                  <a:ext cx="1620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8FF7AF33-CAB2-487D-88F0-F84ACC3F938A}"/>
                    </a:ext>
                  </a:extLst>
                </p14:cNvPr>
                <p14:cNvContentPartPr/>
                <p14:nvPr/>
              </p14:nvContentPartPr>
              <p14:xfrm>
                <a:off x="2966494" y="6652527"/>
                <a:ext cx="15480" cy="10908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8FF7AF33-CAB2-487D-88F0-F84ACC3F938A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2957494" y="6643527"/>
                  <a:ext cx="331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D44D5AFB-D287-40F7-9AA7-632C0EF8B88E}"/>
                    </a:ext>
                  </a:extLst>
                </p14:cNvPr>
                <p14:cNvContentPartPr/>
                <p14:nvPr/>
              </p14:nvContentPartPr>
              <p14:xfrm>
                <a:off x="3045694" y="6566127"/>
                <a:ext cx="160920" cy="20016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D44D5AFB-D287-40F7-9AA7-632C0EF8B88E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3037054" y="6557127"/>
                  <a:ext cx="17856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DAFC4C35-DF1B-49EE-A854-77F41485941E}"/>
                    </a:ext>
                  </a:extLst>
                </p14:cNvPr>
                <p14:cNvContentPartPr/>
                <p14:nvPr/>
              </p14:nvContentPartPr>
              <p14:xfrm>
                <a:off x="3219214" y="6516447"/>
                <a:ext cx="20160" cy="21240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DAFC4C35-DF1B-49EE-A854-77F41485941E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3210214" y="6507807"/>
                  <a:ext cx="378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2967FC07-270E-4EC7-871C-2D85E57B0D65}"/>
                    </a:ext>
                  </a:extLst>
                </p14:cNvPr>
                <p14:cNvContentPartPr/>
                <p14:nvPr/>
              </p14:nvContentPartPr>
              <p14:xfrm>
                <a:off x="3323974" y="6609327"/>
                <a:ext cx="232200" cy="13392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2967FC07-270E-4EC7-871C-2D85E57B0D65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3314974" y="6600327"/>
                  <a:ext cx="2498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14F673CE-75BA-4F54-A463-588A9CB5FFF2}"/>
                    </a:ext>
                  </a:extLst>
                </p14:cNvPr>
                <p14:cNvContentPartPr/>
                <p14:nvPr/>
              </p14:nvContentPartPr>
              <p14:xfrm>
                <a:off x="3541414" y="6606447"/>
                <a:ext cx="136800" cy="11736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14F673CE-75BA-4F54-A463-588A9CB5FFF2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3532774" y="6597447"/>
                  <a:ext cx="1544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DBA595B9-93AA-4196-96F9-E41512EF477D}"/>
                    </a:ext>
                  </a:extLst>
                </p14:cNvPr>
                <p14:cNvContentPartPr/>
                <p14:nvPr/>
              </p14:nvContentPartPr>
              <p14:xfrm>
                <a:off x="3626734" y="6526887"/>
                <a:ext cx="192240" cy="23796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DBA595B9-93AA-4196-96F9-E41512EF477D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3618094" y="6517887"/>
                  <a:ext cx="20988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9D015D8D-DCCE-49DE-B7C0-C1916FEBCFBB}"/>
                    </a:ext>
                  </a:extLst>
                </p14:cNvPr>
                <p14:cNvContentPartPr/>
                <p14:nvPr/>
              </p14:nvContentPartPr>
              <p14:xfrm>
                <a:off x="4018414" y="6529047"/>
                <a:ext cx="1743120" cy="26748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9D015D8D-DCCE-49DE-B7C0-C1916FEBCFBB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4009774" y="6520407"/>
                  <a:ext cx="176076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C9564349-803F-4BCA-8B7D-9049F6D7C524}"/>
                    </a:ext>
                  </a:extLst>
                </p14:cNvPr>
                <p14:cNvContentPartPr/>
                <p14:nvPr/>
              </p14:nvContentPartPr>
              <p14:xfrm>
                <a:off x="5598454" y="6666927"/>
                <a:ext cx="230400" cy="18936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C9564349-803F-4BCA-8B7D-9049F6D7C524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5589814" y="6658287"/>
                  <a:ext cx="248040" cy="20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98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60AAFB12-8FE3-41FD-A93E-F66B5C08634C}"/>
                  </a:ext>
                </a:extLst>
              </p14:cNvPr>
              <p14:cNvContentPartPr/>
              <p14:nvPr/>
            </p14:nvContentPartPr>
            <p14:xfrm>
              <a:off x="251014" y="2227421"/>
              <a:ext cx="2450520" cy="29916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60AAFB12-8FE3-41FD-A93E-F66B5C08634C}"/>
                  </a:ext>
                </a:extLst>
              </p:cNvPr>
              <p:cNvPicPr/>
              <p:nvPr/>
            </p:nvPicPr>
            <p:blipFill>
              <a:blip r:embed="rId399"/>
              <a:stretch>
                <a:fillRect/>
              </a:stretch>
            </p:blipFill>
            <p:spPr>
              <a:xfrm>
                <a:off x="197374" y="2119421"/>
                <a:ext cx="2558160" cy="51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0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74B72196-53D5-4425-B416-76CF4A129DEB}"/>
                  </a:ext>
                </a:extLst>
              </p14:cNvPr>
              <p14:cNvContentPartPr/>
              <p14:nvPr/>
            </p14:nvContentPartPr>
            <p14:xfrm>
              <a:off x="114214" y="2426141"/>
              <a:ext cx="1915560" cy="425088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74B72196-53D5-4425-B416-76CF4A129DEB}"/>
                  </a:ext>
                </a:extLst>
              </p:cNvPr>
              <p:cNvPicPr/>
              <p:nvPr/>
            </p:nvPicPr>
            <p:blipFill>
              <a:blip r:embed="rId401"/>
              <a:stretch>
                <a:fillRect/>
              </a:stretch>
            </p:blipFill>
            <p:spPr>
              <a:xfrm>
                <a:off x="60214" y="2318501"/>
                <a:ext cx="2023200" cy="446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2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9B437394-244E-404F-8FFD-6C90143E9896}"/>
                  </a:ext>
                </a:extLst>
              </p14:cNvPr>
              <p14:cNvContentPartPr/>
              <p14:nvPr/>
            </p14:nvContentPartPr>
            <p14:xfrm>
              <a:off x="1763374" y="6144622"/>
              <a:ext cx="422640" cy="90036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9B437394-244E-404F-8FFD-6C90143E9896}"/>
                  </a:ext>
                </a:extLst>
              </p:cNvPr>
              <p:cNvPicPr/>
              <p:nvPr/>
            </p:nvPicPr>
            <p:blipFill>
              <a:blip r:embed="rId403"/>
              <a:stretch>
                <a:fillRect/>
              </a:stretch>
            </p:blipFill>
            <p:spPr>
              <a:xfrm>
                <a:off x="1709374" y="6036622"/>
                <a:ext cx="530280" cy="11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5" name="Group 254">
            <a:extLst>
              <a:ext uri="{FF2B5EF4-FFF2-40B4-BE49-F238E27FC236}">
                <a16:creationId xmlns:a16="http://schemas.microsoft.com/office/drawing/2014/main" id="{2908561C-9E1C-4D4C-B55D-97F40CD6CFC3}"/>
              </a:ext>
            </a:extLst>
          </p:cNvPr>
          <p:cNvGrpSpPr/>
          <p:nvPr/>
        </p:nvGrpSpPr>
        <p:grpSpPr>
          <a:xfrm>
            <a:off x="5688454" y="2181450"/>
            <a:ext cx="321480" cy="551160"/>
            <a:chOff x="5688454" y="2181450"/>
            <a:chExt cx="321480" cy="5511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4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0443B0DD-2F1E-4221-80E8-D0230AFB887E}"/>
                    </a:ext>
                  </a:extLst>
                </p14:cNvPr>
                <p14:cNvContentPartPr/>
                <p14:nvPr/>
              </p14:nvContentPartPr>
              <p14:xfrm>
                <a:off x="5718694" y="2181450"/>
                <a:ext cx="291240" cy="46080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0443B0DD-2F1E-4221-80E8-D0230AFB887E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5710054" y="2172450"/>
                  <a:ext cx="308880" cy="47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6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39012183-9184-43F5-8D23-56143E48E53E}"/>
                    </a:ext>
                  </a:extLst>
                </p14:cNvPr>
                <p14:cNvContentPartPr/>
                <p14:nvPr/>
              </p14:nvContentPartPr>
              <p14:xfrm>
                <a:off x="5688454" y="2381970"/>
                <a:ext cx="194760" cy="35064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39012183-9184-43F5-8D23-56143E48E53E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5679814" y="2372970"/>
                  <a:ext cx="212400" cy="368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08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6E51E9E4-7148-460D-B72B-D80623A6BE0B}"/>
                  </a:ext>
                </a:extLst>
              </p14:cNvPr>
              <p14:cNvContentPartPr/>
              <p14:nvPr/>
            </p14:nvContentPartPr>
            <p14:xfrm>
              <a:off x="3025174" y="6258810"/>
              <a:ext cx="6840" cy="14760"/>
            </p14:xfrm>
          </p:contentPart>
        </mc:Choice>
        <mc:Fallback xmlns=""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6E51E9E4-7148-460D-B72B-D80623A6BE0B}"/>
                  </a:ext>
                </a:extLst>
              </p:cNvPr>
              <p:cNvPicPr/>
              <p:nvPr/>
            </p:nvPicPr>
            <p:blipFill>
              <a:blip r:embed="rId409"/>
              <a:stretch>
                <a:fillRect/>
              </a:stretch>
            </p:blipFill>
            <p:spPr>
              <a:xfrm>
                <a:off x="3016174" y="6250170"/>
                <a:ext cx="2448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10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F995AFDB-46AD-468F-BD8F-01658782CAFE}"/>
                  </a:ext>
                </a:extLst>
              </p14:cNvPr>
              <p14:cNvContentPartPr/>
              <p14:nvPr/>
            </p14:nvContentPartPr>
            <p14:xfrm>
              <a:off x="3173494" y="6229650"/>
              <a:ext cx="29880" cy="14760"/>
            </p14:xfrm>
          </p:contentPart>
        </mc:Choice>
        <mc:Fallback xmlns=""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F995AFDB-46AD-468F-BD8F-01658782CAFE}"/>
                  </a:ext>
                </a:extLst>
              </p:cNvPr>
              <p:cNvPicPr/>
              <p:nvPr/>
            </p:nvPicPr>
            <p:blipFill>
              <a:blip r:embed="rId411"/>
              <a:stretch>
                <a:fillRect/>
              </a:stretch>
            </p:blipFill>
            <p:spPr>
              <a:xfrm>
                <a:off x="3164494" y="6221010"/>
                <a:ext cx="47520" cy="3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4" name="Group 273">
            <a:extLst>
              <a:ext uri="{FF2B5EF4-FFF2-40B4-BE49-F238E27FC236}">
                <a16:creationId xmlns:a16="http://schemas.microsoft.com/office/drawing/2014/main" id="{4B6B202B-F42F-4D53-8F31-4B0E5065B58F}"/>
              </a:ext>
            </a:extLst>
          </p:cNvPr>
          <p:cNvGrpSpPr/>
          <p:nvPr/>
        </p:nvGrpSpPr>
        <p:grpSpPr>
          <a:xfrm>
            <a:off x="3323974" y="6214170"/>
            <a:ext cx="68040" cy="42120"/>
            <a:chOff x="3323974" y="6214170"/>
            <a:chExt cx="68040" cy="42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2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B84D8616-3230-458A-B781-A6230BA9F80F}"/>
                    </a:ext>
                  </a:extLst>
                </p14:cNvPr>
                <p14:cNvContentPartPr/>
                <p14:nvPr/>
              </p14:nvContentPartPr>
              <p14:xfrm>
                <a:off x="3323974" y="6255570"/>
                <a:ext cx="1080" cy="72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B84D8616-3230-458A-B781-A6230BA9F80F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3314974" y="6246570"/>
                  <a:ext cx="1872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4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CF232376-E43F-429C-B8C6-A4885544E175}"/>
                    </a:ext>
                  </a:extLst>
                </p14:cNvPr>
                <p14:cNvContentPartPr/>
                <p14:nvPr/>
              </p14:nvContentPartPr>
              <p14:xfrm>
                <a:off x="3334774" y="6214170"/>
                <a:ext cx="57240" cy="2376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CF232376-E43F-429C-B8C6-A4885544E175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3326134" y="6205530"/>
                  <a:ext cx="74880" cy="4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16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093FF028-2569-4EBA-AC6A-C6FA77A3C757}"/>
                  </a:ext>
                </a:extLst>
              </p14:cNvPr>
              <p14:cNvContentPartPr/>
              <p14:nvPr/>
            </p14:nvContentPartPr>
            <p14:xfrm>
              <a:off x="3434854" y="6066210"/>
              <a:ext cx="4320" cy="720"/>
            </p14:xfrm>
          </p:contentPart>
        </mc:Choice>
        <mc:Fallback xmlns=""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093FF028-2569-4EBA-AC6A-C6FA77A3C757}"/>
                  </a:ext>
                </a:extLst>
              </p:cNvPr>
              <p:cNvPicPr/>
              <p:nvPr/>
            </p:nvPicPr>
            <p:blipFill>
              <a:blip r:embed="rId417"/>
              <a:stretch>
                <a:fillRect/>
              </a:stretch>
            </p:blipFill>
            <p:spPr>
              <a:xfrm>
                <a:off x="3425854" y="6057570"/>
                <a:ext cx="21960" cy="18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3" name="Group 272">
            <a:extLst>
              <a:ext uri="{FF2B5EF4-FFF2-40B4-BE49-F238E27FC236}">
                <a16:creationId xmlns:a16="http://schemas.microsoft.com/office/drawing/2014/main" id="{E28ABE89-2B94-4A46-B535-D22E5C012F74}"/>
              </a:ext>
            </a:extLst>
          </p:cNvPr>
          <p:cNvGrpSpPr/>
          <p:nvPr/>
        </p:nvGrpSpPr>
        <p:grpSpPr>
          <a:xfrm>
            <a:off x="3199774" y="5935170"/>
            <a:ext cx="236520" cy="57960"/>
            <a:chOff x="3199774" y="5935170"/>
            <a:chExt cx="236520" cy="579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8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3053F4E4-1F27-437C-A008-5FFCA17DD9D9}"/>
                    </a:ext>
                  </a:extLst>
                </p14:cNvPr>
                <p14:cNvContentPartPr/>
                <p14:nvPr/>
              </p14:nvContentPartPr>
              <p14:xfrm>
                <a:off x="3431254" y="5990250"/>
                <a:ext cx="5040" cy="288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3053F4E4-1F27-437C-A008-5FFCA17DD9D9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3422254" y="5981250"/>
                  <a:ext cx="226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0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1D654AFF-A892-4559-9DBD-9DA591558354}"/>
                    </a:ext>
                  </a:extLst>
                </p14:cNvPr>
                <p14:cNvContentPartPr/>
                <p14:nvPr/>
              </p14:nvContentPartPr>
              <p14:xfrm>
                <a:off x="3344494" y="5935170"/>
                <a:ext cx="6840" cy="1800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1D654AFF-A892-4559-9DBD-9DA591558354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3335854" y="5926530"/>
                  <a:ext cx="244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2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843C4D41-E81A-435D-A0BA-ECB5CBB7988A}"/>
                    </a:ext>
                  </a:extLst>
                </p14:cNvPr>
                <p14:cNvContentPartPr/>
                <p14:nvPr/>
              </p14:nvContentPartPr>
              <p14:xfrm>
                <a:off x="3199774" y="5945970"/>
                <a:ext cx="50760" cy="3600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843C4D41-E81A-435D-A0BA-ECB5CBB7988A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3191134" y="5937330"/>
                  <a:ext cx="68400" cy="5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ECFEDEDA-E0D5-453F-8297-2A0E5A7D69E3}"/>
              </a:ext>
            </a:extLst>
          </p:cNvPr>
          <p:cNvGrpSpPr/>
          <p:nvPr/>
        </p:nvGrpSpPr>
        <p:grpSpPr>
          <a:xfrm>
            <a:off x="2438374" y="5887650"/>
            <a:ext cx="440640" cy="368280"/>
            <a:chOff x="2438374" y="5887650"/>
            <a:chExt cx="440640" cy="3682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4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C04EC1BA-1965-4BA0-8B0E-E134B90B02D5}"/>
                    </a:ext>
                  </a:extLst>
                </p14:cNvPr>
                <p14:cNvContentPartPr/>
                <p14:nvPr/>
              </p14:nvContentPartPr>
              <p14:xfrm>
                <a:off x="2461054" y="6087450"/>
                <a:ext cx="27720" cy="8532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C04EC1BA-1965-4BA0-8B0E-E134B90B02D5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2452054" y="6078810"/>
                  <a:ext cx="453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6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BA9C82C8-5DA5-44A7-8536-4861BFA576DD}"/>
                    </a:ext>
                  </a:extLst>
                </p14:cNvPr>
                <p14:cNvContentPartPr/>
                <p14:nvPr/>
              </p14:nvContentPartPr>
              <p14:xfrm>
                <a:off x="2439814" y="6142530"/>
                <a:ext cx="17280" cy="8892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BA9C82C8-5DA5-44A7-8536-4861BFA576DD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2430814" y="6133530"/>
                  <a:ext cx="349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8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210518FD-B698-4920-A6D2-C58FBD7886F8}"/>
                    </a:ext>
                  </a:extLst>
                </p14:cNvPr>
                <p14:cNvContentPartPr/>
                <p14:nvPr/>
              </p14:nvContentPartPr>
              <p14:xfrm>
                <a:off x="2474374" y="6210210"/>
                <a:ext cx="82080" cy="1584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210518FD-B698-4920-A6D2-C58FBD7886F8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2465734" y="6201570"/>
                  <a:ext cx="997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0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2EA18DF3-6B1C-4779-BBD1-C93D4638D2D3}"/>
                    </a:ext>
                  </a:extLst>
                </p14:cNvPr>
                <p14:cNvContentPartPr/>
                <p14:nvPr/>
              </p14:nvContentPartPr>
              <p14:xfrm>
                <a:off x="2695054" y="6236850"/>
                <a:ext cx="40680" cy="1908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2EA18DF3-6B1C-4779-BBD1-C93D4638D2D3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2686054" y="6228210"/>
                  <a:ext cx="583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2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473A6804-FAB6-4FFF-A685-2749D0F14349}"/>
                    </a:ext>
                  </a:extLst>
                </p14:cNvPr>
                <p14:cNvContentPartPr/>
                <p14:nvPr/>
              </p14:nvContentPartPr>
              <p14:xfrm>
                <a:off x="2851654" y="6238650"/>
                <a:ext cx="27360" cy="144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473A6804-FAB6-4FFF-A685-2749D0F14349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2843014" y="6230010"/>
                  <a:ext cx="450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4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98317B12-D015-45B5-8F13-6A79EE00081D}"/>
                    </a:ext>
                  </a:extLst>
                </p14:cNvPr>
                <p14:cNvContentPartPr/>
                <p14:nvPr/>
              </p14:nvContentPartPr>
              <p14:xfrm>
                <a:off x="2698654" y="5887650"/>
                <a:ext cx="74880" cy="1584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98317B12-D015-45B5-8F13-6A79EE00081D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2689654" y="5879010"/>
                  <a:ext cx="925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6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3984C12A-F275-47AD-8AA0-6F71860B570D}"/>
                    </a:ext>
                  </a:extLst>
                </p14:cNvPr>
                <p14:cNvContentPartPr/>
                <p14:nvPr/>
              </p14:nvContentPartPr>
              <p14:xfrm>
                <a:off x="2558974" y="5923290"/>
                <a:ext cx="81720" cy="3492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3984C12A-F275-47AD-8AA0-6F71860B570D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2550334" y="5914650"/>
                  <a:ext cx="993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8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30CA7615-65BF-44E5-9AF2-231D0843AD28}"/>
                    </a:ext>
                  </a:extLst>
                </p14:cNvPr>
                <p14:cNvContentPartPr/>
                <p14:nvPr/>
              </p14:nvContentPartPr>
              <p14:xfrm>
                <a:off x="2438374" y="5996010"/>
                <a:ext cx="57240" cy="5472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30CA7615-65BF-44E5-9AF2-231D0843AD28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2429374" y="5987010"/>
                  <a:ext cx="74880" cy="7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40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8E98289E-5897-40C4-90EF-7201E8CFD6BD}"/>
                  </a:ext>
                </a:extLst>
              </p14:cNvPr>
              <p14:cNvContentPartPr/>
              <p14:nvPr/>
            </p14:nvContentPartPr>
            <p14:xfrm>
              <a:off x="4797814" y="6110850"/>
              <a:ext cx="717480" cy="75960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8E98289E-5897-40C4-90EF-7201E8CFD6BD}"/>
                  </a:ext>
                </a:extLst>
              </p:cNvPr>
              <p:cNvPicPr/>
              <p:nvPr/>
            </p:nvPicPr>
            <p:blipFill>
              <a:blip r:embed="rId441"/>
              <a:stretch>
                <a:fillRect/>
              </a:stretch>
            </p:blipFill>
            <p:spPr>
              <a:xfrm>
                <a:off x="4789174" y="6101850"/>
                <a:ext cx="735120" cy="9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9" name="Group 278">
            <a:extLst>
              <a:ext uri="{FF2B5EF4-FFF2-40B4-BE49-F238E27FC236}">
                <a16:creationId xmlns:a16="http://schemas.microsoft.com/office/drawing/2014/main" id="{09252C0C-15D7-4B97-8D2B-F18D7934F305}"/>
              </a:ext>
            </a:extLst>
          </p:cNvPr>
          <p:cNvGrpSpPr/>
          <p:nvPr/>
        </p:nvGrpSpPr>
        <p:grpSpPr>
          <a:xfrm>
            <a:off x="4779094" y="5625930"/>
            <a:ext cx="1521720" cy="585720"/>
            <a:chOff x="4779094" y="5625930"/>
            <a:chExt cx="1521720" cy="5857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2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8A898F8D-396A-4F09-B76C-0DD666FD507F}"/>
                    </a:ext>
                  </a:extLst>
                </p14:cNvPr>
                <p14:cNvContentPartPr/>
                <p14:nvPr/>
              </p14:nvContentPartPr>
              <p14:xfrm>
                <a:off x="4779094" y="6122370"/>
                <a:ext cx="1200960" cy="8928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8A898F8D-396A-4F09-B76C-0DD666FD507F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4770094" y="6113370"/>
                  <a:ext cx="12186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4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BB314AE4-9F9A-4AA9-9A8A-7263CE9637BF}"/>
                    </a:ext>
                  </a:extLst>
                </p14:cNvPr>
                <p14:cNvContentPartPr/>
                <p14:nvPr/>
              </p14:nvContentPartPr>
              <p14:xfrm>
                <a:off x="5934694" y="5625930"/>
                <a:ext cx="138960" cy="29304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BB314AE4-9F9A-4AA9-9A8A-7263CE9637BF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5925694" y="5616930"/>
                  <a:ext cx="15660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6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A3A22EE1-258A-4841-B081-95CA6310BE68}"/>
                    </a:ext>
                  </a:extLst>
                </p14:cNvPr>
                <p14:cNvContentPartPr/>
                <p14:nvPr/>
              </p14:nvContentPartPr>
              <p14:xfrm>
                <a:off x="6133414" y="5640330"/>
                <a:ext cx="167400" cy="41832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A3A22EE1-258A-4841-B081-95CA6310BE68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6124774" y="5631690"/>
                  <a:ext cx="185040" cy="435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91690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5BA062A-A08C-4A5F-9678-82759FD08FA5}"/>
              </a:ext>
            </a:extLst>
          </p:cNvPr>
          <p:cNvGrpSpPr/>
          <p:nvPr/>
        </p:nvGrpSpPr>
        <p:grpSpPr>
          <a:xfrm>
            <a:off x="865534" y="286647"/>
            <a:ext cx="1797120" cy="754200"/>
            <a:chOff x="865534" y="286647"/>
            <a:chExt cx="1797120" cy="75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E6AE188-C8AC-4FC9-8DF7-56817DD458A8}"/>
                    </a:ext>
                  </a:extLst>
                </p14:cNvPr>
                <p14:cNvContentPartPr/>
                <p14:nvPr/>
              </p14:nvContentPartPr>
              <p14:xfrm>
                <a:off x="865534" y="433167"/>
                <a:ext cx="331920" cy="6076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E6AE188-C8AC-4FC9-8DF7-56817DD458A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56894" y="424527"/>
                  <a:ext cx="349560" cy="62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794B3E8-E739-4907-9BB8-53B7F1CF0FC7}"/>
                    </a:ext>
                  </a:extLst>
                </p14:cNvPr>
                <p14:cNvContentPartPr/>
                <p14:nvPr/>
              </p14:nvContentPartPr>
              <p14:xfrm>
                <a:off x="1179814" y="724767"/>
                <a:ext cx="300600" cy="2491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794B3E8-E739-4907-9BB8-53B7F1CF0FC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70814" y="716127"/>
                  <a:ext cx="3182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F56B113-E9F1-4788-93B3-A337BAD5606F}"/>
                    </a:ext>
                  </a:extLst>
                </p14:cNvPr>
                <p14:cNvContentPartPr/>
                <p14:nvPr/>
              </p14:nvContentPartPr>
              <p14:xfrm>
                <a:off x="1501654" y="286647"/>
                <a:ext cx="221400" cy="6775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F56B113-E9F1-4788-93B3-A337BAD5606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93014" y="277647"/>
                  <a:ext cx="239040" cy="69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B4246CA-466D-40CE-BB52-A406B95D121F}"/>
                    </a:ext>
                  </a:extLst>
                </p14:cNvPr>
                <p14:cNvContentPartPr/>
                <p14:nvPr/>
              </p14:nvContentPartPr>
              <p14:xfrm>
                <a:off x="1854454" y="317967"/>
                <a:ext cx="133560" cy="6919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B4246CA-466D-40CE-BB52-A406B95D121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45454" y="309327"/>
                  <a:ext cx="151200" cy="70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A019C7C-22CB-4CCB-91F1-4717359146D3}"/>
                    </a:ext>
                  </a:extLst>
                </p14:cNvPr>
                <p14:cNvContentPartPr/>
                <p14:nvPr/>
              </p14:nvContentPartPr>
              <p14:xfrm>
                <a:off x="2150734" y="644847"/>
                <a:ext cx="2520" cy="3528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A019C7C-22CB-4CCB-91F1-4717359146D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42094" y="636207"/>
                  <a:ext cx="2016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4AACB2E-C4CB-44C2-998A-DDD86656B81A}"/>
                    </a:ext>
                  </a:extLst>
                </p14:cNvPr>
                <p14:cNvContentPartPr/>
                <p14:nvPr/>
              </p14:nvContentPartPr>
              <p14:xfrm>
                <a:off x="2268454" y="690927"/>
                <a:ext cx="394200" cy="3391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4AACB2E-C4CB-44C2-998A-DDD86656B81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59814" y="682287"/>
                  <a:ext cx="411840" cy="35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52444DF-14A2-411F-9349-98BB7E581F87}"/>
              </a:ext>
            </a:extLst>
          </p:cNvPr>
          <p:cNvGrpSpPr/>
          <p:nvPr/>
        </p:nvGrpSpPr>
        <p:grpSpPr>
          <a:xfrm>
            <a:off x="3402094" y="285567"/>
            <a:ext cx="579600" cy="843480"/>
            <a:chOff x="3402094" y="285567"/>
            <a:chExt cx="579600" cy="84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226A767-F2D7-432E-8718-349AA2BC7D59}"/>
                    </a:ext>
                  </a:extLst>
                </p14:cNvPr>
                <p14:cNvContentPartPr/>
                <p14:nvPr/>
              </p14:nvContentPartPr>
              <p14:xfrm>
                <a:off x="3477334" y="285567"/>
                <a:ext cx="504360" cy="8434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226A767-F2D7-432E-8718-349AA2BC7D5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468334" y="276567"/>
                  <a:ext cx="522000" cy="86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FA09BE3-6154-40C7-A7C0-8287F9FA0BD8}"/>
                    </a:ext>
                  </a:extLst>
                </p14:cNvPr>
                <p14:cNvContentPartPr/>
                <p14:nvPr/>
              </p14:nvContentPartPr>
              <p14:xfrm>
                <a:off x="3402094" y="703527"/>
                <a:ext cx="557280" cy="327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FA09BE3-6154-40C7-A7C0-8287F9FA0BD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393454" y="694887"/>
                  <a:ext cx="574920" cy="5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625C9C5-7BE8-437C-977C-C3A7D62207BB}"/>
              </a:ext>
            </a:extLst>
          </p:cNvPr>
          <p:cNvGrpSpPr/>
          <p:nvPr/>
        </p:nvGrpSpPr>
        <p:grpSpPr>
          <a:xfrm>
            <a:off x="464494" y="2032287"/>
            <a:ext cx="2343960" cy="762120"/>
            <a:chOff x="464494" y="2032287"/>
            <a:chExt cx="2343960" cy="76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3FDD016-9FD9-401D-B76F-D081D3132F6E}"/>
                    </a:ext>
                  </a:extLst>
                </p14:cNvPr>
                <p14:cNvContentPartPr/>
                <p14:nvPr/>
              </p14:nvContentPartPr>
              <p14:xfrm>
                <a:off x="464494" y="2138487"/>
                <a:ext cx="268920" cy="549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3FDD016-9FD9-401D-B76F-D081D3132F6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55854" y="2129487"/>
                  <a:ext cx="28656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7849987-06F5-4599-867B-609CD9FCFC2B}"/>
                    </a:ext>
                  </a:extLst>
                </p14:cNvPr>
                <p14:cNvContentPartPr/>
                <p14:nvPr/>
              </p14:nvContentPartPr>
              <p14:xfrm>
                <a:off x="467014" y="2470407"/>
                <a:ext cx="123840" cy="13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7849987-06F5-4599-867B-609CD9FCFC2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58014" y="2461407"/>
                  <a:ext cx="1414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72FACAF-BAF4-4C66-8E32-DF690A8654FC}"/>
                    </a:ext>
                  </a:extLst>
                </p14:cNvPr>
                <p14:cNvContentPartPr/>
                <p14:nvPr/>
              </p14:nvContentPartPr>
              <p14:xfrm>
                <a:off x="780214" y="2032287"/>
                <a:ext cx="193680" cy="6390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72FACAF-BAF4-4C66-8E32-DF690A8654F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71574" y="2023647"/>
                  <a:ext cx="211320" cy="65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082A1B3-82FB-4B22-B5AE-D888BB1D1930}"/>
                    </a:ext>
                  </a:extLst>
                </p14:cNvPr>
                <p14:cNvContentPartPr/>
                <p14:nvPr/>
              </p14:nvContentPartPr>
              <p14:xfrm>
                <a:off x="1032574" y="2391207"/>
                <a:ext cx="172800" cy="2980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082A1B3-82FB-4B22-B5AE-D888BB1D193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23934" y="2382567"/>
                  <a:ext cx="19044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4F1784E-0834-443B-B21C-9A4FA619D3B8}"/>
                    </a:ext>
                  </a:extLst>
                </p14:cNvPr>
                <p14:cNvContentPartPr/>
                <p14:nvPr/>
              </p14:nvContentPartPr>
              <p14:xfrm>
                <a:off x="1190974" y="2152167"/>
                <a:ext cx="203040" cy="5533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4F1784E-0834-443B-B21C-9A4FA619D3B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82334" y="2143527"/>
                  <a:ext cx="220680" cy="57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D925249-62D9-4855-A5DD-E285071D3A3E}"/>
                    </a:ext>
                  </a:extLst>
                </p14:cNvPr>
                <p14:cNvContentPartPr/>
                <p14:nvPr/>
              </p14:nvContentPartPr>
              <p14:xfrm>
                <a:off x="1433974" y="2422887"/>
                <a:ext cx="133560" cy="282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D925249-62D9-4855-A5DD-E285071D3A3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425334" y="2413887"/>
                  <a:ext cx="15120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76112A9-6D47-4688-9032-443FC036BDD3}"/>
                    </a:ext>
                  </a:extLst>
                </p14:cNvPr>
                <p14:cNvContentPartPr/>
                <p14:nvPr/>
              </p14:nvContentPartPr>
              <p14:xfrm>
                <a:off x="1559614" y="2466807"/>
                <a:ext cx="162000" cy="1908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76112A9-6D47-4688-9032-443FC036BDD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550614" y="2457807"/>
                  <a:ext cx="1796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728A621-EF08-402B-85DE-2C85D94DCD81}"/>
                    </a:ext>
                  </a:extLst>
                </p14:cNvPr>
                <p14:cNvContentPartPr/>
                <p14:nvPr/>
              </p14:nvContentPartPr>
              <p14:xfrm>
                <a:off x="1951294" y="2247927"/>
                <a:ext cx="270000" cy="4543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728A621-EF08-402B-85DE-2C85D94DCD8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942654" y="2239287"/>
                  <a:ext cx="28764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557B9C0-7E0B-47EC-8BEB-EFE43414C4C5}"/>
                    </a:ext>
                  </a:extLst>
                </p14:cNvPr>
                <p14:cNvContentPartPr/>
                <p14:nvPr/>
              </p14:nvContentPartPr>
              <p14:xfrm>
                <a:off x="2418214" y="2145327"/>
                <a:ext cx="390240" cy="6490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557B9C0-7E0B-47EC-8BEB-EFE43414C4C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409574" y="2136327"/>
                  <a:ext cx="407880" cy="66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0209E95-9D4D-45E4-B17C-0418E4DDDAAF}"/>
                    </a:ext>
                  </a:extLst>
                </p14:cNvPr>
                <p14:cNvContentPartPr/>
                <p14:nvPr/>
              </p14:nvContentPartPr>
              <p14:xfrm>
                <a:off x="1777054" y="2416407"/>
                <a:ext cx="96840" cy="245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0209E95-9D4D-45E4-B17C-0418E4DDDAA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768414" y="2407767"/>
                  <a:ext cx="114480" cy="26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DE1F44C-E147-461E-82C1-702EC1A1FBC3}"/>
              </a:ext>
            </a:extLst>
          </p:cNvPr>
          <p:cNvGrpSpPr/>
          <p:nvPr/>
        </p:nvGrpSpPr>
        <p:grpSpPr>
          <a:xfrm>
            <a:off x="367654" y="2981607"/>
            <a:ext cx="1749240" cy="595800"/>
            <a:chOff x="367654" y="2981607"/>
            <a:chExt cx="1749240" cy="59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CC56D84-CE75-4A9F-8031-56C075A4044D}"/>
                    </a:ext>
                  </a:extLst>
                </p14:cNvPr>
                <p14:cNvContentPartPr/>
                <p14:nvPr/>
              </p14:nvContentPartPr>
              <p14:xfrm>
                <a:off x="367654" y="3045327"/>
                <a:ext cx="239400" cy="3855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CC56D84-CE75-4A9F-8031-56C075A4044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59014" y="3036327"/>
                  <a:ext cx="25704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D2E19DE-BBC8-4D4F-846E-9934C117CDBD}"/>
                    </a:ext>
                  </a:extLst>
                </p14:cNvPr>
                <p14:cNvContentPartPr/>
                <p14:nvPr/>
              </p14:nvContentPartPr>
              <p14:xfrm>
                <a:off x="716494" y="3245487"/>
                <a:ext cx="21600" cy="1825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D2E19DE-BBC8-4D4F-846E-9934C117CDB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07854" y="3236487"/>
                  <a:ext cx="392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3ECB3C6-6A2C-437E-83BF-2879A6547725}"/>
                    </a:ext>
                  </a:extLst>
                </p14:cNvPr>
                <p14:cNvContentPartPr/>
                <p14:nvPr/>
              </p14:nvContentPartPr>
              <p14:xfrm>
                <a:off x="719014" y="3012567"/>
                <a:ext cx="50760" cy="644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3ECB3C6-6A2C-437E-83BF-2879A654772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10014" y="3003927"/>
                  <a:ext cx="6840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D01544D-B905-42D2-B97A-FD307B736474}"/>
                    </a:ext>
                  </a:extLst>
                </p14:cNvPr>
                <p14:cNvContentPartPr/>
                <p14:nvPr/>
              </p14:nvContentPartPr>
              <p14:xfrm>
                <a:off x="878494" y="3195447"/>
                <a:ext cx="117360" cy="2336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D01544D-B905-42D2-B97A-FD307B73647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69494" y="3186447"/>
                  <a:ext cx="13500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84AAA1F-CA36-4E36-9488-84BD4B4B601A}"/>
                    </a:ext>
                  </a:extLst>
                </p14:cNvPr>
                <p14:cNvContentPartPr/>
                <p14:nvPr/>
              </p14:nvContentPartPr>
              <p14:xfrm>
                <a:off x="1143814" y="3010047"/>
                <a:ext cx="68760" cy="5176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84AAA1F-CA36-4E36-9488-84BD4B4B601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34814" y="3001407"/>
                  <a:ext cx="8640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87BA511-2350-43AD-BBC4-6A3ECC29CB38}"/>
                    </a:ext>
                  </a:extLst>
                </p14:cNvPr>
                <p14:cNvContentPartPr/>
                <p14:nvPr/>
              </p14:nvContentPartPr>
              <p14:xfrm>
                <a:off x="1056694" y="3123807"/>
                <a:ext cx="348840" cy="784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87BA511-2350-43AD-BBC4-6A3ECC29CB3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48054" y="3114807"/>
                  <a:ext cx="3664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BA4C1EB-6808-4D04-8D8A-F3BB549CE384}"/>
                    </a:ext>
                  </a:extLst>
                </p14:cNvPr>
                <p14:cNvContentPartPr/>
                <p14:nvPr/>
              </p14:nvContentPartPr>
              <p14:xfrm>
                <a:off x="1403014" y="3307047"/>
                <a:ext cx="280800" cy="1576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BA4C1EB-6808-4D04-8D8A-F3BB549CE38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394014" y="3298047"/>
                  <a:ext cx="2984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885FEF9-513A-407A-9968-E6B940CE0264}"/>
                    </a:ext>
                  </a:extLst>
                </p14:cNvPr>
                <p14:cNvContentPartPr/>
                <p14:nvPr/>
              </p14:nvContentPartPr>
              <p14:xfrm>
                <a:off x="1760494" y="3245487"/>
                <a:ext cx="191520" cy="2026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885FEF9-513A-407A-9968-E6B940CE026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751854" y="3236487"/>
                  <a:ext cx="2091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E9FC843-957D-4AE3-A1B5-2FE43CA15730}"/>
                    </a:ext>
                  </a:extLst>
                </p14:cNvPr>
                <p14:cNvContentPartPr/>
                <p14:nvPr/>
              </p14:nvContentPartPr>
              <p14:xfrm>
                <a:off x="2033734" y="3184647"/>
                <a:ext cx="52560" cy="3927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E9FC843-957D-4AE3-A1B5-2FE43CA1573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025094" y="3176007"/>
                  <a:ext cx="7020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8D8EC21-5383-4499-83CE-5E704A2BC1B2}"/>
                    </a:ext>
                  </a:extLst>
                </p14:cNvPr>
                <p14:cNvContentPartPr/>
                <p14:nvPr/>
              </p14:nvContentPartPr>
              <p14:xfrm>
                <a:off x="2022934" y="2981607"/>
                <a:ext cx="93960" cy="4701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8D8EC21-5383-4499-83CE-5E704A2BC1B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014294" y="2972607"/>
                  <a:ext cx="111600" cy="48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F0A85D7-8D1D-43A9-A850-ED779C202455}"/>
              </a:ext>
            </a:extLst>
          </p:cNvPr>
          <p:cNvGrpSpPr/>
          <p:nvPr/>
        </p:nvGrpSpPr>
        <p:grpSpPr>
          <a:xfrm>
            <a:off x="2575174" y="2012487"/>
            <a:ext cx="5165640" cy="1832040"/>
            <a:chOff x="2575174" y="2012487"/>
            <a:chExt cx="5165640" cy="183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6ED6499-865C-4758-9979-4A04B601C808}"/>
                    </a:ext>
                  </a:extLst>
                </p14:cNvPr>
                <p14:cNvContentPartPr/>
                <p14:nvPr/>
              </p14:nvContentPartPr>
              <p14:xfrm>
                <a:off x="3241894" y="2343687"/>
                <a:ext cx="333360" cy="4968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6ED6499-865C-4758-9979-4A04B601C80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232894" y="2334687"/>
                  <a:ext cx="35100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6837BAA-7BF3-408A-988B-36A3F37F8B73}"/>
                    </a:ext>
                  </a:extLst>
                </p14:cNvPr>
                <p14:cNvContentPartPr/>
                <p14:nvPr/>
              </p14:nvContentPartPr>
              <p14:xfrm>
                <a:off x="3694774" y="2676327"/>
                <a:ext cx="24840" cy="1792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6837BAA-7BF3-408A-988B-36A3F37F8B7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685774" y="2667687"/>
                  <a:ext cx="424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81FF217-07A6-4166-8A00-746117C24718}"/>
                    </a:ext>
                  </a:extLst>
                </p14:cNvPr>
                <p14:cNvContentPartPr/>
                <p14:nvPr/>
              </p14:nvContentPartPr>
              <p14:xfrm>
                <a:off x="3613054" y="2340447"/>
                <a:ext cx="373320" cy="4489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81FF217-07A6-4166-8A00-746117C2471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604054" y="2331807"/>
                  <a:ext cx="39096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6DDBE73-71BA-4E7C-9385-9B065ED2DEEA}"/>
                    </a:ext>
                  </a:extLst>
                </p14:cNvPr>
                <p14:cNvContentPartPr/>
                <p14:nvPr/>
              </p14:nvContentPartPr>
              <p14:xfrm>
                <a:off x="4057294" y="2607207"/>
                <a:ext cx="152640" cy="2296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6DDBE73-71BA-4E7C-9385-9B065ED2DEE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048654" y="2598207"/>
                  <a:ext cx="1702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B41A6C8-DAA1-4616-ADFD-7FDC0CB96F98}"/>
                    </a:ext>
                  </a:extLst>
                </p14:cNvPr>
                <p14:cNvContentPartPr/>
                <p14:nvPr/>
              </p14:nvContentPartPr>
              <p14:xfrm>
                <a:off x="4308934" y="2668407"/>
                <a:ext cx="156600" cy="1486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B41A6C8-DAA1-4616-ADFD-7FDC0CB96F9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299934" y="2659407"/>
                  <a:ext cx="1742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5B458FD-E172-4AC8-903E-1DA053D85ED0}"/>
                    </a:ext>
                  </a:extLst>
                </p14:cNvPr>
                <p14:cNvContentPartPr/>
                <p14:nvPr/>
              </p14:nvContentPartPr>
              <p14:xfrm>
                <a:off x="4552294" y="2659407"/>
                <a:ext cx="272160" cy="1252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5B458FD-E172-4AC8-903E-1DA053D85ED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543294" y="2650767"/>
                  <a:ext cx="2898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95F76C5-B60D-4E7C-AD5D-3959F38627BC}"/>
                    </a:ext>
                  </a:extLst>
                </p14:cNvPr>
                <p14:cNvContentPartPr/>
                <p14:nvPr/>
              </p14:nvContentPartPr>
              <p14:xfrm>
                <a:off x="4961974" y="2343327"/>
                <a:ext cx="196560" cy="6904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95F76C5-B60D-4E7C-AD5D-3959F38627B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952974" y="2334327"/>
                  <a:ext cx="214200" cy="70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D9BFB0E-9877-4B14-9943-CC42B13EBD67}"/>
                    </a:ext>
                  </a:extLst>
                </p14:cNvPr>
                <p14:cNvContentPartPr/>
                <p14:nvPr/>
              </p14:nvContentPartPr>
              <p14:xfrm>
                <a:off x="5197774" y="2269527"/>
                <a:ext cx="41400" cy="586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D9BFB0E-9877-4B14-9943-CC42B13EBD6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189134" y="2260887"/>
                  <a:ext cx="59040" cy="60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21D2B6C-5BDC-40FE-B05F-C28F06293C4A}"/>
                    </a:ext>
                  </a:extLst>
                </p14:cNvPr>
                <p14:cNvContentPartPr/>
                <p14:nvPr/>
              </p14:nvContentPartPr>
              <p14:xfrm>
                <a:off x="5269054" y="2442687"/>
                <a:ext cx="509400" cy="4770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21D2B6C-5BDC-40FE-B05F-C28F06293C4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260054" y="2434047"/>
                  <a:ext cx="52704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3273F08-D19F-4553-863F-2169370B665D}"/>
                    </a:ext>
                  </a:extLst>
                </p14:cNvPr>
                <p14:cNvContentPartPr/>
                <p14:nvPr/>
              </p14:nvContentPartPr>
              <p14:xfrm>
                <a:off x="5616454" y="2636007"/>
                <a:ext cx="219960" cy="298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3273F08-D19F-4553-863F-2169370B665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607454" y="2627367"/>
                  <a:ext cx="23760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8E6AF6E-F1D2-41DA-8E43-19F965285790}"/>
                    </a:ext>
                  </a:extLst>
                </p14:cNvPr>
                <p14:cNvContentPartPr/>
                <p14:nvPr/>
              </p14:nvContentPartPr>
              <p14:xfrm>
                <a:off x="5849014" y="2646807"/>
                <a:ext cx="345960" cy="2329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8E6AF6E-F1D2-41DA-8E43-19F96528579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840374" y="2637807"/>
                  <a:ext cx="36360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2CA0AF9-E9DB-4082-A26F-5A5BB4AF2258}"/>
                    </a:ext>
                  </a:extLst>
                </p14:cNvPr>
                <p14:cNvContentPartPr/>
                <p14:nvPr/>
              </p14:nvContentPartPr>
              <p14:xfrm>
                <a:off x="6138814" y="2012487"/>
                <a:ext cx="479160" cy="10666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2CA0AF9-E9DB-4082-A26F-5A5BB4AF225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129814" y="2003847"/>
                  <a:ext cx="496800" cy="10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0683D64-6282-4DC0-9C58-E7B8DD95A950}"/>
                    </a:ext>
                  </a:extLst>
                </p14:cNvPr>
                <p14:cNvContentPartPr/>
                <p14:nvPr/>
              </p14:nvContentPartPr>
              <p14:xfrm>
                <a:off x="3282934" y="2115447"/>
                <a:ext cx="315360" cy="7884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0683D64-6282-4DC0-9C58-E7B8DD95A95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273934" y="2106447"/>
                  <a:ext cx="333000" cy="80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CD55A2F-F58D-4AD4-9211-767654627D0D}"/>
                    </a:ext>
                  </a:extLst>
                </p14:cNvPr>
                <p14:cNvContentPartPr/>
                <p14:nvPr/>
              </p14:nvContentPartPr>
              <p14:xfrm>
                <a:off x="2575174" y="3016527"/>
                <a:ext cx="238320" cy="5439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CD55A2F-F58D-4AD4-9211-767654627D0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566174" y="3007527"/>
                  <a:ext cx="255960" cy="56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C342AD9-58A7-44D9-823C-12FC1AAEB0E1}"/>
                    </a:ext>
                  </a:extLst>
                </p14:cNvPr>
                <p14:cNvContentPartPr/>
                <p14:nvPr/>
              </p14:nvContentPartPr>
              <p14:xfrm>
                <a:off x="2912134" y="3269967"/>
                <a:ext cx="144720" cy="2390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C342AD9-58A7-44D9-823C-12FC1AAEB0E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03134" y="3261327"/>
                  <a:ext cx="1623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0593FC6-E661-4863-804D-688596FE9E0F}"/>
                    </a:ext>
                  </a:extLst>
                </p14:cNvPr>
                <p14:cNvContentPartPr/>
                <p14:nvPr/>
              </p14:nvContentPartPr>
              <p14:xfrm>
                <a:off x="3152614" y="3285807"/>
                <a:ext cx="200160" cy="1962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0593FC6-E661-4863-804D-688596FE9E0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143974" y="3276807"/>
                  <a:ext cx="2178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C66A9DD-7050-417E-96EE-354623A7495A}"/>
                    </a:ext>
                  </a:extLst>
                </p14:cNvPr>
                <p14:cNvContentPartPr/>
                <p14:nvPr/>
              </p14:nvContentPartPr>
              <p14:xfrm>
                <a:off x="3395614" y="3364287"/>
                <a:ext cx="181800" cy="1321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C66A9DD-7050-417E-96EE-354623A7495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386614" y="3355287"/>
                  <a:ext cx="19944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4D81B03-6764-4051-BCF6-D3D84B1209D9}"/>
                    </a:ext>
                  </a:extLst>
                </p14:cNvPr>
                <p14:cNvContentPartPr/>
                <p14:nvPr/>
              </p14:nvContentPartPr>
              <p14:xfrm>
                <a:off x="3772894" y="3359247"/>
                <a:ext cx="79920" cy="1526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4D81B03-6764-4051-BCF6-D3D84B1209D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764254" y="3350607"/>
                  <a:ext cx="975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652796B-A9C6-45D1-AD6C-608DB6D575BE}"/>
                    </a:ext>
                  </a:extLst>
                </p14:cNvPr>
                <p14:cNvContentPartPr/>
                <p14:nvPr/>
              </p14:nvContentPartPr>
              <p14:xfrm>
                <a:off x="3974854" y="3371127"/>
                <a:ext cx="120960" cy="1371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652796B-A9C6-45D1-AD6C-608DB6D575B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966214" y="3362487"/>
                  <a:ext cx="1386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4D172FC-307A-4FCB-BDDE-9726AA48D25B}"/>
                    </a:ext>
                  </a:extLst>
                </p14:cNvPr>
                <p14:cNvContentPartPr/>
                <p14:nvPr/>
              </p14:nvContentPartPr>
              <p14:xfrm>
                <a:off x="4109494" y="3172047"/>
                <a:ext cx="81720" cy="4071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4D172FC-307A-4FCB-BDDE-9726AA48D25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100854" y="3163407"/>
                  <a:ext cx="9936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0551F19-E69F-49D4-90E7-9FDA6DDFCAB2}"/>
                    </a:ext>
                  </a:extLst>
                </p14:cNvPr>
                <p14:cNvContentPartPr/>
                <p14:nvPr/>
              </p14:nvContentPartPr>
              <p14:xfrm>
                <a:off x="4223254" y="3386607"/>
                <a:ext cx="177480" cy="4579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0551F19-E69F-49D4-90E7-9FDA6DDFCAB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214254" y="3377607"/>
                  <a:ext cx="19512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03163C9-C97A-48E6-9C5F-0D18DA15AB96}"/>
                    </a:ext>
                  </a:extLst>
                </p14:cNvPr>
                <p14:cNvContentPartPr/>
                <p14:nvPr/>
              </p14:nvContentPartPr>
              <p14:xfrm>
                <a:off x="4612774" y="3006447"/>
                <a:ext cx="201960" cy="5961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03163C9-C97A-48E6-9C5F-0D18DA15AB9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603774" y="2997447"/>
                  <a:ext cx="219600" cy="61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A755F72-03CF-4040-9994-D3C815F74C85}"/>
                    </a:ext>
                  </a:extLst>
                </p14:cNvPr>
                <p14:cNvContentPartPr/>
                <p14:nvPr/>
              </p14:nvContentPartPr>
              <p14:xfrm>
                <a:off x="4908694" y="3356367"/>
                <a:ext cx="271080" cy="2952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A755F72-03CF-4040-9994-D3C815F74C8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899694" y="3347727"/>
                  <a:ext cx="28872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6277F0D-1BF0-4388-9537-C833055B3587}"/>
                    </a:ext>
                  </a:extLst>
                </p14:cNvPr>
                <p14:cNvContentPartPr/>
                <p14:nvPr/>
              </p14:nvContentPartPr>
              <p14:xfrm>
                <a:off x="5469214" y="3447447"/>
                <a:ext cx="64080" cy="2008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6277F0D-1BF0-4388-9537-C833055B358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460574" y="3438807"/>
                  <a:ext cx="817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A2236B5-4583-477A-914D-FB389EDEA4AA}"/>
                    </a:ext>
                  </a:extLst>
                </p14:cNvPr>
                <p14:cNvContentPartPr/>
                <p14:nvPr/>
              </p14:nvContentPartPr>
              <p14:xfrm>
                <a:off x="5518534" y="3217407"/>
                <a:ext cx="52560" cy="493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A2236B5-4583-477A-914D-FB389EDEA4A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509894" y="3208767"/>
                  <a:ext cx="702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C9F1624-4B76-4D7B-B39C-1963887D9010}"/>
                    </a:ext>
                  </a:extLst>
                </p14:cNvPr>
                <p14:cNvContentPartPr/>
                <p14:nvPr/>
              </p14:nvContentPartPr>
              <p14:xfrm>
                <a:off x="5674414" y="3408207"/>
                <a:ext cx="141480" cy="2091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C9F1624-4B76-4D7B-B39C-1963887D901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665414" y="3399567"/>
                  <a:ext cx="15912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4F0F083-52ED-45D7-84AD-D73DF4632434}"/>
                    </a:ext>
                  </a:extLst>
                </p14:cNvPr>
                <p14:cNvContentPartPr/>
                <p14:nvPr/>
              </p14:nvContentPartPr>
              <p14:xfrm>
                <a:off x="5872414" y="3049287"/>
                <a:ext cx="198360" cy="5724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4F0F083-52ED-45D7-84AD-D73DF463243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863414" y="3040647"/>
                  <a:ext cx="216000" cy="59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B80A496-9AAB-494A-AC9F-EBCB75F70B5E}"/>
                    </a:ext>
                  </a:extLst>
                </p14:cNvPr>
                <p14:cNvContentPartPr/>
                <p14:nvPr/>
              </p14:nvContentPartPr>
              <p14:xfrm>
                <a:off x="6126574" y="3404607"/>
                <a:ext cx="287640" cy="1969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B80A496-9AAB-494A-AC9F-EBCB75F70B5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117934" y="3395607"/>
                  <a:ext cx="3052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B39B83F-5BE8-42BF-BD85-D5D3A2453114}"/>
                    </a:ext>
                  </a:extLst>
                </p14:cNvPr>
                <p14:cNvContentPartPr/>
                <p14:nvPr/>
              </p14:nvContentPartPr>
              <p14:xfrm>
                <a:off x="6432934" y="3415047"/>
                <a:ext cx="170280" cy="2610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B39B83F-5BE8-42BF-BD85-D5D3A245311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423934" y="3406047"/>
                  <a:ext cx="18792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5101C10-039F-4ACA-8893-2D8B55BAB12F}"/>
                    </a:ext>
                  </a:extLst>
                </p14:cNvPr>
                <p14:cNvContentPartPr/>
                <p14:nvPr/>
              </p14:nvContentPartPr>
              <p14:xfrm>
                <a:off x="6620494" y="3109407"/>
                <a:ext cx="242280" cy="5558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5101C10-039F-4ACA-8893-2D8B55BAB12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611854" y="3100767"/>
                  <a:ext cx="259920" cy="57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5921208-C11E-40B2-94A3-982D7CD58C68}"/>
                    </a:ext>
                  </a:extLst>
                </p14:cNvPr>
                <p14:cNvContentPartPr/>
                <p14:nvPr/>
              </p14:nvContentPartPr>
              <p14:xfrm>
                <a:off x="6736414" y="3398487"/>
                <a:ext cx="200880" cy="342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5921208-C11E-40B2-94A3-982D7CD58C6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727414" y="3389847"/>
                  <a:ext cx="2185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896AAF4-E578-477E-B8BC-C7C488D187BC}"/>
                    </a:ext>
                  </a:extLst>
                </p14:cNvPr>
                <p14:cNvContentPartPr/>
                <p14:nvPr/>
              </p14:nvContentPartPr>
              <p14:xfrm>
                <a:off x="6954574" y="3434487"/>
                <a:ext cx="336960" cy="2390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896AAF4-E578-477E-B8BC-C7C488D187B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945934" y="3425487"/>
                  <a:ext cx="35460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3A7BFD6-56A3-46C8-B6FD-09641048C3DE}"/>
                    </a:ext>
                  </a:extLst>
                </p14:cNvPr>
                <p14:cNvContentPartPr/>
                <p14:nvPr/>
              </p14:nvContentPartPr>
              <p14:xfrm>
                <a:off x="7256254" y="3033447"/>
                <a:ext cx="216000" cy="6656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3A7BFD6-56A3-46C8-B6FD-09641048C3D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247614" y="3024447"/>
                  <a:ext cx="233640" cy="68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7E9C5C8-0BBB-485C-8948-224B6E25AEDC}"/>
                    </a:ext>
                  </a:extLst>
                </p14:cNvPr>
                <p14:cNvContentPartPr/>
                <p14:nvPr/>
              </p14:nvContentPartPr>
              <p14:xfrm>
                <a:off x="7470094" y="2836167"/>
                <a:ext cx="270720" cy="9550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7E9C5C8-0BBB-485C-8948-224B6E25AED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461094" y="2827167"/>
                  <a:ext cx="288360" cy="97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4ACF0B31-EA5B-428A-9B02-6FA328FAD15D}"/>
              </a:ext>
            </a:extLst>
          </p:cNvPr>
          <p:cNvGrpSpPr/>
          <p:nvPr/>
        </p:nvGrpSpPr>
        <p:grpSpPr>
          <a:xfrm>
            <a:off x="344974" y="3857127"/>
            <a:ext cx="8847720" cy="2913480"/>
            <a:chOff x="344974" y="3857127"/>
            <a:chExt cx="8847720" cy="291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721C7DB-57D4-405E-A7DE-698194B5AF05}"/>
                    </a:ext>
                  </a:extLst>
                </p14:cNvPr>
                <p14:cNvContentPartPr/>
                <p14:nvPr/>
              </p14:nvContentPartPr>
              <p14:xfrm>
                <a:off x="719014" y="5619327"/>
                <a:ext cx="245880" cy="6901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721C7DB-57D4-405E-A7DE-698194B5AF0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10374" y="5610687"/>
                  <a:ext cx="263520" cy="70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8828E05-F4F8-49AE-A129-6F149A8A8D77}"/>
                    </a:ext>
                  </a:extLst>
                </p14:cNvPr>
                <p14:cNvContentPartPr/>
                <p14:nvPr/>
              </p14:nvContentPartPr>
              <p14:xfrm>
                <a:off x="1045534" y="6021447"/>
                <a:ext cx="254880" cy="2386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8828E05-F4F8-49AE-A129-6F149A8A8D7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36534" y="6012447"/>
                  <a:ext cx="27252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9C891F0-5B7F-49D9-B0F8-42DDDC77E12B}"/>
                    </a:ext>
                  </a:extLst>
                </p14:cNvPr>
                <p14:cNvContentPartPr/>
                <p14:nvPr/>
              </p14:nvContentPartPr>
              <p14:xfrm>
                <a:off x="1307974" y="5582967"/>
                <a:ext cx="258840" cy="6037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9C891F0-5B7F-49D9-B0F8-42DDDC77E12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299334" y="5574327"/>
                  <a:ext cx="276480" cy="62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BF9BB11-2E23-4CF2-B400-F67178361160}"/>
                    </a:ext>
                  </a:extLst>
                </p14:cNvPr>
                <p14:cNvContentPartPr/>
                <p14:nvPr/>
              </p14:nvContentPartPr>
              <p14:xfrm>
                <a:off x="1617574" y="5601327"/>
                <a:ext cx="86760" cy="6778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BF9BB11-2E23-4CF2-B400-F6717836116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608934" y="5592687"/>
                  <a:ext cx="104400" cy="69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9372660-1887-44E2-BC44-E7E8C47F240B}"/>
                    </a:ext>
                  </a:extLst>
                </p14:cNvPr>
                <p14:cNvContentPartPr/>
                <p14:nvPr/>
              </p14:nvContentPartPr>
              <p14:xfrm>
                <a:off x="1846174" y="5955567"/>
                <a:ext cx="19080" cy="3589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9372660-1887-44E2-BC44-E7E8C47F240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837174" y="5946567"/>
                  <a:ext cx="3672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8CC553B-866F-4AE3-99B7-995BB14F4809}"/>
                    </a:ext>
                  </a:extLst>
                </p14:cNvPr>
                <p14:cNvContentPartPr/>
                <p14:nvPr/>
              </p14:nvContentPartPr>
              <p14:xfrm>
                <a:off x="2039134" y="5981487"/>
                <a:ext cx="323640" cy="2415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8CC553B-866F-4AE3-99B7-995BB14F480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030494" y="5972847"/>
                  <a:ext cx="34128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19DA8DE-AA9B-4CE9-8C6F-341BCFA9478A}"/>
                    </a:ext>
                  </a:extLst>
                </p14:cNvPr>
                <p14:cNvContentPartPr/>
                <p14:nvPr/>
              </p14:nvContentPartPr>
              <p14:xfrm>
                <a:off x="2528734" y="5613927"/>
                <a:ext cx="70200" cy="7333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19DA8DE-AA9B-4CE9-8C6F-341BCFA9478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519734" y="5605287"/>
                  <a:ext cx="87840" cy="75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11C63EA-434F-41A9-8E21-917E1EB4134B}"/>
                    </a:ext>
                  </a:extLst>
                </p14:cNvPr>
                <p14:cNvContentPartPr/>
                <p14:nvPr/>
              </p14:nvContentPartPr>
              <p14:xfrm>
                <a:off x="2410654" y="5595567"/>
                <a:ext cx="881280" cy="8125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11C63EA-434F-41A9-8E21-917E1EB4134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401654" y="5586927"/>
                  <a:ext cx="898920" cy="83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5D42FE1-D5C7-4FF5-8D1D-53604875BEBC}"/>
                    </a:ext>
                  </a:extLst>
                </p14:cNvPr>
                <p14:cNvContentPartPr/>
                <p14:nvPr/>
              </p14:nvContentPartPr>
              <p14:xfrm>
                <a:off x="2214454" y="5460927"/>
                <a:ext cx="161280" cy="1296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5D42FE1-D5C7-4FF5-8D1D-53604875BEB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205454" y="5451927"/>
                  <a:ext cx="1789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CE63C76-57FF-493D-B538-B90716CEA44E}"/>
                    </a:ext>
                  </a:extLst>
                </p14:cNvPr>
                <p14:cNvContentPartPr/>
                <p14:nvPr/>
              </p14:nvContentPartPr>
              <p14:xfrm>
                <a:off x="2298334" y="5255727"/>
                <a:ext cx="123840" cy="2170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CE63C76-57FF-493D-B538-B90716CEA44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289694" y="5246727"/>
                  <a:ext cx="14148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6D40B7F7-AF0B-4E90-8795-E81696068E81}"/>
                    </a:ext>
                  </a:extLst>
                </p14:cNvPr>
                <p14:cNvContentPartPr/>
                <p14:nvPr/>
              </p14:nvContentPartPr>
              <p14:xfrm>
                <a:off x="2496334" y="5405847"/>
                <a:ext cx="216360" cy="1224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6D40B7F7-AF0B-4E90-8795-E81696068E8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487334" y="5397207"/>
                  <a:ext cx="2340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1889FB4-8559-4DB3-B8A6-6C4DD9C0FD80}"/>
                    </a:ext>
                  </a:extLst>
                </p14:cNvPr>
                <p14:cNvContentPartPr/>
                <p14:nvPr/>
              </p14:nvContentPartPr>
              <p14:xfrm>
                <a:off x="2649694" y="5353287"/>
                <a:ext cx="98640" cy="1728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1889FB4-8559-4DB3-B8A6-6C4DD9C0FD8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640694" y="5344287"/>
                  <a:ext cx="1162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A469AF3-A0B8-4E94-B49E-47FF82FECB00}"/>
                    </a:ext>
                  </a:extLst>
                </p14:cNvPr>
                <p14:cNvContentPartPr/>
                <p14:nvPr/>
              </p14:nvContentPartPr>
              <p14:xfrm>
                <a:off x="2814214" y="5292807"/>
                <a:ext cx="73440" cy="2048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A469AF3-A0B8-4E94-B49E-47FF82FECB0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805574" y="5284167"/>
                  <a:ext cx="9108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87EFBBF-59FA-4094-A26D-34EF0453A788}"/>
                    </a:ext>
                  </a:extLst>
                </p14:cNvPr>
                <p14:cNvContentPartPr/>
                <p14:nvPr/>
              </p14:nvContentPartPr>
              <p14:xfrm>
                <a:off x="3093574" y="3857127"/>
                <a:ext cx="460080" cy="5324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87EFBBF-59FA-4094-A26D-34EF0453A78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084574" y="3848127"/>
                  <a:ext cx="477720" cy="55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65195D2-BE90-482F-B9B3-1256518AFFD8}"/>
                    </a:ext>
                  </a:extLst>
                </p14:cNvPr>
                <p14:cNvContentPartPr/>
                <p14:nvPr/>
              </p14:nvContentPartPr>
              <p14:xfrm>
                <a:off x="593734" y="4026687"/>
                <a:ext cx="46800" cy="5925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65195D2-BE90-482F-B9B3-1256518AFFD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85094" y="4018047"/>
                  <a:ext cx="64440" cy="61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9E1DD6F-3B49-424A-8949-2B6823EA1B72}"/>
                    </a:ext>
                  </a:extLst>
                </p14:cNvPr>
                <p14:cNvContentPartPr/>
                <p14:nvPr/>
              </p14:nvContentPartPr>
              <p14:xfrm>
                <a:off x="344974" y="3994287"/>
                <a:ext cx="496440" cy="1036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9E1DD6F-3B49-424A-8949-2B6823EA1B7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35974" y="3985287"/>
                  <a:ext cx="5140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56D65BC-F040-4E4C-A5B6-37ECC91EF4DE}"/>
                    </a:ext>
                  </a:extLst>
                </p14:cNvPr>
                <p14:cNvContentPartPr/>
                <p14:nvPr/>
              </p14:nvContentPartPr>
              <p14:xfrm>
                <a:off x="413374" y="4630047"/>
                <a:ext cx="367560" cy="52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56D65BC-F040-4E4C-A5B6-37ECC91EF4D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04374" y="4621047"/>
                  <a:ext cx="3852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07FE0CE-E4C0-457B-AE8C-2A410EB3A12D}"/>
                    </a:ext>
                  </a:extLst>
                </p14:cNvPr>
                <p14:cNvContentPartPr/>
                <p14:nvPr/>
              </p14:nvContentPartPr>
              <p14:xfrm>
                <a:off x="903694" y="4375887"/>
                <a:ext cx="248400" cy="2397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07FE0CE-E4C0-457B-AE8C-2A410EB3A12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95054" y="4366887"/>
                  <a:ext cx="2660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A521742-DC8A-486C-94BA-B590F102F3E1}"/>
                    </a:ext>
                  </a:extLst>
                </p14:cNvPr>
                <p14:cNvContentPartPr/>
                <p14:nvPr/>
              </p14:nvContentPartPr>
              <p14:xfrm>
                <a:off x="1073974" y="4020927"/>
                <a:ext cx="270360" cy="582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A521742-DC8A-486C-94BA-B590F102F3E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65334" y="4011927"/>
                  <a:ext cx="288000" cy="60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B7AAE8C-9194-419D-BBD2-AF83CF49A8DB}"/>
                    </a:ext>
                  </a:extLst>
                </p14:cNvPr>
                <p14:cNvContentPartPr/>
                <p14:nvPr/>
              </p14:nvContentPartPr>
              <p14:xfrm>
                <a:off x="1243174" y="4177527"/>
                <a:ext cx="493920" cy="399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B7AAE8C-9194-419D-BBD2-AF83CF49A8D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234534" y="4168887"/>
                  <a:ext cx="51156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60FCB05-2D93-4DBF-B63C-2ED2F359E4DD}"/>
                    </a:ext>
                  </a:extLst>
                </p14:cNvPr>
                <p14:cNvContentPartPr/>
                <p14:nvPr/>
              </p14:nvContentPartPr>
              <p14:xfrm>
                <a:off x="1826014" y="3860007"/>
                <a:ext cx="231120" cy="664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60FCB05-2D93-4DBF-B63C-2ED2F359E4D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817014" y="3851367"/>
                  <a:ext cx="248760" cy="68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5B995FF-C8DF-4A6D-868F-C1E5001BC47E}"/>
                    </a:ext>
                  </a:extLst>
                </p14:cNvPr>
                <p14:cNvContentPartPr/>
                <p14:nvPr/>
              </p14:nvContentPartPr>
              <p14:xfrm>
                <a:off x="1794694" y="4325127"/>
                <a:ext cx="233640" cy="66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5B995FF-C8DF-4A6D-868F-C1E5001BC47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785694" y="4316127"/>
                  <a:ext cx="2512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08449F0-62FD-4D30-9A8F-CADC2854541E}"/>
                    </a:ext>
                  </a:extLst>
                </p14:cNvPr>
                <p14:cNvContentPartPr/>
                <p14:nvPr/>
              </p14:nvContentPartPr>
              <p14:xfrm>
                <a:off x="2059294" y="4314687"/>
                <a:ext cx="158760" cy="2246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08449F0-62FD-4D30-9A8F-CADC2854541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050654" y="4306047"/>
                  <a:ext cx="1764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27EB281-47B1-48EB-B992-4DB52128E601}"/>
                    </a:ext>
                  </a:extLst>
                </p14:cNvPr>
                <p14:cNvContentPartPr/>
                <p14:nvPr/>
              </p14:nvContentPartPr>
              <p14:xfrm>
                <a:off x="2255134" y="4253487"/>
                <a:ext cx="141840" cy="216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27EB281-47B1-48EB-B992-4DB52128E60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246134" y="4244847"/>
                  <a:ext cx="15948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D90B7ED-280E-44B6-B29E-218D878F9743}"/>
                    </a:ext>
                  </a:extLst>
                </p14:cNvPr>
                <p14:cNvContentPartPr/>
                <p14:nvPr/>
              </p14:nvContentPartPr>
              <p14:xfrm>
                <a:off x="2385094" y="4195527"/>
                <a:ext cx="212400" cy="4021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D90B7ED-280E-44B6-B29E-218D878F974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376454" y="4186887"/>
                  <a:ext cx="23004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231EAA8A-3646-436E-99BB-753C684580AE}"/>
                    </a:ext>
                  </a:extLst>
                </p14:cNvPr>
                <p14:cNvContentPartPr/>
                <p14:nvPr/>
              </p14:nvContentPartPr>
              <p14:xfrm>
                <a:off x="2889094" y="3977367"/>
                <a:ext cx="146880" cy="5367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231EAA8A-3646-436E-99BB-753C684580A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880094" y="3968367"/>
                  <a:ext cx="164520" cy="55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02DE691-84B4-4947-890A-BE1604CB444D}"/>
                    </a:ext>
                  </a:extLst>
                </p14:cNvPr>
                <p14:cNvContentPartPr/>
                <p14:nvPr/>
              </p14:nvContentPartPr>
              <p14:xfrm>
                <a:off x="2804494" y="3909327"/>
                <a:ext cx="234000" cy="1598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02DE691-84B4-4947-890A-BE1604CB444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795494" y="3900327"/>
                  <a:ext cx="25164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9D2B7BB8-EEA0-4302-8E4D-BD6DDBDC665A}"/>
                    </a:ext>
                  </a:extLst>
                </p14:cNvPr>
                <p14:cNvContentPartPr/>
                <p14:nvPr/>
              </p14:nvContentPartPr>
              <p14:xfrm>
                <a:off x="2797654" y="4556607"/>
                <a:ext cx="336240" cy="1051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9D2B7BB8-EEA0-4302-8E4D-BD6DDBDC665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788654" y="4547967"/>
                  <a:ext cx="3538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84738D9-108A-447C-A35C-3979CB85CEC5}"/>
                    </a:ext>
                  </a:extLst>
                </p14:cNvPr>
                <p14:cNvContentPartPr/>
                <p14:nvPr/>
              </p14:nvContentPartPr>
              <p14:xfrm>
                <a:off x="3900334" y="6142407"/>
                <a:ext cx="62280" cy="795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84738D9-108A-447C-A35C-3979CB85CEC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891334" y="6133767"/>
                  <a:ext cx="799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C9C0FA4-A154-4E70-B65D-0289080BC9E8}"/>
                    </a:ext>
                  </a:extLst>
                </p14:cNvPr>
                <p14:cNvContentPartPr/>
                <p14:nvPr/>
              </p14:nvContentPartPr>
              <p14:xfrm>
                <a:off x="3831934" y="5807967"/>
                <a:ext cx="72360" cy="547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C9C0FA4-A154-4E70-B65D-0289080BC9E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822934" y="5799327"/>
                  <a:ext cx="90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A1507EB-DCFF-4C8A-A7B1-C8B7ACA664BB}"/>
                    </a:ext>
                  </a:extLst>
                </p14:cNvPr>
                <p14:cNvContentPartPr/>
                <p14:nvPr/>
              </p14:nvContentPartPr>
              <p14:xfrm>
                <a:off x="3865054" y="5800767"/>
                <a:ext cx="17280" cy="500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A1507EB-DCFF-4C8A-A7B1-C8B7ACA664B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856414" y="5791767"/>
                  <a:ext cx="349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C3AF8DB-BABF-4300-A1EF-690303F8DA67}"/>
                    </a:ext>
                  </a:extLst>
                </p14:cNvPr>
                <p14:cNvContentPartPr/>
                <p14:nvPr/>
              </p14:nvContentPartPr>
              <p14:xfrm>
                <a:off x="4314334" y="5614647"/>
                <a:ext cx="52560" cy="7772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C3AF8DB-BABF-4300-A1EF-690303F8DA6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305694" y="5605647"/>
                  <a:ext cx="70200" cy="79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A6AF402-8842-4C05-A31F-C39CA86015AA}"/>
                    </a:ext>
                  </a:extLst>
                </p14:cNvPr>
                <p14:cNvContentPartPr/>
                <p14:nvPr/>
              </p14:nvContentPartPr>
              <p14:xfrm>
                <a:off x="4326214" y="5537247"/>
                <a:ext cx="352800" cy="8467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A6AF402-8842-4C05-A31F-C39CA86015A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317574" y="5528607"/>
                  <a:ext cx="370440" cy="86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17A65DFB-5E00-4E4F-B672-E192EAF8CFD4}"/>
                    </a:ext>
                  </a:extLst>
                </p14:cNvPr>
                <p14:cNvContentPartPr/>
                <p14:nvPr/>
              </p14:nvContentPartPr>
              <p14:xfrm>
                <a:off x="5144494" y="5810487"/>
                <a:ext cx="46440" cy="396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17A65DFB-5E00-4E4F-B672-E192EAF8CFD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135854" y="5801847"/>
                  <a:ext cx="640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A26D0C7D-C1D9-4C47-9F07-5D49A0016A45}"/>
                    </a:ext>
                  </a:extLst>
                </p14:cNvPr>
                <p14:cNvContentPartPr/>
                <p14:nvPr/>
              </p14:nvContentPartPr>
              <p14:xfrm>
                <a:off x="5112814" y="6083367"/>
                <a:ext cx="78480" cy="648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A26D0C7D-C1D9-4C47-9F07-5D49A0016A4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103814" y="6074367"/>
                  <a:ext cx="9612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2D6C81B7-B4A3-422D-B9C7-14187C440520}"/>
                    </a:ext>
                  </a:extLst>
                </p14:cNvPr>
                <p14:cNvContentPartPr/>
                <p14:nvPr/>
              </p14:nvContentPartPr>
              <p14:xfrm>
                <a:off x="5698894" y="5762967"/>
                <a:ext cx="557280" cy="6264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2D6C81B7-B4A3-422D-B9C7-14187C44052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689894" y="5754327"/>
                  <a:ext cx="574920" cy="64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2310B1DC-75FB-453C-AA2C-96435DAE6D22}"/>
                    </a:ext>
                  </a:extLst>
                </p14:cNvPr>
                <p14:cNvContentPartPr/>
                <p14:nvPr/>
              </p14:nvContentPartPr>
              <p14:xfrm>
                <a:off x="5602414" y="5824887"/>
                <a:ext cx="29520" cy="5781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2310B1DC-75FB-453C-AA2C-96435DAE6D2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593414" y="5816247"/>
                  <a:ext cx="47160" cy="59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B01FC650-4509-4614-AAE9-A4C7C1EC3EA3}"/>
                    </a:ext>
                  </a:extLst>
                </p14:cNvPr>
                <p14:cNvContentPartPr/>
                <p14:nvPr/>
              </p14:nvContentPartPr>
              <p14:xfrm>
                <a:off x="5459854" y="5804007"/>
                <a:ext cx="344520" cy="828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B01FC650-4509-4614-AAE9-A4C7C1EC3EA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450854" y="5795367"/>
                  <a:ext cx="36216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36B64E91-00BD-4316-BEBE-C52D50C0012D}"/>
                    </a:ext>
                  </a:extLst>
                </p14:cNvPr>
                <p14:cNvContentPartPr/>
                <p14:nvPr/>
              </p14:nvContentPartPr>
              <p14:xfrm>
                <a:off x="5453374" y="6385767"/>
                <a:ext cx="362520" cy="68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36B64E91-00BD-4316-BEBE-C52D50C0012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444374" y="6376767"/>
                  <a:ext cx="38016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B3D46D8E-A3E5-4E6F-BE00-FCD925C47A03}"/>
                    </a:ext>
                  </a:extLst>
                </p14:cNvPr>
                <p14:cNvContentPartPr/>
                <p14:nvPr/>
              </p14:nvContentPartPr>
              <p14:xfrm>
                <a:off x="4495414" y="4926687"/>
                <a:ext cx="38520" cy="5371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B3D46D8E-A3E5-4E6F-BE00-FCD925C47A03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486774" y="4918047"/>
                  <a:ext cx="5616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BAA8680D-E725-41F7-9965-51720DE5C9F8}"/>
                    </a:ext>
                  </a:extLst>
                </p14:cNvPr>
                <p14:cNvContentPartPr/>
                <p14:nvPr/>
              </p14:nvContentPartPr>
              <p14:xfrm>
                <a:off x="4333774" y="5310807"/>
                <a:ext cx="304200" cy="1605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BAA8680D-E725-41F7-9965-51720DE5C9F8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324774" y="5302167"/>
                  <a:ext cx="3218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A43E6976-8B58-4F2B-B291-0BD22D2A4964}"/>
                    </a:ext>
                  </a:extLst>
                </p14:cNvPr>
                <p14:cNvContentPartPr/>
                <p14:nvPr/>
              </p14:nvContentPartPr>
              <p14:xfrm>
                <a:off x="4185454" y="4799607"/>
                <a:ext cx="31320" cy="1976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A43E6976-8B58-4F2B-B291-0BD22D2A4964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176454" y="4790967"/>
                  <a:ext cx="489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20DCDB3E-4D8C-4320-B985-732C2E8F205D}"/>
                    </a:ext>
                  </a:extLst>
                </p14:cNvPr>
                <p14:cNvContentPartPr/>
                <p14:nvPr/>
              </p14:nvContentPartPr>
              <p14:xfrm>
                <a:off x="4139374" y="4547247"/>
                <a:ext cx="91440" cy="525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20DCDB3E-4D8C-4320-B985-732C2E8F205D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130734" y="4538247"/>
                  <a:ext cx="1090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60F4A6A-CD45-4336-9298-C7326B7391CF}"/>
                    </a:ext>
                  </a:extLst>
                </p14:cNvPr>
                <p14:cNvContentPartPr/>
                <p14:nvPr/>
              </p14:nvContentPartPr>
              <p14:xfrm>
                <a:off x="4283374" y="4693767"/>
                <a:ext cx="135720" cy="2329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60F4A6A-CD45-4336-9298-C7326B7391CF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274374" y="4684767"/>
                  <a:ext cx="15336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D4AD57A-959B-4FED-9117-DE1BDA7A1E11}"/>
                    </a:ext>
                  </a:extLst>
                </p14:cNvPr>
                <p14:cNvContentPartPr/>
                <p14:nvPr/>
              </p14:nvContentPartPr>
              <p14:xfrm>
                <a:off x="4435654" y="4378767"/>
                <a:ext cx="173880" cy="4838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D4AD57A-959B-4FED-9117-DE1BDA7A1E1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426654" y="4370127"/>
                  <a:ext cx="191520" cy="50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EE60D921-2C39-4323-8321-038398927271}"/>
                    </a:ext>
                  </a:extLst>
                </p14:cNvPr>
                <p14:cNvContentPartPr/>
                <p14:nvPr/>
              </p14:nvContentPartPr>
              <p14:xfrm>
                <a:off x="4661734" y="4599447"/>
                <a:ext cx="361440" cy="2336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EE60D921-2C39-4323-8321-038398927271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653094" y="4590807"/>
                  <a:ext cx="37908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21DCA72-1B3B-4FEE-91ED-4CB8B716A40F}"/>
                    </a:ext>
                  </a:extLst>
                </p14:cNvPr>
                <p14:cNvContentPartPr/>
                <p14:nvPr/>
              </p14:nvContentPartPr>
              <p14:xfrm>
                <a:off x="5025694" y="4440327"/>
                <a:ext cx="99000" cy="3816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921DCA72-1B3B-4FEE-91ED-4CB8B716A40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017054" y="4431687"/>
                  <a:ext cx="11664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B25A855B-29F3-41D4-B428-FC9EED9750F8}"/>
                    </a:ext>
                  </a:extLst>
                </p14:cNvPr>
                <p14:cNvContentPartPr/>
                <p14:nvPr/>
              </p14:nvContentPartPr>
              <p14:xfrm>
                <a:off x="5140534" y="4434207"/>
                <a:ext cx="209880" cy="4377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B25A855B-29F3-41D4-B428-FC9EED9750F8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131534" y="4425207"/>
                  <a:ext cx="22752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CFB225CF-A89B-4C44-8368-0CF6DACD3635}"/>
                    </a:ext>
                  </a:extLst>
                </p14:cNvPr>
                <p14:cNvContentPartPr/>
                <p14:nvPr/>
              </p14:nvContentPartPr>
              <p14:xfrm>
                <a:off x="5883934" y="5129367"/>
                <a:ext cx="290520" cy="5698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CFB225CF-A89B-4C44-8368-0CF6DACD3635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875294" y="5120727"/>
                  <a:ext cx="30816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54649FB4-F7FB-406A-992E-6ACC3FFB2346}"/>
                    </a:ext>
                  </a:extLst>
                </p14:cNvPr>
                <p14:cNvContentPartPr/>
                <p14:nvPr/>
              </p14:nvContentPartPr>
              <p14:xfrm>
                <a:off x="5828854" y="5402607"/>
                <a:ext cx="341280" cy="4147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54649FB4-F7FB-406A-992E-6ACC3FFB2346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819854" y="5393607"/>
                  <a:ext cx="35892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737B38E5-E6E7-47AD-AA4D-06F99DC66485}"/>
                    </a:ext>
                  </a:extLst>
                </p14:cNvPr>
                <p14:cNvContentPartPr/>
                <p14:nvPr/>
              </p14:nvContentPartPr>
              <p14:xfrm>
                <a:off x="6111094" y="5056287"/>
                <a:ext cx="55080" cy="1429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737B38E5-E6E7-47AD-AA4D-06F99DC6648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102454" y="5047647"/>
                  <a:ext cx="727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A17A1109-A0AC-4C0B-B08D-28EA48E7D2EA}"/>
                    </a:ext>
                  </a:extLst>
                </p14:cNvPr>
                <p14:cNvContentPartPr/>
                <p14:nvPr/>
              </p14:nvContentPartPr>
              <p14:xfrm>
                <a:off x="6045934" y="4606287"/>
                <a:ext cx="15480" cy="619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A17A1109-A0AC-4C0B-B08D-28EA48E7D2E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036934" y="4597287"/>
                  <a:ext cx="331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2C49CB8-950E-4033-B972-110EA2273607}"/>
                    </a:ext>
                  </a:extLst>
                </p14:cNvPr>
                <p14:cNvContentPartPr/>
                <p14:nvPr/>
              </p14:nvContentPartPr>
              <p14:xfrm>
                <a:off x="6242494" y="4946487"/>
                <a:ext cx="249120" cy="2599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2C49CB8-950E-4033-B972-110EA2273607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233494" y="4937487"/>
                  <a:ext cx="26676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A14391E5-2FB7-43FF-9836-6052ABBF9F18}"/>
                    </a:ext>
                  </a:extLst>
                </p14:cNvPr>
                <p14:cNvContentPartPr/>
                <p14:nvPr/>
              </p14:nvContentPartPr>
              <p14:xfrm>
                <a:off x="6568294" y="4958367"/>
                <a:ext cx="159480" cy="4046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A14391E5-2FB7-43FF-9836-6052ABBF9F18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559294" y="4949727"/>
                  <a:ext cx="17712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E6691F1B-BA49-46E6-8278-2D023B422B84}"/>
                    </a:ext>
                  </a:extLst>
                </p14:cNvPr>
                <p14:cNvContentPartPr/>
                <p14:nvPr/>
              </p14:nvContentPartPr>
              <p14:xfrm>
                <a:off x="6654334" y="4541127"/>
                <a:ext cx="118440" cy="5576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E6691F1B-BA49-46E6-8278-2D023B422B8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645694" y="4532487"/>
                  <a:ext cx="136080" cy="57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1D752CBE-A168-426E-A69B-DC7A8C6B545A}"/>
                    </a:ext>
                  </a:extLst>
                </p14:cNvPr>
                <p14:cNvContentPartPr/>
                <p14:nvPr/>
              </p14:nvContentPartPr>
              <p14:xfrm>
                <a:off x="6822814" y="4884567"/>
                <a:ext cx="194760" cy="1623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1D752CBE-A168-426E-A69B-DC7A8C6B545A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814174" y="4875927"/>
                  <a:ext cx="2124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AA1D3244-04A5-4AC9-86B7-6AF62F98C344}"/>
                    </a:ext>
                  </a:extLst>
                </p14:cNvPr>
                <p14:cNvContentPartPr/>
                <p14:nvPr/>
              </p14:nvContentPartPr>
              <p14:xfrm>
                <a:off x="7026574" y="4895367"/>
                <a:ext cx="332280" cy="2656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AA1D3244-04A5-4AC9-86B7-6AF62F98C344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017574" y="4886727"/>
                  <a:ext cx="34992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6999200-342D-4C2F-9F6F-66D7E65667FC}"/>
                    </a:ext>
                  </a:extLst>
                </p14:cNvPr>
                <p14:cNvContentPartPr/>
                <p14:nvPr/>
              </p14:nvContentPartPr>
              <p14:xfrm>
                <a:off x="7362094" y="4852167"/>
                <a:ext cx="238320" cy="1933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6999200-342D-4C2F-9F6F-66D7E65667FC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353454" y="4843527"/>
                  <a:ext cx="25596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0D166A1D-A5A6-4369-9E94-9983FA7C9262}"/>
                    </a:ext>
                  </a:extLst>
                </p14:cNvPr>
                <p14:cNvContentPartPr/>
                <p14:nvPr/>
              </p14:nvContentPartPr>
              <p14:xfrm>
                <a:off x="7636054" y="4865487"/>
                <a:ext cx="255600" cy="2786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0D166A1D-A5A6-4369-9E94-9983FA7C9262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627054" y="4856487"/>
                  <a:ext cx="27324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9AC43D01-41F1-4DB8-BB80-E64365C03064}"/>
                    </a:ext>
                  </a:extLst>
                </p14:cNvPr>
                <p14:cNvContentPartPr/>
                <p14:nvPr/>
              </p14:nvContentPartPr>
              <p14:xfrm>
                <a:off x="7738654" y="4547607"/>
                <a:ext cx="303480" cy="54072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9AC43D01-41F1-4DB8-BB80-E64365C03064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729654" y="4538607"/>
                  <a:ext cx="321120" cy="55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EEC27661-CC1E-4C28-923B-6F83F55B1D9F}"/>
                    </a:ext>
                  </a:extLst>
                </p14:cNvPr>
                <p14:cNvContentPartPr/>
                <p14:nvPr/>
              </p14:nvContentPartPr>
              <p14:xfrm>
                <a:off x="6625894" y="6211887"/>
                <a:ext cx="133920" cy="453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EEC27661-CC1E-4C28-923B-6F83F55B1D9F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617254" y="6203247"/>
                  <a:ext cx="1515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B4FCD46B-284A-451D-945B-66BFDFBAADC9}"/>
                    </a:ext>
                  </a:extLst>
                </p14:cNvPr>
                <p14:cNvContentPartPr/>
                <p14:nvPr/>
              </p14:nvContentPartPr>
              <p14:xfrm>
                <a:off x="6593494" y="5884647"/>
                <a:ext cx="38160" cy="943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B4FCD46B-284A-451D-945B-66BFDFBAADC9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584494" y="5876007"/>
                  <a:ext cx="558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767A45E1-50C7-455C-8751-B182BA2546B0}"/>
                    </a:ext>
                  </a:extLst>
                </p14:cNvPr>
                <p14:cNvContentPartPr/>
                <p14:nvPr/>
              </p14:nvContentPartPr>
              <p14:xfrm>
                <a:off x="6668374" y="5881407"/>
                <a:ext cx="20520" cy="504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767A45E1-50C7-455C-8751-B182BA2546B0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659734" y="5872407"/>
                  <a:ext cx="381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B2F52409-9600-4851-B6D2-82F936D774BD}"/>
                    </a:ext>
                  </a:extLst>
                </p14:cNvPr>
                <p14:cNvContentPartPr/>
                <p14:nvPr/>
              </p14:nvContentPartPr>
              <p14:xfrm>
                <a:off x="5434654" y="6618327"/>
                <a:ext cx="586440" cy="738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B2F52409-9600-4851-B6D2-82F936D774BD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425654" y="6609327"/>
                  <a:ext cx="60408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F60C4DB7-F9C8-4D10-95AE-8F6A119CD4E0}"/>
                    </a:ext>
                  </a:extLst>
                </p14:cNvPr>
                <p14:cNvContentPartPr/>
                <p14:nvPr/>
              </p14:nvContentPartPr>
              <p14:xfrm>
                <a:off x="8123494" y="5846847"/>
                <a:ext cx="8280" cy="478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F60C4DB7-F9C8-4D10-95AE-8F6A119CD4E0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114854" y="5837847"/>
                  <a:ext cx="2592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CDE52A4A-5F86-447B-A991-A721FFFF566E}"/>
                    </a:ext>
                  </a:extLst>
                </p14:cNvPr>
                <p14:cNvContentPartPr/>
                <p14:nvPr/>
              </p14:nvContentPartPr>
              <p14:xfrm>
                <a:off x="8169934" y="6146727"/>
                <a:ext cx="29520" cy="82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CDE52A4A-5F86-447B-A991-A721FFFF566E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161294" y="6137727"/>
                  <a:ext cx="471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7045C212-6653-458B-A210-DCFC15C83FEE}"/>
                    </a:ext>
                  </a:extLst>
                </p14:cNvPr>
                <p14:cNvContentPartPr/>
                <p14:nvPr/>
              </p14:nvContentPartPr>
              <p14:xfrm>
                <a:off x="8523094" y="5897607"/>
                <a:ext cx="56160" cy="55080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7045C212-6653-458B-A210-DCFC15C83FEE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514454" y="5888967"/>
                  <a:ext cx="73800" cy="56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0FFF429B-701A-44D8-82E4-C2CC8A7647DD}"/>
                    </a:ext>
                  </a:extLst>
                </p14:cNvPr>
                <p14:cNvContentPartPr/>
                <p14:nvPr/>
              </p14:nvContentPartPr>
              <p14:xfrm>
                <a:off x="8394574" y="5815887"/>
                <a:ext cx="347400" cy="5954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0FFF429B-701A-44D8-82E4-C2CC8A7647DD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385934" y="5806887"/>
                  <a:ext cx="365040" cy="61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F5EE9E85-F993-40F4-8EFF-52724B772D74}"/>
                    </a:ext>
                  </a:extLst>
                </p14:cNvPr>
                <p14:cNvContentPartPr/>
                <p14:nvPr/>
              </p14:nvContentPartPr>
              <p14:xfrm>
                <a:off x="8817934" y="5922807"/>
                <a:ext cx="30600" cy="5274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F5EE9E85-F993-40F4-8EFF-52724B772D74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809294" y="5914167"/>
                  <a:ext cx="4824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97350A26-6933-4F75-B589-E3BAB6BA48A2}"/>
                    </a:ext>
                  </a:extLst>
                </p14:cNvPr>
                <p14:cNvContentPartPr/>
                <p14:nvPr/>
              </p14:nvContentPartPr>
              <p14:xfrm>
                <a:off x="8872294" y="5864487"/>
                <a:ext cx="258840" cy="3351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97350A26-6933-4F75-B589-E3BAB6BA48A2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863654" y="5855847"/>
                  <a:ext cx="27648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B0920E9B-CA44-4B86-9C73-C32A9DFB41B8}"/>
                    </a:ext>
                  </a:extLst>
                </p14:cNvPr>
                <p14:cNvContentPartPr/>
                <p14:nvPr/>
              </p14:nvContentPartPr>
              <p14:xfrm>
                <a:off x="7220614" y="5917047"/>
                <a:ext cx="43560" cy="4460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B0920E9B-CA44-4B86-9C73-C32A9DFB41B8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211614" y="5908407"/>
                  <a:ext cx="6120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ADACED2D-C59B-4FE7-B026-1A272809A933}"/>
                    </a:ext>
                  </a:extLst>
                </p14:cNvPr>
                <p14:cNvContentPartPr/>
                <p14:nvPr/>
              </p14:nvContentPartPr>
              <p14:xfrm>
                <a:off x="7056814" y="5765127"/>
                <a:ext cx="391320" cy="1224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ADACED2D-C59B-4FE7-B026-1A272809A933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047814" y="5756127"/>
                  <a:ext cx="4089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CE5D44CA-698A-4A93-B762-E4B0AFD008C9}"/>
                    </a:ext>
                  </a:extLst>
                </p14:cNvPr>
                <p14:cNvContentPartPr/>
                <p14:nvPr/>
              </p14:nvContentPartPr>
              <p14:xfrm>
                <a:off x="7170934" y="6247887"/>
                <a:ext cx="181800" cy="388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CE5D44CA-698A-4A93-B762-E4B0AFD008C9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162294" y="6239247"/>
                  <a:ext cx="19944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7CDD6C5D-821D-4614-983B-1E73ABF32213}"/>
                    </a:ext>
                  </a:extLst>
                </p14:cNvPr>
                <p14:cNvContentPartPr/>
                <p14:nvPr/>
              </p14:nvContentPartPr>
              <p14:xfrm>
                <a:off x="7622014" y="5814447"/>
                <a:ext cx="257040" cy="4557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7CDD6C5D-821D-4614-983B-1E73ABF32213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613374" y="5805447"/>
                  <a:ext cx="27468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A9B4B709-547A-4C58-B16E-83391DE7D058}"/>
                    </a:ext>
                  </a:extLst>
                </p14:cNvPr>
                <p14:cNvContentPartPr/>
                <p14:nvPr/>
              </p14:nvContentPartPr>
              <p14:xfrm>
                <a:off x="7640374" y="6047367"/>
                <a:ext cx="180720" cy="1029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A9B4B709-547A-4C58-B16E-83391DE7D058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631374" y="6038367"/>
                  <a:ext cx="1983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A87D4538-BA0E-48A1-A80E-E45FE0E96A0D}"/>
                    </a:ext>
                  </a:extLst>
                </p14:cNvPr>
                <p14:cNvContentPartPr/>
                <p14:nvPr/>
              </p14:nvContentPartPr>
              <p14:xfrm>
                <a:off x="7205134" y="5797527"/>
                <a:ext cx="92880" cy="4417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A87D4538-BA0E-48A1-A80E-E45FE0E96A0D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196494" y="5788527"/>
                  <a:ext cx="11052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CC89F048-2AA7-4C74-962A-E3E05C364380}"/>
                    </a:ext>
                  </a:extLst>
                </p14:cNvPr>
                <p14:cNvContentPartPr/>
                <p14:nvPr/>
              </p14:nvContentPartPr>
              <p14:xfrm>
                <a:off x="7011094" y="6412767"/>
                <a:ext cx="586800" cy="658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CC89F048-2AA7-4C74-962A-E3E05C36438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002094" y="6403767"/>
                  <a:ext cx="60444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E7A4FEE8-7118-4CDB-88DB-B94ED133E658}"/>
                    </a:ext>
                  </a:extLst>
                </p14:cNvPr>
                <p14:cNvContentPartPr/>
                <p14:nvPr/>
              </p14:nvContentPartPr>
              <p14:xfrm>
                <a:off x="8478814" y="6475767"/>
                <a:ext cx="713880" cy="795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E7A4FEE8-7118-4CDB-88DB-B94ED133E658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469814" y="6467127"/>
                  <a:ext cx="7315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458AB121-5389-48D7-9A5E-05C078EF36EE}"/>
                    </a:ext>
                  </a:extLst>
                </p14:cNvPr>
                <p14:cNvContentPartPr/>
                <p14:nvPr/>
              </p14:nvContentPartPr>
              <p14:xfrm>
                <a:off x="3040294" y="6444087"/>
                <a:ext cx="2308680" cy="2966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458AB121-5389-48D7-9A5E-05C078EF36EE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031654" y="6435087"/>
                  <a:ext cx="232632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1A39FD12-8EBE-42E6-BEB5-9013C5A4D9F8}"/>
                    </a:ext>
                  </a:extLst>
                </p14:cNvPr>
                <p14:cNvContentPartPr/>
                <p14:nvPr/>
              </p14:nvContentPartPr>
              <p14:xfrm>
                <a:off x="5123254" y="6416007"/>
                <a:ext cx="250920" cy="1699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1A39FD12-8EBE-42E6-BEB5-9013C5A4D9F8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114614" y="6407007"/>
                  <a:ext cx="2685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BBFE01DC-3767-4409-9253-889E5D7C6834}"/>
                    </a:ext>
                  </a:extLst>
                </p14:cNvPr>
                <p14:cNvContentPartPr/>
                <p14:nvPr/>
              </p14:nvContentPartPr>
              <p14:xfrm>
                <a:off x="5318014" y="6567927"/>
                <a:ext cx="1669680" cy="1864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BBFE01DC-3767-4409-9253-889E5D7C6834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309014" y="6559287"/>
                  <a:ext cx="168732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5CFC69DE-3B8D-4092-B1BF-110C77C9F443}"/>
                    </a:ext>
                  </a:extLst>
                </p14:cNvPr>
                <p14:cNvContentPartPr/>
                <p14:nvPr/>
              </p14:nvContentPartPr>
              <p14:xfrm>
                <a:off x="6815974" y="6589887"/>
                <a:ext cx="217800" cy="1807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5CFC69DE-3B8D-4092-B1BF-110C77C9F443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807334" y="6580887"/>
                  <a:ext cx="2354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EAD596DE-9B52-4F97-A39C-611AF09CF37F}"/>
                    </a:ext>
                  </a:extLst>
                </p14:cNvPr>
                <p14:cNvContentPartPr/>
                <p14:nvPr/>
              </p14:nvContentPartPr>
              <p14:xfrm>
                <a:off x="6845134" y="6418887"/>
                <a:ext cx="1404360" cy="33084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EAD596DE-9B52-4F97-A39C-611AF09CF37F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836134" y="6410247"/>
                  <a:ext cx="142200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4C47D41E-E996-4515-A654-66F7D4671908}"/>
                    </a:ext>
                  </a:extLst>
                </p14:cNvPr>
                <p14:cNvContentPartPr/>
                <p14:nvPr/>
              </p14:nvContentPartPr>
              <p14:xfrm>
                <a:off x="8021974" y="6374967"/>
                <a:ext cx="356400" cy="3614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4C47D41E-E996-4515-A654-66F7D4671908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013334" y="6366327"/>
                  <a:ext cx="37404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CD593688-3BCC-4401-B5C9-324B31CCE2B5}"/>
                    </a:ext>
                  </a:extLst>
                </p14:cNvPr>
                <p14:cNvContentPartPr/>
                <p14:nvPr/>
              </p14:nvContentPartPr>
              <p14:xfrm>
                <a:off x="4344214" y="6444447"/>
                <a:ext cx="278640" cy="446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CD593688-3BCC-4401-B5C9-324B31CCE2B5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335574" y="6435447"/>
                  <a:ext cx="2962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C335F16F-D839-4F32-98AB-DDE72C94D761}"/>
                    </a:ext>
                  </a:extLst>
                </p14:cNvPr>
                <p14:cNvContentPartPr/>
                <p14:nvPr/>
              </p14:nvContentPartPr>
              <p14:xfrm>
                <a:off x="4253494" y="6423567"/>
                <a:ext cx="361800" cy="291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C335F16F-D839-4F32-98AB-DDE72C94D761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4244854" y="6414927"/>
                  <a:ext cx="3794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447B08F4-4EE4-4B90-9891-A013084DB457}"/>
                    </a:ext>
                  </a:extLst>
                </p14:cNvPr>
                <p14:cNvContentPartPr/>
                <p14:nvPr/>
              </p14:nvContentPartPr>
              <p14:xfrm>
                <a:off x="7492774" y="6607887"/>
                <a:ext cx="35280" cy="892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447B08F4-4EE4-4B90-9891-A013084DB457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7484134" y="6598887"/>
                  <a:ext cx="5292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0001939B-51EB-4000-A96C-19A265725E03}"/>
                    </a:ext>
                  </a:extLst>
                </p14:cNvPr>
                <p14:cNvContentPartPr/>
                <p14:nvPr/>
              </p14:nvContentPartPr>
              <p14:xfrm>
                <a:off x="8842774" y="6524007"/>
                <a:ext cx="36000" cy="82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0001939B-51EB-4000-A96C-19A265725E03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8834134" y="6515007"/>
                  <a:ext cx="53640" cy="2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5D1F2460-DEF8-4703-9548-39F1926DACB4}"/>
                  </a:ext>
                </a:extLst>
              </p14:cNvPr>
              <p14:cNvContentPartPr/>
              <p14:nvPr/>
            </p14:nvContentPartPr>
            <p14:xfrm>
              <a:off x="4345654" y="6666207"/>
              <a:ext cx="117000" cy="6588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5D1F2460-DEF8-4703-9548-39F1926DACB4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4336654" y="6657567"/>
                <a:ext cx="134640" cy="8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6361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9F61B15-85B3-4E13-AAFD-FD8D0940F8DB}"/>
              </a:ext>
            </a:extLst>
          </p:cNvPr>
          <p:cNvGrpSpPr/>
          <p:nvPr/>
        </p:nvGrpSpPr>
        <p:grpSpPr>
          <a:xfrm>
            <a:off x="455494" y="607767"/>
            <a:ext cx="618480" cy="463320"/>
            <a:chOff x="455494" y="607767"/>
            <a:chExt cx="618480" cy="463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10D34F6-E629-4340-A8BD-EC7343105164}"/>
                    </a:ext>
                  </a:extLst>
                </p14:cNvPr>
                <p14:cNvContentPartPr/>
                <p14:nvPr/>
              </p14:nvContentPartPr>
              <p14:xfrm>
                <a:off x="455494" y="607767"/>
                <a:ext cx="160200" cy="3715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10D34F6-E629-4340-A8BD-EC734310516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6494" y="599127"/>
                  <a:ext cx="17784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3F28210-CE3B-4761-B44C-459E60BF7229}"/>
                    </a:ext>
                  </a:extLst>
                </p14:cNvPr>
                <p14:cNvContentPartPr/>
                <p14:nvPr/>
              </p14:nvContentPartPr>
              <p14:xfrm>
                <a:off x="717574" y="868047"/>
                <a:ext cx="240480" cy="190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3F28210-CE3B-4761-B44C-459E60BF722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08574" y="859407"/>
                  <a:ext cx="2581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BFEE603-0137-46AB-8C09-17C00CDE6A6F}"/>
                    </a:ext>
                  </a:extLst>
                </p14:cNvPr>
                <p14:cNvContentPartPr/>
                <p14:nvPr/>
              </p14:nvContentPartPr>
              <p14:xfrm>
                <a:off x="947974" y="813687"/>
                <a:ext cx="126000" cy="2574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BFEE603-0137-46AB-8C09-17C00CDE6A6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38974" y="804687"/>
                  <a:ext cx="143640" cy="27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AD6E14-72CA-46F5-8C7C-98A988E0F259}"/>
              </a:ext>
            </a:extLst>
          </p:cNvPr>
          <p:cNvGrpSpPr/>
          <p:nvPr/>
        </p:nvGrpSpPr>
        <p:grpSpPr>
          <a:xfrm>
            <a:off x="3444934" y="540447"/>
            <a:ext cx="574920" cy="767160"/>
            <a:chOff x="3444934" y="540447"/>
            <a:chExt cx="574920" cy="76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BF8AAA4-2A35-44D2-8A8C-B82DCFCF13AE}"/>
                    </a:ext>
                  </a:extLst>
                </p14:cNvPr>
                <p14:cNvContentPartPr/>
                <p14:nvPr/>
              </p14:nvContentPartPr>
              <p14:xfrm>
                <a:off x="3444934" y="540447"/>
                <a:ext cx="574920" cy="7671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BF8AAA4-2A35-44D2-8A8C-B82DCFCF13A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435934" y="531807"/>
                  <a:ext cx="592560" cy="78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F9BF036-54D7-4340-947D-291C3BD4F2B0}"/>
                    </a:ext>
                  </a:extLst>
                </p14:cNvPr>
                <p14:cNvContentPartPr/>
                <p14:nvPr/>
              </p14:nvContentPartPr>
              <p14:xfrm>
                <a:off x="3559054" y="877767"/>
                <a:ext cx="405720" cy="35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F9BF036-54D7-4340-947D-291C3BD4F2B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550054" y="868767"/>
                  <a:ext cx="423360" cy="5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ED63796-FC4B-478D-A43B-8ED9D337E6DB}"/>
              </a:ext>
            </a:extLst>
          </p:cNvPr>
          <p:cNvGrpSpPr/>
          <p:nvPr/>
        </p:nvGrpSpPr>
        <p:grpSpPr>
          <a:xfrm>
            <a:off x="4415854" y="692367"/>
            <a:ext cx="1178640" cy="466920"/>
            <a:chOff x="4415854" y="692367"/>
            <a:chExt cx="1178640" cy="46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555BD23-188F-413D-9957-14E322CDF6D4}"/>
                    </a:ext>
                  </a:extLst>
                </p14:cNvPr>
                <p14:cNvContentPartPr/>
                <p14:nvPr/>
              </p14:nvContentPartPr>
              <p14:xfrm>
                <a:off x="4415854" y="715767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555BD23-188F-413D-9957-14E322CDF6D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406854" y="70676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3417080-7369-48F0-83C7-8C6B41A032EA}"/>
                    </a:ext>
                  </a:extLst>
                </p14:cNvPr>
                <p14:cNvContentPartPr/>
                <p14:nvPr/>
              </p14:nvContentPartPr>
              <p14:xfrm>
                <a:off x="4450414" y="1034367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3417080-7369-48F0-83C7-8C6B41A032E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441774" y="102536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73E0116-4290-49ED-B0C3-8E8222CE1AFC}"/>
                    </a:ext>
                  </a:extLst>
                </p14:cNvPr>
                <p14:cNvContentPartPr/>
                <p14:nvPr/>
              </p14:nvContentPartPr>
              <p14:xfrm>
                <a:off x="4868374" y="757527"/>
                <a:ext cx="79920" cy="376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73E0116-4290-49ED-B0C3-8E8222CE1AF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859734" y="748527"/>
                  <a:ext cx="9756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AEDC48E-A33A-431D-A917-91B71B99F934}"/>
                    </a:ext>
                  </a:extLst>
                </p14:cNvPr>
                <p14:cNvContentPartPr/>
                <p14:nvPr/>
              </p14:nvContentPartPr>
              <p14:xfrm>
                <a:off x="4677934" y="692367"/>
                <a:ext cx="342000" cy="1220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AEDC48E-A33A-431D-A917-91B71B99F93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668934" y="683367"/>
                  <a:ext cx="3596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543D17F-6093-4B43-BFC1-40198DCB1CA7}"/>
                    </a:ext>
                  </a:extLst>
                </p14:cNvPr>
                <p14:cNvContentPartPr/>
                <p14:nvPr/>
              </p14:nvContentPartPr>
              <p14:xfrm>
                <a:off x="4800694" y="1123647"/>
                <a:ext cx="274320" cy="35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543D17F-6093-4B43-BFC1-40198DCB1CA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792054" y="1114647"/>
                  <a:ext cx="2919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272D027-4AA0-403E-AC78-FAA572F10909}"/>
                    </a:ext>
                  </a:extLst>
                </p14:cNvPr>
                <p14:cNvContentPartPr/>
                <p14:nvPr/>
              </p14:nvContentPartPr>
              <p14:xfrm>
                <a:off x="5141974" y="700287"/>
                <a:ext cx="452520" cy="450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272D027-4AA0-403E-AC78-FAA572F1090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132974" y="691647"/>
                  <a:ext cx="470160" cy="46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F5F3D71-2A21-4126-B610-6793F415E81E}"/>
              </a:ext>
            </a:extLst>
          </p:cNvPr>
          <p:cNvGrpSpPr/>
          <p:nvPr/>
        </p:nvGrpSpPr>
        <p:grpSpPr>
          <a:xfrm>
            <a:off x="278014" y="457647"/>
            <a:ext cx="2727360" cy="853200"/>
            <a:chOff x="278014" y="457647"/>
            <a:chExt cx="2727360" cy="85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981E70F-F758-4BB4-BADE-48C7A6B23BF0}"/>
                    </a:ext>
                  </a:extLst>
                </p14:cNvPr>
                <p14:cNvContentPartPr/>
                <p14:nvPr/>
              </p14:nvContentPartPr>
              <p14:xfrm>
                <a:off x="1097374" y="821607"/>
                <a:ext cx="194040" cy="277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981E70F-F758-4BB4-BADE-48C7A6B23BF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88374" y="812607"/>
                  <a:ext cx="21168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54D6046-57DA-4B5C-B775-A74D5FF273F5}"/>
                    </a:ext>
                  </a:extLst>
                </p14:cNvPr>
                <p14:cNvContentPartPr/>
                <p14:nvPr/>
              </p14:nvContentPartPr>
              <p14:xfrm>
                <a:off x="1617574" y="646287"/>
                <a:ext cx="393480" cy="401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54D6046-57DA-4B5C-B775-A74D5FF273F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608934" y="637647"/>
                  <a:ext cx="41112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9E308A5-3DC5-466A-8413-E72BD3EF197F}"/>
                    </a:ext>
                  </a:extLst>
                </p14:cNvPr>
                <p14:cNvContentPartPr/>
                <p14:nvPr/>
              </p14:nvContentPartPr>
              <p14:xfrm>
                <a:off x="2102134" y="596247"/>
                <a:ext cx="66960" cy="5428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9E308A5-3DC5-466A-8413-E72BD3EF197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093134" y="587607"/>
                  <a:ext cx="84600" cy="56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51DD1A6-C2C6-4CAE-B698-1A4AC59013C9}"/>
                    </a:ext>
                  </a:extLst>
                </p14:cNvPr>
                <p14:cNvContentPartPr/>
                <p14:nvPr/>
              </p14:nvContentPartPr>
              <p14:xfrm>
                <a:off x="2227774" y="904767"/>
                <a:ext cx="342720" cy="2476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51DD1A6-C2C6-4CAE-B698-1A4AC59013C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18774" y="896127"/>
                  <a:ext cx="3603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2CFBF90-9AC0-4B99-A643-4BE5D14F5073}"/>
                    </a:ext>
                  </a:extLst>
                </p14:cNvPr>
                <p14:cNvContentPartPr/>
                <p14:nvPr/>
              </p14:nvContentPartPr>
              <p14:xfrm>
                <a:off x="2552854" y="873807"/>
                <a:ext cx="265680" cy="3312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2CFBF90-9AC0-4B99-A643-4BE5D14F507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544214" y="864807"/>
                  <a:ext cx="28332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C4B33DE-7295-486A-9B35-5F1B6937CA8F}"/>
                    </a:ext>
                  </a:extLst>
                </p14:cNvPr>
                <p14:cNvContentPartPr/>
                <p14:nvPr/>
              </p14:nvContentPartPr>
              <p14:xfrm>
                <a:off x="2831134" y="902247"/>
                <a:ext cx="174240" cy="3024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C4B33DE-7295-486A-9B35-5F1B6937CA8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822494" y="893607"/>
                  <a:ext cx="19188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07DAB0B-F9ED-4F7A-963E-90AF1DE09E01}"/>
                    </a:ext>
                  </a:extLst>
                </p14:cNvPr>
                <p14:cNvContentPartPr/>
                <p14:nvPr/>
              </p14:nvContentPartPr>
              <p14:xfrm>
                <a:off x="280534" y="1117167"/>
                <a:ext cx="945360" cy="381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07DAB0B-F9ED-4F7A-963E-90AF1DE09E0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71534" y="1108527"/>
                  <a:ext cx="96300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50474ED-0A68-47D2-8EF6-719F668701F1}"/>
                    </a:ext>
                  </a:extLst>
                </p14:cNvPr>
                <p14:cNvContentPartPr/>
                <p14:nvPr/>
              </p14:nvContentPartPr>
              <p14:xfrm>
                <a:off x="278014" y="457647"/>
                <a:ext cx="1116000" cy="853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50474ED-0A68-47D2-8EF6-719F668701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69014" y="448647"/>
                  <a:ext cx="1133640" cy="87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30E064A-B0B5-4C74-9A3C-1D4762783F36}"/>
              </a:ext>
            </a:extLst>
          </p:cNvPr>
          <p:cNvGrpSpPr/>
          <p:nvPr/>
        </p:nvGrpSpPr>
        <p:grpSpPr>
          <a:xfrm>
            <a:off x="3528094" y="1325967"/>
            <a:ext cx="383040" cy="1388160"/>
            <a:chOff x="3528094" y="1325967"/>
            <a:chExt cx="383040" cy="138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51650D1-59A2-4185-9718-47415F1344C3}"/>
                    </a:ext>
                  </a:extLst>
                </p14:cNvPr>
                <p14:cNvContentPartPr/>
                <p14:nvPr/>
              </p14:nvContentPartPr>
              <p14:xfrm>
                <a:off x="3643294" y="1325967"/>
                <a:ext cx="117720" cy="13644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51650D1-59A2-4185-9718-47415F1344C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634654" y="1316967"/>
                  <a:ext cx="135360" cy="138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4CC28F9-5E91-46EF-A2A9-91F204F1063B}"/>
                    </a:ext>
                  </a:extLst>
                </p14:cNvPr>
                <p14:cNvContentPartPr/>
                <p14:nvPr/>
              </p14:nvContentPartPr>
              <p14:xfrm>
                <a:off x="3528094" y="2363127"/>
                <a:ext cx="383040" cy="351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4CC28F9-5E91-46EF-A2A9-91F204F1063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519094" y="2354487"/>
                  <a:ext cx="400680" cy="36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01319A8-3A59-4DF9-9D90-50D222A503EC}"/>
              </a:ext>
            </a:extLst>
          </p:cNvPr>
          <p:cNvGrpSpPr/>
          <p:nvPr/>
        </p:nvGrpSpPr>
        <p:grpSpPr>
          <a:xfrm>
            <a:off x="1377814" y="2874327"/>
            <a:ext cx="2644200" cy="603720"/>
            <a:chOff x="1377814" y="2874327"/>
            <a:chExt cx="2644200" cy="60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3BEBFF6-B660-4B4D-B844-ECD595DBC5E1}"/>
                    </a:ext>
                  </a:extLst>
                </p14:cNvPr>
                <p14:cNvContentPartPr/>
                <p14:nvPr/>
              </p14:nvContentPartPr>
              <p14:xfrm>
                <a:off x="1377814" y="2916807"/>
                <a:ext cx="331920" cy="5252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3BEBFF6-B660-4B4D-B844-ECD595DBC5E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368814" y="2908167"/>
                  <a:ext cx="349560" cy="54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CABE888-9D70-46D7-800D-90FD1B7C2012}"/>
                    </a:ext>
                  </a:extLst>
                </p14:cNvPr>
                <p14:cNvContentPartPr/>
                <p14:nvPr/>
              </p14:nvContentPartPr>
              <p14:xfrm>
                <a:off x="1881454" y="3070167"/>
                <a:ext cx="48240" cy="3751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CABE888-9D70-46D7-800D-90FD1B7C201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872454" y="3061527"/>
                  <a:ext cx="6588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5D89673-0257-42E4-B55D-6488A2CCC320}"/>
                    </a:ext>
                  </a:extLst>
                </p14:cNvPr>
                <p14:cNvContentPartPr/>
                <p14:nvPr/>
              </p14:nvContentPartPr>
              <p14:xfrm>
                <a:off x="2040214" y="3256287"/>
                <a:ext cx="163440" cy="212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5D89673-0257-42E4-B55D-6488A2CCC32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031214" y="3247287"/>
                  <a:ext cx="1810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63BC026-BE2B-4A72-A106-2C3A2917993B}"/>
                    </a:ext>
                  </a:extLst>
                </p14:cNvPr>
                <p14:cNvContentPartPr/>
                <p14:nvPr/>
              </p14:nvContentPartPr>
              <p14:xfrm>
                <a:off x="2347294" y="3137847"/>
                <a:ext cx="142920" cy="316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63BC026-BE2B-4A72-A106-2C3A2917993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338654" y="3128847"/>
                  <a:ext cx="16056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CD34ED6-3BD5-46EA-8A7B-30D1AB1635AC}"/>
                    </a:ext>
                  </a:extLst>
                </p14:cNvPr>
                <p14:cNvContentPartPr/>
                <p14:nvPr/>
              </p14:nvContentPartPr>
              <p14:xfrm>
                <a:off x="2539534" y="3150807"/>
                <a:ext cx="168480" cy="2977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CD34ED6-3BD5-46EA-8A7B-30D1AB1635A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530534" y="3142167"/>
                  <a:ext cx="18612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DA18DCD-2A66-4D00-954C-09858F8D526F}"/>
                    </a:ext>
                  </a:extLst>
                </p14:cNvPr>
                <p14:cNvContentPartPr/>
                <p14:nvPr/>
              </p14:nvContentPartPr>
              <p14:xfrm>
                <a:off x="2889094" y="3004287"/>
                <a:ext cx="281880" cy="454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DA18DCD-2A66-4D00-954C-09858F8D526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880094" y="2995647"/>
                  <a:ext cx="29952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9125746-0E80-40D0-93DA-B18AD3A24DA0}"/>
                    </a:ext>
                  </a:extLst>
                </p14:cNvPr>
                <p14:cNvContentPartPr/>
                <p14:nvPr/>
              </p14:nvContentPartPr>
              <p14:xfrm>
                <a:off x="3402454" y="3097887"/>
                <a:ext cx="19800" cy="1098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9125746-0E80-40D0-93DA-B18AD3A24DA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393454" y="3088887"/>
                  <a:ext cx="374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D45285B-7F9A-4B6C-963E-9EC6CB2F7BEC}"/>
                    </a:ext>
                  </a:extLst>
                </p14:cNvPr>
                <p14:cNvContentPartPr/>
                <p14:nvPr/>
              </p14:nvContentPartPr>
              <p14:xfrm>
                <a:off x="3408574" y="3308487"/>
                <a:ext cx="23400" cy="932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D45285B-7F9A-4B6C-963E-9EC6CB2F7BE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399934" y="3299487"/>
                  <a:ext cx="410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BFB42DB-4646-4E1F-9B3E-9241B6E93135}"/>
                    </a:ext>
                  </a:extLst>
                </p14:cNvPr>
                <p14:cNvContentPartPr/>
                <p14:nvPr/>
              </p14:nvContentPartPr>
              <p14:xfrm>
                <a:off x="3619894" y="2874327"/>
                <a:ext cx="402120" cy="6037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BFB42DB-4646-4E1F-9B3E-9241B6E9313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611254" y="2865687"/>
                  <a:ext cx="419760" cy="62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894D471-FAFF-4BDE-8087-8FDC4E9378B2}"/>
                    </a:ext>
                  </a:extLst>
                </p14:cNvPr>
                <p14:cNvContentPartPr/>
                <p14:nvPr/>
              </p14:nvContentPartPr>
              <p14:xfrm>
                <a:off x="3676414" y="3191487"/>
                <a:ext cx="209880" cy="86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894D471-FAFF-4BDE-8087-8FDC4E9378B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667774" y="3182847"/>
                  <a:ext cx="2275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4E96FB4-5A5E-4645-9D84-4AD885FA9B2A}"/>
                    </a:ext>
                  </a:extLst>
                </p14:cNvPr>
                <p14:cNvContentPartPr/>
                <p14:nvPr/>
              </p14:nvContentPartPr>
              <p14:xfrm>
                <a:off x="2973694" y="3458247"/>
                <a:ext cx="135720" cy="122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4E96FB4-5A5E-4645-9D84-4AD885FA9B2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965054" y="3449607"/>
                  <a:ext cx="153360" cy="2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E764EE2-FD92-4F5C-B9E9-26785FD05B2A}"/>
              </a:ext>
            </a:extLst>
          </p:cNvPr>
          <p:cNvGrpSpPr/>
          <p:nvPr/>
        </p:nvGrpSpPr>
        <p:grpSpPr>
          <a:xfrm>
            <a:off x="4342414" y="551247"/>
            <a:ext cx="103320" cy="106200"/>
            <a:chOff x="4342414" y="551247"/>
            <a:chExt cx="103320" cy="10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FA63837-351E-4649-A79E-5E41B2814965}"/>
                    </a:ext>
                  </a:extLst>
                </p14:cNvPr>
                <p14:cNvContentPartPr/>
                <p14:nvPr/>
              </p14:nvContentPartPr>
              <p14:xfrm>
                <a:off x="4378774" y="609927"/>
                <a:ext cx="52920" cy="475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FA63837-351E-4649-A79E-5E41B281496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370134" y="601287"/>
                  <a:ext cx="7056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43A8C32-D905-45B5-83D5-87D79F0286F6}"/>
                    </a:ext>
                  </a:extLst>
                </p14:cNvPr>
                <p14:cNvContentPartPr/>
                <p14:nvPr/>
              </p14:nvContentPartPr>
              <p14:xfrm>
                <a:off x="4342414" y="580047"/>
                <a:ext cx="55800" cy="223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43A8C32-D905-45B5-83D5-87D79F0286F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333414" y="571407"/>
                  <a:ext cx="734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D8D57A1-CA48-4C88-87BA-F3652D3ADA43}"/>
                    </a:ext>
                  </a:extLst>
                </p14:cNvPr>
                <p14:cNvContentPartPr/>
                <p14:nvPr/>
              </p14:nvContentPartPr>
              <p14:xfrm>
                <a:off x="4420534" y="551247"/>
                <a:ext cx="25200" cy="586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D8D57A1-CA48-4C88-87BA-F3652D3ADA4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411534" y="542247"/>
                  <a:ext cx="42840" cy="7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9B66B91-8108-4C4F-8DB2-2F84869779AF}"/>
              </a:ext>
            </a:extLst>
          </p:cNvPr>
          <p:cNvGrpSpPr/>
          <p:nvPr/>
        </p:nvGrpSpPr>
        <p:grpSpPr>
          <a:xfrm>
            <a:off x="4405774" y="899367"/>
            <a:ext cx="33480" cy="110520"/>
            <a:chOff x="4405774" y="899367"/>
            <a:chExt cx="33480" cy="11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0A80D61-C547-4F84-B159-050F543BB7C9}"/>
                    </a:ext>
                  </a:extLst>
                </p14:cNvPr>
                <p14:cNvContentPartPr/>
                <p14:nvPr/>
              </p14:nvContentPartPr>
              <p14:xfrm>
                <a:off x="4427374" y="899367"/>
                <a:ext cx="11880" cy="788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0A80D61-C547-4F84-B159-050F543BB7C9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418374" y="890727"/>
                  <a:ext cx="295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5AB5324-3B96-42CC-BC01-14AD75B0EE9E}"/>
                    </a:ext>
                  </a:extLst>
                </p14:cNvPr>
                <p14:cNvContentPartPr/>
                <p14:nvPr/>
              </p14:nvContentPartPr>
              <p14:xfrm>
                <a:off x="4405774" y="927807"/>
                <a:ext cx="17280" cy="612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5AB5324-3B96-42CC-BC01-14AD75B0EE9E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396774" y="918807"/>
                  <a:ext cx="349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CFA0DB2-F094-4819-81A6-90C064B102FD}"/>
                    </a:ext>
                  </a:extLst>
                </p14:cNvPr>
                <p14:cNvContentPartPr/>
                <p14:nvPr/>
              </p14:nvContentPartPr>
              <p14:xfrm>
                <a:off x="4421974" y="985767"/>
                <a:ext cx="14040" cy="241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CFA0DB2-F094-4819-81A6-90C064B102FD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413334" y="977127"/>
                  <a:ext cx="31680" cy="4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D7128EE-F77C-46B1-BD9B-632D195D3C86}"/>
              </a:ext>
            </a:extLst>
          </p:cNvPr>
          <p:cNvGrpSpPr/>
          <p:nvPr/>
        </p:nvGrpSpPr>
        <p:grpSpPr>
          <a:xfrm>
            <a:off x="6625894" y="337767"/>
            <a:ext cx="2876040" cy="1888560"/>
            <a:chOff x="6625894" y="337767"/>
            <a:chExt cx="2876040" cy="188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18C22F3-2284-4599-BA59-E094F4F86076}"/>
                    </a:ext>
                  </a:extLst>
                </p14:cNvPr>
                <p14:cNvContentPartPr/>
                <p14:nvPr/>
              </p14:nvContentPartPr>
              <p14:xfrm>
                <a:off x="6633814" y="459807"/>
                <a:ext cx="518040" cy="5439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18C22F3-2284-4599-BA59-E094F4F86076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624814" y="450807"/>
                  <a:ext cx="535680" cy="56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31BBB53-1BC4-4527-89DB-0377B61A7948}"/>
                    </a:ext>
                  </a:extLst>
                </p14:cNvPr>
                <p14:cNvContentPartPr/>
                <p14:nvPr/>
              </p14:nvContentPartPr>
              <p14:xfrm>
                <a:off x="7227814" y="787047"/>
                <a:ext cx="199800" cy="2646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31BBB53-1BC4-4527-89DB-0377B61A7948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218814" y="778407"/>
                  <a:ext cx="21744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BC5C6BC-823C-4701-8041-0A24A722EDF6}"/>
                    </a:ext>
                  </a:extLst>
                </p14:cNvPr>
                <p14:cNvContentPartPr/>
                <p14:nvPr/>
              </p14:nvContentPartPr>
              <p14:xfrm>
                <a:off x="7512574" y="813687"/>
                <a:ext cx="267840" cy="2383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BC5C6BC-823C-4701-8041-0A24A722EDF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503934" y="804687"/>
                  <a:ext cx="28548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E02CC76-CEC2-4FDC-9263-19047D60DC61}"/>
                    </a:ext>
                  </a:extLst>
                </p14:cNvPr>
                <p14:cNvContentPartPr/>
                <p14:nvPr/>
              </p14:nvContentPartPr>
              <p14:xfrm>
                <a:off x="7813534" y="468447"/>
                <a:ext cx="54360" cy="6883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E02CC76-CEC2-4FDC-9263-19047D60DC61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804894" y="459807"/>
                  <a:ext cx="72000" cy="70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8AD0492-74A7-4F4C-A5A9-19190C7065EB}"/>
                    </a:ext>
                  </a:extLst>
                </p14:cNvPr>
                <p14:cNvContentPartPr/>
                <p14:nvPr/>
              </p14:nvContentPartPr>
              <p14:xfrm>
                <a:off x="7598974" y="719007"/>
                <a:ext cx="428040" cy="691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8AD0492-74A7-4F4C-A5A9-19190C7065EB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590334" y="710367"/>
                  <a:ext cx="4456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131BADF-3531-4808-A3A9-8C1150EAC3E9}"/>
                    </a:ext>
                  </a:extLst>
                </p14:cNvPr>
                <p14:cNvContentPartPr/>
                <p14:nvPr/>
              </p14:nvContentPartPr>
              <p14:xfrm>
                <a:off x="8091094" y="767607"/>
                <a:ext cx="122760" cy="3290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131BADF-3531-4808-A3A9-8C1150EAC3E9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082094" y="758607"/>
                  <a:ext cx="14040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D2392BE-5C39-41C8-833F-97B74EF1CC81}"/>
                    </a:ext>
                  </a:extLst>
                </p14:cNvPr>
                <p14:cNvContentPartPr/>
                <p14:nvPr/>
              </p14:nvContentPartPr>
              <p14:xfrm>
                <a:off x="8223934" y="844647"/>
                <a:ext cx="510120" cy="3956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D2392BE-5C39-41C8-833F-97B74EF1CC8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214934" y="836007"/>
                  <a:ext cx="52776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6FBA12F-7044-40AA-B8E0-8F469121C998}"/>
                    </a:ext>
                  </a:extLst>
                </p14:cNvPr>
                <p14:cNvContentPartPr/>
                <p14:nvPr/>
              </p14:nvContentPartPr>
              <p14:xfrm>
                <a:off x="8740174" y="837447"/>
                <a:ext cx="385560" cy="3121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6FBA12F-7044-40AA-B8E0-8F469121C998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731174" y="828447"/>
                  <a:ext cx="40320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8FE54A0-4270-41C4-92D1-B9B82FD8A485}"/>
                    </a:ext>
                  </a:extLst>
                </p14:cNvPr>
                <p14:cNvContentPartPr/>
                <p14:nvPr/>
              </p14:nvContentPartPr>
              <p14:xfrm>
                <a:off x="9189094" y="337767"/>
                <a:ext cx="196920" cy="8132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8FE54A0-4270-41C4-92D1-B9B82FD8A48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180454" y="329127"/>
                  <a:ext cx="214560" cy="83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50C5F3D-1BF3-4BC0-9473-A4F495231F5F}"/>
                    </a:ext>
                  </a:extLst>
                </p14:cNvPr>
                <p14:cNvContentPartPr/>
                <p14:nvPr/>
              </p14:nvContentPartPr>
              <p14:xfrm>
                <a:off x="8922694" y="739527"/>
                <a:ext cx="579240" cy="338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50C5F3D-1BF3-4BC0-9473-A4F495231F5F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913694" y="730527"/>
                  <a:ext cx="59688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AB6FF96-EC27-4999-9B0F-ED2D3DBCC579}"/>
                    </a:ext>
                  </a:extLst>
                </p14:cNvPr>
                <p14:cNvContentPartPr/>
                <p14:nvPr/>
              </p14:nvContentPartPr>
              <p14:xfrm>
                <a:off x="6625894" y="1288527"/>
                <a:ext cx="573120" cy="1670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AB6FF96-EC27-4999-9B0F-ED2D3DBCC579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617254" y="1279527"/>
                  <a:ext cx="5907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C1D4550-D0CC-438D-A36C-3EDDE944A910}"/>
                    </a:ext>
                  </a:extLst>
                </p14:cNvPr>
                <p14:cNvContentPartPr/>
                <p14:nvPr/>
              </p14:nvContentPartPr>
              <p14:xfrm>
                <a:off x="6777454" y="1244967"/>
                <a:ext cx="2565720" cy="2149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C1D4550-D0CC-438D-A36C-3EDDE944A910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768814" y="1236327"/>
                  <a:ext cx="258336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AB1A9E0-CB0E-4C2E-B90A-B357577EE2EF}"/>
                    </a:ext>
                  </a:extLst>
                </p14:cNvPr>
                <p14:cNvContentPartPr/>
                <p14:nvPr/>
              </p14:nvContentPartPr>
              <p14:xfrm>
                <a:off x="6767734" y="1591287"/>
                <a:ext cx="321840" cy="6350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AB1A9E0-CB0E-4C2E-B90A-B357577EE2E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758734" y="1582287"/>
                  <a:ext cx="339480" cy="65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B67C40F-3839-4A4F-88CC-67762229158D}"/>
                    </a:ext>
                  </a:extLst>
                </p14:cNvPr>
                <p14:cNvContentPartPr/>
                <p14:nvPr/>
              </p14:nvContentPartPr>
              <p14:xfrm>
                <a:off x="6834694" y="1990167"/>
                <a:ext cx="204480" cy="399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B67C40F-3839-4A4F-88CC-67762229158D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826054" y="1981527"/>
                  <a:ext cx="222120" cy="57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5F81E592-5B0C-448B-A110-FE92FAAB9CD2}"/>
                  </a:ext>
                </a:extLst>
              </p14:cNvPr>
              <p14:cNvContentPartPr/>
              <p14:nvPr/>
            </p14:nvContentPartPr>
            <p14:xfrm>
              <a:off x="6576214" y="3011127"/>
              <a:ext cx="393840" cy="25524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5F81E592-5B0C-448B-A110-FE92FAAB9CD2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6567574" y="3002487"/>
                <a:ext cx="41148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495D284B-4574-4BA1-99F8-051E562DADD4}"/>
                  </a:ext>
                </a:extLst>
              </p14:cNvPr>
              <p14:cNvContentPartPr/>
              <p14:nvPr/>
            </p14:nvContentPartPr>
            <p14:xfrm>
              <a:off x="6942334" y="2825727"/>
              <a:ext cx="159120" cy="4690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495D284B-4574-4BA1-99F8-051E562DADD4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6933334" y="2817087"/>
                <a:ext cx="176760" cy="48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9C8824E6-0415-4C25-B158-B6BC9B2943C5}"/>
                  </a:ext>
                </a:extLst>
              </p14:cNvPr>
              <p14:cNvContentPartPr/>
              <p14:nvPr/>
            </p14:nvContentPartPr>
            <p14:xfrm>
              <a:off x="7127734" y="2724927"/>
              <a:ext cx="121320" cy="53964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9C8824E6-0415-4C25-B158-B6BC9B2943C5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7118734" y="2716287"/>
                <a:ext cx="138960" cy="557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9" name="Group 118">
            <a:extLst>
              <a:ext uri="{FF2B5EF4-FFF2-40B4-BE49-F238E27FC236}">
                <a16:creationId xmlns:a16="http://schemas.microsoft.com/office/drawing/2014/main" id="{33E489BC-8371-4F7D-BC87-B6004EE5121E}"/>
              </a:ext>
            </a:extLst>
          </p:cNvPr>
          <p:cNvGrpSpPr/>
          <p:nvPr/>
        </p:nvGrpSpPr>
        <p:grpSpPr>
          <a:xfrm>
            <a:off x="7676734" y="1707567"/>
            <a:ext cx="4252320" cy="1938600"/>
            <a:chOff x="7676734" y="1707567"/>
            <a:chExt cx="4252320" cy="193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48CCE1C-3B82-466A-ACF1-7C30A093170A}"/>
                    </a:ext>
                  </a:extLst>
                </p14:cNvPr>
                <p14:cNvContentPartPr/>
                <p14:nvPr/>
              </p14:nvContentPartPr>
              <p14:xfrm>
                <a:off x="7676734" y="1977567"/>
                <a:ext cx="252720" cy="3484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48CCE1C-3B82-466A-ACF1-7C30A093170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668094" y="1968927"/>
                  <a:ext cx="27036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D5053B6-F784-48E7-BD9B-54F09BF3CE75}"/>
                    </a:ext>
                  </a:extLst>
                </p14:cNvPr>
                <p14:cNvContentPartPr/>
                <p14:nvPr/>
              </p14:nvContentPartPr>
              <p14:xfrm>
                <a:off x="8027014" y="1784967"/>
                <a:ext cx="269280" cy="5464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D5053B6-F784-48E7-BD9B-54F09BF3CE75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018014" y="1776327"/>
                  <a:ext cx="28692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87593CA-F652-4218-BE7B-93A7FCFEF347}"/>
                    </a:ext>
                  </a:extLst>
                </p14:cNvPr>
                <p14:cNvContentPartPr/>
                <p14:nvPr/>
              </p14:nvContentPartPr>
              <p14:xfrm>
                <a:off x="8439934" y="2105367"/>
                <a:ext cx="368640" cy="2332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87593CA-F652-4218-BE7B-93A7FCFEF347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430934" y="2096367"/>
                  <a:ext cx="38628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D0383DB-4D3A-40F2-97DB-68AF60098CFA}"/>
                    </a:ext>
                  </a:extLst>
                </p14:cNvPr>
                <p14:cNvContentPartPr/>
                <p14:nvPr/>
              </p14:nvContentPartPr>
              <p14:xfrm>
                <a:off x="8796334" y="1883967"/>
                <a:ext cx="59040" cy="4618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D0383DB-4D3A-40F2-97DB-68AF60098CFA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787334" y="1874967"/>
                  <a:ext cx="76680" cy="47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D108B5D-FC17-44B2-80DD-5AAAA2AA7A39}"/>
                    </a:ext>
                  </a:extLst>
                </p14:cNvPr>
                <p14:cNvContentPartPr/>
                <p14:nvPr/>
              </p14:nvContentPartPr>
              <p14:xfrm>
                <a:off x="8954734" y="1831767"/>
                <a:ext cx="83880" cy="5140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D108B5D-FC17-44B2-80DD-5AAAA2AA7A39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945734" y="1822767"/>
                  <a:ext cx="10152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2166825-5135-4B26-9F6F-DB9997CCC4F7}"/>
                    </a:ext>
                  </a:extLst>
                </p14:cNvPr>
                <p14:cNvContentPartPr/>
                <p14:nvPr/>
              </p14:nvContentPartPr>
              <p14:xfrm>
                <a:off x="9512734" y="2143527"/>
                <a:ext cx="13320" cy="1674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2166825-5135-4B26-9F6F-DB9997CCC4F7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9503734" y="2134527"/>
                  <a:ext cx="309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3D42D1B-8F4A-4D8C-849A-38C58214EF59}"/>
                    </a:ext>
                  </a:extLst>
                </p14:cNvPr>
                <p14:cNvContentPartPr/>
                <p14:nvPr/>
              </p14:nvContentPartPr>
              <p14:xfrm>
                <a:off x="9487174" y="1714767"/>
                <a:ext cx="64800" cy="982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3D42D1B-8F4A-4D8C-849A-38C58214EF5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9478534" y="1706127"/>
                  <a:ext cx="824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08C4A5D-EA95-498A-81B3-197FA527CC98}"/>
                    </a:ext>
                  </a:extLst>
                </p14:cNvPr>
                <p14:cNvContentPartPr/>
                <p14:nvPr/>
              </p14:nvContentPartPr>
              <p14:xfrm>
                <a:off x="9646654" y="2133807"/>
                <a:ext cx="355680" cy="2707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08C4A5D-EA95-498A-81B3-197FA527CC98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637654" y="2124807"/>
                  <a:ext cx="37332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F077941-2B84-4297-92F6-423D20548728}"/>
                    </a:ext>
                  </a:extLst>
                </p14:cNvPr>
                <p14:cNvContentPartPr/>
                <p14:nvPr/>
              </p14:nvContentPartPr>
              <p14:xfrm>
                <a:off x="10046974" y="2144607"/>
                <a:ext cx="195840" cy="5112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F077941-2B84-4297-92F6-423D20548728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037974" y="2135607"/>
                  <a:ext cx="213480" cy="52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BC9A6E2-C76A-4D7A-BDD8-A5E244BE2204}"/>
                    </a:ext>
                  </a:extLst>
                </p14:cNvPr>
                <p14:cNvContentPartPr/>
                <p14:nvPr/>
              </p14:nvContentPartPr>
              <p14:xfrm>
                <a:off x="10331014" y="1707567"/>
                <a:ext cx="52560" cy="7066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BC9A6E2-C76A-4D7A-BDD8-A5E244BE2204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0322014" y="1698567"/>
                  <a:ext cx="70200" cy="72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B16C237-62A6-4F34-92C7-E66B89FBE0ED}"/>
                    </a:ext>
                  </a:extLst>
                </p14:cNvPr>
                <p14:cNvContentPartPr/>
                <p14:nvPr/>
              </p14:nvContentPartPr>
              <p14:xfrm>
                <a:off x="10417054" y="2114727"/>
                <a:ext cx="229320" cy="2721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B16C237-62A6-4F34-92C7-E66B89FBE0ED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0408054" y="2105727"/>
                  <a:ext cx="24696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6807C0B-16FD-4B0B-8729-A901EA75F657}"/>
                    </a:ext>
                  </a:extLst>
                </p14:cNvPr>
                <p14:cNvContentPartPr/>
                <p14:nvPr/>
              </p14:nvContentPartPr>
              <p14:xfrm>
                <a:off x="10698574" y="2198247"/>
                <a:ext cx="300240" cy="1792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6807C0B-16FD-4B0B-8729-A901EA75F657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0689574" y="2189607"/>
                  <a:ext cx="3178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4FE8347-5A98-408C-9923-C000129B39CC}"/>
                    </a:ext>
                  </a:extLst>
                </p14:cNvPr>
                <p14:cNvContentPartPr/>
                <p14:nvPr/>
              </p14:nvContentPartPr>
              <p14:xfrm>
                <a:off x="11020774" y="2144247"/>
                <a:ext cx="197640" cy="3052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4FE8347-5A98-408C-9923-C000129B39CC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1011774" y="2135247"/>
                  <a:ext cx="21528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B7D260B-357F-4962-9EF9-D15E1A3A69AF}"/>
                    </a:ext>
                  </a:extLst>
                </p14:cNvPr>
                <p14:cNvContentPartPr/>
                <p14:nvPr/>
              </p14:nvContentPartPr>
              <p14:xfrm>
                <a:off x="11271334" y="2213727"/>
                <a:ext cx="261720" cy="2620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B7D260B-357F-4962-9EF9-D15E1A3A69AF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1262334" y="2205087"/>
                  <a:ext cx="2793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38D8092-135B-4C5B-8ABA-C07AEC27F63F}"/>
                    </a:ext>
                  </a:extLst>
                </p14:cNvPr>
                <p14:cNvContentPartPr/>
                <p14:nvPr/>
              </p14:nvContentPartPr>
              <p14:xfrm>
                <a:off x="11431894" y="1842927"/>
                <a:ext cx="346320" cy="7840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38D8092-135B-4C5B-8ABA-C07AEC27F63F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1423254" y="1833927"/>
                  <a:ext cx="363960" cy="80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B75F661-1AF4-43F8-A1E1-6678BC43A3FC}"/>
                    </a:ext>
                  </a:extLst>
                </p14:cNvPr>
                <p14:cNvContentPartPr/>
                <p14:nvPr/>
              </p14:nvContentPartPr>
              <p14:xfrm>
                <a:off x="7728934" y="2731407"/>
                <a:ext cx="269640" cy="7174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B75F661-1AF4-43F8-A1E1-6678BC43A3FC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719934" y="2722407"/>
                  <a:ext cx="287280" cy="73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EA49FF8-F3A4-494E-A2F1-C8A41C1C26F8}"/>
                    </a:ext>
                  </a:extLst>
                </p14:cNvPr>
                <p14:cNvContentPartPr/>
                <p14:nvPr/>
              </p14:nvContentPartPr>
              <p14:xfrm>
                <a:off x="8021974" y="3158367"/>
                <a:ext cx="374400" cy="2520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EA49FF8-F3A4-494E-A2F1-C8A41C1C26F8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013334" y="3149367"/>
                  <a:ext cx="39204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E1A763D-F447-47D2-A639-169DC2984883}"/>
                    </a:ext>
                  </a:extLst>
                </p14:cNvPr>
                <p14:cNvContentPartPr/>
                <p14:nvPr/>
              </p14:nvContentPartPr>
              <p14:xfrm>
                <a:off x="8354614" y="2991687"/>
                <a:ext cx="348120" cy="4392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E1A763D-F447-47D2-A639-169DC2984883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345614" y="2982687"/>
                  <a:ext cx="36576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83549B43-CE3D-4A19-9B7E-C41643FB5C5B}"/>
                    </a:ext>
                  </a:extLst>
                </p14:cNvPr>
                <p14:cNvContentPartPr/>
                <p14:nvPr/>
              </p14:nvContentPartPr>
              <p14:xfrm>
                <a:off x="8755654" y="3096087"/>
                <a:ext cx="112680" cy="2970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83549B43-CE3D-4A19-9B7E-C41643FB5C5B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746654" y="3087087"/>
                  <a:ext cx="13032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221D0D9-7D78-4B0D-8B15-3152826F7ED8}"/>
                    </a:ext>
                  </a:extLst>
                </p14:cNvPr>
                <p14:cNvContentPartPr/>
                <p14:nvPr/>
              </p14:nvContentPartPr>
              <p14:xfrm>
                <a:off x="9002974" y="3224607"/>
                <a:ext cx="92880" cy="242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221D0D9-7D78-4B0D-8B15-3152826F7ED8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994334" y="3215607"/>
                  <a:ext cx="11052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42AC7CD-ABFC-4C1C-B314-E66809C5DDD2}"/>
                    </a:ext>
                  </a:extLst>
                </p14:cNvPr>
                <p14:cNvContentPartPr/>
                <p14:nvPr/>
              </p14:nvContentPartPr>
              <p14:xfrm>
                <a:off x="9137614" y="3207687"/>
                <a:ext cx="330120" cy="2023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42AC7CD-ABFC-4C1C-B314-E66809C5DDD2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9128614" y="3199047"/>
                  <a:ext cx="3477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122149D-1C1E-4343-99F8-A4F8E5638A57}"/>
                    </a:ext>
                  </a:extLst>
                </p14:cNvPr>
                <p14:cNvContentPartPr/>
                <p14:nvPr/>
              </p14:nvContentPartPr>
              <p14:xfrm>
                <a:off x="9464134" y="2833287"/>
                <a:ext cx="154080" cy="5986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122149D-1C1E-4343-99F8-A4F8E5638A57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9455134" y="2824287"/>
                  <a:ext cx="171720" cy="61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7E4B83A-F67E-4C99-A065-368B2BE9C86A}"/>
                    </a:ext>
                  </a:extLst>
                </p14:cNvPr>
                <p14:cNvContentPartPr/>
                <p14:nvPr/>
              </p14:nvContentPartPr>
              <p14:xfrm>
                <a:off x="10058494" y="3211287"/>
                <a:ext cx="361440" cy="2268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7E4B83A-F67E-4C99-A065-368B2BE9C86A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0049854" y="3202647"/>
                  <a:ext cx="37908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872245C-EE25-4C8A-87B7-B267EAED9EC0}"/>
                    </a:ext>
                  </a:extLst>
                </p14:cNvPr>
                <p14:cNvContentPartPr/>
                <p14:nvPr/>
              </p14:nvContentPartPr>
              <p14:xfrm>
                <a:off x="10455574" y="3180687"/>
                <a:ext cx="240480" cy="2502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872245C-EE25-4C8A-87B7-B267EAED9EC0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0446934" y="3172047"/>
                  <a:ext cx="25812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F01D901-F212-490B-B2EB-3A0DD57EB6EC}"/>
                    </a:ext>
                  </a:extLst>
                </p14:cNvPr>
                <p14:cNvContentPartPr/>
                <p14:nvPr/>
              </p14:nvContentPartPr>
              <p14:xfrm>
                <a:off x="10817734" y="2997087"/>
                <a:ext cx="13680" cy="5126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F01D901-F212-490B-B2EB-3A0DD57EB6EC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0808734" y="2988087"/>
                  <a:ext cx="31320" cy="53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15EDAD6-8298-4BA2-8ECC-B418A7BA24DF}"/>
                    </a:ext>
                  </a:extLst>
                </p14:cNvPr>
                <p14:cNvContentPartPr/>
                <p14:nvPr/>
              </p14:nvContentPartPr>
              <p14:xfrm>
                <a:off x="10966414" y="3194007"/>
                <a:ext cx="172080" cy="3103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15EDAD6-8298-4BA2-8ECC-B418A7BA24DF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0957774" y="3185007"/>
                  <a:ext cx="18972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A0BA0D2-2DD5-47EF-8975-C07AF6A08A4E}"/>
                    </a:ext>
                  </a:extLst>
                </p14:cNvPr>
                <p14:cNvContentPartPr/>
                <p14:nvPr/>
              </p14:nvContentPartPr>
              <p14:xfrm>
                <a:off x="10595974" y="3106527"/>
                <a:ext cx="342360" cy="1098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A0BA0D2-2DD5-47EF-8975-C07AF6A08A4E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0586974" y="3097887"/>
                  <a:ext cx="3600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9C0C590-CF52-4896-9980-E64B5F40760A}"/>
                    </a:ext>
                  </a:extLst>
                </p14:cNvPr>
                <p14:cNvContentPartPr/>
                <p14:nvPr/>
              </p14:nvContentPartPr>
              <p14:xfrm>
                <a:off x="10972894" y="2822847"/>
                <a:ext cx="217800" cy="8233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59C0C590-CF52-4896-9980-E64B5F40760A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0963894" y="2814207"/>
                  <a:ext cx="235440" cy="84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DE9B886-CD00-46B5-9EC4-9066F08F07C5}"/>
                    </a:ext>
                  </a:extLst>
                </p14:cNvPr>
                <p14:cNvContentPartPr/>
                <p14:nvPr/>
              </p14:nvContentPartPr>
              <p14:xfrm>
                <a:off x="11235694" y="3400647"/>
                <a:ext cx="136800" cy="1756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DE9B886-CD00-46B5-9EC4-9066F08F07C5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1226694" y="3391647"/>
                  <a:ext cx="1544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F188D5F-5EFE-46B5-8311-B46E41540DC2}"/>
                    </a:ext>
                  </a:extLst>
                </p14:cNvPr>
                <p14:cNvContentPartPr/>
                <p14:nvPr/>
              </p14:nvContentPartPr>
              <p14:xfrm>
                <a:off x="11464294" y="2877927"/>
                <a:ext cx="163080" cy="7336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F188D5F-5EFE-46B5-8311-B46E41540DC2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1455294" y="2868927"/>
                  <a:ext cx="180720" cy="75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B96846E8-51A1-410B-B61D-A058C64DB895}"/>
                    </a:ext>
                  </a:extLst>
                </p14:cNvPr>
                <p14:cNvContentPartPr/>
                <p14:nvPr/>
              </p14:nvContentPartPr>
              <p14:xfrm>
                <a:off x="11621614" y="3287247"/>
                <a:ext cx="307440" cy="2988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B96846E8-51A1-410B-B61D-A058C64DB895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1612974" y="3278247"/>
                  <a:ext cx="325080" cy="31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401437FD-AB76-40E6-A09E-B86C4FABE661}"/>
              </a:ext>
            </a:extLst>
          </p:cNvPr>
          <p:cNvGrpSpPr/>
          <p:nvPr/>
        </p:nvGrpSpPr>
        <p:grpSpPr>
          <a:xfrm>
            <a:off x="6636334" y="3573807"/>
            <a:ext cx="618840" cy="603720"/>
            <a:chOff x="6636334" y="3573807"/>
            <a:chExt cx="618840" cy="60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E3C3392D-2C14-40EF-BA73-938C1FEDCACA}"/>
                    </a:ext>
                  </a:extLst>
                </p14:cNvPr>
                <p14:cNvContentPartPr/>
                <p14:nvPr/>
              </p14:nvContentPartPr>
              <p14:xfrm>
                <a:off x="6636334" y="3875127"/>
                <a:ext cx="285840" cy="1818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E3C3392D-2C14-40EF-BA73-938C1FEDCACA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6627694" y="3866487"/>
                  <a:ext cx="3034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A6265902-DEBA-4A25-97D0-6A548FCC7393}"/>
                    </a:ext>
                  </a:extLst>
                </p14:cNvPr>
                <p14:cNvContentPartPr/>
                <p14:nvPr/>
              </p14:nvContentPartPr>
              <p14:xfrm>
                <a:off x="7103614" y="3573807"/>
                <a:ext cx="151560" cy="6037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6265902-DEBA-4A25-97D0-6A548FCC7393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7094614" y="3564807"/>
                  <a:ext cx="169200" cy="62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C1158E1-6D06-4260-86C5-AB0BB7B06941}"/>
                    </a:ext>
                  </a:extLst>
                </p14:cNvPr>
                <p14:cNvContentPartPr/>
                <p14:nvPr/>
              </p14:nvContentPartPr>
              <p14:xfrm>
                <a:off x="6914254" y="3846327"/>
                <a:ext cx="277920" cy="273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C1158E1-6D06-4260-86C5-AB0BB7B06941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6905254" y="3837327"/>
                  <a:ext cx="295560" cy="4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10B96DB2-EA6C-4AB4-86D5-4521C62E581B}"/>
              </a:ext>
            </a:extLst>
          </p:cNvPr>
          <p:cNvGrpSpPr/>
          <p:nvPr/>
        </p:nvGrpSpPr>
        <p:grpSpPr>
          <a:xfrm>
            <a:off x="7677454" y="3687207"/>
            <a:ext cx="1441080" cy="619200"/>
            <a:chOff x="7677454" y="3687207"/>
            <a:chExt cx="14410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C9202F8-DC86-45E6-B2B1-78AA82E18C8A}"/>
                    </a:ext>
                  </a:extLst>
                </p14:cNvPr>
                <p14:cNvContentPartPr/>
                <p14:nvPr/>
              </p14:nvContentPartPr>
              <p14:xfrm>
                <a:off x="8010454" y="3705207"/>
                <a:ext cx="79920" cy="5230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C9202F8-DC86-45E6-B2B1-78AA82E18C8A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001454" y="3696207"/>
                  <a:ext cx="97560" cy="54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3C85450-266F-47E9-87BA-B16BCED6E36F}"/>
                    </a:ext>
                  </a:extLst>
                </p14:cNvPr>
                <p14:cNvContentPartPr/>
                <p14:nvPr/>
              </p14:nvContentPartPr>
              <p14:xfrm>
                <a:off x="7677454" y="3701607"/>
                <a:ext cx="565200" cy="1407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3C85450-266F-47E9-87BA-B16BCED6E36F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7668454" y="3692967"/>
                  <a:ext cx="5828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2AFD93E5-ECB4-4399-9D07-C1B28676D16F}"/>
                    </a:ext>
                  </a:extLst>
                </p14:cNvPr>
                <p14:cNvContentPartPr/>
                <p14:nvPr/>
              </p14:nvContentPartPr>
              <p14:xfrm>
                <a:off x="7788694" y="4226127"/>
                <a:ext cx="462600" cy="802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2AFD93E5-ECB4-4399-9D07-C1B28676D16F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7779694" y="4217127"/>
                  <a:ext cx="4802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713EDE29-FB0A-4A23-8CE2-F1241D1FD10B}"/>
                    </a:ext>
                  </a:extLst>
                </p14:cNvPr>
                <p14:cNvContentPartPr/>
                <p14:nvPr/>
              </p14:nvContentPartPr>
              <p14:xfrm>
                <a:off x="8456494" y="3687207"/>
                <a:ext cx="352440" cy="5706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713EDE29-FB0A-4A23-8CE2-F1241D1FD10B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447854" y="3678207"/>
                  <a:ext cx="370080" cy="58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9BA060DF-08D1-4D52-8EF3-1B0A0513550F}"/>
                    </a:ext>
                  </a:extLst>
                </p14:cNvPr>
                <p14:cNvContentPartPr/>
                <p14:nvPr/>
              </p14:nvContentPartPr>
              <p14:xfrm>
                <a:off x="9090454" y="4235487"/>
                <a:ext cx="28080" cy="460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9BA060DF-08D1-4D52-8EF3-1B0A0513550F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9081814" y="4226847"/>
                  <a:ext cx="45720" cy="63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86353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FCAF38-EBD5-4E1D-94DE-BAF941A6CF9C}"/>
              </a:ext>
            </a:extLst>
          </p:cNvPr>
          <p:cNvSpPr/>
          <p:nvPr/>
        </p:nvSpPr>
        <p:spPr>
          <a:xfrm>
            <a:off x="1213422" y="1105081"/>
            <a:ext cx="1863469" cy="650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C222FD1-C82E-4155-A466-B4DA07A29EA9}"/>
              </a:ext>
            </a:extLst>
          </p:cNvPr>
          <p:cNvSpPr/>
          <p:nvPr/>
        </p:nvSpPr>
        <p:spPr>
          <a:xfrm>
            <a:off x="7648891" y="810392"/>
            <a:ext cx="2210161" cy="5876429"/>
          </a:xfrm>
          <a:prstGeom prst="roundRect">
            <a:avLst>
              <a:gd name="adj" fmla="val 8628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DE70954-B7B8-4D47-A27C-8FE280BD52F3}"/>
              </a:ext>
            </a:extLst>
          </p:cNvPr>
          <p:cNvGrpSpPr/>
          <p:nvPr/>
        </p:nvGrpSpPr>
        <p:grpSpPr>
          <a:xfrm>
            <a:off x="1044454" y="175767"/>
            <a:ext cx="1955520" cy="939960"/>
            <a:chOff x="1044454" y="175767"/>
            <a:chExt cx="1955520" cy="93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15FDB19-9B4E-4F96-8923-23E101D90741}"/>
                    </a:ext>
                  </a:extLst>
                </p14:cNvPr>
                <p14:cNvContentPartPr/>
                <p14:nvPr/>
              </p14:nvContentPartPr>
              <p14:xfrm>
                <a:off x="1044454" y="418407"/>
                <a:ext cx="236520" cy="511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15FDB19-9B4E-4F96-8923-23E101D9074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35454" y="409407"/>
                  <a:ext cx="254160" cy="52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EBE3AAD-3899-44C2-ADCF-46E13D589B1C}"/>
                    </a:ext>
                  </a:extLst>
                </p14:cNvPr>
                <p14:cNvContentPartPr/>
                <p14:nvPr/>
              </p14:nvContentPartPr>
              <p14:xfrm>
                <a:off x="1342534" y="322287"/>
                <a:ext cx="75240" cy="5490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EBE3AAD-3899-44C2-ADCF-46E13D589B1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33534" y="313647"/>
                  <a:ext cx="92880" cy="56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CC7BC59-77CD-4E46-9447-2C0472D1C876}"/>
                    </a:ext>
                  </a:extLst>
                </p14:cNvPr>
                <p14:cNvContentPartPr/>
                <p14:nvPr/>
              </p14:nvContentPartPr>
              <p14:xfrm>
                <a:off x="1464934" y="744207"/>
                <a:ext cx="354240" cy="185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CC7BC59-77CD-4E46-9447-2C0472D1C87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56294" y="735207"/>
                  <a:ext cx="37188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2701274-CB8D-4441-97F6-2B00617F1D9C}"/>
                    </a:ext>
                  </a:extLst>
                </p14:cNvPr>
                <p14:cNvContentPartPr/>
                <p14:nvPr/>
              </p14:nvContentPartPr>
              <p14:xfrm>
                <a:off x="1732414" y="592647"/>
                <a:ext cx="210240" cy="523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2701274-CB8D-4441-97F6-2B00617F1D9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23414" y="583647"/>
                  <a:ext cx="227880" cy="54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49F3E9B-9913-49FD-80B3-BC516F52A004}"/>
                    </a:ext>
                  </a:extLst>
                </p14:cNvPr>
                <p14:cNvContentPartPr/>
                <p14:nvPr/>
              </p14:nvContentPartPr>
              <p14:xfrm>
                <a:off x="1984774" y="618927"/>
                <a:ext cx="312840" cy="1771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49F3E9B-9913-49FD-80B3-BC516F52A00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76134" y="609927"/>
                  <a:ext cx="3304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0D6E9FB-4FBE-4CAC-A2B1-69F18B1D9A36}"/>
                    </a:ext>
                  </a:extLst>
                </p14:cNvPr>
                <p14:cNvContentPartPr/>
                <p14:nvPr/>
              </p14:nvContentPartPr>
              <p14:xfrm>
                <a:off x="2359174" y="579687"/>
                <a:ext cx="190440" cy="264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0D6E9FB-4FBE-4CAC-A2B1-69F18B1D9A3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350534" y="570687"/>
                  <a:ext cx="20808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ECDE3BE-B7B6-40F2-88FD-DB722B61F6CA}"/>
                    </a:ext>
                  </a:extLst>
                </p14:cNvPr>
                <p14:cNvContentPartPr/>
                <p14:nvPr/>
              </p14:nvContentPartPr>
              <p14:xfrm>
                <a:off x="2607574" y="175767"/>
                <a:ext cx="346320" cy="6307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ECDE3BE-B7B6-40F2-88FD-DB722B61F6C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98574" y="167127"/>
                  <a:ext cx="363960" cy="64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A3E426F-DDFC-475A-884D-C684BC38FC26}"/>
                    </a:ext>
                  </a:extLst>
                </p14:cNvPr>
                <p14:cNvContentPartPr/>
                <p14:nvPr/>
              </p14:nvContentPartPr>
              <p14:xfrm>
                <a:off x="2668054" y="831687"/>
                <a:ext cx="331920" cy="763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A3E426F-DDFC-475A-884D-C684BC38FC2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59414" y="822687"/>
                  <a:ext cx="349560" cy="9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7390DF-CC57-4212-B1C3-11F19C8C0F60}"/>
              </a:ext>
            </a:extLst>
          </p:cNvPr>
          <p:cNvGrpSpPr/>
          <p:nvPr/>
        </p:nvGrpSpPr>
        <p:grpSpPr>
          <a:xfrm>
            <a:off x="3154054" y="1416687"/>
            <a:ext cx="7055280" cy="5284800"/>
            <a:chOff x="3154054" y="1416687"/>
            <a:chExt cx="7055280" cy="528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FE54596-AAAB-40CE-9826-85AC4FC1CCE3}"/>
                    </a:ext>
                  </a:extLst>
                </p14:cNvPr>
                <p14:cNvContentPartPr/>
                <p14:nvPr/>
              </p14:nvContentPartPr>
              <p14:xfrm>
                <a:off x="7757014" y="1416687"/>
                <a:ext cx="1852200" cy="982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FE54596-AAAB-40CE-9826-85AC4FC1CCE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748374" y="1408047"/>
                  <a:ext cx="18698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5061541-B8E1-476F-9BD5-D1433BE8C3DC}"/>
                    </a:ext>
                  </a:extLst>
                </p14:cNvPr>
                <p14:cNvContentPartPr/>
                <p14:nvPr/>
              </p14:nvContentPartPr>
              <p14:xfrm>
                <a:off x="7839454" y="2183847"/>
                <a:ext cx="1813680" cy="986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5061541-B8E1-476F-9BD5-D1433BE8C3D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830454" y="2174847"/>
                  <a:ext cx="18313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176E90F-80F2-47E1-B65C-0CC55169496C}"/>
                    </a:ext>
                  </a:extLst>
                </p14:cNvPr>
                <p14:cNvContentPartPr/>
                <p14:nvPr/>
              </p14:nvContentPartPr>
              <p14:xfrm>
                <a:off x="7882294" y="2910327"/>
                <a:ext cx="1783800" cy="54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176E90F-80F2-47E1-B65C-0CC55169496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873654" y="2901687"/>
                  <a:ext cx="18014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05BE906-B781-4346-9FB2-2071777284A4}"/>
                    </a:ext>
                  </a:extLst>
                </p14:cNvPr>
                <p14:cNvContentPartPr/>
                <p14:nvPr/>
              </p14:nvContentPartPr>
              <p14:xfrm>
                <a:off x="7899934" y="3482367"/>
                <a:ext cx="1974960" cy="478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05BE906-B781-4346-9FB2-2071777284A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891294" y="3473367"/>
                  <a:ext cx="199260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4C9868E-13A4-4778-9548-86270DC63016}"/>
                    </a:ext>
                  </a:extLst>
                </p14:cNvPr>
                <p14:cNvContentPartPr/>
                <p14:nvPr/>
              </p14:nvContentPartPr>
              <p14:xfrm>
                <a:off x="7670254" y="4129647"/>
                <a:ext cx="2174040" cy="1717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4C9868E-13A4-4778-9548-86270DC6301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661614" y="4120647"/>
                  <a:ext cx="21916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C5AB790-4DBD-4B97-9DE7-9FD9708E1F1E}"/>
                    </a:ext>
                  </a:extLst>
                </p14:cNvPr>
                <p14:cNvContentPartPr/>
                <p14:nvPr/>
              </p14:nvContentPartPr>
              <p14:xfrm>
                <a:off x="7861054" y="4874847"/>
                <a:ext cx="1835640" cy="53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C5AB790-4DBD-4B97-9DE7-9FD9708E1F1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852414" y="4865847"/>
                  <a:ext cx="185328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59DE763-D34A-4ECF-9CD3-3D78F8AC7507}"/>
                    </a:ext>
                  </a:extLst>
                </p14:cNvPr>
                <p14:cNvContentPartPr/>
                <p14:nvPr/>
              </p14:nvContentPartPr>
              <p14:xfrm>
                <a:off x="7705174" y="5659287"/>
                <a:ext cx="2504160" cy="1386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59DE763-D34A-4ECF-9CD3-3D78F8AC750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696174" y="5650647"/>
                  <a:ext cx="25218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DBC2E2E-9D1A-4F5C-880B-5A3605792090}"/>
                    </a:ext>
                  </a:extLst>
                </p14:cNvPr>
                <p14:cNvContentPartPr/>
                <p14:nvPr/>
              </p14:nvContentPartPr>
              <p14:xfrm>
                <a:off x="7865374" y="6222687"/>
                <a:ext cx="2193840" cy="90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DBC2E2E-9D1A-4F5C-880B-5A360579209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856374" y="6214047"/>
                  <a:ext cx="22114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EA7C0C3-7ABF-4378-BB55-B6620994E5D9}"/>
                    </a:ext>
                  </a:extLst>
                </p14:cNvPr>
                <p14:cNvContentPartPr/>
                <p14:nvPr/>
              </p14:nvContentPartPr>
              <p14:xfrm>
                <a:off x="8001454" y="6348687"/>
                <a:ext cx="16920" cy="3528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EA7C0C3-7ABF-4378-BB55-B6620994E5D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992814" y="6340047"/>
                  <a:ext cx="3456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58626A0-F00B-411F-8ECE-C5B3F08D8D0B}"/>
                    </a:ext>
                  </a:extLst>
                </p14:cNvPr>
                <p14:cNvContentPartPr/>
                <p14:nvPr/>
              </p14:nvContentPartPr>
              <p14:xfrm>
                <a:off x="8011534" y="6313767"/>
                <a:ext cx="197640" cy="3402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58626A0-F00B-411F-8ECE-C5B3F08D8D0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002534" y="6304767"/>
                  <a:ext cx="21528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47D3581-5F26-4AF7-9B94-B1BA183279FB}"/>
                    </a:ext>
                  </a:extLst>
                </p14:cNvPr>
                <p14:cNvContentPartPr/>
                <p14:nvPr/>
              </p14:nvContentPartPr>
              <p14:xfrm>
                <a:off x="8249134" y="6495927"/>
                <a:ext cx="269640" cy="1504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47D3581-5F26-4AF7-9B94-B1BA183279F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240494" y="6486927"/>
                  <a:ext cx="2872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BDB3E93-4AEB-4CE1-9EDD-38F3DA24CB9C}"/>
                    </a:ext>
                  </a:extLst>
                </p14:cNvPr>
                <p14:cNvContentPartPr/>
                <p14:nvPr/>
              </p14:nvContentPartPr>
              <p14:xfrm>
                <a:off x="8559454" y="6403767"/>
                <a:ext cx="36000" cy="2469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BDB3E93-4AEB-4CE1-9EDD-38F3DA24CB9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550454" y="6394767"/>
                  <a:ext cx="5364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A1E1578-A0F1-488F-A303-DB02CDE244F4}"/>
                    </a:ext>
                  </a:extLst>
                </p14:cNvPr>
                <p14:cNvContentPartPr/>
                <p14:nvPr/>
              </p14:nvContentPartPr>
              <p14:xfrm>
                <a:off x="8492494" y="6503127"/>
                <a:ext cx="170280" cy="198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A1E1578-A0F1-488F-A303-DB02CDE244F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483854" y="6494127"/>
                  <a:ext cx="1879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6E87517-1586-4E3E-BCC4-886DE580758C}"/>
                    </a:ext>
                  </a:extLst>
                </p14:cNvPr>
                <p14:cNvContentPartPr/>
                <p14:nvPr/>
              </p14:nvContentPartPr>
              <p14:xfrm>
                <a:off x="8718934" y="6524007"/>
                <a:ext cx="213480" cy="1490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6E87517-1586-4E3E-BCC4-886DE580758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709934" y="6515007"/>
                  <a:ext cx="2311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91C26FF-00AA-4854-8C26-8A35D9902328}"/>
                    </a:ext>
                  </a:extLst>
                </p14:cNvPr>
                <p14:cNvContentPartPr/>
                <p14:nvPr/>
              </p14:nvContentPartPr>
              <p14:xfrm>
                <a:off x="3154054" y="1507767"/>
                <a:ext cx="4455720" cy="49827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91C26FF-00AA-4854-8C26-8A35D990232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145414" y="1498767"/>
                  <a:ext cx="4473360" cy="50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96986D3-1845-468B-A581-A41EDFE2C61E}"/>
                    </a:ext>
                  </a:extLst>
                </p14:cNvPr>
                <p14:cNvContentPartPr/>
                <p14:nvPr/>
              </p14:nvContentPartPr>
              <p14:xfrm>
                <a:off x="7418614" y="6278487"/>
                <a:ext cx="198360" cy="3556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96986D3-1845-468B-A581-A41EDFE2C61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409974" y="6269487"/>
                  <a:ext cx="21600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73BBD7F-4602-401F-9ABA-B3A86D3AC75A}"/>
                    </a:ext>
                  </a:extLst>
                </p14:cNvPr>
                <p14:cNvContentPartPr/>
                <p14:nvPr/>
              </p14:nvContentPartPr>
              <p14:xfrm>
                <a:off x="8987854" y="6285327"/>
                <a:ext cx="119160" cy="2322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73BBD7F-4602-401F-9ABA-B3A86D3AC75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979214" y="6276327"/>
                  <a:ext cx="13680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6E97A49-6A58-4045-B113-DA0DC9E956CC}"/>
                    </a:ext>
                  </a:extLst>
                </p14:cNvPr>
                <p14:cNvContentPartPr/>
                <p14:nvPr/>
              </p14:nvContentPartPr>
              <p14:xfrm>
                <a:off x="8951134" y="6450927"/>
                <a:ext cx="167400" cy="158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6E97A49-6A58-4045-B113-DA0DC9E956C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942134" y="6442287"/>
                  <a:ext cx="1850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CE9046C-4C02-4FB6-B23E-9A7EDE4C10AC}"/>
                    </a:ext>
                  </a:extLst>
                </p14:cNvPr>
                <p14:cNvContentPartPr/>
                <p14:nvPr/>
              </p14:nvContentPartPr>
              <p14:xfrm>
                <a:off x="9167134" y="6384327"/>
                <a:ext cx="158040" cy="148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CE9046C-4C02-4FB6-B23E-9A7EDE4C10A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158134" y="6375327"/>
                  <a:ext cx="1756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CDD92C2-E022-4987-9BD7-D1C26D2DC733}"/>
                    </a:ext>
                  </a:extLst>
                </p14:cNvPr>
                <p14:cNvContentPartPr/>
                <p14:nvPr/>
              </p14:nvContentPartPr>
              <p14:xfrm>
                <a:off x="9338854" y="6393687"/>
                <a:ext cx="104760" cy="972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CDD92C2-E022-4987-9BD7-D1C26D2DC73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329854" y="6384687"/>
                  <a:ext cx="1224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2F73C04-BD67-40BE-B52B-EAC0DE2EF058}"/>
                    </a:ext>
                  </a:extLst>
                </p14:cNvPr>
                <p14:cNvContentPartPr/>
                <p14:nvPr/>
              </p14:nvContentPartPr>
              <p14:xfrm>
                <a:off x="9455494" y="6377487"/>
                <a:ext cx="181440" cy="1058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2F73C04-BD67-40BE-B52B-EAC0DE2EF05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446854" y="6368487"/>
                  <a:ext cx="1990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60F0869-06B3-4303-87C7-0C3BD4294951}"/>
                    </a:ext>
                  </a:extLst>
                </p14:cNvPr>
                <p14:cNvContentPartPr/>
                <p14:nvPr/>
              </p14:nvContentPartPr>
              <p14:xfrm>
                <a:off x="9676534" y="6385407"/>
                <a:ext cx="136800" cy="727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60F0869-06B3-4303-87C7-0C3BD429495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667534" y="6376767"/>
                  <a:ext cx="154440" cy="9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A64F913-D39C-4DD5-8BC2-90AE93DCC2BB}"/>
              </a:ext>
            </a:extLst>
          </p:cNvPr>
          <p:cNvGrpSpPr/>
          <p:nvPr/>
        </p:nvGrpSpPr>
        <p:grpSpPr>
          <a:xfrm>
            <a:off x="1386454" y="1255407"/>
            <a:ext cx="1446840" cy="388800"/>
            <a:chOff x="1386454" y="1255407"/>
            <a:chExt cx="1446840" cy="38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94BD7B2-A7EC-4BBF-88CA-0C60117A331E}"/>
                    </a:ext>
                  </a:extLst>
                </p14:cNvPr>
                <p14:cNvContentPartPr/>
                <p14:nvPr/>
              </p14:nvContentPartPr>
              <p14:xfrm>
                <a:off x="1386454" y="1293927"/>
                <a:ext cx="125280" cy="2574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94BD7B2-A7EC-4BBF-88CA-0C60117A331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377454" y="1285287"/>
                  <a:ext cx="14292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06D8308-8526-4174-A7FB-B383D4E4F549}"/>
                    </a:ext>
                  </a:extLst>
                </p14:cNvPr>
                <p14:cNvContentPartPr/>
                <p14:nvPr/>
              </p14:nvContentPartPr>
              <p14:xfrm>
                <a:off x="1587334" y="1401927"/>
                <a:ext cx="124560" cy="1951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06D8308-8526-4174-A7FB-B383D4E4F54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578334" y="1393287"/>
                  <a:ext cx="1422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1B3C433-F4D9-4396-8B98-051ED28251E7}"/>
                    </a:ext>
                  </a:extLst>
                </p14:cNvPr>
                <p14:cNvContentPartPr/>
                <p14:nvPr/>
              </p14:nvContentPartPr>
              <p14:xfrm>
                <a:off x="1630894" y="1472127"/>
                <a:ext cx="108360" cy="1116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1B3C433-F4D9-4396-8B98-051ED28251E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621894" y="1463487"/>
                  <a:ext cx="1260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485531F-EBF5-46EB-8C17-D2AA5CA7F487}"/>
                    </a:ext>
                  </a:extLst>
                </p14:cNvPr>
                <p14:cNvContentPartPr/>
                <p14:nvPr/>
              </p14:nvContentPartPr>
              <p14:xfrm>
                <a:off x="1914214" y="1304007"/>
                <a:ext cx="26640" cy="2815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485531F-EBF5-46EB-8C17-D2AA5CA7F48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905574" y="1295007"/>
                  <a:ext cx="4428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0F957F5-41AB-4B54-9022-17F798725E62}"/>
                    </a:ext>
                  </a:extLst>
                </p14:cNvPr>
                <p14:cNvContentPartPr/>
                <p14:nvPr/>
              </p14:nvContentPartPr>
              <p14:xfrm>
                <a:off x="1951654" y="1264767"/>
                <a:ext cx="153360" cy="158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0F957F5-41AB-4B54-9022-17F798725E6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942654" y="1255767"/>
                  <a:ext cx="1710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9D82093-D767-44AF-9F6E-558845BC9F05}"/>
                    </a:ext>
                  </a:extLst>
                </p14:cNvPr>
                <p14:cNvContentPartPr/>
                <p14:nvPr/>
              </p14:nvContentPartPr>
              <p14:xfrm>
                <a:off x="1998454" y="1386447"/>
                <a:ext cx="48600" cy="352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9D82093-D767-44AF-9F6E-558845BC9F0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989454" y="1377807"/>
                  <a:ext cx="6624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74D2004-A80D-4948-BBD1-88BED7BB01C7}"/>
                    </a:ext>
                  </a:extLst>
                </p14:cNvPr>
                <p14:cNvContentPartPr/>
                <p14:nvPr/>
              </p14:nvContentPartPr>
              <p14:xfrm>
                <a:off x="1945894" y="1255407"/>
                <a:ext cx="97200" cy="3470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74D2004-A80D-4948-BBD1-88BED7BB01C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936894" y="1246767"/>
                  <a:ext cx="11484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75EF4AB-D7E2-4848-973C-3CC6D5E82C3E}"/>
                    </a:ext>
                  </a:extLst>
                </p14:cNvPr>
                <p14:cNvContentPartPr/>
                <p14:nvPr/>
              </p14:nvContentPartPr>
              <p14:xfrm>
                <a:off x="1870294" y="1406247"/>
                <a:ext cx="173520" cy="61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75EF4AB-D7E2-4848-973C-3CC6D5E82C3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861654" y="1397607"/>
                  <a:ext cx="1911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8817A0B-5A56-4C49-9937-D8C4E3B66D5F}"/>
                    </a:ext>
                  </a:extLst>
                </p14:cNvPr>
                <p14:cNvContentPartPr/>
                <p14:nvPr/>
              </p14:nvContentPartPr>
              <p14:xfrm>
                <a:off x="2164414" y="1310847"/>
                <a:ext cx="152640" cy="2822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8817A0B-5A56-4C49-9937-D8C4E3B66D5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155774" y="1301847"/>
                  <a:ext cx="17028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26CA358-99C9-4F6A-9B3F-385742A69666}"/>
                    </a:ext>
                  </a:extLst>
                </p14:cNvPr>
                <p14:cNvContentPartPr/>
                <p14:nvPr/>
              </p14:nvContentPartPr>
              <p14:xfrm>
                <a:off x="2423614" y="1315527"/>
                <a:ext cx="14040" cy="263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26CA358-99C9-4F6A-9B3F-385742A6966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414614" y="1306887"/>
                  <a:ext cx="3168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0FC4052-C726-48A0-BAA5-97A447A93D21}"/>
                    </a:ext>
                  </a:extLst>
                </p14:cNvPr>
                <p14:cNvContentPartPr/>
                <p14:nvPr/>
              </p14:nvContentPartPr>
              <p14:xfrm>
                <a:off x="2490574" y="1336407"/>
                <a:ext cx="136440" cy="3078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0FC4052-C726-48A0-BAA5-97A447A93D2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481574" y="1327767"/>
                  <a:ext cx="15408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88C7528-B1B5-455D-A22A-36F183B0E9B2}"/>
                    </a:ext>
                  </a:extLst>
                </p14:cNvPr>
                <p14:cNvContentPartPr/>
                <p14:nvPr/>
              </p14:nvContentPartPr>
              <p14:xfrm>
                <a:off x="2672734" y="1285287"/>
                <a:ext cx="160560" cy="3283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88C7528-B1B5-455D-A22A-36F183B0E9B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664094" y="1276647"/>
                  <a:ext cx="178200" cy="34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22713A1-9C2D-476B-8A69-1F17F8E7B34C}"/>
              </a:ext>
            </a:extLst>
          </p:cNvPr>
          <p:cNvGrpSpPr/>
          <p:nvPr/>
        </p:nvGrpSpPr>
        <p:grpSpPr>
          <a:xfrm>
            <a:off x="468814" y="3062607"/>
            <a:ext cx="2478600" cy="506520"/>
            <a:chOff x="468814" y="3062607"/>
            <a:chExt cx="2478600" cy="50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D8FA51E-425D-417C-8592-B2A548A6E3A5}"/>
                    </a:ext>
                  </a:extLst>
                </p14:cNvPr>
                <p14:cNvContentPartPr/>
                <p14:nvPr/>
              </p14:nvContentPartPr>
              <p14:xfrm>
                <a:off x="468814" y="3220647"/>
                <a:ext cx="148680" cy="1598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D8FA51E-425D-417C-8592-B2A548A6E3A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60174" y="3211647"/>
                  <a:ext cx="1663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281675A-1588-41D0-9A27-79D3166D9EBD}"/>
                    </a:ext>
                  </a:extLst>
                </p14:cNvPr>
                <p14:cNvContentPartPr/>
                <p14:nvPr/>
              </p14:nvContentPartPr>
              <p14:xfrm>
                <a:off x="510214" y="3207687"/>
                <a:ext cx="156600" cy="357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281675A-1588-41D0-9A27-79D3166D9EB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01214" y="3198687"/>
                  <a:ext cx="17424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3514A1A-AF41-44BC-99C5-45FADC01E09E}"/>
                    </a:ext>
                  </a:extLst>
                </p14:cNvPr>
                <p14:cNvContentPartPr/>
                <p14:nvPr/>
              </p14:nvContentPartPr>
              <p14:xfrm>
                <a:off x="722614" y="3203007"/>
                <a:ext cx="122760" cy="1782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3514A1A-AF41-44BC-99C5-45FADC01E09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13974" y="3194367"/>
                  <a:ext cx="1404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2AD9352-5CFB-4EC8-AE02-D5416FE7C93C}"/>
                    </a:ext>
                  </a:extLst>
                </p14:cNvPr>
                <p14:cNvContentPartPr/>
                <p14:nvPr/>
              </p14:nvContentPartPr>
              <p14:xfrm>
                <a:off x="894694" y="3269967"/>
                <a:ext cx="198000" cy="1065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2AD9352-5CFB-4EC8-AE02-D5416FE7C93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86054" y="3261327"/>
                  <a:ext cx="2156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6053C93-75D4-4BEA-8E54-D729C7DECC42}"/>
                    </a:ext>
                  </a:extLst>
                </p14:cNvPr>
                <p14:cNvContentPartPr/>
                <p14:nvPr/>
              </p14:nvContentPartPr>
              <p14:xfrm>
                <a:off x="1153894" y="3268887"/>
                <a:ext cx="160920" cy="1076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6053C93-75D4-4BEA-8E54-D729C7DECC4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44894" y="3260247"/>
                  <a:ext cx="17856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B58E2C4-52E8-4975-BEBB-027CE1F31436}"/>
                    </a:ext>
                  </a:extLst>
                </p14:cNvPr>
                <p14:cNvContentPartPr/>
                <p14:nvPr/>
              </p14:nvContentPartPr>
              <p14:xfrm>
                <a:off x="1395814" y="3398487"/>
                <a:ext cx="10080" cy="115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B58E2C4-52E8-4975-BEBB-027CE1F3143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387174" y="3389847"/>
                  <a:ext cx="277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B489E51-8D39-4A2F-8596-D30113290A60}"/>
                    </a:ext>
                  </a:extLst>
                </p14:cNvPr>
                <p14:cNvContentPartPr/>
                <p14:nvPr/>
              </p14:nvContentPartPr>
              <p14:xfrm>
                <a:off x="1590934" y="3281847"/>
                <a:ext cx="137160" cy="2466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B489E51-8D39-4A2F-8596-D30113290A6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582294" y="3272847"/>
                  <a:ext cx="15480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A61AFF5-9594-4AF5-A38E-0B7BEBC942BA}"/>
                    </a:ext>
                  </a:extLst>
                </p14:cNvPr>
                <p14:cNvContentPartPr/>
                <p14:nvPr/>
              </p14:nvContentPartPr>
              <p14:xfrm>
                <a:off x="1791094" y="3062607"/>
                <a:ext cx="39960" cy="3816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A61AFF5-9594-4AF5-A38E-0B7BEBC942B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782454" y="3053607"/>
                  <a:ext cx="5760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12034AB-2988-4917-8DC8-D39B05D3B76B}"/>
                    </a:ext>
                  </a:extLst>
                </p14:cNvPr>
                <p14:cNvContentPartPr/>
                <p14:nvPr/>
              </p14:nvContentPartPr>
              <p14:xfrm>
                <a:off x="1902694" y="3286167"/>
                <a:ext cx="202320" cy="1278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12034AB-2988-4917-8DC8-D39B05D3B76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893694" y="3277167"/>
                  <a:ext cx="2199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C5376DA-6FE6-4DEE-A351-251810AF49F1}"/>
                    </a:ext>
                  </a:extLst>
                </p14:cNvPr>
                <p14:cNvContentPartPr/>
                <p14:nvPr/>
              </p14:nvContentPartPr>
              <p14:xfrm>
                <a:off x="2090254" y="3286887"/>
                <a:ext cx="56520" cy="2822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C5376DA-6FE6-4DEE-A351-251810AF49F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081254" y="3277887"/>
                  <a:ext cx="7416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1D07E06-A2D4-4403-BA1E-AA0EEB988928}"/>
                    </a:ext>
                  </a:extLst>
                </p14:cNvPr>
                <p14:cNvContentPartPr/>
                <p14:nvPr/>
              </p14:nvContentPartPr>
              <p14:xfrm>
                <a:off x="2060734" y="3312447"/>
                <a:ext cx="59040" cy="1231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1D07E06-A2D4-4403-BA1E-AA0EEB98892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052094" y="3303447"/>
                  <a:ext cx="766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99935D7-5885-4742-9F3E-72A01A61B3BD}"/>
                    </a:ext>
                  </a:extLst>
                </p14:cNvPr>
                <p14:cNvContentPartPr/>
                <p14:nvPr/>
              </p14:nvContentPartPr>
              <p14:xfrm>
                <a:off x="2178814" y="3246927"/>
                <a:ext cx="227880" cy="1555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99935D7-5885-4742-9F3E-72A01A61B3B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170174" y="3238287"/>
                  <a:ext cx="2455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12B6728-4FB4-456C-97C5-24701AA4FDF1}"/>
                    </a:ext>
                  </a:extLst>
                </p14:cNvPr>
                <p14:cNvContentPartPr/>
                <p14:nvPr/>
              </p14:nvContentPartPr>
              <p14:xfrm>
                <a:off x="2413174" y="3239367"/>
                <a:ext cx="105480" cy="1836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12B6728-4FB4-456C-97C5-24701AA4FDF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404174" y="3230727"/>
                  <a:ext cx="1231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65FCEA5-1F76-4C36-BA3C-D2019EAA44C9}"/>
                    </a:ext>
                  </a:extLst>
                </p14:cNvPr>
                <p14:cNvContentPartPr/>
                <p14:nvPr/>
              </p14:nvContentPartPr>
              <p14:xfrm>
                <a:off x="2492734" y="3102567"/>
                <a:ext cx="185040" cy="4194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65FCEA5-1F76-4C36-BA3C-D2019EAA44C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484094" y="3093567"/>
                  <a:ext cx="20268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F65FEB3-F0B4-4F78-8C3C-0D01C56D953A}"/>
                    </a:ext>
                  </a:extLst>
                </p14:cNvPr>
                <p14:cNvContentPartPr/>
                <p14:nvPr/>
              </p14:nvContentPartPr>
              <p14:xfrm>
                <a:off x="2776774" y="3358167"/>
                <a:ext cx="110160" cy="18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F65FEB3-F0B4-4F78-8C3C-0D01C56D953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768134" y="3349167"/>
                  <a:ext cx="1278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B042DD2-C169-4D78-A1A5-C4C1DCA50F3E}"/>
                    </a:ext>
                  </a:extLst>
                </p14:cNvPr>
                <p14:cNvContentPartPr/>
                <p14:nvPr/>
              </p14:nvContentPartPr>
              <p14:xfrm>
                <a:off x="2773534" y="3228567"/>
                <a:ext cx="173880" cy="356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B042DD2-C169-4D78-A1A5-C4C1DCA50F3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764534" y="3219567"/>
                  <a:ext cx="191520" cy="5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A2E0967-B310-4451-8126-4F36960F049D}"/>
              </a:ext>
            </a:extLst>
          </p:cNvPr>
          <p:cNvGrpSpPr/>
          <p:nvPr/>
        </p:nvGrpSpPr>
        <p:grpSpPr>
          <a:xfrm>
            <a:off x="3249094" y="3021927"/>
            <a:ext cx="1319040" cy="652320"/>
            <a:chOff x="3249094" y="3021927"/>
            <a:chExt cx="1319040" cy="65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D213D4E-B626-49B2-982F-6C9F9366FB82}"/>
                    </a:ext>
                  </a:extLst>
                </p14:cNvPr>
                <p14:cNvContentPartPr/>
                <p14:nvPr/>
              </p14:nvContentPartPr>
              <p14:xfrm>
                <a:off x="3249094" y="3216687"/>
                <a:ext cx="180360" cy="3819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D213D4E-B626-49B2-982F-6C9F9366FB8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240454" y="3208047"/>
                  <a:ext cx="19800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8DE994A-8E6D-4CBD-9DB4-5627BE4DAF09}"/>
                    </a:ext>
                  </a:extLst>
                </p14:cNvPr>
                <p14:cNvContentPartPr/>
                <p14:nvPr/>
              </p14:nvContentPartPr>
              <p14:xfrm>
                <a:off x="3467974" y="3021927"/>
                <a:ext cx="45360" cy="3729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8DE994A-8E6D-4CBD-9DB4-5627BE4DAF0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459334" y="3012927"/>
                  <a:ext cx="6300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2588500-9292-41BE-8A14-36321D7348F6}"/>
                    </a:ext>
                  </a:extLst>
                </p14:cNvPr>
                <p14:cNvContentPartPr/>
                <p14:nvPr/>
              </p14:nvContentPartPr>
              <p14:xfrm>
                <a:off x="3578854" y="3257727"/>
                <a:ext cx="279360" cy="1958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2588500-9292-41BE-8A14-36321D7348F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570214" y="3249087"/>
                  <a:ext cx="29700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FBCC77C-2B3F-428F-BC62-719C815DB1C7}"/>
                    </a:ext>
                  </a:extLst>
                </p14:cNvPr>
                <p14:cNvContentPartPr/>
                <p14:nvPr/>
              </p14:nvContentPartPr>
              <p14:xfrm>
                <a:off x="3822574" y="3286167"/>
                <a:ext cx="169200" cy="3880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FBCC77C-2B3F-428F-BC62-719C815DB1C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813934" y="3277167"/>
                  <a:ext cx="18684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A1F4D39-4C34-468B-B12D-03EB8689B4D8}"/>
                    </a:ext>
                  </a:extLst>
                </p14:cNvPr>
                <p14:cNvContentPartPr/>
                <p14:nvPr/>
              </p14:nvContentPartPr>
              <p14:xfrm>
                <a:off x="3828334" y="3286167"/>
                <a:ext cx="75960" cy="1699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A1F4D39-4C34-468B-B12D-03EB8689B4D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819694" y="3277167"/>
                  <a:ext cx="936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632AF5A-26A9-4A59-A62C-C916B8BE13FE}"/>
                    </a:ext>
                  </a:extLst>
                </p14:cNvPr>
                <p14:cNvContentPartPr/>
                <p14:nvPr/>
              </p14:nvContentPartPr>
              <p14:xfrm>
                <a:off x="4041454" y="3249447"/>
                <a:ext cx="150480" cy="1648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632AF5A-26A9-4A59-A62C-C916B8BE13F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032814" y="3240447"/>
                  <a:ext cx="1681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47C1654-4A1E-4D3B-9499-AE28E89C2009}"/>
                    </a:ext>
                  </a:extLst>
                </p14:cNvPr>
                <p14:cNvContentPartPr/>
                <p14:nvPr/>
              </p14:nvContentPartPr>
              <p14:xfrm>
                <a:off x="4180414" y="3262407"/>
                <a:ext cx="169920" cy="1792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47C1654-4A1E-4D3B-9499-AE28E89C200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171414" y="3253767"/>
                  <a:ext cx="1875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659E63A-1642-45B7-9A60-98CC123FA164}"/>
                    </a:ext>
                  </a:extLst>
                </p14:cNvPr>
                <p14:cNvContentPartPr/>
                <p14:nvPr/>
              </p14:nvContentPartPr>
              <p14:xfrm>
                <a:off x="4309294" y="3091407"/>
                <a:ext cx="258840" cy="4208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659E63A-1642-45B7-9A60-98CC123FA16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300294" y="3082407"/>
                  <a:ext cx="276480" cy="43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F8BD14B4-DE9B-4105-8C50-4B1BF3A47DD6}"/>
              </a:ext>
            </a:extLst>
          </p:cNvPr>
          <p:cNvGrpSpPr/>
          <p:nvPr/>
        </p:nvGrpSpPr>
        <p:grpSpPr>
          <a:xfrm>
            <a:off x="852934" y="872727"/>
            <a:ext cx="2455560" cy="995400"/>
            <a:chOff x="852934" y="872727"/>
            <a:chExt cx="2455560" cy="99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D42660BE-2359-4DA0-AACE-08F4E633E039}"/>
                    </a:ext>
                  </a:extLst>
                </p14:cNvPr>
                <p14:cNvContentPartPr/>
                <p14:nvPr/>
              </p14:nvContentPartPr>
              <p14:xfrm>
                <a:off x="852934" y="872727"/>
                <a:ext cx="1854720" cy="1202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D42660BE-2359-4DA0-AACE-08F4E633E03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44294" y="864087"/>
                  <a:ext cx="18723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2E945A9C-F2D7-4C74-8351-DDEA5CDC2A8D}"/>
                    </a:ext>
                  </a:extLst>
                </p14:cNvPr>
                <p14:cNvContentPartPr/>
                <p14:nvPr/>
              </p14:nvContentPartPr>
              <p14:xfrm>
                <a:off x="981814" y="980367"/>
                <a:ext cx="2326680" cy="8877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2E945A9C-F2D7-4C74-8351-DDEA5CDC2A8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72814" y="971367"/>
                  <a:ext cx="2344320" cy="905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37F4E652-564F-43BD-ADE0-DAA16E0FC76D}"/>
                  </a:ext>
                </a:extLst>
              </p14:cNvPr>
              <p14:cNvContentPartPr/>
              <p14:nvPr/>
            </p14:nvContentPartPr>
            <p14:xfrm>
              <a:off x="1355134" y="1720194"/>
              <a:ext cx="1224360" cy="15336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37F4E652-564F-43BD-ADE0-DAA16E0FC76D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346134" y="1711554"/>
                <a:ext cx="124200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6D2AC55B-664E-4715-B594-1DD3BB10277B}"/>
                  </a:ext>
                </a:extLst>
              </p14:cNvPr>
              <p14:cNvContentPartPr/>
              <p14:nvPr/>
            </p14:nvContentPartPr>
            <p14:xfrm>
              <a:off x="1048414" y="1657914"/>
              <a:ext cx="1619280" cy="18504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6D2AC55B-664E-4715-B594-1DD3BB10277B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039414" y="1649274"/>
                <a:ext cx="163692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2E7FCF08-25FC-494F-8F62-A879F103EB30}"/>
                  </a:ext>
                </a:extLst>
              </p14:cNvPr>
              <p14:cNvContentPartPr/>
              <p14:nvPr/>
            </p14:nvContentPartPr>
            <p14:xfrm>
              <a:off x="1590934" y="4225074"/>
              <a:ext cx="1093680" cy="16272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2E7FCF08-25FC-494F-8F62-A879F103EB30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582294" y="4216074"/>
                <a:ext cx="1111320" cy="180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1" name="Group 180">
            <a:extLst>
              <a:ext uri="{FF2B5EF4-FFF2-40B4-BE49-F238E27FC236}">
                <a16:creationId xmlns:a16="http://schemas.microsoft.com/office/drawing/2014/main" id="{4D651B72-F034-475C-8A7B-B197B4A579A2}"/>
              </a:ext>
            </a:extLst>
          </p:cNvPr>
          <p:cNvGrpSpPr/>
          <p:nvPr/>
        </p:nvGrpSpPr>
        <p:grpSpPr>
          <a:xfrm>
            <a:off x="4899694" y="71754"/>
            <a:ext cx="1715040" cy="2176920"/>
            <a:chOff x="4899694" y="71754"/>
            <a:chExt cx="1715040" cy="217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EBDDCCC4-F4B8-4419-B206-75C0BBC01153}"/>
                    </a:ext>
                  </a:extLst>
                </p14:cNvPr>
                <p14:cNvContentPartPr/>
                <p14:nvPr/>
              </p14:nvContentPartPr>
              <p14:xfrm>
                <a:off x="5403694" y="196314"/>
                <a:ext cx="1211040" cy="20523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EBDDCCC4-F4B8-4419-B206-75C0BBC0115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394694" y="187674"/>
                  <a:ext cx="1228680" cy="20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D142349D-CBB2-469A-ABC3-DAA2D36E75A2}"/>
                    </a:ext>
                  </a:extLst>
                </p14:cNvPr>
                <p14:cNvContentPartPr/>
                <p14:nvPr/>
              </p14:nvContentPartPr>
              <p14:xfrm>
                <a:off x="5586934" y="560634"/>
                <a:ext cx="818280" cy="932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D142349D-CBB2-469A-ABC3-DAA2D36E75A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577934" y="551634"/>
                  <a:ext cx="8359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8860DD9F-87C4-4DED-994D-314BBF37FB30}"/>
                    </a:ext>
                  </a:extLst>
                </p14:cNvPr>
                <p14:cNvContentPartPr/>
                <p14:nvPr/>
              </p14:nvContentPartPr>
              <p14:xfrm>
                <a:off x="5429614" y="874554"/>
                <a:ext cx="1052640" cy="162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8860DD9F-87C4-4DED-994D-314BBF37FB3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420614" y="865914"/>
                  <a:ext cx="10702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854197BC-074D-46FB-9295-097313222832}"/>
                    </a:ext>
                  </a:extLst>
                </p14:cNvPr>
                <p14:cNvContentPartPr/>
                <p14:nvPr/>
              </p14:nvContentPartPr>
              <p14:xfrm>
                <a:off x="5544094" y="1207194"/>
                <a:ext cx="956520" cy="316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854197BC-074D-46FB-9295-09731322283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535094" y="1198554"/>
                  <a:ext cx="9741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7C23CA71-0A99-4569-9666-9CE876B7A350}"/>
                    </a:ext>
                  </a:extLst>
                </p14:cNvPr>
                <p14:cNvContentPartPr/>
                <p14:nvPr/>
              </p14:nvContentPartPr>
              <p14:xfrm>
                <a:off x="5411974" y="1437954"/>
                <a:ext cx="1071720" cy="532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7C23CA71-0A99-4569-9666-9CE876B7A35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402974" y="1428954"/>
                  <a:ext cx="10893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1CE744E5-90F7-4083-B455-7D4CD956480C}"/>
                    </a:ext>
                  </a:extLst>
                </p14:cNvPr>
                <p14:cNvContentPartPr/>
                <p14:nvPr/>
              </p14:nvContentPartPr>
              <p14:xfrm>
                <a:off x="5472814" y="1694274"/>
                <a:ext cx="988920" cy="10980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1CE744E5-90F7-4083-B455-7D4CD956480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464174" y="1685634"/>
                  <a:ext cx="10065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8D22B2C2-C84F-489B-9E9A-4C5B390D6402}"/>
                    </a:ext>
                  </a:extLst>
                </p14:cNvPr>
                <p14:cNvContentPartPr/>
                <p14:nvPr/>
              </p14:nvContentPartPr>
              <p14:xfrm>
                <a:off x="4899694" y="116394"/>
                <a:ext cx="275760" cy="34020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8D22B2C2-C84F-489B-9E9A-4C5B390D640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891054" y="107394"/>
                  <a:ext cx="29340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6D538008-0B5B-4EC3-8F4A-1A54B00F9B88}"/>
                    </a:ext>
                  </a:extLst>
                </p14:cNvPr>
                <p14:cNvContentPartPr/>
                <p14:nvPr/>
              </p14:nvContentPartPr>
              <p14:xfrm>
                <a:off x="5206054" y="71754"/>
                <a:ext cx="101880" cy="3812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6D538008-0B5B-4EC3-8F4A-1A54B00F9B8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197414" y="62754"/>
                  <a:ext cx="11952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57FCF34E-A7F6-4B16-B5FE-0737F91B39D3}"/>
                    </a:ext>
                  </a:extLst>
                </p14:cNvPr>
                <p14:cNvContentPartPr/>
                <p14:nvPr/>
              </p14:nvContentPartPr>
              <p14:xfrm>
                <a:off x="5211094" y="242754"/>
                <a:ext cx="196920" cy="226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57FCF34E-A7F6-4B16-B5FE-0737F91B39D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202454" y="234114"/>
                  <a:ext cx="2145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B542EEBA-8AE6-402E-A83A-8B235D16D3E3}"/>
                    </a:ext>
                  </a:extLst>
                </p14:cNvPr>
                <p14:cNvContentPartPr/>
                <p14:nvPr/>
              </p14:nvContentPartPr>
              <p14:xfrm>
                <a:off x="5354734" y="259314"/>
                <a:ext cx="218880" cy="1674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B542EEBA-8AE6-402E-A83A-8B235D16D3E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346094" y="250314"/>
                  <a:ext cx="2365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B8B26F7B-D461-4C4E-9A4F-5EA1D0C1F08E}"/>
                    </a:ext>
                  </a:extLst>
                </p14:cNvPr>
                <p14:cNvContentPartPr/>
                <p14:nvPr/>
              </p14:nvContentPartPr>
              <p14:xfrm>
                <a:off x="5588014" y="235194"/>
                <a:ext cx="248400" cy="1753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B8B26F7B-D461-4C4E-9A4F-5EA1D0C1F08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579374" y="226194"/>
                  <a:ext cx="2660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68D097AE-FF96-4DA0-89B8-9D1DD2C04965}"/>
                    </a:ext>
                  </a:extLst>
                </p14:cNvPr>
                <p14:cNvContentPartPr/>
                <p14:nvPr/>
              </p14:nvContentPartPr>
              <p14:xfrm>
                <a:off x="5811574" y="96234"/>
                <a:ext cx="168840" cy="3466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68D097AE-FF96-4DA0-89B8-9D1DD2C0496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802934" y="87594"/>
                  <a:ext cx="18648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7A6F1428-078F-42BE-876B-5908F144DA67}"/>
                    </a:ext>
                  </a:extLst>
                </p14:cNvPr>
                <p14:cNvContentPartPr/>
                <p14:nvPr/>
              </p14:nvContentPartPr>
              <p14:xfrm>
                <a:off x="5784934" y="1818474"/>
                <a:ext cx="237240" cy="2732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7A6F1428-078F-42BE-876B-5908F144DA6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776294" y="1809834"/>
                  <a:ext cx="254880" cy="29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7A21B41B-A847-4170-9576-A62EE695502B}"/>
              </a:ext>
            </a:extLst>
          </p:cNvPr>
          <p:cNvGrpSpPr/>
          <p:nvPr/>
        </p:nvGrpSpPr>
        <p:grpSpPr>
          <a:xfrm>
            <a:off x="5375614" y="2252634"/>
            <a:ext cx="1074240" cy="711720"/>
            <a:chOff x="5375614" y="2252634"/>
            <a:chExt cx="1074240" cy="71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344A66D8-2AF5-4050-8885-2BE81DB78351}"/>
                    </a:ext>
                  </a:extLst>
                </p14:cNvPr>
                <p14:cNvContentPartPr/>
                <p14:nvPr/>
              </p14:nvContentPartPr>
              <p14:xfrm>
                <a:off x="5375614" y="2357394"/>
                <a:ext cx="173160" cy="1530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344A66D8-2AF5-4050-8885-2BE81DB7835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366614" y="2348394"/>
                  <a:ext cx="1908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5631AEE3-7625-4F02-8E91-99F49C6956C9}"/>
                    </a:ext>
                  </a:extLst>
                </p14:cNvPr>
                <p14:cNvContentPartPr/>
                <p14:nvPr/>
              </p14:nvContentPartPr>
              <p14:xfrm>
                <a:off x="5585134" y="2392674"/>
                <a:ext cx="247320" cy="11700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5631AEE3-7625-4F02-8E91-99F49C6956C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576134" y="2383674"/>
                  <a:ext cx="2649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03BFC9CA-D311-4EED-91CA-464A2F3C036F}"/>
                    </a:ext>
                  </a:extLst>
                </p14:cNvPr>
                <p14:cNvContentPartPr/>
                <p14:nvPr/>
              </p14:nvContentPartPr>
              <p14:xfrm>
                <a:off x="5864134" y="2252634"/>
                <a:ext cx="76320" cy="2656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03BFC9CA-D311-4EED-91CA-464A2F3C036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855134" y="2243634"/>
                  <a:ext cx="9396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BCA8A91F-A9E2-4BE6-920C-B8F80AE3B97F}"/>
                    </a:ext>
                  </a:extLst>
                </p14:cNvPr>
                <p14:cNvContentPartPr/>
                <p14:nvPr/>
              </p14:nvContentPartPr>
              <p14:xfrm>
                <a:off x="5975734" y="2396634"/>
                <a:ext cx="212040" cy="1224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BCA8A91F-A9E2-4BE6-920C-B8F80AE3B97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966734" y="2387634"/>
                  <a:ext cx="2296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4FC0C982-6A20-4E30-9564-178EBAD6DAF9}"/>
                    </a:ext>
                  </a:extLst>
                </p14:cNvPr>
                <p14:cNvContentPartPr/>
                <p14:nvPr/>
              </p14:nvContentPartPr>
              <p14:xfrm>
                <a:off x="6169774" y="2395194"/>
                <a:ext cx="215640" cy="15336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4FC0C982-6A20-4E30-9564-178EBAD6DAF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160774" y="2386554"/>
                  <a:ext cx="2332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FD4087CD-3F96-409E-AA54-50B544CE2395}"/>
                    </a:ext>
                  </a:extLst>
                </p14:cNvPr>
                <p14:cNvContentPartPr/>
                <p14:nvPr/>
              </p14:nvContentPartPr>
              <p14:xfrm>
                <a:off x="5762614" y="2580954"/>
                <a:ext cx="47880" cy="31392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FD4087CD-3F96-409E-AA54-50B544CE239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753614" y="2571954"/>
                  <a:ext cx="6552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14158A28-B222-4314-8B75-31C8DDFFA814}"/>
                    </a:ext>
                  </a:extLst>
                </p14:cNvPr>
                <p14:cNvContentPartPr/>
                <p14:nvPr/>
              </p14:nvContentPartPr>
              <p14:xfrm>
                <a:off x="5653534" y="2699754"/>
                <a:ext cx="227880" cy="561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14158A28-B222-4314-8B75-31C8DDFFA814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644894" y="2690754"/>
                  <a:ext cx="2455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ED66D830-2905-4AE3-B9C2-95E272F72D5B}"/>
                    </a:ext>
                  </a:extLst>
                </p14:cNvPr>
                <p14:cNvContentPartPr/>
                <p14:nvPr/>
              </p14:nvContentPartPr>
              <p14:xfrm>
                <a:off x="5883934" y="2651154"/>
                <a:ext cx="147960" cy="3132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ED66D830-2905-4AE3-B9C2-95E272F72D5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874934" y="2642514"/>
                  <a:ext cx="16560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0C5CD8AD-0EAF-4671-8DFB-CE16C4E4E423}"/>
                    </a:ext>
                  </a:extLst>
                </p14:cNvPr>
                <p14:cNvContentPartPr/>
                <p14:nvPr/>
              </p14:nvContentPartPr>
              <p14:xfrm>
                <a:off x="5889334" y="2621994"/>
                <a:ext cx="92880" cy="19836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0C5CD8AD-0EAF-4671-8DFB-CE16C4E4E42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880334" y="2613354"/>
                  <a:ext cx="1105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1C38C160-3AB7-4FD8-940A-F5567EE4093C}"/>
                    </a:ext>
                  </a:extLst>
                </p14:cNvPr>
                <p14:cNvContentPartPr/>
                <p14:nvPr/>
              </p14:nvContentPartPr>
              <p14:xfrm>
                <a:off x="6015334" y="2620194"/>
                <a:ext cx="120240" cy="2937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1C38C160-3AB7-4FD8-940A-F5567EE4093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006334" y="2611554"/>
                  <a:ext cx="13788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1DB2F98A-5DAB-4249-8CEB-F9389261A2C3}"/>
                    </a:ext>
                  </a:extLst>
                </p14:cNvPr>
                <p14:cNvContentPartPr/>
                <p14:nvPr/>
              </p14:nvContentPartPr>
              <p14:xfrm>
                <a:off x="6121534" y="2616954"/>
                <a:ext cx="152640" cy="19944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1DB2F98A-5DAB-4249-8CEB-F9389261A2C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112534" y="2608314"/>
                  <a:ext cx="1702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BEBBB9E0-76DB-4940-A890-132C4F8EB180}"/>
                    </a:ext>
                  </a:extLst>
                </p14:cNvPr>
                <p14:cNvContentPartPr/>
                <p14:nvPr/>
              </p14:nvContentPartPr>
              <p14:xfrm>
                <a:off x="6324934" y="2638914"/>
                <a:ext cx="124920" cy="19116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BEBBB9E0-76DB-4940-A890-132C4F8EB18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316294" y="2630274"/>
                  <a:ext cx="142560" cy="20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7B2E6D01-D000-4372-B3AA-1B59DA73AAAA}"/>
              </a:ext>
            </a:extLst>
          </p:cNvPr>
          <p:cNvGrpSpPr/>
          <p:nvPr/>
        </p:nvGrpSpPr>
        <p:grpSpPr>
          <a:xfrm>
            <a:off x="7762414" y="-20766"/>
            <a:ext cx="2243160" cy="899640"/>
            <a:chOff x="7762414" y="-20766"/>
            <a:chExt cx="2243160" cy="89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60416035-9EEC-4277-A5E0-ADADF0997CE3}"/>
                    </a:ext>
                  </a:extLst>
                </p14:cNvPr>
                <p14:cNvContentPartPr/>
                <p14:nvPr/>
              </p14:nvContentPartPr>
              <p14:xfrm>
                <a:off x="7762414" y="290274"/>
                <a:ext cx="135360" cy="47880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60416035-9EEC-4277-A5E0-ADADF0997CE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753414" y="281634"/>
                  <a:ext cx="153000" cy="49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6E641929-0E1F-41C4-AC51-0C1A75087DCA}"/>
                    </a:ext>
                  </a:extLst>
                </p14:cNvPr>
                <p14:cNvContentPartPr/>
                <p14:nvPr/>
              </p14:nvContentPartPr>
              <p14:xfrm>
                <a:off x="7962574" y="224754"/>
                <a:ext cx="30240" cy="53928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6E641929-0E1F-41C4-AC51-0C1A75087DCA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953934" y="216114"/>
                  <a:ext cx="47880" cy="55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2348E22B-AB0C-44DB-BA89-62DA2515CFC9}"/>
                    </a:ext>
                  </a:extLst>
                </p14:cNvPr>
                <p14:cNvContentPartPr/>
                <p14:nvPr/>
              </p14:nvContentPartPr>
              <p14:xfrm>
                <a:off x="7779694" y="469194"/>
                <a:ext cx="201600" cy="619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2348E22B-AB0C-44DB-BA89-62DA2515CFC9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771054" y="460554"/>
                  <a:ext cx="21924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35C04270-9C53-4F7F-B7BF-93E067D74939}"/>
                    </a:ext>
                  </a:extLst>
                </p14:cNvPr>
                <p14:cNvContentPartPr/>
                <p14:nvPr/>
              </p14:nvContentPartPr>
              <p14:xfrm>
                <a:off x="8015854" y="459114"/>
                <a:ext cx="390960" cy="24084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35C04270-9C53-4F7F-B7BF-93E067D7493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006854" y="450114"/>
                  <a:ext cx="40860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A1AC4938-C768-49AC-B168-5526A60ABB7F}"/>
                    </a:ext>
                  </a:extLst>
                </p14:cNvPr>
                <p14:cNvContentPartPr/>
                <p14:nvPr/>
              </p14:nvContentPartPr>
              <p14:xfrm>
                <a:off x="8382694" y="540834"/>
                <a:ext cx="458640" cy="2520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A1AC4938-C768-49AC-B168-5526A60ABB7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373694" y="532194"/>
                  <a:ext cx="47628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F57E6682-8189-4FB4-871D-B8D39F81A948}"/>
                    </a:ext>
                  </a:extLst>
                </p14:cNvPr>
                <p14:cNvContentPartPr/>
                <p14:nvPr/>
              </p14:nvContentPartPr>
              <p14:xfrm>
                <a:off x="8739814" y="330594"/>
                <a:ext cx="294840" cy="5482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F57E6682-8189-4FB4-871D-B8D39F81A948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731174" y="321594"/>
                  <a:ext cx="312480" cy="56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7DD8D067-835E-4A36-9A84-BD68E232F79C}"/>
                    </a:ext>
                  </a:extLst>
                </p14:cNvPr>
                <p14:cNvContentPartPr/>
                <p14:nvPr/>
              </p14:nvContentPartPr>
              <p14:xfrm>
                <a:off x="8468374" y="40434"/>
                <a:ext cx="146520" cy="29232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7DD8D067-835E-4A36-9A84-BD68E232F79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459734" y="31794"/>
                  <a:ext cx="16416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EE464D45-B9D8-44F8-81DD-554EC64C1E6E}"/>
                    </a:ext>
                  </a:extLst>
                </p14:cNvPr>
                <p14:cNvContentPartPr/>
                <p14:nvPr/>
              </p14:nvContentPartPr>
              <p14:xfrm>
                <a:off x="8617414" y="112434"/>
                <a:ext cx="201960" cy="21528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EE464D45-B9D8-44F8-81DD-554EC64C1E6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608774" y="103794"/>
                  <a:ext cx="2196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664AAB4A-36D9-4134-BA11-B92DCB708109}"/>
                    </a:ext>
                  </a:extLst>
                </p14:cNvPr>
                <p14:cNvContentPartPr/>
                <p14:nvPr/>
              </p14:nvContentPartPr>
              <p14:xfrm>
                <a:off x="8890294" y="-20766"/>
                <a:ext cx="158760" cy="36396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664AAB4A-36D9-4134-BA11-B92DCB708109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881294" y="-29766"/>
                  <a:ext cx="17640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8D74EB5B-7DCB-4379-A547-A5CA08C9A5C6}"/>
                    </a:ext>
                  </a:extLst>
                </p14:cNvPr>
                <p14:cNvContentPartPr/>
                <p14:nvPr/>
              </p14:nvContentPartPr>
              <p14:xfrm>
                <a:off x="8861854" y="110274"/>
                <a:ext cx="155160" cy="7308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8D74EB5B-7DCB-4379-A547-A5CA08C9A5C6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852854" y="101634"/>
                  <a:ext cx="1728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BF9DE1AF-1209-451F-8F20-8885CE9BDC71}"/>
                    </a:ext>
                  </a:extLst>
                </p14:cNvPr>
                <p14:cNvContentPartPr/>
                <p14:nvPr/>
              </p14:nvContentPartPr>
              <p14:xfrm>
                <a:off x="9059494" y="105594"/>
                <a:ext cx="119520" cy="1800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BF9DE1AF-1209-451F-8F20-8885CE9BDC7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050854" y="96954"/>
                  <a:ext cx="1371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1FA400B8-7F19-4079-9B8A-6AE82941A858}"/>
                    </a:ext>
                  </a:extLst>
                </p14:cNvPr>
                <p14:cNvContentPartPr/>
                <p14:nvPr/>
              </p14:nvContentPartPr>
              <p14:xfrm>
                <a:off x="9238774" y="110274"/>
                <a:ext cx="122760" cy="1875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1FA400B8-7F19-4079-9B8A-6AE82941A85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229774" y="101634"/>
                  <a:ext cx="1404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EDBA69B1-1904-4113-9A3C-D75EA38624A4}"/>
                    </a:ext>
                  </a:extLst>
                </p14:cNvPr>
                <p14:cNvContentPartPr/>
                <p14:nvPr/>
              </p14:nvContentPartPr>
              <p14:xfrm>
                <a:off x="9370174" y="131874"/>
                <a:ext cx="378720" cy="21744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EDBA69B1-1904-4113-9A3C-D75EA38624A4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361534" y="123234"/>
                  <a:ext cx="39636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D5D3959E-FBE9-412C-8641-E194177D38FF}"/>
                    </a:ext>
                  </a:extLst>
                </p14:cNvPr>
                <p14:cNvContentPartPr/>
                <p14:nvPr/>
              </p14:nvContentPartPr>
              <p14:xfrm>
                <a:off x="9740614" y="170394"/>
                <a:ext cx="110880" cy="21564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D5D3959E-FBE9-412C-8641-E194177D38FF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731974" y="161754"/>
                  <a:ext cx="12852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E96EA328-0C9F-4CBC-9220-5A907FE778EA}"/>
                    </a:ext>
                  </a:extLst>
                </p14:cNvPr>
                <p14:cNvContentPartPr/>
                <p14:nvPr/>
              </p14:nvContentPartPr>
              <p14:xfrm>
                <a:off x="9830254" y="193074"/>
                <a:ext cx="175320" cy="26460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E96EA328-0C9F-4CBC-9220-5A907FE778EA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821254" y="184074"/>
                  <a:ext cx="192960" cy="282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C269FB35-691E-45E4-A0DD-B2ADB8A16C8F}"/>
                  </a:ext>
                </a:extLst>
              </p14:cNvPr>
              <p14:cNvContentPartPr/>
              <p14:nvPr/>
            </p14:nvContentPartPr>
            <p14:xfrm>
              <a:off x="1594534" y="1739634"/>
              <a:ext cx="1149840" cy="22428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C269FB35-691E-45E4-A0DD-B2ADB8A16C8F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1585534" y="1730994"/>
                <a:ext cx="1167480" cy="241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1" name="Group 210">
            <a:extLst>
              <a:ext uri="{FF2B5EF4-FFF2-40B4-BE49-F238E27FC236}">
                <a16:creationId xmlns:a16="http://schemas.microsoft.com/office/drawing/2014/main" id="{FEC13C6B-BECC-4B2F-835B-CAC594B90A4F}"/>
              </a:ext>
            </a:extLst>
          </p:cNvPr>
          <p:cNvGrpSpPr/>
          <p:nvPr/>
        </p:nvGrpSpPr>
        <p:grpSpPr>
          <a:xfrm>
            <a:off x="1081534" y="1798674"/>
            <a:ext cx="1714320" cy="155880"/>
            <a:chOff x="1081534" y="1798674"/>
            <a:chExt cx="1714320" cy="15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DB4E3869-EE1B-49DD-9F9B-0502711934EB}"/>
                    </a:ext>
                  </a:extLst>
                </p14:cNvPr>
                <p14:cNvContentPartPr/>
                <p14:nvPr/>
              </p14:nvContentPartPr>
              <p14:xfrm>
                <a:off x="2285734" y="1798674"/>
                <a:ext cx="204840" cy="7200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DB4E3869-EE1B-49DD-9F9B-0502711934EB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277094" y="1789674"/>
                  <a:ext cx="22248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1F4C75F3-4C96-41E9-9E36-80A335E36542}"/>
                    </a:ext>
                  </a:extLst>
                </p14:cNvPr>
                <p14:cNvContentPartPr/>
                <p14:nvPr/>
              </p14:nvContentPartPr>
              <p14:xfrm>
                <a:off x="1081534" y="1873194"/>
                <a:ext cx="1332360" cy="813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1F4C75F3-4C96-41E9-9E36-80A335E36542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72894" y="1864554"/>
                  <a:ext cx="13500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43F987D2-B435-47A4-BDB3-D954F9C7221E}"/>
                    </a:ext>
                  </a:extLst>
                </p14:cNvPr>
                <p14:cNvContentPartPr/>
                <p14:nvPr/>
              </p14:nvContentPartPr>
              <p14:xfrm>
                <a:off x="2302654" y="1875354"/>
                <a:ext cx="360" cy="36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43F987D2-B435-47A4-BDB3-D954F9C7221E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294014" y="18663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CC379583-1C3F-49FB-A9CA-6708D11E4C03}"/>
                    </a:ext>
                  </a:extLst>
                </p14:cNvPr>
                <p14:cNvContentPartPr/>
                <p14:nvPr/>
              </p14:nvContentPartPr>
              <p14:xfrm>
                <a:off x="1753294" y="1829994"/>
                <a:ext cx="1042560" cy="6156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CC379583-1C3F-49FB-A9CA-6708D11E4C0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744294" y="1821354"/>
                  <a:ext cx="1060200" cy="7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4D6200D7-D848-4B81-863F-7584633F2299}"/>
              </a:ext>
            </a:extLst>
          </p:cNvPr>
          <p:cNvGrpSpPr/>
          <p:nvPr/>
        </p:nvGrpSpPr>
        <p:grpSpPr>
          <a:xfrm>
            <a:off x="1305094" y="3242607"/>
            <a:ext cx="8070840" cy="3625560"/>
            <a:chOff x="1305094" y="3242607"/>
            <a:chExt cx="8070840" cy="362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633CA0B-2D47-4B97-8B93-06FAA6C4F0F8}"/>
                    </a:ext>
                  </a:extLst>
                </p14:cNvPr>
                <p14:cNvContentPartPr/>
                <p14:nvPr/>
              </p14:nvContentPartPr>
              <p14:xfrm>
                <a:off x="4558054" y="3242607"/>
                <a:ext cx="3247200" cy="33512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633CA0B-2D47-4B97-8B93-06FAA6C4F0F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549054" y="3233607"/>
                  <a:ext cx="3264840" cy="336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A202B1E-10B1-4A47-A098-49648DAC9619}"/>
                    </a:ext>
                  </a:extLst>
                </p14:cNvPr>
                <p14:cNvContentPartPr/>
                <p14:nvPr/>
              </p14:nvContentPartPr>
              <p14:xfrm>
                <a:off x="7670254" y="6471807"/>
                <a:ext cx="204840" cy="3128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A202B1E-10B1-4A47-A098-49648DAC9619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661254" y="6463167"/>
                  <a:ext cx="22248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323A319-E6E8-4B53-980F-9F22BDDB5CE4}"/>
                    </a:ext>
                  </a:extLst>
                </p14:cNvPr>
                <p14:cNvContentPartPr/>
                <p14:nvPr/>
              </p14:nvContentPartPr>
              <p14:xfrm>
                <a:off x="1305094" y="5610327"/>
                <a:ext cx="290160" cy="2412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323A319-E6E8-4B53-980F-9F22BDDB5CE4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296454" y="5601327"/>
                  <a:ext cx="30780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C8951B6-2A26-4432-B4F6-9810EE277209}"/>
                    </a:ext>
                  </a:extLst>
                </p14:cNvPr>
                <p14:cNvContentPartPr/>
                <p14:nvPr/>
              </p14:nvContentPartPr>
              <p14:xfrm>
                <a:off x="1667974" y="5586927"/>
                <a:ext cx="134640" cy="1494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C8951B6-2A26-4432-B4F6-9810EE277209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659334" y="5577927"/>
                  <a:ext cx="1522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7E22A42-51F9-43CC-9406-EEAFE20E718A}"/>
                    </a:ext>
                  </a:extLst>
                </p14:cNvPr>
                <p14:cNvContentPartPr/>
                <p14:nvPr/>
              </p14:nvContentPartPr>
              <p14:xfrm>
                <a:off x="1992694" y="5269767"/>
                <a:ext cx="32040" cy="349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7E22A42-51F9-43CC-9406-EEAFE20E718A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984054" y="5260767"/>
                  <a:ext cx="4968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3ED210B-B465-4D5D-989D-0ED97D70E3A8}"/>
                    </a:ext>
                  </a:extLst>
                </p14:cNvPr>
                <p14:cNvContentPartPr/>
                <p14:nvPr/>
              </p14:nvContentPartPr>
              <p14:xfrm>
                <a:off x="1991254" y="5228367"/>
                <a:ext cx="29880" cy="4557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3ED210B-B465-4D5D-989D-0ED97D70E3A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982254" y="5219727"/>
                  <a:ext cx="4752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3035878-7F0F-4209-AA14-7F725083A308}"/>
                    </a:ext>
                  </a:extLst>
                </p14:cNvPr>
                <p14:cNvContentPartPr/>
                <p14:nvPr/>
              </p14:nvContentPartPr>
              <p14:xfrm>
                <a:off x="1907014" y="5487567"/>
                <a:ext cx="226440" cy="694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3035878-7F0F-4209-AA14-7F725083A30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898374" y="5478567"/>
                  <a:ext cx="2440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DDB26E0-25C6-45BD-806D-562A6D431A7C}"/>
                    </a:ext>
                  </a:extLst>
                </p14:cNvPr>
                <p14:cNvContentPartPr/>
                <p14:nvPr/>
              </p14:nvContentPartPr>
              <p14:xfrm>
                <a:off x="2150734" y="5343567"/>
                <a:ext cx="101160" cy="4730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DDB26E0-25C6-45BD-806D-562A6D431A7C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142094" y="5334567"/>
                  <a:ext cx="118800" cy="4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60A9B1A-FCEE-4215-A109-8A09E965E1BA}"/>
                    </a:ext>
                  </a:extLst>
                </p14:cNvPr>
                <p14:cNvContentPartPr/>
                <p14:nvPr/>
              </p14:nvContentPartPr>
              <p14:xfrm>
                <a:off x="2293654" y="5630847"/>
                <a:ext cx="124560" cy="968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60A9B1A-FCEE-4215-A109-8A09E965E1BA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2285014" y="5621847"/>
                  <a:ext cx="1422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E3B76C9-E2F3-451C-8157-0AFA0D37060C}"/>
                    </a:ext>
                  </a:extLst>
                </p14:cNvPr>
                <p14:cNvContentPartPr/>
                <p14:nvPr/>
              </p14:nvContentPartPr>
              <p14:xfrm>
                <a:off x="2432614" y="5266887"/>
                <a:ext cx="178560" cy="5634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E3B76C9-E2F3-451C-8157-0AFA0D37060C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423614" y="5257887"/>
                  <a:ext cx="196200" cy="58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7A0A8E4-3BA9-411D-9E6D-F202C8C48CBC}"/>
                    </a:ext>
                  </a:extLst>
                </p14:cNvPr>
                <p14:cNvContentPartPr/>
                <p14:nvPr/>
              </p14:nvContentPartPr>
              <p14:xfrm>
                <a:off x="2747614" y="5301447"/>
                <a:ext cx="186120" cy="3834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7A0A8E4-3BA9-411D-9E6D-F202C8C48CBC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2738974" y="5292807"/>
                  <a:ext cx="20376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D26BAA1-350C-44BF-9588-694031A9982D}"/>
                    </a:ext>
                  </a:extLst>
                </p14:cNvPr>
                <p14:cNvContentPartPr/>
                <p14:nvPr/>
              </p14:nvContentPartPr>
              <p14:xfrm>
                <a:off x="2815654" y="5671167"/>
                <a:ext cx="244800" cy="1134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D26BAA1-350C-44BF-9588-694031A9982D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2806654" y="5662527"/>
                  <a:ext cx="2624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8659AFCA-F14D-4686-860D-82BF0E757BBC}"/>
                    </a:ext>
                  </a:extLst>
                </p14:cNvPr>
                <p14:cNvContentPartPr/>
                <p14:nvPr/>
              </p14:nvContentPartPr>
              <p14:xfrm>
                <a:off x="1721974" y="4195527"/>
                <a:ext cx="1041480" cy="1825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8659AFCA-F14D-4686-860D-82BF0E757BBC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712974" y="4186527"/>
                  <a:ext cx="10591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5DBEEE48-80BD-47A3-B1CA-4111241C5C60}"/>
                    </a:ext>
                  </a:extLst>
                </p14:cNvPr>
                <p14:cNvContentPartPr/>
                <p14:nvPr/>
              </p14:nvContentPartPr>
              <p14:xfrm>
                <a:off x="7771054" y="5981847"/>
                <a:ext cx="216360" cy="3056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5DBEEE48-80BD-47A3-B1CA-4111241C5C60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762054" y="5972847"/>
                  <a:ext cx="23400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6E84348E-FB82-4E93-8B63-14C0B583E9DE}"/>
                    </a:ext>
                  </a:extLst>
                </p14:cNvPr>
                <p14:cNvContentPartPr/>
                <p14:nvPr/>
              </p14:nvContentPartPr>
              <p14:xfrm>
                <a:off x="8107654" y="6054207"/>
                <a:ext cx="124920" cy="1843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6E84348E-FB82-4E93-8B63-14C0B583E9DE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098654" y="6045567"/>
                  <a:ext cx="1425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E90B0E69-AB72-47EC-8748-EC0085227FBE}"/>
                    </a:ext>
                  </a:extLst>
                </p14:cNvPr>
                <p14:cNvContentPartPr/>
                <p14:nvPr/>
              </p14:nvContentPartPr>
              <p14:xfrm>
                <a:off x="8119174" y="6113607"/>
                <a:ext cx="128160" cy="1890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E90B0E69-AB72-47EC-8748-EC0085227FBE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110534" y="6104607"/>
                  <a:ext cx="1458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3EBC462-AF4A-4180-9CDF-623B9A3C9C0D}"/>
                    </a:ext>
                  </a:extLst>
                </p14:cNvPr>
                <p14:cNvContentPartPr/>
                <p14:nvPr/>
              </p14:nvContentPartPr>
              <p14:xfrm>
                <a:off x="8415454" y="5954127"/>
                <a:ext cx="20160" cy="3034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3EBC462-AF4A-4180-9CDF-623B9A3C9C0D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406454" y="5945127"/>
                  <a:ext cx="3780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969E9835-FCD4-49C5-BC78-68BA97AD1B25}"/>
                    </a:ext>
                  </a:extLst>
                </p14:cNvPr>
                <p14:cNvContentPartPr/>
                <p14:nvPr/>
              </p14:nvContentPartPr>
              <p14:xfrm>
                <a:off x="8429854" y="5937567"/>
                <a:ext cx="116280" cy="381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969E9835-FCD4-49C5-BC78-68BA97AD1B25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420854" y="5928567"/>
                  <a:ext cx="13392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E5BA7D85-6C9D-40D1-BEAB-7742BD8DBC22}"/>
                    </a:ext>
                  </a:extLst>
                </p14:cNvPr>
                <p14:cNvContentPartPr/>
                <p14:nvPr/>
              </p14:nvContentPartPr>
              <p14:xfrm>
                <a:off x="8421574" y="6035127"/>
                <a:ext cx="181800" cy="640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E5BA7D85-6C9D-40D1-BEAB-7742BD8DBC22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412934" y="6026127"/>
                  <a:ext cx="1994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B223C23F-4267-4D32-88C5-EA063EA193B0}"/>
                    </a:ext>
                  </a:extLst>
                </p14:cNvPr>
                <p14:cNvContentPartPr/>
                <p14:nvPr/>
              </p14:nvContentPartPr>
              <p14:xfrm>
                <a:off x="8623894" y="6003447"/>
                <a:ext cx="159840" cy="2084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B223C23F-4267-4D32-88C5-EA063EA193B0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614894" y="5994807"/>
                  <a:ext cx="17748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93BA77C3-D2A5-46CD-B5A7-8E83EFAD83C3}"/>
                    </a:ext>
                  </a:extLst>
                </p14:cNvPr>
                <p14:cNvContentPartPr/>
                <p14:nvPr/>
              </p14:nvContentPartPr>
              <p14:xfrm>
                <a:off x="8876254" y="6007407"/>
                <a:ext cx="11520" cy="1810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93BA77C3-D2A5-46CD-B5A7-8E83EFAD83C3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867614" y="5998407"/>
                  <a:ext cx="2916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B3F87842-B6EA-4DC9-91D0-1417A2699AD3}"/>
                    </a:ext>
                  </a:extLst>
                </p14:cNvPr>
                <p14:cNvContentPartPr/>
                <p14:nvPr/>
              </p14:nvContentPartPr>
              <p14:xfrm>
                <a:off x="8937814" y="6012807"/>
                <a:ext cx="198360" cy="2304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B3F87842-B6EA-4DC9-91D0-1417A2699AD3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928814" y="6003807"/>
                  <a:ext cx="21600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7442D2FC-D35D-49FE-8CDF-6EDA88A3B9EE}"/>
                    </a:ext>
                  </a:extLst>
                </p14:cNvPr>
                <p14:cNvContentPartPr/>
                <p14:nvPr/>
              </p14:nvContentPartPr>
              <p14:xfrm>
                <a:off x="9240214" y="5996247"/>
                <a:ext cx="135720" cy="4186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7442D2FC-D35D-49FE-8CDF-6EDA88A3B9EE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9231574" y="5987607"/>
                  <a:ext cx="15336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C5326C17-7889-4BDB-BBE8-073E8FB6138D}"/>
                    </a:ext>
                  </a:extLst>
                </p14:cNvPr>
                <p14:cNvContentPartPr/>
                <p14:nvPr/>
              </p14:nvContentPartPr>
              <p14:xfrm>
                <a:off x="1467814" y="3545367"/>
                <a:ext cx="1578960" cy="9122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C5326C17-7889-4BDB-BBE8-073E8FB6138D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458814" y="3536367"/>
                  <a:ext cx="1596600" cy="9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3EA60A4-BDA3-43D8-91DA-E2DFD6761557}"/>
                    </a:ext>
                  </a:extLst>
                </p14:cNvPr>
                <p14:cNvContentPartPr/>
                <p14:nvPr/>
              </p14:nvContentPartPr>
              <p14:xfrm>
                <a:off x="3269614" y="5009127"/>
                <a:ext cx="167760" cy="6508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3EA60A4-BDA3-43D8-91DA-E2DFD6761557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260614" y="5000487"/>
                  <a:ext cx="185400" cy="66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8185A22-8F4D-4BBF-B742-E8A3E4DF4B41}"/>
                    </a:ext>
                  </a:extLst>
                </p14:cNvPr>
                <p14:cNvContentPartPr/>
                <p14:nvPr/>
              </p14:nvContentPartPr>
              <p14:xfrm>
                <a:off x="4933174" y="5001927"/>
                <a:ext cx="259560" cy="6145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8185A22-8F4D-4BBF-B742-E8A3E4DF4B41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4924534" y="4993287"/>
                  <a:ext cx="277200" cy="63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C4E18D1-4104-42CA-8913-9090463EE81B}"/>
                    </a:ext>
                  </a:extLst>
                </p14:cNvPr>
                <p14:cNvContentPartPr/>
                <p14:nvPr/>
              </p14:nvContentPartPr>
              <p14:xfrm>
                <a:off x="3547534" y="5402967"/>
                <a:ext cx="130320" cy="3340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C4E18D1-4104-42CA-8913-9090463EE81B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538534" y="5393967"/>
                  <a:ext cx="14796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17FC70B-017D-429D-8BD3-004F1E414821}"/>
                    </a:ext>
                  </a:extLst>
                </p14:cNvPr>
                <p14:cNvContentPartPr/>
                <p14:nvPr/>
              </p14:nvContentPartPr>
              <p14:xfrm>
                <a:off x="3745534" y="5415207"/>
                <a:ext cx="237600" cy="2127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17FC70B-017D-429D-8BD3-004F1E414821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3736894" y="5406207"/>
                  <a:ext cx="2552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4125A9B-8714-4069-A130-B5AB4399B55E}"/>
                    </a:ext>
                  </a:extLst>
                </p14:cNvPr>
                <p14:cNvContentPartPr/>
                <p14:nvPr/>
              </p14:nvContentPartPr>
              <p14:xfrm>
                <a:off x="3981334" y="5396487"/>
                <a:ext cx="240120" cy="1850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4125A9B-8714-4069-A130-B5AB4399B55E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3972334" y="5387487"/>
                  <a:ext cx="25776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C500EA2-8A17-4B18-A34E-3D84651D4869}"/>
                    </a:ext>
                  </a:extLst>
                </p14:cNvPr>
                <p14:cNvContentPartPr/>
                <p14:nvPr/>
              </p14:nvContentPartPr>
              <p14:xfrm>
                <a:off x="4212454" y="5352927"/>
                <a:ext cx="179640" cy="1692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C500EA2-8A17-4B18-A34E-3D84651D4869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4203454" y="5343927"/>
                  <a:ext cx="1972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73158D9-BA55-4FCE-A25D-4B79ED1EFB80}"/>
                    </a:ext>
                  </a:extLst>
                </p14:cNvPr>
                <p14:cNvContentPartPr/>
                <p14:nvPr/>
              </p14:nvContentPartPr>
              <p14:xfrm>
                <a:off x="4403254" y="5518887"/>
                <a:ext cx="11160" cy="676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73158D9-BA55-4FCE-A25D-4B79ED1EFB80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394254" y="5510247"/>
                  <a:ext cx="288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8EC96B8-149E-43D3-A876-CBBBB325B983}"/>
                    </a:ext>
                  </a:extLst>
                </p14:cNvPr>
                <p14:cNvContentPartPr/>
                <p14:nvPr/>
              </p14:nvContentPartPr>
              <p14:xfrm>
                <a:off x="4512334" y="5374887"/>
                <a:ext cx="130320" cy="2534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8EC96B8-149E-43D3-A876-CBBBB325B983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4503694" y="5366247"/>
                  <a:ext cx="14796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8E33461-D502-4C29-A007-3C9F3A7B5D9F}"/>
                    </a:ext>
                  </a:extLst>
                </p14:cNvPr>
                <p14:cNvContentPartPr/>
                <p14:nvPr/>
              </p14:nvContentPartPr>
              <p14:xfrm>
                <a:off x="4670014" y="5085807"/>
                <a:ext cx="29520" cy="4503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8E33461-D502-4C29-A007-3C9F3A7B5D9F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4661014" y="5077167"/>
                  <a:ext cx="4716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C2858B7-8F84-40DE-A97A-D978B5C59E3E}"/>
                    </a:ext>
                  </a:extLst>
                </p14:cNvPr>
                <p14:cNvContentPartPr/>
                <p14:nvPr/>
              </p14:nvContentPartPr>
              <p14:xfrm>
                <a:off x="4738774" y="5353287"/>
                <a:ext cx="143280" cy="1630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C2858B7-8F84-40DE-A97A-D978B5C59E3E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4729774" y="5344647"/>
                  <a:ext cx="1609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8C8E450-BCFE-4956-94F3-B2ECDCB330A6}"/>
                    </a:ext>
                  </a:extLst>
                </p14:cNvPr>
                <p14:cNvContentPartPr/>
                <p14:nvPr/>
              </p14:nvContentPartPr>
              <p14:xfrm>
                <a:off x="4841374" y="5343927"/>
                <a:ext cx="110160" cy="3751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8C8E450-BCFE-4956-94F3-B2ECDCB330A6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4832734" y="5334927"/>
                  <a:ext cx="12780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B1BE3697-F53D-4C05-98B2-F8760FDC5271}"/>
                    </a:ext>
                  </a:extLst>
                </p14:cNvPr>
                <p14:cNvContentPartPr/>
                <p14:nvPr/>
              </p14:nvContentPartPr>
              <p14:xfrm>
                <a:off x="4893214" y="5390367"/>
                <a:ext cx="36000" cy="1209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B1BE3697-F53D-4C05-98B2-F8760FDC5271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4884214" y="5381727"/>
                  <a:ext cx="536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5B9D7FD3-446B-4617-B79D-897BF6841B02}"/>
                    </a:ext>
                  </a:extLst>
                </p14:cNvPr>
                <p14:cNvContentPartPr/>
                <p14:nvPr/>
              </p14:nvContentPartPr>
              <p14:xfrm>
                <a:off x="4983214" y="5359047"/>
                <a:ext cx="69840" cy="1422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5B9D7FD3-446B-4617-B79D-897BF6841B02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4974214" y="5350407"/>
                  <a:ext cx="874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C7D60EA-F266-4507-B580-16584A8987DF}"/>
                    </a:ext>
                  </a:extLst>
                </p14:cNvPr>
                <p14:cNvContentPartPr/>
                <p14:nvPr/>
              </p14:nvContentPartPr>
              <p14:xfrm>
                <a:off x="5059534" y="5231247"/>
                <a:ext cx="106560" cy="3340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C7D60EA-F266-4507-B580-16584A8987DF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5050894" y="5222607"/>
                  <a:ext cx="12420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FFF6ADEA-9A15-4B5E-9AC4-9C0C17A60E22}"/>
                    </a:ext>
                  </a:extLst>
                </p14:cNvPr>
                <p14:cNvContentPartPr/>
                <p14:nvPr/>
              </p14:nvContentPartPr>
              <p14:xfrm>
                <a:off x="3436294" y="4979967"/>
                <a:ext cx="1679760" cy="10029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FFF6ADEA-9A15-4B5E-9AC4-9C0C17A60E22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3427294" y="4971327"/>
                  <a:ext cx="1697400" cy="10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09724DF8-DBE5-41C8-B434-307E7774307E}"/>
                    </a:ext>
                  </a:extLst>
                </p14:cNvPr>
                <p14:cNvContentPartPr/>
                <p14:nvPr/>
              </p14:nvContentPartPr>
              <p14:xfrm>
                <a:off x="2855254" y="5830647"/>
                <a:ext cx="4667040" cy="8384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09724DF8-DBE5-41C8-B434-307E7774307E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2846254" y="5822007"/>
                  <a:ext cx="4684680" cy="85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1C013E41-5A74-4089-AD7D-D1C7119502D3}"/>
                    </a:ext>
                  </a:extLst>
                </p14:cNvPr>
                <p14:cNvContentPartPr/>
                <p14:nvPr/>
              </p14:nvContentPartPr>
              <p14:xfrm>
                <a:off x="7238254" y="6501687"/>
                <a:ext cx="438840" cy="3664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1C013E41-5A74-4089-AD7D-D1C7119502D3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7229614" y="6492687"/>
                  <a:ext cx="45648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F2C3584F-AB18-40A6-88FB-87208A75F9A9}"/>
                    </a:ext>
                  </a:extLst>
                </p14:cNvPr>
                <p14:cNvContentPartPr/>
                <p14:nvPr/>
              </p14:nvContentPartPr>
              <p14:xfrm>
                <a:off x="2009974" y="3557607"/>
                <a:ext cx="34200" cy="147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F2C3584F-AB18-40A6-88FB-87208A75F9A9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2001334" y="3548967"/>
                  <a:ext cx="518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98DF40E9-27E9-4EA5-9469-1C6F575E7AC6}"/>
                    </a:ext>
                  </a:extLst>
                </p14:cNvPr>
                <p14:cNvContentPartPr/>
                <p14:nvPr/>
              </p14:nvContentPartPr>
              <p14:xfrm>
                <a:off x="2028334" y="3556167"/>
                <a:ext cx="9720" cy="230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98DF40E9-27E9-4EA5-9469-1C6F575E7AC6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2019694" y="3547527"/>
                  <a:ext cx="273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39E3A4D-46C2-4017-9AE2-4946B5FA5A11}"/>
                    </a:ext>
                  </a:extLst>
                </p14:cNvPr>
                <p14:cNvContentPartPr/>
                <p14:nvPr/>
              </p14:nvContentPartPr>
              <p14:xfrm>
                <a:off x="1463134" y="3564087"/>
                <a:ext cx="187920" cy="5414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39E3A4D-46C2-4017-9AE2-4946B5FA5A11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454494" y="3555087"/>
                  <a:ext cx="205560" cy="5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4A36D395-3F96-4C1D-A24D-E2643C243B67}"/>
                    </a:ext>
                  </a:extLst>
                </p14:cNvPr>
                <p14:cNvContentPartPr/>
                <p14:nvPr/>
              </p14:nvContentPartPr>
              <p14:xfrm>
                <a:off x="1544854" y="3710247"/>
                <a:ext cx="205920" cy="2606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4A36D395-3F96-4C1D-A24D-E2643C243B67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536214" y="3701607"/>
                  <a:ext cx="22356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D3AA1B0-5F79-455C-B698-5CE8585D6CB8}"/>
                    </a:ext>
                  </a:extLst>
                </p14:cNvPr>
                <p14:cNvContentPartPr/>
                <p14:nvPr/>
              </p14:nvContentPartPr>
              <p14:xfrm>
                <a:off x="1784974" y="3802767"/>
                <a:ext cx="131760" cy="2275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D3AA1B0-5F79-455C-B698-5CE8585D6CB8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776334" y="3793767"/>
                  <a:ext cx="1494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2644920-C684-415D-9163-5DAC30196DCC}"/>
                    </a:ext>
                  </a:extLst>
                </p14:cNvPr>
                <p14:cNvContentPartPr/>
                <p14:nvPr/>
              </p14:nvContentPartPr>
              <p14:xfrm>
                <a:off x="1806934" y="3855327"/>
                <a:ext cx="170280" cy="2030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2644920-C684-415D-9163-5DAC30196DCC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797934" y="3846687"/>
                  <a:ext cx="1879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495B89F-15AE-42F8-9FF0-62FAC79BD1F2}"/>
                    </a:ext>
                  </a:extLst>
                </p14:cNvPr>
                <p14:cNvContentPartPr/>
                <p14:nvPr/>
              </p14:nvContentPartPr>
              <p14:xfrm>
                <a:off x="1998814" y="3800607"/>
                <a:ext cx="25200" cy="1926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495B89F-15AE-42F8-9FF0-62FAC79BD1F2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989814" y="3791967"/>
                  <a:ext cx="4284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865083D2-2628-47BF-8DB3-2F11131631BC}"/>
                    </a:ext>
                  </a:extLst>
                </p14:cNvPr>
                <p14:cNvContentPartPr/>
                <p14:nvPr/>
              </p14:nvContentPartPr>
              <p14:xfrm>
                <a:off x="2000254" y="3776847"/>
                <a:ext cx="180360" cy="1098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865083D2-2628-47BF-8DB3-2F11131631BC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991614" y="3767847"/>
                  <a:ext cx="1980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E502734E-9B87-4642-B3D6-560756AD915B}"/>
                    </a:ext>
                  </a:extLst>
                </p14:cNvPr>
                <p14:cNvContentPartPr/>
                <p14:nvPr/>
              </p14:nvContentPartPr>
              <p14:xfrm>
                <a:off x="2233894" y="3808887"/>
                <a:ext cx="7200" cy="2314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E502734E-9B87-4642-B3D6-560756AD915B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2224894" y="3800247"/>
                  <a:ext cx="2484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48FC646B-8D18-4173-9A40-1EA4350E481E}"/>
                    </a:ext>
                  </a:extLst>
                </p14:cNvPr>
                <p14:cNvContentPartPr/>
                <p14:nvPr/>
              </p14:nvContentPartPr>
              <p14:xfrm>
                <a:off x="2228494" y="3799887"/>
                <a:ext cx="121320" cy="2304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48FC646B-8D18-4173-9A40-1EA4350E481E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2219494" y="3790887"/>
                  <a:ext cx="13896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3E5E26EF-9DF1-4E85-8D13-BA5A52F21592}"/>
                    </a:ext>
                  </a:extLst>
                </p14:cNvPr>
                <p14:cNvContentPartPr/>
                <p14:nvPr/>
              </p14:nvContentPartPr>
              <p14:xfrm>
                <a:off x="2458894" y="3858567"/>
                <a:ext cx="10800" cy="2502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3E5E26EF-9DF1-4E85-8D13-BA5A52F21592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2450254" y="3849567"/>
                  <a:ext cx="2844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55B43CBB-89A5-4770-BB4A-4B83A4D10004}"/>
                    </a:ext>
                  </a:extLst>
                </p14:cNvPr>
                <p14:cNvContentPartPr/>
                <p14:nvPr/>
              </p14:nvContentPartPr>
              <p14:xfrm>
                <a:off x="2554654" y="3827247"/>
                <a:ext cx="139320" cy="2718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55B43CBB-89A5-4770-BB4A-4B83A4D10004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2546014" y="3818607"/>
                  <a:ext cx="15696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85D2C5A-46DF-4517-A003-0CBE3A2DB4FD}"/>
                    </a:ext>
                  </a:extLst>
                </p14:cNvPr>
                <p14:cNvContentPartPr/>
                <p14:nvPr/>
              </p14:nvContentPartPr>
              <p14:xfrm>
                <a:off x="2827174" y="3866127"/>
                <a:ext cx="156600" cy="3704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85D2C5A-46DF-4517-A003-0CBE3A2DB4FD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2818174" y="3857487"/>
                  <a:ext cx="17424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881B16F-30B4-4446-9FCE-C56E35C5ECFE}"/>
                    </a:ext>
                  </a:extLst>
                </p14:cNvPr>
                <p14:cNvContentPartPr/>
                <p14:nvPr/>
              </p14:nvContentPartPr>
              <p14:xfrm>
                <a:off x="2700094" y="3808167"/>
                <a:ext cx="220680" cy="3326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881B16F-30B4-4446-9FCE-C56E35C5ECFE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2691094" y="3799167"/>
                  <a:ext cx="23832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57D92040-75BB-47CF-896C-1C05D3844FB7}"/>
                    </a:ext>
                  </a:extLst>
                </p14:cNvPr>
                <p14:cNvContentPartPr/>
                <p14:nvPr/>
              </p14:nvContentPartPr>
              <p14:xfrm>
                <a:off x="2824654" y="3613047"/>
                <a:ext cx="265320" cy="6260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57D92040-75BB-47CF-896C-1C05D3844FB7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2816014" y="3604047"/>
                  <a:ext cx="282960" cy="64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67B89E7F-3A54-4D00-AE0B-BE645C7F346D}"/>
                    </a:ext>
                  </a:extLst>
                </p14:cNvPr>
                <p14:cNvContentPartPr/>
                <p14:nvPr/>
              </p14:nvContentPartPr>
              <p14:xfrm>
                <a:off x="1737094" y="3560487"/>
                <a:ext cx="549000" cy="392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67B89E7F-3A54-4D00-AE0B-BE645C7F346D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1728454" y="3551487"/>
                  <a:ext cx="5666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0EFD9E7-4DF6-4CF8-8BD8-9E34663936BE}"/>
                    </a:ext>
                  </a:extLst>
                </p14:cNvPr>
                <p14:cNvContentPartPr/>
                <p14:nvPr/>
              </p14:nvContentPartPr>
              <p14:xfrm>
                <a:off x="1752574" y="3482007"/>
                <a:ext cx="556560" cy="896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0EFD9E7-4DF6-4CF8-8BD8-9E34663936BE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743934" y="3473007"/>
                  <a:ext cx="5742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121E4D04-99BF-42A1-B199-B6458670D58A}"/>
                    </a:ext>
                  </a:extLst>
                </p14:cNvPr>
                <p14:cNvContentPartPr/>
                <p14:nvPr/>
              </p14:nvContentPartPr>
              <p14:xfrm>
                <a:off x="1942294" y="4195527"/>
                <a:ext cx="585720" cy="1260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121E4D04-99BF-42A1-B199-B6458670D58A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933654" y="4186527"/>
                  <a:ext cx="60336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13D598E0-B294-4DF6-9964-8DE92F4C2D77}"/>
                    </a:ext>
                  </a:extLst>
                </p14:cNvPr>
                <p14:cNvContentPartPr/>
                <p14:nvPr/>
              </p14:nvContentPartPr>
              <p14:xfrm>
                <a:off x="8714974" y="6232794"/>
                <a:ext cx="9360" cy="1764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13D598E0-B294-4DF6-9964-8DE92F4C2D77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8706334" y="6224154"/>
                  <a:ext cx="270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5B86197D-D014-45C6-9254-7ABB688FE65A}"/>
                    </a:ext>
                  </a:extLst>
                </p14:cNvPr>
                <p14:cNvContentPartPr/>
                <p14:nvPr/>
              </p14:nvContentPartPr>
              <p14:xfrm>
                <a:off x="8718214" y="6263394"/>
                <a:ext cx="5040" cy="1980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5B86197D-D014-45C6-9254-7ABB688FE65A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8709214" y="6254754"/>
                  <a:ext cx="226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75D13010-D634-4276-A4DE-EAA5EFBC5E36}"/>
                    </a:ext>
                  </a:extLst>
                </p14:cNvPr>
                <p14:cNvContentPartPr/>
                <p14:nvPr/>
              </p14:nvContentPartPr>
              <p14:xfrm>
                <a:off x="8619574" y="6423954"/>
                <a:ext cx="13680" cy="972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75D13010-D634-4276-A4DE-EAA5EFBC5E36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8610574" y="6414954"/>
                  <a:ext cx="313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6F1651F9-CBA9-4017-B539-EB76A6D25F24}"/>
                    </a:ext>
                  </a:extLst>
                </p14:cNvPr>
                <p14:cNvContentPartPr/>
                <p14:nvPr/>
              </p14:nvContentPartPr>
              <p14:xfrm>
                <a:off x="8580334" y="6471114"/>
                <a:ext cx="11880" cy="82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6F1651F9-CBA9-4017-B539-EB76A6D25F24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8571334" y="6462114"/>
                  <a:ext cx="29520" cy="2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3996EAE5-7FF9-4BD4-906F-43C37B1A5A4E}"/>
              </a:ext>
            </a:extLst>
          </p:cNvPr>
          <p:cNvGrpSpPr/>
          <p:nvPr/>
        </p:nvGrpSpPr>
        <p:grpSpPr>
          <a:xfrm>
            <a:off x="9186214" y="6440874"/>
            <a:ext cx="424080" cy="237240"/>
            <a:chOff x="9186214" y="6440874"/>
            <a:chExt cx="424080" cy="23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2317B00C-A92B-41EC-B61B-4CD29B9F7CDC}"/>
                    </a:ext>
                  </a:extLst>
                </p14:cNvPr>
                <p14:cNvContentPartPr/>
                <p14:nvPr/>
              </p14:nvContentPartPr>
              <p14:xfrm>
                <a:off x="9186214" y="6440874"/>
                <a:ext cx="407520" cy="12168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2317B00C-A92B-41EC-B61B-4CD29B9F7CDC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9177574" y="6432234"/>
                  <a:ext cx="4251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15B1B316-673C-4A8F-A298-B33EFAE13964}"/>
                    </a:ext>
                  </a:extLst>
                </p14:cNvPr>
                <p14:cNvContentPartPr/>
                <p14:nvPr/>
              </p14:nvContentPartPr>
              <p14:xfrm>
                <a:off x="9272614" y="6601434"/>
                <a:ext cx="337680" cy="7668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15B1B316-673C-4A8F-A298-B33EFAE13964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9263614" y="6592434"/>
                  <a:ext cx="355320" cy="94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E86AE63E-EC25-4400-8A93-327645D7936F}"/>
                  </a:ext>
                </a:extLst>
              </p14:cNvPr>
              <p14:cNvContentPartPr/>
              <p14:nvPr/>
            </p14:nvContentPartPr>
            <p14:xfrm>
              <a:off x="4299214" y="-3126"/>
              <a:ext cx="1248120" cy="595116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E86AE63E-EC25-4400-8A93-327645D7936F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4245214" y="-110766"/>
                <a:ext cx="1355760" cy="616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0C7AE8CF-E584-4C0E-BDA6-77DB38530F49}"/>
                  </a:ext>
                </a:extLst>
              </p14:cNvPr>
              <p14:cNvContentPartPr/>
              <p14:nvPr/>
            </p14:nvContentPartPr>
            <p14:xfrm>
              <a:off x="833854" y="171834"/>
              <a:ext cx="2898000" cy="205740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0C7AE8CF-E584-4C0E-BDA6-77DB38530F49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779854" y="64194"/>
                <a:ext cx="3005640" cy="227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4A49EEBB-42F7-4E04-85C5-526FE156F0FA}"/>
                  </a:ext>
                </a:extLst>
              </p14:cNvPr>
              <p14:cNvContentPartPr/>
              <p14:nvPr/>
            </p14:nvContentPartPr>
            <p14:xfrm>
              <a:off x="1201054" y="3934554"/>
              <a:ext cx="1996920" cy="29628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4A49EEBB-42F7-4E04-85C5-526FE156F0FA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1147054" y="3826554"/>
                <a:ext cx="2104560" cy="51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63D1DD09-5102-4BD5-A728-E01E6ACB3A6D}"/>
                  </a:ext>
                </a:extLst>
              </p14:cNvPr>
              <p14:cNvContentPartPr/>
              <p14:nvPr/>
            </p14:nvContentPartPr>
            <p14:xfrm>
              <a:off x="3752014" y="5667954"/>
              <a:ext cx="1188720" cy="12852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63D1DD09-5102-4BD5-A728-E01E6ACB3A6D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3698374" y="5559954"/>
                <a:ext cx="1296360" cy="34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2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6F9E41B6-B69B-4BEA-9E6D-B270FC9573B9}"/>
                  </a:ext>
                </a:extLst>
              </p14:cNvPr>
              <p14:cNvContentPartPr/>
              <p14:nvPr/>
            </p14:nvContentPartPr>
            <p14:xfrm>
              <a:off x="7782574" y="6045594"/>
              <a:ext cx="1513080" cy="14580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6F9E41B6-B69B-4BEA-9E6D-B270FC9573B9}"/>
                  </a:ext>
                </a:extLst>
              </p:cNvPr>
              <p:cNvPicPr/>
              <p:nvPr/>
            </p:nvPicPr>
            <p:blipFill>
              <a:blip r:embed="rId373"/>
              <a:stretch>
                <a:fillRect/>
              </a:stretch>
            </p:blipFill>
            <p:spPr>
              <a:xfrm>
                <a:off x="7728574" y="5937954"/>
                <a:ext cx="1620720" cy="3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4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2F3F5180-2B82-4E15-90E9-4EAA02CFB7F7}"/>
                  </a:ext>
                </a:extLst>
              </p14:cNvPr>
              <p14:cNvContentPartPr/>
              <p14:nvPr/>
            </p14:nvContentPartPr>
            <p14:xfrm>
              <a:off x="743134" y="222594"/>
              <a:ext cx="2471760" cy="118008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2F3F5180-2B82-4E15-90E9-4EAA02CFB7F7}"/>
                  </a:ext>
                </a:extLst>
              </p:cNvPr>
              <p:cNvPicPr/>
              <p:nvPr/>
            </p:nvPicPr>
            <p:blipFill>
              <a:blip r:embed="rId375"/>
              <a:stretch>
                <a:fillRect/>
              </a:stretch>
            </p:blipFill>
            <p:spPr>
              <a:xfrm>
                <a:off x="689134" y="114954"/>
                <a:ext cx="2579400" cy="139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6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535B8870-672B-4D17-B063-80D92D17535A}"/>
                  </a:ext>
                </a:extLst>
              </p14:cNvPr>
              <p14:cNvContentPartPr/>
              <p14:nvPr/>
            </p14:nvContentPartPr>
            <p14:xfrm>
              <a:off x="1509214" y="2857434"/>
              <a:ext cx="1306440" cy="104580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535B8870-672B-4D17-B063-80D92D17535A}"/>
                  </a:ext>
                </a:extLst>
              </p:cNvPr>
              <p:cNvPicPr/>
              <p:nvPr/>
            </p:nvPicPr>
            <p:blipFill>
              <a:blip r:embed="rId377"/>
              <a:stretch>
                <a:fillRect/>
              </a:stretch>
            </p:blipFill>
            <p:spPr>
              <a:xfrm>
                <a:off x="1455214" y="2749794"/>
                <a:ext cx="1414080" cy="12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AC509A95-EDDC-48BC-B6ED-AA66B1903988}"/>
                  </a:ext>
                </a:extLst>
              </p14:cNvPr>
              <p14:cNvContentPartPr/>
              <p14:nvPr/>
            </p14:nvContentPartPr>
            <p14:xfrm>
              <a:off x="3428014" y="4987914"/>
              <a:ext cx="1776960" cy="119628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AC509A95-EDDC-48BC-B6ED-AA66B1903988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3374014" y="4880274"/>
                <a:ext cx="1884600" cy="141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9654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2BCF0-3B99-49AF-BE76-EF1BD3DB6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235" y="176935"/>
            <a:ext cx="5084619" cy="732848"/>
          </a:xfrm>
        </p:spPr>
        <p:txBody>
          <a:bodyPr/>
          <a:lstStyle/>
          <a:p>
            <a:r>
              <a:rPr lang="en-US" dirty="0"/>
              <a:t>Repository Pattern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78ACBE4-04A5-432E-A9BF-44F050FA258B}"/>
                  </a:ext>
                </a:extLst>
              </p14:cNvPr>
              <p14:cNvContentPartPr/>
              <p14:nvPr/>
            </p14:nvContentPartPr>
            <p14:xfrm>
              <a:off x="3375702" y="1757753"/>
              <a:ext cx="3178080" cy="833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78ACBE4-04A5-432E-A9BF-44F050FA25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66702" y="1748753"/>
                <a:ext cx="3195720" cy="85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A3D5A8A-1DD2-478C-B442-566DF624E656}"/>
                  </a:ext>
                </a:extLst>
              </p14:cNvPr>
              <p14:cNvContentPartPr/>
              <p14:nvPr/>
            </p14:nvContentPartPr>
            <p14:xfrm>
              <a:off x="3254382" y="2993633"/>
              <a:ext cx="3548160" cy="9309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A3D5A8A-1DD2-478C-B442-566DF624E65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00382" y="2885633"/>
                <a:ext cx="3655800" cy="11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3052F01-8F97-4CC9-B264-C22606FC7306}"/>
                  </a:ext>
                </a:extLst>
              </p14:cNvPr>
              <p14:cNvContentPartPr/>
              <p14:nvPr/>
            </p14:nvContentPartPr>
            <p14:xfrm>
              <a:off x="3194982" y="4621553"/>
              <a:ext cx="3527640" cy="992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3052F01-8F97-4CC9-B264-C22606FC730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40982" y="4513553"/>
                <a:ext cx="3635280" cy="12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F8C31B7-2A59-4473-9463-9621240825BC}"/>
                  </a:ext>
                </a:extLst>
              </p14:cNvPr>
              <p14:cNvContentPartPr/>
              <p14:nvPr/>
            </p14:nvContentPartPr>
            <p14:xfrm>
              <a:off x="3362022" y="1675673"/>
              <a:ext cx="3199680" cy="9007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F8C31B7-2A59-4473-9463-9621240825B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08382" y="1567673"/>
                <a:ext cx="3307320" cy="111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048AFEA2-EE0D-448A-8F1E-485BC7966681}"/>
              </a:ext>
            </a:extLst>
          </p:cNvPr>
          <p:cNvGrpSpPr/>
          <p:nvPr/>
        </p:nvGrpSpPr>
        <p:grpSpPr>
          <a:xfrm>
            <a:off x="5613102" y="3359393"/>
            <a:ext cx="833760" cy="546480"/>
            <a:chOff x="5613102" y="3359393"/>
            <a:chExt cx="833760" cy="54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C291391-C3B6-4C59-A689-1B0207F1A773}"/>
                    </a:ext>
                  </a:extLst>
                </p14:cNvPr>
                <p14:cNvContentPartPr/>
                <p14:nvPr/>
              </p14:nvContentPartPr>
              <p14:xfrm>
                <a:off x="5613102" y="3359393"/>
                <a:ext cx="26640" cy="3942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C291391-C3B6-4C59-A689-1B0207F1A77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604102" y="3350393"/>
                  <a:ext cx="4428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60BCBFA-13FD-4BF0-823B-E7BC6E714647}"/>
                    </a:ext>
                  </a:extLst>
                </p14:cNvPr>
                <p14:cNvContentPartPr/>
                <p14:nvPr/>
              </p14:nvContentPartPr>
              <p14:xfrm>
                <a:off x="5751342" y="3583313"/>
                <a:ext cx="103680" cy="162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60BCBFA-13FD-4BF0-823B-E7BC6E71464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742342" y="3574313"/>
                  <a:ext cx="1213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AEBEA7E-80C8-4E37-9665-EEE8462C20CF}"/>
                    </a:ext>
                  </a:extLst>
                </p14:cNvPr>
                <p14:cNvContentPartPr/>
                <p14:nvPr/>
              </p14:nvContentPartPr>
              <p14:xfrm>
                <a:off x="5880222" y="3594113"/>
                <a:ext cx="165600" cy="3117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AEBEA7E-80C8-4E37-9665-EEE8462C20C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871582" y="3585473"/>
                  <a:ext cx="18324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181A41F-2FA3-4783-8CA8-4AFB0D0250E7}"/>
                    </a:ext>
                  </a:extLst>
                </p14:cNvPr>
                <p14:cNvContentPartPr/>
                <p14:nvPr/>
              </p14:nvContentPartPr>
              <p14:xfrm>
                <a:off x="6113142" y="3592313"/>
                <a:ext cx="11880" cy="1512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181A41F-2FA3-4783-8CA8-4AFB0D0250E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104502" y="3583673"/>
                  <a:ext cx="295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22F574A-7248-4442-BBAF-9CFDDCBA388E}"/>
                    </a:ext>
                  </a:extLst>
                </p14:cNvPr>
                <p14:cNvContentPartPr/>
                <p14:nvPr/>
              </p14:nvContentPartPr>
              <p14:xfrm>
                <a:off x="6269382" y="3581153"/>
                <a:ext cx="177480" cy="1677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22F574A-7248-4442-BBAF-9CFDDCBA388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260382" y="3572153"/>
                  <a:ext cx="1951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7F25416-BDCF-442C-B929-B0F9EEE37185}"/>
                    </a:ext>
                  </a:extLst>
                </p14:cNvPr>
                <p14:cNvContentPartPr/>
                <p14:nvPr/>
              </p14:nvContentPartPr>
              <p14:xfrm>
                <a:off x="6089382" y="3377393"/>
                <a:ext cx="12600" cy="446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7F25416-BDCF-442C-B929-B0F9EEE3718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080382" y="3368393"/>
                  <a:ext cx="30240" cy="62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2F8BB23E-6B05-434D-B4E7-8A0420279A5E}"/>
                  </a:ext>
                </a:extLst>
              </p14:cNvPr>
              <p14:cNvContentPartPr/>
              <p14:nvPr/>
            </p14:nvContentPartPr>
            <p14:xfrm>
              <a:off x="4559742" y="3463433"/>
              <a:ext cx="136080" cy="2901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2F8BB23E-6B05-434D-B4E7-8A0420279A5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551102" y="3454433"/>
                <a:ext cx="153720" cy="30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202EFFB3-B0E9-4139-9577-4A54BC0B8271}"/>
              </a:ext>
            </a:extLst>
          </p:cNvPr>
          <p:cNvGrpSpPr/>
          <p:nvPr/>
        </p:nvGrpSpPr>
        <p:grpSpPr>
          <a:xfrm>
            <a:off x="6823062" y="1213793"/>
            <a:ext cx="1577880" cy="1250280"/>
            <a:chOff x="6823062" y="1213793"/>
            <a:chExt cx="1577880" cy="125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3D6EF1E-48B3-4F0F-9DDF-D3CFC96E4A71}"/>
                    </a:ext>
                  </a:extLst>
                </p14:cNvPr>
                <p14:cNvContentPartPr/>
                <p14:nvPr/>
              </p14:nvContentPartPr>
              <p14:xfrm>
                <a:off x="6823062" y="1737593"/>
                <a:ext cx="144360" cy="3070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3D6EF1E-48B3-4F0F-9DDF-D3CFC96E4A7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814422" y="1728593"/>
                  <a:ext cx="16200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D8E5631-7D84-477B-A889-C5577F3F28AA}"/>
                    </a:ext>
                  </a:extLst>
                </p14:cNvPr>
                <p14:cNvContentPartPr/>
                <p14:nvPr/>
              </p14:nvContentPartPr>
              <p14:xfrm>
                <a:off x="6992622" y="1800953"/>
                <a:ext cx="211680" cy="1188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D8E5631-7D84-477B-A889-C5577F3F28A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983622" y="1792313"/>
                  <a:ext cx="2293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C5E2A3F-B13C-4057-90A0-73638D03C7D8}"/>
                    </a:ext>
                  </a:extLst>
                </p14:cNvPr>
                <p14:cNvContentPartPr/>
                <p14:nvPr/>
              </p14:nvContentPartPr>
              <p14:xfrm>
                <a:off x="7261902" y="1709153"/>
                <a:ext cx="118440" cy="1656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C5E2A3F-B13C-4057-90A0-73638D03C7D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252902" y="1700513"/>
                  <a:ext cx="1360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421DF2D-6EEB-4E47-9886-01B220F9B6A4}"/>
                    </a:ext>
                  </a:extLst>
                </p14:cNvPr>
                <p14:cNvContentPartPr/>
                <p14:nvPr/>
              </p14:nvContentPartPr>
              <p14:xfrm>
                <a:off x="7500582" y="1629953"/>
                <a:ext cx="66600" cy="4377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421DF2D-6EEB-4E47-9886-01B220F9B6A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491582" y="1621313"/>
                  <a:ext cx="8424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2EB3A42-7291-4A15-A1DB-C7E080410F12}"/>
                    </a:ext>
                  </a:extLst>
                </p14:cNvPr>
                <p14:cNvContentPartPr/>
                <p14:nvPr/>
              </p14:nvContentPartPr>
              <p14:xfrm>
                <a:off x="7391142" y="1689353"/>
                <a:ext cx="157320" cy="1882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2EB3A42-7291-4A15-A1DB-C7E080410F1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382502" y="1680353"/>
                  <a:ext cx="17496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D19C16E-87E8-45C8-B980-8F0C4EFEB306}"/>
                    </a:ext>
                  </a:extLst>
                </p14:cNvPr>
                <p14:cNvContentPartPr/>
                <p14:nvPr/>
              </p14:nvContentPartPr>
              <p14:xfrm>
                <a:off x="7620462" y="1389833"/>
                <a:ext cx="153000" cy="4294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D19C16E-87E8-45C8-B980-8F0C4EFEB30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611822" y="1380833"/>
                  <a:ext cx="17064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6E83BDF-EB11-4D4D-A16C-EBFAFDEF5805}"/>
                    </a:ext>
                  </a:extLst>
                </p14:cNvPr>
                <p14:cNvContentPartPr/>
                <p14:nvPr/>
              </p14:nvContentPartPr>
              <p14:xfrm>
                <a:off x="7859142" y="1613033"/>
                <a:ext cx="61920" cy="1530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6E83BDF-EB11-4D4D-A16C-EBFAFDEF580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850142" y="1604393"/>
                  <a:ext cx="795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71EA15D-71F1-4420-8B1F-0CF38938E416}"/>
                    </a:ext>
                  </a:extLst>
                </p14:cNvPr>
                <p14:cNvContentPartPr/>
                <p14:nvPr/>
              </p14:nvContentPartPr>
              <p14:xfrm>
                <a:off x="7818102" y="1483793"/>
                <a:ext cx="7560" cy="244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71EA15D-71F1-4420-8B1F-0CF38938E41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809462" y="1475153"/>
                  <a:ext cx="252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7714400-7C38-48E9-BF7F-94ADA5312C29}"/>
                    </a:ext>
                  </a:extLst>
                </p14:cNvPr>
                <p14:cNvContentPartPr/>
                <p14:nvPr/>
              </p14:nvContentPartPr>
              <p14:xfrm>
                <a:off x="7881462" y="1350233"/>
                <a:ext cx="87480" cy="3427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7714400-7C38-48E9-BF7F-94ADA5312C2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872462" y="1341233"/>
                  <a:ext cx="10512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B857201-FEAE-452D-A3FC-A77E4CD7D719}"/>
                    </a:ext>
                  </a:extLst>
                </p14:cNvPr>
                <p14:cNvContentPartPr/>
                <p14:nvPr/>
              </p14:nvContentPartPr>
              <p14:xfrm>
                <a:off x="7987662" y="1213793"/>
                <a:ext cx="176400" cy="4492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B857201-FEAE-452D-A3FC-A77E4CD7D71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978662" y="1205153"/>
                  <a:ext cx="19404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DD3CA7D-7F9F-4D27-8939-7575EDFD0AD8}"/>
                    </a:ext>
                  </a:extLst>
                </p14:cNvPr>
                <p14:cNvContentPartPr/>
                <p14:nvPr/>
              </p14:nvContentPartPr>
              <p14:xfrm>
                <a:off x="8211222" y="1489553"/>
                <a:ext cx="189720" cy="1306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DD3CA7D-7F9F-4D27-8939-7575EDFD0AD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202582" y="1480913"/>
                  <a:ext cx="2073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5EDDE57-6890-4F75-AF4D-924CCF0C915E}"/>
                    </a:ext>
                  </a:extLst>
                </p14:cNvPr>
                <p14:cNvContentPartPr/>
                <p14:nvPr/>
              </p14:nvContentPartPr>
              <p14:xfrm>
                <a:off x="7640622" y="1445273"/>
                <a:ext cx="453600" cy="1123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5EDDE57-6890-4F75-AF4D-924CCF0C915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631982" y="1436633"/>
                  <a:ext cx="47124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0904504-63A6-4018-B79D-6BA30A786D46}"/>
                    </a:ext>
                  </a:extLst>
                </p14:cNvPr>
                <p14:cNvContentPartPr/>
                <p14:nvPr/>
              </p14:nvContentPartPr>
              <p14:xfrm>
                <a:off x="6958422" y="2233313"/>
                <a:ext cx="237960" cy="1832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0904504-63A6-4018-B79D-6BA30A786D4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949782" y="2224313"/>
                  <a:ext cx="2556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1C6B0F5-2F18-4199-A0D4-E84F3C65EEC2}"/>
                    </a:ext>
                  </a:extLst>
                </p14:cNvPr>
                <p14:cNvContentPartPr/>
                <p14:nvPr/>
              </p14:nvContentPartPr>
              <p14:xfrm>
                <a:off x="7270542" y="2205953"/>
                <a:ext cx="93240" cy="1378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1C6B0F5-2F18-4199-A0D4-E84F3C65EEC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261542" y="2196953"/>
                  <a:ext cx="1108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DB27C4D-93AC-4CA1-A43F-8570386C961C}"/>
                    </a:ext>
                  </a:extLst>
                </p14:cNvPr>
                <p14:cNvContentPartPr/>
                <p14:nvPr/>
              </p14:nvContentPartPr>
              <p14:xfrm>
                <a:off x="7373862" y="2196953"/>
                <a:ext cx="147600" cy="2671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DB27C4D-93AC-4CA1-A43F-8570386C961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365222" y="2188313"/>
                  <a:ext cx="16524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04194E9-E933-460A-BC4F-9D8420FA4890}"/>
                    </a:ext>
                  </a:extLst>
                </p14:cNvPr>
                <p14:cNvContentPartPr/>
                <p14:nvPr/>
              </p14:nvContentPartPr>
              <p14:xfrm>
                <a:off x="7583742" y="2180753"/>
                <a:ext cx="12600" cy="1306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04194E9-E933-460A-BC4F-9D8420FA489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574742" y="2171753"/>
                  <a:ext cx="302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44F7594-2E4E-4147-98AC-9DE5210F97EF}"/>
                    </a:ext>
                  </a:extLst>
                </p14:cNvPr>
                <p14:cNvContentPartPr/>
                <p14:nvPr/>
              </p14:nvContentPartPr>
              <p14:xfrm>
                <a:off x="7506702" y="1990313"/>
                <a:ext cx="34920" cy="532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44F7594-2E4E-4147-98AC-9DE5210F97E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497702" y="1981313"/>
                  <a:ext cx="525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B04C0DF-4E41-4F74-8318-74371B284C1D}"/>
                    </a:ext>
                  </a:extLst>
                </p14:cNvPr>
                <p14:cNvContentPartPr/>
                <p14:nvPr/>
              </p14:nvContentPartPr>
              <p14:xfrm>
                <a:off x="7657182" y="2058713"/>
                <a:ext cx="246960" cy="1288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B04C0DF-4E41-4F74-8318-74371B284C1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648182" y="2050073"/>
                  <a:ext cx="264600" cy="14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F9A428C5-E431-4652-A772-DDB0F2E42433}"/>
              </a:ext>
            </a:extLst>
          </p:cNvPr>
          <p:cNvGrpSpPr/>
          <p:nvPr/>
        </p:nvGrpSpPr>
        <p:grpSpPr>
          <a:xfrm>
            <a:off x="6964182" y="2771153"/>
            <a:ext cx="2327400" cy="1315080"/>
            <a:chOff x="6964182" y="2771153"/>
            <a:chExt cx="2327400" cy="131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A3DF6F9-73DC-4C9A-B01E-B4AC08682B95}"/>
                    </a:ext>
                  </a:extLst>
                </p14:cNvPr>
                <p14:cNvContentPartPr/>
                <p14:nvPr/>
              </p14:nvContentPartPr>
              <p14:xfrm>
                <a:off x="6964182" y="3144113"/>
                <a:ext cx="91800" cy="3308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A3DF6F9-73DC-4C9A-B01E-B4AC08682B9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955542" y="3135473"/>
                  <a:ext cx="10944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2659C2F-04C8-4C04-9AD4-BA160CFA5900}"/>
                    </a:ext>
                  </a:extLst>
                </p14:cNvPr>
                <p14:cNvContentPartPr/>
                <p14:nvPr/>
              </p14:nvContentPartPr>
              <p14:xfrm>
                <a:off x="7120782" y="3027113"/>
                <a:ext cx="106920" cy="4201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2659C2F-04C8-4C04-9AD4-BA160CFA590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111782" y="3018113"/>
                  <a:ext cx="12456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05205A6-ED31-4BB6-96F8-6E2B22745CF7}"/>
                    </a:ext>
                  </a:extLst>
                </p14:cNvPr>
                <p14:cNvContentPartPr/>
                <p14:nvPr/>
              </p14:nvContentPartPr>
              <p14:xfrm>
                <a:off x="7021062" y="3234833"/>
                <a:ext cx="152280" cy="792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05205A6-ED31-4BB6-96F8-6E2B22745CF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012422" y="3225833"/>
                  <a:ext cx="16992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925009A-5CB4-42AF-BE62-846EF5E5661E}"/>
                    </a:ext>
                  </a:extLst>
                </p14:cNvPr>
                <p14:cNvContentPartPr/>
                <p14:nvPr/>
              </p14:nvContentPartPr>
              <p14:xfrm>
                <a:off x="7307982" y="3173633"/>
                <a:ext cx="266040" cy="1969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925009A-5CB4-42AF-BE62-846EF5E5661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299342" y="3164993"/>
                  <a:ext cx="2836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4BCA063-64C7-43FA-B3E5-8530D8B9F6E1}"/>
                    </a:ext>
                  </a:extLst>
                </p14:cNvPr>
                <p14:cNvContentPartPr/>
                <p14:nvPr/>
              </p14:nvContentPartPr>
              <p14:xfrm>
                <a:off x="7543782" y="3214313"/>
                <a:ext cx="156240" cy="1497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4BCA063-64C7-43FA-B3E5-8530D8B9F6E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535142" y="3205313"/>
                  <a:ext cx="1738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B9D1472-FD85-4513-9754-D8116E6695A9}"/>
                    </a:ext>
                  </a:extLst>
                </p14:cNvPr>
                <p14:cNvContentPartPr/>
                <p14:nvPr/>
              </p14:nvContentPartPr>
              <p14:xfrm>
                <a:off x="7770582" y="3137993"/>
                <a:ext cx="50760" cy="2160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B9D1472-FD85-4513-9754-D8116E6695A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761582" y="3128993"/>
                  <a:ext cx="6840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B5204C7-1E2F-43AD-86B3-7B3D95F07D5A}"/>
                    </a:ext>
                  </a:extLst>
                </p14:cNvPr>
                <p14:cNvContentPartPr/>
                <p14:nvPr/>
              </p14:nvContentPartPr>
              <p14:xfrm>
                <a:off x="7946622" y="3018113"/>
                <a:ext cx="102600" cy="5677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B5204C7-1E2F-43AD-86B3-7B3D95F07D5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937622" y="3009473"/>
                  <a:ext cx="120240" cy="58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9E4EA0D-E2D1-4126-8469-B6A1C332298E}"/>
                    </a:ext>
                  </a:extLst>
                </p14:cNvPr>
                <p14:cNvContentPartPr/>
                <p14:nvPr/>
              </p14:nvContentPartPr>
              <p14:xfrm>
                <a:off x="7890462" y="3110993"/>
                <a:ext cx="122040" cy="2433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9E4EA0D-E2D1-4126-8469-B6A1C332298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881822" y="3101993"/>
                  <a:ext cx="13968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9469B45-A337-44A0-BC34-00F631F717AE}"/>
                    </a:ext>
                  </a:extLst>
                </p14:cNvPr>
                <p14:cNvContentPartPr/>
                <p14:nvPr/>
              </p14:nvContentPartPr>
              <p14:xfrm>
                <a:off x="8164782" y="2803193"/>
                <a:ext cx="126720" cy="4442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9469B45-A337-44A0-BC34-00F631F717A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155782" y="2794553"/>
                  <a:ext cx="14436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685568CA-BA79-4F74-8A02-A9AB01F5F408}"/>
                    </a:ext>
                  </a:extLst>
                </p14:cNvPr>
                <p14:cNvContentPartPr/>
                <p14:nvPr/>
              </p14:nvContentPartPr>
              <p14:xfrm>
                <a:off x="8351982" y="2943233"/>
                <a:ext cx="41760" cy="2653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685568CA-BA79-4F74-8A02-A9AB01F5F40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342982" y="2934233"/>
                  <a:ext cx="5940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9088A7A-E966-459D-A2D6-FAFA134E9695}"/>
                    </a:ext>
                  </a:extLst>
                </p14:cNvPr>
                <p14:cNvContentPartPr/>
                <p14:nvPr/>
              </p14:nvContentPartPr>
              <p14:xfrm>
                <a:off x="8469342" y="2771153"/>
                <a:ext cx="162720" cy="4932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9088A7A-E966-459D-A2D6-FAFA134E969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460702" y="2762513"/>
                  <a:ext cx="180360" cy="51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4CCAB4D-E4DB-4306-9876-5ED7C7B12C3F}"/>
                    </a:ext>
                  </a:extLst>
                </p14:cNvPr>
                <p14:cNvContentPartPr/>
                <p14:nvPr/>
              </p14:nvContentPartPr>
              <p14:xfrm>
                <a:off x="8422542" y="3043313"/>
                <a:ext cx="215280" cy="252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4CCAB4D-E4DB-4306-9876-5ED7C7B12C3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413542" y="3034673"/>
                  <a:ext cx="2329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890D995-CBA2-4E1B-B6CC-E94899155330}"/>
                    </a:ext>
                  </a:extLst>
                </p14:cNvPr>
                <p14:cNvContentPartPr/>
                <p14:nvPr/>
              </p14:nvContentPartPr>
              <p14:xfrm>
                <a:off x="8642502" y="2861153"/>
                <a:ext cx="185040" cy="3650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890D995-CBA2-4E1B-B6CC-E9489915533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633862" y="2852513"/>
                  <a:ext cx="20268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5BF044C-FBDD-4A8C-B5D9-0DF3CAE7AEE7}"/>
                    </a:ext>
                  </a:extLst>
                </p14:cNvPr>
                <p14:cNvContentPartPr/>
                <p14:nvPr/>
              </p14:nvContentPartPr>
              <p14:xfrm>
                <a:off x="8735382" y="2816153"/>
                <a:ext cx="74160" cy="3459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5BF044C-FBDD-4A8C-B5D9-0DF3CAE7AEE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726382" y="2807153"/>
                  <a:ext cx="9180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0030B62-8B28-4862-8807-20C56246CDB5}"/>
                    </a:ext>
                  </a:extLst>
                </p14:cNvPr>
                <p14:cNvContentPartPr/>
                <p14:nvPr/>
              </p14:nvContentPartPr>
              <p14:xfrm>
                <a:off x="8903142" y="3037913"/>
                <a:ext cx="171360" cy="1508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0030B62-8B28-4862-8807-20C56246CDB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894142" y="3029273"/>
                  <a:ext cx="1890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7A981AD-4552-4C64-B439-53F937B1CBF6}"/>
                    </a:ext>
                  </a:extLst>
                </p14:cNvPr>
                <p14:cNvContentPartPr/>
                <p14:nvPr/>
              </p14:nvContentPartPr>
              <p14:xfrm>
                <a:off x="9094662" y="3046193"/>
                <a:ext cx="196920" cy="3121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7A981AD-4552-4C64-B439-53F937B1CBF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085662" y="3037553"/>
                  <a:ext cx="21456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AB9D7F9E-69D3-4700-8B7C-8CC77D946237}"/>
                    </a:ext>
                  </a:extLst>
                </p14:cNvPr>
                <p14:cNvContentPartPr/>
                <p14:nvPr/>
              </p14:nvContentPartPr>
              <p14:xfrm>
                <a:off x="7032582" y="3652073"/>
                <a:ext cx="309960" cy="3427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AB9D7F9E-69D3-4700-8B7C-8CC77D94623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023582" y="3643433"/>
                  <a:ext cx="32760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45595BA8-B580-4002-B2EA-53EC9DEED79C}"/>
                    </a:ext>
                  </a:extLst>
                </p14:cNvPr>
                <p14:cNvContentPartPr/>
                <p14:nvPr/>
              </p14:nvContentPartPr>
              <p14:xfrm>
                <a:off x="7369902" y="3775553"/>
                <a:ext cx="119520" cy="1756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45595BA8-B580-4002-B2EA-53EC9DEED79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361262" y="3766913"/>
                  <a:ext cx="1371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DD79B7F-4BBA-40D9-AE31-8DCE5B7EBFB2}"/>
                    </a:ext>
                  </a:extLst>
                </p14:cNvPr>
                <p14:cNvContentPartPr/>
                <p14:nvPr/>
              </p14:nvContentPartPr>
              <p14:xfrm>
                <a:off x="7560702" y="3741713"/>
                <a:ext cx="194760" cy="3445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DD79B7F-4BBA-40D9-AE31-8DCE5B7EBFB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551702" y="3732713"/>
                  <a:ext cx="21240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6781F299-54E1-4019-AFF6-77D4FF7B4A36}"/>
                    </a:ext>
                  </a:extLst>
                </p14:cNvPr>
                <p14:cNvContentPartPr/>
                <p14:nvPr/>
              </p14:nvContentPartPr>
              <p14:xfrm>
                <a:off x="7789302" y="3678353"/>
                <a:ext cx="48600" cy="2199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6781F299-54E1-4019-AFF6-77D4FF7B4A3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780662" y="3669353"/>
                  <a:ext cx="6624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E7AE53D-15FE-4EC9-B843-7A33DA156D2F}"/>
                    </a:ext>
                  </a:extLst>
                </p14:cNvPr>
                <p14:cNvContentPartPr/>
                <p14:nvPr/>
              </p14:nvContentPartPr>
              <p14:xfrm>
                <a:off x="7728462" y="3510593"/>
                <a:ext cx="37440" cy="831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E7AE53D-15FE-4EC9-B843-7A33DA156D2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719462" y="3501953"/>
                  <a:ext cx="550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FC4EB9E4-EE26-4461-A017-EE6EC1640D6F}"/>
                    </a:ext>
                  </a:extLst>
                </p14:cNvPr>
                <p14:cNvContentPartPr/>
                <p14:nvPr/>
              </p14:nvContentPartPr>
              <p14:xfrm>
                <a:off x="7957422" y="3605273"/>
                <a:ext cx="214920" cy="2480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FC4EB9E4-EE26-4461-A017-EE6EC1640D6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948422" y="3596633"/>
                  <a:ext cx="232560" cy="26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45E697B0-0684-40D2-8F79-73260814E472}"/>
              </a:ext>
            </a:extLst>
          </p:cNvPr>
          <p:cNvGrpSpPr/>
          <p:nvPr/>
        </p:nvGrpSpPr>
        <p:grpSpPr>
          <a:xfrm>
            <a:off x="2696382" y="286073"/>
            <a:ext cx="3743280" cy="2674080"/>
            <a:chOff x="2696382" y="286073"/>
            <a:chExt cx="3743280" cy="267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75473A5-81D3-4305-B213-4E8AA93DB191}"/>
                    </a:ext>
                  </a:extLst>
                </p14:cNvPr>
                <p14:cNvContentPartPr/>
                <p14:nvPr/>
              </p14:nvContentPartPr>
              <p14:xfrm>
                <a:off x="3892302" y="1912913"/>
                <a:ext cx="271800" cy="4496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75473A5-81D3-4305-B213-4E8AA93DB19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883302" y="1904273"/>
                  <a:ext cx="28944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41D86A8-C89C-47B9-B56E-8D4124576B99}"/>
                    </a:ext>
                  </a:extLst>
                </p14:cNvPr>
                <p14:cNvContentPartPr/>
                <p14:nvPr/>
              </p14:nvContentPartPr>
              <p14:xfrm>
                <a:off x="4241502" y="2111273"/>
                <a:ext cx="149040" cy="230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41D86A8-C89C-47B9-B56E-8D4124576B9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232502" y="2102273"/>
                  <a:ext cx="1666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2B60CE5-DF68-4B97-8B90-E8EFC7A7863F}"/>
                    </a:ext>
                  </a:extLst>
                </p14:cNvPr>
                <p14:cNvContentPartPr/>
                <p14:nvPr/>
              </p14:nvContentPartPr>
              <p14:xfrm>
                <a:off x="4414662" y="2115593"/>
                <a:ext cx="176400" cy="1749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2B60CE5-DF68-4B97-8B90-E8EFC7A7863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405662" y="2106953"/>
                  <a:ext cx="1940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7BA8A0C-D275-41B8-8720-50EC59BA0A65}"/>
                    </a:ext>
                  </a:extLst>
                </p14:cNvPr>
                <p14:cNvContentPartPr/>
                <p14:nvPr/>
              </p14:nvContentPartPr>
              <p14:xfrm>
                <a:off x="4679982" y="2109473"/>
                <a:ext cx="107640" cy="183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7BA8A0C-D275-41B8-8720-50EC59BA0A6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671342" y="2100833"/>
                  <a:ext cx="1252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5A7EBBD-F88B-45C1-99A9-5A92F03CEDFC}"/>
                    </a:ext>
                  </a:extLst>
                </p14:cNvPr>
                <p14:cNvContentPartPr/>
                <p14:nvPr/>
              </p14:nvContentPartPr>
              <p14:xfrm>
                <a:off x="5132142" y="2006153"/>
                <a:ext cx="43920" cy="334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5A7EBBD-F88B-45C1-99A9-5A92F03CEDF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123502" y="1997513"/>
                  <a:ext cx="6156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67164CC-10B0-4676-A797-7B5F73DCF4AC}"/>
                    </a:ext>
                  </a:extLst>
                </p14:cNvPr>
                <p14:cNvContentPartPr/>
                <p14:nvPr/>
              </p14:nvContentPartPr>
              <p14:xfrm>
                <a:off x="4955022" y="1966913"/>
                <a:ext cx="297720" cy="388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67164CC-10B0-4676-A797-7B5F73DCF4A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946382" y="1958273"/>
                  <a:ext cx="3153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E875CDC-080F-4553-81A8-B8ED65F2B228}"/>
                    </a:ext>
                  </a:extLst>
                </p14:cNvPr>
                <p14:cNvContentPartPr/>
                <p14:nvPr/>
              </p14:nvContentPartPr>
              <p14:xfrm>
                <a:off x="4991742" y="2280473"/>
                <a:ext cx="302400" cy="403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E875CDC-080F-4553-81A8-B8ED65F2B22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982742" y="2271473"/>
                  <a:ext cx="32004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1DDE351-8226-42BE-A77C-D8BE09526CE5}"/>
                    </a:ext>
                  </a:extLst>
                </p14:cNvPr>
                <p14:cNvContentPartPr/>
                <p14:nvPr/>
              </p14:nvContentPartPr>
              <p14:xfrm>
                <a:off x="5409342" y="2147633"/>
                <a:ext cx="261000" cy="177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1DDE351-8226-42BE-A77C-D8BE09526CE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400342" y="2138993"/>
                  <a:ext cx="2786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FA98DD6-5E8F-47DF-B634-F8319BC22B1F}"/>
                    </a:ext>
                  </a:extLst>
                </p14:cNvPr>
                <p14:cNvContentPartPr/>
                <p14:nvPr/>
              </p14:nvContentPartPr>
              <p14:xfrm>
                <a:off x="5767902" y="1919753"/>
                <a:ext cx="74160" cy="481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FA98DD6-5E8F-47DF-B634-F8319BC22B1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759262" y="1910753"/>
                  <a:ext cx="91800" cy="49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3B43AEA-F772-480A-B8C2-A49469342C1E}"/>
                    </a:ext>
                  </a:extLst>
                </p14:cNvPr>
                <p14:cNvContentPartPr/>
                <p14:nvPr/>
              </p14:nvContentPartPr>
              <p14:xfrm>
                <a:off x="5636862" y="2144393"/>
                <a:ext cx="311040" cy="252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3B43AEA-F772-480A-B8C2-A49469342C1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627862" y="2135753"/>
                  <a:ext cx="3286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1729889-FE1F-42B0-938E-42261E1A98B8}"/>
                    </a:ext>
                  </a:extLst>
                </p14:cNvPr>
                <p14:cNvContentPartPr/>
                <p14:nvPr/>
              </p14:nvContentPartPr>
              <p14:xfrm>
                <a:off x="5961582" y="2162393"/>
                <a:ext cx="96480" cy="1774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1729889-FE1F-42B0-938E-42261E1A98B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952942" y="2153393"/>
                  <a:ext cx="1141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75ADBA2-1F78-460D-89BA-A3186A61EDE7}"/>
                    </a:ext>
                  </a:extLst>
                </p14:cNvPr>
                <p14:cNvContentPartPr/>
                <p14:nvPr/>
              </p14:nvContentPartPr>
              <p14:xfrm>
                <a:off x="6117462" y="1904993"/>
                <a:ext cx="173880" cy="5558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75ADBA2-1F78-460D-89BA-A3186A61EDE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108822" y="1895993"/>
                  <a:ext cx="191520" cy="57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EBE99D7-B846-4DD1-B334-F5DBACC37EFA}"/>
                    </a:ext>
                  </a:extLst>
                </p14:cNvPr>
                <p14:cNvContentPartPr/>
                <p14:nvPr/>
              </p14:nvContentPartPr>
              <p14:xfrm>
                <a:off x="6102702" y="2216753"/>
                <a:ext cx="151920" cy="853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EBE99D7-B846-4DD1-B334-F5DBACC37EF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093702" y="2207753"/>
                  <a:ext cx="1695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0FD185C-2641-4D27-8156-A23F9CB3B78A}"/>
                    </a:ext>
                  </a:extLst>
                </p14:cNvPr>
                <p14:cNvContentPartPr/>
                <p14:nvPr/>
              </p14:nvContentPartPr>
              <p14:xfrm>
                <a:off x="6280182" y="2234393"/>
                <a:ext cx="159480" cy="1580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0FD185C-2641-4D27-8156-A23F9CB3B78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271182" y="2225753"/>
                  <a:ext cx="1771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D67CE41-BDA1-403D-8B0C-E3D42148C954}"/>
                    </a:ext>
                  </a:extLst>
                </p14:cNvPr>
                <p14:cNvContentPartPr/>
                <p14:nvPr/>
              </p14:nvContentPartPr>
              <p14:xfrm>
                <a:off x="4690782" y="286073"/>
                <a:ext cx="1532160" cy="10213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D67CE41-BDA1-403D-8B0C-E3D42148C95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681782" y="277433"/>
                  <a:ext cx="1549800" cy="10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880E980-8955-437F-A468-DA59F3643044}"/>
                    </a:ext>
                  </a:extLst>
                </p14:cNvPr>
                <p14:cNvContentPartPr/>
                <p14:nvPr/>
              </p14:nvContentPartPr>
              <p14:xfrm>
                <a:off x="4839102" y="912473"/>
                <a:ext cx="73080" cy="928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880E980-8955-437F-A468-DA59F364304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830102" y="903473"/>
                  <a:ext cx="907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816A973-9C77-46E7-8DD2-28C3C6E1419A}"/>
                    </a:ext>
                  </a:extLst>
                </p14:cNvPr>
                <p14:cNvContentPartPr/>
                <p14:nvPr/>
              </p14:nvContentPartPr>
              <p14:xfrm>
                <a:off x="5031702" y="869633"/>
                <a:ext cx="360" cy="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816A973-9C77-46E7-8DD2-28C3C6E1419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022702" y="86063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63C131B-159F-436A-8D26-B54FACCE4BDC}"/>
                    </a:ext>
                  </a:extLst>
                </p14:cNvPr>
                <p14:cNvContentPartPr/>
                <p14:nvPr/>
              </p14:nvContentPartPr>
              <p14:xfrm>
                <a:off x="5230422" y="670553"/>
                <a:ext cx="388080" cy="1404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63C131B-159F-436A-8D26-B54FACCE4BD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221422" y="661553"/>
                  <a:ext cx="4057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0D5DDA3-8268-4678-B935-34AFFB4FCD21}"/>
                    </a:ext>
                  </a:extLst>
                </p14:cNvPr>
                <p14:cNvContentPartPr/>
                <p14:nvPr/>
              </p14:nvContentPartPr>
              <p14:xfrm>
                <a:off x="5721462" y="499193"/>
                <a:ext cx="321480" cy="1562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0D5DDA3-8268-4678-B935-34AFFB4FCD2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712462" y="490193"/>
                  <a:ext cx="3391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0EB429C-27AE-4274-9273-63F66540E778}"/>
                    </a:ext>
                  </a:extLst>
                </p14:cNvPr>
                <p14:cNvContentPartPr/>
                <p14:nvPr/>
              </p14:nvContentPartPr>
              <p14:xfrm>
                <a:off x="5476302" y="659033"/>
                <a:ext cx="595080" cy="1544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0EB429C-27AE-4274-9273-63F66540E77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467662" y="650033"/>
                  <a:ext cx="6127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8EF813B-5648-486E-A273-6C8F6A795952}"/>
                    </a:ext>
                  </a:extLst>
                </p14:cNvPr>
                <p14:cNvContentPartPr/>
                <p14:nvPr/>
              </p14:nvContentPartPr>
              <p14:xfrm>
                <a:off x="5054742" y="1035233"/>
                <a:ext cx="87480" cy="86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8EF813B-5648-486E-A273-6C8F6A79595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045742" y="1026593"/>
                  <a:ext cx="1051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0AD03D0-CDC6-4D89-BBF9-B5C76734FF08}"/>
                    </a:ext>
                  </a:extLst>
                </p14:cNvPr>
                <p14:cNvContentPartPr/>
                <p14:nvPr/>
              </p14:nvContentPartPr>
              <p14:xfrm>
                <a:off x="4898142" y="979073"/>
                <a:ext cx="178920" cy="1306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0AD03D0-CDC6-4D89-BBF9-B5C76734FF0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889142" y="970433"/>
                  <a:ext cx="1965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3D5FFBA-8703-4C4F-B7A6-ECECC4B9B6AE}"/>
                    </a:ext>
                  </a:extLst>
                </p14:cNvPr>
                <p14:cNvContentPartPr/>
                <p14:nvPr/>
              </p14:nvContentPartPr>
              <p14:xfrm>
                <a:off x="5321142" y="751913"/>
                <a:ext cx="451440" cy="2145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3D5FFBA-8703-4C4F-B7A6-ECECC4B9B6A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312142" y="742913"/>
                  <a:ext cx="4690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8A070B4-1FE4-43E6-899E-D3531EFF3140}"/>
                    </a:ext>
                  </a:extLst>
                </p14:cNvPr>
                <p14:cNvContentPartPr/>
                <p14:nvPr/>
              </p14:nvContentPartPr>
              <p14:xfrm>
                <a:off x="5867982" y="837593"/>
                <a:ext cx="9720" cy="79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8A070B4-1FE4-43E6-899E-D3531EFF314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859342" y="828953"/>
                  <a:ext cx="273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2EE2105-C35F-436F-994F-B1448C8199E8}"/>
                    </a:ext>
                  </a:extLst>
                </p14:cNvPr>
                <p14:cNvContentPartPr/>
                <p14:nvPr/>
              </p14:nvContentPartPr>
              <p14:xfrm>
                <a:off x="5935302" y="532673"/>
                <a:ext cx="167760" cy="1918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2EE2105-C35F-436F-994F-B1448C8199E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926662" y="523673"/>
                  <a:ext cx="18540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291010F-CE61-4F42-8BB8-CF6D854FF09F}"/>
                    </a:ext>
                  </a:extLst>
                </p14:cNvPr>
                <p14:cNvContentPartPr/>
                <p14:nvPr/>
              </p14:nvContentPartPr>
              <p14:xfrm>
                <a:off x="4786542" y="1133153"/>
                <a:ext cx="250920" cy="7171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291010F-CE61-4F42-8BB8-CF6D854FF09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777902" y="1124153"/>
                  <a:ext cx="268560" cy="73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6D4C559-D560-44AD-BF12-392BE70ADC83}"/>
                    </a:ext>
                  </a:extLst>
                </p14:cNvPr>
                <p14:cNvContentPartPr/>
                <p14:nvPr/>
              </p14:nvContentPartPr>
              <p14:xfrm>
                <a:off x="4612302" y="1660553"/>
                <a:ext cx="416160" cy="2113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6D4C559-D560-44AD-BF12-392BE70ADC8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603302" y="1651553"/>
                  <a:ext cx="4338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603790B2-F2DC-4C07-A701-884DD519565D}"/>
                    </a:ext>
                  </a:extLst>
                </p14:cNvPr>
                <p14:cNvContentPartPr/>
                <p14:nvPr/>
              </p14:nvContentPartPr>
              <p14:xfrm>
                <a:off x="4883022" y="2380553"/>
                <a:ext cx="187920" cy="5047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603790B2-F2DC-4C07-A701-884DD519565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874022" y="2371553"/>
                  <a:ext cx="205560" cy="52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0734263-519F-4F56-9504-87433F23BC36}"/>
                    </a:ext>
                  </a:extLst>
                </p14:cNvPr>
                <p14:cNvContentPartPr/>
                <p14:nvPr/>
              </p14:nvContentPartPr>
              <p14:xfrm>
                <a:off x="4788702" y="2727953"/>
                <a:ext cx="387360" cy="2199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0734263-519F-4F56-9504-87433F23BC3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780062" y="2719313"/>
                  <a:ext cx="40500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877979A-0312-49C4-8B56-2E023F125EF4}"/>
                    </a:ext>
                  </a:extLst>
                </p14:cNvPr>
                <p14:cNvContentPartPr/>
                <p14:nvPr/>
              </p14:nvContentPartPr>
              <p14:xfrm>
                <a:off x="2759742" y="2477753"/>
                <a:ext cx="690480" cy="2498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877979A-0312-49C4-8B56-2E023F125EF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751102" y="2468753"/>
                  <a:ext cx="70812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A65B27F-BAED-4A78-A1F1-88410DA6CC38}"/>
                    </a:ext>
                  </a:extLst>
                </p14:cNvPr>
                <p14:cNvContentPartPr/>
                <p14:nvPr/>
              </p14:nvContentPartPr>
              <p14:xfrm>
                <a:off x="2696382" y="2514473"/>
                <a:ext cx="730800" cy="2941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A65B27F-BAED-4A78-A1F1-88410DA6CC3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687382" y="2505833"/>
                  <a:ext cx="74844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ABDCFFD5-C4A1-44C4-8D16-FDABA7604A90}"/>
                    </a:ext>
                  </a:extLst>
                </p14:cNvPr>
                <p14:cNvContentPartPr/>
                <p14:nvPr/>
              </p14:nvContentPartPr>
              <p14:xfrm>
                <a:off x="2964222" y="2528153"/>
                <a:ext cx="231480" cy="2329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ABDCFFD5-C4A1-44C4-8D16-FDABA7604A9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955582" y="2519153"/>
                  <a:ext cx="24912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E2E50B20-A2AF-40AB-8CB2-9D951BFC2B3B}"/>
                    </a:ext>
                  </a:extLst>
                </p14:cNvPr>
                <p14:cNvContentPartPr/>
                <p14:nvPr/>
              </p14:nvContentPartPr>
              <p14:xfrm>
                <a:off x="3048102" y="2584313"/>
                <a:ext cx="34560" cy="410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E2E50B20-A2AF-40AB-8CB2-9D951BFC2B3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039102" y="2575673"/>
                  <a:ext cx="522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94D646BA-B3BA-42E5-AA84-A960292C06A3}"/>
                    </a:ext>
                  </a:extLst>
                </p14:cNvPr>
                <p14:cNvContentPartPr/>
                <p14:nvPr/>
              </p14:nvContentPartPr>
              <p14:xfrm>
                <a:off x="3058182" y="2799593"/>
                <a:ext cx="14760" cy="460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94D646BA-B3BA-42E5-AA84-A960292C06A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049542" y="2790593"/>
                  <a:ext cx="324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933FC335-2F34-4F2B-BB8F-73225A86E61B}"/>
                    </a:ext>
                  </a:extLst>
                </p14:cNvPr>
                <p14:cNvContentPartPr/>
                <p14:nvPr/>
              </p14:nvContentPartPr>
              <p14:xfrm>
                <a:off x="3163302" y="2689433"/>
                <a:ext cx="70560" cy="421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933FC335-2F34-4F2B-BB8F-73225A86E61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154662" y="2680793"/>
                  <a:ext cx="8820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87B037B0-7A09-4C5A-BF7F-1D44E59E9D49}"/>
                    </a:ext>
                  </a:extLst>
                </p14:cNvPr>
                <p14:cNvContentPartPr/>
                <p14:nvPr/>
              </p14:nvContentPartPr>
              <p14:xfrm>
                <a:off x="3468942" y="2734073"/>
                <a:ext cx="367920" cy="414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87B037B0-7A09-4C5A-BF7F-1D44E59E9D4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459942" y="2725433"/>
                  <a:ext cx="3855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53BFC50C-A7B8-4598-A602-1F8E850550C1}"/>
                    </a:ext>
                  </a:extLst>
                </p14:cNvPr>
                <p14:cNvContentPartPr/>
                <p14:nvPr/>
              </p14:nvContentPartPr>
              <p14:xfrm>
                <a:off x="4009302" y="2796353"/>
                <a:ext cx="1082520" cy="1558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53BFC50C-A7B8-4598-A602-1F8E850550C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000302" y="2787713"/>
                  <a:ext cx="11001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7B32163-0F5D-49E6-8552-263B35114244}"/>
                    </a:ext>
                  </a:extLst>
                </p14:cNvPr>
                <p14:cNvContentPartPr/>
                <p14:nvPr/>
              </p14:nvContentPartPr>
              <p14:xfrm>
                <a:off x="3619062" y="2792393"/>
                <a:ext cx="771120" cy="1198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7B32163-0F5D-49E6-8552-263B3511424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610422" y="2783393"/>
                  <a:ext cx="7887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0683F24-E0D5-4FF7-8557-9CDAE7423D97}"/>
                    </a:ext>
                  </a:extLst>
                </p14:cNvPr>
                <p14:cNvContentPartPr/>
                <p14:nvPr/>
              </p14:nvContentPartPr>
              <p14:xfrm>
                <a:off x="4935942" y="2958353"/>
                <a:ext cx="46440" cy="18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0683F24-E0D5-4FF7-8557-9CDAE7423D9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927302" y="2949713"/>
                  <a:ext cx="64080" cy="1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B9D2A9E8-00C1-4014-841F-87FBDE18BAEE}"/>
                  </a:ext>
                </a:extLst>
              </p14:cNvPr>
              <p14:cNvContentPartPr/>
              <p14:nvPr/>
            </p14:nvContentPartPr>
            <p14:xfrm>
              <a:off x="3149622" y="3090833"/>
              <a:ext cx="281160" cy="71820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B9D2A9E8-00C1-4014-841F-87FBDE18BAEE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3140982" y="3081833"/>
                <a:ext cx="298800" cy="73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8DC9D69F-4052-492C-9147-F67CB19BAB65}"/>
                  </a:ext>
                </a:extLst>
              </p14:cNvPr>
              <p14:cNvContentPartPr/>
              <p14:nvPr/>
            </p14:nvContentPartPr>
            <p14:xfrm>
              <a:off x="3141342" y="3163913"/>
              <a:ext cx="6120" cy="5040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8DC9D69F-4052-492C-9147-F67CB19BAB65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3132702" y="3154913"/>
                <a:ext cx="2376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640DCA69-9388-4FD6-8CF2-6E20E37692B8}"/>
                  </a:ext>
                </a:extLst>
              </p14:cNvPr>
              <p14:cNvContentPartPr/>
              <p14:nvPr/>
            </p14:nvContentPartPr>
            <p14:xfrm>
              <a:off x="3265182" y="3571793"/>
              <a:ext cx="74160" cy="5580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640DCA69-9388-4FD6-8CF2-6E20E37692B8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3256182" y="3563153"/>
                <a:ext cx="918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D32984E3-1771-45FE-A7A1-7D6EC730B723}"/>
                  </a:ext>
                </a:extLst>
              </p14:cNvPr>
              <p14:cNvContentPartPr/>
              <p14:nvPr/>
            </p14:nvContentPartPr>
            <p14:xfrm>
              <a:off x="3491982" y="3791033"/>
              <a:ext cx="85320" cy="3024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D32984E3-1771-45FE-A7A1-7D6EC730B723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3482982" y="3782033"/>
                <a:ext cx="102960" cy="4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FB59639-9052-4667-BD52-D01ECAD43EC1}"/>
              </a:ext>
            </a:extLst>
          </p:cNvPr>
          <p:cNvGrpSpPr/>
          <p:nvPr/>
        </p:nvGrpSpPr>
        <p:grpSpPr>
          <a:xfrm>
            <a:off x="3715182" y="3229433"/>
            <a:ext cx="1619280" cy="1371240"/>
            <a:chOff x="3715182" y="3229433"/>
            <a:chExt cx="1619280" cy="137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BE7B80E-985E-478D-82F1-4A02C3C0A993}"/>
                    </a:ext>
                  </a:extLst>
                </p14:cNvPr>
                <p14:cNvContentPartPr/>
                <p14:nvPr/>
              </p14:nvContentPartPr>
              <p14:xfrm>
                <a:off x="3722022" y="3256793"/>
                <a:ext cx="46440" cy="4266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BE7B80E-985E-478D-82F1-4A02C3C0A99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713022" y="3247793"/>
                  <a:ext cx="6408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763F3BE-739D-480F-B364-FAA1272FD930}"/>
                    </a:ext>
                  </a:extLst>
                </p14:cNvPr>
                <p14:cNvContentPartPr/>
                <p14:nvPr/>
              </p14:nvContentPartPr>
              <p14:xfrm>
                <a:off x="3715182" y="3229433"/>
                <a:ext cx="288720" cy="4892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763F3BE-739D-480F-B364-FAA1272FD93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706542" y="3220433"/>
                  <a:ext cx="30636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A4A9F94-B3E9-4CED-B494-D8D726D59BB5}"/>
                    </a:ext>
                  </a:extLst>
                </p14:cNvPr>
                <p14:cNvContentPartPr/>
                <p14:nvPr/>
              </p14:nvContentPartPr>
              <p14:xfrm>
                <a:off x="4092462" y="3510593"/>
                <a:ext cx="282960" cy="210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A4A9F94-B3E9-4CED-B494-D8D726D59BB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083462" y="3501953"/>
                  <a:ext cx="3006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487845A-1B20-4121-946B-9AA86E1D56B9}"/>
                    </a:ext>
                  </a:extLst>
                </p14:cNvPr>
                <p14:cNvContentPartPr/>
                <p14:nvPr/>
              </p14:nvContentPartPr>
              <p14:xfrm>
                <a:off x="4357062" y="3468833"/>
                <a:ext cx="154800" cy="258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487845A-1B20-4121-946B-9AA86E1D56B9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348422" y="3460193"/>
                  <a:ext cx="17244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AB14907-B5CE-4205-8B79-E91AB0EDED8E}"/>
                    </a:ext>
                  </a:extLst>
                </p14:cNvPr>
                <p14:cNvContentPartPr/>
                <p14:nvPr/>
              </p14:nvContentPartPr>
              <p14:xfrm>
                <a:off x="4546782" y="3485393"/>
                <a:ext cx="133920" cy="190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AB14907-B5CE-4205-8B79-E91AB0EDED8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538142" y="3476753"/>
                  <a:ext cx="1515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23CD1FF-DEC8-4D23-9A44-348CC5E71209}"/>
                    </a:ext>
                  </a:extLst>
                </p14:cNvPr>
                <p14:cNvContentPartPr/>
                <p14:nvPr/>
              </p14:nvContentPartPr>
              <p14:xfrm>
                <a:off x="4753422" y="3511673"/>
                <a:ext cx="25920" cy="1630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23CD1FF-DEC8-4D23-9A44-348CC5E7120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744422" y="3502673"/>
                  <a:ext cx="435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4A58FF7-3E92-45CE-9A6B-3B80DCBCD3F7}"/>
                    </a:ext>
                  </a:extLst>
                </p14:cNvPr>
                <p14:cNvContentPartPr/>
                <p14:nvPr/>
              </p14:nvContentPartPr>
              <p14:xfrm>
                <a:off x="4757382" y="3313673"/>
                <a:ext cx="23040" cy="72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4A58FF7-3E92-45CE-9A6B-3B80DCBCD3F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748742" y="3304673"/>
                  <a:ext cx="4068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7CF4E4B-F60F-464C-85F6-91AEC4F8FE8A}"/>
                    </a:ext>
                  </a:extLst>
                </p14:cNvPr>
                <p14:cNvContentPartPr/>
                <p14:nvPr/>
              </p14:nvContentPartPr>
              <p14:xfrm>
                <a:off x="4859262" y="3567113"/>
                <a:ext cx="141120" cy="106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7CF4E4B-F60F-464C-85F6-91AEC4F8FE8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850622" y="3558473"/>
                  <a:ext cx="1587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E6B23B3-C2F3-4B96-8BE5-F9B4BDE97B1D}"/>
                    </a:ext>
                  </a:extLst>
                </p14:cNvPr>
                <p14:cNvContentPartPr/>
                <p14:nvPr/>
              </p14:nvContentPartPr>
              <p14:xfrm>
                <a:off x="5008302" y="3559553"/>
                <a:ext cx="114480" cy="1195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E6B23B3-C2F3-4B96-8BE5-F9B4BDE97B1D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999662" y="3550913"/>
                  <a:ext cx="1321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2AD1E15-E063-4FA7-ACAD-83F57A2D79FD}"/>
                    </a:ext>
                  </a:extLst>
                </p14:cNvPr>
                <p14:cNvContentPartPr/>
                <p14:nvPr/>
              </p14:nvContentPartPr>
              <p14:xfrm>
                <a:off x="5153742" y="3503753"/>
                <a:ext cx="81360" cy="193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2AD1E15-E063-4FA7-ACAD-83F57A2D79F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145102" y="3495113"/>
                  <a:ext cx="9900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15F0EE9-2560-43F4-BCE8-A28C198E501C}"/>
                    </a:ext>
                  </a:extLst>
                </p14:cNvPr>
                <p14:cNvContentPartPr/>
                <p14:nvPr/>
              </p14:nvContentPartPr>
              <p14:xfrm>
                <a:off x="5237262" y="3517433"/>
                <a:ext cx="97200" cy="1710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15F0EE9-2560-43F4-BCE8-A28C198E501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228622" y="3508433"/>
                  <a:ext cx="1148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F53CD982-8844-447E-A93D-E0B17F5B8687}"/>
                    </a:ext>
                  </a:extLst>
                </p14:cNvPr>
                <p14:cNvContentPartPr/>
                <p14:nvPr/>
              </p14:nvContentPartPr>
              <p14:xfrm>
                <a:off x="4779702" y="3750353"/>
                <a:ext cx="140400" cy="8035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F53CD982-8844-447E-A93D-E0B17F5B8687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770702" y="3741713"/>
                  <a:ext cx="158040" cy="82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4527F7FB-27ED-4813-AA1A-7D5B8C570B19}"/>
                    </a:ext>
                  </a:extLst>
                </p14:cNvPr>
                <p14:cNvContentPartPr/>
                <p14:nvPr/>
              </p14:nvContentPartPr>
              <p14:xfrm>
                <a:off x="4649742" y="4256513"/>
                <a:ext cx="487440" cy="3441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4527F7FB-27ED-4813-AA1A-7D5B8C570B19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640742" y="4247873"/>
                  <a:ext cx="505080" cy="36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80981277-B9C7-4C12-8E42-89E29C1547D3}"/>
              </a:ext>
            </a:extLst>
          </p:cNvPr>
          <p:cNvGrpSpPr/>
          <p:nvPr/>
        </p:nvGrpSpPr>
        <p:grpSpPr>
          <a:xfrm>
            <a:off x="3646062" y="4926473"/>
            <a:ext cx="2790360" cy="1999080"/>
            <a:chOff x="3646062" y="4926473"/>
            <a:chExt cx="2790360" cy="199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069014B-6A16-4FB1-8449-9F468A1DDE9A}"/>
                    </a:ext>
                  </a:extLst>
                </p14:cNvPr>
                <p14:cNvContentPartPr/>
                <p14:nvPr/>
              </p14:nvContentPartPr>
              <p14:xfrm>
                <a:off x="3646062" y="4936193"/>
                <a:ext cx="63360" cy="4010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069014B-6A16-4FB1-8449-9F468A1DDE9A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637062" y="4927553"/>
                  <a:ext cx="8100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7C63773-8DCD-477C-AB8E-2D14DE4D1272}"/>
                    </a:ext>
                  </a:extLst>
                </p14:cNvPr>
                <p14:cNvContentPartPr/>
                <p14:nvPr/>
              </p14:nvContentPartPr>
              <p14:xfrm>
                <a:off x="3714462" y="4953833"/>
                <a:ext cx="195840" cy="363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7C63773-8DCD-477C-AB8E-2D14DE4D127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705822" y="4944833"/>
                  <a:ext cx="21348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4F524E0-6A72-4A1C-B315-60073500AB0B}"/>
                    </a:ext>
                  </a:extLst>
                </p14:cNvPr>
                <p14:cNvContentPartPr/>
                <p14:nvPr/>
              </p14:nvContentPartPr>
              <p14:xfrm>
                <a:off x="3956022" y="5129513"/>
                <a:ext cx="157320" cy="1972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4F524E0-6A72-4A1C-B315-60073500AB0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947022" y="5120513"/>
                  <a:ext cx="17496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5E66CD3-CDF0-42EE-A558-C3F5856B24AE}"/>
                    </a:ext>
                  </a:extLst>
                </p14:cNvPr>
                <p14:cNvContentPartPr/>
                <p14:nvPr/>
              </p14:nvContentPartPr>
              <p14:xfrm>
                <a:off x="4161582" y="5179553"/>
                <a:ext cx="162720" cy="3308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5E66CD3-CDF0-42EE-A558-C3F5856B24AE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152942" y="5170913"/>
                  <a:ext cx="18036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4202661-3B6E-4F9D-AC00-1F0133BB7E1D}"/>
                    </a:ext>
                  </a:extLst>
                </p14:cNvPr>
                <p14:cNvContentPartPr/>
                <p14:nvPr/>
              </p14:nvContentPartPr>
              <p14:xfrm>
                <a:off x="4389462" y="5227793"/>
                <a:ext cx="100440" cy="1537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4202661-3B6E-4F9D-AC00-1F0133BB7E1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380462" y="5218793"/>
                  <a:ext cx="1180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FFA90E0-676E-4906-934C-8C715A2508CB}"/>
                    </a:ext>
                  </a:extLst>
                </p14:cNvPr>
                <p14:cNvContentPartPr/>
                <p14:nvPr/>
              </p14:nvContentPartPr>
              <p14:xfrm>
                <a:off x="4507182" y="5147873"/>
                <a:ext cx="141480" cy="2149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FFA90E0-676E-4906-934C-8C715A2508CB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498182" y="5139233"/>
                  <a:ext cx="15912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4AE805D-9EC1-4658-B137-44D8425DF0A1}"/>
                    </a:ext>
                  </a:extLst>
                </p14:cNvPr>
                <p14:cNvContentPartPr/>
                <p14:nvPr/>
              </p14:nvContentPartPr>
              <p14:xfrm>
                <a:off x="4726782" y="5181713"/>
                <a:ext cx="41400" cy="1735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4AE805D-9EC1-4658-B137-44D8425DF0A1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718142" y="5173073"/>
                  <a:ext cx="590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1B90A0F-87B7-4C42-A910-1E630F5B60FD}"/>
                    </a:ext>
                  </a:extLst>
                </p14:cNvPr>
                <p14:cNvContentPartPr/>
                <p14:nvPr/>
              </p14:nvContentPartPr>
              <p14:xfrm>
                <a:off x="4716342" y="4926473"/>
                <a:ext cx="252360" cy="4280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1B90A0F-87B7-4C42-A910-1E630F5B60FD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707702" y="4917833"/>
                  <a:ext cx="27000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E1EB5E2-F4F5-447F-A67A-F8A064BAA2E2}"/>
                    </a:ext>
                  </a:extLst>
                </p14:cNvPr>
                <p14:cNvContentPartPr/>
                <p14:nvPr/>
              </p14:nvContentPartPr>
              <p14:xfrm>
                <a:off x="4804902" y="5116553"/>
                <a:ext cx="215640" cy="288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E1EB5E2-F4F5-447F-A67A-F8A064BAA2E2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796262" y="5107553"/>
                  <a:ext cx="2332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1883865-5C36-4187-9F16-4D8501B801A8}"/>
                    </a:ext>
                  </a:extLst>
                </p14:cNvPr>
                <p14:cNvContentPartPr/>
                <p14:nvPr/>
              </p14:nvContentPartPr>
              <p14:xfrm>
                <a:off x="5059422" y="5241833"/>
                <a:ext cx="106560" cy="1080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1883865-5C36-4187-9F16-4D8501B801A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050422" y="5233193"/>
                  <a:ext cx="1242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8EE6417-3DC1-4EE7-8540-8F89B4B9F760}"/>
                    </a:ext>
                  </a:extLst>
                </p14:cNvPr>
                <p14:cNvContentPartPr/>
                <p14:nvPr/>
              </p14:nvContentPartPr>
              <p14:xfrm>
                <a:off x="5260662" y="5193593"/>
                <a:ext cx="116280" cy="1609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8EE6417-3DC1-4EE7-8540-8F89B4B9F760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252022" y="5184593"/>
                  <a:ext cx="1339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0FCE15D-319F-4730-9F52-A0D2404E5DE8}"/>
                    </a:ext>
                  </a:extLst>
                </p14:cNvPr>
                <p14:cNvContentPartPr/>
                <p14:nvPr/>
              </p14:nvContentPartPr>
              <p14:xfrm>
                <a:off x="5392062" y="5141033"/>
                <a:ext cx="289440" cy="6710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0FCE15D-319F-4730-9F52-A0D2404E5DE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383422" y="5132393"/>
                  <a:ext cx="307080" cy="68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D817096-CB92-40ED-87C1-F5518E8FFFAE}"/>
                    </a:ext>
                  </a:extLst>
                </p14:cNvPr>
                <p14:cNvContentPartPr/>
                <p14:nvPr/>
              </p14:nvContentPartPr>
              <p14:xfrm>
                <a:off x="5492862" y="5178113"/>
                <a:ext cx="82440" cy="3049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D817096-CB92-40ED-87C1-F5518E8FFFAE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484222" y="5169473"/>
                  <a:ext cx="10008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16E5292B-D00F-428A-8A49-580A2AE39777}"/>
                    </a:ext>
                  </a:extLst>
                </p14:cNvPr>
                <p14:cNvContentPartPr/>
                <p14:nvPr/>
              </p14:nvContentPartPr>
              <p14:xfrm>
                <a:off x="4451382" y="5559353"/>
                <a:ext cx="587520" cy="7491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16E5292B-D00F-428A-8A49-580A2AE39777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442382" y="5550713"/>
                  <a:ext cx="605160" cy="76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87672637-6B9F-462B-9FCA-00A5414EC038}"/>
                    </a:ext>
                  </a:extLst>
                </p14:cNvPr>
                <p14:cNvContentPartPr/>
                <p14:nvPr/>
              </p14:nvContentPartPr>
              <p14:xfrm>
                <a:off x="4747662" y="5997833"/>
                <a:ext cx="417960" cy="6364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87672637-6B9F-462B-9FCA-00A5414EC03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739022" y="5988833"/>
                  <a:ext cx="435600" cy="65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66CD684A-B07B-47DB-9B19-F3E01C7F43D6}"/>
                    </a:ext>
                  </a:extLst>
                </p14:cNvPr>
                <p14:cNvContentPartPr/>
                <p14:nvPr/>
              </p14:nvContentPartPr>
              <p14:xfrm>
                <a:off x="5457222" y="5825393"/>
                <a:ext cx="108000" cy="10256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66CD684A-B07B-47DB-9B19-F3E01C7F43D6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448222" y="5816753"/>
                  <a:ext cx="125640" cy="10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63C9889-190A-41BC-9E61-5DC9C22DF169}"/>
                    </a:ext>
                  </a:extLst>
                </p14:cNvPr>
                <p14:cNvContentPartPr/>
                <p14:nvPr/>
              </p14:nvContentPartPr>
              <p14:xfrm>
                <a:off x="5513742" y="5650793"/>
                <a:ext cx="922680" cy="2606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63C9889-190A-41BC-9E61-5DC9C22DF169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505102" y="5641793"/>
                  <a:ext cx="94032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BBAF17A6-2CD7-4E5C-A704-66079BF43116}"/>
                    </a:ext>
                  </a:extLst>
                </p14:cNvPr>
                <p14:cNvContentPartPr/>
                <p14:nvPr/>
              </p14:nvContentPartPr>
              <p14:xfrm>
                <a:off x="6247782" y="5818193"/>
                <a:ext cx="139680" cy="9090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BBAF17A6-2CD7-4E5C-A704-66079BF43116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239142" y="5809553"/>
                  <a:ext cx="157320" cy="9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A78460AB-1C7C-4146-8580-1CCE167812C3}"/>
                    </a:ext>
                  </a:extLst>
                </p14:cNvPr>
                <p14:cNvContentPartPr/>
                <p14:nvPr/>
              </p14:nvContentPartPr>
              <p14:xfrm>
                <a:off x="5417982" y="6627473"/>
                <a:ext cx="828000" cy="2980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A78460AB-1C7C-4146-8580-1CCE167812C3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409342" y="6618833"/>
                  <a:ext cx="84564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E652F873-9ECB-441B-9DEB-9FC5CB8B5DD6}"/>
                    </a:ext>
                  </a:extLst>
                </p14:cNvPr>
                <p14:cNvContentPartPr/>
                <p14:nvPr/>
              </p14:nvContentPartPr>
              <p14:xfrm>
                <a:off x="5388102" y="6501833"/>
                <a:ext cx="867600" cy="2282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E652F873-9ECB-441B-9DEB-9FC5CB8B5DD6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5379462" y="6493193"/>
                  <a:ext cx="88524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17193592-F6B8-4551-A2DE-0F7D2375CC5E}"/>
                    </a:ext>
                  </a:extLst>
                </p14:cNvPr>
                <p14:cNvContentPartPr/>
                <p14:nvPr/>
              </p14:nvContentPartPr>
              <p14:xfrm>
                <a:off x="5444622" y="6325073"/>
                <a:ext cx="791280" cy="1843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17193592-F6B8-4551-A2DE-0F7D2375CC5E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435982" y="6316073"/>
                  <a:ext cx="8089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E215391F-FC75-4F40-B208-43D9DBF48C0E}"/>
                    </a:ext>
                  </a:extLst>
                </p14:cNvPr>
                <p14:cNvContentPartPr/>
                <p14:nvPr/>
              </p14:nvContentPartPr>
              <p14:xfrm>
                <a:off x="5547222" y="6181073"/>
                <a:ext cx="757800" cy="1551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E215391F-FC75-4F40-B208-43D9DBF48C0E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5538582" y="6172433"/>
                  <a:ext cx="7754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45274E71-2CAE-4325-B19B-07196390B626}"/>
                    </a:ext>
                  </a:extLst>
                </p14:cNvPr>
                <p14:cNvContentPartPr/>
                <p14:nvPr/>
              </p14:nvContentPartPr>
              <p14:xfrm>
                <a:off x="5525262" y="6015473"/>
                <a:ext cx="718920" cy="1306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45274E71-2CAE-4325-B19B-07196390B626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5516262" y="6006833"/>
                  <a:ext cx="7365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6B1FB448-F86D-444E-A9B3-3343E80D6068}"/>
                    </a:ext>
                  </a:extLst>
                </p14:cNvPr>
                <p14:cNvContentPartPr/>
                <p14:nvPr/>
              </p14:nvContentPartPr>
              <p14:xfrm>
                <a:off x="5779422" y="5978753"/>
                <a:ext cx="502560" cy="633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6B1FB448-F86D-444E-A9B3-3343E80D6068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770782" y="5969753"/>
                  <a:ext cx="5202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58D37FB9-4D32-45FF-8D6A-D89ADA37292A}"/>
                    </a:ext>
                  </a:extLst>
                </p14:cNvPr>
                <p14:cNvContentPartPr/>
                <p14:nvPr/>
              </p14:nvContentPartPr>
              <p14:xfrm>
                <a:off x="6002982" y="5728193"/>
                <a:ext cx="26640" cy="1008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58D37FB9-4D32-45FF-8D6A-D89ADA37292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993982" y="5719193"/>
                  <a:ext cx="44280" cy="11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DE5CAF4A-CE05-49EC-AD02-43537913980A}"/>
              </a:ext>
            </a:extLst>
          </p:cNvPr>
          <p:cNvGrpSpPr/>
          <p:nvPr/>
        </p:nvGrpSpPr>
        <p:grpSpPr>
          <a:xfrm>
            <a:off x="6794262" y="4534433"/>
            <a:ext cx="1810440" cy="647640"/>
            <a:chOff x="6794262" y="4534433"/>
            <a:chExt cx="1810440" cy="6476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6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DB84F8D7-61EC-461B-8A1F-C25911861B0B}"/>
                    </a:ext>
                  </a:extLst>
                </p14:cNvPr>
                <p14:cNvContentPartPr/>
                <p14:nvPr/>
              </p14:nvContentPartPr>
              <p14:xfrm>
                <a:off x="6794262" y="5015753"/>
                <a:ext cx="304560" cy="7020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DB84F8D7-61EC-461B-8A1F-C25911861B0B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785622" y="5007113"/>
                  <a:ext cx="3222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8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FC3F5F62-05ED-4D0F-8045-38BB700902AD}"/>
                    </a:ext>
                  </a:extLst>
                </p14:cNvPr>
                <p14:cNvContentPartPr/>
                <p14:nvPr/>
              </p14:nvContentPartPr>
              <p14:xfrm>
                <a:off x="7163262" y="4811273"/>
                <a:ext cx="36000" cy="35172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FC3F5F62-05ED-4D0F-8045-38BB700902AD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154262" y="4802633"/>
                  <a:ext cx="5364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0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C27F64E5-63F7-4C38-991D-3E1D6793853E}"/>
                    </a:ext>
                  </a:extLst>
                </p14:cNvPr>
                <p14:cNvContentPartPr/>
                <p14:nvPr/>
              </p14:nvContentPartPr>
              <p14:xfrm>
                <a:off x="7115742" y="4811993"/>
                <a:ext cx="225720" cy="31824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C27F64E5-63F7-4C38-991D-3E1D6793853E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106742" y="4802993"/>
                  <a:ext cx="24336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2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65963D4E-1DAB-4FC5-BDA7-6BDC14465502}"/>
                    </a:ext>
                  </a:extLst>
                </p14:cNvPr>
                <p14:cNvContentPartPr/>
                <p14:nvPr/>
              </p14:nvContentPartPr>
              <p14:xfrm>
                <a:off x="7340022" y="4727393"/>
                <a:ext cx="165960" cy="43848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65963D4E-1DAB-4FC5-BDA7-6BDC14465502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331022" y="4718753"/>
                  <a:ext cx="18360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4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9BAB2246-99E6-4F8D-8204-DE68318BC143}"/>
                    </a:ext>
                  </a:extLst>
                </p14:cNvPr>
                <p14:cNvContentPartPr/>
                <p14:nvPr/>
              </p14:nvContentPartPr>
              <p14:xfrm>
                <a:off x="7603542" y="4711553"/>
                <a:ext cx="188280" cy="47052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9BAB2246-99E6-4F8D-8204-DE68318BC143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594902" y="4702553"/>
                  <a:ext cx="205920" cy="48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6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8A81F6FB-6359-4421-9474-E4D15FB0E93D}"/>
                    </a:ext>
                  </a:extLst>
                </p14:cNvPr>
                <p14:cNvContentPartPr/>
                <p14:nvPr/>
              </p14:nvContentPartPr>
              <p14:xfrm>
                <a:off x="7830342" y="4902353"/>
                <a:ext cx="188640" cy="15372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8A81F6FB-6359-4421-9474-E4D15FB0E93D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821342" y="4893353"/>
                  <a:ext cx="2062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8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533312B4-57F9-4E0D-88CD-DF7934319A31}"/>
                    </a:ext>
                  </a:extLst>
                </p14:cNvPr>
                <p14:cNvContentPartPr/>
                <p14:nvPr/>
              </p14:nvContentPartPr>
              <p14:xfrm>
                <a:off x="7999902" y="4534433"/>
                <a:ext cx="167040" cy="51624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533312B4-57F9-4E0D-88CD-DF7934319A31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991262" y="4525793"/>
                  <a:ext cx="184680" cy="53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0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7F96494A-56CC-4D14-9C90-A70513C4CEBB}"/>
                    </a:ext>
                  </a:extLst>
                </p14:cNvPr>
                <p14:cNvContentPartPr/>
                <p14:nvPr/>
              </p14:nvContentPartPr>
              <p14:xfrm>
                <a:off x="8158302" y="4699673"/>
                <a:ext cx="243720" cy="37548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7F96494A-56CC-4D14-9C90-A70513C4CEB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149662" y="4691033"/>
                  <a:ext cx="26136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2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BF9851E1-D441-4989-B79B-D87632E44BF6}"/>
                    </a:ext>
                  </a:extLst>
                </p14:cNvPr>
                <p14:cNvContentPartPr/>
                <p14:nvPr/>
              </p14:nvContentPartPr>
              <p14:xfrm>
                <a:off x="8457102" y="4879673"/>
                <a:ext cx="147600" cy="22860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BF9851E1-D441-4989-B79B-D87632E44BF6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448102" y="4871033"/>
                  <a:ext cx="165240" cy="24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AFB010F4-D786-4EE6-AEFA-6A4D88A31768}"/>
              </a:ext>
            </a:extLst>
          </p:cNvPr>
          <p:cNvGrpSpPr/>
          <p:nvPr/>
        </p:nvGrpSpPr>
        <p:grpSpPr>
          <a:xfrm>
            <a:off x="8982702" y="2655233"/>
            <a:ext cx="2797920" cy="1905840"/>
            <a:chOff x="8982702" y="2655233"/>
            <a:chExt cx="2797920" cy="19058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52D79C04-CD4C-42F5-AAE8-BF73C8D067D2}"/>
                    </a:ext>
                  </a:extLst>
                </p14:cNvPr>
                <p14:cNvContentPartPr/>
                <p14:nvPr/>
              </p14:nvContentPartPr>
              <p14:xfrm>
                <a:off x="8982702" y="2655233"/>
                <a:ext cx="715320" cy="190584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52D79C04-CD4C-42F5-AAE8-BF73C8D067D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973702" y="2646593"/>
                  <a:ext cx="732960" cy="19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DA153F40-35AF-4ED1-A356-00433C1F8CB4}"/>
                    </a:ext>
                  </a:extLst>
                </p14:cNvPr>
                <p14:cNvContentPartPr/>
                <p14:nvPr/>
              </p14:nvContentPartPr>
              <p14:xfrm>
                <a:off x="9571662" y="2948993"/>
                <a:ext cx="260280" cy="2235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DA153F40-35AF-4ED1-A356-00433C1F8CB4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9563022" y="2939993"/>
                  <a:ext cx="27792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5B6B023E-012A-4BD8-9030-177C36441D92}"/>
                    </a:ext>
                  </a:extLst>
                </p14:cNvPr>
                <p14:cNvContentPartPr/>
                <p14:nvPr/>
              </p14:nvContentPartPr>
              <p14:xfrm>
                <a:off x="9896742" y="2889593"/>
                <a:ext cx="198000" cy="19908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5B6B023E-012A-4BD8-9030-177C36441D92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9887742" y="2880593"/>
                  <a:ext cx="21564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B9350DB2-8F90-4043-A09D-BAC9D15B03F1}"/>
                    </a:ext>
                  </a:extLst>
                </p14:cNvPr>
                <p14:cNvContentPartPr/>
                <p14:nvPr/>
              </p14:nvContentPartPr>
              <p14:xfrm>
                <a:off x="10079622" y="2918393"/>
                <a:ext cx="81360" cy="3391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B9350DB2-8F90-4043-A09D-BAC9D15B03F1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0070982" y="2909393"/>
                  <a:ext cx="9900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53D74466-3D6D-43A3-8925-3943958BEF7E}"/>
                    </a:ext>
                  </a:extLst>
                </p14:cNvPr>
                <p14:cNvContentPartPr/>
                <p14:nvPr/>
              </p14:nvContentPartPr>
              <p14:xfrm>
                <a:off x="10139382" y="2858993"/>
                <a:ext cx="102240" cy="35532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53D74466-3D6D-43A3-8925-3943958BEF7E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0130382" y="2850353"/>
                  <a:ext cx="11988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33D25EBE-5A1C-4256-8A0F-28239BA68843}"/>
                    </a:ext>
                  </a:extLst>
                </p14:cNvPr>
                <p14:cNvContentPartPr/>
                <p14:nvPr/>
              </p14:nvContentPartPr>
              <p14:xfrm>
                <a:off x="10244502" y="2796713"/>
                <a:ext cx="178200" cy="21492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33D25EBE-5A1C-4256-8A0F-28239BA68843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0235862" y="2788073"/>
                  <a:ext cx="19584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6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40F131B0-3608-41D4-86D1-F74D1EA94AAB}"/>
                    </a:ext>
                  </a:extLst>
                </p14:cNvPr>
                <p14:cNvContentPartPr/>
                <p14:nvPr/>
              </p14:nvContentPartPr>
              <p14:xfrm>
                <a:off x="10429902" y="2725433"/>
                <a:ext cx="104400" cy="23976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40F131B0-3608-41D4-86D1-F74D1EA94AAB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0421262" y="2716793"/>
                  <a:ext cx="1220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8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9CBCB351-C427-41C5-8715-6E7681448C09}"/>
                    </a:ext>
                  </a:extLst>
                </p14:cNvPr>
                <p14:cNvContentPartPr/>
                <p14:nvPr/>
              </p14:nvContentPartPr>
              <p14:xfrm>
                <a:off x="10502982" y="2977433"/>
                <a:ext cx="173520" cy="22824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9CBCB351-C427-41C5-8715-6E7681448C09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0494342" y="2968793"/>
                  <a:ext cx="19116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0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3E6DF3D9-DD91-49F0-94F2-DA4D38F89C97}"/>
                    </a:ext>
                  </a:extLst>
                </p14:cNvPr>
                <p14:cNvContentPartPr/>
                <p14:nvPr/>
              </p14:nvContentPartPr>
              <p14:xfrm>
                <a:off x="10609542" y="2767193"/>
                <a:ext cx="69480" cy="46548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3E6DF3D9-DD91-49F0-94F2-DA4D38F89C97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0600542" y="2758193"/>
                  <a:ext cx="8712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2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61071E54-F424-49C3-B93D-88BB23757D3D}"/>
                    </a:ext>
                  </a:extLst>
                </p14:cNvPr>
                <p14:cNvContentPartPr/>
                <p14:nvPr/>
              </p14:nvContentPartPr>
              <p14:xfrm>
                <a:off x="10709982" y="3055193"/>
                <a:ext cx="123840" cy="18468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61071E54-F424-49C3-B93D-88BB23757D3D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0701342" y="3046553"/>
                  <a:ext cx="14148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4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3006FDD5-3103-4FDD-A3CA-3C69F6F43BAE}"/>
                    </a:ext>
                  </a:extLst>
                </p14:cNvPr>
                <p14:cNvContentPartPr/>
                <p14:nvPr/>
              </p14:nvContentPartPr>
              <p14:xfrm>
                <a:off x="10783422" y="3037193"/>
                <a:ext cx="136800" cy="1958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3006FDD5-3103-4FDD-A3CA-3C69F6F43BAE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0774422" y="3028553"/>
                  <a:ext cx="1544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88C50745-4257-4677-A566-E4F0957A1916}"/>
                    </a:ext>
                  </a:extLst>
                </p14:cNvPr>
                <p14:cNvContentPartPr/>
                <p14:nvPr/>
              </p14:nvContentPartPr>
              <p14:xfrm>
                <a:off x="10788462" y="3084353"/>
                <a:ext cx="213840" cy="17856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88C50745-4257-4677-A566-E4F0957A1916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0779822" y="3075713"/>
                  <a:ext cx="23148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8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DA80CE3D-312F-479E-B5EB-D6E11CFEBDB4}"/>
                    </a:ext>
                  </a:extLst>
                </p14:cNvPr>
                <p14:cNvContentPartPr/>
                <p14:nvPr/>
              </p14:nvContentPartPr>
              <p14:xfrm>
                <a:off x="9530622" y="3561713"/>
                <a:ext cx="367560" cy="29736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DA80CE3D-312F-479E-B5EB-D6E11CFEBDB4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9521982" y="3552713"/>
                  <a:ext cx="38520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0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EED7D149-4B9A-4C81-B7E0-0D8BE88682C9}"/>
                    </a:ext>
                  </a:extLst>
                </p14:cNvPr>
                <p14:cNvContentPartPr/>
                <p14:nvPr/>
              </p14:nvContentPartPr>
              <p14:xfrm>
                <a:off x="9933462" y="3526433"/>
                <a:ext cx="146160" cy="23184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EED7D149-4B9A-4C81-B7E0-0D8BE88682C9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9924822" y="3517433"/>
                  <a:ext cx="16380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2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E379F1EE-10AE-4F42-8509-321A1F5F36F1}"/>
                    </a:ext>
                  </a:extLst>
                </p14:cNvPr>
                <p14:cNvContentPartPr/>
                <p14:nvPr/>
              </p14:nvContentPartPr>
              <p14:xfrm>
                <a:off x="10138662" y="3215393"/>
                <a:ext cx="192240" cy="45144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E379F1EE-10AE-4F42-8509-321A1F5F36F1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0130022" y="3206393"/>
                  <a:ext cx="20988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4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DED507F4-6D12-43D3-8685-079F47D3C499}"/>
                    </a:ext>
                  </a:extLst>
                </p14:cNvPr>
                <p14:cNvContentPartPr/>
                <p14:nvPr/>
              </p14:nvContentPartPr>
              <p14:xfrm>
                <a:off x="10374822" y="3505193"/>
                <a:ext cx="222120" cy="21348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DED507F4-6D12-43D3-8685-079F47D3C499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0365822" y="3496553"/>
                  <a:ext cx="2397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6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BF914CA4-6425-4238-B51F-D1BFD6879303}"/>
                    </a:ext>
                  </a:extLst>
                </p14:cNvPr>
                <p14:cNvContentPartPr/>
                <p14:nvPr/>
              </p14:nvContentPartPr>
              <p14:xfrm>
                <a:off x="10571022" y="3361553"/>
                <a:ext cx="188280" cy="45252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BF914CA4-6425-4238-B51F-D1BFD6879303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0562022" y="3352913"/>
                  <a:ext cx="20592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8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7B2C8DB0-D9DA-41E1-A168-DDC38CB42153}"/>
                    </a:ext>
                  </a:extLst>
                </p14:cNvPr>
                <p14:cNvContentPartPr/>
                <p14:nvPr/>
              </p14:nvContentPartPr>
              <p14:xfrm>
                <a:off x="10783782" y="3485753"/>
                <a:ext cx="195840" cy="30024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7B2C8DB0-D9DA-41E1-A168-DDC38CB42153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0775142" y="3477113"/>
                  <a:ext cx="21348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0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DD868F39-23AE-423E-B31B-C2E62EC4C2AD}"/>
                    </a:ext>
                  </a:extLst>
                </p14:cNvPr>
                <p14:cNvContentPartPr/>
                <p14:nvPr/>
              </p14:nvContentPartPr>
              <p14:xfrm>
                <a:off x="9856062" y="3803273"/>
                <a:ext cx="172080" cy="5292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DD868F39-23AE-423E-B31B-C2E62EC4C2AD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9847422" y="3794273"/>
                  <a:ext cx="18972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2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CB5CE3A6-8E19-436E-A5D0-38A5ECD703B3}"/>
                    </a:ext>
                  </a:extLst>
                </p14:cNvPr>
                <p14:cNvContentPartPr/>
                <p14:nvPr/>
              </p14:nvContentPartPr>
              <p14:xfrm>
                <a:off x="10353942" y="3797873"/>
                <a:ext cx="219960" cy="3780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CB5CE3A6-8E19-436E-A5D0-38A5ECD703B3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0344942" y="3788873"/>
                  <a:ext cx="2376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4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D05D4F19-D3CF-4CD6-9295-296C24E7B58D}"/>
                    </a:ext>
                  </a:extLst>
                </p14:cNvPr>
                <p14:cNvContentPartPr/>
                <p14:nvPr/>
              </p14:nvContentPartPr>
              <p14:xfrm>
                <a:off x="9370062" y="3967793"/>
                <a:ext cx="236520" cy="46044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D05D4F19-D3CF-4CD6-9295-296C24E7B58D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9361422" y="3958793"/>
                  <a:ext cx="25416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6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54580400-C926-4988-8B4B-0BE582451D35}"/>
                    </a:ext>
                  </a:extLst>
                </p14:cNvPr>
                <p14:cNvContentPartPr/>
                <p14:nvPr/>
              </p14:nvContentPartPr>
              <p14:xfrm>
                <a:off x="9728982" y="4248593"/>
                <a:ext cx="19080" cy="21528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54580400-C926-4988-8B4B-0BE582451D35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9719982" y="4239593"/>
                  <a:ext cx="3672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8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F634D631-02CA-4764-BCA6-312AB6894CA6}"/>
                    </a:ext>
                  </a:extLst>
                </p14:cNvPr>
                <p14:cNvContentPartPr/>
                <p14:nvPr/>
              </p14:nvContentPartPr>
              <p14:xfrm>
                <a:off x="9729342" y="4063553"/>
                <a:ext cx="7200" cy="1152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F634D631-02CA-4764-BCA6-312AB6894CA6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9720702" y="4054913"/>
                  <a:ext cx="248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30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4A559828-9C06-4437-953D-DCAC03D96106}"/>
                    </a:ext>
                  </a:extLst>
                </p14:cNvPr>
                <p14:cNvContentPartPr/>
                <p14:nvPr/>
              </p14:nvContentPartPr>
              <p14:xfrm>
                <a:off x="9873702" y="4205033"/>
                <a:ext cx="194400" cy="28224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4A559828-9C06-4437-953D-DCAC03D96106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9864702" y="4196393"/>
                  <a:ext cx="21204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32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BC99F2E5-70A8-4C76-9D4E-05B48526CDD3}"/>
                    </a:ext>
                  </a:extLst>
                </p14:cNvPr>
                <p14:cNvContentPartPr/>
                <p14:nvPr/>
              </p14:nvContentPartPr>
              <p14:xfrm>
                <a:off x="10122102" y="4245353"/>
                <a:ext cx="365400" cy="21636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BC99F2E5-70A8-4C76-9D4E-05B48526CDD3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0113102" y="4236353"/>
                  <a:ext cx="3830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34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D9686273-4997-42E6-B54F-8B5928913C43}"/>
                    </a:ext>
                  </a:extLst>
                </p14:cNvPr>
                <p14:cNvContentPartPr/>
                <p14:nvPr/>
              </p14:nvContentPartPr>
              <p14:xfrm>
                <a:off x="10493622" y="4032593"/>
                <a:ext cx="305640" cy="43128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D9686273-4997-42E6-B54F-8B5928913C43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0484622" y="4023593"/>
                  <a:ext cx="32328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36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FDEF60B2-2D26-4DCC-B216-BD9C044D1591}"/>
                    </a:ext>
                  </a:extLst>
                </p14:cNvPr>
                <p14:cNvContentPartPr/>
                <p14:nvPr/>
              </p14:nvContentPartPr>
              <p14:xfrm>
                <a:off x="10822302" y="4151753"/>
                <a:ext cx="133920" cy="29052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FDEF60B2-2D26-4DCC-B216-BD9C044D1591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0813662" y="4142753"/>
                  <a:ext cx="15156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38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DC6A57E8-5313-4B11-B2AF-92EDA79385E0}"/>
                    </a:ext>
                  </a:extLst>
                </p14:cNvPr>
                <p14:cNvContentPartPr/>
                <p14:nvPr/>
              </p14:nvContentPartPr>
              <p14:xfrm>
                <a:off x="10983222" y="3847913"/>
                <a:ext cx="174960" cy="54864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DC6A57E8-5313-4B11-B2AF-92EDA79385E0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0974582" y="3839273"/>
                  <a:ext cx="192600" cy="56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0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F062F811-317E-4532-90C8-E9E64A8DBA88}"/>
                    </a:ext>
                  </a:extLst>
                </p14:cNvPr>
                <p14:cNvContentPartPr/>
                <p14:nvPr/>
              </p14:nvContentPartPr>
              <p14:xfrm>
                <a:off x="11153862" y="3944033"/>
                <a:ext cx="288000" cy="58644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F062F811-317E-4532-90C8-E9E64A8DBA88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1145222" y="3935033"/>
                  <a:ext cx="305640" cy="60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2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B0A91FB0-D1BC-48A7-B741-FB334D0417D4}"/>
                    </a:ext>
                  </a:extLst>
                </p14:cNvPr>
                <p14:cNvContentPartPr/>
                <p14:nvPr/>
              </p14:nvContentPartPr>
              <p14:xfrm>
                <a:off x="11503062" y="4185233"/>
                <a:ext cx="170640" cy="21348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B0A91FB0-D1BC-48A7-B741-FB334D0417D4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1494422" y="4176593"/>
                  <a:ext cx="18828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4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39E60380-03F6-4B8B-97A7-568F63F918FD}"/>
                    </a:ext>
                  </a:extLst>
                </p14:cNvPr>
                <p14:cNvContentPartPr/>
                <p14:nvPr/>
              </p14:nvContentPartPr>
              <p14:xfrm>
                <a:off x="11780262" y="4489793"/>
                <a:ext cx="360" cy="36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39E60380-03F6-4B8B-97A7-568F63F918FD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1771262" y="448079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6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D86545EC-97DB-4B2A-AC0D-4AC5497413B8}"/>
                    </a:ext>
                  </a:extLst>
                </p14:cNvPr>
                <p14:cNvContentPartPr/>
                <p14:nvPr/>
              </p14:nvContentPartPr>
              <p14:xfrm>
                <a:off x="9675342" y="4105313"/>
                <a:ext cx="6120" cy="2700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D86545EC-97DB-4B2A-AC0D-4AC5497413B8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9666702" y="4096313"/>
                  <a:ext cx="23760" cy="44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48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C2751F87-9841-4965-B813-B2393702174F}"/>
                  </a:ext>
                </a:extLst>
              </p14:cNvPr>
              <p14:cNvContentPartPr/>
              <p14:nvPr/>
            </p14:nvContentPartPr>
            <p14:xfrm>
              <a:off x="2548422" y="4172273"/>
              <a:ext cx="888480" cy="169236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C2751F87-9841-4965-B813-B2393702174F}"/>
                  </a:ext>
                </a:extLst>
              </p:cNvPr>
              <p:cNvPicPr/>
              <p:nvPr/>
            </p:nvPicPr>
            <p:blipFill>
              <a:blip r:embed="rId349"/>
              <a:stretch>
                <a:fillRect/>
              </a:stretch>
            </p:blipFill>
            <p:spPr>
              <a:xfrm>
                <a:off x="2539422" y="4163633"/>
                <a:ext cx="906120" cy="171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50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35EDC78D-7A75-49E4-94D7-EC68AD12CD89}"/>
                  </a:ext>
                </a:extLst>
              </p14:cNvPr>
              <p14:cNvContentPartPr/>
              <p14:nvPr/>
            </p14:nvContentPartPr>
            <p14:xfrm>
              <a:off x="3336462" y="4057433"/>
              <a:ext cx="142560" cy="30348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35EDC78D-7A75-49E4-94D7-EC68AD12CD89}"/>
                  </a:ext>
                </a:extLst>
              </p:cNvPr>
              <p:cNvPicPr/>
              <p:nvPr/>
            </p:nvPicPr>
            <p:blipFill>
              <a:blip r:embed="rId351"/>
              <a:stretch>
                <a:fillRect/>
              </a:stretch>
            </p:blipFill>
            <p:spPr>
              <a:xfrm>
                <a:off x="3327462" y="4048793"/>
                <a:ext cx="16020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52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86DD5A35-BC94-49B7-B2FA-3C569EEB0CCA}"/>
                  </a:ext>
                </a:extLst>
              </p14:cNvPr>
              <p14:cNvContentPartPr/>
              <p14:nvPr/>
            </p14:nvContentPartPr>
            <p14:xfrm>
              <a:off x="3605742" y="4190993"/>
              <a:ext cx="141840" cy="16416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86DD5A35-BC94-49B7-B2FA-3C569EEB0CCA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3596742" y="4182353"/>
                <a:ext cx="15948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54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0D8E825F-B07B-4856-A50E-B2714B4C4635}"/>
                  </a:ext>
                </a:extLst>
              </p14:cNvPr>
              <p14:cNvContentPartPr/>
              <p14:nvPr/>
            </p14:nvContentPartPr>
            <p14:xfrm>
              <a:off x="3822822" y="4246793"/>
              <a:ext cx="99000" cy="12420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0D8E825F-B07B-4856-A50E-B2714B4C4635}"/>
                  </a:ext>
                </a:extLst>
              </p:cNvPr>
              <p:cNvPicPr/>
              <p:nvPr/>
            </p:nvPicPr>
            <p:blipFill>
              <a:blip r:embed="rId355"/>
              <a:stretch>
                <a:fillRect/>
              </a:stretch>
            </p:blipFill>
            <p:spPr>
              <a:xfrm>
                <a:off x="3814182" y="4238153"/>
                <a:ext cx="11664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56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4C8D9526-4B50-424C-BFF0-D7453B8EAFE2}"/>
                  </a:ext>
                </a:extLst>
              </p14:cNvPr>
              <p14:cNvContentPartPr/>
              <p14:nvPr/>
            </p14:nvContentPartPr>
            <p14:xfrm>
              <a:off x="4043502" y="4245713"/>
              <a:ext cx="155160" cy="19332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4C8D9526-4B50-424C-BFF0-D7453B8EAFE2}"/>
                  </a:ext>
                </a:extLst>
              </p:cNvPr>
              <p:cNvPicPr/>
              <p:nvPr/>
            </p:nvPicPr>
            <p:blipFill>
              <a:blip r:embed="rId357"/>
              <a:stretch>
                <a:fillRect/>
              </a:stretch>
            </p:blipFill>
            <p:spPr>
              <a:xfrm>
                <a:off x="4034862" y="4237073"/>
                <a:ext cx="17280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58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C28478AF-9DA2-492C-A7AA-6B4FD889C1B6}"/>
                  </a:ext>
                </a:extLst>
              </p14:cNvPr>
              <p14:cNvContentPartPr/>
              <p14:nvPr/>
            </p14:nvContentPartPr>
            <p14:xfrm>
              <a:off x="4196142" y="4083713"/>
              <a:ext cx="106560" cy="29808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C28478AF-9DA2-492C-A7AA-6B4FD889C1B6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4187142" y="4075073"/>
                <a:ext cx="12420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60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1037DB45-EEDC-4E49-8B46-02775E597A0C}"/>
                  </a:ext>
                </a:extLst>
              </p14:cNvPr>
              <p14:cNvContentPartPr/>
              <p14:nvPr/>
            </p14:nvContentPartPr>
            <p14:xfrm>
              <a:off x="4149702" y="4193513"/>
              <a:ext cx="191160" cy="4140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1037DB45-EEDC-4E49-8B46-02775E597A0C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4141062" y="4184513"/>
                <a:ext cx="20880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62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A2EE942D-73F2-4D63-BB42-13B35743369E}"/>
                  </a:ext>
                </a:extLst>
              </p14:cNvPr>
              <p14:cNvContentPartPr/>
              <p14:nvPr/>
            </p14:nvContentPartPr>
            <p14:xfrm>
              <a:off x="4295142" y="4226273"/>
              <a:ext cx="135720" cy="13716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A2EE942D-73F2-4D63-BB42-13B35743369E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4286502" y="4217633"/>
                <a:ext cx="15336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64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26F2CC49-4441-4C9F-9F9F-A110C4008E4D}"/>
                  </a:ext>
                </a:extLst>
              </p14:cNvPr>
              <p14:cNvContentPartPr/>
              <p14:nvPr/>
            </p14:nvContentPartPr>
            <p14:xfrm>
              <a:off x="4401342" y="4113593"/>
              <a:ext cx="172440" cy="28332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26F2CC49-4441-4C9F-9F9F-A110C4008E4D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4392342" y="4104953"/>
                <a:ext cx="19008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66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5970D4EA-E7F1-4BF1-A233-2C13B060EEA0}"/>
                  </a:ext>
                </a:extLst>
              </p14:cNvPr>
              <p14:cNvContentPartPr/>
              <p14:nvPr/>
            </p14:nvContentPartPr>
            <p14:xfrm>
              <a:off x="4364262" y="4197113"/>
              <a:ext cx="207720" cy="21996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5970D4EA-E7F1-4BF1-A233-2C13B060EEA0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4355622" y="4188113"/>
                <a:ext cx="22536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68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F2C94ECE-A47B-46B8-AF95-96F6D86435DD}"/>
                  </a:ext>
                </a:extLst>
              </p14:cNvPr>
              <p14:cNvContentPartPr/>
              <p14:nvPr/>
            </p14:nvContentPartPr>
            <p14:xfrm>
              <a:off x="4595742" y="4008833"/>
              <a:ext cx="96480" cy="49032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F2C94ECE-A47B-46B8-AF95-96F6D86435DD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4587102" y="3999833"/>
                <a:ext cx="114120" cy="50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70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68B4A95F-7CDB-4CF6-9198-18E2364EBA81}"/>
                  </a:ext>
                </a:extLst>
              </p14:cNvPr>
              <p14:cNvContentPartPr/>
              <p14:nvPr/>
            </p14:nvContentPartPr>
            <p14:xfrm>
              <a:off x="4571622" y="4216553"/>
              <a:ext cx="200520" cy="2916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68B4A95F-7CDB-4CF6-9198-18E2364EBA81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4562622" y="4207553"/>
                <a:ext cx="21816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72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37FB3942-479E-4031-999C-7C811345518D}"/>
                  </a:ext>
                </a:extLst>
              </p14:cNvPr>
              <p14:cNvContentPartPr/>
              <p14:nvPr/>
            </p14:nvContentPartPr>
            <p14:xfrm>
              <a:off x="3525822" y="4512473"/>
              <a:ext cx="288720" cy="618120"/>
            </p14:xfrm>
          </p:contentPart>
        </mc:Choice>
        <mc:Fallback xmlns=""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37FB3942-479E-4031-999C-7C811345518D}"/>
                  </a:ext>
                </a:extLst>
              </p:cNvPr>
              <p:cNvPicPr/>
              <p:nvPr/>
            </p:nvPicPr>
            <p:blipFill>
              <a:blip r:embed="rId373"/>
              <a:stretch>
                <a:fillRect/>
              </a:stretch>
            </p:blipFill>
            <p:spPr>
              <a:xfrm>
                <a:off x="3516822" y="4503473"/>
                <a:ext cx="306360" cy="63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74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F2A60C15-1674-4B2F-A25B-6081955E120F}"/>
                  </a:ext>
                </a:extLst>
              </p14:cNvPr>
              <p14:cNvContentPartPr/>
              <p14:nvPr/>
            </p14:nvContentPartPr>
            <p14:xfrm>
              <a:off x="3540582" y="4486553"/>
              <a:ext cx="318960" cy="226440"/>
            </p14:xfrm>
          </p:contentPart>
        </mc:Choice>
        <mc:Fallback xmlns=""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F2A60C15-1674-4B2F-A25B-6081955E120F}"/>
                  </a:ext>
                </a:extLst>
              </p:cNvPr>
              <p:cNvPicPr/>
              <p:nvPr/>
            </p:nvPicPr>
            <p:blipFill>
              <a:blip r:embed="rId375"/>
              <a:stretch>
                <a:fillRect/>
              </a:stretch>
            </p:blipFill>
            <p:spPr>
              <a:xfrm>
                <a:off x="3531582" y="4477913"/>
                <a:ext cx="336600" cy="244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62" name="Group 261">
            <a:extLst>
              <a:ext uri="{FF2B5EF4-FFF2-40B4-BE49-F238E27FC236}">
                <a16:creationId xmlns:a16="http://schemas.microsoft.com/office/drawing/2014/main" id="{A64CFD50-6B19-4103-9139-3880D9CB58D6}"/>
              </a:ext>
            </a:extLst>
          </p:cNvPr>
          <p:cNvGrpSpPr/>
          <p:nvPr/>
        </p:nvGrpSpPr>
        <p:grpSpPr>
          <a:xfrm>
            <a:off x="2045502" y="5686073"/>
            <a:ext cx="3646800" cy="1195920"/>
            <a:chOff x="2045502" y="5686073"/>
            <a:chExt cx="3646800" cy="11959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7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B0ADA400-7A24-4F64-969D-57D183F1B5D2}"/>
                    </a:ext>
                  </a:extLst>
                </p14:cNvPr>
                <p14:cNvContentPartPr/>
                <p14:nvPr/>
              </p14:nvContentPartPr>
              <p14:xfrm>
                <a:off x="2602422" y="6307433"/>
                <a:ext cx="96480" cy="2923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B0ADA400-7A24-4F64-969D-57D183F1B5D2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2593782" y="6298793"/>
                  <a:ext cx="11412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7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BCD785D3-9F04-47C8-AD55-3F007F46634E}"/>
                    </a:ext>
                  </a:extLst>
                </p14:cNvPr>
                <p14:cNvContentPartPr/>
                <p14:nvPr/>
              </p14:nvContentPartPr>
              <p14:xfrm>
                <a:off x="2579022" y="6172793"/>
                <a:ext cx="150840" cy="1371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BCD785D3-9F04-47C8-AD55-3F007F46634E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2570022" y="6163793"/>
                  <a:ext cx="1684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10661702-1E7D-44B3-BAD0-B6954FA2837C}"/>
                    </a:ext>
                  </a:extLst>
                </p14:cNvPr>
                <p14:cNvContentPartPr/>
                <p14:nvPr/>
              </p14:nvContentPartPr>
              <p14:xfrm>
                <a:off x="2662542" y="6352433"/>
                <a:ext cx="41400" cy="630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10661702-1E7D-44B3-BAD0-B6954FA2837C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2653902" y="6343433"/>
                  <a:ext cx="5904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05EA7919-B808-441D-B242-A1F0CBD0F6B7}"/>
                    </a:ext>
                  </a:extLst>
                </p14:cNvPr>
                <p14:cNvContentPartPr/>
                <p14:nvPr/>
              </p14:nvContentPartPr>
              <p14:xfrm>
                <a:off x="2675502" y="6541433"/>
                <a:ext cx="136440" cy="622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05EA7919-B808-441D-B242-A1F0CBD0F6B7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2666502" y="6532433"/>
                  <a:ext cx="15408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418683DC-2CBE-437F-8832-2ED6DC99F06A}"/>
                    </a:ext>
                  </a:extLst>
                </p14:cNvPr>
                <p14:cNvContentPartPr/>
                <p14:nvPr/>
              </p14:nvContentPartPr>
              <p14:xfrm>
                <a:off x="2851902" y="6225353"/>
                <a:ext cx="90720" cy="32040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418683DC-2CBE-437F-8832-2ED6DC99F06A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2843262" y="6216353"/>
                  <a:ext cx="10836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09DB0B80-FB76-40DC-8485-387DF517562C}"/>
                    </a:ext>
                  </a:extLst>
                </p14:cNvPr>
                <p14:cNvContentPartPr/>
                <p14:nvPr/>
              </p14:nvContentPartPr>
              <p14:xfrm>
                <a:off x="2889702" y="6142193"/>
                <a:ext cx="153720" cy="15624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09DB0B80-FB76-40DC-8485-387DF517562C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2881062" y="6133193"/>
                  <a:ext cx="1713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36498BF6-9102-4664-9575-C34CC192381E}"/>
                    </a:ext>
                  </a:extLst>
                </p14:cNvPr>
                <p14:cNvContentPartPr/>
                <p14:nvPr/>
              </p14:nvContentPartPr>
              <p14:xfrm>
                <a:off x="2895462" y="6331553"/>
                <a:ext cx="168120" cy="9072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36498BF6-9102-4664-9575-C34CC192381E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2886822" y="6322553"/>
                  <a:ext cx="1857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9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FBB4FCD7-1806-43DB-AB07-C7A3746FC6FF}"/>
                    </a:ext>
                  </a:extLst>
                </p14:cNvPr>
                <p14:cNvContentPartPr/>
                <p14:nvPr/>
              </p14:nvContentPartPr>
              <p14:xfrm>
                <a:off x="3188142" y="6057233"/>
                <a:ext cx="243360" cy="4417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FBB4FCD7-1806-43DB-AB07-C7A3746FC6FF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3179502" y="6048233"/>
                  <a:ext cx="26100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9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B61AD6E9-7B31-4020-8339-0FC1C577DA43}"/>
                    </a:ext>
                  </a:extLst>
                </p14:cNvPr>
                <p14:cNvContentPartPr/>
                <p14:nvPr/>
              </p14:nvContentPartPr>
              <p14:xfrm>
                <a:off x="3419262" y="6224993"/>
                <a:ext cx="210240" cy="2019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B61AD6E9-7B31-4020-8339-0FC1C577DA43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3410622" y="6216353"/>
                  <a:ext cx="2278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9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BB405E8E-F6A3-40B1-94B0-8569AD77F47C}"/>
                    </a:ext>
                  </a:extLst>
                </p14:cNvPr>
                <p14:cNvContentPartPr/>
                <p14:nvPr/>
              </p14:nvContentPartPr>
              <p14:xfrm>
                <a:off x="3557502" y="6217793"/>
                <a:ext cx="211320" cy="3322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BB405E8E-F6A3-40B1-94B0-8569AD77F47C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3548502" y="6209153"/>
                  <a:ext cx="22896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9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C600342F-D2D8-4C5D-8974-5C87B910FF98}"/>
                    </a:ext>
                  </a:extLst>
                </p14:cNvPr>
                <p14:cNvContentPartPr/>
                <p14:nvPr/>
              </p14:nvContentPartPr>
              <p14:xfrm>
                <a:off x="3766662" y="6201593"/>
                <a:ext cx="71640" cy="1879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C600342F-D2D8-4C5D-8974-5C87B910FF98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3757662" y="6192593"/>
                  <a:ext cx="892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9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B153BAC0-2354-43A0-AFEB-E5E3EE44D41D}"/>
                    </a:ext>
                  </a:extLst>
                </p14:cNvPr>
                <p14:cNvContentPartPr/>
                <p14:nvPr/>
              </p14:nvContentPartPr>
              <p14:xfrm>
                <a:off x="3733542" y="6065153"/>
                <a:ext cx="24840" cy="504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B153BAC0-2354-43A0-AFEB-E5E3EE44D41D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3724902" y="6056513"/>
                  <a:ext cx="424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86B6F742-E09C-4545-A259-294304015FB9}"/>
                    </a:ext>
                  </a:extLst>
                </p14:cNvPr>
                <p14:cNvContentPartPr/>
                <p14:nvPr/>
              </p14:nvContentPartPr>
              <p14:xfrm>
                <a:off x="3855942" y="6145433"/>
                <a:ext cx="167040" cy="2476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86B6F742-E09C-4545-A259-294304015FB9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3847302" y="6136793"/>
                  <a:ext cx="18468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3D649F25-0C14-40F8-9A20-B1861FA6161E}"/>
                    </a:ext>
                  </a:extLst>
                </p14:cNvPr>
                <p14:cNvContentPartPr/>
                <p14:nvPr/>
              </p14:nvContentPartPr>
              <p14:xfrm>
                <a:off x="2045502" y="5789753"/>
                <a:ext cx="3459240" cy="106884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3D649F25-0C14-40F8-9A20-B1861FA6161E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2036502" y="5781113"/>
                  <a:ext cx="3476880" cy="10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5BD7E59D-B060-4BFF-8E4F-8BDB990C0F3F}"/>
                    </a:ext>
                  </a:extLst>
                </p14:cNvPr>
                <p14:cNvContentPartPr/>
                <p14:nvPr/>
              </p14:nvContentPartPr>
              <p14:xfrm>
                <a:off x="4882662" y="6682553"/>
                <a:ext cx="386280" cy="1994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5BD7E59D-B060-4BFF-8E4F-8BDB990C0F3F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4873662" y="6673913"/>
                  <a:ext cx="4039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2926DD9B-C454-4491-9F43-6BEF49EF1453}"/>
                    </a:ext>
                  </a:extLst>
                </p14:cNvPr>
                <p14:cNvContentPartPr/>
                <p14:nvPr/>
              </p14:nvContentPartPr>
              <p14:xfrm>
                <a:off x="4696542" y="6378353"/>
                <a:ext cx="568800" cy="45972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2926DD9B-C454-4491-9F43-6BEF49EF1453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4687542" y="6369713"/>
                  <a:ext cx="58644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AD6CBF45-1ABC-41BB-B1D6-F45607672961}"/>
                    </a:ext>
                  </a:extLst>
                </p14:cNvPr>
                <p14:cNvContentPartPr/>
                <p14:nvPr/>
              </p14:nvContentPartPr>
              <p14:xfrm>
                <a:off x="4548582" y="6173153"/>
                <a:ext cx="708120" cy="56844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AD6CBF45-1ABC-41BB-B1D6-F45607672961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4539582" y="6164513"/>
                  <a:ext cx="725760" cy="58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F8793A9D-7C31-43CF-8278-A9AD2A94123C}"/>
                    </a:ext>
                  </a:extLst>
                </p14:cNvPr>
                <p14:cNvContentPartPr/>
                <p14:nvPr/>
              </p14:nvContentPartPr>
              <p14:xfrm>
                <a:off x="4222782" y="6082073"/>
                <a:ext cx="747720" cy="6649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F8793A9D-7C31-43CF-8278-A9AD2A94123C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4213782" y="6073433"/>
                  <a:ext cx="765360" cy="68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4011054A-94FA-4B00-B006-8171D101148D}"/>
                    </a:ext>
                  </a:extLst>
                </p14:cNvPr>
                <p14:cNvContentPartPr/>
                <p14:nvPr/>
              </p14:nvContentPartPr>
              <p14:xfrm>
                <a:off x="3882582" y="6154073"/>
                <a:ext cx="693720" cy="51300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4011054A-94FA-4B00-B006-8171D101148D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3873582" y="6145433"/>
                  <a:ext cx="711360" cy="53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49194802-A657-4F9F-AA63-DBF423E982BB}"/>
                    </a:ext>
                  </a:extLst>
                </p14:cNvPr>
                <p14:cNvContentPartPr/>
                <p14:nvPr/>
              </p14:nvContentPartPr>
              <p14:xfrm>
                <a:off x="3731742" y="5893793"/>
                <a:ext cx="740160" cy="7246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49194802-A657-4F9F-AA63-DBF423E982BB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3723102" y="5885153"/>
                  <a:ext cx="757800" cy="74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3338C029-81D3-427F-9BBC-D17DEA40B986}"/>
                    </a:ext>
                  </a:extLst>
                </p14:cNvPr>
                <p14:cNvContentPartPr/>
                <p14:nvPr/>
              </p14:nvContentPartPr>
              <p14:xfrm>
                <a:off x="3311262" y="6521993"/>
                <a:ext cx="277200" cy="1026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3338C029-81D3-427F-9BBC-D17DEA40B986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3302262" y="6513353"/>
                  <a:ext cx="2948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F460ACD9-C9A1-4266-8773-32685A5C433A}"/>
                    </a:ext>
                  </a:extLst>
                </p14:cNvPr>
                <p14:cNvContentPartPr/>
                <p14:nvPr/>
              </p14:nvContentPartPr>
              <p14:xfrm>
                <a:off x="2874942" y="6625313"/>
                <a:ext cx="207000" cy="748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F460ACD9-C9A1-4266-8773-32685A5C433A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2865942" y="6616673"/>
                  <a:ext cx="22464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CB467D30-85D8-4450-A271-7E807D5676A9}"/>
                    </a:ext>
                  </a:extLst>
                </p14:cNvPr>
                <p14:cNvContentPartPr/>
                <p14:nvPr/>
              </p14:nvContentPartPr>
              <p14:xfrm>
                <a:off x="2461662" y="6595793"/>
                <a:ext cx="218520" cy="9252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CB467D30-85D8-4450-A271-7E807D5676A9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2452662" y="6586793"/>
                  <a:ext cx="2361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917D5FF5-E27F-4230-BF8B-D8C4F5619D81}"/>
                    </a:ext>
                  </a:extLst>
                </p14:cNvPr>
                <p14:cNvContentPartPr/>
                <p14:nvPr/>
              </p14:nvContentPartPr>
              <p14:xfrm>
                <a:off x="2279502" y="6323633"/>
                <a:ext cx="162360" cy="799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917D5FF5-E27F-4230-BF8B-D8C4F5619D81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2270502" y="6314633"/>
                  <a:ext cx="180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A4A98071-59F5-46DD-B740-AE110BBF3591}"/>
                    </a:ext>
                  </a:extLst>
                </p14:cNvPr>
                <p14:cNvContentPartPr/>
                <p14:nvPr/>
              </p14:nvContentPartPr>
              <p14:xfrm>
                <a:off x="2410902" y="5961113"/>
                <a:ext cx="138240" cy="21744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A4A98071-59F5-46DD-B740-AE110BBF3591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2401902" y="5952473"/>
                  <a:ext cx="15588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EB4E491A-E59C-49CC-B189-C73624FFB7CB}"/>
                    </a:ext>
                  </a:extLst>
                </p14:cNvPr>
                <p14:cNvContentPartPr/>
                <p14:nvPr/>
              </p14:nvContentPartPr>
              <p14:xfrm>
                <a:off x="2967822" y="5819273"/>
                <a:ext cx="30240" cy="11736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EB4E491A-E59C-49CC-B189-C73624FFB7CB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2959182" y="5810633"/>
                  <a:ext cx="478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43841F59-3496-43B8-8195-D17701555E69}"/>
                    </a:ext>
                  </a:extLst>
                </p14:cNvPr>
                <p14:cNvContentPartPr/>
                <p14:nvPr/>
              </p14:nvContentPartPr>
              <p14:xfrm>
                <a:off x="3715542" y="5975153"/>
                <a:ext cx="110880" cy="1497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43841F59-3496-43B8-8195-D17701555E69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3706902" y="5966153"/>
                  <a:ext cx="1285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0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739AE373-4A4D-445E-9F3E-C9F3D7F3B8DA}"/>
                    </a:ext>
                  </a:extLst>
                </p14:cNvPr>
                <p14:cNvContentPartPr/>
                <p14:nvPr/>
              </p14:nvContentPartPr>
              <p14:xfrm>
                <a:off x="3997062" y="5992073"/>
                <a:ext cx="27720" cy="630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739AE373-4A4D-445E-9F3E-C9F3D7F3B8DA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3988422" y="5983433"/>
                  <a:ext cx="4536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D923F811-3686-4DC7-AA2B-A48C52CDC469}"/>
                    </a:ext>
                  </a:extLst>
                </p14:cNvPr>
                <p14:cNvContentPartPr/>
                <p14:nvPr/>
              </p14:nvContentPartPr>
              <p14:xfrm>
                <a:off x="2999142" y="6437033"/>
                <a:ext cx="34200" cy="10440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D923F811-3686-4DC7-AA2B-A48C52CDC469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2990502" y="6428393"/>
                  <a:ext cx="5184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B6076C3A-2C5C-421B-9807-815F88754D08}"/>
                    </a:ext>
                  </a:extLst>
                </p14:cNvPr>
                <p14:cNvContentPartPr/>
                <p14:nvPr/>
              </p14:nvContentPartPr>
              <p14:xfrm>
                <a:off x="2797182" y="6534593"/>
                <a:ext cx="41400" cy="367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B6076C3A-2C5C-421B-9807-815F88754D08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2788182" y="6525593"/>
                  <a:ext cx="5904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6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5B5A32E1-A98A-4884-842F-DD1AC3007C7B}"/>
                    </a:ext>
                  </a:extLst>
                </p14:cNvPr>
                <p14:cNvContentPartPr/>
                <p14:nvPr/>
              </p14:nvContentPartPr>
              <p14:xfrm>
                <a:off x="5613822" y="6198353"/>
                <a:ext cx="78480" cy="4392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5B5A32E1-A98A-4884-842F-DD1AC3007C7B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5605182" y="6189353"/>
                  <a:ext cx="961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8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6387A681-63DB-405C-A3CB-C675358A2FC6}"/>
                    </a:ext>
                  </a:extLst>
                </p14:cNvPr>
                <p14:cNvContentPartPr/>
                <p14:nvPr/>
              </p14:nvContentPartPr>
              <p14:xfrm>
                <a:off x="5292342" y="6177833"/>
                <a:ext cx="106560" cy="1188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6387A681-63DB-405C-A3CB-C675358A2FC6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5283342" y="6168833"/>
                  <a:ext cx="1242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0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A55D9304-86B9-4D45-8990-568A60BBA917}"/>
                    </a:ext>
                  </a:extLst>
                </p14:cNvPr>
                <p14:cNvContentPartPr/>
                <p14:nvPr/>
              </p14:nvContentPartPr>
              <p14:xfrm>
                <a:off x="5109822" y="6086753"/>
                <a:ext cx="43200" cy="2232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A55D9304-86B9-4D45-8990-568A60BBA917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5100822" y="6078113"/>
                  <a:ext cx="608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2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59944F73-5AAE-4401-B311-2EDA4F9BB9C4}"/>
                    </a:ext>
                  </a:extLst>
                </p14:cNvPr>
                <p14:cNvContentPartPr/>
                <p14:nvPr/>
              </p14:nvContentPartPr>
              <p14:xfrm>
                <a:off x="5083902" y="5686073"/>
                <a:ext cx="19080" cy="19548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59944F73-5AAE-4401-B311-2EDA4F9BB9C4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5074902" y="5677073"/>
                  <a:ext cx="36720" cy="21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6A110B12-2BF6-411B-AFFF-6DCC1EF7244F}"/>
              </a:ext>
            </a:extLst>
          </p:cNvPr>
          <p:cNvGrpSpPr/>
          <p:nvPr/>
        </p:nvGrpSpPr>
        <p:grpSpPr>
          <a:xfrm>
            <a:off x="5051862" y="3733433"/>
            <a:ext cx="96480" cy="1662480"/>
            <a:chOff x="5051862" y="3733433"/>
            <a:chExt cx="96480" cy="16624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4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4FD2DA36-80DD-4EB7-956B-8EE28580A765}"/>
                    </a:ext>
                  </a:extLst>
                </p14:cNvPr>
                <p14:cNvContentPartPr/>
                <p14:nvPr/>
              </p14:nvContentPartPr>
              <p14:xfrm>
                <a:off x="5085342" y="5211593"/>
                <a:ext cx="56880" cy="17208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4FD2DA36-80DD-4EB7-956B-8EE28580A765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5076702" y="5202953"/>
                  <a:ext cx="745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6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D96FEFAD-2713-4E7F-80ED-63F3FEC32ED6}"/>
                    </a:ext>
                  </a:extLst>
                </p14:cNvPr>
                <p14:cNvContentPartPr/>
                <p14:nvPr/>
              </p14:nvContentPartPr>
              <p14:xfrm>
                <a:off x="5051862" y="3733433"/>
                <a:ext cx="96480" cy="166248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D96FEFAD-2713-4E7F-80ED-63F3FEC32ED6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5043222" y="3724793"/>
                  <a:ext cx="114120" cy="168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39E068B0-A5B8-43F1-973A-9AF1D96C95DC}"/>
              </a:ext>
            </a:extLst>
          </p:cNvPr>
          <p:cNvGrpSpPr/>
          <p:nvPr/>
        </p:nvGrpSpPr>
        <p:grpSpPr>
          <a:xfrm>
            <a:off x="5034942" y="2984633"/>
            <a:ext cx="100440" cy="489600"/>
            <a:chOff x="5034942" y="2984633"/>
            <a:chExt cx="100440" cy="4896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8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E96D9A4E-E02F-483C-89BA-0862040158E9}"/>
                    </a:ext>
                  </a:extLst>
                </p14:cNvPr>
                <p14:cNvContentPartPr/>
                <p14:nvPr/>
              </p14:nvContentPartPr>
              <p14:xfrm>
                <a:off x="5128542" y="3445433"/>
                <a:ext cx="6840" cy="2880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E96D9A4E-E02F-483C-89BA-0862040158E9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5119542" y="3436433"/>
                  <a:ext cx="244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50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9B381D48-B5AA-4B7F-86F0-2FFF8BCD771D}"/>
                    </a:ext>
                  </a:extLst>
                </p14:cNvPr>
                <p14:cNvContentPartPr/>
                <p14:nvPr/>
              </p14:nvContentPartPr>
              <p14:xfrm>
                <a:off x="5048262" y="3230153"/>
                <a:ext cx="70920" cy="8856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9B381D48-B5AA-4B7F-86F0-2FFF8BCD771D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5039262" y="3221153"/>
                  <a:ext cx="885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52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96D6D74C-549D-4B15-9682-69FC284549AE}"/>
                    </a:ext>
                  </a:extLst>
                </p14:cNvPr>
                <p14:cNvContentPartPr/>
                <p14:nvPr/>
              </p14:nvContentPartPr>
              <p14:xfrm>
                <a:off x="5034942" y="2984633"/>
                <a:ext cx="34920" cy="10332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96D6D74C-549D-4B15-9682-69FC284549AE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5026302" y="2975993"/>
                  <a:ext cx="52560" cy="12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C6E95C21-B509-4CE2-9704-9CAF30712FE2}"/>
              </a:ext>
            </a:extLst>
          </p:cNvPr>
          <p:cNvGrpSpPr/>
          <p:nvPr/>
        </p:nvGrpSpPr>
        <p:grpSpPr>
          <a:xfrm>
            <a:off x="4939182" y="2287313"/>
            <a:ext cx="106200" cy="509040"/>
            <a:chOff x="4939182" y="2287313"/>
            <a:chExt cx="106200" cy="5090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54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CEB96017-520E-4CCE-9983-60699CAAA798}"/>
                    </a:ext>
                  </a:extLst>
                </p14:cNvPr>
                <p14:cNvContentPartPr/>
                <p14:nvPr/>
              </p14:nvContentPartPr>
              <p14:xfrm>
                <a:off x="4987062" y="2637593"/>
                <a:ext cx="58320" cy="15876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CEB96017-520E-4CCE-9983-60699CAAA798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4978422" y="2628593"/>
                  <a:ext cx="759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56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68E7673E-913A-454A-A625-90B0EC726897}"/>
                    </a:ext>
                  </a:extLst>
                </p14:cNvPr>
                <p14:cNvContentPartPr/>
                <p14:nvPr/>
              </p14:nvContentPartPr>
              <p14:xfrm>
                <a:off x="4939182" y="2287313"/>
                <a:ext cx="69480" cy="19764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68E7673E-913A-454A-A625-90B0EC726897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4930542" y="2278313"/>
                  <a:ext cx="87120" cy="21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2DB3D288-FC79-45F7-9AA1-7B2C1C4F58C0}"/>
              </a:ext>
            </a:extLst>
          </p:cNvPr>
          <p:cNvGrpSpPr/>
          <p:nvPr/>
        </p:nvGrpSpPr>
        <p:grpSpPr>
          <a:xfrm>
            <a:off x="5240502" y="161153"/>
            <a:ext cx="4894920" cy="1695600"/>
            <a:chOff x="5240502" y="161153"/>
            <a:chExt cx="4894920" cy="16956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58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F16CA15B-57D4-4733-BDFE-E5540E9D0CAF}"/>
                    </a:ext>
                  </a:extLst>
                </p14:cNvPr>
                <p14:cNvContentPartPr/>
                <p14:nvPr/>
              </p14:nvContentPartPr>
              <p14:xfrm>
                <a:off x="5240502" y="1296593"/>
                <a:ext cx="473760" cy="56016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F16CA15B-57D4-4733-BDFE-E5540E9D0CAF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5231862" y="1287593"/>
                  <a:ext cx="491400" cy="57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0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9C4E4FF1-6F0B-402D-B504-5A837697DC0D}"/>
                    </a:ext>
                  </a:extLst>
                </p14:cNvPr>
                <p14:cNvContentPartPr/>
                <p14:nvPr/>
              </p14:nvContentPartPr>
              <p14:xfrm>
                <a:off x="5450382" y="1199393"/>
                <a:ext cx="282600" cy="33336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9C4E4FF1-6F0B-402D-B504-5A837697DC0D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5441382" y="1190753"/>
                  <a:ext cx="30024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2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8DCB758B-1165-4EF5-A0E5-91AA3F07E2E3}"/>
                    </a:ext>
                  </a:extLst>
                </p14:cNvPr>
                <p14:cNvContentPartPr/>
                <p14:nvPr/>
              </p14:nvContentPartPr>
              <p14:xfrm>
                <a:off x="5869422" y="962513"/>
                <a:ext cx="323280" cy="31644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8DCB758B-1165-4EF5-A0E5-91AA3F07E2E3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5860782" y="953513"/>
                  <a:ext cx="34092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4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EDBDA294-EBB0-4C82-9D40-6E674331A415}"/>
                    </a:ext>
                  </a:extLst>
                </p14:cNvPr>
                <p14:cNvContentPartPr/>
                <p14:nvPr/>
              </p14:nvContentPartPr>
              <p14:xfrm>
                <a:off x="6301782" y="989513"/>
                <a:ext cx="42840" cy="16164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EDBDA294-EBB0-4C82-9D40-6E674331A415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6292782" y="980513"/>
                  <a:ext cx="604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6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2BAA008D-8126-4A04-9495-71133C784C79}"/>
                    </a:ext>
                  </a:extLst>
                </p14:cNvPr>
                <p14:cNvContentPartPr/>
                <p14:nvPr/>
              </p14:nvContentPartPr>
              <p14:xfrm>
                <a:off x="6289902" y="787913"/>
                <a:ext cx="23400" cy="6012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2BAA008D-8126-4A04-9495-71133C784C79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6280902" y="778913"/>
                  <a:ext cx="410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8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165F4A0F-F247-4A06-960A-EB6C3A6A10B8}"/>
                    </a:ext>
                  </a:extLst>
                </p14:cNvPr>
                <p14:cNvContentPartPr/>
                <p14:nvPr/>
              </p14:nvContentPartPr>
              <p14:xfrm>
                <a:off x="6375582" y="825713"/>
                <a:ext cx="185400" cy="22248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165F4A0F-F247-4A06-960A-EB6C3A6A10B8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6366942" y="816713"/>
                  <a:ext cx="20304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70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A7CB8FC0-A7E2-4569-983B-E2D906294023}"/>
                    </a:ext>
                  </a:extLst>
                </p14:cNvPr>
                <p14:cNvContentPartPr/>
                <p14:nvPr/>
              </p14:nvContentPartPr>
              <p14:xfrm>
                <a:off x="6617142" y="783953"/>
                <a:ext cx="263880" cy="22680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A7CB8FC0-A7E2-4569-983B-E2D906294023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6608502" y="774953"/>
                  <a:ext cx="28152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72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EB853712-2F8D-4FF5-97FE-225CA0290E07}"/>
                    </a:ext>
                  </a:extLst>
                </p14:cNvPr>
                <p14:cNvContentPartPr/>
                <p14:nvPr/>
              </p14:nvContentPartPr>
              <p14:xfrm>
                <a:off x="6914862" y="571193"/>
                <a:ext cx="415080" cy="45612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EB853712-2F8D-4FF5-97FE-225CA0290E07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6906222" y="562193"/>
                  <a:ext cx="432720" cy="47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74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5EF150D0-9F09-48DA-AD93-194985EB3B6A}"/>
                    </a:ext>
                  </a:extLst>
                </p14:cNvPr>
                <p14:cNvContentPartPr/>
                <p14:nvPr/>
              </p14:nvContentPartPr>
              <p14:xfrm>
                <a:off x="7376382" y="670553"/>
                <a:ext cx="148680" cy="20988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5EF150D0-9F09-48DA-AD93-194985EB3B6A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7367742" y="661913"/>
                  <a:ext cx="1663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76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E374608C-242B-4EA3-B8DF-570DAA692C97}"/>
                    </a:ext>
                  </a:extLst>
                </p14:cNvPr>
                <p14:cNvContentPartPr/>
                <p14:nvPr/>
              </p14:nvContentPartPr>
              <p14:xfrm>
                <a:off x="7559982" y="245393"/>
                <a:ext cx="218520" cy="57456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E374608C-242B-4EA3-B8DF-570DAA692C97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7551342" y="236753"/>
                  <a:ext cx="23616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78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8AFCA5B9-EC09-4BE4-B67A-0E657178CD23}"/>
                    </a:ext>
                  </a:extLst>
                </p14:cNvPr>
                <p14:cNvContentPartPr/>
                <p14:nvPr/>
              </p14:nvContentPartPr>
              <p14:xfrm>
                <a:off x="7813062" y="566153"/>
                <a:ext cx="158760" cy="15840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8AFCA5B9-EC09-4BE4-B67A-0E657178CD23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7804422" y="557153"/>
                  <a:ext cx="1764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0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D0EF0BDD-A418-452B-B32E-E9A487E294C3}"/>
                    </a:ext>
                  </a:extLst>
                </p14:cNvPr>
                <p14:cNvContentPartPr/>
                <p14:nvPr/>
              </p14:nvContentPartPr>
              <p14:xfrm>
                <a:off x="8036982" y="359153"/>
                <a:ext cx="208440" cy="41292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D0EF0BDD-A418-452B-B32E-E9A487E294C3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8027982" y="350513"/>
                  <a:ext cx="22608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2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5E39175E-CD3B-4DDE-BC9F-6C09475B4C3F}"/>
                    </a:ext>
                  </a:extLst>
                </p14:cNvPr>
                <p14:cNvContentPartPr/>
                <p14:nvPr/>
              </p14:nvContentPartPr>
              <p14:xfrm>
                <a:off x="8284662" y="213353"/>
                <a:ext cx="977760" cy="24084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5E39175E-CD3B-4DDE-BC9F-6C09475B4C3F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8275662" y="204713"/>
                  <a:ext cx="99540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4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B88E2EAD-CD50-422F-8317-213D445A2645}"/>
                    </a:ext>
                  </a:extLst>
                </p14:cNvPr>
                <p14:cNvContentPartPr/>
                <p14:nvPr/>
              </p14:nvContentPartPr>
              <p14:xfrm>
                <a:off x="8283942" y="231353"/>
                <a:ext cx="1017720" cy="45216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B88E2EAD-CD50-422F-8317-213D445A2645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8275302" y="222353"/>
                  <a:ext cx="103536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6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B9AB1D5C-4F32-4E99-977A-164679DE42D3}"/>
                    </a:ext>
                  </a:extLst>
                </p14:cNvPr>
                <p14:cNvContentPartPr/>
                <p14:nvPr/>
              </p14:nvContentPartPr>
              <p14:xfrm>
                <a:off x="8618382" y="258713"/>
                <a:ext cx="293040" cy="42408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B9AB1D5C-4F32-4E99-977A-164679DE42D3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8609742" y="250073"/>
                  <a:ext cx="31068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8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01C4B996-F3C8-43D2-9D5F-F5111A890CF1}"/>
                    </a:ext>
                  </a:extLst>
                </p14:cNvPr>
                <p14:cNvContentPartPr/>
                <p14:nvPr/>
              </p14:nvContentPartPr>
              <p14:xfrm>
                <a:off x="8740062" y="470393"/>
                <a:ext cx="59400" cy="6768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01C4B996-F3C8-43D2-9D5F-F5111A890CF1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8731062" y="461753"/>
                  <a:ext cx="7704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90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DCF6294D-B255-4028-A5CE-6DB77867AD35}"/>
                    </a:ext>
                  </a:extLst>
                </p14:cNvPr>
                <p14:cNvContentPartPr/>
                <p14:nvPr/>
              </p14:nvContentPartPr>
              <p14:xfrm>
                <a:off x="9223902" y="174833"/>
                <a:ext cx="246960" cy="19692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DCF6294D-B255-4028-A5CE-6DB77867AD35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9214902" y="166193"/>
                  <a:ext cx="2646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92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72F12437-7CAF-447D-8710-0F80B47D4833}"/>
                    </a:ext>
                  </a:extLst>
                </p14:cNvPr>
                <p14:cNvContentPartPr/>
                <p14:nvPr/>
              </p14:nvContentPartPr>
              <p14:xfrm>
                <a:off x="9486342" y="203633"/>
                <a:ext cx="143280" cy="19008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72F12437-7CAF-447D-8710-0F80B47D4833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9477342" y="194993"/>
                  <a:ext cx="1609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94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7F01DE9C-FF5F-4C0E-8AF4-4CC5660ABCC0}"/>
                    </a:ext>
                  </a:extLst>
                </p14:cNvPr>
                <p14:cNvContentPartPr/>
                <p14:nvPr/>
              </p14:nvContentPartPr>
              <p14:xfrm>
                <a:off x="9628182" y="215873"/>
                <a:ext cx="171720" cy="16812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7F01DE9C-FF5F-4C0E-8AF4-4CC5660ABCC0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9619542" y="206873"/>
                  <a:ext cx="1893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96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4873BE0F-7681-4DFD-9EFF-82DA38E04D5D}"/>
                    </a:ext>
                  </a:extLst>
                </p14:cNvPr>
                <p14:cNvContentPartPr/>
                <p14:nvPr/>
              </p14:nvContentPartPr>
              <p14:xfrm>
                <a:off x="9862902" y="227753"/>
                <a:ext cx="272520" cy="16308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4873BE0F-7681-4DFD-9EFF-82DA38E04D5D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9853902" y="219113"/>
                  <a:ext cx="2901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98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BDF34CD9-76EC-4FC0-8E19-F361D9C0B003}"/>
                    </a:ext>
                  </a:extLst>
                </p14:cNvPr>
                <p14:cNvContentPartPr/>
                <p14:nvPr/>
              </p14:nvContentPartPr>
              <p14:xfrm>
                <a:off x="8083422" y="233513"/>
                <a:ext cx="159480" cy="2520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BDF34CD9-76EC-4FC0-8E19-F361D9C0B003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8074782" y="224513"/>
                  <a:ext cx="1771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0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34798352-C6AC-40D7-AF7C-A6DC11BC582D}"/>
                    </a:ext>
                  </a:extLst>
                </p14:cNvPr>
                <p14:cNvContentPartPr/>
                <p14:nvPr/>
              </p14:nvContentPartPr>
              <p14:xfrm>
                <a:off x="7743942" y="185993"/>
                <a:ext cx="202680" cy="4716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34798352-C6AC-40D7-AF7C-A6DC11BC582D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7735302" y="176993"/>
                  <a:ext cx="2203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2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2CF5E2E1-B9B5-4FC2-A65B-375416E250A3}"/>
                    </a:ext>
                  </a:extLst>
                </p14:cNvPr>
                <p14:cNvContentPartPr/>
                <p14:nvPr/>
              </p14:nvContentPartPr>
              <p14:xfrm>
                <a:off x="7440102" y="161153"/>
                <a:ext cx="172800" cy="5400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2CF5E2E1-B9B5-4FC2-A65B-375416E250A3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7431462" y="152153"/>
                  <a:ext cx="1904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4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244962F8-0F4D-42CE-977E-8143ADD00FC4}"/>
                    </a:ext>
                  </a:extLst>
                </p14:cNvPr>
                <p14:cNvContentPartPr/>
                <p14:nvPr/>
              </p14:nvContentPartPr>
              <p14:xfrm>
                <a:off x="8878662" y="689633"/>
                <a:ext cx="213120" cy="4896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244962F8-0F4D-42CE-977E-8143ADD00FC4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8870022" y="680993"/>
                  <a:ext cx="23076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6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A8F4BC2B-0708-4CD3-B033-493A6836FA9E}"/>
                    </a:ext>
                  </a:extLst>
                </p14:cNvPr>
                <p14:cNvContentPartPr/>
                <p14:nvPr/>
              </p14:nvContentPartPr>
              <p14:xfrm>
                <a:off x="8450262" y="742553"/>
                <a:ext cx="257760" cy="8460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A8F4BC2B-0708-4CD3-B033-493A6836FA9E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8441622" y="733553"/>
                  <a:ext cx="27540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8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35D204B7-785D-4230-B3E7-FAA255AEDE19}"/>
                    </a:ext>
                  </a:extLst>
                </p14:cNvPr>
                <p14:cNvContentPartPr/>
                <p14:nvPr/>
              </p14:nvContentPartPr>
              <p14:xfrm>
                <a:off x="8208342" y="858113"/>
                <a:ext cx="120600" cy="504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35D204B7-785D-4230-B3E7-FAA255AEDE19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8199702" y="849473"/>
                  <a:ext cx="1382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10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E6AE7D8D-118A-4671-A632-616F83D00D3B}"/>
                    </a:ext>
                  </a:extLst>
                </p14:cNvPr>
                <p14:cNvContentPartPr/>
                <p14:nvPr/>
              </p14:nvContentPartPr>
              <p14:xfrm>
                <a:off x="7906302" y="866033"/>
                <a:ext cx="129600" cy="2772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E6AE7D8D-118A-4671-A632-616F83D00D3B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7897302" y="857033"/>
                  <a:ext cx="1472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12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83E0C557-D6F8-4B70-914F-DA67B587EDB6}"/>
                    </a:ext>
                  </a:extLst>
                </p14:cNvPr>
                <p14:cNvContentPartPr/>
                <p14:nvPr/>
              </p14:nvContentPartPr>
              <p14:xfrm>
                <a:off x="7746822" y="1010393"/>
                <a:ext cx="17640" cy="1260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83E0C557-D6F8-4B70-914F-DA67B587EDB6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7738182" y="1001393"/>
                  <a:ext cx="35280" cy="30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14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F5A609BD-9370-4909-9433-D0CCC32F6C90}"/>
                  </a:ext>
                </a:extLst>
              </p14:cNvPr>
              <p14:cNvContentPartPr/>
              <p14:nvPr/>
            </p14:nvContentPartPr>
            <p14:xfrm>
              <a:off x="8322102" y="277073"/>
              <a:ext cx="1101600" cy="393480"/>
            </p14:xfrm>
          </p:contentPart>
        </mc:Choice>
        <mc:Fallback xmlns=""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F5A609BD-9370-4909-9433-D0CCC32F6C90}"/>
                  </a:ext>
                </a:extLst>
              </p:cNvPr>
              <p:cNvPicPr/>
              <p:nvPr/>
            </p:nvPicPr>
            <p:blipFill>
              <a:blip r:embed="rId515"/>
              <a:stretch>
                <a:fillRect/>
              </a:stretch>
            </p:blipFill>
            <p:spPr>
              <a:xfrm>
                <a:off x="8268462" y="169073"/>
                <a:ext cx="1209240" cy="60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6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D7D88B78-3413-4FBA-8E14-F3E7CA993F77}"/>
                  </a:ext>
                </a:extLst>
              </p14:cNvPr>
              <p14:cNvContentPartPr/>
              <p14:nvPr/>
            </p14:nvContentPartPr>
            <p14:xfrm>
              <a:off x="9434142" y="209753"/>
              <a:ext cx="809640" cy="308160"/>
            </p14:xfrm>
          </p:contentPart>
        </mc:Choice>
        <mc:Fallback xmlns=""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D7D88B78-3413-4FBA-8E14-F3E7CA993F77}"/>
                  </a:ext>
                </a:extLst>
              </p:cNvPr>
              <p:cNvPicPr/>
              <p:nvPr/>
            </p:nvPicPr>
            <p:blipFill>
              <a:blip r:embed="rId517"/>
              <a:stretch>
                <a:fillRect/>
              </a:stretch>
            </p:blipFill>
            <p:spPr>
              <a:xfrm>
                <a:off x="9380502" y="101753"/>
                <a:ext cx="917280" cy="52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8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C8D700DC-ADCA-454A-9E3A-0335BF3F94CE}"/>
                  </a:ext>
                </a:extLst>
              </p14:cNvPr>
              <p14:cNvContentPartPr/>
              <p14:nvPr/>
            </p14:nvContentPartPr>
            <p14:xfrm>
              <a:off x="8565822" y="714113"/>
              <a:ext cx="63360" cy="87480"/>
            </p14:xfrm>
          </p:contentPart>
        </mc:Choice>
        <mc:Fallback xmlns=""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C8D700DC-ADCA-454A-9E3A-0335BF3F94CE}"/>
                  </a:ext>
                </a:extLst>
              </p:cNvPr>
              <p:cNvPicPr/>
              <p:nvPr/>
            </p:nvPicPr>
            <p:blipFill>
              <a:blip r:embed="rId519"/>
              <a:stretch>
                <a:fillRect/>
              </a:stretch>
            </p:blipFill>
            <p:spPr>
              <a:xfrm>
                <a:off x="8512182" y="606473"/>
                <a:ext cx="17100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0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E9D8DA3A-2E42-478E-B623-162E9CAE2AC3}"/>
                  </a:ext>
                </a:extLst>
              </p14:cNvPr>
              <p14:cNvContentPartPr/>
              <p14:nvPr/>
            </p14:nvContentPartPr>
            <p14:xfrm>
              <a:off x="8281062" y="858833"/>
              <a:ext cx="125640" cy="41760"/>
            </p14:xfrm>
          </p:contentPart>
        </mc:Choice>
        <mc:Fallback xmlns=""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E9D8DA3A-2E42-478E-B623-162E9CAE2AC3}"/>
                  </a:ext>
                </a:extLst>
              </p:cNvPr>
              <p:cNvPicPr/>
              <p:nvPr/>
            </p:nvPicPr>
            <p:blipFill>
              <a:blip r:embed="rId521"/>
              <a:stretch>
                <a:fillRect/>
              </a:stretch>
            </p:blipFill>
            <p:spPr>
              <a:xfrm>
                <a:off x="8227422" y="751193"/>
                <a:ext cx="23328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2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FDDB486A-E309-48EC-A996-4BB94FAEB15C}"/>
                  </a:ext>
                </a:extLst>
              </p14:cNvPr>
              <p14:cNvContentPartPr/>
              <p14:nvPr/>
            </p14:nvContentPartPr>
            <p14:xfrm>
              <a:off x="6960222" y="995633"/>
              <a:ext cx="865440" cy="266760"/>
            </p14:xfrm>
          </p:contentPart>
        </mc:Choice>
        <mc:Fallback xmlns=""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FDDB486A-E309-48EC-A996-4BB94FAEB15C}"/>
                  </a:ext>
                </a:extLst>
              </p:cNvPr>
              <p:cNvPicPr/>
              <p:nvPr/>
            </p:nvPicPr>
            <p:blipFill>
              <a:blip r:embed="rId523"/>
              <a:stretch>
                <a:fillRect/>
              </a:stretch>
            </p:blipFill>
            <p:spPr>
              <a:xfrm>
                <a:off x="6906222" y="887993"/>
                <a:ext cx="973080" cy="48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4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FAB6AB5E-7431-4300-915D-593B55626C7A}"/>
                  </a:ext>
                </a:extLst>
              </p14:cNvPr>
              <p14:cNvContentPartPr/>
              <p14:nvPr/>
            </p14:nvContentPartPr>
            <p14:xfrm>
              <a:off x="7480062" y="167633"/>
              <a:ext cx="166680" cy="138240"/>
            </p14:xfrm>
          </p:contentPart>
        </mc:Choice>
        <mc:Fallback xmlns=""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FAB6AB5E-7431-4300-915D-593B55626C7A}"/>
                  </a:ext>
                </a:extLst>
              </p:cNvPr>
              <p:cNvPicPr/>
              <p:nvPr/>
            </p:nvPicPr>
            <p:blipFill>
              <a:blip r:embed="rId525"/>
              <a:stretch>
                <a:fillRect/>
              </a:stretch>
            </p:blipFill>
            <p:spPr>
              <a:xfrm>
                <a:off x="7426062" y="59993"/>
                <a:ext cx="27432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6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98D66268-39B5-4402-AE41-C7A379FD430A}"/>
                  </a:ext>
                </a:extLst>
              </p14:cNvPr>
              <p14:cNvContentPartPr/>
              <p14:nvPr/>
            </p14:nvContentPartPr>
            <p14:xfrm>
              <a:off x="6537942" y="389393"/>
              <a:ext cx="733320" cy="302040"/>
            </p14:xfrm>
          </p:contentPart>
        </mc:Choice>
        <mc:Fallback xmlns=""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98D66268-39B5-4402-AE41-C7A379FD430A}"/>
                  </a:ext>
                </a:extLst>
              </p:cNvPr>
              <p:cNvPicPr/>
              <p:nvPr/>
            </p:nvPicPr>
            <p:blipFill>
              <a:blip r:embed="rId527"/>
              <a:stretch>
                <a:fillRect/>
              </a:stretch>
            </p:blipFill>
            <p:spPr>
              <a:xfrm>
                <a:off x="6483942" y="281753"/>
                <a:ext cx="840960" cy="51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6732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584E0562-DA48-4BCA-A7F7-9F9ABD5CA74D}"/>
                  </a:ext>
                </a:extLst>
              </p14:cNvPr>
              <p14:cNvContentPartPr/>
              <p14:nvPr/>
            </p14:nvContentPartPr>
            <p14:xfrm>
              <a:off x="3631417" y="1717992"/>
              <a:ext cx="577080" cy="5115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584E0562-DA48-4BCA-A7F7-9F9ABD5CA74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22777" y="1708992"/>
                <a:ext cx="594720" cy="52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463DAA8A-B15B-422F-B542-55BB1952EB06}"/>
                  </a:ext>
                </a:extLst>
              </p14:cNvPr>
              <p14:cNvContentPartPr/>
              <p14:nvPr/>
            </p14:nvContentPartPr>
            <p14:xfrm>
              <a:off x="3607657" y="1734192"/>
              <a:ext cx="606960" cy="3978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463DAA8A-B15B-422F-B542-55BB1952EB0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98657" y="1725552"/>
                <a:ext cx="624600" cy="415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E2E59C4-4E1E-44E2-A08E-51575D50AC02}"/>
              </a:ext>
            </a:extLst>
          </p:cNvPr>
          <p:cNvGrpSpPr/>
          <p:nvPr/>
        </p:nvGrpSpPr>
        <p:grpSpPr>
          <a:xfrm>
            <a:off x="1614697" y="466992"/>
            <a:ext cx="8704440" cy="4344840"/>
            <a:chOff x="1614697" y="466992"/>
            <a:chExt cx="8704440" cy="434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E893094-FE11-4273-A9AA-B38B19ED5C21}"/>
                    </a:ext>
                  </a:extLst>
                </p14:cNvPr>
                <p14:cNvContentPartPr/>
                <p14:nvPr/>
              </p14:nvContentPartPr>
              <p14:xfrm>
                <a:off x="3524857" y="811872"/>
                <a:ext cx="356400" cy="6962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E893094-FE11-4273-A9AA-B38B19ED5C2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16217" y="803232"/>
                  <a:ext cx="374040" cy="71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4318174-3E48-42BC-8AE9-3F4E2586B0BA}"/>
                    </a:ext>
                  </a:extLst>
                </p14:cNvPr>
                <p14:cNvContentPartPr/>
                <p14:nvPr/>
              </p14:nvContentPartPr>
              <p14:xfrm>
                <a:off x="4431337" y="791352"/>
                <a:ext cx="289440" cy="6894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4318174-3E48-42BC-8AE9-3F4E2586B0B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422697" y="782352"/>
                  <a:ext cx="307080" cy="70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A9A1330-EDAE-4A60-AF78-A149C1EDCF36}"/>
                    </a:ext>
                  </a:extLst>
                </p14:cNvPr>
                <p14:cNvContentPartPr/>
                <p14:nvPr/>
              </p14:nvContentPartPr>
              <p14:xfrm>
                <a:off x="4966297" y="891432"/>
                <a:ext cx="358920" cy="6570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A9A1330-EDAE-4A60-AF78-A149C1EDCF3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57657" y="882792"/>
                  <a:ext cx="376560" cy="67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C7542D8-7743-4B13-BE98-F0F74AC5153B}"/>
                    </a:ext>
                  </a:extLst>
                </p14:cNvPr>
                <p14:cNvContentPartPr/>
                <p14:nvPr/>
              </p14:nvContentPartPr>
              <p14:xfrm>
                <a:off x="5830297" y="837432"/>
                <a:ext cx="228240" cy="6004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C7542D8-7743-4B13-BE98-F0F74AC5153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821297" y="828432"/>
                  <a:ext cx="245880" cy="61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7C93785-8DA4-4655-94D7-4A3606DEEF5E}"/>
                    </a:ext>
                  </a:extLst>
                </p14:cNvPr>
                <p14:cNvContentPartPr/>
                <p14:nvPr/>
              </p14:nvContentPartPr>
              <p14:xfrm>
                <a:off x="5638417" y="1448352"/>
                <a:ext cx="595800" cy="972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7C93785-8DA4-4655-94D7-4A3606DEEF5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629777" y="1439712"/>
                  <a:ext cx="6134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5110EEE-7675-4AF6-922F-6028660BF36A}"/>
                    </a:ext>
                  </a:extLst>
                </p14:cNvPr>
                <p14:cNvContentPartPr/>
                <p14:nvPr/>
              </p14:nvContentPartPr>
              <p14:xfrm>
                <a:off x="2978737" y="466992"/>
                <a:ext cx="3391200" cy="13874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5110EEE-7675-4AF6-922F-6028660BF36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70097" y="458352"/>
                  <a:ext cx="3408840" cy="14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5883D65-3818-44B0-9C98-D53D00FC0B41}"/>
                    </a:ext>
                  </a:extLst>
                </p14:cNvPr>
                <p14:cNvContentPartPr/>
                <p14:nvPr/>
              </p14:nvContentPartPr>
              <p14:xfrm>
                <a:off x="6454537" y="656712"/>
                <a:ext cx="402120" cy="3261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5883D65-3818-44B0-9C98-D53D00FC0B4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445537" y="647712"/>
                  <a:ext cx="41976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32653F9-5A2A-4984-8C86-5373F8EDAA47}"/>
                    </a:ext>
                  </a:extLst>
                </p14:cNvPr>
                <p14:cNvContentPartPr/>
                <p14:nvPr/>
              </p14:nvContentPartPr>
              <p14:xfrm>
                <a:off x="6928297" y="670752"/>
                <a:ext cx="130320" cy="249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32653F9-5A2A-4984-8C86-5373F8EDAA4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919657" y="662112"/>
                  <a:ext cx="14796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7864A9A-ED7F-41B6-A522-8369A07F6A15}"/>
                    </a:ext>
                  </a:extLst>
                </p14:cNvPr>
                <p14:cNvContentPartPr/>
                <p14:nvPr/>
              </p14:nvContentPartPr>
              <p14:xfrm>
                <a:off x="6806257" y="537552"/>
                <a:ext cx="245520" cy="2304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7864A9A-ED7F-41B6-A522-8369A07F6A1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797617" y="528912"/>
                  <a:ext cx="26316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5312B3D-0E7B-4EE8-8F74-3542B63C9FD6}"/>
                    </a:ext>
                  </a:extLst>
                </p14:cNvPr>
                <p14:cNvContentPartPr/>
                <p14:nvPr/>
              </p14:nvContentPartPr>
              <p14:xfrm>
                <a:off x="6902737" y="870552"/>
                <a:ext cx="247320" cy="113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5312B3D-0E7B-4EE8-8F74-3542B63C9FD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894097" y="861552"/>
                  <a:ext cx="2649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CDE0D6C-04BD-4D90-97F0-2422F3144E47}"/>
                    </a:ext>
                  </a:extLst>
                </p14:cNvPr>
                <p14:cNvContentPartPr/>
                <p14:nvPr/>
              </p14:nvContentPartPr>
              <p14:xfrm>
                <a:off x="6539497" y="1215792"/>
                <a:ext cx="258480" cy="4316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CDE0D6C-04BD-4D90-97F0-2422F3144E4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530497" y="1207152"/>
                  <a:ext cx="276120" cy="4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4D10244-F822-4459-A2DA-C4A1A5D2FE56}"/>
                    </a:ext>
                  </a:extLst>
                </p14:cNvPr>
                <p14:cNvContentPartPr/>
                <p14:nvPr/>
              </p14:nvContentPartPr>
              <p14:xfrm>
                <a:off x="6852337" y="1431792"/>
                <a:ext cx="254880" cy="169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4D10244-F822-4459-A2DA-C4A1A5D2FE5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843337" y="1423152"/>
                  <a:ext cx="2725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0BCB86B-0D35-4A9D-B1FF-7178358B0108}"/>
                    </a:ext>
                  </a:extLst>
                </p14:cNvPr>
                <p14:cNvContentPartPr/>
                <p14:nvPr/>
              </p14:nvContentPartPr>
              <p14:xfrm>
                <a:off x="7076617" y="1330272"/>
                <a:ext cx="122400" cy="2790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0BCB86B-0D35-4A9D-B1FF-7178358B010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067977" y="1321632"/>
                  <a:ext cx="14004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473B862-508A-4663-96D5-AB2C05A92EB5}"/>
                    </a:ext>
                  </a:extLst>
                </p14:cNvPr>
                <p14:cNvContentPartPr/>
                <p14:nvPr/>
              </p14:nvContentPartPr>
              <p14:xfrm>
                <a:off x="7302337" y="1388952"/>
                <a:ext cx="43560" cy="164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473B862-508A-4663-96D5-AB2C05A92EB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293697" y="1380312"/>
                  <a:ext cx="612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1E8CB91-A84B-4E5B-9E6F-83CEB30A1890}"/>
                    </a:ext>
                  </a:extLst>
                </p14:cNvPr>
                <p14:cNvContentPartPr/>
                <p14:nvPr/>
              </p14:nvContentPartPr>
              <p14:xfrm>
                <a:off x="7290097" y="1207512"/>
                <a:ext cx="61920" cy="324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1E8CB91-A84B-4E5B-9E6F-83CEB30A189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281457" y="1198512"/>
                  <a:ext cx="795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1B2CAEC-F51B-48D0-8640-BA55237044C9}"/>
                    </a:ext>
                  </a:extLst>
                </p14:cNvPr>
                <p14:cNvContentPartPr/>
                <p14:nvPr/>
              </p14:nvContentPartPr>
              <p14:xfrm>
                <a:off x="7456417" y="1304712"/>
                <a:ext cx="177840" cy="1897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1B2CAEC-F51B-48D0-8640-BA55237044C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447777" y="1295712"/>
                  <a:ext cx="19548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6E809DD-D1F6-4401-AB15-3A928A4CF64B}"/>
                    </a:ext>
                  </a:extLst>
                </p14:cNvPr>
                <p14:cNvContentPartPr/>
                <p14:nvPr/>
              </p14:nvContentPartPr>
              <p14:xfrm>
                <a:off x="7635697" y="1273032"/>
                <a:ext cx="217440" cy="1936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6E809DD-D1F6-4401-AB15-3A928A4CF64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626697" y="1264032"/>
                  <a:ext cx="2350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B74B630-CA8C-49B9-88CA-D4576B5AF04E}"/>
                    </a:ext>
                  </a:extLst>
                </p14:cNvPr>
                <p14:cNvContentPartPr/>
                <p14:nvPr/>
              </p14:nvContentPartPr>
              <p14:xfrm>
                <a:off x="7881937" y="1193472"/>
                <a:ext cx="179280" cy="2775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B74B630-CA8C-49B9-88CA-D4576B5AF04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872937" y="1184832"/>
                  <a:ext cx="19692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FA063DB-534E-49B1-B046-03983DC73F03}"/>
                    </a:ext>
                  </a:extLst>
                </p14:cNvPr>
                <p14:cNvContentPartPr/>
                <p14:nvPr/>
              </p14:nvContentPartPr>
              <p14:xfrm>
                <a:off x="8108377" y="1180872"/>
                <a:ext cx="210960" cy="3528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FA063DB-534E-49B1-B046-03983DC73F0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099377" y="1171872"/>
                  <a:ext cx="22860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74DDD60-6B4F-4818-93E8-63C60CA7C89B}"/>
                    </a:ext>
                  </a:extLst>
                </p14:cNvPr>
                <p14:cNvContentPartPr/>
                <p14:nvPr/>
              </p14:nvContentPartPr>
              <p14:xfrm>
                <a:off x="8503657" y="953712"/>
                <a:ext cx="352800" cy="506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74DDD60-6B4F-4818-93E8-63C60CA7C89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494657" y="945072"/>
                  <a:ext cx="370440" cy="52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8610C36-0244-49F3-A1D6-3E04411EC76D}"/>
                    </a:ext>
                  </a:extLst>
                </p14:cNvPr>
                <p14:cNvContentPartPr/>
                <p14:nvPr/>
              </p14:nvContentPartPr>
              <p14:xfrm>
                <a:off x="8880577" y="1220832"/>
                <a:ext cx="212040" cy="1810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8610C36-0244-49F3-A1D6-3E04411EC76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871577" y="1212192"/>
                  <a:ext cx="2296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1FFFD83-B92D-4E16-914A-14027F6D976F}"/>
                    </a:ext>
                  </a:extLst>
                </p14:cNvPr>
                <p14:cNvContentPartPr/>
                <p14:nvPr/>
              </p14:nvContentPartPr>
              <p14:xfrm>
                <a:off x="9180817" y="1244592"/>
                <a:ext cx="246240" cy="5846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1FFFD83-B92D-4E16-914A-14027F6D976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171817" y="1235952"/>
                  <a:ext cx="263880" cy="60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CEC443F-9E75-4C99-98ED-FA0B6EAE9CD0}"/>
                    </a:ext>
                  </a:extLst>
                </p14:cNvPr>
                <p14:cNvContentPartPr/>
                <p14:nvPr/>
              </p14:nvContentPartPr>
              <p14:xfrm>
                <a:off x="9434977" y="1243512"/>
                <a:ext cx="54360" cy="334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CEC443F-9E75-4C99-98ED-FA0B6EAE9CD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425977" y="1234512"/>
                  <a:ext cx="7200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59C7FE8-FE1A-42CE-9823-ADEFA0068ABC}"/>
                    </a:ext>
                  </a:extLst>
                </p14:cNvPr>
                <p14:cNvContentPartPr/>
                <p14:nvPr/>
              </p14:nvContentPartPr>
              <p14:xfrm>
                <a:off x="9365137" y="979992"/>
                <a:ext cx="29160" cy="70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59C7FE8-FE1A-42CE-9823-ADEFA0068AB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356137" y="971352"/>
                  <a:ext cx="468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2D4B4D1-F296-470A-B1F5-DD553CF1608E}"/>
                    </a:ext>
                  </a:extLst>
                </p14:cNvPr>
                <p14:cNvContentPartPr/>
                <p14:nvPr/>
              </p14:nvContentPartPr>
              <p14:xfrm>
                <a:off x="9671497" y="1207512"/>
                <a:ext cx="250560" cy="2653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2D4B4D1-F296-470A-B1F5-DD553CF1608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662857" y="1198512"/>
                  <a:ext cx="26820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14E6EF8-31D9-4755-ADFF-FAC3B7D1E556}"/>
                    </a:ext>
                  </a:extLst>
                </p14:cNvPr>
                <p14:cNvContentPartPr/>
                <p14:nvPr/>
              </p14:nvContentPartPr>
              <p14:xfrm>
                <a:off x="6940897" y="1061712"/>
                <a:ext cx="77400" cy="167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14E6EF8-31D9-4755-ADFF-FAC3B7D1E55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931897" y="1053072"/>
                  <a:ext cx="950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59F4F64-A8C3-406B-9AE7-C98108E8460D}"/>
                    </a:ext>
                  </a:extLst>
                </p14:cNvPr>
                <p14:cNvContentPartPr/>
                <p14:nvPr/>
              </p14:nvContentPartPr>
              <p14:xfrm>
                <a:off x="6717337" y="1086552"/>
                <a:ext cx="353880" cy="1285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59F4F64-A8C3-406B-9AE7-C98108E8460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708697" y="1077912"/>
                  <a:ext cx="3715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C9604E4-E972-45DB-BD1D-AF0FD021B8A3}"/>
                    </a:ext>
                  </a:extLst>
                </p14:cNvPr>
                <p14:cNvContentPartPr/>
                <p14:nvPr/>
              </p14:nvContentPartPr>
              <p14:xfrm>
                <a:off x="2896297" y="1658232"/>
                <a:ext cx="1418040" cy="11502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C9604E4-E972-45DB-BD1D-AF0FD021B8A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887657" y="1649232"/>
                  <a:ext cx="1435680" cy="11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A6EAA84-D9FC-4811-A692-E42639AF3616}"/>
                    </a:ext>
                  </a:extLst>
                </p14:cNvPr>
                <p14:cNvContentPartPr/>
                <p14:nvPr/>
              </p14:nvContentPartPr>
              <p14:xfrm>
                <a:off x="1958497" y="2847672"/>
                <a:ext cx="27720" cy="4899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A6EAA84-D9FC-4811-A692-E42639AF361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949857" y="2839032"/>
                  <a:ext cx="45360" cy="50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5E2BBA8-B15B-45F8-A0B2-9F7697D68BF6}"/>
                    </a:ext>
                  </a:extLst>
                </p14:cNvPr>
                <p14:cNvContentPartPr/>
                <p14:nvPr/>
              </p14:nvContentPartPr>
              <p14:xfrm>
                <a:off x="1955977" y="2854872"/>
                <a:ext cx="253440" cy="1177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5E2BBA8-B15B-45F8-A0B2-9F7697D68BF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947337" y="2846232"/>
                  <a:ext cx="2710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879F008-BE1B-4B74-89E2-CAC11B63B24D}"/>
                    </a:ext>
                  </a:extLst>
                </p14:cNvPr>
                <p14:cNvContentPartPr/>
                <p14:nvPr/>
              </p14:nvContentPartPr>
              <p14:xfrm>
                <a:off x="2117617" y="3082392"/>
                <a:ext cx="165600" cy="2358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879F008-BE1B-4B74-89E2-CAC11B63B24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108977" y="3073752"/>
                  <a:ext cx="18324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D102D71-87AF-4FCE-B16F-A9F370FC44F5}"/>
                    </a:ext>
                  </a:extLst>
                </p14:cNvPr>
                <p14:cNvContentPartPr/>
                <p14:nvPr/>
              </p14:nvContentPartPr>
              <p14:xfrm>
                <a:off x="2287177" y="3078792"/>
                <a:ext cx="208800" cy="2678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D102D71-87AF-4FCE-B16F-A9F370FC44F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278537" y="3069792"/>
                  <a:ext cx="22644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BA5AB05-A183-4BA8-8014-ECCC783EC684}"/>
                    </a:ext>
                  </a:extLst>
                </p14:cNvPr>
                <p14:cNvContentPartPr/>
                <p14:nvPr/>
              </p14:nvContentPartPr>
              <p14:xfrm>
                <a:off x="2476897" y="2916072"/>
                <a:ext cx="32040" cy="4586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BA5AB05-A183-4BA8-8014-ECCC783EC68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468257" y="2907432"/>
                  <a:ext cx="4968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D05E025-3D41-4023-B410-BC1CC521AFDD}"/>
                    </a:ext>
                  </a:extLst>
                </p14:cNvPr>
                <p14:cNvContentPartPr/>
                <p14:nvPr/>
              </p14:nvContentPartPr>
              <p14:xfrm>
                <a:off x="2417137" y="3069072"/>
                <a:ext cx="169200" cy="756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D05E025-3D41-4023-B410-BC1CC521AFD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408137" y="3060072"/>
                  <a:ext cx="1868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CBFB49F-2B9B-4C0C-8DE5-3FB863BF090F}"/>
                    </a:ext>
                  </a:extLst>
                </p14:cNvPr>
                <p14:cNvContentPartPr/>
                <p14:nvPr/>
              </p14:nvContentPartPr>
              <p14:xfrm>
                <a:off x="2380417" y="3095352"/>
                <a:ext cx="378000" cy="2566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CBFB49F-2B9B-4C0C-8DE5-3FB863BF090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371777" y="3086352"/>
                  <a:ext cx="39564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5364928-3D0C-41B8-9DDF-9CBEBC60DCBD}"/>
                    </a:ext>
                  </a:extLst>
                </p14:cNvPr>
                <p14:cNvContentPartPr/>
                <p14:nvPr/>
              </p14:nvContentPartPr>
              <p14:xfrm>
                <a:off x="1777777" y="2914272"/>
                <a:ext cx="360720" cy="612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5364928-3D0C-41B8-9DDF-9CBEBC60DCB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769137" y="2905632"/>
                  <a:ext cx="37836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DE1232D-BDBB-46D9-A92F-2136DF7A89F7}"/>
                    </a:ext>
                  </a:extLst>
                </p14:cNvPr>
                <p14:cNvContentPartPr/>
                <p14:nvPr/>
              </p14:nvContentPartPr>
              <p14:xfrm>
                <a:off x="1614697" y="2571192"/>
                <a:ext cx="1465200" cy="11232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DE1232D-BDBB-46D9-A92F-2136DF7A89F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606057" y="2562552"/>
                  <a:ext cx="1482840" cy="11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AC76D89-93AE-4EF0-BA05-F1336893510C}"/>
                    </a:ext>
                  </a:extLst>
                </p14:cNvPr>
                <p14:cNvContentPartPr/>
                <p14:nvPr/>
              </p14:nvContentPartPr>
              <p14:xfrm>
                <a:off x="6184537" y="3075552"/>
                <a:ext cx="2863800" cy="16124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AC76D89-93AE-4EF0-BA05-F1336893510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175897" y="3066912"/>
                  <a:ext cx="2881440" cy="163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B0CEACC-2FCC-48B3-AFEF-A1B283BE217F}"/>
                    </a:ext>
                  </a:extLst>
                </p14:cNvPr>
                <p14:cNvContentPartPr/>
                <p14:nvPr/>
              </p14:nvContentPartPr>
              <p14:xfrm>
                <a:off x="6586297" y="3192192"/>
                <a:ext cx="288720" cy="6152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B0CEACC-2FCC-48B3-AFEF-A1B283BE217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577297" y="3183192"/>
                  <a:ext cx="306360" cy="63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56944FB-F8CA-48FE-B4B5-A8A50D1578AB}"/>
                    </a:ext>
                  </a:extLst>
                </p14:cNvPr>
                <p14:cNvContentPartPr/>
                <p14:nvPr/>
              </p14:nvContentPartPr>
              <p14:xfrm>
                <a:off x="6977977" y="3571992"/>
                <a:ext cx="181800" cy="2905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56944FB-F8CA-48FE-B4B5-A8A50D1578A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968977" y="3562992"/>
                  <a:ext cx="19944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144FFD4-1060-43A8-8897-C1E5A8A5EB33}"/>
                    </a:ext>
                  </a:extLst>
                </p14:cNvPr>
                <p14:cNvContentPartPr/>
                <p14:nvPr/>
              </p14:nvContentPartPr>
              <p14:xfrm>
                <a:off x="7107217" y="3509352"/>
                <a:ext cx="223200" cy="442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144FFD4-1060-43A8-8897-C1E5A8A5EB3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098217" y="3500712"/>
                  <a:ext cx="24084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4E3827E-C675-4B00-A235-E515D8064A77}"/>
                    </a:ext>
                  </a:extLst>
                </p14:cNvPr>
                <p14:cNvContentPartPr/>
                <p14:nvPr/>
              </p14:nvContentPartPr>
              <p14:xfrm>
                <a:off x="7403857" y="3587832"/>
                <a:ext cx="162000" cy="2757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4E3827E-C675-4B00-A235-E515D8064A7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394857" y="3578832"/>
                  <a:ext cx="17964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04CC75D-1299-4C37-9115-8B09CA1F9B5E}"/>
                    </a:ext>
                  </a:extLst>
                </p14:cNvPr>
                <p14:cNvContentPartPr/>
                <p14:nvPr/>
              </p14:nvContentPartPr>
              <p14:xfrm>
                <a:off x="7596457" y="3340512"/>
                <a:ext cx="337320" cy="552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04CC75D-1299-4C37-9115-8B09CA1F9B5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587457" y="3331872"/>
                  <a:ext cx="354960" cy="5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0B21D59-4426-43E3-B799-956DE340BDA1}"/>
                    </a:ext>
                  </a:extLst>
                </p14:cNvPr>
                <p14:cNvContentPartPr/>
                <p14:nvPr/>
              </p14:nvContentPartPr>
              <p14:xfrm>
                <a:off x="7952137" y="3747312"/>
                <a:ext cx="160560" cy="2354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0B21D59-4426-43E3-B799-956DE340BDA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943497" y="3738312"/>
                  <a:ext cx="1782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EB29699-BD9E-48A4-95B0-E427FD7045D2}"/>
                    </a:ext>
                  </a:extLst>
                </p14:cNvPr>
                <p14:cNvContentPartPr/>
                <p14:nvPr/>
              </p14:nvContentPartPr>
              <p14:xfrm>
                <a:off x="8167057" y="3812112"/>
                <a:ext cx="170280" cy="2206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EB29699-BD9E-48A4-95B0-E427FD7045D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158417" y="3803112"/>
                  <a:ext cx="18792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814A947-AD58-47F8-A9E3-1E4DB8D777C0}"/>
                    </a:ext>
                  </a:extLst>
                </p14:cNvPr>
                <p14:cNvContentPartPr/>
                <p14:nvPr/>
              </p14:nvContentPartPr>
              <p14:xfrm>
                <a:off x="8296657" y="3550032"/>
                <a:ext cx="282600" cy="5533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814A947-AD58-47F8-A9E3-1E4DB8D777C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288017" y="3541392"/>
                  <a:ext cx="300240" cy="57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1E60CB6-9D4A-4A5F-A874-F56EBD964633}"/>
                    </a:ext>
                  </a:extLst>
                </p14:cNvPr>
                <p14:cNvContentPartPr/>
                <p14:nvPr/>
              </p14:nvContentPartPr>
              <p14:xfrm>
                <a:off x="8572057" y="3861432"/>
                <a:ext cx="291960" cy="2854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1E60CB6-9D4A-4A5F-A874-F56EBD96463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563417" y="3852792"/>
                  <a:ext cx="30960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64833D6-9218-4CB2-AB29-26F0624F5FC6}"/>
                    </a:ext>
                  </a:extLst>
                </p14:cNvPr>
                <p14:cNvContentPartPr/>
                <p14:nvPr/>
              </p14:nvContentPartPr>
              <p14:xfrm>
                <a:off x="8819017" y="3921552"/>
                <a:ext cx="276120" cy="3330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64833D6-9218-4CB2-AB29-26F0624F5FC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810017" y="3912552"/>
                  <a:ext cx="29376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FABF17A-8CDD-4EAF-8849-2D1D59AA5C46}"/>
                    </a:ext>
                  </a:extLst>
                </p14:cNvPr>
                <p14:cNvContentPartPr/>
                <p14:nvPr/>
              </p14:nvContentPartPr>
              <p14:xfrm>
                <a:off x="8950777" y="4034232"/>
                <a:ext cx="71640" cy="3736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FABF17A-8CDD-4EAF-8849-2D1D59AA5C4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942137" y="4025232"/>
                  <a:ext cx="8928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3543094-A948-49D8-B115-A3A48F7C72CD}"/>
                    </a:ext>
                  </a:extLst>
                </p14:cNvPr>
                <p14:cNvContentPartPr/>
                <p14:nvPr/>
              </p14:nvContentPartPr>
              <p14:xfrm>
                <a:off x="9044737" y="3760992"/>
                <a:ext cx="252360" cy="7268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3543094-A948-49D8-B115-A3A48F7C72C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036097" y="3752352"/>
                  <a:ext cx="27000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D3D53C6-89E3-4115-8ECA-66C89E144746}"/>
                    </a:ext>
                  </a:extLst>
                </p14:cNvPr>
                <p14:cNvContentPartPr/>
                <p14:nvPr/>
              </p14:nvContentPartPr>
              <p14:xfrm>
                <a:off x="9021337" y="3946752"/>
                <a:ext cx="436680" cy="2055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D3D53C6-89E3-4115-8ECA-66C89E14474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012337" y="3938112"/>
                  <a:ext cx="45432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1CC4E35-39DA-4348-809D-6C70A61E3867}"/>
                    </a:ext>
                  </a:extLst>
                </p14:cNvPr>
                <p14:cNvContentPartPr/>
                <p14:nvPr/>
              </p14:nvContentPartPr>
              <p14:xfrm>
                <a:off x="8880217" y="3867912"/>
                <a:ext cx="182520" cy="4294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1CC4E35-39DA-4348-809D-6C70A61E386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871217" y="3859272"/>
                  <a:ext cx="20016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999EED6-2B0C-42C6-89BE-B2C5E9C47A0A}"/>
                    </a:ext>
                  </a:extLst>
                </p14:cNvPr>
                <p14:cNvContentPartPr/>
                <p14:nvPr/>
              </p14:nvContentPartPr>
              <p14:xfrm>
                <a:off x="6216577" y="2701512"/>
                <a:ext cx="3542400" cy="21103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999EED6-2B0C-42C6-89BE-B2C5E9C47A0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207937" y="2692512"/>
                  <a:ext cx="3560040" cy="21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AEF35E0-1CFB-426F-A605-86666E1ED0CB}"/>
                    </a:ext>
                  </a:extLst>
                </p14:cNvPr>
                <p14:cNvContentPartPr/>
                <p14:nvPr/>
              </p14:nvContentPartPr>
              <p14:xfrm>
                <a:off x="2041657" y="3870432"/>
                <a:ext cx="149760" cy="1180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AEF35E0-1CFB-426F-A605-86666E1ED0C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032657" y="3861792"/>
                  <a:ext cx="1674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6B12463-D8A0-4F5B-A481-5EF32DF454B9}"/>
                    </a:ext>
                  </a:extLst>
                </p14:cNvPr>
                <p14:cNvContentPartPr/>
                <p14:nvPr/>
              </p14:nvContentPartPr>
              <p14:xfrm>
                <a:off x="7571617" y="4394952"/>
                <a:ext cx="318240" cy="2275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6B12463-D8A0-4F5B-A481-5EF32DF454B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562977" y="4385952"/>
                  <a:ext cx="33588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B38A982-C8C2-41B8-B7F8-720317C505CC}"/>
                    </a:ext>
                  </a:extLst>
                </p14:cNvPr>
                <p14:cNvContentPartPr/>
                <p14:nvPr/>
              </p14:nvContentPartPr>
              <p14:xfrm>
                <a:off x="4499737" y="1735992"/>
                <a:ext cx="82800" cy="6861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B38A982-C8C2-41B8-B7F8-720317C505C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491097" y="1726992"/>
                  <a:ext cx="100440" cy="70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3BDC7AC-EBCA-4F53-9942-88C925DC2B66}"/>
                    </a:ext>
                  </a:extLst>
                </p14:cNvPr>
                <p14:cNvContentPartPr/>
                <p14:nvPr/>
              </p14:nvContentPartPr>
              <p14:xfrm>
                <a:off x="3958297" y="2282472"/>
                <a:ext cx="1000080" cy="504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3BDC7AC-EBCA-4F53-9942-88C925DC2B6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949297" y="2273472"/>
                  <a:ext cx="1017720" cy="52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F4A4639-744D-47E0-8107-EE21FCBD33A3}"/>
                    </a:ext>
                  </a:extLst>
                </p14:cNvPr>
                <p14:cNvContentPartPr/>
                <p14:nvPr/>
              </p14:nvContentPartPr>
              <p14:xfrm>
                <a:off x="4148377" y="2422872"/>
                <a:ext cx="159840" cy="2588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F4A4639-744D-47E0-8107-EE21FCBD33A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139737" y="2413872"/>
                  <a:ext cx="177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627ABC3-0B82-4DF3-91B2-8AA9E9DC505D}"/>
                    </a:ext>
                  </a:extLst>
                </p14:cNvPr>
                <p14:cNvContentPartPr/>
                <p14:nvPr/>
              </p14:nvContentPartPr>
              <p14:xfrm>
                <a:off x="4399657" y="2466432"/>
                <a:ext cx="184680" cy="1854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627ABC3-0B82-4DF3-91B2-8AA9E9DC505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390657" y="2457792"/>
                  <a:ext cx="2023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3C8AE75-A3FF-40EF-879C-6E983BA121B2}"/>
                    </a:ext>
                  </a:extLst>
                </p14:cNvPr>
                <p14:cNvContentPartPr/>
                <p14:nvPr/>
              </p14:nvContentPartPr>
              <p14:xfrm>
                <a:off x="6599977" y="1363032"/>
                <a:ext cx="3304800" cy="1792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3C8AE75-A3FF-40EF-879C-6E983BA121B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590977" y="1354032"/>
                  <a:ext cx="332244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C81ECC4-0665-4860-92C6-59DDBC0021B6}"/>
                    </a:ext>
                  </a:extLst>
                </p14:cNvPr>
                <p14:cNvContentPartPr/>
                <p14:nvPr/>
              </p14:nvContentPartPr>
              <p14:xfrm>
                <a:off x="6533377" y="1103112"/>
                <a:ext cx="2887920" cy="3481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C81ECC4-0665-4860-92C6-59DDBC0021B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524737" y="1094112"/>
                  <a:ext cx="290556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B6A18E9-70A2-47A1-8C73-CB6404BA9B87}"/>
                    </a:ext>
                  </a:extLst>
                </p14:cNvPr>
                <p14:cNvContentPartPr/>
                <p14:nvPr/>
              </p14:nvContentPartPr>
              <p14:xfrm>
                <a:off x="6741457" y="1240992"/>
                <a:ext cx="3577680" cy="2181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B6A18E9-70A2-47A1-8C73-CB6404BA9B8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732817" y="1231992"/>
                  <a:ext cx="359532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86F34AE-F104-494F-A307-048F49B397A3}"/>
                    </a:ext>
                  </a:extLst>
                </p14:cNvPr>
                <p14:cNvContentPartPr/>
                <p14:nvPr/>
              </p14:nvContentPartPr>
              <p14:xfrm>
                <a:off x="3098977" y="3187872"/>
                <a:ext cx="14040" cy="1224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86F34AE-F104-494F-A307-048F49B397A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089977" y="3178872"/>
                  <a:ext cx="316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F5ABCF6-C1E5-4C73-A9BA-C91E6A331D5C}"/>
                    </a:ext>
                  </a:extLst>
                </p14:cNvPr>
                <p14:cNvContentPartPr/>
                <p14:nvPr/>
              </p14:nvContentPartPr>
              <p14:xfrm>
                <a:off x="3060817" y="2757672"/>
                <a:ext cx="768960" cy="4870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F5ABCF6-C1E5-4C73-A9BA-C91E6A331D5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052177" y="2749032"/>
                  <a:ext cx="786600" cy="50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674F7C0-81CF-46E5-BDC5-D9784A8E28F5}"/>
                    </a:ext>
                  </a:extLst>
                </p14:cNvPr>
                <p14:cNvContentPartPr/>
                <p14:nvPr/>
              </p14:nvContentPartPr>
              <p14:xfrm>
                <a:off x="3487057" y="2714112"/>
                <a:ext cx="318240" cy="4179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674F7C0-81CF-46E5-BDC5-D9784A8E28F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478057" y="2705472"/>
                  <a:ext cx="335880" cy="4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A19B3EDB-07A8-44AB-99E9-DAA4D813797A}"/>
                    </a:ext>
                  </a:extLst>
                </p14:cNvPr>
                <p14:cNvContentPartPr/>
                <p14:nvPr/>
              </p14:nvContentPartPr>
              <p14:xfrm>
                <a:off x="3175297" y="3436272"/>
                <a:ext cx="2664360" cy="2217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A19B3EDB-07A8-44AB-99E9-DAA4D813797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166657" y="3427632"/>
                  <a:ext cx="268200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E6E0C1E-4196-4485-A9CC-501A7A186B25}"/>
                    </a:ext>
                  </a:extLst>
                </p14:cNvPr>
                <p14:cNvContentPartPr/>
                <p14:nvPr/>
              </p14:nvContentPartPr>
              <p14:xfrm>
                <a:off x="5544817" y="3186432"/>
                <a:ext cx="546480" cy="6141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E6E0C1E-4196-4485-A9CC-501A7A186B2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535817" y="3177432"/>
                  <a:ext cx="564120" cy="63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E194674-A79E-44D3-9A9F-55C48A4C8C55}"/>
                    </a:ext>
                  </a:extLst>
                </p14:cNvPr>
                <p14:cNvContentPartPr/>
                <p14:nvPr/>
              </p14:nvContentPartPr>
              <p14:xfrm>
                <a:off x="4411177" y="2037672"/>
                <a:ext cx="396360" cy="3013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2E194674-A79E-44D3-9A9F-55C48A4C8C5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402177" y="2028672"/>
                  <a:ext cx="41400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693F28B-7AD9-47A1-8C40-F31DA867A84A}"/>
                    </a:ext>
                  </a:extLst>
                </p14:cNvPr>
                <p14:cNvContentPartPr/>
                <p14:nvPr/>
              </p14:nvContentPartPr>
              <p14:xfrm>
                <a:off x="4378417" y="2355912"/>
                <a:ext cx="32760" cy="223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693F28B-7AD9-47A1-8C40-F31DA867A84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369417" y="2346912"/>
                  <a:ext cx="504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B503AD8-6B70-4311-B7CB-BDE4D7622833}"/>
                    </a:ext>
                  </a:extLst>
                </p14:cNvPr>
                <p14:cNvContentPartPr/>
                <p14:nvPr/>
              </p14:nvContentPartPr>
              <p14:xfrm>
                <a:off x="4377337" y="2286072"/>
                <a:ext cx="337320" cy="3744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B503AD8-6B70-4311-B7CB-BDE4D762283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368697" y="2277432"/>
                  <a:ext cx="35496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EB20F25-7652-4326-8931-FCFA50122612}"/>
                    </a:ext>
                  </a:extLst>
                </p14:cNvPr>
                <p14:cNvContentPartPr/>
                <p14:nvPr/>
              </p14:nvContentPartPr>
              <p14:xfrm>
                <a:off x="4818697" y="2643912"/>
                <a:ext cx="1224360" cy="3607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EB20F25-7652-4326-8931-FCFA5012261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809697" y="2635272"/>
                  <a:ext cx="124200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83C037D-66A0-4F2C-AC8E-F7E58EE4C3BC}"/>
                    </a:ext>
                  </a:extLst>
                </p14:cNvPr>
                <p14:cNvContentPartPr/>
                <p14:nvPr/>
              </p14:nvContentPartPr>
              <p14:xfrm>
                <a:off x="5653537" y="2701152"/>
                <a:ext cx="540360" cy="4788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83C037D-66A0-4F2C-AC8E-F7E58EE4C3B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644537" y="2692152"/>
                  <a:ext cx="558000" cy="49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8A02FAB5-8EE8-4E2E-A30F-4493B557CD64}"/>
                  </a:ext>
                </a:extLst>
              </p14:cNvPr>
              <p14:cNvContentPartPr/>
              <p14:nvPr/>
            </p14:nvContentPartPr>
            <p14:xfrm>
              <a:off x="4484617" y="1598832"/>
              <a:ext cx="154080" cy="64980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8A02FAB5-8EE8-4E2E-A30F-4493B557CD64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4430977" y="1490832"/>
                <a:ext cx="261720" cy="86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0456C88F-1F96-40A4-94DA-91836E16191F}"/>
                  </a:ext>
                </a:extLst>
              </p14:cNvPr>
              <p14:cNvContentPartPr/>
              <p14:nvPr/>
            </p14:nvContentPartPr>
            <p14:xfrm>
              <a:off x="4270057" y="2076192"/>
              <a:ext cx="687960" cy="28332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0456C88F-1F96-40A4-94DA-91836E16191F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4216057" y="1968192"/>
                <a:ext cx="795600" cy="49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B1CA4328-33DD-4F40-86F1-FBEFD311D473}"/>
                  </a:ext>
                </a:extLst>
              </p14:cNvPr>
              <p14:cNvContentPartPr/>
              <p14:nvPr/>
            </p14:nvContentPartPr>
            <p14:xfrm>
              <a:off x="4633297" y="2540232"/>
              <a:ext cx="1531080" cy="54648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B1CA4328-33DD-4F40-86F1-FBEFD311D473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4579657" y="2432232"/>
                <a:ext cx="1638720" cy="76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AD2E0AA3-8E9D-4150-848F-0CB0C2AB0842}"/>
                  </a:ext>
                </a:extLst>
              </p14:cNvPr>
              <p14:cNvContentPartPr/>
              <p14:nvPr/>
            </p14:nvContentPartPr>
            <p14:xfrm>
              <a:off x="6010297" y="2462472"/>
              <a:ext cx="249120" cy="62604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AD2E0AA3-8E9D-4150-848F-0CB0C2AB0842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5956297" y="2354472"/>
                <a:ext cx="356760" cy="84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17FA330F-6588-4E76-BDED-5C172139865C}"/>
                  </a:ext>
                </a:extLst>
              </p14:cNvPr>
              <p14:cNvContentPartPr/>
              <p14:nvPr/>
            </p14:nvContentPartPr>
            <p14:xfrm>
              <a:off x="5594137" y="3042792"/>
              <a:ext cx="594000" cy="31716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17FA330F-6588-4E76-BDED-5C172139865C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5540497" y="2934792"/>
                <a:ext cx="701640" cy="53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E04B0DEA-AD26-4C18-9D56-BBB9986523DC}"/>
                  </a:ext>
                </a:extLst>
              </p14:cNvPr>
              <p14:cNvContentPartPr/>
              <p14:nvPr/>
            </p14:nvContentPartPr>
            <p14:xfrm>
              <a:off x="2898817" y="1824912"/>
              <a:ext cx="1030680" cy="102672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E04B0DEA-AD26-4C18-9D56-BBB9986523D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2844817" y="1716912"/>
                <a:ext cx="1138320" cy="12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B918F3F4-598A-4E0F-A716-9944C94C8025}"/>
                  </a:ext>
                </a:extLst>
              </p14:cNvPr>
              <p14:cNvContentPartPr/>
              <p14:nvPr/>
            </p14:nvContentPartPr>
            <p14:xfrm>
              <a:off x="3443137" y="1675512"/>
              <a:ext cx="498240" cy="12240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B918F3F4-598A-4E0F-A716-9944C94C8025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3389137" y="1567512"/>
                <a:ext cx="60588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984B8219-14C6-4B49-9102-B45126290A03}"/>
                  </a:ext>
                </a:extLst>
              </p14:cNvPr>
              <p14:cNvContentPartPr/>
              <p14:nvPr/>
            </p14:nvContentPartPr>
            <p14:xfrm>
              <a:off x="4022377" y="1735272"/>
              <a:ext cx="87120" cy="56304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984B8219-14C6-4B49-9102-B45126290A03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3968377" y="1627632"/>
                <a:ext cx="194760" cy="77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AFEC7718-FDED-46AA-A824-7B8D4DC89A46}"/>
                  </a:ext>
                </a:extLst>
              </p14:cNvPr>
              <p14:cNvContentPartPr/>
              <p14:nvPr/>
            </p14:nvContentPartPr>
            <p14:xfrm>
              <a:off x="2977657" y="3171312"/>
              <a:ext cx="95760" cy="8316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AFEC7718-FDED-46AA-A824-7B8D4DC89A46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2924017" y="3063672"/>
                <a:ext cx="20340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907A84B5-820B-4555-B594-8D3D7DD81323}"/>
                  </a:ext>
                </a:extLst>
              </p14:cNvPr>
              <p14:cNvContentPartPr/>
              <p14:nvPr/>
            </p14:nvContentPartPr>
            <p14:xfrm>
              <a:off x="3182497" y="2810952"/>
              <a:ext cx="651960" cy="31392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907A84B5-820B-4555-B594-8D3D7DD81323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3128857" y="2702952"/>
                <a:ext cx="759600" cy="52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D0C1E58C-83DF-4DDE-A78E-3293056B807B}"/>
                  </a:ext>
                </a:extLst>
              </p14:cNvPr>
              <p14:cNvContentPartPr/>
              <p14:nvPr/>
            </p14:nvContentPartPr>
            <p14:xfrm>
              <a:off x="3631057" y="2544192"/>
              <a:ext cx="292680" cy="13248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D0C1E58C-83DF-4DDE-A78E-3293056B807B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3577417" y="2436192"/>
                <a:ext cx="40032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7F1863F3-5719-4465-BDB9-09735C663886}"/>
                  </a:ext>
                </a:extLst>
              </p14:cNvPr>
              <p14:cNvContentPartPr/>
              <p14:nvPr/>
            </p14:nvContentPartPr>
            <p14:xfrm>
              <a:off x="3885217" y="2719152"/>
              <a:ext cx="51480" cy="31104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7F1863F3-5719-4465-BDB9-09735C663886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3831217" y="2611152"/>
                <a:ext cx="159120" cy="52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22397C15-17F1-4DA1-A8C1-1F754FA4B19F}"/>
                  </a:ext>
                </a:extLst>
              </p14:cNvPr>
              <p14:cNvContentPartPr/>
              <p14:nvPr/>
            </p14:nvContentPartPr>
            <p14:xfrm>
              <a:off x="3143977" y="3439872"/>
              <a:ext cx="3129840" cy="40176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22397C15-17F1-4DA1-A8C1-1F754FA4B19F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3090337" y="3332232"/>
                <a:ext cx="3237480" cy="61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3CFE2611-9F0F-4225-93BB-4DC27EBE52A1}"/>
                  </a:ext>
                </a:extLst>
              </p14:cNvPr>
              <p14:cNvContentPartPr/>
              <p14:nvPr/>
            </p14:nvContentPartPr>
            <p14:xfrm>
              <a:off x="5817697" y="3116952"/>
              <a:ext cx="504360" cy="55296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3CFE2611-9F0F-4225-93BB-4DC27EBE52A1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5764057" y="3008952"/>
                <a:ext cx="612000" cy="76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61488619-9913-44F4-9F9D-15E8EC973D02}"/>
                  </a:ext>
                </a:extLst>
              </p14:cNvPr>
              <p14:cNvContentPartPr/>
              <p14:nvPr/>
            </p14:nvContentPartPr>
            <p14:xfrm>
              <a:off x="5645977" y="3910752"/>
              <a:ext cx="456120" cy="52236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61488619-9913-44F4-9F9D-15E8EC973D02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5591977" y="3802752"/>
                <a:ext cx="563760" cy="73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7443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116DF13C-C446-4ABF-B7F4-B1BC9E58E7BD}"/>
                  </a:ext>
                </a:extLst>
              </p14:cNvPr>
              <p14:cNvContentPartPr/>
              <p14:nvPr/>
            </p14:nvContentPartPr>
            <p14:xfrm>
              <a:off x="3967654" y="1251447"/>
              <a:ext cx="317160" cy="100656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116DF13C-C446-4ABF-B7F4-B1BC9E58E7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58654" y="1242807"/>
                <a:ext cx="334800" cy="10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E38D225F-9B8C-4681-981C-409860000109}"/>
                  </a:ext>
                </a:extLst>
              </p14:cNvPr>
              <p14:cNvContentPartPr/>
              <p14:nvPr/>
            </p14:nvContentPartPr>
            <p14:xfrm>
              <a:off x="1668694" y="1286367"/>
              <a:ext cx="1379880" cy="363240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E38D225F-9B8C-4681-981C-40986000010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14694" y="1178727"/>
                <a:ext cx="1487520" cy="38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234EC144-EA9A-4CF8-B14B-4C2157D5DC19}"/>
                  </a:ext>
                </a:extLst>
              </p14:cNvPr>
              <p14:cNvContentPartPr/>
              <p14:nvPr/>
            </p14:nvContentPartPr>
            <p14:xfrm>
              <a:off x="3222454" y="1287447"/>
              <a:ext cx="1573200" cy="348120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234EC144-EA9A-4CF8-B14B-4C2157D5DC1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68814" y="1179807"/>
                <a:ext cx="1680840" cy="36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BC5E3530-F4C7-4D59-ABFA-3B06792F5A56}"/>
                  </a:ext>
                </a:extLst>
              </p14:cNvPr>
              <p14:cNvContentPartPr/>
              <p14:nvPr/>
            </p14:nvContentPartPr>
            <p14:xfrm>
              <a:off x="3878374" y="1378167"/>
              <a:ext cx="4527000" cy="333324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BC5E3530-F4C7-4D59-ABFA-3B06792F5A5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24374" y="1270167"/>
                <a:ext cx="4634640" cy="354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6E419D48-795B-4504-8C64-802B767F3A29}"/>
                  </a:ext>
                </a:extLst>
              </p14:cNvPr>
              <p14:cNvContentPartPr/>
              <p14:nvPr/>
            </p14:nvContentPartPr>
            <p14:xfrm>
              <a:off x="5483254" y="889287"/>
              <a:ext cx="40680" cy="1116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6E419D48-795B-4504-8C64-802B767F3A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429614" y="781647"/>
                <a:ext cx="14832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C0FDE583-9E33-4B29-B0F9-D621AB6EAF5A}"/>
                  </a:ext>
                </a:extLst>
              </p14:cNvPr>
              <p14:cNvContentPartPr/>
              <p14:nvPr/>
            </p14:nvContentPartPr>
            <p14:xfrm>
              <a:off x="4377334" y="872727"/>
              <a:ext cx="1229400" cy="134208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C0FDE583-9E33-4B29-B0F9-D621AB6EAF5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23334" y="764727"/>
                <a:ext cx="1337040" cy="155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3C7A0CAD-C280-464C-ADC3-514EB33D1ECF}"/>
                  </a:ext>
                </a:extLst>
              </p14:cNvPr>
              <p14:cNvContentPartPr/>
              <p14:nvPr/>
            </p14:nvContentPartPr>
            <p14:xfrm>
              <a:off x="7646134" y="3109047"/>
              <a:ext cx="741600" cy="165600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3C7A0CAD-C280-464C-ADC3-514EB33D1EC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592494" y="3001407"/>
                <a:ext cx="849240" cy="18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AD153E82-F49F-40F7-901C-ABC65F0268A0}"/>
                  </a:ext>
                </a:extLst>
              </p14:cNvPr>
              <p14:cNvContentPartPr/>
              <p14:nvPr/>
            </p14:nvContentPartPr>
            <p14:xfrm>
              <a:off x="6341854" y="2974407"/>
              <a:ext cx="1109160" cy="188892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AD153E82-F49F-40F7-901C-ABC65F0268A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288214" y="2866407"/>
                <a:ext cx="1216800" cy="210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4" name="Group 143">
            <a:extLst>
              <a:ext uri="{FF2B5EF4-FFF2-40B4-BE49-F238E27FC236}">
                <a16:creationId xmlns:a16="http://schemas.microsoft.com/office/drawing/2014/main" id="{EE7F88F4-3BB8-48ED-B570-EA1AA1A8D35B}"/>
              </a:ext>
            </a:extLst>
          </p:cNvPr>
          <p:cNvGrpSpPr/>
          <p:nvPr/>
        </p:nvGrpSpPr>
        <p:grpSpPr>
          <a:xfrm>
            <a:off x="745294" y="605607"/>
            <a:ext cx="9568080" cy="5765040"/>
            <a:chOff x="745294" y="605607"/>
            <a:chExt cx="9568080" cy="576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64A0FFD-7821-4F4B-BD6E-A6B27CEAFBC0}"/>
                    </a:ext>
                  </a:extLst>
                </p14:cNvPr>
                <p14:cNvContentPartPr/>
                <p14:nvPr/>
              </p14:nvContentPartPr>
              <p14:xfrm>
                <a:off x="745294" y="4817607"/>
                <a:ext cx="2467080" cy="12657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64A0FFD-7821-4F4B-BD6E-A6B27CEAFBC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36654" y="4808607"/>
                  <a:ext cx="2484720" cy="12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6FB2A08-41C6-4AB1-BFFE-E4C699888E7B}"/>
                    </a:ext>
                  </a:extLst>
                </p14:cNvPr>
                <p14:cNvContentPartPr/>
                <p14:nvPr/>
              </p14:nvContentPartPr>
              <p14:xfrm>
                <a:off x="1044094" y="5180127"/>
                <a:ext cx="325080" cy="467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6FB2A08-41C6-4AB1-BFFE-E4C699888E7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35094" y="5171127"/>
                  <a:ext cx="342720" cy="48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9F34CCF-ADC7-41B3-B1A0-7D4C04F97029}"/>
                    </a:ext>
                  </a:extLst>
                </p14:cNvPr>
                <p14:cNvContentPartPr/>
                <p14:nvPr/>
              </p14:nvContentPartPr>
              <p14:xfrm>
                <a:off x="1384654" y="5445447"/>
                <a:ext cx="217080" cy="1836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9F34CCF-ADC7-41B3-B1A0-7D4C04F9702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375654" y="5436447"/>
                  <a:ext cx="2347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BEB0E38-8368-4665-8D2E-2E7CBDAE0C3F}"/>
                    </a:ext>
                  </a:extLst>
                </p14:cNvPr>
                <p14:cNvContentPartPr/>
                <p14:nvPr/>
              </p14:nvContentPartPr>
              <p14:xfrm>
                <a:off x="1590574" y="5452647"/>
                <a:ext cx="152280" cy="2098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BEB0E38-8368-4665-8D2E-2E7CBDAE0C3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581934" y="5443647"/>
                  <a:ext cx="1699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493BCF1-CA89-4ACB-BBB5-8277A801BF82}"/>
                    </a:ext>
                  </a:extLst>
                </p14:cNvPr>
                <p14:cNvContentPartPr/>
                <p14:nvPr/>
              </p14:nvContentPartPr>
              <p14:xfrm>
                <a:off x="1802974" y="5415207"/>
                <a:ext cx="56160" cy="248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493BCF1-CA89-4ACB-BBB5-8277A801BF8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794334" y="5406207"/>
                  <a:ext cx="7380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E55DA20-7951-4134-9F8C-93DCB6DB1DA2}"/>
                    </a:ext>
                  </a:extLst>
                </p14:cNvPr>
                <p14:cNvContentPartPr/>
                <p14:nvPr/>
              </p14:nvContentPartPr>
              <p14:xfrm>
                <a:off x="1683454" y="5481087"/>
                <a:ext cx="214200" cy="56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E55DA20-7951-4134-9F8C-93DCB6DB1DA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674454" y="5472447"/>
                  <a:ext cx="2318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4CC7994-CA62-402A-8B6F-08B2CDCC0F99}"/>
                    </a:ext>
                  </a:extLst>
                </p14:cNvPr>
                <p14:cNvContentPartPr/>
                <p14:nvPr/>
              </p14:nvContentPartPr>
              <p14:xfrm>
                <a:off x="4590454" y="4609887"/>
                <a:ext cx="2115360" cy="15152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4CC7994-CA62-402A-8B6F-08B2CDCC0F9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581454" y="4601247"/>
                  <a:ext cx="2133000" cy="153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CA955DB-B1A2-42D6-8FF4-06C2F0669302}"/>
                    </a:ext>
                  </a:extLst>
                </p14:cNvPr>
                <p14:cNvContentPartPr/>
                <p14:nvPr/>
              </p14:nvContentPartPr>
              <p14:xfrm>
                <a:off x="4890334" y="5157447"/>
                <a:ext cx="288720" cy="418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CA955DB-B1A2-42D6-8FF4-06C2F066930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881334" y="5148447"/>
                  <a:ext cx="30636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E4C8E7B-155E-4F4A-9F09-DC6F46CB5C15}"/>
                    </a:ext>
                  </a:extLst>
                </p14:cNvPr>
                <p14:cNvContentPartPr/>
                <p14:nvPr/>
              </p14:nvContentPartPr>
              <p14:xfrm>
                <a:off x="5285614" y="5157807"/>
                <a:ext cx="79200" cy="3690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E4C8E7B-155E-4F4A-9F09-DC6F46CB5C1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276614" y="5148807"/>
                  <a:ext cx="9684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5E7030C-F17A-49E6-AF12-76CABFEAF3F1}"/>
                    </a:ext>
                  </a:extLst>
                </p14:cNvPr>
                <p14:cNvContentPartPr/>
                <p14:nvPr/>
              </p14:nvContentPartPr>
              <p14:xfrm>
                <a:off x="5163574" y="5368407"/>
                <a:ext cx="259560" cy="187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5E7030C-F17A-49E6-AF12-76CABFEAF3F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154934" y="5359407"/>
                  <a:ext cx="2772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6E735E1-AFA3-4410-B625-77010DAD83E7}"/>
                    </a:ext>
                  </a:extLst>
                </p14:cNvPr>
                <p14:cNvContentPartPr/>
                <p14:nvPr/>
              </p14:nvContentPartPr>
              <p14:xfrm>
                <a:off x="5409094" y="5363727"/>
                <a:ext cx="151200" cy="157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6E735E1-AFA3-4410-B625-77010DAD83E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400454" y="5355087"/>
                  <a:ext cx="1688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AE465D3-DA29-419D-9E4D-892C0F1D2021}"/>
                    </a:ext>
                  </a:extLst>
                </p14:cNvPr>
                <p14:cNvContentPartPr/>
                <p14:nvPr/>
              </p14:nvContentPartPr>
              <p14:xfrm>
                <a:off x="5706454" y="5245647"/>
                <a:ext cx="155160" cy="248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AE465D3-DA29-419D-9E4D-892C0F1D202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697454" y="5236647"/>
                  <a:ext cx="17280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B7522ED-D91B-4489-BB9A-EE97EAD66EEE}"/>
                    </a:ext>
                  </a:extLst>
                </p14:cNvPr>
                <p14:cNvContentPartPr/>
                <p14:nvPr/>
              </p14:nvContentPartPr>
              <p14:xfrm>
                <a:off x="5878534" y="5252487"/>
                <a:ext cx="301680" cy="2624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B7522ED-D91B-4489-BB9A-EE97EAD66EE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869894" y="5243487"/>
                  <a:ext cx="31932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CC5B848-5B27-49F7-9CA1-66DE5AE9E03D}"/>
                    </a:ext>
                  </a:extLst>
                </p14:cNvPr>
                <p14:cNvContentPartPr/>
                <p14:nvPr/>
              </p14:nvContentPartPr>
              <p14:xfrm>
                <a:off x="5185534" y="5658567"/>
                <a:ext cx="447840" cy="27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CC5B848-5B27-49F7-9CA1-66DE5AE9E03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176894" y="5649567"/>
                  <a:ext cx="4654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EC1C56D-04B0-4A33-9CEB-CE86F82E2DC1}"/>
                    </a:ext>
                  </a:extLst>
                </p14:cNvPr>
                <p14:cNvContentPartPr/>
                <p14:nvPr/>
              </p14:nvContentPartPr>
              <p14:xfrm>
                <a:off x="5224414" y="5794287"/>
                <a:ext cx="344880" cy="226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EC1C56D-04B0-4A33-9CEB-CE86F82E2DC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215414" y="5785647"/>
                  <a:ext cx="3625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4C52CD3-0534-4618-9029-CA291FBE71A1}"/>
                    </a:ext>
                  </a:extLst>
                </p14:cNvPr>
                <p14:cNvContentPartPr/>
                <p14:nvPr/>
              </p14:nvContentPartPr>
              <p14:xfrm>
                <a:off x="5231254" y="5928927"/>
                <a:ext cx="394560" cy="129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4C52CD3-0534-4618-9029-CA291FBE71A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222614" y="5919927"/>
                  <a:ext cx="4122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539E2E6-6E88-4C2D-B41A-486BA90BE4D2}"/>
                    </a:ext>
                  </a:extLst>
                </p14:cNvPr>
                <p14:cNvContentPartPr/>
                <p14:nvPr/>
              </p14:nvContentPartPr>
              <p14:xfrm>
                <a:off x="2397694" y="918807"/>
                <a:ext cx="259920" cy="315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539E2E6-6E88-4C2D-B41A-486BA90BE4D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389054" y="910167"/>
                  <a:ext cx="27756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62CD8AA-3DEE-4619-BBDD-F8657D57DB83}"/>
                    </a:ext>
                  </a:extLst>
                </p14:cNvPr>
                <p14:cNvContentPartPr/>
                <p14:nvPr/>
              </p14:nvContentPartPr>
              <p14:xfrm>
                <a:off x="2790454" y="1001607"/>
                <a:ext cx="126000" cy="1620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62CD8AA-3DEE-4619-BBDD-F8657D57DB8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781454" y="992967"/>
                  <a:ext cx="1436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5297023-BE0C-47B0-B782-D24BF234FC0D}"/>
                    </a:ext>
                  </a:extLst>
                </p14:cNvPr>
                <p14:cNvContentPartPr/>
                <p14:nvPr/>
              </p14:nvContentPartPr>
              <p14:xfrm>
                <a:off x="3017614" y="782727"/>
                <a:ext cx="192240" cy="4590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5297023-BE0C-47B0-B782-D24BF234FC0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008974" y="773727"/>
                  <a:ext cx="209880" cy="47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B24F7C8-C04A-42BF-B8A8-5BD8F4F8CB55}"/>
                    </a:ext>
                  </a:extLst>
                </p14:cNvPr>
                <p14:cNvContentPartPr/>
                <p14:nvPr/>
              </p14:nvContentPartPr>
              <p14:xfrm>
                <a:off x="3272494" y="994047"/>
                <a:ext cx="195480" cy="2070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B24F7C8-C04A-42BF-B8A8-5BD8F4F8CB5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263854" y="985407"/>
                  <a:ext cx="21312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0549266-29D5-43C4-AACC-082E8C6FBCD3}"/>
                    </a:ext>
                  </a:extLst>
                </p14:cNvPr>
                <p14:cNvContentPartPr/>
                <p14:nvPr/>
              </p14:nvContentPartPr>
              <p14:xfrm>
                <a:off x="3520894" y="1012047"/>
                <a:ext cx="193320" cy="2289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0549266-29D5-43C4-AACC-082E8C6FBCD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512254" y="1003047"/>
                  <a:ext cx="21096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13514FD-462E-4CDD-A55F-E3595CF92657}"/>
                    </a:ext>
                  </a:extLst>
                </p14:cNvPr>
                <p14:cNvContentPartPr/>
                <p14:nvPr/>
              </p14:nvContentPartPr>
              <p14:xfrm>
                <a:off x="3799534" y="953727"/>
                <a:ext cx="172800" cy="2732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13514FD-462E-4CDD-A55F-E3595CF9265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790534" y="945087"/>
                  <a:ext cx="19044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2D826B3-252C-49DF-88C1-76B87B7D6BDF}"/>
                    </a:ext>
                  </a:extLst>
                </p14:cNvPr>
                <p14:cNvContentPartPr/>
                <p14:nvPr/>
              </p14:nvContentPartPr>
              <p14:xfrm>
                <a:off x="2368894" y="1213287"/>
                <a:ext cx="1751760" cy="11667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2D826B3-252C-49DF-88C1-76B87B7D6BD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359894" y="1204647"/>
                  <a:ext cx="1769400" cy="11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A18B35E-761F-4080-8F9D-D5BEB54C9A2C}"/>
                    </a:ext>
                  </a:extLst>
                </p14:cNvPr>
                <p14:cNvContentPartPr/>
                <p14:nvPr/>
              </p14:nvContentPartPr>
              <p14:xfrm>
                <a:off x="2626654" y="1166127"/>
                <a:ext cx="144000" cy="10310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A18B35E-761F-4080-8F9D-D5BEB54C9A2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617654" y="1157487"/>
                  <a:ext cx="161640" cy="10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6A8ABCF-373F-414D-A05A-F056EF941024}"/>
                    </a:ext>
                  </a:extLst>
                </p14:cNvPr>
                <p14:cNvContentPartPr/>
                <p14:nvPr/>
              </p14:nvContentPartPr>
              <p14:xfrm>
                <a:off x="2412454" y="1409487"/>
                <a:ext cx="124560" cy="2401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6A8ABCF-373F-414D-A05A-F056EF94102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403454" y="1400487"/>
                  <a:ext cx="14220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9748F17-FBDE-4344-A438-5E0967BAF8E3}"/>
                    </a:ext>
                  </a:extLst>
                </p14:cNvPr>
                <p14:cNvContentPartPr/>
                <p14:nvPr/>
              </p14:nvContentPartPr>
              <p14:xfrm>
                <a:off x="2477254" y="1703967"/>
                <a:ext cx="60120" cy="3722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9748F17-FBDE-4344-A438-5E0967BAF8E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468254" y="1694967"/>
                  <a:ext cx="7776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83D8CCD-1FAC-45FF-AD7C-6A33F5C53FFB}"/>
                    </a:ext>
                  </a:extLst>
                </p14:cNvPr>
                <p14:cNvContentPartPr/>
                <p14:nvPr/>
              </p14:nvContentPartPr>
              <p14:xfrm>
                <a:off x="2552854" y="1825287"/>
                <a:ext cx="81360" cy="2131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83D8CCD-1FAC-45FF-AD7C-6A33F5C53FF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543854" y="1816647"/>
                  <a:ext cx="9900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3D2A4C8-A23F-47F0-AAC9-F811E3DD4625}"/>
                    </a:ext>
                  </a:extLst>
                </p14:cNvPr>
                <p14:cNvContentPartPr/>
                <p14:nvPr/>
              </p14:nvContentPartPr>
              <p14:xfrm>
                <a:off x="3003214" y="1235967"/>
                <a:ext cx="154440" cy="9529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3D2A4C8-A23F-47F0-AAC9-F811E3DD462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994214" y="1227327"/>
                  <a:ext cx="172080" cy="9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090ECE6-4D1F-41B8-9A96-A992272B9DD5}"/>
                    </a:ext>
                  </a:extLst>
                </p14:cNvPr>
                <p14:cNvContentPartPr/>
                <p14:nvPr/>
              </p14:nvContentPartPr>
              <p14:xfrm>
                <a:off x="1757974" y="2386167"/>
                <a:ext cx="1272600" cy="25408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090ECE6-4D1F-41B8-9A96-A992272B9DD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749334" y="2377527"/>
                  <a:ext cx="1290240" cy="255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3368448-F1DA-4F25-A262-2658F9A9DFCE}"/>
                    </a:ext>
                  </a:extLst>
                </p14:cNvPr>
                <p14:cNvContentPartPr/>
                <p14:nvPr/>
              </p14:nvContentPartPr>
              <p14:xfrm>
                <a:off x="3368254" y="2376447"/>
                <a:ext cx="1086480" cy="21369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3368448-F1DA-4F25-A262-2658F9A9DFC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359614" y="2367447"/>
                  <a:ext cx="1104120" cy="21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FC7B717-2FE1-4003-B8F1-EB7C170B60F7}"/>
                    </a:ext>
                  </a:extLst>
                </p14:cNvPr>
                <p14:cNvContentPartPr/>
                <p14:nvPr/>
              </p14:nvContentPartPr>
              <p14:xfrm>
                <a:off x="3437014" y="1227687"/>
                <a:ext cx="87120" cy="10069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FC7B717-2FE1-4003-B8F1-EB7C170B60F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428374" y="1219047"/>
                  <a:ext cx="104760" cy="10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950782A-A5E8-490D-9E3C-E302C367A0D6}"/>
                    </a:ext>
                  </a:extLst>
                </p14:cNvPr>
                <p14:cNvContentPartPr/>
                <p14:nvPr/>
              </p14:nvContentPartPr>
              <p14:xfrm>
                <a:off x="3927334" y="2247567"/>
                <a:ext cx="4385160" cy="25758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950782A-A5E8-490D-9E3C-E302C367A0D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918334" y="2238927"/>
                  <a:ext cx="4402800" cy="259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9D99850-2379-4D42-9E14-4E9EF35306A8}"/>
                    </a:ext>
                  </a:extLst>
                </p14:cNvPr>
                <p14:cNvContentPartPr/>
                <p14:nvPr/>
              </p14:nvContentPartPr>
              <p14:xfrm>
                <a:off x="3721054" y="1190607"/>
                <a:ext cx="52920" cy="10998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9D99850-2379-4D42-9E14-4E9EF35306A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712414" y="1181607"/>
                  <a:ext cx="70560" cy="11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37F36B0-4566-4E8F-A2D1-65DFEE008373}"/>
                    </a:ext>
                  </a:extLst>
                </p14:cNvPr>
                <p14:cNvContentPartPr/>
                <p14:nvPr/>
              </p14:nvContentPartPr>
              <p14:xfrm>
                <a:off x="2944534" y="2189607"/>
                <a:ext cx="87480" cy="2444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37F36B0-4566-4E8F-A2D1-65DFEE00837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935894" y="2180607"/>
                  <a:ext cx="10512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5114C82-8AD1-422C-9A57-564FA03F71AC}"/>
                    </a:ext>
                  </a:extLst>
                </p14:cNvPr>
                <p14:cNvContentPartPr/>
                <p14:nvPr/>
              </p14:nvContentPartPr>
              <p14:xfrm>
                <a:off x="3286534" y="1933287"/>
                <a:ext cx="112320" cy="5446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5114C82-8AD1-422C-9A57-564FA03F71A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277534" y="1924287"/>
                  <a:ext cx="129960" cy="56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6CA7546-F55C-4099-87D4-7C6BEF84280C}"/>
                    </a:ext>
                  </a:extLst>
                </p14:cNvPr>
                <p14:cNvContentPartPr/>
                <p14:nvPr/>
              </p14:nvContentPartPr>
              <p14:xfrm>
                <a:off x="3866854" y="2049927"/>
                <a:ext cx="104760" cy="3085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6CA7546-F55C-4099-87D4-7C6BEF84280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858214" y="2040927"/>
                  <a:ext cx="1224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4690F03-19B1-411A-9769-7466E1FC2686}"/>
                    </a:ext>
                  </a:extLst>
                </p14:cNvPr>
                <p14:cNvContentPartPr/>
                <p14:nvPr/>
              </p14:nvContentPartPr>
              <p14:xfrm>
                <a:off x="3516934" y="2366727"/>
                <a:ext cx="140400" cy="1843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4690F03-19B1-411A-9769-7466E1FC268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508294" y="2358087"/>
                  <a:ext cx="1580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AE55DD8-97F3-4F3F-A23A-86E1C16EEB42}"/>
                    </a:ext>
                  </a:extLst>
                </p14:cNvPr>
                <p14:cNvContentPartPr/>
                <p14:nvPr/>
              </p14:nvContentPartPr>
              <p14:xfrm>
                <a:off x="3595774" y="2477247"/>
                <a:ext cx="53280" cy="1479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AE55DD8-97F3-4F3F-A23A-86E1C16EEB4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587134" y="2468247"/>
                  <a:ext cx="709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23079E0-CF3B-4519-B8AE-38239E6C12D2}"/>
                    </a:ext>
                  </a:extLst>
                </p14:cNvPr>
                <p14:cNvContentPartPr/>
                <p14:nvPr/>
              </p14:nvContentPartPr>
              <p14:xfrm>
                <a:off x="3635374" y="2642487"/>
                <a:ext cx="105840" cy="1843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23079E0-CF3B-4519-B8AE-38239E6C12D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626734" y="2633847"/>
                  <a:ext cx="1234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439E3F4-9CF0-4D71-92AB-58C08D4ECDC1}"/>
                    </a:ext>
                  </a:extLst>
                </p14:cNvPr>
                <p14:cNvContentPartPr/>
                <p14:nvPr/>
              </p14:nvContentPartPr>
              <p14:xfrm>
                <a:off x="3731134" y="2829687"/>
                <a:ext cx="76320" cy="1184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439E3F4-9CF0-4D71-92AB-58C08D4ECDC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722494" y="2821047"/>
                  <a:ext cx="939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8AB4593-DFC3-41FB-873A-410775643C83}"/>
                    </a:ext>
                  </a:extLst>
                </p14:cNvPr>
                <p14:cNvContentPartPr/>
                <p14:nvPr/>
              </p14:nvContentPartPr>
              <p14:xfrm>
                <a:off x="3865054" y="2874327"/>
                <a:ext cx="122760" cy="2228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8AB4593-DFC3-41FB-873A-410775643C8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856414" y="2865687"/>
                  <a:ext cx="14040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59CAA411-036A-477A-9AAC-DBECCD3D4587}"/>
                    </a:ext>
                  </a:extLst>
                </p14:cNvPr>
                <p14:cNvContentPartPr/>
                <p14:nvPr/>
              </p14:nvContentPartPr>
              <p14:xfrm>
                <a:off x="3851014" y="2935527"/>
                <a:ext cx="227880" cy="291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59CAA411-036A-477A-9AAC-DBECCD3D458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842374" y="2926527"/>
                  <a:ext cx="2455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ACA1BC1-6BCF-46FC-BF24-74238060B7B5}"/>
                    </a:ext>
                  </a:extLst>
                </p14:cNvPr>
                <p14:cNvContentPartPr/>
                <p14:nvPr/>
              </p14:nvContentPartPr>
              <p14:xfrm>
                <a:off x="4054774" y="3015447"/>
                <a:ext cx="158040" cy="2347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ACA1BC1-6BCF-46FC-BF24-74238060B7B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045774" y="3006807"/>
                  <a:ext cx="17568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D211773-430E-42EB-A1E3-99D4B7FB3D08}"/>
                    </a:ext>
                  </a:extLst>
                </p14:cNvPr>
                <p14:cNvContentPartPr/>
                <p14:nvPr/>
              </p14:nvContentPartPr>
              <p14:xfrm>
                <a:off x="4126414" y="3134247"/>
                <a:ext cx="240840" cy="4384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D211773-430E-42EB-A1E3-99D4B7FB3D0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117414" y="3125607"/>
                  <a:ext cx="25848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1941652-B83E-4B0B-B6D4-E774AA4EE14F}"/>
                    </a:ext>
                  </a:extLst>
                </p14:cNvPr>
                <p14:cNvContentPartPr/>
                <p14:nvPr/>
              </p14:nvContentPartPr>
              <p14:xfrm>
                <a:off x="1116454" y="5734887"/>
                <a:ext cx="550800" cy="306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1941652-B83E-4B0B-B6D4-E774AA4EE14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07814" y="5726247"/>
                  <a:ext cx="5684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C1174A7-A297-4F7F-9AF0-C944BF82C509}"/>
                    </a:ext>
                  </a:extLst>
                </p14:cNvPr>
                <p14:cNvContentPartPr/>
                <p14:nvPr/>
              </p14:nvContentPartPr>
              <p14:xfrm>
                <a:off x="5014894" y="5716167"/>
                <a:ext cx="732600" cy="738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C1174A7-A297-4F7F-9AF0-C944BF82C50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006254" y="5707527"/>
                  <a:ext cx="75024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91D96C8E-B70A-4135-8AF6-60A79D015340}"/>
                    </a:ext>
                  </a:extLst>
                </p14:cNvPr>
                <p14:cNvContentPartPr/>
                <p14:nvPr/>
              </p14:nvContentPartPr>
              <p14:xfrm>
                <a:off x="4155934" y="1232007"/>
                <a:ext cx="452880" cy="10303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91D96C8E-B70A-4135-8AF6-60A79D01534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147294" y="1223007"/>
                  <a:ext cx="470520" cy="10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C75F0BE-441F-4840-86DE-75DFDB77CF3A}"/>
                    </a:ext>
                  </a:extLst>
                </p14:cNvPr>
                <p14:cNvContentPartPr/>
                <p14:nvPr/>
              </p14:nvContentPartPr>
              <p14:xfrm>
                <a:off x="4355734" y="1034367"/>
                <a:ext cx="404280" cy="4093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C75F0BE-441F-4840-86DE-75DFDB77CF3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347094" y="1025367"/>
                  <a:ext cx="42192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A42E555-E3EF-48EE-933B-231EB40AE5FC}"/>
                    </a:ext>
                  </a:extLst>
                </p14:cNvPr>
                <p14:cNvContentPartPr/>
                <p14:nvPr/>
              </p14:nvContentPartPr>
              <p14:xfrm>
                <a:off x="4257454" y="1283127"/>
                <a:ext cx="261720" cy="1814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A42E555-E3EF-48EE-933B-231EB40AE5F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248814" y="1274487"/>
                  <a:ext cx="2793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5745AF5-F85C-4D27-83E4-BEE148EA91F8}"/>
                    </a:ext>
                  </a:extLst>
                </p14:cNvPr>
                <p14:cNvContentPartPr/>
                <p14:nvPr/>
              </p14:nvContentPartPr>
              <p14:xfrm>
                <a:off x="4738054" y="841407"/>
                <a:ext cx="219960" cy="2718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5745AF5-F85C-4D27-83E4-BEE148EA91F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729054" y="832767"/>
                  <a:ext cx="2376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6E458D79-C2D8-42F2-8C3C-74698D086428}"/>
                    </a:ext>
                  </a:extLst>
                </p14:cNvPr>
                <p14:cNvContentPartPr/>
                <p14:nvPr/>
              </p14:nvContentPartPr>
              <p14:xfrm>
                <a:off x="4972054" y="1003407"/>
                <a:ext cx="29880" cy="972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6E458D79-C2D8-42F2-8C3C-74698D08642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963054" y="994407"/>
                  <a:ext cx="475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3A14B178-EDE1-4FCD-AD0A-C44E47F114AC}"/>
                    </a:ext>
                  </a:extLst>
                </p14:cNvPr>
                <p14:cNvContentPartPr/>
                <p14:nvPr/>
              </p14:nvContentPartPr>
              <p14:xfrm>
                <a:off x="4847134" y="935367"/>
                <a:ext cx="123840" cy="496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3A14B178-EDE1-4FCD-AD0A-C44E47F114A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838494" y="926727"/>
                  <a:ext cx="14148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FE57E7E9-7ADB-401E-9644-ACDF0D076D59}"/>
                    </a:ext>
                  </a:extLst>
                </p14:cNvPr>
                <p14:cNvContentPartPr/>
                <p14:nvPr/>
              </p14:nvContentPartPr>
              <p14:xfrm>
                <a:off x="5041174" y="982527"/>
                <a:ext cx="172440" cy="1062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FE57E7E9-7ADB-401E-9644-ACDF0D076D5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032534" y="973527"/>
                  <a:ext cx="1900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1F6431D-15A4-413E-BF59-4528455902F4}"/>
                    </a:ext>
                  </a:extLst>
                </p14:cNvPr>
                <p14:cNvContentPartPr/>
                <p14:nvPr/>
              </p14:nvContentPartPr>
              <p14:xfrm>
                <a:off x="5155294" y="807207"/>
                <a:ext cx="63720" cy="2692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1F6431D-15A4-413E-BF59-4528455902F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146654" y="798567"/>
                  <a:ext cx="8136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92566AE-962B-4532-83B3-0923C3C5B470}"/>
                    </a:ext>
                  </a:extLst>
                </p14:cNvPr>
                <p14:cNvContentPartPr/>
                <p14:nvPr/>
              </p14:nvContentPartPr>
              <p14:xfrm>
                <a:off x="5398654" y="703887"/>
                <a:ext cx="114840" cy="3556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92566AE-962B-4532-83B3-0923C3C5B47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390014" y="695247"/>
                  <a:ext cx="13248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DD50EFF-2EE5-4D6F-9D18-F14D4CAAB54D}"/>
                    </a:ext>
                  </a:extLst>
                </p14:cNvPr>
                <p14:cNvContentPartPr/>
                <p14:nvPr/>
              </p14:nvContentPartPr>
              <p14:xfrm>
                <a:off x="8235454" y="4598367"/>
                <a:ext cx="2077920" cy="1313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DD50EFF-2EE5-4D6F-9D18-F14D4CAAB54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226454" y="4589727"/>
                  <a:ext cx="2095560" cy="13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0DB6E02-0B9B-4728-9A48-15C6E9A802DB}"/>
                    </a:ext>
                  </a:extLst>
                </p14:cNvPr>
                <p14:cNvContentPartPr/>
                <p14:nvPr/>
              </p14:nvContentPartPr>
              <p14:xfrm>
                <a:off x="8535334" y="4876287"/>
                <a:ext cx="304920" cy="681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0DB6E02-0B9B-4728-9A48-15C6E9A802D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526334" y="4867647"/>
                  <a:ext cx="322560" cy="69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BDC1FBC-B787-4B69-A1E2-270E4C36952C}"/>
                    </a:ext>
                  </a:extLst>
                </p14:cNvPr>
                <p14:cNvContentPartPr/>
                <p14:nvPr/>
              </p14:nvContentPartPr>
              <p14:xfrm>
                <a:off x="8947894" y="5149527"/>
                <a:ext cx="252720" cy="3034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BDC1FBC-B787-4B69-A1E2-270E4C36952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938894" y="5140527"/>
                  <a:ext cx="27036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E311FB5-C680-47CC-B5B5-2FD14623B49B}"/>
                    </a:ext>
                  </a:extLst>
                </p14:cNvPr>
                <p14:cNvContentPartPr/>
                <p14:nvPr/>
              </p14:nvContentPartPr>
              <p14:xfrm>
                <a:off x="9100894" y="5209647"/>
                <a:ext cx="240120" cy="2696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E311FB5-C680-47CC-B5B5-2FD14623B49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091894" y="5201007"/>
                  <a:ext cx="25776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025D069-54F8-4D48-9420-BDA149569096}"/>
                    </a:ext>
                  </a:extLst>
                </p14:cNvPr>
                <p14:cNvContentPartPr/>
                <p14:nvPr/>
              </p14:nvContentPartPr>
              <p14:xfrm>
                <a:off x="9526054" y="4780887"/>
                <a:ext cx="203400" cy="6570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025D069-54F8-4D48-9420-BDA14956909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517414" y="4772247"/>
                  <a:ext cx="221040" cy="67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C79BF2E-32D2-4BEF-B011-414AF2159608}"/>
                    </a:ext>
                  </a:extLst>
                </p14:cNvPr>
                <p14:cNvContentPartPr/>
                <p14:nvPr/>
              </p14:nvContentPartPr>
              <p14:xfrm>
                <a:off x="8568094" y="5601327"/>
                <a:ext cx="345240" cy="468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C79BF2E-32D2-4BEF-B011-414AF215960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559454" y="5592687"/>
                  <a:ext cx="36288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CCD885E-F34E-4BEA-976F-F4C8C1969E8B}"/>
                    </a:ext>
                  </a:extLst>
                </p14:cNvPr>
                <p14:cNvContentPartPr/>
                <p14:nvPr/>
              </p14:nvContentPartPr>
              <p14:xfrm>
                <a:off x="9150214" y="5642727"/>
                <a:ext cx="243360" cy="572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CCD885E-F34E-4BEA-976F-F4C8C1969E8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141214" y="5633727"/>
                  <a:ext cx="26100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A797E33-660B-442B-B2EA-445C4BDE68B3}"/>
                    </a:ext>
                  </a:extLst>
                </p14:cNvPr>
                <p14:cNvContentPartPr/>
                <p14:nvPr/>
              </p14:nvContentPartPr>
              <p14:xfrm>
                <a:off x="9602014" y="5612127"/>
                <a:ext cx="457920" cy="385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A797E33-660B-442B-B2EA-445C4BDE68B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593014" y="5603127"/>
                  <a:ext cx="47556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9597EFD-6A73-4D0F-974E-0FE2896149DF}"/>
                    </a:ext>
                  </a:extLst>
                </p14:cNvPr>
                <p14:cNvContentPartPr/>
                <p14:nvPr/>
              </p14:nvContentPartPr>
              <p14:xfrm>
                <a:off x="10024654" y="5831367"/>
                <a:ext cx="360" cy="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9597EFD-6A73-4D0F-974E-0FE2896149D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016014" y="582236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FFE0755-5604-4FD4-93B6-6855E672BAF7}"/>
                    </a:ext>
                  </a:extLst>
                </p14:cNvPr>
                <p14:cNvContentPartPr/>
                <p14:nvPr/>
              </p14:nvContentPartPr>
              <p14:xfrm>
                <a:off x="9838534" y="5869167"/>
                <a:ext cx="15840" cy="86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FFE0755-5604-4FD4-93B6-6855E672BAF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829534" y="5860167"/>
                  <a:ext cx="3348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D67C50F-CAA5-4281-B2C1-02D2AE00385B}"/>
                    </a:ext>
                  </a:extLst>
                </p14:cNvPr>
                <p14:cNvContentPartPr/>
                <p14:nvPr/>
              </p14:nvContentPartPr>
              <p14:xfrm>
                <a:off x="9745294" y="5755047"/>
                <a:ext cx="262800" cy="3657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D67C50F-CAA5-4281-B2C1-02D2AE00385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736294" y="5746407"/>
                  <a:ext cx="28044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6F7B09E-CE4D-4875-87BA-98959C4A38EC}"/>
                    </a:ext>
                  </a:extLst>
                </p14:cNvPr>
                <p14:cNvContentPartPr/>
                <p14:nvPr/>
              </p14:nvContentPartPr>
              <p14:xfrm>
                <a:off x="9892174" y="5794287"/>
                <a:ext cx="43200" cy="576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6F7B09E-CE4D-4875-87BA-98959C4A38E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883174" y="5785647"/>
                  <a:ext cx="60840" cy="59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9CB53A0-49EE-4D2D-AF7B-9A28710A194B}"/>
                    </a:ext>
                  </a:extLst>
                </p14:cNvPr>
                <p14:cNvContentPartPr/>
                <p14:nvPr/>
              </p14:nvContentPartPr>
              <p14:xfrm>
                <a:off x="7792294" y="3595047"/>
                <a:ext cx="597960" cy="10731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9CB53A0-49EE-4D2D-AF7B-9A28710A194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783294" y="3586407"/>
                  <a:ext cx="615600" cy="10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65A54F4-03F1-4F32-AC79-8A0114CC87C5}"/>
                    </a:ext>
                  </a:extLst>
                </p14:cNvPr>
                <p14:cNvContentPartPr/>
                <p14:nvPr/>
              </p14:nvContentPartPr>
              <p14:xfrm>
                <a:off x="6495934" y="3881607"/>
                <a:ext cx="474120" cy="7912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65A54F4-03F1-4F32-AC79-8A0114CC87C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486934" y="3872967"/>
                  <a:ext cx="491760" cy="80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37B5233-838F-47B3-8315-4BD811D746D7}"/>
                    </a:ext>
                  </a:extLst>
                </p14:cNvPr>
                <p14:cNvContentPartPr/>
                <p14:nvPr/>
              </p14:nvContentPartPr>
              <p14:xfrm>
                <a:off x="6944134" y="2791167"/>
                <a:ext cx="980640" cy="13982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37B5233-838F-47B3-8315-4BD811D746D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935494" y="2782527"/>
                  <a:ext cx="998280" cy="14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E23BDD6-0865-4966-9AA8-656E2B362BEE}"/>
                    </a:ext>
                  </a:extLst>
                </p14:cNvPr>
                <p14:cNvContentPartPr/>
                <p14:nvPr/>
              </p14:nvContentPartPr>
              <p14:xfrm>
                <a:off x="6746854" y="2396967"/>
                <a:ext cx="313200" cy="4050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E23BDD6-0865-4966-9AA8-656E2B362BE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737854" y="2388327"/>
                  <a:ext cx="33084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F51CA55-582A-409F-A22F-C304F4D1F12B}"/>
                    </a:ext>
                  </a:extLst>
                </p14:cNvPr>
                <p14:cNvContentPartPr/>
                <p14:nvPr/>
              </p14:nvContentPartPr>
              <p14:xfrm>
                <a:off x="6631294" y="2305527"/>
                <a:ext cx="446760" cy="1191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F51CA55-582A-409F-A22F-C304F4D1F12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622294" y="2296527"/>
                  <a:ext cx="4644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A97870A-B518-4CA5-A152-09DEBAA51CFA}"/>
                    </a:ext>
                  </a:extLst>
                </p14:cNvPr>
                <p14:cNvContentPartPr/>
                <p14:nvPr/>
              </p14:nvContentPartPr>
              <p14:xfrm>
                <a:off x="7112254" y="2553927"/>
                <a:ext cx="268560" cy="2246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A97870A-B518-4CA5-A152-09DEBAA51CF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103614" y="2545287"/>
                  <a:ext cx="2862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4F478B9-0F60-458C-87B5-7972BD59527B}"/>
                    </a:ext>
                  </a:extLst>
                </p14:cNvPr>
                <p14:cNvContentPartPr/>
                <p14:nvPr/>
              </p14:nvContentPartPr>
              <p14:xfrm>
                <a:off x="7420774" y="2588487"/>
                <a:ext cx="182520" cy="199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4F478B9-0F60-458C-87B5-7972BD59527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411774" y="2579847"/>
                  <a:ext cx="2001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8936B32-BD2F-454D-893E-EF9ACDB57798}"/>
                    </a:ext>
                  </a:extLst>
                </p14:cNvPr>
                <p14:cNvContentPartPr/>
                <p14:nvPr/>
              </p14:nvContentPartPr>
              <p14:xfrm>
                <a:off x="7640014" y="2543487"/>
                <a:ext cx="311400" cy="2048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8936B32-BD2F-454D-893E-EF9ACDB5779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631374" y="2534847"/>
                  <a:ext cx="3290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4AB946E-EAEC-4AAE-9518-C607F90DAFA1}"/>
                    </a:ext>
                  </a:extLst>
                </p14:cNvPr>
                <p14:cNvContentPartPr/>
                <p14:nvPr/>
              </p14:nvContentPartPr>
              <p14:xfrm>
                <a:off x="7997854" y="2271687"/>
                <a:ext cx="113760" cy="5518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4AB946E-EAEC-4AAE-9518-C607F90DAFA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989214" y="2262687"/>
                  <a:ext cx="131400" cy="56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EE69018-3BA5-4881-8666-829CB2C7841C}"/>
                    </a:ext>
                  </a:extLst>
                </p14:cNvPr>
                <p14:cNvContentPartPr/>
                <p14:nvPr/>
              </p14:nvContentPartPr>
              <p14:xfrm>
                <a:off x="7925134" y="2474727"/>
                <a:ext cx="289800" cy="223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EE69018-3BA5-4881-8666-829CB2C7841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916494" y="2465727"/>
                  <a:ext cx="3074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D05D79A-4418-407A-B41D-A775F1376DB0}"/>
                    </a:ext>
                  </a:extLst>
                </p14:cNvPr>
                <p14:cNvContentPartPr/>
                <p14:nvPr/>
              </p14:nvContentPartPr>
              <p14:xfrm>
                <a:off x="7136734" y="3208407"/>
                <a:ext cx="203400" cy="14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D05D79A-4418-407A-B41D-A775F1376DB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127734" y="3199767"/>
                  <a:ext cx="2210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ADCB1B8-3051-4727-9EBA-696AB70524DE}"/>
                    </a:ext>
                  </a:extLst>
                </p14:cNvPr>
                <p14:cNvContentPartPr/>
                <p14:nvPr/>
              </p14:nvContentPartPr>
              <p14:xfrm>
                <a:off x="7485214" y="3216327"/>
                <a:ext cx="242640" cy="57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ADCB1B8-3051-4727-9EBA-696AB70524DE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476214" y="3207327"/>
                  <a:ext cx="2602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651689D-87B9-43B1-994E-ED54707DE6C6}"/>
                    </a:ext>
                  </a:extLst>
                </p14:cNvPr>
                <p14:cNvContentPartPr/>
                <p14:nvPr/>
              </p14:nvContentPartPr>
              <p14:xfrm>
                <a:off x="7851694" y="3211287"/>
                <a:ext cx="250920" cy="291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651689D-87B9-43B1-994E-ED54707DE6C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843054" y="3202287"/>
                  <a:ext cx="2685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1B498B1-BD7A-4155-B485-866C131F592B}"/>
                    </a:ext>
                  </a:extLst>
                </p14:cNvPr>
                <p14:cNvContentPartPr/>
                <p14:nvPr/>
              </p14:nvContentPartPr>
              <p14:xfrm>
                <a:off x="7743334" y="2876847"/>
                <a:ext cx="618480" cy="9514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1B498B1-BD7A-4155-B485-866C131F592B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734334" y="2867847"/>
                  <a:ext cx="636120" cy="9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CD2C415-D1CE-4DF7-8BFC-2E9FDEDA2E6E}"/>
                    </a:ext>
                  </a:extLst>
                </p14:cNvPr>
                <p14:cNvContentPartPr/>
                <p14:nvPr/>
              </p14:nvContentPartPr>
              <p14:xfrm>
                <a:off x="6384334" y="1613247"/>
                <a:ext cx="351720" cy="4989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CD2C415-D1CE-4DF7-8BFC-2E9FDEDA2E6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375694" y="1604607"/>
                  <a:ext cx="36936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EE4DFD0-1733-472B-A586-5A871D14E376}"/>
                    </a:ext>
                  </a:extLst>
                </p14:cNvPr>
                <p14:cNvContentPartPr/>
                <p14:nvPr/>
              </p14:nvContentPartPr>
              <p14:xfrm>
                <a:off x="6870334" y="1913127"/>
                <a:ext cx="28440" cy="2455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EE4DFD0-1733-472B-A586-5A871D14E37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861334" y="1904487"/>
                  <a:ext cx="460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7054CEA-699A-4294-97A4-E64CCFABE60C}"/>
                    </a:ext>
                  </a:extLst>
                </p14:cNvPr>
                <p14:cNvContentPartPr/>
                <p14:nvPr/>
              </p14:nvContentPartPr>
              <p14:xfrm>
                <a:off x="6760894" y="1836087"/>
                <a:ext cx="183240" cy="1346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7054CEA-699A-4294-97A4-E64CCFABE60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752254" y="1827087"/>
                  <a:ext cx="2008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328D0DC-881B-4EA5-B4AF-66B0AF53EDB3}"/>
                    </a:ext>
                  </a:extLst>
                </p14:cNvPr>
                <p14:cNvContentPartPr/>
                <p14:nvPr/>
              </p14:nvContentPartPr>
              <p14:xfrm>
                <a:off x="6800854" y="2093487"/>
                <a:ext cx="220320" cy="568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328D0DC-881B-4EA5-B4AF-66B0AF53EDB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792214" y="2084847"/>
                  <a:ext cx="23796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3AA2291-A555-4CDC-B326-966C6FD8E5FD}"/>
                    </a:ext>
                  </a:extLst>
                </p14:cNvPr>
                <p14:cNvContentPartPr/>
                <p14:nvPr/>
              </p14:nvContentPartPr>
              <p14:xfrm>
                <a:off x="7098574" y="1996647"/>
                <a:ext cx="187200" cy="1616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3AA2291-A555-4CDC-B326-966C6FD8E5F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089574" y="1987647"/>
                  <a:ext cx="2048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FB34ACE-763B-4671-81BC-775D676DDE63}"/>
                    </a:ext>
                  </a:extLst>
                </p14:cNvPr>
                <p14:cNvContentPartPr/>
                <p14:nvPr/>
              </p14:nvContentPartPr>
              <p14:xfrm>
                <a:off x="7445254" y="1943367"/>
                <a:ext cx="16920" cy="1022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FB34ACE-763B-4671-81BC-775D676DDE6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436614" y="1934367"/>
                  <a:ext cx="345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F6CF97F-36F3-4F38-AC65-DD6687432FC1}"/>
                    </a:ext>
                  </a:extLst>
                </p14:cNvPr>
                <p14:cNvContentPartPr/>
                <p14:nvPr/>
              </p14:nvContentPartPr>
              <p14:xfrm>
                <a:off x="7580254" y="1880727"/>
                <a:ext cx="116280" cy="1663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F6CF97F-36F3-4F38-AC65-DD6687432FC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571614" y="1872087"/>
                  <a:ext cx="13392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609E692-B339-45A8-88B3-7963CA2EEB33}"/>
                    </a:ext>
                  </a:extLst>
                </p14:cNvPr>
                <p14:cNvContentPartPr/>
                <p14:nvPr/>
              </p14:nvContentPartPr>
              <p14:xfrm>
                <a:off x="7773214" y="1915647"/>
                <a:ext cx="174600" cy="1465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609E692-B339-45A8-88B3-7963CA2EEB3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764574" y="1907007"/>
                  <a:ext cx="1922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44C3A52-2DDC-461D-9D06-A55CCCAC758F}"/>
                    </a:ext>
                  </a:extLst>
                </p14:cNvPr>
                <p14:cNvContentPartPr/>
                <p14:nvPr/>
              </p14:nvContentPartPr>
              <p14:xfrm>
                <a:off x="7886254" y="1788567"/>
                <a:ext cx="211320" cy="279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44C3A52-2DDC-461D-9D06-A55CCCAC758F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877614" y="1779567"/>
                  <a:ext cx="22896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DD67C56-3E27-4DFA-95B1-F22CBA429394}"/>
                    </a:ext>
                  </a:extLst>
                </p14:cNvPr>
                <p14:cNvContentPartPr/>
                <p14:nvPr/>
              </p14:nvContentPartPr>
              <p14:xfrm>
                <a:off x="8131414" y="1912047"/>
                <a:ext cx="132840" cy="1504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DD67C56-3E27-4DFA-95B1-F22CBA429394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122414" y="1903407"/>
                  <a:ext cx="1504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D2D4257-203F-4D34-93CB-2D5E5D2F7031}"/>
                    </a:ext>
                  </a:extLst>
                </p14:cNvPr>
                <p14:cNvContentPartPr/>
                <p14:nvPr/>
              </p14:nvContentPartPr>
              <p14:xfrm>
                <a:off x="8340214" y="1883607"/>
                <a:ext cx="221040" cy="189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D2D4257-203F-4D34-93CB-2D5E5D2F7031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331574" y="1874967"/>
                  <a:ext cx="23868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A6CFEB8-1320-4E13-BFB8-55187ACFD091}"/>
                    </a:ext>
                  </a:extLst>
                </p14:cNvPr>
                <p14:cNvContentPartPr/>
                <p14:nvPr/>
              </p14:nvContentPartPr>
              <p14:xfrm>
                <a:off x="8599054" y="1643847"/>
                <a:ext cx="426240" cy="6202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A6CFEB8-1320-4E13-BFB8-55187ACFD091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590414" y="1635207"/>
                  <a:ext cx="443880" cy="63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7F57F4F3-278C-4873-A193-28A89B52B9AD}"/>
                    </a:ext>
                  </a:extLst>
                </p14:cNvPr>
                <p14:cNvContentPartPr/>
                <p14:nvPr/>
              </p14:nvContentPartPr>
              <p14:xfrm>
                <a:off x="8019094" y="3052887"/>
                <a:ext cx="128880" cy="1062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7F57F4F3-278C-4873-A193-28A89B52B9AD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010454" y="3043887"/>
                  <a:ext cx="1465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F6614A9F-69CB-4D71-B12D-A0CCCE58B084}"/>
                    </a:ext>
                  </a:extLst>
                </p14:cNvPr>
                <p14:cNvContentPartPr/>
                <p14:nvPr/>
              </p14:nvContentPartPr>
              <p14:xfrm>
                <a:off x="8201974" y="3037767"/>
                <a:ext cx="153720" cy="1062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F6614A9F-69CB-4D71-B12D-A0CCCE58B08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192974" y="3029127"/>
                  <a:ext cx="1713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131EF0C3-AC1D-4E01-BF06-703898702A67}"/>
                    </a:ext>
                  </a:extLst>
                </p14:cNvPr>
                <p14:cNvContentPartPr/>
                <p14:nvPr/>
              </p14:nvContentPartPr>
              <p14:xfrm>
                <a:off x="8421574" y="3053247"/>
                <a:ext cx="230760" cy="1080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131EF0C3-AC1D-4E01-BF06-703898702A67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412934" y="3044247"/>
                  <a:ext cx="2484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95A6F410-1A4C-4CA9-82D2-B312D60126F4}"/>
                    </a:ext>
                  </a:extLst>
                </p14:cNvPr>
                <p14:cNvContentPartPr/>
                <p14:nvPr/>
              </p14:nvContentPartPr>
              <p14:xfrm>
                <a:off x="8720374" y="3007887"/>
                <a:ext cx="102600" cy="3171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95A6F410-1A4C-4CA9-82D2-B312D60126F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711374" y="2998887"/>
                  <a:ext cx="12024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80A602F-BD2A-4037-B4DD-EC9A7E4DDBC0}"/>
                    </a:ext>
                  </a:extLst>
                </p14:cNvPr>
                <p14:cNvContentPartPr/>
                <p14:nvPr/>
              </p14:nvContentPartPr>
              <p14:xfrm>
                <a:off x="8862934" y="3012567"/>
                <a:ext cx="107640" cy="907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80A602F-BD2A-4037-B4DD-EC9A7E4DDBC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853934" y="3003567"/>
                  <a:ext cx="12528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75D94ED2-2385-4A18-8B27-14A07DD11496}"/>
                    </a:ext>
                  </a:extLst>
                </p14:cNvPr>
                <p14:cNvContentPartPr/>
                <p14:nvPr/>
              </p14:nvContentPartPr>
              <p14:xfrm>
                <a:off x="8989294" y="3030567"/>
                <a:ext cx="69480" cy="1015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75D94ED2-2385-4A18-8B27-14A07DD1149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980294" y="3021927"/>
                  <a:ext cx="8712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CD95FA50-50D3-42BA-96FF-AA69C0A51E3D}"/>
                    </a:ext>
                  </a:extLst>
                </p14:cNvPr>
                <p14:cNvContentPartPr/>
                <p14:nvPr/>
              </p14:nvContentPartPr>
              <p14:xfrm>
                <a:off x="9131854" y="2731407"/>
                <a:ext cx="97920" cy="3729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CD95FA50-50D3-42BA-96FF-AA69C0A51E3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122854" y="2722407"/>
                  <a:ext cx="11556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45FA4B8C-C2DE-444C-BBE8-296C4DA7B86E}"/>
                    </a:ext>
                  </a:extLst>
                </p14:cNvPr>
                <p14:cNvContentPartPr/>
                <p14:nvPr/>
              </p14:nvContentPartPr>
              <p14:xfrm>
                <a:off x="9262534" y="2972247"/>
                <a:ext cx="122760" cy="1328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45FA4B8C-C2DE-444C-BBE8-296C4DA7B86E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253894" y="2963607"/>
                  <a:ext cx="1404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D6581D17-5B2D-4B5F-AFAD-7747B88FD00C}"/>
                    </a:ext>
                  </a:extLst>
                </p14:cNvPr>
                <p14:cNvContentPartPr/>
                <p14:nvPr/>
              </p14:nvContentPartPr>
              <p14:xfrm>
                <a:off x="1475374" y="850407"/>
                <a:ext cx="330840" cy="2527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D6581D17-5B2D-4B5F-AFAD-7747B88FD00C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466734" y="841767"/>
                  <a:ext cx="34848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C7A8E3E-8344-4609-A58D-C29C10772D46}"/>
                    </a:ext>
                  </a:extLst>
                </p14:cNvPr>
                <p14:cNvContentPartPr/>
                <p14:nvPr/>
              </p14:nvContentPartPr>
              <p14:xfrm>
                <a:off x="1365574" y="2037327"/>
                <a:ext cx="374760" cy="1666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C7A8E3E-8344-4609-A58D-C29C10772D46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356934" y="2028327"/>
                  <a:ext cx="3924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DDB02249-554C-4EF7-A824-AE02A366151C}"/>
                    </a:ext>
                  </a:extLst>
                </p14:cNvPr>
                <p14:cNvContentPartPr/>
                <p14:nvPr/>
              </p14:nvContentPartPr>
              <p14:xfrm>
                <a:off x="1678054" y="3314247"/>
                <a:ext cx="414360" cy="622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DDB02249-554C-4EF7-A824-AE02A366151C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669414" y="3305607"/>
                  <a:ext cx="4320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E9E6E832-8C7C-43EE-9214-5464528241B6}"/>
                    </a:ext>
                  </a:extLst>
                </p14:cNvPr>
                <p14:cNvContentPartPr/>
                <p14:nvPr/>
              </p14:nvContentPartPr>
              <p14:xfrm>
                <a:off x="3498574" y="4075647"/>
                <a:ext cx="231480" cy="3538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E9E6E832-8C7C-43EE-9214-5464528241B6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489574" y="4067007"/>
                  <a:ext cx="24912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9FBDD2F1-5D25-41B4-8DF4-5BDD034709B8}"/>
                    </a:ext>
                  </a:extLst>
                </p14:cNvPr>
                <p14:cNvContentPartPr/>
                <p14:nvPr/>
              </p14:nvContentPartPr>
              <p14:xfrm>
                <a:off x="5446174" y="4299207"/>
                <a:ext cx="2512800" cy="3358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9FBDD2F1-5D25-41B4-8DF4-5BDD034709B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437174" y="4290567"/>
                  <a:ext cx="253044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BC08343B-51F5-4EDA-B39C-4C5C8575EB40}"/>
                    </a:ext>
                  </a:extLst>
                </p14:cNvPr>
                <p14:cNvContentPartPr/>
                <p14:nvPr/>
              </p14:nvContentPartPr>
              <p14:xfrm>
                <a:off x="8910814" y="3254487"/>
                <a:ext cx="1283400" cy="10072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BC08343B-51F5-4EDA-B39C-4C5C8575EB40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901814" y="3245847"/>
                  <a:ext cx="1301040" cy="10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0F124E4B-CB5F-465D-A8B0-E7B0BA370653}"/>
                    </a:ext>
                  </a:extLst>
                </p14:cNvPr>
                <p14:cNvContentPartPr/>
                <p14:nvPr/>
              </p14:nvContentPartPr>
              <p14:xfrm>
                <a:off x="7592494" y="605607"/>
                <a:ext cx="2561400" cy="20401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0F124E4B-CB5F-465D-A8B0-E7B0BA37065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583494" y="596967"/>
                  <a:ext cx="2579040" cy="2057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A8BDCA33-8B0F-4F2C-ABD1-282D6CFAF53A}"/>
                  </a:ext>
                </a:extLst>
              </p14:cNvPr>
              <p14:cNvContentPartPr/>
              <p14:nvPr/>
            </p14:nvContentPartPr>
            <p14:xfrm>
              <a:off x="2595334" y="254967"/>
              <a:ext cx="771480" cy="13824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A8BDCA33-8B0F-4F2C-ABD1-282D6CFAF53A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2586694" y="245967"/>
                <a:ext cx="789120" cy="15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1077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2A7D81-2F38-48C9-B8C2-C09AA59B01BF}"/>
              </a:ext>
            </a:extLst>
          </p:cNvPr>
          <p:cNvSpPr/>
          <p:nvPr/>
        </p:nvSpPr>
        <p:spPr>
          <a:xfrm>
            <a:off x="7286530" y="2447382"/>
            <a:ext cx="1841383" cy="1128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Models(Library Project)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913D36-B581-4732-AA2B-8F18E3E4D0D8}"/>
              </a:ext>
            </a:extLst>
          </p:cNvPr>
          <p:cNvSpPr/>
          <p:nvPr/>
        </p:nvSpPr>
        <p:spPr>
          <a:xfrm>
            <a:off x="2411840" y="4352299"/>
            <a:ext cx="2125904" cy="1128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Context (Db Access)/Repository (Library Project)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BA630D-074F-4D3D-8EB5-8780284A29A0}"/>
              </a:ext>
            </a:extLst>
          </p:cNvPr>
          <p:cNvSpPr/>
          <p:nvPr/>
        </p:nvSpPr>
        <p:spPr>
          <a:xfrm>
            <a:off x="2696360" y="2615967"/>
            <a:ext cx="1841383" cy="1128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Logic (Library Project)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F6CB6C-0533-4C2A-B245-FFD9449F9649}"/>
              </a:ext>
            </a:extLst>
          </p:cNvPr>
          <p:cNvSpPr/>
          <p:nvPr/>
        </p:nvSpPr>
        <p:spPr>
          <a:xfrm>
            <a:off x="2696361" y="879635"/>
            <a:ext cx="1841383" cy="1128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</a:p>
          <a:p>
            <a:pPr algn="ctr"/>
            <a:r>
              <a:rPr lang="en-US" dirty="0"/>
              <a:t>(Views – Controllers)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1FFCC51-3C2D-4290-9B23-06CDF7BF0A20}"/>
                  </a:ext>
                </a:extLst>
              </p14:cNvPr>
              <p14:cNvContentPartPr/>
              <p14:nvPr/>
            </p14:nvContentPartPr>
            <p14:xfrm>
              <a:off x="3623720" y="1878956"/>
              <a:ext cx="76320" cy="732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1FFCC51-3C2D-4290-9B23-06CDF7BF0A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9720" y="1770956"/>
                <a:ext cx="183960" cy="9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EB580EC-5738-41D9-8E8E-4EFEB4747CBA}"/>
                  </a:ext>
                </a:extLst>
              </p14:cNvPr>
              <p14:cNvContentPartPr/>
              <p14:nvPr/>
            </p14:nvContentPartPr>
            <p14:xfrm>
              <a:off x="3309080" y="2420036"/>
              <a:ext cx="375480" cy="252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EB580EC-5738-41D9-8E8E-4EFEB4747CB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55080" y="2312036"/>
                <a:ext cx="483120" cy="46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403BA2A-1E8E-4FF5-9350-5C6C1E19E264}"/>
                  </a:ext>
                </a:extLst>
              </p14:cNvPr>
              <p14:cNvContentPartPr/>
              <p14:nvPr/>
            </p14:nvContentPartPr>
            <p14:xfrm>
              <a:off x="3622640" y="2394476"/>
              <a:ext cx="403920" cy="2700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403BA2A-1E8E-4FF5-9350-5C6C1E19E26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69000" y="2286836"/>
                <a:ext cx="511560" cy="4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64B0E64-3453-4E65-8BEB-57F2D5CE6616}"/>
                  </a:ext>
                </a:extLst>
              </p14:cNvPr>
              <p14:cNvContentPartPr/>
              <p14:nvPr/>
            </p14:nvContentPartPr>
            <p14:xfrm>
              <a:off x="4348440" y="1532880"/>
              <a:ext cx="3108960" cy="11563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64B0E64-3453-4E65-8BEB-57F2D5CE661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94800" y="1425240"/>
                <a:ext cx="3216600" cy="137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5691C95-7EC0-48B7-A9E2-BC04463BE65C}"/>
                  </a:ext>
                </a:extLst>
              </p14:cNvPr>
              <p14:cNvContentPartPr/>
              <p14:nvPr/>
            </p14:nvContentPartPr>
            <p14:xfrm>
              <a:off x="6857280" y="2044800"/>
              <a:ext cx="428400" cy="8841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5691C95-7EC0-48B7-A9E2-BC04463BE65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03640" y="1936800"/>
                <a:ext cx="536040" cy="10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B97B37B-B6F6-4034-8B9B-EF275EE5C007}"/>
                  </a:ext>
                </a:extLst>
              </p14:cNvPr>
              <p14:cNvContentPartPr/>
              <p14:nvPr/>
            </p14:nvContentPartPr>
            <p14:xfrm>
              <a:off x="4232880" y="3196080"/>
              <a:ext cx="3105360" cy="943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B97B37B-B6F6-4034-8B9B-EF275EE5C00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179240" y="3088440"/>
                <a:ext cx="321300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F8ED2FD-DC81-4DCE-AEFB-C390821700CF}"/>
                  </a:ext>
                </a:extLst>
              </p14:cNvPr>
              <p14:cNvContentPartPr/>
              <p14:nvPr/>
            </p14:nvContentPartPr>
            <p14:xfrm>
              <a:off x="6818040" y="2836440"/>
              <a:ext cx="667800" cy="8751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F8ED2FD-DC81-4DCE-AEFB-C390821700C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764400" y="2728800"/>
                <a:ext cx="775440" cy="10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630C7B8-8E99-4E2C-9C89-67427F4E1E45}"/>
                  </a:ext>
                </a:extLst>
              </p14:cNvPr>
              <p14:cNvContentPartPr/>
              <p14:nvPr/>
            </p14:nvContentPartPr>
            <p14:xfrm>
              <a:off x="3577680" y="3620880"/>
              <a:ext cx="73080" cy="7041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630C7B8-8E99-4E2C-9C89-67427F4E1E4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524040" y="3513240"/>
                <a:ext cx="180720" cy="9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F6A3875-B54C-475A-9841-B8985A783076}"/>
                  </a:ext>
                </a:extLst>
              </p14:cNvPr>
              <p14:cNvContentPartPr/>
              <p14:nvPr/>
            </p14:nvContentPartPr>
            <p14:xfrm>
              <a:off x="3282480" y="3978360"/>
              <a:ext cx="825480" cy="3297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F6A3875-B54C-475A-9841-B8985A78307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228840" y="3870360"/>
                <a:ext cx="933120" cy="54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E406F67-0156-4143-BE98-D687ABAC2DE2}"/>
                  </a:ext>
                </a:extLst>
              </p14:cNvPr>
              <p14:cNvContentPartPr/>
              <p14:nvPr/>
            </p14:nvContentPartPr>
            <p14:xfrm>
              <a:off x="4232880" y="3580200"/>
              <a:ext cx="3081240" cy="17190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E406F67-0156-4143-BE98-D687ABAC2DE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179240" y="3472200"/>
                <a:ext cx="3188880" cy="19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67B3A73-B4A4-4494-9C8D-6F01BD6A9BED}"/>
                  </a:ext>
                </a:extLst>
              </p14:cNvPr>
              <p14:cNvContentPartPr/>
              <p14:nvPr/>
            </p14:nvContentPartPr>
            <p14:xfrm>
              <a:off x="6573240" y="3513240"/>
              <a:ext cx="915120" cy="6854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67B3A73-B4A4-4494-9C8D-6F01BD6A9BE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519240" y="3405600"/>
                <a:ext cx="1022760" cy="90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4176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29</Words>
  <Application>Microsoft Office PowerPoint</Application>
  <PresentationFormat>Widescreen</PresentationFormat>
  <Paragraphs>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Moore</dc:creator>
  <cp:lastModifiedBy>Mark Moore</cp:lastModifiedBy>
  <cp:revision>19</cp:revision>
  <dcterms:created xsi:type="dcterms:W3CDTF">2021-06-02T16:33:45Z</dcterms:created>
  <dcterms:modified xsi:type="dcterms:W3CDTF">2021-06-17T21:14:53Z</dcterms:modified>
</cp:coreProperties>
</file>