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37.2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900 183,'0'0,"-3"0,-7 0,-8 0,-12 0,-4 0,-6 0,-5 0,-6 3,-7 6,41-4,-27 11,-18 11,5 4,9-4,8-3,5 0,10 0,5-4,1 0,-1-1,-2 2,0 2,-1-1,-2 2,1 1,4 2,1-5,3-2,-1 1,4 1,3-1,3 1,3 3,3-1,0 0,4 2,7 7,2-1,-6-25,-2 0,10 11,-5-10,17 16,18 7,11-1,4 1,4-2,7 4,9 0,-1-6,4-1,-3-1,-5-5,-10-5,-10 1,-13-5,-6-2,-5-3,-3 3,-4-2,1 0,6 0,14-1,7 5,16-2,0 0,4 5,6 0,-3-3,-7 0,-8-2,-8-2,-8-3,-10-2,2-1,4-1,6 0,1-1,14 7,10-1,2 1,0-1,-2-1,-3-2,-11-1,-3 0,-7-1,-3 0,-4-1,-3 1,3 0,-5 0,5 0,-26-3,18-3,23-4,5 1,4 1,0 3,-5 1,-10 2,-8 2,-5-3,-1 0,4 1,15 0,11 0,10 1,12 1,5 0,-4 0,-10 0,-14 0,-14 0,-11 0,-6-6,-1 0,-1-6,5 1,7-5,11 2,6-3,-2 3,1 3,-10 0,-5 3,-5-3,-32 8,1 0,10-7,11-10,4-1,0-2,4-3,6-2,8 0,5-2,-5 0,-4 6,-12 0,-4 5,-9 4,-19 12,0 1,0-1,0 1,0 0,1-4,-1 2,-1 1,0-1,0 1,0 0,1-5,1-18,-2-2,-5-7,0-7,-7 2,-5-4,-5-5,-1 3,-9-3,-2 7,21 29,-16-13,-12-9,4 8,-5 3,3 1,4 5,3 5,1 1,-2 4,-6 3,-6-4,-15 2,-4 0,-1 3,-9 1,1 1,1 1,11 1,4 0,7 0,10 1,0-1,-3 0,-5 0,0 0,-4 0,-13 0,-1 0,0 0,-8 0,2 0,9 0,4 0,2 0,0 0,3 0,5 0,-6 0,-2-6,-3 0,-6 0,-2 1,-9-7,-5 0,-7-4,-3 1,3-2,-2 2,9 4,-2-3,11-3,7 2,6-3,8 3,1-2,0 3,7 3,-2 3,4 4,0 2,-3 1,1 1,3 1,0 0,3-1,1 4,6-1,-5 7,2-2,-1 0,4-1,1-3,1-2,3 0,0-2,-1 0,5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2.8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22.77173"/>
      <inkml:brushProperty name="anchorY" value="-375.19479"/>
      <inkml:brushProperty name="scaleFactor" value="0.5"/>
    </inkml:brush>
  </inkml:definitions>
  <inkml:trace contextRef="#ctx0" brushRef="#br0">18515 1976,'0'0,"-2"-3,-5-6,-11-6,-20-21,-33-22,-15-19,-23-8,-7-10,-3 4,-8 3,11 7,13 12,13 13,19 10,8 8,7 6,2 8,0 2,-7 1,-16-2,-20-4,-6-3,-12-1,-1 6,-7-4,3 1,14 5,10 0,16 6,6-2,8-1,7 3,-1-2,5 3,-9 5,-1-3,-7 4,-8-4,-14 2,-13-4,-11 4,-9-7,-5 2,-3-3,-2 4,-3-2,0-6,1 4,10-3,-2-1,10-2,-1-4,6 4,6 0,3 0,3-1,-5 5,3-1,-15 6,-29-4,-16 4,-27-6,2 5,8-3,17 4,27 4,21-4,21 3,10 3,12 3,-2 3,-1 2,-11 2,-13 1,-12 0,-18 1,-16 0,-16-1,-22 1,3-1,-4 0,3 0,9 0,11 0,11 0,8 0,6 0,4 0,1 0,-7 0,-10 0,0 0,-8 0,4 0,2 0,6 0,11 0,12 0,3 0,15 0,8 0,3 6,9 0,2 0,6-1,6 4,-1 0,4-2,-7-1,-4-3,-7 0,-2-2,3-1,0 0,5-1,7 1,-10 0,-3-1,-11 1,-20 0,-10 0,-8 0,-3 0,8 0,1 0,7 0,8 0,6 0,6 0,11 0,11 0,9 0,8 0,-3 0,-4 0,-15 0,-14 0,-13 0,-10 0,-1 0,5 0,6 0,5 0,13 0,13 0,10 0,13 0,5 6,3 0,-1 6,7-1,0-1,-3 3,-12-2,-9 4,-11 4,-16-3,-4 4,-5 1,1-3,8 6,16-5,21-1,15-4,9 1,4 3,-4 4,0 2,-11 3,-5 1,-6 2,-3 1,-1-1,-1-5,0-1,7-6,6-2,10-5,5-3,10 2,2-2,7 5,-1 3,3 2,1-2,-3 3,-9 1,-1 3,-4-3,-1-1,0-5,2 2,1-4,6 3,-1-3,5 1,3-4,3 5,-2-4,3 5,-4-3,-1 4,3 0,-4-2,3 2,-3 3,3 1,-4 2,4 3,-1-2,4 2,-4 1,4 2,-5 3,2 1,-3 1,3-4,0 0,-3-1,2 1,3-4,4 1,-4-6,2 1,2-2,-1 1,1 3,3 2,-5-1,1 1,1 1,2-1,-5 0,2 1,0-2,3 1,1 1,2 1,1-2,1 1,0 0,0-1,1 0,-1 1,0 1,0-2,0 0,1 2,-1-3,0 1,0 1,-1 1,1-2,0 1,0 0,0-2,0 1,0 1,0-2,0 1,0 1,0 1,0-2,0 6,0 2,0-3,0 1,0-2,0 3,0 1,0 5,0-3,0 0,0 4,0-5,0 0,0-2,0-1,0-4,0-1,0 1,0-3,0 1,0 0,0 2,0-3,0 2,0 6,0-2,0 8,0 5,4-3,5 4,0-2,3-2,4-7,-2 4,3-2,-2-3,2-2,-3-2,0-2,3 0,3-1,0 2,2-3,3 2,5-6,2 1,0-2,0-4,-3 1,0 3,-2 3,-2-3,-5-1,-1-5,2 3,1 2,0 0,2-3,1 3,-1 2,2-3,0-1,-2 3,1-4,-5 2,1-3,-5 3,1-1,0 4,3 2,-4 0,-4 3,3-6,-4 2,-2 2,-3-2,-3 2,-1 2,-1-2,-2 2,1 1,2-5,1-2,0 1,-1 1,0 3,-1-1,0 2,-1 0,0 0,0 0,0 1,0 1,0-2,0 1,0 1,0-3,0 7,0 13,0 7,0 6,0-2,0-2,0-5,0-6,0-2,0-3,0 3,0-1,0 1,0 4,0-2,6 2,0-4,0-2,-1-3,-2 1,0-2,-2-1,-1-4,0 0,0-2,0-2,0 5,0 2,-1-2,1 5,0 0,-6 1,0-5,0-1,-5-1,2-4,-6-5,2-1,3 1,-1 0,4 7,-5 4,-3-2,1 0,-1-6,3 1,-3-1,-3-1,0 1,2 1,-2-1,4 2,-3-6,3 2,-2-5,0 2,-4-1,-2 2,0-3,-2 3,-2-4,-1-1,4 3,3-3,6 2,-2 4,-2 0,-3 9,2 1,2 0,-2 6,-3 0,4 0,4-4,5-2,-3-1,2-3,3-1,-1 1,2 0,-4-1,1 0,-5 1,-1-4,2-4,-3 2,2 1,-2-3,3-1,2 1,4 3,2 3,3-2,2 3,0 1,0-1,1 0,-1 1,1 2,-1-3,0 1,0 0,0-2,0 2,0 0,0-3,0 2,0 1,3 1,6-2,0-5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5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8371.26563"/>
      <inkml:brushProperty name="anchorY" value="-5981.65234"/>
      <inkml:brushProperty name="scaleFactor" value="0.5"/>
    </inkml:brush>
  </inkml:definitions>
  <inkml:trace contextRef="#ctx0" brushRef="#br0">1 168,'0'0,"2"6,8 7,2 5,6 2,-2 4,4 2,1-1,1 2,2 0,1-3,-4 2,-2 0,-5 1,2-2,-4 1,3-6,-3 2,-3-3,4-5,-3 3,1-5,-2 4,3-3,-1 3,4-3,0-3,-2 0,3-3,3-1,1-3,-4 5,3-1,1-1,-3 5,3-2,-2-1,3-2,2-2,0-2,1-1,1 0,-3-5,0-5,-2-4,1-5,-3-4,-5-4,2 1,-1-2,-2 0,2 1,4 1,-2-2,0 6,-4-1,3 5,-3 2,3-2,-3-2,4 2,-3 1,0 3,3-2,4-2,0-2,9-2,2-3,2 4,-3-2,0 2,-1 4,-6-1,-3 3,0-2,2 3,-5-2,2 2,0 3,1 0,3 2,-1 3,3-4,0 1,2 1,-5-4,-2-2,1 2,-5 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5.7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6256.94531"/>
      <inkml:brushProperty name="anchorY" value="-6321.59912"/>
      <inkml:brushProperty name="scaleFactor" value="0.5"/>
    </inkml:brush>
  </inkml:definitions>
  <inkml:trace contextRef="#ctx0" brushRef="#br0">1 7,'0'0,"5"0,8-3,-1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8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5718.83789"/>
      <inkml:brushProperty name="anchorY" value="-6823.30225"/>
      <inkml:brushProperty name="scaleFactor" value="0.5"/>
    </inkml:brush>
  </inkml:definitions>
  <inkml:trace contextRef="#ctx0" brushRef="#br0">6141 0,'0'0,"-2"0,-5 0,-5 0,-6 0,-2 0,-9 0,-3 0,-4 0,-1 0,-12 0,-4 4,-29-1,-18 9,-43 15,-24 8,-7 4,10-4,14 0,24-2,15-6,19-2,14 0,7 5,6 3,-2 0,-7 9,0 0,-1 6,-3 5,-7 5,-6 11,-4 1,-5 10,-1 1,0 7,4 2,0 5,8 2,-10 13,-25 17,-38 17,-34 23,-19-10,-10-2,1-19,14-17,16-17,25-22,24-9,19-8,22-11,18 2,18-10,51-30,-18 17,-12 16,7 7,-4 2,-9 12,-7 20,-8 6,0 8,-4-5,9-8,10-14,15-15,7-12,11-12,16-27,1-1,-3 11,0 13,4-4,-4 0,2-2,-1-1,2-1,1 1,0 2,4-2,7 0,3 1,0-4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9.5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2333.08203"/>
      <inkml:brushProperty name="anchorY" value="-10512.625"/>
      <inkml:brushProperty name="scaleFactor" value="0.5"/>
    </inkml:brush>
  </inkml:definitions>
  <inkml:trace contextRef="#ctx0" brushRef="#br0">0 1,'0'0,"5"2,2 8,-1 8,5 14,-1 9,4 7,-1 7,3 3,4 2,3 5,3-1,11 1,1-2,1 0,-1-2,4 3,-1-1,-3 0,-2-1,-2-1,-2 0,-1-7,-1-9,-4-7,1-11,-1-2,-5-12,-20-13,0 1,0-1,0 0,0 1,0-1,0 0,0 0,0 0,0 1,0-1,0 0,0-1,2 1,-1 0,0 0,-1 0,1-1,-1 1,0-1,1 1,-1-1,0 0,2-1,-1 1,-1-1,1 1,-1-1,0 0,1 1,1-5,6-15,0-3,-3-2,4-1,5-2,-1-4,0 0,4-6,3-12,12-5,3-14,7-2,0 0,5 7,-3 1,3 8,-3 11,-4 6,-3 6,-6 6,-3 7,-1 2,-4 5,0 3,7-1,7 2,14 2,15 2,1 2,2 1,-7 2,-9 0,-17 0,-13 3,-22-2,-1-1,0 0,-1 0,1 1,0-1,0 1,0-1,0 1,0-1,0 1,1 1,-1-3,-1 2,1-1,-1 0,0 1,1-1,-1 0,0 1,0-1,1 0,-1 1,0-1,0 1,0-1,1 0,-1 1,0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4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899.39063"/>
      <inkml:brushProperty name="anchorY" value="-11318.93457"/>
      <inkml:brushProperty name="scaleFactor" value="0.5"/>
    </inkml:brush>
  </inkml:definitions>
  <inkml:trace contextRef="#ctx0" brushRef="#br0">501 1,'0'0,"5"2,2 14,-1 26,-7 27,-2 16,-6 19,-7 16,1 10,1 6,4 12,4 9,2 10,2-3,1 4,2-7,-1-12,1-7,-1-5,1-4,-1-1,0 0,-8 0,-2-8,1-1,-5-4,3-7,-5-5,-3-5,2-2,-3-3,-10 0,2-1,-8-6,1 0,-4 1,1 2,2 2,7-8,8-5,8-9,5 1,5-4,3 3,1-3,0 7,1-5,-1-2,0 5,0-5,-1-3,3-2,0-3,6-1,6 8,-1-1,4 1,-3-8,-2-12,1-7,-2-7,-3-7,-3-2,-3-2,-1 2,-1-3,-2 1,1 1,-1-1,1 0,-1 2,1-2,0 1,0-8,0-5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7.3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0766.08789"/>
      <inkml:brushProperty name="anchorY" value="-16842.18945"/>
      <inkml:brushProperty name="scaleFactor" value="0.5"/>
    </inkml:brush>
  </inkml:definitions>
  <inkml:trace contextRef="#ctx0" brushRef="#br0">6 215,'0'0,"0"-5,-6-2,9-5,1 9,-1 0,-1 1,1 0,-1-1,5-1,5 0,-2 0,17-4,80-6,57 4,63 3,40 3,27 3,18-8,-6 0,-10 1,-15 1,-11-7,-12 2,3 1,7 3,10 2,-2 3,5 2,-7 0,-18 1,-8 1,-4 5,-16 1,-11 8,-9 0,-23-2,-5 3,-5-3,1-3,13-3,1-3,4-2,10 8,1-1,9 0,7-2,-2-2,5-2,-8-2,-6-3,-6-1,8-10,5-8,11-8,-3 1,-5-1,-10 6,-18 6,-27 6,-22 5,-21 3,-21 3,-11 0,-4 1,-2 0,4 3,10 6,10 0,10 5,1-2,-3-2,-12 3,-13-3,-17-2,-18 3,-14-2,-8-2,1 4,9-3,15 11,21 7,18 4,16 3,14 3,-1-1,-3 0,-8-7,-5-8,-13-2,-20-6,-11-3,-14-5,-7-2,-8-5,3-2,2-5,5-1,3-5,5 2,-1 3,4-4,-8 3,-4 2,-7 0,-8 2,-3 1,4-3,5 1,7 1,21 2,11 2,2 1,6 1,-4 1,-4 0,-6 0,-4 1,-13-1,-2 0,-1 0,-9 0,2 6,3 6,2 7,13 7,3 10,2 2,-6 2,-2-5,-7-2,-12-3,-10-6,-11-1,-7-3,-7 1,-4 1,-2-20,1 0,0 1,-1-1,0 0,0 0,-1 4,-6 12,-6 0,-5 3,-1 3,-3 5,3 2,-1 7,15-22,-5 18,-7 23,-3 3,4 12,3 1,5-3,3-4,-2-2,0-2,2-2,2 6,1-1,2 9,0 23,1 24,3 24,10 44,0 25,7 11,8 0,3-5,2-18,3-7,0-15,3-2,1 1,-1 2,1-8,-2 3,10 6,7 15,2 6,6-7,-6-1,-2-14,-13-13,-6-12,-11-16,-12-16,-7-10,-5-10,-9-5,-1-13,-9 0,2-2,1 10,4 4,4 1,3 9,2 1,1 7,1-12,1-2,0-16,-1-14,1-8,-1-12,0-5,0-7,0-4,0-1,0-2,0 5,0 6,0-4,0-2,0-3,0-4,0-3,0-7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30.4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806.73291"/>
      <inkml:brushProperty name="anchorY" value="-25661.27148"/>
      <inkml:brushProperty name="scaleFactor" value="0.5"/>
    </inkml:brush>
  </inkml:definitions>
  <inkml:trace contextRef="#ctx0" brushRef="#br0">0 0,'0'0,"5"0,5 0,0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47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274.34937"/>
      <inkml:brushProperty name="anchorY" value="-26169.27148"/>
      <inkml:brushProperty name="scaleFactor" value="0.5"/>
    </inkml:brush>
  </inkml:definitions>
  <inkml:trace contextRef="#ctx0" brushRef="#br0">1 0,'0'0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9.xml"/><Relationship Id="rId13" Type="http://schemas.openxmlformats.org/officeDocument/2006/relationships/image" Target="../media/image1498.png"/><Relationship Id="rId18" Type="http://schemas.openxmlformats.org/officeDocument/2006/relationships/customXml" Target="../ink/ink1504.xml"/><Relationship Id="rId3" Type="http://schemas.openxmlformats.org/officeDocument/2006/relationships/image" Target="../media/image1493.png"/><Relationship Id="rId21" Type="http://schemas.openxmlformats.org/officeDocument/2006/relationships/image" Target="../media/image1502.png"/><Relationship Id="rId7" Type="http://schemas.openxmlformats.org/officeDocument/2006/relationships/image" Target="../media/image1495.png"/><Relationship Id="rId12" Type="http://schemas.openxmlformats.org/officeDocument/2006/relationships/customXml" Target="../ink/ink1501.xml"/><Relationship Id="rId17" Type="http://schemas.openxmlformats.org/officeDocument/2006/relationships/image" Target="../media/image1500.png"/><Relationship Id="rId2" Type="http://schemas.openxmlformats.org/officeDocument/2006/relationships/customXml" Target="../ink/ink1496.xml"/><Relationship Id="rId16" Type="http://schemas.openxmlformats.org/officeDocument/2006/relationships/customXml" Target="../ink/ink1503.xml"/><Relationship Id="rId20" Type="http://schemas.openxmlformats.org/officeDocument/2006/relationships/customXml" Target="../ink/ink15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8.xml"/><Relationship Id="rId11" Type="http://schemas.openxmlformats.org/officeDocument/2006/relationships/image" Target="../media/image1497.png"/><Relationship Id="rId5" Type="http://schemas.openxmlformats.org/officeDocument/2006/relationships/image" Target="../media/image1494.png"/><Relationship Id="rId15" Type="http://schemas.openxmlformats.org/officeDocument/2006/relationships/image" Target="../media/image1499.png"/><Relationship Id="rId10" Type="http://schemas.openxmlformats.org/officeDocument/2006/relationships/customXml" Target="../ink/ink1500.xml"/><Relationship Id="rId19" Type="http://schemas.openxmlformats.org/officeDocument/2006/relationships/image" Target="../media/image1501.png"/><Relationship Id="rId4" Type="http://schemas.openxmlformats.org/officeDocument/2006/relationships/customXml" Target="../ink/ink1497.xml"/><Relationship Id="rId9" Type="http://schemas.openxmlformats.org/officeDocument/2006/relationships/image" Target="../media/image1496.png"/><Relationship Id="rId14" Type="http://schemas.openxmlformats.org/officeDocument/2006/relationships/customXml" Target="../ink/ink150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D422B3-2212-41F8-80BD-BA8731537DAA}"/>
              </a:ext>
            </a:extLst>
          </p:cNvPr>
          <p:cNvSpPr txBox="1"/>
          <p:nvPr/>
        </p:nvSpPr>
        <p:spPr>
          <a:xfrm>
            <a:off x="690880" y="9685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4B697-1E3B-4981-8F59-E4D34E0E9C95}"/>
              </a:ext>
            </a:extLst>
          </p:cNvPr>
          <p:cNvSpPr txBox="1"/>
          <p:nvPr/>
        </p:nvSpPr>
        <p:spPr>
          <a:xfrm>
            <a:off x="3237653" y="4816153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8C1-3657-41FE-B91D-20B1DB7501F3}"/>
              </a:ext>
            </a:extLst>
          </p:cNvPr>
          <p:cNvSpPr txBox="1"/>
          <p:nvPr/>
        </p:nvSpPr>
        <p:spPr>
          <a:xfrm>
            <a:off x="995680" y="12733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6B008-5AD1-438B-854D-DF976D3C1A1E}"/>
              </a:ext>
            </a:extLst>
          </p:cNvPr>
          <p:cNvSpPr txBox="1"/>
          <p:nvPr/>
        </p:nvSpPr>
        <p:spPr>
          <a:xfrm>
            <a:off x="478172" y="5076799"/>
            <a:ext cx="12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0AAE4-8204-45B4-8C6D-AB11F80D5E32}"/>
              </a:ext>
            </a:extLst>
          </p:cNvPr>
          <p:cNvSpPr txBox="1"/>
          <p:nvPr/>
        </p:nvSpPr>
        <p:spPr>
          <a:xfrm>
            <a:off x="2043855" y="2685627"/>
            <a:ext cx="2546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AB2D0-70FA-44C0-85BC-6C0645F22D0C}"/>
              </a:ext>
            </a:extLst>
          </p:cNvPr>
          <p:cNvSpPr txBox="1"/>
          <p:nvPr/>
        </p:nvSpPr>
        <p:spPr>
          <a:xfrm>
            <a:off x="8422401" y="3156434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MvcLayer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1208-D466-4265-AD32-FC552E7D27EF}"/>
              </a:ext>
            </a:extLst>
          </p:cNvPr>
          <p:cNvSpPr txBox="1"/>
          <p:nvPr/>
        </p:nvSpPr>
        <p:spPr>
          <a:xfrm>
            <a:off x="9789291" y="2223998"/>
            <a:ext cx="198532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 layer(Azure)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044F-6CFB-42D3-9C36-C612F5210AFB}"/>
              </a:ext>
            </a:extLst>
          </p:cNvPr>
          <p:cNvSpPr txBox="1"/>
          <p:nvPr/>
        </p:nvSpPr>
        <p:spPr>
          <a:xfrm>
            <a:off x="4910498" y="3971849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E716-F4CF-4734-A51F-AE4F02827CCD}"/>
              </a:ext>
            </a:extLst>
          </p:cNvPr>
          <p:cNvSpPr txBox="1"/>
          <p:nvPr/>
        </p:nvSpPr>
        <p:spPr>
          <a:xfrm>
            <a:off x="4355365" y="1496715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55D9D7-34E3-420F-82E5-F1ECB18479B5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flipH="1" flipV="1">
            <a:off x="5628752" y="1866047"/>
            <a:ext cx="2793649" cy="14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5EC7D-6121-4EA2-87E7-7C8C1F4EB018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flipH="1">
            <a:off x="4910498" y="3341100"/>
            <a:ext cx="3511903" cy="8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26063-9305-4A60-8828-D109D70EFB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673502" y="4156515"/>
            <a:ext cx="236996" cy="84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693D1-8D64-4451-B417-89634EA12257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3955578" y="1866047"/>
            <a:ext cx="1673174" cy="29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83881-19BE-477E-9E77-0B87DD1D6CA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4910498" y="1144261"/>
            <a:ext cx="431800" cy="30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52F19-0043-4686-A5E2-31A0F8C45B64}"/>
              </a:ext>
            </a:extLst>
          </p:cNvPr>
          <p:cNvCxnSpPr>
            <a:cxnSpLocks/>
            <a:stCxn id="18" idx="0"/>
            <a:endCxn id="22" idx="1"/>
          </p:cNvCxnSpPr>
          <p:nvPr/>
        </p:nvCxnSpPr>
        <p:spPr>
          <a:xfrm flipV="1">
            <a:off x="3317242" y="1681381"/>
            <a:ext cx="1038123" cy="100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5FE9E-7B74-4644-9FC0-2B26416F65A2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3317242" y="2685627"/>
            <a:ext cx="1593256" cy="147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F41E5-B069-4835-951C-F14DB61EB4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80139" y="3054959"/>
            <a:ext cx="2237103" cy="202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A6559A5-A9D1-4CE8-BC78-6F521ECF5AFE}"/>
              </a:ext>
            </a:extLst>
          </p:cNvPr>
          <p:cNvSpPr txBox="1"/>
          <p:nvPr/>
        </p:nvSpPr>
        <p:spPr>
          <a:xfrm>
            <a:off x="686174" y="3784137"/>
            <a:ext cx="241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uses </a:t>
            </a:r>
            <a:r>
              <a:rPr lang="en-US" dirty="0" err="1"/>
              <a:t>Httprequest</a:t>
            </a:r>
            <a:r>
              <a:rPr lang="en-US" dirty="0"/>
              <a:t> obj to package, serialize,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1051316" y="621010"/>
            <a:ext cx="10263773" cy="117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Root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714296" y="1408274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/Players (component)</a:t>
            </a:r>
          </a:p>
          <a:p>
            <a:pPr algn="ctr"/>
            <a:r>
              <a:rPr lang="en-US" dirty="0"/>
              <a:t>Click a button to show players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7630058" y="1456942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2783491" y="2423730"/>
            <a:ext cx="2151530" cy="163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playerlist</a:t>
            </a:r>
            <a:r>
              <a:rPr lang="en-US" dirty="0"/>
              <a:t>” View players (component)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= “player of players”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7931397" y="2485186"/>
            <a:ext cx="907880" cy="82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(component)</a:t>
            </a:r>
          </a:p>
        </p:txBody>
      </p:sp>
    </p:spTree>
    <p:extLst>
      <p:ext uri="{BB962C8B-B14F-4D97-AF65-F5344CB8AC3E}">
        <p14:creationId xmlns:p14="http://schemas.microsoft.com/office/powerpoint/2010/main" val="26394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329486" y="151345"/>
            <a:ext cx="11703401" cy="665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 (Root) Module</a:t>
            </a:r>
          </a:p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538344" y="2440763"/>
            <a:ext cx="5185186" cy="988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playerlist</a:t>
            </a:r>
            <a:r>
              <a:rPr lang="en-US" dirty="0"/>
              <a:t> (component)</a:t>
            </a:r>
          </a:p>
          <a:p>
            <a:pPr algn="ctr"/>
            <a:r>
              <a:rPr lang="en-US" dirty="0"/>
              <a:t>Chosen player data transferred to </a:t>
            </a:r>
            <a:r>
              <a:rPr lang="en-US" dirty="0" err="1"/>
              <a:t>playerDetails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1883828" y="3375950"/>
            <a:ext cx="1460561" cy="122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Playerdetails</a:t>
            </a:r>
            <a:endParaRPr lang="en-US" dirty="0"/>
          </a:p>
          <a:p>
            <a:pPr algn="ctr"/>
            <a:r>
              <a:rPr lang="en-US" sz="1200" dirty="0"/>
              <a:t>Only displays when player != null.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1748117" y="768140"/>
            <a:ext cx="4975413" cy="686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on home component that routes to </a:t>
            </a:r>
            <a:r>
              <a:rPr lang="en-US" dirty="0" err="1"/>
              <a:t>playerlist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3689873" y="3321702"/>
            <a:ext cx="2491313" cy="1276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Addplayercomponent</a:t>
            </a:r>
            <a:endParaRPr lang="en-US" dirty="0"/>
          </a:p>
          <a:p>
            <a:pPr algn="ctr"/>
            <a:r>
              <a:rPr lang="en-US" dirty="0"/>
              <a:t>Only displays when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3289F7-8202-471F-B82E-8908770E13D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30937" y="2033195"/>
            <a:ext cx="203500" cy="407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6B9DA-4CEE-44AD-91BF-94D0B144A2E3}"/>
              </a:ext>
            </a:extLst>
          </p:cNvPr>
          <p:cNvSpPr/>
          <p:nvPr/>
        </p:nvSpPr>
        <p:spPr>
          <a:xfrm>
            <a:off x="7616381" y="2125588"/>
            <a:ext cx="1764288" cy="16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playerlandingpage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289909-D9AD-4105-9341-4D7B5781B1A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369" y="677732"/>
            <a:ext cx="769156" cy="1447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3289-4DC0-4D95-8BE8-5A7474FF8525}"/>
              </a:ext>
            </a:extLst>
          </p:cNvPr>
          <p:cNvSpPr/>
          <p:nvPr/>
        </p:nvSpPr>
        <p:spPr>
          <a:xfrm>
            <a:off x="2639212" y="1346846"/>
            <a:ext cx="3390451" cy="6869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Landing page is the home component</a:t>
            </a:r>
          </a:p>
          <a:p>
            <a:pPr algn="ctr"/>
            <a:r>
              <a:rPr lang="en-US" sz="1200" dirty="0"/>
              <a:t>A Button on home component that routes to </a:t>
            </a:r>
            <a:r>
              <a:rPr lang="en-US" sz="1200" dirty="0" err="1"/>
              <a:t>playerlist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355F1-3522-4BCA-8E82-68F7FD02A5FA}"/>
              </a:ext>
            </a:extLst>
          </p:cNvPr>
          <p:cNvSpPr/>
          <p:nvPr/>
        </p:nvSpPr>
        <p:spPr>
          <a:xfrm>
            <a:off x="9993854" y="270846"/>
            <a:ext cx="1965479" cy="610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playerservice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14:cNvPr>
              <p14:cNvContentPartPr/>
              <p14:nvPr/>
            </p14:nvContentPartPr>
            <p14:xfrm>
              <a:off x="10062614" y="358962"/>
              <a:ext cx="1805400" cy="518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614" y="340962"/>
                <a:ext cx="184104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B13897B-53FA-46A7-9EBC-6D0845CED37B}"/>
              </a:ext>
            </a:extLst>
          </p:cNvPr>
          <p:cNvGrpSpPr/>
          <p:nvPr/>
        </p:nvGrpSpPr>
        <p:grpSpPr>
          <a:xfrm>
            <a:off x="1191134" y="-281118"/>
            <a:ext cx="9867960" cy="5596560"/>
            <a:chOff x="1191134" y="-281118"/>
            <a:chExt cx="9867960" cy="5596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14:cNvPr>
                <p14:cNvContentPartPr/>
                <p14:nvPr/>
              </p14:nvContentPartPr>
              <p14:xfrm>
                <a:off x="3624014" y="-281118"/>
                <a:ext cx="6665400" cy="2912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6374" y="-298758"/>
                  <a:ext cx="6701040" cy="29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14:cNvPr>
                <p14:cNvContentPartPr/>
                <p14:nvPr/>
              </p14:nvContentPartPr>
              <p14:xfrm>
                <a:off x="3431054" y="2450922"/>
                <a:ext cx="578520" cy="27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3414" y="2432922"/>
                  <a:ext cx="614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14:cNvPr>
                <p14:cNvContentPartPr/>
                <p14:nvPr/>
              </p14:nvContentPartPr>
              <p14:xfrm>
                <a:off x="8993054" y="2772762"/>
                <a:ext cx="11160" cy="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75414" y="2755122"/>
                  <a:ext cx="46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14:cNvPr>
                <p14:cNvContentPartPr/>
                <p14:nvPr/>
              </p14:nvContentPartPr>
              <p14:xfrm>
                <a:off x="8847974" y="741642"/>
                <a:ext cx="2211120" cy="151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974" y="723642"/>
                  <a:ext cx="2246760" cy="15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14:cNvPr>
                <p14:cNvContentPartPr/>
                <p14:nvPr/>
              </p14:nvContentPartPr>
              <p14:xfrm>
                <a:off x="8654294" y="1989762"/>
                <a:ext cx="693720" cy="46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6294" y="1972122"/>
                  <a:ext cx="729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14:cNvPr>
                <p14:cNvContentPartPr/>
                <p14:nvPr/>
              </p14:nvContentPartPr>
              <p14:xfrm>
                <a:off x="1191134" y="2333922"/>
                <a:ext cx="186840" cy="217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3494" y="2316282"/>
                  <a:ext cx="222480" cy="22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14:cNvPr>
                <p14:cNvContentPartPr/>
                <p14:nvPr/>
              </p14:nvContentPartPr>
              <p14:xfrm>
                <a:off x="1390574" y="2246082"/>
                <a:ext cx="5956560" cy="306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2574" y="2228442"/>
                  <a:ext cx="5992200" cy="31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14:cNvPr>
              <p14:cNvContentPartPr/>
              <p14:nvPr/>
            </p14:nvContentPartPr>
            <p14:xfrm>
              <a:off x="2974214" y="2764482"/>
              <a:ext cx="900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6214" y="2746482"/>
                <a:ext cx="4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14:cNvPr>
              <p14:cNvContentPartPr/>
              <p14:nvPr/>
            </p14:nvContentPartPr>
            <p14:xfrm>
              <a:off x="4813454" y="5260002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5814" y="524200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1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81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197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35</cp:revision>
  <dcterms:created xsi:type="dcterms:W3CDTF">2021-06-02T16:33:45Z</dcterms:created>
  <dcterms:modified xsi:type="dcterms:W3CDTF">2021-07-14T21:26:28Z</dcterms:modified>
</cp:coreProperties>
</file>