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80eb648b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80eb648b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80eb648b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80eb648b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80eb648b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80eb648b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80eb648b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80eb648b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934ae11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934ae11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0eb648b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80eb648b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80eb648b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80eb648b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80eb648b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80eb648b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Sggdhot-MoM" TargetMode="External"/><Relationship Id="rId4" Type="http://schemas.openxmlformats.org/officeDocument/2006/relationships/hyperlink" Target="https://www.w3schools.com/sql/sql_stored_procedure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Stored Procedures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Mire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Stored Procedures?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prepared portion of SQL code that can be saved and referenced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Precompiled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Accepts </a:t>
            </a:r>
            <a:r>
              <a:rPr lang="en"/>
              <a:t>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return multiple values or nothing at 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they differ from SQL functions: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Functions must return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Stored procedures cannot be called through DML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Cannot use join on the outcome of stored procedures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Stored Procedure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 stored procedure is created using the example syntax shown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-The ‘sp_’ prefix is reserved for system level stored procedures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-In SSMS, stored procedures are then added to the Stored Procedures folder within the Object Explorer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463" y="1017724"/>
            <a:ext cx="3835539" cy="20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063" y="3230925"/>
            <a:ext cx="2860328" cy="16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Stored Procedure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-Stored procedures are called using the exec keyword.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-Since stored procedures are precompiled, they may remove a level of overhead that a direct call can introduce.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-However, MS Sql Server has support for frequent direct call caching.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550" y="1152475"/>
            <a:ext cx="3654750" cy="14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9788" y="2808150"/>
            <a:ext cx="2530266" cy="21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a Stored Procedure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-Changing a stored procedure can be done through the alter keyword.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9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</a:t>
            </a:r>
            <a:r>
              <a:rPr lang="en"/>
              <a:t>arguments</a:t>
            </a:r>
            <a:r>
              <a:rPr lang="en"/>
              <a:t> in Stored Procedures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-Arguments in stored procedures are created using the ‘@’ prefix before the procedure query.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-Multiple arguments may be passed in using a ‘,’ following each argument.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825" y="1152475"/>
            <a:ext cx="4267201" cy="211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437760"/>
            <a:ext cx="4433025" cy="158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r>
              <a:rPr lang="en"/>
              <a:t> of Stored Procedures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47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Multiple actions may take place in one transaction.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Rollbacks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Precompiled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Security (Roles and Users)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Lowers risk of SQL injection attacks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Reduced network traffic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No source control (No git)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Introduces business logic in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Not a whole lot of support in ORMs (Entity Framwork, ADO.NET)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https://www.youtube.com/watch?v=Sggdhot-MoM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https://www.w3schools.com/sql/sql_stored_procedures.asp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