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37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900 183,'0'0,"-3"0,-7 0,-8 0,-12 0,-4 0,-6 0,-5 0,-6 3,-7 6,41-4,-27 11,-18 11,5 4,9-4,8-3,5 0,10 0,5-4,1 0,-1-1,-2 2,0 2,-1-1,-2 2,1 1,4 2,1-5,3-2,-1 1,4 1,3-1,3 1,3 3,3-1,0 0,4 2,7 7,2-1,-6-25,-2 0,10 11,-5-10,17 16,18 7,11-1,4 1,4-2,7 4,9 0,-1-6,4-1,-3-1,-5-5,-10-5,-10 1,-13-5,-6-2,-5-3,-3 3,-4-2,1 0,6 0,14-1,7 5,16-2,0 0,4 5,6 0,-3-3,-7 0,-8-2,-8-2,-8-3,-10-2,2-1,4-1,6 0,1-1,14 7,10-1,2 1,0-1,-2-1,-3-2,-11-1,-3 0,-7-1,-3 0,-4-1,-3 1,3 0,-5 0,5 0,-26-3,18-3,23-4,5 1,4 1,0 3,-5 1,-10 2,-8 2,-5-3,-1 0,4 1,15 0,11 0,10 1,12 1,5 0,-4 0,-10 0,-14 0,-14 0,-11 0,-6-6,-1 0,-1-6,5 1,7-5,11 2,6-3,-2 3,1 3,-10 0,-5 3,-5-3,-32 8,1 0,10-7,11-10,4-1,0-2,4-3,6-2,8 0,5-2,-5 0,-4 6,-12 0,-4 5,-9 4,-19 12,0 1,0-1,0 1,0 0,1-4,-1 2,-1 1,0-1,0 1,0 0,1-5,1-18,-2-2,-5-7,0-7,-7 2,-5-4,-5-5,-1 3,-9-3,-2 7,21 29,-16-13,-12-9,4 8,-5 3,3 1,4 5,3 5,1 1,-2 4,-6 3,-6-4,-15 2,-4 0,-1 3,-9 1,1 1,1 1,11 1,4 0,7 0,10 1,0-1,-3 0,-5 0,0 0,-4 0,-13 0,-1 0,0 0,-8 0,2 0,9 0,4 0,2 0,0 0,3 0,5 0,-6 0,-2-6,-3 0,-6 0,-2 1,-9-7,-5 0,-7-4,-3 1,3-2,-2 2,9 4,-2-3,11-3,7 2,6-3,8 3,1-2,0 3,7 3,-2 3,4 4,0 2,-3 1,1 1,3 1,0 0,3-1,1 4,6-1,-5 7,2-2,-1 0,4-1,1-3,1-2,3 0,0-2,-1 0,5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22.77173"/>
      <inkml:brushProperty name="anchorY" value="-375.19479"/>
      <inkml:brushProperty name="scaleFactor" value="0.5"/>
    </inkml:brush>
  </inkml:definitions>
  <inkml:trace contextRef="#ctx0" brushRef="#br0">18515 1976,'0'0,"-2"-3,-5-6,-11-6,-20-21,-33-22,-15-19,-23-8,-7-10,-3 4,-8 3,11 7,13 12,13 13,19 10,8 8,7 6,2 8,0 2,-7 1,-16-2,-20-4,-6-3,-12-1,-1 6,-7-4,3 1,14 5,10 0,16 6,6-2,8-1,7 3,-1-2,5 3,-9 5,-1-3,-7 4,-8-4,-14 2,-13-4,-11 4,-9-7,-5 2,-3-3,-2 4,-3-2,0-6,1 4,10-3,-2-1,10-2,-1-4,6 4,6 0,3 0,3-1,-5 5,3-1,-15 6,-29-4,-16 4,-27-6,2 5,8-3,17 4,27 4,21-4,21 3,10 3,12 3,-2 3,-1 2,-11 2,-13 1,-12 0,-18 1,-16 0,-16-1,-22 1,3-1,-4 0,3 0,9 0,11 0,11 0,8 0,6 0,4 0,1 0,-7 0,-10 0,0 0,-8 0,4 0,2 0,6 0,11 0,12 0,3 0,15 0,8 0,3 6,9 0,2 0,6-1,6 4,-1 0,4-2,-7-1,-4-3,-7 0,-2-2,3-1,0 0,5-1,7 1,-10 0,-3-1,-11 1,-20 0,-10 0,-8 0,-3 0,8 0,1 0,7 0,8 0,6 0,6 0,11 0,11 0,9 0,8 0,-3 0,-4 0,-15 0,-14 0,-13 0,-10 0,-1 0,5 0,6 0,5 0,13 0,13 0,10 0,13 0,5 6,3 0,-1 6,7-1,0-1,-3 3,-12-2,-9 4,-11 4,-16-3,-4 4,-5 1,1-3,8 6,16-5,21-1,15-4,9 1,4 3,-4 4,0 2,-11 3,-5 1,-6 2,-3 1,-1-1,-1-5,0-1,7-6,6-2,10-5,5-3,10 2,2-2,7 5,-1 3,3 2,1-2,-3 3,-9 1,-1 3,-4-3,-1-1,0-5,2 2,1-4,6 3,-1-3,5 1,3-4,3 5,-2-4,3 5,-4-3,-1 4,3 0,-4-2,3 2,-3 3,3 1,-4 2,4 3,-1-2,4 2,-4 1,4 2,-5 3,2 1,-3 1,3-4,0 0,-3-1,2 1,3-4,4 1,-4-6,2 1,2-2,-1 1,1 3,3 2,-5-1,1 1,1 1,2-1,-5 0,2 1,0-2,3 1,1 1,2 1,1-2,1 1,0 0,0-1,1 0,-1 1,0 1,0-2,0 0,1 2,-1-3,0 1,0 1,-1 1,1-2,0 1,0 0,0-2,0 1,0 1,0-2,0 1,0 1,0 1,0-2,0 6,0 2,0-3,0 1,0-2,0 3,0 1,0 5,0-3,0 0,0 4,0-5,0 0,0-2,0-1,0-4,0-1,0 1,0-3,0 1,0 0,0 2,0-3,0 2,0 6,0-2,0 8,0 5,4-3,5 4,0-2,3-2,4-7,-2 4,3-2,-2-3,2-2,-3-2,0-2,3 0,3-1,0 2,2-3,3 2,5-6,2 1,0-2,0-4,-3 1,0 3,-2 3,-2-3,-5-1,-1-5,2 3,1 2,0 0,2-3,1 3,-1 2,2-3,0-1,-2 3,1-4,-5 2,1-3,-5 3,1-1,0 4,3 2,-4 0,-4 3,3-6,-4 2,-2 2,-3-2,-3 2,-1 2,-1-2,-2 2,1 1,2-5,1-2,0 1,-1 1,0 3,-1-1,0 2,-1 0,0 0,0 0,0 1,0 1,0-2,0 1,0 1,0-3,0 7,0 13,0 7,0 6,0-2,0-2,0-5,0-6,0-2,0-3,0 3,0-1,0 1,0 4,0-2,6 2,0-4,0-2,-1-3,-2 1,0-2,-2-1,-1-4,0 0,0-2,0-2,0 5,0 2,-1-2,1 5,0 0,-6 1,0-5,0-1,-5-1,2-4,-6-5,2-1,3 1,-1 0,4 7,-5 4,-3-2,1 0,-1-6,3 1,-3-1,-3-1,0 1,2 1,-2-1,4 2,-3-6,3 2,-2-5,0 2,-4-1,-2 2,0-3,-2 3,-2-4,-1-1,4 3,3-3,6 2,-2 4,-2 0,-3 9,2 1,2 0,-2 6,-3 0,4 0,4-4,5-2,-3-1,2-3,3-1,-1 1,2 0,-4-1,1 0,-5 1,-1-4,2-4,-3 2,2 1,-2-3,3-1,2 1,4 3,2 3,3-2,2 3,0 1,0-1,1 0,-1 1,1 2,-1-3,0 1,0 0,0-2,0 2,0 0,0-3,0 2,0 1,3 1,6-2,0-5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5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8371.26563"/>
      <inkml:brushProperty name="anchorY" value="-5981.65234"/>
      <inkml:brushProperty name="scaleFactor" value="0.5"/>
    </inkml:brush>
  </inkml:definitions>
  <inkml:trace contextRef="#ctx0" brushRef="#br0">1 168,'0'0,"2"6,8 7,2 5,6 2,-2 4,4 2,1-1,1 2,2 0,1-3,-4 2,-2 0,-5 1,2-2,-4 1,3-6,-3 2,-3-3,4-5,-3 3,1-5,-2 4,3-3,-1 3,4-3,0-3,-2 0,3-3,3-1,1-3,-4 5,3-1,1-1,-3 5,3-2,-2-1,3-2,2-2,0-2,1-1,1 0,-3-5,0-5,-2-4,1-5,-3-4,-5-4,2 1,-1-2,-2 0,2 1,4 1,-2-2,0 6,-4-1,3 5,-3 2,3-2,-3-2,4 2,-3 1,0 3,3-2,4-2,0-2,9-2,2-3,2 4,-3-2,0 2,-1 4,-6-1,-3 3,0-2,2 3,-5-2,2 2,0 3,1 0,3 2,-1 3,3-4,0 1,2 1,-5-4,-2-2,1 2,-5 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5.7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6256.94531"/>
      <inkml:brushProperty name="anchorY" value="-6321.59912"/>
      <inkml:brushProperty name="scaleFactor" value="0.5"/>
    </inkml:brush>
  </inkml:definitions>
  <inkml:trace contextRef="#ctx0" brushRef="#br0">1 7,'0'0,"5"0,8-3,-1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8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5718.83789"/>
      <inkml:brushProperty name="anchorY" value="-6823.30225"/>
      <inkml:brushProperty name="scaleFactor" value="0.5"/>
    </inkml:brush>
  </inkml:definitions>
  <inkml:trace contextRef="#ctx0" brushRef="#br0">6141 0,'0'0,"-2"0,-5 0,-5 0,-6 0,-2 0,-9 0,-3 0,-4 0,-1 0,-12 0,-4 4,-29-1,-18 9,-43 15,-24 8,-7 4,10-4,14 0,24-2,15-6,19-2,14 0,7 5,6 3,-2 0,-7 9,0 0,-1 6,-3 5,-7 5,-6 11,-4 1,-5 10,-1 1,0 7,4 2,0 5,8 2,-10 13,-25 17,-38 17,-34 23,-19-10,-10-2,1-19,14-17,16-17,25-22,24-9,19-8,22-11,18 2,18-10,51-30,-18 17,-12 16,7 7,-4 2,-9 12,-7 20,-8 6,0 8,-4-5,9-8,10-14,15-15,7-12,11-12,16-27,1-1,-3 11,0 13,4-4,-4 0,2-2,-1-1,2-1,1 1,0 2,4-2,7 0,3 1,0-4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9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2333.08203"/>
      <inkml:brushProperty name="anchorY" value="-10512.625"/>
      <inkml:brushProperty name="scaleFactor" value="0.5"/>
    </inkml:brush>
  </inkml:definitions>
  <inkml:trace contextRef="#ctx0" brushRef="#br0">0 1,'0'0,"5"2,2 8,-1 8,5 14,-1 9,4 7,-1 7,3 3,4 2,3 5,3-1,11 1,1-2,1 0,-1-2,4 3,-1-1,-3 0,-2-1,-2-1,-2 0,-1-7,-1-9,-4-7,1-11,-1-2,-5-12,-20-13,0 1,0-1,0 0,0 1,0-1,0 0,0 0,0 0,0 1,0-1,0 0,0-1,2 1,-1 0,0 0,-1 0,1-1,-1 1,0-1,1 1,-1-1,0 0,2-1,-1 1,-1-1,1 1,-1-1,0 0,1 1,1-5,6-15,0-3,-3-2,4-1,5-2,-1-4,0 0,4-6,3-12,12-5,3-14,7-2,0 0,5 7,-3 1,3 8,-3 11,-4 6,-3 6,-6 6,-3 7,-1 2,-4 5,0 3,7-1,7 2,14 2,15 2,1 2,2 1,-7 2,-9 0,-17 0,-13 3,-22-2,-1-1,0 0,-1 0,1 1,0-1,0 1,0-1,0 1,0-1,0 1,1 1,-1-3,-1 2,1-1,-1 0,0 1,1-1,-1 0,0 1,0-1,1 0,-1 1,0-1,0 1,0-1,1 0,-1 1,0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4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899.39063"/>
      <inkml:brushProperty name="anchorY" value="-11318.93457"/>
      <inkml:brushProperty name="scaleFactor" value="0.5"/>
    </inkml:brush>
  </inkml:definitions>
  <inkml:trace contextRef="#ctx0" brushRef="#br0">501 1,'0'0,"5"2,2 14,-1 26,-7 27,-2 16,-6 19,-7 16,1 10,1 6,4 12,4 9,2 10,2-3,1 4,2-7,-1-12,1-7,-1-5,1-4,-1-1,0 0,-8 0,-2-8,1-1,-5-4,3-7,-5-5,-3-5,2-2,-3-3,-10 0,2-1,-8-6,1 0,-4 1,1 2,2 2,7-8,8-5,8-9,5 1,5-4,3 3,1-3,0 7,1-5,-1-2,0 5,0-5,-1-3,3-2,0-3,6-1,6 8,-1-1,4 1,-3-8,-2-12,1-7,-2-7,-3-7,-3-2,-3-2,-1 2,-1-3,-2 1,1 1,-1-1,1 0,-1 2,1-2,0 1,0-8,0-5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7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0766.08789"/>
      <inkml:brushProperty name="anchorY" value="-16842.18945"/>
      <inkml:brushProperty name="scaleFactor" value="0.5"/>
    </inkml:brush>
  </inkml:definitions>
  <inkml:trace contextRef="#ctx0" brushRef="#br0">6 215,'0'0,"0"-5,-6-2,9-5,1 9,-1 0,-1 1,1 0,-1-1,5-1,5 0,-2 0,17-4,80-6,57 4,63 3,40 3,27 3,18-8,-6 0,-10 1,-15 1,-11-7,-12 2,3 1,7 3,10 2,-2 3,5 2,-7 0,-18 1,-8 1,-4 5,-16 1,-11 8,-9 0,-23-2,-5 3,-5-3,1-3,13-3,1-3,4-2,10 8,1-1,9 0,7-2,-2-2,5-2,-8-2,-6-3,-6-1,8-10,5-8,11-8,-3 1,-5-1,-10 6,-18 6,-27 6,-22 5,-21 3,-21 3,-11 0,-4 1,-2 0,4 3,10 6,10 0,10 5,1-2,-3-2,-12 3,-13-3,-17-2,-18 3,-14-2,-8-2,1 4,9-3,15 11,21 7,18 4,16 3,14 3,-1-1,-3 0,-8-7,-5-8,-13-2,-20-6,-11-3,-14-5,-7-2,-8-5,3-2,2-5,5-1,3-5,5 2,-1 3,4-4,-8 3,-4 2,-7 0,-8 2,-3 1,4-3,5 1,7 1,21 2,11 2,2 1,6 1,-4 1,-4 0,-6 0,-4 1,-13-1,-2 0,-1 0,-9 0,2 6,3 6,2 7,13 7,3 10,2 2,-6 2,-2-5,-7-2,-12-3,-10-6,-11-1,-7-3,-7 1,-4 1,-2-20,1 0,0 1,-1-1,0 0,0 0,-1 4,-6 12,-6 0,-5 3,-1 3,-3 5,3 2,-1 7,15-22,-5 18,-7 23,-3 3,4 12,3 1,5-3,3-4,-2-2,0-2,2-2,2 6,1-1,2 9,0 23,1 24,3 24,10 44,0 25,7 11,8 0,3-5,2-18,3-7,0-15,3-2,1 1,-1 2,1-8,-2 3,10 6,7 15,2 6,6-7,-6-1,-2-14,-13-13,-6-12,-11-16,-12-16,-7-10,-5-10,-9-5,-1-13,-9 0,2-2,1 10,4 4,4 1,3 9,2 1,1 7,1-12,1-2,0-16,-1-14,1-8,-1-12,0-5,0-7,0-4,0-1,0-2,0 5,0 6,0-4,0-2,0-3,0-4,0-3,0-7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30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06.73291"/>
      <inkml:brushProperty name="anchorY" value="-25661.27148"/>
      <inkml:brushProperty name="scaleFactor" value="0.5"/>
    </inkml:brush>
  </inkml:definitions>
  <inkml:trace contextRef="#ctx0" brushRef="#br0">0 0,'0'0,"5"0,5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4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74.34937"/>
      <inkml:brushProperty name="anchorY" value="-26169.27148"/>
      <inkml:brushProperty name="scaleFactor" value="0.5"/>
    </inkml:brush>
  </inkml:definitions>
  <inkml:trace contextRef="#ctx0" brushRef="#br0">1 0,'0'0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1316 11120,'0'0'7937,"3"-6"-7719,18-28 82,48-109 608,-56 110-670,10-41-1,-20 60-209,3-9 67,23-98 31,-23 95-84,15-111 18,-17 105-34,17-165 5,-16 159-36,18-148-5,-22 167 6,8-58-30,-5 58 68,-1-1-189,1 0-1,11-34 1,5 13-179,-20 41 328,0 0 0,0 0-1,1 0 1,-1 0 0,0 0-1,0-1 1,1 1-1,-1 0 1,0 0 0,0 0-1,1 0 1,-1 0 0,0 0-1,0 0 1,1 0 0,-1 0-1,0 0 1,0 0 0,1 0-1,-1 0 1,0 0-1,0 0 1,1 0 0,-1 0-1,0 0 1,0 0 0,1 1-1,-1-1 1,0 0 0,0 0-1,1 0 1,-1 0-1,0 1 1,6 3-19,-2 2-80,27 52-39,-23-40 32,37 105-30,-34-91 82,23 61 0,11 32 48,38 105 14,-68-190 4,49 151 9,-52-156 18,47 139 71,-53-154-72,23 64 64,-12-33-24,2 2-317,-19-52 62,1 1-1,-1-1 1,1 0 0,-1 1-1,1-1 1,-1 1-1,0-1 1,1 1 0,-1-1-1,0 1 1,0-1 0,0 0-1,0 1 1,-1-1 0,1 1-1,-1 2 1,0-9-1444,1 2 1215,0-1-1,-1 1 0,0 0 1,0 0-1,-1-5 0,-3-2-8033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13 11568,'-103'5'3377,"35"-1"-1617,-30-2-1220,20-4-483,17-1 26,40 2-46,-22 0-28,-62-9-1,99 9 57,-39-5-1665,45 9 880,5 7 418,0 0 0,6 9 1,-2-6 102,23 34-1681,-2-4-6320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86 9952,'1'2'148,"0"1"1,1 0 0,-1 0-1,0 0 1,-1 0 0,1 0-1,0 0 1,-1 0 0,1 4 0,-2 29 2143,1-25-1862,2 90 94,-1-74-521,4 94-29,-3-95 21,5 103 2,-6-104-2,3 37 4,1 8 1,-3-34 5,2 46 38,-4-2 198,-2-44-25,2-36-212,0 1 1,0-1-1,0 0 1,0 1-1,0-1 1,0 0-1,0 1 1,0-1 0,0 0-1,-1 1 1,1-1-1,0 0 1,0 1-1,0-1 1,0 0-1,-1 0 1,1 1-1,0-1 1,0 0-1,0 0 1,-1 1-1,1-1 1,0 0-1,-1 0 1,1 0-1,0 0 1,0 1-1,-1-1 1,1 0-1,0 0 1,-1 0-1,1 0 1,-1 0-1,1 0 18,-1 0-1,0 0 1,1 0-1,-1-1 1,0 1-1,1 0 1,-1 0-1,1-1 1,-1 1-1,0-1 1,1 1-1,-1 0 1,1-1-1,-1 1 1,1-1-1,-1 0 1,-3-3 96,1 0-67,0 0 0,0 0-1,1 0 1,-1 0 0,1 0 0,0-1 0,0 1 0,-3-9 0,-16-65 206,18 59-209,-9-93 30,11 87 4,-1-111 31,3 109-58,13-105 19,-10 105-52,35-118 34,-30 120 72,-3 11-66,-1 0-22,0 1 1,1 0-1,1 0 0,16-23 1,18-16 75,-32 45-88,19-8 4,-23 13-31,-1 1 0,1-1 0,0 1 0,0 0 0,9-1 0,3 2-2,0 1-1,0 1 1,-1 1-1,18 4 1,-34-7 0,21 7-37,82 47-26,-84-40-48,67 61-39,-83-73 134,-1 0-1,0 1 0,1-1 1,-1 1-1,2 4 1,66 115-107,-69-119 122,1 0 0,-1 0 1,0 0-1,0 0 0,0 0 1,0 3-1,3 16 0,-2 1 0,0 31 0,-2-53 4,0 0-1,0 0 0,0 0 0,0 0 1,0 0-1,0 0 0,-1 0 1,1 0-1,0-1 0,-1 1 0,1 0 1,0 0-1,-1 0 0,1 0 0,-1 0 1,-1 1-1,2-2-1,-5 8 8,-2 0 1,-10 11-1,6-9 10,-19 12 0,27-20 4,1-1 0,0 1 0,-1-1 1,0 0-1,1 0 0,-5 2 0,7-3-22,-70 22 158,-13-5-122,54-12-14,-77 6-97,101-11-78,0 0 0,-1 1 0,1-1 0,0 1 0,-6 2-1,1 0 20,-14 3-93,21-4-31,5-1-90,1 1 287,0 0 1,0 0 0,0-1 0,1 0 0,-1 1 0,0-1 0,1 0-1,6 0 1,3 2-967,19 5 0,5 2-5812,-86-24 5138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91 300 9328,'0'0'5093,"1"6"-4946,20 77 10,-17-59-90,16 119 47,-16-112 60,9 124 50,-11-120-144,0 171 40,-2-168 0,-3 144 144,-7-64 132,10-118-391,0 1 1,0-1-1,0 0 1,0 1-1,0-1 1,0 0-1,0 1 1,0-1 0,-1 0-1,1 1 1,0-1-1,0 0 1,0 1-1,0-1 1,-1 0-1,1 0 1,0 1 0,0-1-1,-1 0 1,1 0-1,0 1 1,0-1-1,-1 0 1,1 0-1,0 0 1,-1 0-1,1 1 1,0-1 0,-1 0-1,1 0 1,0 0-1,-1 0 1,1 0-1,0 0 1,-1 0-1,1 0 1,0 0 0,-1 0-1,1 0 1,0 0-1,-1 0 1,1 0-1,0 0 1,-1 0-1,1-1 1,0 1 0,0 0-1,-1 0 1,1 0-1,0 0 1,-1-1-1,1 1 1,0 0-1,0 0 1,-1 0 0,1-1-1,0 1 1,0 0-1,-1-1 1,-25-37 226,21 25-104,-26-83 76,24 73 24,-20-108 76,22 98-176,-17-171 69,19 162-4,0-147 47,5 154-198,23-123 26,-17 131 0,41-92 29,-37 97-42,-6 12-36,6-9 0,1 1 0,0 0 0,27-28 1,-34 39-11,1 1-3,-1-1 1,1 1-1,1 0 0,-1 0 0,16-8 0,5 0 8,-20 10-13,0 1 0,10-3-1,-9 4 0,-1 1 0,1 0 0,0 1-1,17 1 1,-15 2-7,9 7 2,29 19 0,-36-18-7,43 47-4,-47-44-16,25 68-6,-31-65 20,-1 24 3,-2-33 15,-1-1-1,0 1 0,-1-1 1,-3 11-1,2-10 1,0 0 0,0 0 0,-9 12 0,7-13 1,-1 1-1,1-1 0,-11 10 1,7-10 0,-1 0 1,1 0 0,-1-1 0,0 0-1,-1-1 1,-14 5 0,8-4 24,-13 0-50,-52 5 0,13-8-200,69-3 185,-1 0-1,1 0 0,-1 0 1,1 0-1,0 0 0,-1 0 1,1 0-1,-1 0 0,1 0 1,0 0-1,-1 0 0,1 0 1,0 1-1,-1-1 0,1 0 1,-1 0-1,1 0 0,0 0 1,-1 1-1,1-1 0,0 0 1,0 0-1,-1 1 0,1-1 1,0 0-1,-1 1 0,1-1 1,0 0-1,0 1 0,0 4-177,4-1 156,-3-4-56,-1 0 0,1 0 0,-1 1 0,1-1 1,0 1-1,-1-1 0,1 1 0,-1-1 1,1 1-1,-1-1 0,0 1 0,1-1 0,-1 1 1,1-1-1,-1 1 0,0 0 0,1-1 0,-1 2 1,5 7-7844,-12-21 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195 8432,'-5'-2'377,"-1"0"0,0 0 0,1 0 0,-10-6-1,0 0 244,-87-38 1068,88 39-1599,-2 1 0,-23-7 1,26 10-46,-8-4 217,-45-6 1,26 6-25,-63-11 15,38 6-65,-18-2 86,-27 0 4,87 12-90,-96-6 66,94 8-105,-100 3 57,98-1-91,-122 11 35,122-9-81,-149 31 165,105-12-155,-98 37 103,151-53-172,-31 14 57,-39 22-1,71-33-59,-23 17 1,-8 8-5,26-13-4,-33 43 1,40-45-12,-68 110-8,67-102 3,-58 102-2,61-105 7,-38 100-5,42-99 12,-30 115-4,33-113 4,-4 40-1,3 9 6,5 33 6,2-85 6,1 81 21,0-80 47,8 148 28,-7-138-52,7 129 27,-8-134-22,7 115 16,-6-116-54,10 127 16,-9-126 2,3 43 0,1 12-30,0-4-5,0-2-2,-1 5 2,-2 2-4,-3-3-1,-1-4 0,-1-13 0,-1-9 0,1-38 1,-6 96 8,-11 32 7,14-117-8,-10 117 8,11-119-8,-7 106 8,8-108-10,-4 48 1,0 19-6,-1-2-1,3-3 0,4 65-1,-1-125-4,-8 134 2,7-130-2,-4 45 3,-1 16 2,0-7 0,3-2 0,0 8 0,-1 5 2,0-3 3,0-5-2,0-4 2,4-2-2,5 6 2,2 6-4,10 71-2,-14-137-4,2 41 3,0 15 2,2 6 0,1 6 0,0 80-1,-5-145-4,16 123 2,-13-125-2,6 52 3,2 18 2,2-4 0,1-5 2,2-1 3,-2-1-2,7 80 13,-19-138 30,6 123 41,-9-125 68,8 118 53,-7-117-122,6 145 32,-7-141-50,2 132 32,-2-135-34,4 122 25,-3-123-38,12 127 15,-12-127-46,4 117 16,-6-119 2,0 109 12,0-109-32,0 124 6,0-122-18,-1 121 12,0-123 8,-4 110 13,4-110-28,-5 122 10,5-120 10,-5 122 11,5-123-24,-8 114 11,7-115 2,-13 135 11,12-131-24,-3 47 0,-2 13-16,0-4-4,-1-3 0,-6 90-1,13-143-6,-3 127-2,4-129 2,2 42 1,-1 13 4,0 5 2,0 4 0,1 104-6,-2-60 3,0-110-2,2 128 2,1-125-4,5 131-2,-5-132 4,7 113-6,-7-115-36,13 125-19,-13-123 12,8 123-11,-8-125 58,2 42 1,0 13 4,-5 87 5,0-140 10,-5 123 6,5-125-6,-6 112 6,5-113-6,-3 46 1,-2 16-12,0 0-2,2 1 0,-2-5 0,0-2 0,-1-1 0,-1-1 2,-11 73 8,17-127 10,-6 111 12,8-114 10,-13 244 76,13-239-78,-7 118 18,7-121-12,-7 165 120,6-121-154,1-41-6,0 122 6,1-121 8,-2 120 6,2-122-18,3 116 12,-1-117 8,7 111 13,-7-114-26,-1-12-10,4 36 20,23 95 1,-19-113-14,4 4-10,0-12-13,0 0-1,18 21 0,18 33-26,-44-65 32,-3-7-19,1-1-1,-1 1 1,1-1-1,5 7 1,44 61-157,40 41-780,-23-36 651,-53-63 246,70 52-10,-68-54 70,28 14 6,83 33-1,-92-45 29,1-2 0,0-1 0,48 7 0,-82-18-20,10 3 64,0-1-1,0-1 0,0 0 0,0-1 1,15-2-1,-20 1 56,190 3 116,-139-2-118,103-15 0,37-21-41,-49 2 36,24-9 257,-103 25-244,45-4-6,-92 18-8,117-18 35,-116 19-100,178-28 231,-65 5-2,-71 14-150,96-15 116,-146 25-240,31-3 66,106-1 222,-107 6-274,-28 1-2,81 7 16,-80-6 4,142 26 56,-101-13-52,73 17 44,-85-20-46,54 6 40,-55-14-70,-40-3-11,13 0 6,0-1 0,0-1-1,30-5 1,-40 5-34,0-1 0,0-1 0,0 0-1,0 0 1,-1-2 0,0 1-1,1-1 1,-2-1 0,1 0 0,-1 0-1,1-1 1,-2-1 0,1 0 0,-1 0-1,0 0 1,-1-1 0,0-1-1,-1 1 1,0-1 0,0-1 0,7-14-1,-10 16 3,10-27-182,16-54-20,-24 71 140,20-90-38,-22 84-2,15-112-33,-15 103 100,16-177-21,-16 165 14,12-190-19,-14 188 30,2-177-20,-4 181 20,-6-186-20,3 157 46,-1-227-92,17-169 97,-12 444 38,14-120 11,-11 113-6,15-150 20,-16 145 42,15-148 40,-15 149-22,-1-14-30,9-191 80,1-5 198,-7-61-82,0 128 30,-5 120-263,1 31 22,4-528 75,-5 528-110,-5-212 11,0-13-12,5 228-13,-2-43 1,-2-22-6,0-112-9,3 162-30,0-181-25,-15-109-176,14 304 179,-3-122-17,3 116 50,-4-132-14,4 129-6,-7-165-13,7 159 40,-6-87-1,-8-164 1,16 202 15,1 2-5,-6-260-37,2 198 28,3 120 5,-5-126-4,4 121 6,-2-172 1,3 161 4,2-205-6,-2 198-12,0-211-17,-1 212-38,-7-190-36,6 194 16,-10-185-32,10 188 72,-13-157-17,12 162 50,-11-166-9,12 166 16,-2-52 0,0-14 16,1-117 12,0 42 6,2 145 14,2-49 4,1-13-24,4-83 2,-4 149 10,8-124 6,-8 126-18,17-207 72,-16 166-66,-1 42 28,5-121 22,-6 120-16,4-114 18,-3 115-44,3-123 11,-4 121-20,0-126 5,-1 126-10,0-44 4,-2-16-10,-6-79-8,7 137-28,-8-147-26,7 144-40,-7-134-54,7 136-18,-7-141-47,7 141 134,-7-128-38,8 131-2,-8-123-41,7 121 66,-11-157-66,11 154-66,1 22 166,-13-155-228,-10-33 28,21 181 252,-2-36-122,-7-101-8,9 92 118,-3-89-86,3 95 80,1 13 12,-2-11 16,2 35 4,-13-89-14,-24-52-54,35 153 58,-15-39-90,-4 2-14,-30-50-1,44 85 105,-25-36-63,-82-96-13,105 134 85,-3-3-3,-17-13 1,-49-39 4,63 54 12,-79-39 19,72 40 50,-135-43 32,125 45-54,-141-31 24,138 33-22,-166-26 27,162 26-36,-159-26 15,162 27-46,-143-16 0,173 21-35,1 1 0,-14 0-1,-151 16-192,169-16 134,0 0 0,1 1-1,-1-1 1,0 1 0,1 0 0,-1 0 0,0 0 0,1 0 0,-1 0 0,-2 2-1,-66 40-720,5 12 525,66-55 268,-11 9-1082,-19 13-1,-53 37-5938,194-138 5293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5024,'0'0'96,"4"-2"-16,12-3 627,0 0 1,1 1-1,0 0 1,20-1-1,-24 4-604,-7 0 55,1 0 0,-1 0 0,9 1 0,125 3 1322,-94-2-1344,-27 1 144,81 15 125,-78-14-58,108 17 95,-99-16-308,147 17 68,-142-17 12,134 7 79,-135-10-106,146 3 55,-144-4-147,144 7 49,-143-6-16,162 8 41,-158-6-114,169 8 37,-167-9 16,180 14 45,-178-12-58,188 15 57,-186-15 16,203 22 55,-201-21-142,200 14 68,-198-16 86,219 14 76,-215-14-190,235 10 68,-232-11 4,240 10 55,-236-9-166,271 16 35,-267-15-44,269 14 29,-269-15-36,263 6 25,-262-8-38,281 3 31,-279-4 16,278-4 39,-279 4-44,277-2 43,-277 2-36,276-5 46,-276 4-40,277-5 60,-276 5 0,291 1 46,-290 0-172,280 2 19,-283-1-28,266-4 11,-267 2-24,101-3 0,35-2-16,167-13-5,-303 15-6,266-15-7,-267 15-18,270-14-6,-268 14 18,275-20-6,-275 20 12,262-12-4,-266 14 6,91-1 4,28 0 6,163 1 4,-283 1 6,253-2 13,-252 2 12,255-6 11,-255 6-22,267-8 16,-264 7 2,102-1 0,35 0-30,-3 3-5,-2 0-2,159 4-1,-292-4-20,271-3-9,-270 1-20,264-4-14,-266 4 36,256-10-5,-256 10 12,265-7-6,-262 8-10,280-6-14,-278 7 8,272 6-12,-274-6 32,262 0-6,-264 0 12,268 4-4,-268-4 6,256-2 1,-260 2 4,226-2 13,-233 2 60,213 1 28,-219 0-26,175 1 17,-182-1-90,154 4-101,-160-3-414,157 17-782,-78-4 600,-82-11-1333,36 4-5689,-160-19 5800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11744,'0'0'5455,"8"1"-5435,2 0-16,29 5 20,39 12 7,3 7 43,-21-5-11,49 17 3,-86-28-18,100 43 45,-97-40 62,126 70 38,-124-64-180,94 73 7,-103-74 0,-17-15-18,7 8 5,0 0-1,0 1 0,-1 0 1,-1 1-1,9 16 0,-13-22-1,-1 0 0,0 0-1,0 0 1,0 1 0,0 6-1,-2-12-1,0-1 0,0 1-1,0-1 1,0 0-1,0 1 1,0-1 0,0 1-1,0-1 1,0 1 0,0-1-1,0 0 1,0 1-1,-1-1 1,1 0 0,0 1-1,0-1 1,0 1-1,-1-1 1,1 0 0,0 0-1,0 1 1,-1-1-1,-9 11 27,-1-1 0,0 0-1,-15 11 1,8-11 186,-98 27 61,86-31-210,-154 17-42,176-22-93,0 0-1,0 0 0,-9 3 1,-193 55-370,146-41-2075,-62 18-5905,294-84 6342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9952,'0'0'7573,"0"5"-7137,12 52-7,-10-38-316,5 113 53,-7-101-20,-3 133 40,1-128-138,-6 64 4,-3 23-42,8-64-45,-1-8-174,-9 51-1,12-96 116,-2 8-70,0-1 0,-5 16-1,8-29 142,0 1-1,0-1 1,0 0 0,0 0-1,0 0 1,0 1 0,0-1-1,0 0 1,0 0 0,-1 0-1,1 1 1,0-1 0,0 0-1,0 0 1,0 0 0,0 1-1,0-1 1,-1 0 0,1 0-1,0 0 1,0 0 0,0 0-1,-1 1 1,1-1 0,0 0-1,0 0 1,0 0 0,-1 0-1,1 0 1,0 0-1,0 0 1,0 0 0,-1 0-1,1 0 1,0 0 0,0 0-1,-1 0 1,1 0 0,0 0-1,0 0 1,0 0 0,-1 0-1,1 0 1,0 0 0,0 0-1,0 0 1,-1-1 0,1 1-1,0 0 1,0 0 0,0 0-1,-1 0 1,1 0 0,0-1-1,0 1 1,0 0 0,0 0-1,-1 0 5,0-2-49,0 2 53,0-1 0,1 0 0,-1 0 0,0 0 0,1 0 0,-1 0 0,1 0 1,-1 0-1,1 0 0,-1 0 0,1 0 0,0 0 0,-1 0 0,1 0 0,0 0 1,0 0-1,0-2 0,-9-65-2112,1 4-7539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92 10312,'-1'-3'226,"0"1"-1,0 0 1,0 0 0,1-1 0,-1 1 0,1-1 0,-1 1 0,1-1 0,0 1 0,0 0 0,0-1-1,0 1 1,0-1 0,1 1 0,-1-1 0,1 1 0,0 0 0,-1-1 0,1 1 0,2-3 0,-2 3-164,0 0 1,0 0 0,1 0-1,-1 0 1,1 0 0,0 1-1,0-1 1,2-1 0,1-2 137,-4 4-178,0 1 0,-1-1 1,1 1-1,0-1 0,-1 1 1,1 0-1,0-1 0,0 1 1,0 0-1,0 0 0,-1-1 1,1 1-1,2 0 0,2-1 26,1-1-18,-4 1 6,0 0 0,0 1 0,0-1 1,0 1-1,0-1 0,0 1 0,0 0 0,4 0 0,59-4 315,-51 5-196,60 14 59,-59-10-92,58 33 35,-72-37-153,1 0 0,-1 0-1,1 0 1,-1 0 0,0 0-1,0 0 1,1 1 0,0 1-1,56 77 39,-48-61-36,10 30 1,-2 14-4,-8-3 2,-8-45-4,-1 27-1,-2-31 2,0 1 0,-1-1 0,-1 1 0,0-1 0,-1 0 0,-6 13 0,10-23 6,-1 1 1,0-1-1,0 1 1,0 0-1,0-1 1,0 0-1,-2 3 1,-15 14 45,-31 25 0,32-33 54,-83 38 37,80-41-90,-170 54 174,178-58-243,0 0-1,-18 3 1,20-5-80,9 0 6,-1-1 1,0 0 0,1 0-1,-1 0 1,0 0 0,1 0-1,-1 0 1,0 0 0,1 0-1,-1-1 1,0 1 0,1-1-1,-1 1 1,1-1 0,-1 0-1,1 1 1,-1-1-1,1 0 1,-1 0 0,1 0-1,0 0 1,-2-2 0,2 2-39,0 0 1,1 0-1,-1 0 0,0-1 1,1 1-1,-1 0 1,1-1-1,-1 1 1,1 0-1,0-1 1,0 1-1,-1-1 0,1 1 1,0 0-1,0-1 1,0 1-1,1-1 1,-1 1-1,0 0 1,0-1-1,1 1 0,-1 0 1,2-3-1,2-9-8800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10584,'-31'23'4984,"25"-15"-4863,-1 0 1,2 0 0,-1 0-1,1 1 1,0 0 0,1 0-1,0 0 1,1 1 0,0-1-1,-3 15 1,5-17-59,0 1 0,0-1 0,0 1-1,1-1 1,1 9 0,0-5-8,-1 4 96,1 0 0,1 0 1,1 0-1,0 0 0,1 0 0,0-1 0,9 18 0,-11-26-71,0 0 0,0 0 0,1-1 0,0 1-1,0-1 1,1 1 0,0-1 0,0 0 0,0 0-1,0-1 1,1 1 0,6 4 0,-11-9-78,0 0 0,1 0 0,-1 1 0,0-1 0,0 0 0,0 0 0,1 0 0,-1 0 0,0 0 0,1 0 0,-1 0 0,0 0 0,0 0 0,1 0 0,-1 0 0,0 0 0,0 0 0,1 0 0,-1 0 0,0 0 0,0 0 0,1 0 0,-1 0 0,13-3 37,25-10 0,-28 7 41,1-3-55,-1 0-1,0 0 1,-1-1-1,0-1 1,14-22-1,-17 25-20,-5 5-2,1 0 1,0 0-1,-1 0 0,0 0 1,1-1-1,-1 1 0,0-5 1,5-17 15,-6-5-14,0 25-34,-1 0 0,0-1 0,0 1 0,-1 0 0,1 0 0,-1 0 0,0 0 0,-1 0 0,1 0 0,-1 1 0,-6-9 0,-1 4 13,-2 0-844,-63-41-3810,60 39-2809,36 26 5622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10224,'-1'4'285,"-1"1"0,1-1-1,-1 0 1,0 0 0,0 0 0,0-1 0,-1 1 0,1 0 0,-6 5 0,-6 7 1375,-24 32-1,24-28-1432,10-14-76,-10 10 290,2 2 0,-14 23 0,22-34-388,2-4-1,1 0 0,-1 0-1,1 0 1,0 0 0,-1 5 0,0 1 142,0-1-1,1 1 1,0 0 0,0 18 0,1-24-129,0 0 0,1 1 0,-1-1 0,1 0 0,0 1 0,0-1-1,0 0 1,0 0 0,1 0 0,-1 0 0,1 0 0,0 0 0,-1-1 0,1 1 0,5 4 0,1-1 60,1-1-1,-1 0 1,1 0 0,0-1 0,0-1 0,1 1 0,14 2-1,50 4 451,-43-7-494,-14-3-73,-7 0-46,-1 0 0,0 1-1,0 0 1,1 1 0,-1-1 0,10 5-1,-16-5-421,-1-1-149,-2-3-230,-24-39-2482,13 23-5620,25 45 6716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11208,'3'54'1265,"4"129"2126,-7-37-1856,-3-19-1104,3-100-238,-4 117 74,4-112-94,0 145 69,0-144-74,3 131 102,1-29-232,-4-132-193,0 0 0,0 0-1,0-1 1,0 1 0,2 5 0,-2-8 142,0 0 0,0 0-1,0 0 1,0 0 0,0 0-1,0 0 1,0 0 0,0 0-1,0 0 1,0 0 0,1 0-1,-1 0 1,0 0 0,0 0-1,0 0 1,0 0 0,0 0-1,0 0 1,0 0 0,0 0-1,0 0 1,0 0 0,0 0-1,0 0 1,0 0 0,0 0-1,0 0 1,1 0 0,-1 0-1,0 0 1,0 0 0,0 0 0,0 0-1,0 0 1,0 0 0,0 0-1,0 0 1,0 0 0,0 0-1,0 0 1,0 0 0,0 0-1,0 0 1,0 0 0,0-1-1,0 1 1,0 0 0,0 0-1,0 0 1,0 0 0,0 0-1,0 0 1,0 0 0,0 0-1,0 0 1,0 0 0,0 0-1,0 0 1,0 0 0,0 0-1,0 0 1,0 0 0,0-1-1,0 1 1,0 0 0,3-13-693,1-23 265,3-29-1727,-2 7-7352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3 11120,'-4'3'270,"4"-3"-123,-1 1 0,0 0 0,1-1 0,-1 1 0,0 0 0,0-1 0,1 1 0,-1-1 0,0 0 0,0 1 0,0-1-1,0 1 1,0-1 0,1 0 0,-1 0 0,0 0 0,0 1 0,0-1 0,-1 0 0,2-2 1117,0 2-1179,1-1 0,-1 0 0,0 1 0,0-1 0,0 0 0,0 1-1,0-1 1,0 0 0,0 0 0,0 1 0,0-1 0,0 0 0,0 1 0,0-1 0,0-1-1,-2 3-79,-10 4-2,4-1-3,-55 32-6,-4 7 3,61-38 2,-1-1-1,1 1 1,-6 6 0,0 0-1,-24 18 2,-3 5 9,-15 12 49,52-45-23,1 0 0,0 0-1,0 0 1,-1 0 0,1 0-1,0 0 1,0 0 0,0 1-1,0-1 1,1 0 0,-1 1-1,0-1 1,0 1 0,0 2-1,1-3-7,0 0-1,0 0 0,0 0 0,0 0 0,0 0 0,0 0 0,0 0 0,0 0 0,1 0 0,-1 0 0,0 0 1,1-1-1,-1 1 0,0 0 0,1 0 0,-1 0 0,2 1 0,2 2 59,0 0-1,0 0 1,1 0-1,-1-1 1,1 0-1,7 4 1,1 1-47,24 19 125,26 25 9,-44-34 27,30 37 1,-38-43-181,1 6 21,44 79 22,-46-77 4,-10-19-63,31 75 76,-24-57-75,-1-1 0,5 31 0,-10-47-6,-1-1 1,0 0 0,0 0-1,1 0 1,-1 0-1,0 0 1,0 0 0,-1 1-1,1-1 1,0 0-1,0 0 1,0 0 0,-1 0-1,1 0 1,-1 0 0,1 0-1,-1 0 1,1 0-1,-1 0 1,1 0 0,-1 0-1,0 0 1,0 0-1,1 0 1,-2 0 0,2 0-1,0-1 0,0 0 1,0 0-1,-1 0 0,1 0 1,0 0-1,0 0 0,0 0 0,0 0 1,0 0-1,0 0 0,0 0 1,0 0-1,0 0 0,-1 0 0,1 0 1,0 0-1,0 0 0,0 0 1,0 0-1,0 0 0,0 0 1,0 0-1,0 0 0,0 0 0,-1 0 1,1 0-1,0 0 0,0 0 1,0 0-1,0 0 0,0 0 0,0 0 1,0 0-1,0 0 0,0 0 1,0 0-1,-1 0 0,1 0 1,0 0-1,0-1 0,0 1 0,-5-3-39,0-1 0,1-1-1,-9-7 1,12 10-26,-1 0 1,0 0-1,1 0 1,-1 0-1,1 0 0,0 0 1,0-1-1,0 1 1,-1-3-1,-2-5-34,-2 0 33,3 4-138,0 0 1,0 0-1,-1-7 1,-14-50-634,16 54-983,0 0-1,-1 0 0,-4-12 1,5 13-888,16 58 740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253 261 11208,'0'0'4368,"4"0"-4596,4 1 154,-1 0 0,1-1 0,14-1 0,-21 1 68,0 0 1,-1 0 0,1-1-1,0 1 1,0 0 0,0-1-1,-1 1 1,1 0 0,0-1-1,-1 1 1,1-1 0,0 1 0,-1-1-1,1 0 1,-1 1 0,1-1-1,-1 0 1,2 0 0,-1-2-8,2-1-6,0 0-1,-1 1 0,1-2 1,-1 1-1,0 0 1,-1 0-1,1-1 1,-1 1-1,2-8 0,-2 3-40,0 1-1,0-1 0,-1 1 0,-1-11 0,0 10 38,1 3-4,-1 1-1,0-1 0,-3-9 1,0 1-22,0 1 0,-1 0 1,-1 1-1,-10-20 0,2 16 33,7 13 4,-2 1 13,0 1 0,-14 0 0,13 3 59,0 3 24,-1 1 0,1-1 0,0 2 0,-10 8 0,-31 28 289,-13 18 416,58-56-679,1 0 0,0 0 0,1 1 0,-1 0 0,1 0 0,-5 9 1,5-8-31,0 3 286,2 0-194,1 0 0,0 15-1,3-16 202,3 2-201,1 0-1,0 0 0,1-1 0,0 0 0,13 15 0,8 1-36,-12-13-82,1-1 1,1 0 0,20 10-1,-38-22-52,3 2-71,0-1 0,0 1 0,0-1 0,0 0 0,0 0 0,0-1 0,0 1 0,0 0 0,0-1 0,4 0 0,-4-1-113,0 0-1,0 0 1,0 0-1,0-1 1,0 1 0,0-1-1,0 0 1,-1 0-1,1 0 1,-1 0-1,1 0 1,1-3 0,6-7-62,10-13 1,-18 21 144,17-23-1779,10-15-7267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173 647 9776,'-3'0'124,"-1"0"1,1-1-1,0 0 1,0 1 0,0-1-1,0 0 1,0-1-1,0 1 1,0-1 0,0 1-1,-5-4 1,1-1 469,0 0-1,-8-8 1,14 13-562,-7-7 330,1 0 0,-12-18 1,14 18-286,3 5-8,0 0 0,0 0 1,0 0-1,0-1 1,0 1-1,-1-6 1,-2-3 4,-9-20 28,9 17 133,-11-68 105,13 67-195,1 0 0,1-1-1,1-20 1,0 23-92,0-2 192,4-31 0,-2 36-186,-2 7-7,1 1-1,0-1 1,-1 1-1,1-1 1,1 1-1,-1-1 1,0 1-1,1 0 1,0 0-1,3-5 1,-3 5-22,3-2 132,3 0-120,-1 1-1,1 1 1,0-1 0,0 1 0,13-3 0,-3 2-232,32-3-1,-49 7 120,0-1 0,-1 1-1,1 0 1,0 0 0,-1-1-1,1 1 1,-1 0-1,1-1 1,0 1 0,-1 0-1,1-1 1,-1 1-1,1-1 1,-1 1 0,0-1-1,1 1 1,-1-1-1,1 0 1,-1 1 0,0-1-1,1-1 1,0 0-112,3-5-158,-1-1 1,0 0-1,-1 1 0,0-1 0,0 0 1,1-14-1,4-21-8552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578 784 9240,'-3'-4'194,"0"0"1,0 0 0,0-1 0,1 1-1,-1-1 1,1 1 0,0-1-1,1 0 1,-1 0 0,0-6-1,-8-20 617,-22-56-77,28 74-422,-12-21-1,9 18-220,-23-41-18,-34-57-50,58 103-14,-51-88 51,45 78 87,-55-82 37,54 85-143,-59-57 59,58 63 127,-4 1-65,-28-13 1,46 24-147,-1 0-1,1-1 1,-1 1 0,1 0 0,-1 0-1,1 0 1,-1-1 0,0 1 0,1 0 0,-1 0-1,1 0 1,-1 0 0,0 0 0,1 0-1,-1 0 1,0 0 0,1 1-3,-3-1 14,1 0 1,0 0-1,0 1 0,0 0 0,0-1 0,0 1 1,0 0-1,0 0 0,0 0 0,0 0 0,0 0 0,0 0 1,1 1-1,-1-1 0,0 1 0,1-1 0,-1 1 1,1 0-1,0-1 0,-1 1 0,1 0 0,-2 3 1,-20 54 329,19-45-129,2 9-69,1 0 0,0 1 1,5 36-1,-2-47-125,-1-2 59,1-1 0,5 14 0,37 115 481,-22-76-316,10 31-10,-28-81-176,9 20 0,-5-16-49,17 43 282,34 80 145,-41-100-420,-11-22 52,25 84 32,-26-80-52,18 92 20,-20-91-60,15 132 96,-17-115-108,-2-34-7,1 2-23,0 0-1,-1 0 1,0 0 0,0 0-1,-1-1 1,0 1-1,-1 0 1,-3 13 0,-5-8-349,-2-1-3805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13000,'-93'19'1959,"-23"5"-2646,96-21-6923,47-7 5716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11832,'0'0'5599,"-1"6"-5019,-2 1-497,2-4-45,0 1-1,0 0 1,0-1 0,0 1 0,0 7 0,-8 61 174,4-16-79,-1-10-120,5-42-15,-1 21-307,-2 0-1,-1 0 1,-8 25-1,13-49 269,0-1-1,0 1 0,-1-1 0,1 0 0,0 1 0,0-1 0,0 1 1,-1-1-1,1 1 0,0-1 0,-1 0 0,1 1 0,0-1 0,-1 0 0,1 1 1,0-1-1,-1 0 0,1 0 0,-1 1 0,1-1 0,-1 0 0,1 0 1,0 0-1,-1 1 0,1-1 0,-1 0 0,1 0 0,-1 0 0,1 0 0,-1 0 1,1 0-1,-1 0 0,1 0 0,-1 0 0,1 0 0,-1 0 0,1-1 1,-1 1-1,1 0 0,-1 0 0,1 0 0,0 0 0,-1-1 0,1 1 1,-1 0-1,1-1 0,0 1 0,-1 0 0,1-1 0,0 1 0,-1 0 0,1-1 1,0 1-1,0-1 0,-1 1 0,1 0 0,0-1 0,0 1 0,-1-1 1,-3-11-642,-1 0 1,-2-13 0,-6-22-7991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13000,'4'17'115,"4"28"1186,1 47 295,-8-68-697,2 117 279,-3-111-692,-5 119 110,2-116-534,-24 145 31,21-144-20,-21 100 14,19-90-99,6-32 11,0 1-567,1 0 0,-1 14 0,0-33-1668,2 6 2113,0-1 1,0 1-1,-1 0 0,1-1 1,0 1-1,0-1 1,0 1-1,0 0 0,0-1 1,0 1-1,0-1 1,0 1-1,1-1 0,-1 1 1,0 0-1,0-1 0,0 1 1,0 0-1,0-1 1,1 1-1,-1-1 0,0 1 1,0 0-1,1-1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184 132 10848,'5'1'6603,"-2"0"-6735,1 1 163,-1 0-1,0 0 0,0 0 1,0 1-1,-1-1 0,4 5 0,5 5 89,0 2-1,14 22 0,17 43 133,-41-78-248,-1 0 0,1-1 0,-1 1 1,1-1-1,-1 1 0,1-1 0,0 1 0,-1-1 1,1 1-1,0-1 0,-1 1 0,1-1 0,0 0 1,-1 0-1,1 1 0,0-1 0,0 0 0,-1 0 1,1 0-1,0 0 0,0 0 0,0 0 0,-1 0 1,1 0-1,0 0 0,0 0 0,-1 0 0,1 0 1,1-1-1,0-3-29,0 0-1,0 0 1,0 0 0,-1 0-1,0 0 1,1 0 0,0-9 0,1-26-107,-4 26 59,0 1-1,-4-24 1,2 20 46,1 5-37,0 1 0,0-1 0,-7-17 0,4 16 28,4 7-2,-1 1-1,0-1 1,0 0-1,-1 1 1,1-1-1,-1 1 1,0 0-1,-4-5 1,4 5 18,1 2 9,0 0-1,0 0 1,0 1-1,0-1 1,0 0-1,0 1 0,0 0 1,-1-1-1,1 1 1,-1 0-1,1 0 1,-1 0-1,1 1 1,-5-2-1,4 2 4,2-1 5,-1 1-1,1 0 1,0-1 0,-1 1 0,1 0 0,-1 0 0,1 0-1,0 0 1,-1 0 0,1 0 0,-1 0 0,1 1-1,-3 0 1,-1 0-4,-1 1 6,1-1 1,0 1-1,-6 3 0,2 0 4,1 0-1,0 1 0,0 0 0,-8 8 0,15-14 0,-8 9 13,1-1 0,0 2-1,0-1 1,1 1 0,-7 12-1,8-11 13,-7 10 163,-17 36 0,22-40-136,2-1 193,-15 69 114,19-69-40,7 66 120,-1-66-160,-3-10-174,2 3-30,-1-1 0,1 1-1,1-1 1,-1 0 0,1 1 0,1-2 0,5 9-1,-1-3 101,1-1 0,0-1 0,1 1 0,0-2 0,1 1 0,24 15 0,-32-24-122,0 1 0,0-1 0,0-1-1,1 1 1,-1 0 0,1-1 0,0 0 0,7 1-1,-2-2 85,1-1 1,0 0-1,0 0 0,15-5 0,-19 3-7,-1-1-99,4-2-13,-3 3-72,0-3-267,-26 6-1372,16 0 1422,0 0-1,0-1 0,0 1 0,0-1 1,0 1-1,0-1 0,0 0 1,0 0-1,1 0 0,-1 0 0,0 0 1,0-1-1,1 1 0,-1-1 1,1 0-1,0 0 0,-1 0 0,1 0 1,-3-4-1,-14-11-9702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15152,'0'0'0,"-2"1"0,-4 4 1415,-8-5 9,-3-2-1424,-13-1-13375,60 6 13375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18 8968,'-7'2'4000,"7"-3"-3787,-1 1-1,1-1 1,-1 1 0,1-1 0,-1 1 0,0-1-1,1 1 1,-1-1 0,0 1 0,1 0 0,-1 0-1,-1-1 1,-38-10-775,13 8 3127,26 3-2317,-3 7 852,4-7-1048,0 0-1,0 1 1,0-1 0,0 1 0,0-1 0,-1 1-1,1-1 1,0 0 0,0 1 0,-1-1 0,1 0 0,0 1-1,-1-1 1,1 0 0,0 1 0,-1-1 0,1 0-1,0 0 1,-1 1 0,1-1 0,-1 0 0,-12 5 328,6-2-188,5-2-127,0 0 21,0 0 0,-1 0 0,1 1 0,0-1 0,0 0 1,-2 3-1,3-3-64,0 0 1,0 0-1,1 0 1,-1 1-1,1-1 1,-1 0-1,1 0 1,-1 0-1,1 1 1,0-1-1,-1 0 1,1 0-1,0 1 1,0-1-1,0 3 1,-1 3 69,0 0 0,0 0 0,-1 0 0,-2 8 0,2-9-55,0 0-1,0 0 0,1 1 0,0 6 0,1-11-25,0 0 0,0 0 0,1 0 1,-1 0-1,1 0 0,0 0 0,-1 0 0,1 0 0,0 0 0,0-1 0,2 3 1,0 1 35,39 56 241,-10-16-208,12 17 146,-41-58-181,1-1 0,-1 1 0,1-1 0,0 0 0,0-1 0,0 1 0,8 3 0,-8-3-36,8 2 201,19 8 0,-7-3 7,-21-9-179,0 0 0,0 0 0,0 0 1,1-1-1,-1 1 0,0-1 0,0 0 0,1 0 0,-1 0 0,0 0 0,1 0 0,-1-1 0,6-1 0,-5 1 64,4-2-54,0 0 1,-1 0-1,13-8 1,-4 3-26,-3 2-148,0 0 0,1 1 0,25-6 0,-20 10-999,-18 1 1039,-1 0-1,1-1 0,-1 1 1,0-1-1,1 1 0,-1-1 1,0 1-1,0-1 0,1 0 1,-1 1-1,0-1 1,0 1-1,0-1 0,0 1 1,1-1-1,-1 0 0,0 1 1,0-1-1,0 1 0,0-1 1,0 0-1,-1 1 0,1-2 1,0-3-2421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7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38 11832,'-8'-37'2400,"5"45"-1940,1-1-256,-3 20 908,2-1 112,0 36 1,6-19-811,5 141 461,-5-21-246,7 30-374,-5-125-206,5 70-673,-10-136 487,0 0-1,0-1 1,0 1-1,0 0 1,1-1-1,-1 1 1,1 0-1,-1-1 1,1 1-1,-1-1 1,1 1-1,2 2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1234 41 13272,'-11'1'242,"3"0"295,-1 1 1,1-2-1,-1 1 0,-12-2 1,20 0-424,0 1 0,0-1 0,0 1 0,0-1 0,0 0 0,0 1 0,0-1 0,0 0 0,1 0 0,-1 0 0,0 1 0,0-1 0,1 0 0,-1 0 1,1 0-1,-1-2 0,-4-3 344,2 4-447,0-1 0,0 1-1,0 0 1,0 0 0,-1 0 0,1 0-1,-1 1 1,1 0 0,-1-1 0,0 1-1,0 0 1,1 1 0,-1-1 0,-7 0-1,-8 1 119,-31 2-1,37-1-63,-49 4 213,-42 2 9,81-6-94,-99 5 70,96-6-108,-107 4 58,106-4-100,-105 6 37,107-5-82,-158 11 165,134-5-220,31-5-54,2 0-142,0 0 1,0 1 0,1 1-1,-25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1390 14 11296,'-8'-3'428,"-1"0"0,0 1 0,0 0 0,1 0 0,-2 1 0,1 1 0,-13 0 0,-107 6 1194,91-2-913,-63 14 0,48-8-514,-12 0 121,31-4-157,-141 26 262,135-26-318,-57 8 806,-26-12-514,3 0 93,116-1-435,0-1 0,-1 0 0,1 0 0,0 0 0,0 0 0,-7-2 0,-2-1 3,-60-8 61,36 4 18,-70-2-1,97 8-24,0 0-1,-13-3 0,1 1-855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9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 12280,'-4'11'421,"1"0"0,1 0 1,-1 0-1,0 16 1,2 36 2226,1-56-2545,-2 122 1214,3-2-1082,1-94-182,5 184 35,-5-167 34,3 225 48,-5-219-70,-8 207 32,6-216-72,-4 52 0,-3-1-48,0 13-169,9-109 32,0 0-1,-1 0 1,1 0 0,0-1-1,0 1 1,0 0 0,0 0-1,1 0 1,-1 0 0,1 3-1,1 0-68,-2-4 93,0-1 87,0 1 1,0-1 0,0 0-1,0 0 1,0 0 0,0 1-1,0-1 1,0 0 0,0 0-1,0 0 1,0 1 0,0-1-1,0 0 1,0 0 0,0 0-1,0 1 1,0-1 0,0 0-1,0 0 1,0 0 0,0 0-1,1 1 1,-1-1 0,0 0-1,0 0 1,0 0 0,0 0-1,0 0 1,1 0 0,-1 1-1,0-1 1,0 0 0,0 0-1,0 0 1,1 0 0,-1 0-1,0 0 1,0 0 0,0 0-1,0 0 1,1 0 0,-1 0-1,0 0 1,0 0 0,0 0-1,1 0 1,-1 0 0,0 0-1,0 0 1,0 0 0,1 0-1,-1 0 1,0 0 0,0 0-1,0 0 1,1 0-1,11-10-357,15-16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0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76 9776,'-12'34'1352,"12"-39"-1076,1-7 408,0 0 1,1 0 0,4-15-1,-6 26-667,0 1 1,0 0-1,1-1 0,-1 1 1,0 0-1,1-1 0,-1 1 0,0 0 1,1-1-1,-1 1 0,0 0 0,1 0 1,-1 0-1,1-1 0,-1 1 0,0 0 1,1 0-1,-1 0 0,1 0 0,-1 0 1,1-1-1,-1 1 0,0 0 1,1 0-1,-1 0 0,1 0 0,-1 1 1,1-1-1,-1 0 0,1 0 0,-1 0 1,0 0-1,1 0 0,-1 0 0,1 1 1,-1-1-1,0 0 0,1 0 0,0 1 1,2 1 109,1 0 1,-1 1 0,7 4 0,33 33 380,11 18 225,-39-41-669,-2 0 184,48 83 109,-48-77-84,51 106 78,-50-100-238,65 135 71,-64-133 58,59 112 212,-67-131-436,9 19 557,20 29 0,-36-59-560,0-1 0,1 1 0,-1-1 0,0 1 0,0-1 0,1 1 0,-1-1 0,0 1 0,1-1 0,-1 0 0,1 1-1,-1-1 1,1 0 0,-1 1 0,0-1 0,1 0 0,-1 1 0,1-1 0,0 0 0,-1 0 0,1 0 0,-1 1 0,1-1-1,-1 0 1,1 0 0,-1 0 0,1 0 0,-1 0 0,1 0 0,0 0 0,0 0 0,0-1-1,1 0-1,-1-1 1,0 1 0,1 0-1,-1-1 1,0 1 0,0 0-1,2-4 1,1-2 41,40-70 46,-32 54-94,3-9 28,-10 20-30,13-32-1,18-54 10,-28 78 54,37-85 22,-36 83-68,40-81 12,-14 37 6,-2 4 52,-11 21-27,42-86 152,-33 65-15,-31 62-199,1 0-1,-1 1 0,1-1 0,-1 0 0,1 0 1,-1 0-1,0 1 0,1-1 0,-1 0 1,1 0-1,-1 1 0,0-1 0,1 0 0,-1 1 1,0-1-1,0 0 0,1 1 0,-1-1 1,0 0-1,1 1 0,8 17 5,-5-7-4,-1 1 0,4 22 1,-4-19 2,12 72 10,5 74 0,-17-127-10,22 176 4,-19-164-4,17 199 6,-18-196 8,24 183 28,-23-187 74,22 171 47,-23-177-74,18 157 159,-19-174-190,0 1-83,-1 0 1,0 24-1,-3-51-227,0 0-1,1 0 1,-1 0 0,3-6-1,-1 1 126,-2 8 70,0 1 1,0-1-1,0 0 1,1 0-1,-1 0 1,0 0-1,1 1 1,-1-1-1,0 0 0,1 0 1,0-1-1,45-69-722,-31 48-1735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467 1 13896,'-2'9'190,"-2"18"1308,-5 48 372,-4 3 27,1-11-1121,-10 67-109,16-100-654,-31 199 6,29-182-4,-12 74 3,-7 31-14,-1 4-4,-3 0 0,-36 103 2,54-219 4,-18 61 1,-5 11-6,-24 65-207,21-74-1529,38-99 1407,3-9 301,8-9-1052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 12464,'-2'43'210,"2"-39"50,0-1 0,0 1-1,0-1 1,1 1-1,-1-1 1,1 1 0,0-1-1,0 0 1,1 1 0,-1-1-1,1 0 1,-1 0 0,4 4-1,0 2 139,15 30 334,17 46-104,-28-65-368,40 91 103,-36-81-108,71 166 101,-64-153-130,94 166 66,-90-168-190,89 154 66,-92-157 38,73 142 49,-78-147-222,53 102 9,-56-112-34,-4-10-19,50 76-154,14-1-930,-72-85 1007,1 0 0,0 0 1,-1 0-1,0 0 0,0 0 0,0 0 0,0 0 1,0 0-1,-1 0 0,1 1 0,-1 5 0,0-4-67,4 41-1984,-6-39 1933,-27 36-1897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315 0 14704,'-52'17'1505,"-7"4"157,55-19-1442,0-1 0,-1 1 0,1-1 0,0 0 0,-7 1 0,0 0-20,-26 4-46,4-2-1324,-39-1 0,70-3 1115,0 0 0,1 0 0,-1 0 0,1 0 0,-1-1 0,1 1 0,-1 0 1,0-1-1,-2-1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654 25 12640,'33'32'1600,"-53"-36"-737,-35-12 0,52 16-813,-23-9 915,-47-8 0,60 15-853,-4-1 45,1 1 0,-1 0 1,0 1-1,0 1 0,1 0 0,-30 6 0,36-2-84,-22 19 103,-35 33 0,57-47-150,-18 20 238,-55 79 520,59-72-708,16-20 72,-29 74 60,30-71-80,-20 85 53,23-83-68,-9 86 43,12-86-54,10 83 46,-5-83-40,42 143 158,-33-117-232,-6-29 74,6 7-45,0-1 0,2 0 0,27 32 0,-34-47-53,-3-4 4,-1 0 1,1-1-1,0 0 1,11 7-1,52 27 78,-53-33 8,5-2-66,1 0 1,0-1-1,-1-1 0,32-3 0,-9-5-21,-25 2 29,24-11 3,-27 9-40,19-11 1,14-16-1,-1-7-4,-26 17-3,30-42 0,-40 47-16,36-81-9,-40 79-18,15-88-15,-21 87 6,0-16-178,-4-47 0,-5 21-477,-2 9-3258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3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664 1 10936,'0'0'1016,"3"9"-170,14 42 37,4 17-83,16 69 335,-1-16-830,-27-94 62,35 117 144,-33-108-151,48 187 162,-47-176-76,38 171 161,-42-174-254,23 177 125,-27-179-212,8 165 92,-11-166-172,-10 170 58,5-168-144,-21 172 46,19-172-18,-39 155 34,34-161-140,-58 136 36,67-168-30,0 0 0,-1 0 0,1 0 0,-6 5 0,-41 55 112,-6-8-94,53-55-32,-1 1 1,0 0 0,0-1-1,0 0 1,-6 4 0,9-6-15,-63 32 92,-2-9-39,65-23-53,-4 1 35,0 0-1,0 0 1,0 0 0,-6 0-1,10-1-34,-65 2 174,-1-8-98,66 6-76,-26-4 206,-92-36 69,95 29-142,-82-66 51,88 63-62,-44-49 108,-1-7 25,58 66-389,-1-1 63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4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89 15152,'0'0'6677,"6"-1"-6491,77-7-58,64-7 176,-117 12-142,383-14 159,-211 9 100,-55-3 67,-138 10-753,93-11 776,-53-1-4501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6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1160 744 12280,'4'1'4211,"2"0"-3975,8 2 170,-6-4-341,-1 1 0,13-4-1,-14 4-64,21-8 0,-10 1 0,-3-1 0,-12 6 8,0 1-1,-1-1 1,1 0-1,-1 0 1,1 0-1,-1 0 1,0 0-1,0-1 1,0 1-1,0 0 1,0-1-1,0 1 1,0 0-1,-1-1 0,0 1 1,1-1-1,-1 1 1,0-1-1,0-2 1,0-4 37,-1 0 0,0 0 1,-4-14-1,-4-13 178,-12-37-1,-10-17-41,21 64-154,2 6 95,-47-80 39,42 81-106,-57-72 37,34 50 101,25 31-166,2 0-11,-27-23 54,21 20-21,-2 1 0,0 1 0,-26-14 0,34 20-40,6 4-6,0 0 0,1 0 1,-1 0-1,0 0 0,0 0 0,0 0 0,0 1 1,-4-1-1,-7 0 31,-1 1 1,0 1-1,1 0 1,-1 1-1,-22 5 0,29-5-19,-28 11 71,31-11-57,-133 60 448,97-40-426,25-12 35,-58 50 25,60-47-78,-49 69 27,33-37 121,-18 29-78,-2 14-19,40-70 16,-30 74 31,33-72-76,-30 97 27,29-90-22,-34 128 23,34-124-30,-22 113 31,24-116 16,-20 104 31,23-104-78,-2 131 23,7-127-16,25 120 14,-20-123-68,112 383 18,-74-288 73,-35-100-80,2 4 71,57 114 56,-52-114 24,80 107 65,-95-132-214,0 0 0,1 0 0,-1 0 0,1-1 0,-1 1 0,6 3 0,54 38 115,4-9-85,-63-34-33,0 1 0,0-1 1,0 0-1,0 0 0,0 0 0,6 1 0,10 1 41,29 2 0,-27-5-28,26-4 0,-42 4 16,0-1 0,0 0 0,7-2 0,12-4 8,-1 0 0,0-2 0,-1-1 1,29-16-1,26-27 3,-47 31-40,-17 13-12,22-18-192,-8 8 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5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2287 742 12552,'-88'47'2790,"84"-45"-2571,0 0-1,0 0 0,0-1 0,0 1 1,-8 1-1,-1 0-15,-1 2-89,-22 5 454,-101 14 274,120-22-818,-28 3 252,-49 0 52,-45-5 498,29-1-582,-36-4 280,-17 0 5,144 5-501,-29 1 77,-116 9 262,144-8-348,-26 2 53,-99 1 57,129-5-124,6 0 14,0 1-1,-13 2 1,-122 17 140,83-11-36,-86 19 207,132-25-315,6-1 11,1 0 0,-14 5-1,-2 3 46,1 1-1,-41 24 0,54-28-59,5-3 5,0 0 1,0 1 0,-6 5-1,-11 12 75,-38 44 0,52-55-83,6-7 3,0 1 0,0-1 0,0 1 0,0-1 0,-2 8 0,-30 63 64,32-70-60,1 0 1,0 0-1,0 1 1,1-1-1,-2 7 1,1 3-2,-3-1-6,3-6 9,0-1-1,1 1 1,-2 8-1,-4 126 99,10-78-94,8 45 2,-9-87 10,19 157 37,-11-106-28,10 36 2,-15-83-24,10 50 0,6 19-16,-10-37-4,19 74-6,-22-100 4,23 89-6,9 40-22,-25-90 20,-3-23 4,2 7 4,10 18 1,-24-70 0,1-1 1,0 1-1,0-1 0,1 1 0,-1-1 1,0 1-1,1-1 0,3 4 1,0 1-1,0-1 1,-4-4-1,1 0 0,-1 0 1,1 0-1,0 0 0,0 0 0,0 0 0,3 2 1,8 4-1,-1 0 0,17 7 0,-19-10-1,1 0 1,-1 0 0,12 9-1,10 6-15,71 42-21,-92-55 37,14 7-80,-15-9 44,11 5 8,29 11 1,-13-12 20,-4-3 6,12 3 2,4 2 0,5 3 2,2 4 3,1 4-2,0 6 2,-1 1-2,-3 1 2,-2 1-2,3-2 2,2-4-4,6-6-1,7-3 0,93 7 3,-131-19 10,120 13 5,-120-14-10,128 20 8,-127-18-8,126 22 10,-127-21 4,113 23 11,-115-24-20,124 26 5,-121-25-10,122 20 12,-124-21 8,112 22 13,-112-21-28,125 26 10,-123-25 10,131 23 11,-132-25-24,118 20 0,-119-20-40,125 13-22,-124-16-50,118 10-27,-121-11 54,-9 0 32,105 1-88,31-17-76,-107 4 176,-26 7-33,120-24-20,-112 21 20,119-29-20,-119 29 20,113-21-42,-117 24-62,144-18-212,-100 17 210,36-1 4,-80 6 98,141 2-9,-132 0 60,52 5 1,17 4 4,32 14 2,-56-8 10,195 49 18,-244-56-28,3 1 4,1-2 0,43 6 0,-14-5-4,134 23-38,-7 12 10,-118-32 31,-18-4 1,-33-4 4,0 0 25,1-1-1,44 1 0,35-5 146,180-24-1,-261 20-162,100-9 191,19 11-161,151 17 0,-253-11-40,-4 2-2,-13-4 15,0 0 0,39-3 0,-33 0-5,144-9 90,6-13-23,-162 20-75,94-24 76,-12 0-17,54-15 96,-40 13-87,-89 23-20,90-19 15,-86 20-46,137-25 11,-131 23-20,45-8 1,11-6-12,52-27-3,-119 39-6,-8 2 3,-1 1 1,0 0 0,0-1 0,-1-1 0,0 0 0,13-12 0,46-53-13,-54 53-16,73-113-6,-72 105 20,52-107-2,-57 108 8,57-102 1,-45 79 3,-2-1 0,25-88 0,-11 28-43,-20 51 31,12-36-2,-23 74-12,12-101-10,-14 98 26,4-37 3,1-16 12,1-8 3,-3-4 2,5-280 42,-11 305-34,0 16-3,-3-11-4,-11-109 3,3 54 1,7 64-4,-3-4 2,0-3-2,-48-224 3,42 229-6,-3-7 0,-3-5 0,-5-2 0,-7-4 0,-2 6 0,-2 2 0,-56-76 0,66 103 0,3 7 0,3 11 2,-36-28-1,39 35 12,-77-36 5,71 39-10,-101-22 8,94 25-8,-153-15 8,144 17-10,-153 6 6,152-1 8,-57 5 9,-131 27 0,-6 39 83,76-17-39,122-44-20,-161 43 31,154-45 16,-179 36 31,176-38-78,-179 26 43,178-28 66,-189 17 39,188-19-188,-182 12 21,183-14 52,-188 10 24,189-10-84,-165 10 14,169-9 2,-161 11 16,162-11-38,-156 11 19,158-11 34,-147 10 19,148-11-70,-147 7 24,148-7 36,-137 4 24,140-5-84,-126 3 16,127-4 4,-137 0 16,135 0-38,-130 0 11,133 0 4,-118-6 15,119 5-30,-126-3 11,125 3 2,-116 2 11,119 1-24,3-1-9,-100 13 12,-60 16 57,104-15-72,12-1-3,11-2-4,-70 16 9,18-7 10,85-16 8,-132 21 20,125-21-2,-114 17 14,117-18-38,-132 13 104,53-6-26,88-10-78,-90-1 11,43-3-9,38 1-1,-31 2-1,-10 3 12,-20 1-26,79-3-7,-168 12 20,2 7 17,106-13-66,-27 4-72,78-7-272,6-1 135,-84 23-960,70-18 723,-24 7-3309,16-4-7201,85-25 8266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2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2164 12728,'0'0'156,"0"-1"0,-1 0 1,1 0-1,0 0 0,-1 0 1,1 1-1,0-1 0,-1 0 1,1 0-1,-1 1 0,0-2 0,0 2-64,1-1-1,0 1 0,-1 0 0,1 0 0,0-1 0,-1 1 0,1 0 0,0-1 0,0 1 0,-1 0 0,1-1 0,0 1 0,0-1 0,0 1 0,0 0 0,0-1 0,-1 1 0,1-1 0,0 1 0,0-1 0,0 1 0,0 0 0,0-1 0,0 1 0,0-1 0,0 1 0,0-1 0,1 1 0,-1 0 0,0-1 0,0 1 0,1-1 0,0 0-122,1 1-1,0 0 0,0 0 0,0 0 0,0 0 1,-1 1-1,1-1 0,0 0 0,0 1 0,0 0 1,3 1-1,-4-2 56,100 19-91,2-4 111,-94-13-40,19-1 14,81-8 84,-73 3-92,4-1-5,2 0-4,148-5-58,-125 10-30,-6 0 15,101 7-109,-107-7 162,48 4 7,-37-2-28,-4-1-4,39 0 0,-37 1 4,-45-2 38,21 1-16,118 12 64,-151-13 33,0 1 1,1-1 0,-1 0-1,10-2 1,1 0-18,42-2 66,76-5 428,-80 9-432,74-1 124,-81 2-98,64 4 104,-63-5-218,40 0 12,8-2 156,-88 1-192,119-7 106,-88 6-108,2 0-5,1 0-4,149-15-13,-75 4-38,37-2 26,-100 9 8,105-1-52,-141 6 63,29-3-50,54-8-25,-31 6-220,-7 0 102,67-4-198,-87 5 362,-26 2 69,-1 0 0,0-1 1,18-7-1,-30 9 11,0 0 0,0 0 0,0 0 0,-1 0 0,1 0 1,-1-1-1,1 0 0,-1 1 0,0-1 0,2-3 0,0 1-24,-3 3-15,1 1-1,-1-1 1,0 0-1,0 0 0,0 0 1,1 0-1,-2 0 0,1 0 1,0 0-1,1-4 0,0-2 4,9-31 94,-2-11 13,3-68 0,-8 56-104,-3 6-10,-1 1 2,-1-1-4,-4-48-2,5 84-4,9-152-41,-2 101-6,14-76-209,-18 133 245,7-27-105,28-82-221,-33 108 327,5-26-124,9-113-123,-18 99 250,-7-38 18,6 87 2,-1 1-1,1-1 1,-1 0 0,0 1-1,-2-6 1,-1-2-1,1-1 0,1 6 33,0 0-1,-6-13 0,-5-11 91,-30-50-1,30 61-90,-1 1-1,-1 0 1,-1 1 0,-1 0-1,0 2 1,-1 0 0,-1 1-1,-1 1 1,0 0 0,-29-14-1,32 21 75,-25-8 0,31 12-91,-4 0 78,-74-11 40,54 12-23,-42 1-1,61 2-86,-7 0 143,-99 8 62,96-5-102,-117 10 50,109-11-70,-240 2 103,73-1-32,149-2-133,-1 1 115,-66-6 0,-109-16 61,132 12 21,17 4-30,-136 10 1,91-1 94,-7-6-66,99 0-212,-59 1 2,-140 0 39,6 2 28,202-2-49,-235 18 45,217-16-64,-56-6 0,79 3-26,-5 1 10,-41 5 1,21-1-20,10-3 4,1 3 1,-57 11 0,87-14-3,-1 0-1,1-1 1,0 1-1,0-1 1,-1 0-1,1 1 1,0-1-1,-5-1 1,-3 1 1,-78 0 9,81 0-11,0 0 0,0 0 1,0 0-1,0 1 0,0 0 1,0 1-1,0 0 0,0 0 0,-7 3 1,-2 0 0,13-5-2,0 1-1,0 0 1,0 0-1,1 0 1,-6 2-1,-23 13-10,11-7 3,15-5-3,0-1 0,0 1-1,0 0 1,0 1 0,-8 9 0,-3 3-36,13-15 16,0 1-1,1 0 0,0 0 1,0 0-1,0 1 1,-3 6-1,1-4 20,-2 4-6,1 0 0,-7 17 0,7-15 8,-13 31-40,-22 84 1,25-73 42,1-8 6,-9 56 3,19-82 12,-10 84 25,-7 114 214,19-11-81,2-190-142,0 37-8,0-31 30,33 335 75,-17-227 16,18 46 144,-31-159-276,-3-13-97,1-1-1,-1 1 1,1-1 0,3 8 0,-4-12 65,0 1 0,0-1 1,0 1-1,0-1 1,0 0-1,1 1 0,-1-1 1,0 1-1,0-1 1,1 1-1,-1-1 0,0 0 1,1 1-1,-1-1 1,0 0-1,1 1 0,-1-1 1,0 0-1,1 0 1,-1 1-1,1-1 0,-1 0 1,1 0-1,-1 0 0,1 0 1,0 1-1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1 823 12728,'0'0'7783,"3"-6"-7523,1-2-218,13-19 232,57-102 374,-26 23-232,-10 30-268,-35 69-138,1 0 0,0 0 0,7-10 0,-1 4-3,-1-1-2,-5 7 9,1 0 1,-1 1-1,9-9 1,41-49 51,-44 51-55,2 1 0,-1 1 0,17-12-1,-15 12-6,5-4 6,1 1-1,25-15 1,-30 21-8,34-21 14,-31 20-12,41-20-2,5 3-2,1 5 0,-45 15 0,94-23-6,-59 18 4,16 3 4,21 5 3,17 6-2,79 7 21,-155-6 62,119 25 30,-121-21-56,121 38 24,-121-35-22,111 48 20,-115-47-60,-12-5-10,110 62 56,-6 17 177,-74-45-42,42 53 310,-77-84-492,12 18 59,33 57 256,-34-53-248,-9-11-39,27 45 29,-38-65-101,0 0 1,1-1-1,-1 1 0,0-1 1,1 1-1,-1 0 0,0-1 1,1 1-1,-1-1 0,1 1 1,0-1-1,-1 1 0,1-1 1,-1 1-1,1-1 0,-1 0 1,1 1-1,0-1 1,-1 0-1,1 1 0,0-1 1,0 0-1,-1 0 0,1 0 1,0 0-1,-1 0 0,1 0 1,0 0-1,0 0 0,-1 0 1,1 0-1,0 0 0,-1 0 1,1 0-1,0-1 0,-1 1 1,2-1-1,1-1-259,1 0 0,-1-1 0,0 0-1,-1 1 1,1-1 0,2-4 0,-3 5 85,8-10-872,5-7-10985,-29 36 9508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69 1264,'-4'65'317,"5"-60"1646,0-6-1288,2-7-139,17-75 5309,-17 72-4950,-1 3 83,0 1 0,1-13 0,4 39 691,41 216 1360,-32-150-2397,6 15 316,-13-63-857,-3-12 262,20 105 115,-21-105-246,29 179 468,-32-197-670,-2-1 0,1 0-1,-1 1 1,0-1 0,0 1 0,-2 11-1,1-12-1,0-3 4,0 0 0,1 0-1,-1-1 1,0 1-1,0 0 1,-1 0 0,1-1-1,0 1 1,-1-1 0,0 1-1,-3 3 1,3-3-7,-1 0-5,1-1 0,0 0-1,-1 0 1,0 0 0,1 0 0,-1 0 0,0 0 0,0-1-1,0 1 1,0-1 0,-6 2 0,4-1 1,-4 1 16,0 0 0,0 0 0,0 0-1,-18 2 1,-5 0 91,-76 11 32,83-13-2,-107 15 53,105-15-106,-107 13 59,110-13 26,11-1-133,-165 28 313,176-30-370,0 1 1,0-1-1,1 1 1,-1-1-1,0 1 1,1 0-1,-1 0 0,1-1 1,-1 1-1,1 0 1,-1 0-1,1 1 1,0-1-1,-1 0 1,1 0-1,0 1 0,0-1 1,0 1-1,0-1 1,0 1-1,0-1 1,1 1-1,-2 2 1,2-4-12,0 1 1,0-1-1,-1 0 1,1 0-1,0 0 1,0 1 0,0-1-1,0 0 1,0 0-1,0 0 1,0 1-1,0-1 1,0 0 0,0 0-1,0 1 1,0-1-1,0 0 1,0 0-1,0 0 1,1 1 0,-1-1-1,0 0 1,0 0-1,0 0 1,0 1-1,0-1 1,0 0 0,0 0-1,1 0 1,-1 1-1,5 5-156,0 0 0,1 0 0,0 0 0,10 8 0,-15-14 140,-1 1 0,1-1 0,-1 1 1,1-1-1,-1 0 0,1 1 0,0-1 0,-1 0 0,1 1 0,-1-1 0,1 0 1,0 0-1,-1 0 0,1 0 0,0 1 0,0-1 0,16 0-229,0 0 0,17-3 0,-13 2-2457,20-1-7467,-96 4 7654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1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54 13448,'-2'-5'664,"0"-1"0,0 1 0,-4-8 0,-5-12 1774,23 32-1405,-7-4-959,-2-1-46,-1-1 0,-1 0 0,1 1 0,0 0 0,0-1 0,0 1 0,1 3 0,51 60 202,-41-46-68,57 114 96,-52-96 42,36 82 0,5 17-188,-34-77 150,98 254 110,-100-254-106,76 190 100,-83-207-138,-7-19-125,44 129 258,-36-89-133,-16-60-149,-4-5 28,-3-3-70,1 0-1,-1 0 1,1-1-1,0 0 0,-6-9 1,5 7-22,5 5-8,-1 1 1,0-1 0,0 0 0,1 0-1,-2-3 1,-54-136 62,47 108-2,-22-148 29,29 146-42,6-124 19,1 133-52,9-28 3,-11 48-24,1 0 0,0 0 0,0 0 0,0 1 0,6-9 1,-6 10-2,1 1 1,1 0-1,-1 1 1,0-1-1,1 1 1,0-1 0,-1 1-1,1 1 1,1-1-1,-1 1 1,0-1-1,1 2 1,5-2 0,-10 2-1,0 1 1,1-1 0,-1 1 0,1 0 0,-1 0-1,1-1 1,-1 1 0,1 0 0,1 1 0,25 2 7,40 11 0,-66-14-7,1 1-1,0 0 1,0 0 0,0 1 0,-1-1 0,4 2 0,121 80 11,-123-80-8,-1-1-1,0 1 1,0-1-1,0 1 1,5 6 0,-8-9-4,51 64 25,-6 8-4,-45-72-21,2 5 21,1 0-1,-1 0 0,4 9 1,-6-14-21,21 68 85,-8-2-64,-13-64-18,0 0 0,1 1-1,-1-1 1,0 1 0,0-1-1,0 0 1,-1 4 0,-1 6 9,-6 22 1,5-24-6,-1-1 1,-7 13 0,10-21 4,0 1 0,0 0 1,0-1-1,0 1 0,0 0 1,-3 2-1,-15 12 42,-36 26 0,38-32-32,-5 0-28,0 0 1,-37 11 0,29-13-540,-61 7 0,91-15 499,0 0 0,0 0-1,-1 0 1,1 0 0,0 0-1,0 0 1,-1 0 0,1 0-1,0 0 1,-1 0 0,1 0-1,0 0 1,0 0-1,-1 0 1,1 0 0,0 0-1,0 0 1,-1 0 0,1 0-1,0 0 1,0 0 0,-1 0-1,1-1 1,0 1 0,0 0-1,0 0 1,-1 0 0,1 0-1,0-1 1,0 1 0,0 0-1,5-8-868,16-10 401,6-4-2418,-6 3-6775,-49 44 7291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111 295 12376,'0'0'1392,"-4"-6"-232,-14-26 72,-31-46 1117,32 52-1963,2-4-90,15 30-289,0 0 0,0 0 0,0 0 0,0 0 0,0 0-1,0 0 1,0-1 0,0 1 0,0 0 0,0 0 0,0 0-1,0 0 1,-1 0 0,1 0 0,0-1 0,0 1 0,0 0-1,0 0 1,0 0 0,0 0 0,0 0 0,-1 0 0,1 0-1,0 0 1,0 0 0,0 0 0,0 0 0,0 0 0,0 0-1,-1 0 1,1 0 0,0 0 0,0 0 0,0 0 0,0 0-1,0 0 1,-1 0 0,1 0 0,0 0 0,0 0 0,0 0-1,0 0 1,0 0 0,-1 0 0,1 0 0,0 0 0,0 0-1,0 0 1,0 0 0,-1 1 8,1-1 0,0 1 0,0-1 0,0 1 0,-1-1 0,1 1-1,0-1 1,0 1 0,0-1 0,0 1 0,0-1 0,0 1 0,0-1 0,0 1 0,0-1 0,0 1 0,0-1 0,0 1-1,0 0 1,3 15 186,0-2-17,6 21 1,18 43 168,13 17 282,-29-73-570,8 20 244,2-2 1,51 74-1,-63-99-195,-6-10-78,0 0 1,0 0 0,1-1 0,-1 1-1,5 3 1,-7-7-27,1 0 1,-1 0-1,0 0 0,0 0 1,0-1-1,1 1 0,-1 0 1,0-1-1,1 1 0,-1-1 1,1 0-1,-1 1 0,0-1 0,1 0 1,-1 0-1,1 0 0,-1 0 1,1 0-1,-1 0 0,1 0 1,-1-1-1,0 1 0,1 0 1,1-2-1,3 0 8,0-1-1,-1 0 1,1 0 0,-1-1 0,0 0-1,0 0 1,0 0 0,-1 0 0,1-1-1,5-8 1,-4 5 1,0-1-1,-1 0 1,0 0-1,0 0 1,3-10 0,-5 4-11,-3-82 5,-3 75-18,-26-98-2,21 96-18,-31-95-6,32 97 6,2 7 14,-1-2 4,1 1 0,-17-31 0,14 35 5,4 10 2,2 4 0,5 9 0,3 6 12,1-2 0,1 1-1,1-1 1,15 20 0,4 1 3,-15-21 31,96 91 25,-98-96-73,-8-7-34,1 0 1,-1 0 0,1 0-1,0 0 1,8 4-1,49 23-276,-48-26-166,3-3 29,0 0 1,0 0 0,1-2 0,25-3-1,-35 2 298,-2 1-137,0 0 0,-1-1 0,9-4 1,-2 0-676,0 0 1,-1-1 0,15-12 0,-8 5-9198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7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14880,'6'5'36,"-2"-2"162,-1 1-1,1-1 0,-1 1 1,0 0-1,0 0 1,0 0-1,3 6 0,77 137 3667,-67-116-3489,24 31-1,-27-43-545,33 45-1373,-23-33 149,-23-31 1376,0-1-1,0 1 1,0 0-1,0 0 1,0 0-1,0 0 1,0 0 0,0 0-1,0 0 1,0 0-1,0 0 1,0 0-1,0 0 1,0 0 0,0 0-1,0 0 1,0 0-1,0-1 1,0 1-1,0 0 1,0 0 0,0 0-1,0 0 1,1 0-1,-1 0 1,0 0-1,0 0 1,0 0-1,0 0 1,0 0 0,0 0-1,0 0 1,0 0-1,0 0 1,0 0-1,0 0 1,0 0 0,0 0-1,0 0 1,0 0-1,1 0 1,-1 0-1,0 0 1,0 0-1,0 0 1,0 0 0,0 0-1,0 0 1,0 0-1,0 0 1,0 0-1,0 0 1,0 0 0,0 0-1,0 0 1,0 0-1,0 0 1,0 1-1,0-1 1,1 0-1,-1 0 1,0 0 0,0 0-1,0 0 1,0 0-1,0 0 1,0 0-1,0 0 1,0-6-253,0 1 160,0 2 70,0 0 0,0 1 0,-1-1-1,1 0 1,-1 0 0,0 1 0,-2-6 0,-45-133-2110,4 9-7168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0 466 12280,'0'0'0,"7"24"0,6 14 576,-1-21 0,3-9-576,9-8-1848,9-8 1848,10-16-8,10-10 8,44-24-8208</inkml:trace>
  <inkml:trace contextRef="#ctx0" brushRef="#br0" timeOffset="1">426 1 13000,'47'73'310,"-34"-48"1244,27 61-1,6 17-1009,-25-59 622,92 189 365,-90-187-878,82 166 143,-87-175-736,67 137-76,-49-101-180,-31-65-342,-3-7 398,6 4-112,-7-5 130,1 0-1,-1 0 1,0 0 0,0 0-1,1 0 1,-1 0 0,0-1-1,0 1 1,1 0 0,0-2-1,2 1-290,-1-2 0,1 1-1,-1 0 1,0-1 0,1 1 0,-1-1-1,-1 0 1,4-4 0,6-5-9747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12280,'3'62'1561,"-3"-54"-826,0-4-485,0 1 0,0-1 0,0 1 0,1-1-1,0 0 1,0 1 0,2 6 0,22 62 1049,-18-54-644,42 105 191,-34-91-564,36 74 3,9 14-190,-35-69 91,106 225 73,-105-223-86,98 182 55,-103-198-128,-5-8-45,52 95 50,-36-70-66,-31-51-50,-4-7 9,-16-18-40,-40-39-4,45 46 14,-27-21 4,-13-7 22,43 36 9,-1 0-1,0 1 1,0 0-1,-1 0 1,0 2-1,-17-4 1,29 7 4,-1-1 0,1 1 0,0 0 1,0 0-1,-1 0 0,1 0 0,0 0 0,-1 0 1,1 0-1,0 0 0,-3 1 0,-9 3 33,-1 1 0,1 0-1,-24 14 1,36-19-19,0 1 0,0 0 0,0-1 0,0 1 0,0 0 0,0 0 0,0 0 0,0-1 0,1 1 0,-1 0 0,0 0 0,0 2 0,-8 13 105,1 1 0,-12 35 0,19-50-96,1 0 1,-1 0 0,1 0 0,0 0 0,0 0 0,-1 0-1,2 4 1,1 24 139,11 45 0,-12-71-133,0-1 0,0 0 0,0 0 0,1 1 0,1 2 0,72 116 235,-74-121-272,0 0 1,0 1-1,0-1 1,0 0-1,0 1 0,0-1 1,0 0-1,0 0 1,1 0-1,-1 0 1,0 0-1,1 0 1,1 1-1,-3-2 0,7 3 2,0 1-1,0-1 0,1 0 1,7 2-1,-8-4-14,0 0 1,-1-1-1,1 1 1,12-2-1,-16 1-50,0-1-1,0 1 0,0-1 0,6-1 1,117-49-480,-99 38-282,117-54-203,-101 46-1516,43-20-6992,-200 96 7163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3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177 745 11568,'0'0'8033,"-4"0"-7881,-53 3 272,-4 7 452,39-6-483,2-4 423,19 0-771,1-1-1,-1 1 1,1-1 0,-1 1-1,1-1 1,-1 1 0,1-1-1,0 0 1,-1 1 0,1-1-1,-1 0 1,1 1 0,0-1-1,0 0 1,-1 0 0,1 1-1,0-2 1,0 1-13,-2-6 52,1 0-1,-1 0 1,2-1-1,-1 1 1,1 0 0,0 0-1,1 0 1,0-1-1,2-10 1,-3 15-59,1 0-1,0 1 1,-1-1-1,1 0 1,0 1-1,0-1 1,3-3 0,0-4 5,1 0-11,8-19 200,53-81 92,-32 60-166,24-26-5,-42 58-109,2-5 11,1 2-1,24-21 1,30-22 73,-57 52-60,78-41 19,-74 44-52,84-29 16,-82 32 4,92-19 22,-88 21-18,129-18 20,-123 19-18,126-10 18,-128 12-44,-3 0-3,108 1 88,-82 3-27,0 5-62,-42-6-16,13 2 8,-1 2 0,35 13 0,44 18 23,-79-28-20,109 61 9,-106-55 6,109 74 60,-61-38-15,-70-47-40,1 0 1,0-1-1,0 0 0,8 3 1,-1 0-8,-1 1-12,-5-4-10,-1 0-1,0-1 1,9 4-1,17 6 4,3 0-4,-18-6-5,103 32 58,-107-34-65,0 1 1,0 1-1,-1 0 0,17 11 0,-4 1-251,4 4-86,-27-21 298,1 0 1,-1 0 0,1 0 0,-1 0 0,0 0 0,1 0 0,0-1 0,-1 1 0,1-1 0,-1 1 0,1-1 0,0 1 0,-1-1 0,1 0 0,2 0-1,15 3-3784,-1 1-7809,-42-9 8767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4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 1 11296,'0'0'5975,"2"7"-5655,-1 2-268,0-5-2,0 1 0,0-1-1,0 0 1,0 0 0,1 1 0,2 3-1,25 61 335,87 162 303,-82-169-556,11 20 314,-23-47-354,34 56 10,-46-73-28,39 73 38,-45-84-62,-1 0 0,1 0 0,3 11 1,-2-3-20,0-3-20,-1-1 1,0 1-1,0 0 1,-1 1-1,-1-1 1,2 25-1,-4-35-7,0-1-1,-1 1 1,1-1-1,0 1 1,-1-1-1,1 1 1,-1-1-1,0 0 1,1 1-1,-1-1 1,0 0-1,0 1 1,0-1-1,0 0 1,0 0-1,0 0 1,0 0-1,0 0 1,-1 0-1,1 0 1,0 0-1,-1 0 1,1-1 0,-2 2-1,-4 1 17,0-1 0,0 1 0,-13 2 0,-52 7 200,-9 3-68,19 4 14,39-12-47,-23 6-1,34-10-47,1 1 0,-1 0-1,1 0 1,-21 13 0,18-10-68,0 1-47,-45 33-754,36-24-1616,-14 10-7580,87-63 7531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6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1 320 13000,'21'9'236,"-20"-9"-163,-1 1 1,1-1 0,-1 0 0,1 0-1,-1 0 1,0 1 0,1-1 0,-1 0-1,1 1 1,-1-1 0,0 0 0,1 1-1,-1-1 1,0 1 0,1-1 0,3 5 185,-1 0 0,0 0 0,0 0 0,1 5 0,11 19 895,24 46-6,-29-58-600,57 78 162,-52-75-470,68 80 115,-68-82-22,65 66 445,-39-45-332,-41-39-437,0 0 0,0 1-1,0-1 1,0 0 0,0 0-1,1 0 1,-1 0 0,0 0-1,0 0 1,0 0-1,0 0 1,0 1 0,0-1-1,0 0 1,0 0 0,0 0-1,0 0 1,1 0 0,-1 0-1,0 0 1,0 0 0,0 0-1,0 0 1,0 0 0,0 0-1,0 0 1,1 0-1,-1 0 1,0 0 0,0 0-1,0 0 1,0 0 0,0 0-1,0 0 1,1 0 0,-1 0-1,0 0 1,0 0 0,0 0-1,0 0 1,0 0 0,0 0-1,0 0 1,0 0 0,1 0-1,-1 0 1,0 0-1,0 0 1,0-1 0,0 1-1,0 0 1,0 0 0,0 0-1,0 0 1,0 0 0,0 0-1,0 0 1,0-1 0,1 1-1,-1 0 1,0 0-1,-1-7 103,1 3-54,-8-16 173,4 13-68,-44-90 264,36 73-220,-54-114 54,50 106-200,-78-156 28,77 153-8,-43-112 20,52 123-78,4 7-11,1 0 0,-1-23 0,6 31 2,0 6-13,0-1 0,0 1-1,0 0 1,1 0 0,-1 0-1,1 1 1,0-1 0,5-3 0,0 3-92,16 1-239,0 2 1,1 1 0,30 5-1,-37-4-2967,18 0-7017,-84-5 7785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7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13624,'0'0'6513,"-5"6"-6248,-17 17-169,22-22-78,-1-1 0,0 1-1,0 0 1,1 0 0,-1-1 0,1 1-1,-1 0 1,1 0 0,-1 0 0,1 0 0,-1 1-1,-17 59 283,17-47-80,10 69 74,-5-64-148,31 76 77,-26-77 12,51 58 91,-47-64-126,8 3-70,26 12-1,-46-27-120,0 1-1,0-1 1,1 1-1,-1-1 1,0 1 0,0-1-1,0 0 1,1 1-1,-1-1 1,1 0 0,15 0 33,-1-1 0,30-4 0,-45 5-38,0 0 0,1-1-1,-1 1 1,0 0-1,1-1 1,-1 1 0,0-1-1,0 0 1,0 1 0,2-2-1,13-11 14,-1 1-1,23-26 1,-27 22-11,14-26 1,-2-12-4,-16 31 3,0-1 0,3-25 0,-8 40 0,2-16 91,2-27 0,-4 53-37,40 43 20,17 19-73,-36-41-21,34 28-1,-42-39-27,2 1-236,73 33-154,-89-44 395,0-1 0,0 1 1,0-1-1,0 1 1,0-1-1,0 0 1,1 1-1,-1-1 0,0 0 1,0 0-1,0 0 1,0 0-1,3 0 1,13-2-159,-1-1 0,1-1 1,16-5-1,-32 8 101,1 1 0,-1-1 0,1 0 0,-1 1 0,1-1 0,-1 0 1,0 0-1,2-1 0,-3 2 92,9-7-181,-1 0-1,0-1 0,0 0 0,0 0 0,-1 0 1,11-19-1,25-53-1967,-41 76 1728,39-73-11076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8.0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13360,'24'65'1313,"11"8"163,15 32 360,-37-76-1350,31 84 157,-19-44-136,-19-48-475,6 18 332,5 16 41,-16-70 243,-3-69-115,3 65-473,13-90 39,-9 85 34,31-97 57,-35 118-161,0-1 1,0 1-1,1-1 1,2-4 0,56-82 182,-60 89-205,1 1 1,-1-1 0,1 0 0,-1 0 0,1 1-1,0-1 1,-1 0 0,1 1 0,0-1 0,0 0-1,-1 1 1,1-1 0,0 1 0,0 0-1,0-1 1,0 1 0,0 0 0,1-1 0,6-2 30,1 1 0,0-1 0,9 0 0,-7 3-21,0-1-1,16 3 1,-27-2-17,2 0 10,0 0 1,0 1-1,0-1 0,0 0 0,0 1 0,0 0 0,0-1 0,0 1 0,2 1 1,61 31 94,5 14-77,-70-47-28,27 22 33,99 98-75,-103-97-372,73 77-206,-67-70-2416,29 29-7247,-136-138 7743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7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2837 223 13360,'-22'-2'156,"5"1"671,-21-5-1,-50-12 1192,68 13-996,-85-26 339,81 25-706,-109-24 151,102 23-724,-152-32 47,145 31 4,-135-22 47,139 25-80,-126-16 54,130 18 14,-115-6 54,120 8-140,9 1-25,0 0 25,-1 0-1,1 1 1,-26 5 0,-119 32 724,109-23-715,31-8 124,-83 31 66,62-22-123,-51 24 65,-57 39 289,93-47-374,-36 22 10,89-52-114,-117 71 390,-9 24-229,96-66-162,21-18 69,-51 64 43,8 5 73,35-49-101,-56 106 251,70-124-350,3-6 24,1 0 0,-6 18 0,-31 139 150,30-106-176,5-34 32,-24 121 18,23-120-46,-24 143 34,26-152-53,-4 29 9,-6 57 6,12-83-9,3 153-22,4-124 6,-2-30-31,31 135-353,-18-92 340,17 100 27,-21-101 4,10 25 2,-20-79 15,0 1 0,0-1 1,5 9-1,0-2 4,-2 0-1,-1-4-14,9 18 0,55 101-112,-61-115 122,16 25-20,72 111-98,-93-148 119,0 0 0,0 1 0,0-1 0,1 0 0,-1 0 0,5 3 0,0 1 0,18 13 1,5-3 4,6-1 0,0-3 0,3-2 0,94 15 15,-86-16-14,-3-2-1,-5 0 0,-9-3 26,58 3-1,-46-10-18,5-2-2,4-4-2,3 1 2,3 2-2,1 3 2,3 1-4,-33 1 0,78 2 14,-52 0-1,11-2-12,2 0-2,1 0 0,61-6-6,-111 5 4,92-8-7,-85 7 2,49-4 1,19-2 4,-6 2 2,-6 2 0,-13 1 0,-9 5 0,65 6-6,49 3-4,-99-6 4,-22-4 4,8-1 2,-1-2 0,-3 0 0,2-2 0,-1-2 2,3-1 3,3 1-2,-14 3 1,38-4-8,77-11-35,-143 14 37,24-2-15,54-4-13,-45 4-103,39-3 96,17 3 25,-89 6-8,84 2-12,-82 0-8,113 12-26,-107-11-26,111 10-26,-113-11 60,110 14-29,-113-12-18,145 27-362,-118-21 432,-27-5 15,129 17-14,-122-18-18,135 18-36,0 0-19,-114-15 91,-28-4-31,114 12-13,-112-11 40,154 14-92,-128-16 100,-28-2-8,120 4-10,-114-4-4,111-1-15,-116 0 2,142-14-17,-112 6 64,5 1 0,6 0 2,15-3 3,7 1-4,58-5-17,19-7-81,-112 14 89,-30 4 1,121-31-2,-110 24 11,0-2 1,-1-1-1,0-1 1,59-40-1,-25 4 20,-47 35-9,0 0-1,36-19 1,-41 27 14,-2 0 0,21-16-1,-19 13-15,0 0 25,0-1 0,24-24 0,-26 24-30,0-2 14,13-19-8,-1-2-1,-1-1 1,-2-1-1,-2-1 1,19-49 0,-30 62 64,0-1 1,9-49 0,-17 67-47,17-104 99,-15 89-74,21-348 178,-26 267-115,-1 68-93,-1-20 10,-17-71 0,12 83-24,0 2 24,-19-55-1,-7-3 14,27 79 72,-41-78 34,37 82-106,-51-62 26,46 61-12,-238-205 92,198 178-83,44 38-18,-101-47 15,84 42-46,-151-62 16,142 59 2,-164-52 18,161 56-12,-172-40 20,170 43-18,-176-23 25,175 26-20,-181-16 22,181 18-22,-176-13 22,178 14-22,-176-5 15,177 6-46,-166-3 16,167 3 2,-167 4 18,168-2-12,-148 9 19,151-8-17,-142 12 26,144-12-21,-140 8 15,141-8-47,-123 0 13,125-2-21,-127-2 10,127 1 10,-125-4 10,127 3-30,-190-1 24,145 3-33,45-1 4,-129-4 8,126 3-9,-123-14 5,124 12 8,-139-21 5,137 19-17,-139-27 8,138 25-8,-143-30 8,142 31-9,-55-11 0,-22 1-6,-96 14-8,171 6-26,-153 24-67,155-21-200,-128 30-206,115-25-3250,-49 10-9068,229-49 9655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9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11480,'0'0'1160,"2"4"-194,-2-3-968,4 7 383,-1 1-1,1-1 1,1 0-1,0 0 1,8 12 0,0-7-81,3 4-240,-7-9-71,0-1 1,0-1-1,1 1 1,11 4 0,4 0-386,67 38-2436,-78-41 1216,14 6-4248,-65-33 4408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0.7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1085 30 13808,'-33'11'286,"32"-10"-217,1-1 0,0 0 1,0 0-1,-1 0 0,1 0 0,0 0 0,-1 0 0,1 0 0,0 0 0,0 0 0,-1 0 0,1 0 1,0 0-1,-1 0 0,1 0 0,0 0 0,0 0 0,-1 0 0,1 0 0,0 0 0,-1 0 1,1 0-1,0-1 0,0 1 0,-1 0 0,1 0 0,0 0 0,0 0 0,0-1 0,-1 1 0,1 0 1,0 0-1,0-1 0,0 1 0,-1 0 0,1 0 0,0-1 0,0 1 0,0 0 0,0 0 0,0-1 1,0 1-1,0-1 0,-1-6 257,1-10 2048,-3 15-1794,-5-1-337,0 1-1,-15-2 0,11 4-87,-66 14 89,58-7 22,-44 21-75,1 4-1,2 2 1,1 2-1,-63 52 0,103-71-28,-117 101 91,109-92 20,-121 144 126,115-127-308,3 2 0,-40 73 0,49-72-23,16-28 112,-13 70 55,18-70-140,17 76 37,-15-91-121,-1 0 0,1 0 1,1 0-1,-1 0 0,3 4 1,76 128 80,-76-130-85,-1 0 0,1 0 0,6 6 0,112 107 49,-119-115-46,0-1 1,0 1 0,0-1 0,0 0 0,0 0 0,1 0-1,3 1 1,70 31 76,6-9-59,-50-19 25,138 7 31,-139-14 16,135-23 206,-160 23-260,9-2 17,-1-1-1,1 0 0,21-9 1,64-37-71,-100 50-31,0-1 0,0 1 0,0 0 0,0-1 0,0 1 0,0 0 0,0 0 0,0-1 0,0 1 0,0 0 0,0 0 0,0 0 0,0 0 0,0 1 0,0-1 0,0 0 0,0 0 0,0 1 0,0-1 0,1 1 0,-1 0-33,0-1 26,-1 0 0,0 1-1,1-1 1,-1 1 0,0-1 0,0 1 0,1-1-1,-1 0 1,0 1 0,0-1 0,0 1 0,0-1-1,0 1 1,0-1 0,0 1 0,0-1 0,0 1-1,0-1 1,0 1 0,0-1 0,0 2 0,0-1-71,-1 7-272,-1-1 0,1 1 1,-2-1-1,1 0 1,-1 0-1,-4 9 1,-6 10-7894,11-19 3757,15-36 2139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421 282 13360,'0'0'1361,"0"-7"-222,0 0-963,-3-22 827,-7-14-106,-17-46 0,25 83-894,0 1 0,0-1-1,-5-8 1,2 4-1,-6-16 30,6 18 123,-2 2-95,0 0 0,0 0 0,-11-5 0,18 10-50,0 1 0,-1 0 1,1 0-1,-1 0 0,1-1 0,0 1 1,-1 0-1,1 0 0,-1 0 1,1 0-1,-1 0 0,1 0 0,0 0 1,-1 0-1,1 0 0,-1 0 0,1 0 1,-1 0-1,1 0 0,-1 0 1,1 0-1,0 1 0,-1-1 0,-17 6 108,0 0 0,-18 11 0,20-7 168,-64 54 105,65-48-156,-52 78 97,57-73-106,-25 86 65,34-104-277,1 0-1,-1-1 1,1 1-1,0-1 1,0 1-1,0 4 1,17 116 131,-16-120-123,-1 1 0,1 0 1,1-1-1,-1 1 0,3 4 0,69 124 142,-72-130-161,0 1-1,1-1 0,-1 0 1,1 0-1,-1 0 1,1 0-1,0 0 0,4 3 1,9 7 9,23 14 1,-21-17-2,25 10 1,-42-19-12,3 1 12,-1 0 1,1 0-1,-1 0 1,1 0 0,0-1-1,3 1 1,-6-1-13,14 2 46,21 0 0,-22-3-27,22-4 0,-34 5-10,1 0-1,-1-1 0,1 1 1,0-1-1,-1 1 0,1-1 1,-1 0-1,0 1 0,1-1 1,-1 0-1,3-2 0,50-37 92,1-14-69,-50 50-17,-1-1-1,-1 1 1,5-7 0,-8 11-14,41-63 58,-28 41-52,14-39 0,-20 44-4,-2-1 0,7-27 0,-2-48-80,-11-6-368,-4 65-50,4 30 374,0 0-1,0 1 0,0-1 1,-1 0-1,1 1 1,-1-1-1,0 1 1,-2-4-1,4 7 102,-1 0 0,1 0-1,0 0 1,0 0 0,0 0 0,0 0 0,0 0-1,0 0 1,0 0 0,0-1 0,0 1 0,0 0-1,0 0 1,-1 0 0,1 0 0,0 0 0,0 0-1,0 0 1,0 0 0,0 0 0,0 0 0,0 0 0,0 0-1,-1 0 1,1 0 0,0 0 0,0 0 0,0 0-1,0 0 1,0 0 0,0 0 0,0 0 0,0 0-1,-1 0 1,1 0 0,0 0 0,0 0 0,0 1-1,-5 1-249,1 0-1,0 0 1,-1 1-1,1 0 0,0 0 1,0 0-1,0 1 1,1-1-1,-4 5 0,-3 4 67,10-12 180,0 1 0,0-1 0,-1 0 0,1 1 0,0-1 0,0 0 0,0 1 0,0-1 0,-1 1 0,1-1 0,0 0 0,0 1 0,0-1 0,0 1 0,0-1 0,0 0 0,0 1 0,0-1 0,0 1-1,0-1 1,0 1 0,0-1 0,1 0 0,-1 1 0,0-1 0,0 0 0,0 1 0,0-1 0,1 1 0,-1-1 0,0 0 0,0 1 0,1-1 0,-1 0 0,0 0 0,1 1 0,-1-1 0,0 0 0,1 0 0,-1 1 0,1-1 0,2 2-1425,6 10-8343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5 14968,'-7'40'881,"2"-19"606,-1 42 0,0 59 456,5-81-1854,1-27-88,0 4 32,0-1-1,5 31 1,-5-47-21,0-1 1,0 0-1,0 0 1,1 1-1,-1-1 0,0 0 1,0 0-1,0 1 0,0-1 1,0 0-1,0 0 0,1 1 1,-1-1-1,0 0 1,0 0-1,0 0 0,0 1 1,1-1-1,-1 0 0,0 0 1,0 0-1,1 0 1,-1 0-1,0 1 0,0-1 1,1 0-1,-1 0 0,0 0 1,0 0-1,1 0 1,-1 0-1,0 0 0,0 0 1,1 0-1,-1 0 0,1 0 1,-1 0-5,1 0 0,-1-1 0,1 1 1,0 0-1,-1 0 0,1-1 0,-1 1 0,1 0 0,-1-1 1,1 1-1,-1-1 0,0 1 0,1 0 0,-1-1 1,1 1-1,-1-1 0,0 1 0,1-2 0,59-145 588,-57 138-605,3-8 19,9-23 129,22-42 41,-28 68 40,41-48 67,-50 61-279,1 1-1,-1-1 1,1 0-1,0 1 1,-1-1-1,1 1 1,-1-1-1,1 1 1,0-1 0,0 1-1,-1-1 1,1 1-1,0 0 1,1-1-1,7-1 26,0 0-1,0 0 0,1 1 0,15 0 1,-13 4 95,5 5-38,27 19 1,-32-17 22,11 19-15,40 63-1,-38-45-92,-16-30-78,-2 1-1,0 1 0,5 19 1,-9-26 90,24 68-1888,-27-80 1846,0 0-1,0 0 1,0 0-1,0 0 1,0 0-1,0 1 1,0-1-1,0 0 1,0 0-1,0 0 0,0 0 1,0 0-1,0 0 1,0 0-1,0 0 1,1 0-1,-1 0 1,0 0-1,0 0 1,0 0-1,0 0 1,0 0-1,0 0 1,0 0-1,0 0 0,0 0 1,0 0-1,0 0 1,1 0-1,-1 0 1,0 0-1,0 0 1,0 0-1,0 0 1,0 0-1,0 0 1,0 0-1,0 0 1,0 0-1,0 0 1,0 0-1,0 0 0,1 0 1,-1 0-1,0 0 1,0 0-1,0 0 1,0 0-1,0-1 1,0 1-1,0 0 1,0 0-1,0 0 1,0 0-1,0 0 1,3-4-266,-1-2 175,0 0 0,0 0-1,-1-1 1,0 1-1,0 0 1,0-11 0,2-12-2142,5-31-9321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13 14880,'0'-1'213,"0"0"1,-1 0 0,1 0 0,0 0 0,0 0 0,0 0-1,-1 1 1,1-1 0,-1 0 0,1 0 0,-1-1-1,1 2-186,0 0-1,0 0 1,-1 0 318,1 0-319,0 0 1,0 0-1,0 0 1,0-1-1,0 1 1,0 0-1,0 0 1,0 0-1,0 0 1,0 0-1,0 0 1,0 0-1,0 0 1,0 0-1,0 0 1,0 0-1,0 0 1,0 0-1,0 0 1,0 0-1,0 0 1,0 0-1,-1 1 319,1-1-319,0 0 1,0 0-1,0 0 1,0 0-1,0 0 1,0 0-1,0 0 1,0 0-1,0 0 1,0 0-1,0 0 1,0 0-1,0 0 1,0 0-1,0 0 1,0 0-1,0 1 1,1 7 1007,9 41 744,12 41-1066,-17-66-664,22 121 37,-20-107 28,40 202 34,-37-189-94,36 206 10,-38-210-70,-1-6-14,31 141-286,-8-87-138,-30-94 388,0 0 0,0-1 1,1 1-1,-1-1 0,0 1 0,0-1 1,1 1-1,-1 0 0,0-1 0,1 1 0,-1-1 1,0 0-1,1 1 0,-1-1 0,1 1 1,-1-1-1,2 1 0,-1-4-104,0 3 97,-1-7-21,0 4-50,0 0-1,0-1 0,0 1 1,0 0-1,0 0 0,2-7 1,20-127-816,-16 106 726,42-138-2305,-4 14-8789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798 1 14792,'-15'45'372,"15"-44"-322,0-1 0,0 0 0,0 0 1,0 1-1,0-1 0,0 0 0,-1 0 1,1 1-1,0-1 0,0 0 0,0 0 1,0 1-1,0-1 0,0 0 1,0 0-1,-1 0 0,1 1 0,0-1 1,0 0-1,0 0 0,0 0 0,-1 0 1,1 0-1,0 1 0,0-1 1,0 0-1,-1 0 0,1 0 0,0 0 1,0 0-1,-1 0 0,1 0 0,0 0 1,0 0-1,-1 0 0,1 0 0,-8 1 449,1-1 0,0 0-1,-1-1 1,-13-2 0,8 2 807,-77 1 408,68 2-986,-100 19 197,96-16-692,-41 10 1,-16 4-188,-66 15-228,132-29 271,-108 24-1996,125-29 1818,-1 0-1,1 0 0,-1 0 1,1 0-1,-1 0 0,1 0 1,-1 0-1,1 0 0,-1 0 1,1 0-1,-1 0 0,1 0 1,0 0-1,-1 0 0,1 0 1,-1 0-1,1 0 0,-1-1 1,1 1-1,-1 0 0,1 0 1,-1-1-1,1 1 74,0-1 1,0 1-1,0 0 1,0-1-1,0 1 0,0 0 1,0 0-1,0-1 1,0 1-1,1 0 0,-1 0 1,0-1-1,0 1 1,0 0-1,0 0 0,0-1 1,1 1-1,-1 0 1,0 0-1,0 0 0,0 0 1,1-1-1,-1 1 1,0 0-1,0 0 0,1 0 1,-1 0-1,0 0 1,0 0-1,1-1 0,-1 1 1,0 0-1,0 0 1,1 0-1,-1 0 0,51-15-2694,-3 0-9163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481 81 15600,'-71'-59'2183,"68"57"-1855,0-1 0,-1 1 0,1 0 0,0 1 0,-1-1 0,0 1 0,1-1-1,-1 1 1,-4-1 0,0 1 298,-1 0 0,-16-1 1,19 3-609,-1-1 1,1 1-1,-1 0 0,1 0 1,0 1-1,-10 4 1,-32 17-27,44-21 15,-24 15 12,1 1-1,-33 30 1,46-37-9,4-1 32,-37 53 42,40-49 64,-17 62 62,22-67-166,1 0 0,0 0-1,0 1 1,1-1 0,0 0-1,2 15 1,-1-15-22,-1-7-12,0-1 1,0 0-1,0 0 0,0 1 0,1-1 0,-1 0 0,1 0 0,-1 0 0,1 2 1,32 54 129,-33-56-134,1 0 1,-1 0 0,1-1 0,0 1 0,0 0-1,-1 0 1,1-1 0,0 1 0,2 1 0,7 4 15,1 0 0,0-1 0,13 5 0,-12-8-14,5-4 0,32-5 0,-48 6-8,0 1 1,1 0-1,-1-1 1,0 1 0,0 0-1,0-1 1,0 0-1,0 1 1,0-1 0,1 0-1,28-23 7,-23 17-7,0 0 1,-1-1-1,7-9 0,-7 9 0,-2-1 0,1 0 0,5-13 0,-5 7 0,5-27 0,1-83 3,-10 74 20,-2 36-19,1-1 2,0 10 24,0 0 0,0 0 0,-1 0 0,-2-10 0,2 14 4,-6-26 63,7 27-90,0 0 0,-1 0 0,1 0 0,0 0 0,-1 0 0,1 0 0,-1 0 0,0 0 0,1 0 0,-1 0-1,0 0 1,1 0 0,-1 0 0,0 1 0,0-1 0,0 0 0,0 0 0,0 1 0,0-1 0,0 1 0,0-1 0,0 1 0,0-1 0,-1 1 0,1 0-1,0 0-1,0 0 1,0 1-1,0-1 1,0 1-1,1-1 1,-1 1 0,0-1-1,0 1 1,1-1-1,-1 1 1,0-1 0,1 1-1,-1 0 1,0 0-1,1-1 1,-1 1 0,1 0-1,0 0 1,-1 0-1,1-1 1,-1 1 0,1 0-1,0 0 1,0 0-1,-1 1 1,-3 24 78,4-24-86,-2 12 56,1 0-1,1 0 0,1 15 1,0-22-46,1 7 0,21 65 5,-16-64-18,34 58-63,-30-60-266,55 41-179,-50-45-52,70 25-251,-60-25-2404,26 12-7520,-121-48 8091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69 627 17839,'-1'20'197,"1"-7"601,2 20 1,4 60 1150,-3-72-1194,5 31 3,3 12-606,18 46-321,-23-93-676,4 4 227,15 22 0,-13-24-2594,9 19-6236,-50-89 7143</inkml:trace>
  <inkml:trace contextRef="#ctx0" brushRef="#br0" timeOffset="1">0 0 8248,'0'0'0,"39"4"-2760,-1 0-968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16408,'7'19'1431,"7"25"0,-8-24-356,-4-14-727,0 1 0,0-1 0,0 1 0,0 7 1,1 4-77,8 30 36,-7-27 227,15 105 121,-15-99-610,13 104 42,-15-107 74,-1-11-100,3 95 130,-4-94-160,1-1 21,-1 0 1,-2 15-1,2-28-48,-1 6 88,-1-6-59,-1-7-4,-1-17-5,1-17-20,2-71-14,3 89-36,21-96-18,-16 96-2,11-30 3,8-3 50,-22 48 12,1 1 0,0-1 0,9-10 0,-10 15 0,-1-1 0,1 0 0,0 1 0,1 0 0,6-5 0,-7 7 1,-1 0-1,0-1 1,1 1-1,-1 1 0,0-1 1,1 0-1,-1 1 1,1 0-1,-1 0 1,1 0-1,-1 0 1,1 0-1,-1 1 0,7 1 1,-9-2 0,-1 0 1,1 0-1,-1 0 1,1 1-1,-1-1 1,1 0 0,-1 0-1,1 0 1,-1 1-1,1-1 1,-1 0-1,1 1 1,-1-1-1,0 0 1,1 1-1,-1-1 1,1 1-1,-1-1 1,0 0-1,0 1 1,1 0-1,9 14 14,-1 1 0,11 28-1,28 102 80,-46-141-86,13 51 37,1 10-36,6 31-73,-22-94-5,1 0 0,0 0 0,-1 0 0,1 0 0,1 0 0,-1 0-1,3 6 1,1-2-11,4 10-132,-9-16 172,1-1 0,-1 0 0,0 1 0,1-1-1,-1 0 1,0 1 0,1-1 0,-1 0 0,1 0 0,-1 0 0,0 1 0,1-1 0,-1 0 0,1 0-1,-1 0 1,1 0 0,-1 0 0,1 0 0,-1 0 0,0 0 0,1 0 0,-1 0 0,1 0 0,-1 0 0,1 0-1,-1 0 1,1 0 0,-1 0 0,1 0 0,-1-1 0,0 1 0,1 0 0,-1 0 0,1-1 0,-1 1-44,2-1 16,-1 1 29,0-1 1,0 0-1,0 1 0,0-1 1,0 0-1,0 0 0,0 0 1,0 1-1,0-1 0,1-2 1,2-1-385,15-21-71,1-4-2426,-2 4-6856,-42 58 7343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0 349 16495,'0'0'1608,"5"5"-268,14 17-901,-18-21-315,0 1 1,1 0-1,-1-1 0,1 1 0,-1-1 1,1 0-1,0 1 0,-1-1 0,1 0 1,0 0-1,2 1 0,4 2 92,0 1-92,-6-4-75,1 1 1,-1-1-1,1 1 1,-1-1-1,1 0 1,0 0-1,0 0 0,-1-1 1,4 1-1,65 11 394,-55-12-468,70-15-33,-69 10-100,71-32-45,-86 36 189,0 0-1,0-1 1,1 1-1,-1 0 1,3-4-1,66-62-113,-70 65 111,1 1 0,-1-1 0,1 0 0,-1 0 0,0 0-1,2-3 1,17-37-103,-15 28 108,7-26 0,-10 30 28,0-1-1,-1 0 0,0 1 0,-1-1 0,0 0 0,-1 0 1,-2-15-1,1 14 45,-1-1 0,-4-13 0,7 25-45,-1 1 1,1-1 0,0 1 0,0-1-1,0 1 1,-1 0 0,1-1 0,0 1 0,0-1-1,-1 1 1,1 0 0,0-1 0,-1 1-1,1 0 1,0-1 0,-2 1 0,-3-3 38,0 0-1,0 0 1,0 1 0,0 0 0,-1 0 0,-7-1 0,12 2-36,0 1 0,0 0 0,0 0 0,0 0 0,0 0 1,1 0-1,-1 0 0,0 0 0,0 0 0,0 1 0,0-1 0,1 0 0,-2 1 0,-18 6 160,-38 20 0,41-15 84,-59 63 91,74-73-324,0 1 0,0-1 0,0 1-1,1-1 1,-3 4 0,-40 91 226,43-95-222,0 0 1,0 1-1,0-1 0,1 1 1,-1-1-1,1 3 0,-2 25 109,3 35-1,2-48-126,4-1-10,1-1 1,17 28 0,-14-31-31,57 35-98,-53-40-362,25 5-952,48 9 0,-75-17 1288,-9-3 94,0 0 0,0-1 0,0 1 0,1-1 0,-1 0 0,4 0 0,57-6-2737,-6 0-9561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4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89 477 14432,'4'19'235,"3"18"1322,3 64 2332,-12-49-2431,1-39-1294,0-13-155,1 0 0,0 0-1,0 0 1,0 0 0,0 0-1,0 1 1,0-1 0,0 0-1,0 0 1,0 0 0,0 0-1,0 0 1,-1 0 0,1 0-1,0 0 1,0 0 0,0 0-1,0 0 1,0 0 0,0 1-1,0-1 1,-1 0 0,1 0 0,0 0-1,0 0 1,0 0 0,0 0-1,0 0 1,0 0 0,-1 0-1,1 0 1,0 0 0,0-1-1,0 1 1,0 0 0,0 0-1,0 0 1,0 0 0,-1 0-1,1 0 1,0 0 0,0 0-1,0 0 1,0 0 0,0 0-1,-6-4 73,3 1-35,1 2-18,1 0 1,0 0-1,-1 0 0,1 0 1,0-1-1,0 1 0,0 0 0,0-1 1,0 1-1,1-1 0,-2-1 1,-28-65 367,24 50-128,-21-94 120,23 87-80,-7-98 114,11 120-382,0 0 0,-1 0 0,1 0 0,1 0 0,0-6 0,25-100 254,-26 107-292,1 1 0,-1-1 1,1 0-1,0 1 1,-1-1-1,1 0 1,0 1-1,0-1 0,0 1 1,2-2-1,31-38 25,-23 31-25,0 0-1,20-13 1,-10 10-22,1 2 0,0 1-1,35-12 1,-29 15-385,140-21-283,-163 27 481,0 1 1,0-1-1,0 1 1,10 1 0,154 20-1164,-118-14-1599,50 6-6868,-236-30 7412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14520,'31'33'270,"-31"-33"-94,1 1 0,0-1 0,-1 1 0,0-1 0,1 1 0,-1 0-1,1-1 1,-1 1 0,0-1 0,1 1 0,-1 0 0,0-1 0,1 2 0,-5 1 214,-3 2 798,-10 23-6,16-27-1140,1-1 0,-1 1-1,1 0 1,0-1 0,-1 1 0,1 0 0,0-1 0,0 1 0,0 0 0,-1-1 0,1 1 0,0 0-1,0 0 1,-10 87 669,9-64-678,5 130 21,-2-113 12,5 82 1,7 42-54,15 103-74,-25-228-244,20 98-243,-19-121-384,-4-16 829,9 15-599,-10-16 688,0 1 0,1-1 0,-1 1 0,1-1 1,0 1-1,-1-1 0,1 1 0,-1-1 0,1 0 0,0 1 0,-1-1 0,1 0 0,0 0 0,-1 0 0,1 1 0,0-1 0,-1 0 0,1 0 0,0 0 0,-1 0 0,1 0 0,0 0 0,0 0 0,-1-1 0,2 1 0,-2 0-65,1 0 0,-1 0 1,0 0-1,0 0 0,1 0 1,-1 0-1,0 0 0,1 0 0,-1 0 1,0 0-1,1 0 0,-1 0 1,0 0-1,1 0 0,-1 0 0,0 1 1,1-1-1,-1 0 0,0 0 1,0 0-1,1 0 0,-1 1 0,0-1 1,0 0-1,1 0 0,-1 1 1,0-1-1,0 0 0,1 1 1,16 13-8548,-40-33 6484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157 105 14968,'-16'26'293,"14"-23"7,0 0 1,0-1-1,0 1 0,0-1 1,-1 1-1,1-1 0,-1 0 0,0 0 1,0 0-1,0 0 0,0-1 1,0 1-1,0-1 0,0 0 1,0 1-1,0-1 0,-7 0 1,-10 6 219,14-5-409,1 0-1,0 1 1,-1-1-1,-8 8 0,1 3-16,10-7-93,0 0-1,1 0 1,-1 0 0,1 0 0,-1 8 0,2-4-6,8 45 2,-4-44-2,27 36-6,-22-40-36,48 21-14,-43-25 36,-8-2 18,4 0 2,1-1 0,-1 1 0,0-2-1,0 1 1,1-1 0,-1 0 0,11-4 0,13-5-10,4-7 14,-27 11 4,-1 0 0,0 0 0,10-10 0,-14 9 23,3-12 1,-8 16-26,0 0-1,1 0 1,-1 1 0,0-1-1,0 0 1,0 0 0,-1-3-1,-2-3-71,0 0-1,0 0 0,0 0 0,-1 1 0,-10-16 0,-25-32-683,33 49 764,-2-4-651,-47-57-745,14 25-1058,4 4-8495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398 80 11928,'-20'-4'290,"20"4"-172,-1 0 0,1-1 0,-1 1 0,1 0 1,-1 0-1,0-1 0,1 1 0,0-1 0,-1 1 0,1 0 0,-1-1 0,1 1 0,-1-1 0,1 1 0,0-1 0,-1 1 0,1-1 0,0 1 0,0-1 0,-1 1 0,1-2 0,-1 0 192,-25-38 2887,25 40-3152,1 0 1,0-1-1,0 1 0,-1 0 0,1-1 1,0 1-1,-1 0 0,1 0 0,0-1 1,-1 1-1,1 0 0,0 0 0,-1 0 1,1 0-1,-1-1 0,1 1 1,-1 0-1,-56-18 1005,56 18-1015,0-1-1,-1 1 0,1 0 0,0 0 0,0 0 0,-1 0 0,1-1 0,0 2 1,-2-1-1,-20 3 196,-24 6 0,33-3-4,-54 41 78,55-35-142,-41 61 82,45-56-18,-21 72 94,27-72-80,1 64 107,2-80-314,0 1-1,0-1 1,0 1-1,0-1 1,0 0 0,1 1-1,-1-1 1,1 2-1,7 16 168,11 21-1,-10-31 36,-4-4-156,0-1-52,1 1-1,0-1 1,-1 0 0,1 0-1,1-1 1,-1 0-1,1 0 1,9 3-1,13 1-18,1-2 0,36 2 0,-18-7-366,30-6-1122,-74 6 1025,0 1 0,0 0 0,0 0 0,0 0 0,-1 0 0,8 4 0,-2-1 290,-3-2-2251,6 3-6587,-28-11 6763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58 12824,'0'0'6209,"-4"0"-5591,-12 1-448,16-1-158,-1 0 1,1 0 0,-1 0-1,1 0 1,-1 0 0,1 0-1,0 0 1,-1 1 0,1-1-1,-1 0 1,1 0 0,-1 0-1,1 1 1,0-1 0,-1 0-1,1 0 1,-1 1 0,-40 29 295,32-22-160,-2 8-35,1-1 0,0 1 1,-14 34-1,14-20-52,9-28-32,0 0-1,1 0 1,-1 0-1,1 0 1,-1 0-1,1 0 1,0 0 0,0 0-1,0 0 1,0 4-1,1 1 18,0 12 6,1-13 30,-1-5-72,1 0 1,-1 0 0,1 0 0,0 0 0,0 0-1,-1 0 1,1-1 0,0 1 0,0 0-1,0-1 1,-1 0 0,5 1 0,0-3 175,0-1-154,0 0 0,-1-1 0,0 0 0,0 0 0,0 0 0,0-1 0,7-9 0,0-3-20,17-29 0,-21 31-15,-1 1 0,-1-1 0,0-1 0,5-22-1,-11 36-41,1 1 0,-1 0 0,0 0 0,0 0 0,0 0 0,0-1 0,0 1 0,0 0 0,0 0 0,-1 0-1,1 0 1,0 0 0,-1 0 0,1-1 0,-1 1 0,1 0 0,-1 0 0,1 0 0,-1 0 0,0 0 0,1 1 0,-1-1 0,-2-2-1,1 2-45,0 0 0,0 0 0,0 0 0,0 0 0,0 0 0,0 0 0,-5 0 0,2-2-563,-31-33-2514,20 20-5709,38 38 6667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14616,'2'13'1169,"-2"0"1,0 25 0,-1-33-943,1 0 0,0 0 0,0 0 0,0 0 0,1 5 0,1 8-9,-1 32 24,1-29 178,16 97 39,-13-93-684,26 102-134,-24-102-106,32 101-225,-30-102 10,42 81-182,-36-74-1363,15 33-5977,-70-149 6164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4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13448,'1'155'5259,"3"-50"-4272,-3-76-951,1-2 17,10 127 34,-8-116 26,20 205 67,-18-197 42,24 171 130,-14-109 24,-14-99-227,0-6-59,-1-6 119,2-53-44,-3 24-129,7-35-1,-5 47-31,2-2 4,7-27 4,6-7-10,-11 43-4,0-1 0,1 1 0,15-20 0,-22 32-1,0 0 1,1 1-1,-1-1 0,1 0 0,-1 1 0,1-1 0,0 1 0,-1-1 1,1 1-1,0-1 0,-1 1 0,1-1 0,1 0 0,7-3-9,-1 1 0,1 0 0,0 0 0,13-2 0,-21 5 8,0 0 0,-1 0 0,1 0 0,0 0 0,0 0 0,-1 0 0,1 0 0,0 0 0,0 0 0,-1 0 0,1 1 0,0-1 0,-1 0 0,2 1 0,11 5-17,-1 1 0,-1 0 0,16 12 0,-15-6-39,46 61-22,-31-35-11,-19-25 79,22 35-349,-17-27 366,-3-4-977,1 0 1,22 27-1,-22-34-1227,7 8-8599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47 13272,'0'-6'-211,"1"5"290,-1 1 1,0-1-1,0 1 0,0 0 0,0-1 0,0 1 0,0-1 0,0 1 0,0-1 0,0 1 0,0 0 0,0-1 0,0 1 1,-1-1-1,1 1 0,0 0 0,0-1 0,0 1 0,0-1 0,-1 1 0,1 0 0,0-1 0,0 1 0,-1 0 0,1-1 1,0 1-1,-1 0 0,1 0 0,0-1 0,-1 1 0,1 0 0,0 0 0,-1-1 0,-8-3 418,0 0-1,0 0 0,0 1 1,0 1-1,-1-1 1,-13-1-1,23 4-486,-23-3 130,23 2-130,-1 1-1,0 0 0,0 0 0,1 0 1,-1 0-1,0 0 0,1 0 0,-1 0 0,0 0 1,1 1-1,-1-1 0,-1 0 0,-6 3 17,0-1 0,0 1 0,0 0 0,1 0-1,-1 1 1,1 0 0,0 1 0,0-1 0,0 1 0,-8 9-1,9-6 1,-1 1 0,2 0 0,0 0 0,0 0 0,0 0 0,1 1 0,-3 12 0,5-10 34,9 56 47,-3-54 66,26 54 43,-22-56-176,-4-8-24,1 1-5,-1 1-1,1-2 1,0 1-1,0 0 1,0-1 0,1 0-1,0 0 1,0-1-1,9 5 1,4-1 38,20 4 0,-38-11-41,0 0-1,0 1 0,-1-1 0,1 0 1,0 0-1,0 0 0,-1 0 0,1 0 1,0 0-1,0 0 0,-1-1 0,1 1 0,1 0 1,8-4 26,0 0 0,-1 0 1,15-9-1,-23 13-30,0-1 0,0 1 0,-1-1 0,1 1 1,0-1-1,-1 0 0,1 1 0,0-1 0,-1 0 0,1 0 0,-1 1 0,1-2 0,6-11 13,-1-1-1,0 0 0,-1 0 1,-1 0-1,0-1 1,2-18-1,-5-7-11,-1 31-103,-1 0 1,-1 0-1,1 0 0,-2 0 0,1 0 0,-1 1 0,0-1 0,-8-14 0,9 22-73,1-1-1,0 0 1,-1 1-1,1-1 1,-1 1-1,0-1 1,0 1-1,1 0 1,-1 0 0,0 0-1,0 0 1,-3-1-1,3 1 137,0 0-1,1 1 0,-1-1 0,1 0 1,-1 0-1,1 0 0,-2-1 0,-1-6-2134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322 16 14256,'-9'0'632,"-1"-1"1,1 0 0,0 0 0,-16-5-1,3 0 1172,17 6-1364,-19 5-165,5-2-152,-22 8-1,31-8-125,7-2-1,0 0-1,-1 0 0,1 1 1,0-1-1,-6 5 1,-33 19-24,41-24 26,0 0 1,-1 1-1,1-1 1,0 0-1,0 0 1,-1 1-1,1-1 1,0 0-1,0 1 1,1-1-1,-1 1 1,0 0-1,0-1 1,1 1-1,-1 0 1,1-1-1,-1 4 1,0-3 1,1 0 2,0-1 0,0 1 1,0 0-1,0-1 0,0 1 0,0-1 0,0 1 0,0-1 1,0 1-1,1-1 0,-1 1 0,1-1 0,-1 1 0,1-1 1,0 0-1,-1 1 0,1-1 0,0 0 0,0 1 1,0-1-1,0 0 0,2 1 0,1 2 4,1 0 1,-1 0-1,1-1 0,5 3 0,1 0 1,41 22 26,-33-19-29,-5 0-6,-1 0 0,0 1 0,18 19 0,-8-4 2,-18-20 2,-1 1-1,0 1 1,0-1-1,-1 1 1,1-1-1,-2 1 1,1 0-1,-1 0 1,3 14-1,-5 0 12,-2-14 47,-2-2-34,0 0 0,0 0 0,-7 5 0,11-10-16,-1 1-1,1-1 1,-1 0-1,1 0 1,0 1-1,-1-1 1,1 0-1,-1 0 1,1 0-1,-1 1 1,1-1-1,-1 0 1,1 0-1,-1 0 1,1 0-1,-1 0 1,-25 1 90,1 0 1,-35-5-1,50 4-106,7 0-26,0-1 0,-1 1 0,1-1 0,0 1 0,0-1 0,1 0 0,-1 0-1,-4-2 1,-57-27-425,45 20-2444,-18-8-6404,87 42 7017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13360,'0'8'581,"1"0"0,0 1 0,5 14 1,-5-18-407,12 42 1004,14 47-127,-20-71-552,39 100 130,-36-96-484,46 123 65,-43-117-38,56 153 34,-56-152-214,-3-6-24,38 92-474,-45-113 353,-2-3 87,1 0 1,0-1 0,0 1 0,0 0-1,0-1 1,0 0 0,5 6 0,0 1-2612,7 15-5948,-33-58 6503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259 183 16855,'-68'17'1778,"-36"10"1492,66-18-3884,32-8 285,0 1 22,0 0-1,-1-1 1,1 0 0,-8 0-1,10-1-385,5-1 670,-1 1-62,0 0-1,0 0 1,1 0-1,-1 0 1,0-1-1,0 1 1,0 0-1,0 0 1,0 0-1,0 0-85,1 0 86,-1 0-1,0 0 1,0 0-1,0-1 1,0 1-1,0 0 1,0 0-1,0 0 1,0 0-1,0 0 1,0 0-1,0-1 1,0 1 0,0 0-1,0 0 1,0 0-1,0 0 1,0 0-1,0-1 1,0 1-1</inkml:trace>
  <inkml:trace contextRef="#ctx0" brushRef="#br0" timeOffset="1">561 49 16943,'0'0'0,"-17"-49"1608,14 65 8,8 27-1608,-1-6 8,3 3-16,4 38-14671,-22-156 14671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7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271 724 15512,'-10'-13'1082,"-1"2"1,-11-12-1,18 21-822,1-1 0,-1 1 0,1 0 0,-1 0 0,0 0 0,1 0 0,-1 1 0,0-1 0,0 1 0,0 0 0,0 0 0,0 1 0,-1-1 0,-5 1 0,2 2-238,-44 29 12,42-23-14,-31 46 12,35-42 10,1 4-10,-5 32 0,10-35 14,2-1-33,1 0-1,-1-1 1,2 1-1,0-1 1,0 0-1,1 0 1,8 14-1,7 0-9,-10-17-8,46 19-15,-44-24-72,49-7-28,-60 4 114,0 0 0,0 0 0,0 0 0,0 0 0,-1 0 0,1-1 0,0 1 0,0 0 0,0-1 0,0 1 0,0-1 0,9-6-23,-1 0 0,-1 0 0,10-11 0,-17 18 18,-1-1 1,1 1 0,-1-1 0,1 1 0,-1-1-1,0 0 1,1 1 0,-1-1 0,0 0 0,1 1 0,-1-1-1,0 0 1,0 1 0,0-1 0,0 0 0,1 0-1,1-22-101,0-38-1,-4 41 28,-30-98-19,23 93 70,-46-106-7,42 102 34,-26-54 1,-13-23 4,10 12 2,12 11 0,25 70 0,1-1-1,1 1 1,0-1 0,1 0-1,0-14 1,3 16-12,1 5 8,0 0 0,0 0 0,1 0 0,0 1 0,5-9 0,-2 9-68,1 3 51,0 1 1,-1 0-1,1 0 1,10-2-1,-7 5-84,-2 2 71,0 1 1,0 0 0,10 7-1,-17-10 29,0-1 0,-1 1 0,1-1 0,0 1 0,-1 0 0,1-1 0,-1 1 0,1 0 0,0-1 0,-1 1 0,1 1 0,31 66-80,-27-54 51,-1-1-1,0 1 1,3 26-1,-6-29 24,1-1-57,-1 0 1,0 1 0,-1-1-1,0 0 1,0 1 0,-1-1-1,-3 12 1,4-18 0,-6 27-1049,-17 50-1,23-79 1079,-1-1 0,1 1 0,-1 0 0,1 0 0,-1 0 0,1-1 0,0 1 0,0 0-1,0 0 1,0 0 0,1 3 0,0 6-2023,-1 16-8739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8.3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277 58 13896,'1'-5'695,"-1"5"-602,0 0 0,0 0 1,0-1-1,0 1 0,0 0 0,0-1 1,0 1-1,0 0 0,0-1 0,0 1 1,0 0-1,0-1 0,0 1 0,0 0 1,0 0-1,-1-1 0,1 1 0,0 0 1,0-1-1,0 1 0,0 0 0,0 0 1,-1-1-1,-1-2 173,0 1-1,-1-1 1,1 0 0,0 1-1,-1 0 1,0-1 0,0 1-1,0 1 1,0-1 0,0 0 0,-4-1-1,-3-1 1,-21-6-1,23 8-254,6 2 1,1 0 0,0-1 0,0 1 0,0 0 0,-1 0 0,1 0 0,0 0 0,0 0 0,-2 0 0,-72 9 139,74-9-148,-1 0 0,1 0 0,0 1 0,-1-1 0,1 1 0,0-1 0,0 0 0,0 1 0,0 0 0,-2 0 0,-14 11 20,-31 27 0,47-39-21,1 1-1,-1 0 1,0 0 0,0-1 0,1 1 0,-1 0 0,1 0 0,-1 0 0,1-1-1,-1 1 1,1 0 0,0 0 0,-1 0 0,1 2 0,-4 10 0,1 0 1,1 0-1,0 0 1,1 0-1,0 1 1,1-1-1,0 0 1,2 1-1,2 15 1,1-11-6,1 0-1,0 0 1,2-1 0,0 0-1,14 22 1,-13-28-2,4 1 5,0-1 0,17 9 0,-29-19 0,-1-1 1,1 1 0,0-1 0,0 1-1,0-1 1,0 0 0,0 1 0,0-1-1,0 0 1,2 1 0,11 0 11,1-1 1,19-1-1,-34 1-7,1 0-1,-1 0 1,1 0-1,-1-1 1,1 1-1,-1 0 1,1 0-1,-1 0 1,1 0-1,-1 0 1,1-1-1,-1 1 1,0 0-1,1 0 1,-1-1 0,1 1-1,-1 0 1,0-1-1,1 1 1,-1 0-1,0-1 1,1 1-1,-1-1 1,0 1-1,8-12 34,-1 1-1,0-1 0,7-20 1,-13 30-29,0 0 1,-1 0-1,1 0 1,-1 0-1,1 0 1,-1-3-1,1-91 67,-3 77-96,-2-4-254,-1 0 0,-8-22 0,11 38-204,-6-17 379,-2-5-3039,0 1-5862,23 66 6786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216 478 12824,'-55'-1'5427,"53"1"-5348,1 0 0,-1 0 0,1 0-1,-1 0 1,1 1 0,-1-1-1,1 0 1,0 1 0,-1-1-1,1 1 1,-3 1 0,-3 2 63,-18 6 26,14-4 125,-39 40 113,41-34-140,-4 12-95,-9 29 0,21-51-156,1-1 1,-1 1-1,0 0 0,1 0 1,0 0-1,-1 3 1,1 82 136,0-85-140,1 0 1,-1 0-1,0 0 1,1 0 0,-1 0-1,2 3 1,36 81 120,-27-71-20,51 49 27,-47-54-118,62 25 11,-76-34-31,1-1-1,-1 1 1,0-1 0,1 0-1,-1 1 1,1-1-1,-1 0 1,3 0 0,31-1 16,-30 0-17,1 0 0,-1 0-1,0 0 1,0-1 0,8-4-1,-9 4 0,0 0 0,-1 0 0,1-1 0,-1 1 0,0-1 0,0 0 0,4-5 0,-3 3 0,0 0 0,-1 0 0,0-1 0,5-10 0,-5 7 0,0 0 0,4-16 0,-5 9 0,2-21 0,-4 15-1,-2 0-1,0 1 0,-5-25 1,2 26-31,3 14 25,-3-16-10,-2 0 0,-17-38 0,-52-83-183,65 124 188,-13-22-22,-21-53 4,38 76 12,-16-70-14,21 72-40,4-57-30,-2 72 93,0 0 0,0 0 0,0 0 0,0 0 1,1 0-1,-1 0 0,0 0 0,1 1 0,-1-1 0,1-2 0,4-6-25,1 1 1,0-1 0,7-7-1,-12 15 28,-1 1-1,1-1 0,-1 1 1,1-1-1,-1 1 0,1 0 1,-1-1-1,1 1 0,-1 0 1,1-1-1,-1 1 0,1 0 1,-1 0-1,2-1 0,5 0-19,1-1-1,-1 1 0,1 0 1,13 1-1,-10 3-38,1 3 38,0 1 1,19 16 0,-22-13-1,0 4 14,-2 1-1,9 22 0,-15-34 6,0 0 0,0 0-1,0 0 1,0 0 0,-1 0 0,1 0 0,-1 1-1,0-1 1,0 4 0,0 2-3,0-4 9,-1 0 1,1 0-1,-1-1 0,0 1 1,-2 6-1,2-7 0,-1 0 0,0 0 1,-1-1-1,1 1 0,-1 0 0,0-1 0,0 0 0,0 0 0,0 0 0,0 0 0,0 0 0,-6 2 0,-2 2-123,-12 1-30,-29 8 0,-3-2-1378,10-1-989,6-3-5904,91-24 6328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20 14968,'18'12'1713,"-72"-38"197,53 25-1814,0 1 0,0-1 0,0 1 0,0-1 0,0 1 0,0-1 0,0 1 0,0 0 0,-3-1 0,-15 0 516,-23 2-1,41-1-592,1 0-1,-1 0 1,1 0-1,-1 1 1,0-1 0,1 0-1,-1 0 1,1 0-1,-1 0 1,1 0 0,-1 1-1,1-1 1,-1 0-1,1 1 1,-1-1 0,1 0-1,-1 1 1,0 0-1,-5 5 60,0 0 0,1 1 0,-1 0 0,-7 14 0,9-9-250,2 8 66,2 36 0,3-41 52,26 52-14,-29-66 67,1 0-1,-1 0 1,1-1 0,-1 1-1,0 0 1,1-1-1,0 1 1,-1 0-1,1-1 1,-1 1 0,1 0-1,1 0 1,4 3-2,0-1 1,1 1-1,-1-2 1,1 1-1,9 2 1,-16-5 3,1 1-1,-1-1 1,1 0-1,-1 0 1,0 0 0,1 0-1,-1 0 1,1 0-1,-1 0 1,1 0-1,-1 0 1,0 0 0,1 0-1,-1 0 1,1 0-1,-1-1 1,0 1-1,1 0 1,-1 0 0,1 0-1,-1 0 1,1-1-1,5-3 3,0-1-1,0 0 1,-1 0-1,0 0 1,0-1-1,6-7 1,-11 12-3,1 0 1,0 0 0,-1 0-1,1 0 1,0 0 0,-1 0-1,1-1 1,-1 1 0,1-2-1,15-79-89,-12 56-2752,6-23-7064,-23 115 7453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4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38 258 11568,'0'0'1216,"2"4"-203,0 0-859,-1-2-86,0-1 0,0 1-1,0 0 1,-1-1 0,1 1 0,0 0 0,-1 0-1,0-1 1,1 1 0,-1 2 0,11 90 1243,-7-48-1255,14 125-64,-18-171 8,2 37 325,-2-35-292,0 1 0,0-1 0,0 0 0,-1 1 0,1-1 0,-1 0 0,1 1 0,-1-1 0,0 0 0,0 0 0,-2 4 0,3-6-29,0 0-1,0 0 1,0 0 0,0 0 0,0 0 0,0 0 0,0 0-1,0 0 1,0 0 0,0 1 0,0-1 0,0 0-1,0 0 1,0 0 0,0 0 0,0 0 0,0 0-1,0 0 1,0 0 0,0 0 0,0 0 0,-1 0 0,1 0-1,0 0 1,0 0 0,0 0 0,0 0 0,0 0-1,0 0 1,0 0 0,0 0 0,0 0 0,0 0 0,0 0-1,0 0 1,0 0 0,0 0 0,0 0 0,0 0-1,0 0 1,0 0 0,0 0 0,-1 0 0,1 0-1,0 0 1,0 0 0,0-1 0,0 1 0,0 0 0,0 0-1,0 0 1,0 0 0,0 0 0,0 0 0,0 0-1,0 0 1,0 0 0,0 0 0,0 0 0,0 0-1,0 0 1,0 0 0,0 0 0,0 0 0,-18-27 344,14 17-120,-15-62 62,6 11-170,3 5-106,7 37-13,0 3-1,1 0-1,1 0 1,1-32 0,2 9-5,12-51 0,-11 78 6,8-23 6,-1 11 165,0 0-1,18-27 0,-11 28-101,-17 22-61,1 0 0,-1 1-1,1-1 1,-1 1-1,1-1 1,-1 1-1,1-1 1,-1 1 0,1-1-1,0 1 1,-1-1-1,1 1 1,0-1-1,10-3 50,1-1-1,18-4 0,-29 9-47,-1 0 0,1 0 0,0 0 0,0 0 0,0 0 0,0 0 0,-1 0 0,1 0 0,0 0 0,0 0 0,0 0 0,-1 0 0,2 1 0,17 5 80,28 14 0,-33-12-30,55 54 18,-55-47-50,42 69 28,-49-66 30,-5-15-62,3 12 60,0 0 1,-1 0-1,4 30 1,-7-33 14,-1-1 0,-1 16 0,1-26-93,0-1 1,0 0-1,0 1 1,0-1-1,-1 0 1,1 1-1,0-1 0,0 0 1,0 1-1,0-1 1,0 0-1,0 0 1,-1 1-1,1-1 0,0 0 1,0 1-1,0-1 1,-1 0-1,1 0 0,0 0 1,0 1-1,-1-1 1,1 0-1,0 0 1,0 0-1,-1 1 0,-5 2 23,-1 0-1,1 0 0,-1-1 0,0 0 0,1 0 1,-15 2-1,-13 2-101,30-5-48,-1 0-1,1 0 1,-1 0-1,0-1 1,1 0 0,-1 0-1,-7 0 1,-44-13-3114,31 8-5511,59 12 6566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96 11480,'0'0'3472,"-1"-4"-2659,-1-8-151,-8-21 1,8 28-551,0 0 1,0 0 0,0 0-1,-1 1 1,0-1 0,0 1 0,-6-7-1,4 9 128,0 2-182,-1 0-1,1 0 0,0 0 0,-1 1 0,1 0 0,0 0 0,0 0 0,-5 3 0,-5 2 42,-15 7-1,19-6 137,-37 42 69,40-38-218,-27 55 58,30-51 56,1 10-76,-2 26-1,7-36-88,2 1-11,9 28 0,-11-43-24,-1 0 1,0-1 0,0 1-1,1 0 1,-1 0 0,1-1-1,-1 1 1,1 0 0,-1-1-1,1 1 1,1 1 0,19 16 11,-18-16-12,0 0 0,0 0 1,1 0-1,-1-1 0,0 1 1,1-1-1,5 1 0,-5-1 0,0-1 0,0 0 0,1 0 0,-1 0 0,0 0 0,0 0 0,6-2 0,-2-1 0,1 1 0,-1-1 0,10-5 0,-1-2 0,-1-1-1,0 0 0,16-14 1,-20 14-8,0 0 1,-1 0 0,18-24-1,-23 26 6,-2 4-1,1-1-1,-1 0 1,0 0 0,-1-1 0,5-9 0,3-10-40,1-4-46,-11 29 82,-1 1 0,0 0 1,0 0-1,0 0 0,0 0 0,0 0 0,0-1 0,0 1 0,0 0 1,0 0-1,0 0 0,0 0 0,0 0 0,0-1 0,0 1 0,0 0 1,0 0-1,0 0 0,0 0 0,0 0 0,0-1 0,-1 1 0,1 0 1,0 0-1,0 0 0,0 0 0,0 0 0,0 0 0,0 0 1,0-1-1,0 1 0,-1 0 0,1 0 0,0 0 0,0 0 0,-4-3-94,1 0 0,-1 0-1,0 0 1,0 1 0,0-1 0,0 1-1,-1 0 1,-5-1 0,-44-11-1195,37 10 945,-45-8-2504,33 7-4851,67 12 5786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6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20 315 12728,'7'41'1344,"-4"-22"-383,-2-10-612,0-1-1,1 1 1,0-1 0,7 16 0,-9-23-336,0-1 0,0 0-1,0 0 1,0 1 0,0-1 0,1 0 0,-1 1 0,0-1 0,0 0-1,0 0 1,1 1 0,-1-1 0,0 0 0,0 0 0,1 0 0,-1 0-1,0 1 1,1-1 0,-1 0 0,0 0 0,0 0 0,1 0 0,-1 0-1,0 0 1,1 0 0,-1 0 0,0 1 0,1-1 0,-1 0 0,0-1-1,1 1 1,-1 0 0,0 0 0,0 0 0,1 0 0,-1 0 0,0 0-1,1 0 1,-1 0 0,0 0 0,1-1 0,-1 1 0,0 0 0,0 0-1,1 0 1,-1-1 0,0 1 0,0 0 0,0 0 0,1-1 0,-1 1-1,0 0 1,0 0 0,0-1 0,0 1 0,1 0 0,-1 0 0,0-1-1,2-8 90,-1 1-1,0-1 0,0 0 0,-1 0 0,0 1 0,-1-12 0,-9-53 749,-2 20-440,-25-92 558,36 141-927,0-1 0,0 1 1,1-1-1,-1 1 0,1-1 0,0 1 0,0-1 0,2-6 0,-2 7-4,1 2-10,-1 1-1,1-1 1,-1 1-1,1-1 1,-1 1 0,1-1-1,0 1 1,0-1-1,0 1 1,0 0 0,0-1-1,0 1 1,0 0 0,0 0-1,0 0 1,1 0-1,-1 0 1,2-1 0,-1 0-4,1 1-4,1-1-1,-1 1 0,1-1 0,-1 1 0,1 0 1,-1 1-1,1-1 0,-1 0 0,1 1 0,0 0 1,-1 0-1,7 1 0,1-1 17,2-1-180,0 1 0,0 0 0,0 1 0,-1 1 0,14 3 0,-24-5-18,0 1-1,0 0 1,0-1 0,-1 1 0,1 0 0,0 0-1,0 0 1,-1 0 0,1 1 0,-1-1 0,1 0-1,-1 1 1,0-1 0,0 0 0,2 4 0,0-1-91,-1 1 0,0 0 0,0-1 1,2 10-1,3 28-2043,-1-5-7623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14520,'19'84'3983,"-3"-9"-3013,-10-49-660,14 35-1,-13-40-295,23 62-61,-7-19 11,17 44 0,-31-86 16,59 173-498,-68-192 416,1 1 1,0-1-1,1 1 1,-1-1 0,1 0-1,-1 1 1,1-1-1,4 6 1,-3-6-41,-2-12-1831,-2 3 1835,-3-17-225,-19-47-1801,0 5-7136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536 1 12728,'-19'32'305,"19"-31"-188,-1 0 1,0-1-1,1 1 1,-1 0-1,0-1 1,1 1-1,-1 0 1,0-1-1,0 1 1,0-1-1,0 1 1,1-1-1,-1 1 1,0-1-1,0 0 1,0 0-1,0 1 1,0-1-1,0 0 1,0 0-1,0 0 1,0 0-1,0 0 1,0 0-1,0 0 1,0 0-1,0 0 1,-2-1-1,2 0 50,0 1-3,0 0-1,0 0 0,-1 0 0,1 0 0,0 0 0,0 0 0,-1 0 0,1 0 0,0 0 0,-2 1 0,-4 0 123,-1-1-130,5 0-52,1-1 0,-1 1-1,1 0 1,0 1-1,-1-1 1,1 0-1,0 1 1,-3 0-1,-29 7 631,-13 6-588,-64 20-594,109-33 489,-119 32-2888,114-33 2552,1 1 0,-1-1 0,1 0 0,-1 0 0,1-1 0,-1 0 0,1 0 0,-11-4 0,-2-3-1505,-13-5-6906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7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288 523 11928,'-2'-1'554,"0"-1"1,1 1-1,-1 0 1,0 1 0,0-1-1,-3-1 1,-7-3 1986,12 5-2512,-1 0 0,0 0-1,1 0 1,-1 0-1,0 0 1,1 0-1,-1 0 1,1 0-1,-1 0 1,0 0-1,1 0 1,-1 0-1,0 0 1,1 0 0,-1 1-1,1-1 1,-1 0-1,0 1 1,1-1-1,-1 0 1,1 1-1,-1-1 1,1 0-1,-1 1 1,1-1-1,-1 2 1,-2 0 65,1 1 0,-1-1 0,1 1 0,-4 6-1,-3 8 144,1 0-1,-8 21 1,12-27-203,2-6 37,0-1 0,0 1-1,1-1 1,-1 8 0,0-1 61,-1 0-49,1 0-1,0 1 0,1-1 0,0 0 1,1 1-1,0-1 0,4 20 0,7 5 105,-7-31-132,-2-3-50,1 0 0,0 0 0,0 0 0,0-1 0,0 1 0,0-1 0,1 0 0,-1 0 0,0 0 0,1 0 0,-1-1 0,0 0 0,1 1 0,-1-1 0,1 0 0,3-1 0,1 1-5,-6-1 0,1 1-1,-1 0 0,1-1 0,-1 1 0,1-1 1,-1 0-1,0 0 0,5-2 0,1-1-18,1-1 0,-1 0-1,0-1 1,14-12-1,-8 5-23,15-19 1,-15 16-7,-8 10 37,-1 0-1,-1-1 1,1 1-1,-1-1 1,0 0-1,4-10 1,-5 8-13,1 0 0,-1 0 1,-1 0-1,0 0 0,0-1 1,-1 1-1,0-18 0,-1 25 8,-1-1 0,1 1 0,-1 0 0,1 0 0,-1 0 0,0 0 0,0 0 0,0 0 0,0 1 0,0-1 0,-2-2 0,0 0 8,2 2 8,-1 0-1,0 0 1,1 0-1,-1 1 1,0-1-1,0 0 1,0 1-1,-1-1 1,-2-1 0,0 0-1,-18-11-3,11 8 3,-28-15 2,-66-38 183,93 54-170,8 2 3,0 1-1,0-1 1,1 0-1,-6-4 1,-17-12 144,-39-38 0,57 49-144,3 2 8,1 0 0,-8-11 0,4 4 35,0 0 1,1-1-1,0-1 1,-9-23-1,14 29-43,2 6-7,0 0-1,1 0 1,-1 0 0,1-1 0,-1 1 0,1 0 0,0-6 0,5-43 65,-2 43-52,9-13 3,-10 18-24,1 0 1,0 0-1,0 0 0,4-4 1,1 2-1,-1 1 0,1 0 0,0 0 0,16-6 0,-11 7-6,64-4 2,-61 9-2,65 10 2,-66-7-4,53 30 1,-56-25 14,3 6 17,17 24 0,-26-27 155,-1 6-44,3 33 0,-8-49-101,0 0 1,0-1-1,0 1 0,0-1 0,0 1 0,-1 0 0,0 2 1,-6 22 161,-15 30 0,14-41 65,5-10-181,-4 6 31,0 0-1,-1-1 1,0 0 0,-19 17 0,15-16-88,0-1 0,-1 0 0,0-1 1,-22 11-1,34-20-80,1 0-1,-1 0 1,1 0 0,-1 1-1,1-1 1,-1 0 0,1 0-1,-1 0 1,1 0 0,-1 0-1,0 0 1,1-1 0,-1 1-1,1 0 1,-1 0 0,1 0-1,-1 0 1,1-1 0,-1 1-1,1 0 1,-1 0 0,1-1-1,-1 1 1,1 0 0,-1-1-1,1 1 1,0 0 0,-1-2-1,-6-8-115,7 9 109,-6-8-6047,-1 3 1224,19 19-291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8.3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 11656,'0'0'6569,"-8"0"-5857,-1 0-604,3-1 1,0 1 1,0 1-1,0-1 0,-6 2 0,-63 6 466,59-6-262,-69 17 113,68-13-178,-59 35 100,62-30-120,-42 49 93,48-46-108,-1 11-70,-8 29 0,15-38 3,4 66 77,1-66 12,26 53 59,-21-56-252,40 38 19,-36-42-26,11 1-7,28 9 1,-35-17 24,71-6 29,-70 0 4,6-6-28,32-17-1,-41 16-2,2-7-19,26-40 0,-34 41-30,9-26 1,-13 28-6,5-24-1,-7 27-53,-1-1-1,0 0 0,-1 1 0,-1-1 1,0 0-1,-3-16 0,3 22-126,1 1 49,-1 0 0,0 0 0,-1 0 1,1 0-1,-1 0 0,0 0 0,-1 1 0,-5-11 0,-12-10-492,-4-3-2810,3 3-6399,49 61 7407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0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10224,'0'0'77,"0"1"1,1-1-1,-1 0 1,0 1-1,0-1 1,1 0-1,-1 0 0,0 0 1,1 1-1,-1-1 1,0 0-1,1 0 1,-1 0-1,0 0 1,1 1-1,-1-1 1,1 0-1,-1 0 1,0 0-1,1 0 1,-1 0-1,1 0 1,-1 0-1,0 0 0,1 0 1,-1-1-1,1 1 1,11 1 962,33 12 344,30 1-867,-36-7-338,60 6-67,14 1-67,-90-11-51,163 26-685,-167-26 632,-6-1-389,19 6-1,-11-2-223,0 1-1,-1 1 1,0 0 0,29 18 0,-21-7-847,-3-2-4474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1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 7712,'29'-6'899,"33"-11"0,-60 16-692,1 0 0,0 1-1,0-1 1,0 0 0,0 1-1,0 0 1,5-1-1,4 1 48,19-3 69,-16 3 338,83 22 148,-75-16-754,107 40 0,-102-35-135,108 46-228,-105-45-751,146 42-256,-142-45 1069,161 27-1210,-16-3-4344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 0 6008,'0'0'0,"-1"10"1138,1-5-1463,-1 4 1636,1 5-1639,0-1 1453,-1-1-1400,2 3 1383,0 6-1385,0-2 1321,-1-3-1303,2 3 1294,1 6-1294,-1-4 1322,0-3-1330,2 3 1343,1 7-1345,-1-3 1076,1-5-999,0 5 969,1 6-972,0-3 731,-1-6-661,2 7 636,1 8-639,0-5 500,-1-5-460,1 5 449,1 6-452,-1-5 165,-1-7-82,1 3 40,2 4-40,-1-6 21,-2-5-16,3 0 14,4 1-14,-2-4-14,-2-4 22,2 0-17,4 2 15,-2-4-60,-3-3 73,3 1-80,4-1 80,-2-2-174,-3-3 201,4 1-204,3 0 201,-2-1-200,-3-1 200,1 0-200,3 0 200,-4-1-210,-3 0 213,1 0-204,2 1 201,-2-1-536,-3 0 632,3 1-680,4 1 680,-2-1-727,-3 0 740,8 0-746,9 2 746,-2-2-690,-3 0 674,22 1-657,-3-1 515,-6-1-16,5-1-135,5-3 200,-6 0-60,-10-1 20,5-1 0,4-1 0,-7-1 93,-7 1-120,4 0 134,5-1-134,-6 1 302,-6 0-350,5 1 374,4 0-374,-4 1 178,-5 0-122,3 1 94,5-1-94,-5 1-270,-4 0 374,3 1-426,5 0 426,-4 0-986,-6 0 1146,5 1-1217,4 0 1215,-5-1-1111,-4 1 1081,5 0-1066,4 0 1066,-3-1-310,-5 1 94,5-1 23,5 0-25,-3-1 8,-6 1-3,4-2 0,5-2 0,-3 0 0,-6 0 0,2-2 9,4-2-12,-5 1 434,-5 0-554,2-1 623,2-4-625,-4 2 794,-3 2-842,0-3 876,2-2-879,-4 1 796,-2 2-772,0-2 760,3-5-760,-2 2 340,-3 3-220,1-3 160,3-2-160,-3 2-942,-2 3 1257,3-2-1414,2-3 1414,-1 2-592,-2 4 357,2-3-240,4-2 240,10-8-8323,-2 2 7086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3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.45386"/>
      <inkml:brushProperty name="anchorY" value="-1133.73181"/>
      <inkml:brushProperty name="scaleFactor" value="0.5"/>
    </inkml:brush>
  </inkml:definitions>
  <inkml:trace contextRef="#ctx0" brushRef="#br0">0 98 8432,'0'0'0,"6"-5"0,-1 2 1073,-1 0-1380,4-2 1543,3 1-1545,-1 0 137,-2 0 265,3 0-457,4-1 455,-3 0-1686,-1 1 2038,1-1-2204,4 0 2201,-2 1-1052,-2 0 724,2 0-551,3-3 548,9-5-5128,-2 2 3917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0.73413"/>
      <inkml:brushProperty name="anchorY" value="-1544.83472"/>
      <inkml:brushProperty name="scaleFactor" value="0.5"/>
    </inkml:brush>
  </inkml:definitions>
  <inkml:trace contextRef="#ctx0" brushRef="#br0">0 274 9864,'0'0'0,"5"-8"0,-2 2 1670,2-3-467,3-3-1444,-2 0 1097,-1 3-1032,4-8 889,-1 2-1853,-1 2 1504,0-2-1453,0-4 1361,-1 3-595,-2 2 376,1-3-266,0-5 266,2-14-9832,-1 2 8505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9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11.08398"/>
      <inkml:brushProperty name="anchorY" value="-1778.50256"/>
      <inkml:brushProperty name="scaleFactor" value="0.5"/>
    </inkml:brush>
  </inkml:definitions>
  <inkml:trace contextRef="#ctx0" brushRef="#br0">7829 1722 9416,'0'0'0,"5"-9"0,-2 2 1465,1 1-1884,1-1 2094,2-3-2094,0 1 1385,-2 2-1182,3-2 1080,0-1-1080,0 0 165,-2 3 96,1-2-226,2-1 226,-1 1-665,-2 2 791,1-2-844,1-2 841,-1 1-308,-1 3 156,-1-4-80,0-4 80,0 2 181,-2 2-256,0-5 294,0-3-294,-1 1 509,0 3-570,-1-3 609,0-6-612,-1 2 679,0 5-697,0-4 706,-1-5-706,1 4 426,-1 4-346,1-3 316,-2-3-319,0 4 152,1 3-104,-1-2 89,0-2-92,-1 3 75,1 4-69,0-2 66,-1-1-66,0 3 132,1 2-151,-1-1 160,0-2-160,0 2 253,0 3-280,0-3 294,0-2-294,0 1 490,0 3-546,1-2 583,1-5-585,-1 3 530,1 2-514,1-3 516,0-5-519,0 3 473,0 3-460,0-2 454,1-3-454,0 4 220,0 3-153,1-2 120,1-1-120,0 2 148,-1 2-156,1 0 170,0-2-173,-1 2 127,0 2-113,0 0 115,-1-2-118,0 2 111,-1 2-108,0-2 106,0-1-106,0 1 106,-1 2-106,0-1 106,-2-4-106,0 3 59,1 1-46,-3-2 50,-1-3-53,0 2 35,0 2-29,-1-2 26,-2-4-26,1 3 17,1 2-15,-1-3 23,-3-4-25,1 3 17,2 2-15,-2-2 14,-1-2-14,1 2 4,2 3-1,-3-3 10,-1-3-13,1 1 4,3 3-1,-3-2 10,-1-2-13,1 2 4,3 3-1,-2-1 10,-2-2-13,1 3 4,2 2-1,-3-2 10,-4-2-13,0 3 23,4 1-25,-3 0 26,-2-1-26,3 2 101,3 2-123,-1 0 134,-2 0-134,2 2 124,3 1-121,-2 0 120,-3 1-120,1 1 120,3 1-120,-2 0 120,-3 1-120,1 0 111,3 1-108,-3 0 106,-2 0-106,2 1 59,3-1-46,-3 1 50,-3 0-53,2 0 35,3 0-29,-2 0 26,-3 1-26,3-1 54,2 1-62,-1 0 66,-3 0-66,3 0 38,2 0-30,-2 1 26,-4 2-26,2-1 54,3-1-62,-3 1 66,-2 2-66,3-1 85,2-1-91,-1 1 94,-2 1-94,2 0 56,3-2-45,-2 1 40,-1 1-40,3-1 31,1-1-28,0 0 26,-2 0-26,3-1 54,1 0-62,0-2 66,-1 1-66,2-1 38,0 0-30,0 0 26,-1-2-26,0 1 54,2-1-62,-1 1 66,-1-1-66,0 1 85,2-1-91,0 1 94,-2 0-94,1 0 94,1 0-94,-1 1 103,-1 0-105,1 1 106,1-1-106,-1 0 106,-1 2-106,0-1 106,1-1-106,-1 2 106,-2 1-106,2 0 106,0 0-106,0 0 106,-2 1-106,0-1 59,3 0-46,-2 0 50,-2 2-53,1-1 128,2-1-149,-2 1 160,-1 0-160,2-1 123,1 0-112,0 0 106,-3 1-106,2 0 171,1-1-190,-2 3 200,-3 4-200,1-1 88,1-1-56,-2 2 50,-2 2-53,1-1 44,3-3-41,-4 1 40,-4 2-40,3-2 12,2-2-4,-2 1 0,-2-1 0,3 0 0,3-3 0,-4 0 0,-5-2 0,2 0 0,3-2 0,-5-1 0,-5-3 0,2 1 28,-5-2 2,-5-1-37,5 0 134,5 1-162,-4 0 174,-6 0-174,4 0 90,6 1-66,-6 2 54,-5 2-54,4 0 44,5 1-41,-3 2 40,-4 1-40,4 1 59,6-2-64,-4 2 75,-4 2-78,5-2 80,4 0-80,-3 0 90,-6 0-93,5-1 56,5-1-45,-6-1 40,-7-1-40,4 0 124,6-1-148,-5-1 160,-3 0-160,4 0 123,6 0-112,-3 1 106,-3 1-106,4 0 41,5 1-23,-3 2 14,-3 5-14,3-1 32,5-1-37,-3 4 40,-4 5-40,3-2 3,4-2 8,-3 3-5,-5 3 2,5-2-9,3-4 12,-3 2-5,-2 0 2,3-2 10,4-3-13,-5-1 14,-8-2-14,2-1 42,4-3-50,-3 0 63,-4-2-65,4-1 150,5 0-174,-4-1 195,-7-2-198,4 0 88,4 0-56,-3-1 50,-2 0-53,5 0 44,4 1-41,-4 1 40,-7 1-40,3 2 59,5 0-64,-6 0 66,-8 3-66,3 0 38,7-1-30,-5 1 35,-5 2-38,5-1 59,6-1-64,-4 1 66,-5 0-66,5 0 85,5-1-91,-3 1 94,-3 1-94,5-1 56,4-1-45,-3 1 40,-4 2-40,3 0 31,4-2-28,-3 3 26,-5 4-26,4-1 7,5-1-2,-4 4 0,-4 4 0,4-1-9,5-3 12,-3 4-14,-1 6 14,3-3-163,4-4 205,-1 4-226,-4 5 226,3-4-105,3-4 71,-3 2-45,-4 2 42,3-4-21,4-5 16,-4 3-14,-5-1 14,4-1 5,3-4-11,-4 1 23,-7 1-25,4-3 194,4-1-242,-5 1 266,-7 1-266,4-1 163,5-2-134,-5 1 120,-9 1-120,5-2 130,6 0-133,-6 0 134,-5 1-134,-5 3 115,-6 2-109,0 1 115,3 1-118,3-1 111,2-1-108,2-2 106,4-2-106,0 0 106,-1-2-106,1 1 106,2-1-106,0 0 171,-1 0-190,-1 1 200,0 1-200,6-2 135,7-1-116,-1 2 106,-3 1-106,4 0 59,4-2-46,-2 2 50,-5 4-53,4-2 82,3-1-90,-2 2 94,-2 3-94,2-2 56,4-2-45,-1 1 40,-3 4-40,3-3 59,4-3-64,-2 2 66,0-1-66,1-1 85,3-2-91,-2-1 94,-2-1-94,1-2 159,2-1-177,-5 0 195,-6-2-198,2-1 88,2 0-56,-3-1 50,-5 0-53,4 0 72,4 0-77,-5-1 90,-4 1-93,2-1 94,5 0-94,-4 1 103,-3-2-105,4 1 59,4 0-46,-3-1 40,-7 0-40,4 0 31,5 0-28,-5 0 26,-4-1-26,3 0 54,5 1-62,-5-1 66,-5-1-66,4 0 38,5 1-30,-4-1 26,-4 0-26,4 1 54,5 1-62,-2 0 66,-3 0-66,5 0 85,5 2-91,-3-1 94,-1 0-94,3 1 28,4 1-9,-3-1 10,-1 1-13,3 0-42,2 0 58,-2 0-66,-3 1 66,2 0-178,3 0 210,-4 0-217,-4 0 215,3 0-102,2-1 70,-5 1-54,-7-1 54,3 0-91,4 0 101,-3 0-106,-4 0 106,4 0-41,4 1 23,-2 0-5,-5 3 2,4 0 0,4-1 0,-3 2 0,-2 1 0,3-1 0,5 0 0,-4 1 10,-4 2-13,3 0 4,3-2-1,-2 1 10,-3 0-13,4-1 32,3-1-37,-4-2 40,-7-1-40,4-2 59,3-1-64,-4 0 75,-2-2-78,3 0 90,5 1-93,-3-1 103,-3 0-105,4 0 106,4 0-106,-3 1 106,-2-1-106,3 2 59,3 0-46,-2 1 50,-3 1-53,3 1 35,3 1-29,-2 1 26,-3 4-26,3 0 101,3-1-123,-2 3 134,-2 5-134,3-1 171,1-2-181,-1 5 195,-1 6-198,1-2 200,3-3-200,-2 4 200,-1 6-200,1-4 303,3-4-332,-1 3 346,-1 5-346,2-3 215,1-6-178,1 5 170,-1 4-173,2-4 99,1-4-77,1 2 66,2 5-66,0-5 19,1-4-6,2 3 0,2 4 0,0-4 0,0-4 0,2 3 10,4 3-13,-1-2 4,-1-4-1,2 2 0,3 4 0,-1-3 0,-2-4 0,3 1 0,4 1 0,-2-4 47,-3-2-60,4-1 75,5-1-78,-2-3 52,-4-1-44,5-1 50,7-1-53,-3-1 16,-4 0-5,6 0 10,6 0-13,-3 0 4,-6-1-1,6 1 10,8 1-13,-5-1-5,-6 0 11,6 1-5,9 2 2,-5-1-9,-7 0 12,10 1-14,15 1 14,-6 0-42,-8-2 50,10 1-45,11 1 42,-8-1-21,-10-2 16,8 1-5,10 0 2,-8-2-18,-10 0 23,10-1-17,13 0 15,-8-1-51,-10-1 61,7 1-66,11 1 66,-10 0-48,-11 0 43,8 2-30,9 4 27,-8-1-64,-11-1 75,8 4-70,7 4 67,-9-1-141,-10-1 163,6 2-174,6 3 174,-9-2-193,-8-2 198,5 1-200,5 1 200,-7-2-209,-7-3 212,5 1-205,7 0 202,-4-1-218,-8-3 223,6 1-217,9-1 215,-7-1-149,-6-1 130,2-1-120,2-1 120,-6 0-129,-7-1 132,3 0-125,5 0 122,-5-1-110,-5 0 107,4 1-106,4 3 106,-4-1-106,-5 0 106,3 1-106,5 1 106,-4 0-69,-5-1 59,5 1-45,5 0 42,-3-1-68,-5-1 76,4 1-80,5 3 80,-3-2-52,-5-1 44,5 2-40,6 2 40,-3-1-58,-6-2 63,7 3-66,8 2 66,-4-1-85,-6-1 91,8 2-94,13 2 94,-5-1-103,-8-2 105,6 1-97,7 1 95,-7-2-66,-9-2 58,3 0-45,1-1 42,-6-1-12,-7-2 4,3 0 0,5-1 0,-4 0 0,-6-1 0,5 0 0,7 0 0,-4-1 0,-6 0 0,5 1 0,6 0 0,-5 1-242,-6-1 311,4 2-337,6 4 335,-5 0-763,-6-2 885,4 4-946,4 5 946,-4-2-1329,-6-1 1439,6 1-1494,6 2 1494,-4-2-738,-5-3 522,-4-2-7773,6 3 1807,-20-9 7648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14072,'28'43'1888,"-28"-43"-1773,0 1 1,0-1-1,1 0 1,-1 1-1,0-1 1,0 1 0,0-1-1,0 0 1,0 1-1,1-1 1,-1 1 0,0-1-1,0 0 1,0 1-1,0-1 1,0 1-1,0-1 1,-1 0 0,1 1-1,0-1 1,0 0-1,0 1 1,0-1 0,0 1-1,-1-1 1,1 0-1,0 1 1,-10 7 1105,10-7-1207,-1-1 0,1 0-1,0 0 1,0 0 0,0 0 0,0 0 0,0 0 0,0 1 0,0-1 0,-1 0 0,1 0 0,0 0-1,0 0 1,0 1 0,0-1 0,0 0 0,0 0 0,0 0 0,0 0 0,0 1 0,0-1 0,0 0 0,0 0-1,0 0 1,0 1 0,0-1 0,0 0 0,0 0 0,0 0 0,0 0 0,0 1 0,0-1 0,0 0-1,1 0 1,6 62 584,0-16-474,9 45-86,5 25-24,-17-92 12,19 99-2,-19-100-64,4 30-683,5 93 0,-13-140 664,1 22-1025,-1-27 926,0 1 0,0 0 1,-1 0-1,1-1 0,0 1 0,-1 0 0,1 0 0,-1-1 0,1 1 0,-1 0 0,-1 2 0,1-6-102,-6-45-2038,1 2-7635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0 14168,'-5'3'261,"1"-1"1,-1 0 0,0-1-1,0 1 1,0-1 0,0 0 0,0 0-1,0 0 1,0-1 0,-9 0-1,2 1 216,-7 0 508,-31-3-1,-9 0-267,-54 5-115,90-3-702,-151 12-1560,134-6 1287,26-2-794,-55 28-290,49-22-591,-20 9-5284,94-44 5514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13984,'-19'20'3035,"-11"18"-368,24-33-2072,-24 9-174,0-2 1,-59 15 0,70-23-169,-89 8 82,35-7-22,4 0-305,-4-2-184,7-2-4005,41-1-5579,59 0 7358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12280,'-23'3'237,"18"-1"1667,6 1-1640,-1-3-52,24 32 1741,-17-23-1873,-2 0 175,31 88 33,-23-59-400,-10-27 72,1 3 171,9 22 0,-11-37 218,1-7-112,1-9-71,3-22 82,11-30-28,-13 55-184,0 0 0,0 1 0,11-17 0,-9 17-2,-6 9 7,1 1-1,0-1 1,0 1 0,0 0 0,0 0 0,0 0-1,4-5 1,1 1 6,13-14 14,-11 16 61,0 2-56,0 0-1,17-2 1,-25 4-54,-1 1 1,1 0-1,-1 0 0,1 0 0,-1 0 1,1 0-1,-1 0 0,1 0 1,-1 0-1,1 0 0,-1 1 0,0-1 1,1 0-1,-1 0 0,1 0 1,-1 0-1,1 1 0,-1-1 0,9 6 62,-1 0 0,0 0 0,10 10 0,-10-6 6,3 11-38,0 1 0,15 44 0,-18-24-198,8 61-2395,-15-99 2463,-1 0 1,1 0-1,0 0 0,0-1 1,0 1-1,0 0 0,1-1 1,2 5-1,2 5-1688,10 27-8557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14344,'0'20'186,"1"22"1276,2 49 377,2 72 905,0-20-2113,-3-109-636,10 169-54,-9-164-228,13 139-623,-14-155 758,7 66-2776,-10-85 2440,-1-5-157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14256,'-15'8'495,"9"-4"214,-2-1-1,1 1 0,-11 2 1,12-4-429,-1-1 0,0 1 0,1-2 0,-1 1 0,0-1 0,0 0 0,1 0 0,-1-1 1,-9-2-1,-20-2 87,-72-9-2183,96 12 1666,7 1-142,-1 1-1,1-1 0,-8 1 1,5 0 47,0 1 0,0-1-1,0 2 1,0-1 0,1 1 0,-12 4 0,2 5-1696,-9 5-7499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11928,'84'42'2826,"-75"-37"-2508,0-1-1,0 0 0,1-1 0,11 3 1,-7-2-43,16 2 4,7-1-223,4-1-56,-1-2 0,-24-4 1,-1 0 0,19-5 0,-25 3 12,-1-2-5,0 0 0,9-10 0,-13 9 32,-3-4-4,0 0 0,0-11-1,-1 22-14,0-1 0,0 0 0,0 1 0,0-1 0,0 0 0,-1 1 0,1-1 0,0 0 0,0 1 0,0-1 0,-1 1 0,1-1 0,-1 0-1,-35-51 396,32 47-315,-1 0-1,0 0 0,0 0 0,-1 1 1,1 0-1,-13-7 0,10 6-20,7 4-53,1 1 1,-1-1 0,0 1-1,1 0 1,-1-1-1,0 1 1,0 0 0,0 0-1,1-1 1,-1 1 0,0 0-1,0 0 1,-1 0-1,-14-1 143,-1 1 0,-29 4 0,30 1 58,-3 4-66,-30 22 1,48-30-139,0 0-1,0 0 0,0 0 1,0 0-1,0 0 1,0 0-1,0 0 1,0 1-1,-1 0 1,-8 17 77,0 1 1,-8 23 0,18-41-91,-1 0-1,1-1 1,-1 1-1,1 0 1,0-1-1,0 1 1,-1 0-1,2 2 1,0 19 51,9 41 1,-4-48-28,4 1-18,24 32 0,-22-39-75,-9-8 29,5 4-34,0-1 1,1 0-1,-1-1 1,1 0-1,1 0 1,-1 0-1,11 1 0,1-1-533,1 0 0,-1-2-1,35-1 1,-47-2 484,-5 1 45,1-1 0,-1 1 0,0-1 0,9-3 0,-3 1-710,-1-1-1,15-8 0,14-7-9528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11656,'0'9'591,"1"1"0,0 0 0,1-1 1,0 1-1,1-1 0,0 0 0,0 1 1,6 9-1,-9-18-507,1 1 0,-1-1 0,1 0-1,0 0 1,-1 0 0,1 0 0,0 0 0,0 0 0,0 0 0,1 1 0,1 0 46,7 7-25,-9-9-105,0 0 0,-1 0 0,1 1-1,0-1 1,-1 0 0,1 0 0,0 0-1,-1 0 1,1 1 0,0-1 0,0 0-1,-1 0 1,1 0 0,0-1 0,-1 1-1,1 0 1,0 0 0,-1 0 0,1 0-1,0-1 1,-1 1 0,1 0-1,0-1 1,-1 1 0,1 0 0,-1-1-1,1 1 1,-1-1 0,1 1 0,-1-1-1,1 1 1,-1-1 0,1 1 0,-1-1-1,1 0 1,1-3-3,0 1 1,0-1-1,-1 0 0,3-5 0,-3 4 1,5-10 1,-1 0 0,4-22-1,-5 22 13,21-93 182,-20 90 42,30-64 90,-26 68-132,41-41 38,-39 47-238,1 4-223,0-1-1,0 1 0,0 1 1,0 0-1,1 1 0,12-1 1,-13 4 186,19-1-2223,2-1-5963,-76 3 6178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44 14344,'11'-26'274,"-9"21"310,-4 3 206,-2 0-486,0 1 0,-1-1 0,0 1 0,1-1 1,-7 0-1,10 2-245,1 0 0,-1 0 0,0 0 0,1 0 0,-1 0 0,1 0 1,-1 0-1,0 0 0,1 0 0,-1 0 0,1 0 0,-1 1 0,1-1 0,-2 0 0,-16 8 427,1 0 0,0 0 0,-25 19 0,11-3-406,18-11-79,-18 21 0,31-33-1,-1-1 1,1 1-1,-1-1 1,1 1 0,0 0-1,-1-1 1,1 1-1,0-1 1,0 1-1,-1 0 1,1-1 0,0 1-1,0 1 1,-1 6 2,0 0 1,0 0 0,1 0 0,2 11-1,1-8 19,7 9 8,14 20 0,-14-29 116,56 42 58,-51-45-64,23 5 0,-29-10-133,0-1 0,-1-1 0,14 2 0,-17-3-7,0 0 0,-1-1 0,1 1 0,0-1 0,0 0 0,7-3 0,-8 3 0,0-1 0,0 0 0,0 0 0,0-1 0,0 1 0,6-5 0,-7 3 1,1-1 1,-1 1-1,0 0 0,0-1 0,0 0 0,-1 0 0,1 0 0,-1 0 0,0 0 0,-1 0 1,2-7-1,-1 6 19,-1 0 1,1 0-1,-2-1 1,1 1-1,-1 0 1,1 0 0,-2 0-1,1-1 1,-3-9-1,1 2 107,1 3-27,-2 1-1,-2-12 1,3 18-53,1-1-1,-1 1 1,0 0 0,0 0-1,-1 0 1,1 0-1,-1 0 1,-3-4-1,6 8-44,0 0 0,0 0-1,0 0 1,0 0-1,0 0 1,-1 0 0,1 0-1,0 0 1,0 0 0,0-1-1,0 1 1,-1 0 0,1 0-1,0 0 1,0 0-1,0 0 1,0 0 0,-1 0-1,1 0 1,0 0 0,0 0-1,0 0 1,0 0-1,-1 0 1,1 1 0,0-1-1,0 0 1,0 0 0,0 0-1,-1 0 1,1 0 0,0 0-1,0 0 1,0 0-1,0 0 1,0 1 0,0-1-1,-1 0 1,1 0 0,-4 6 8,4-6-6,-7 16 7,6-8 2,8 41-1,-4-38-32,30 44-64,-24-45-214,41 26-144,-39-31 2,0-2 140,-1-1-1,1 0 0,0 0 0,0-1 1,0 0-1,19-2 0,-23 0 207,-4 1 70,-1-1 0,0 1 0,0-1 0,0 1 0,0-1 0,0 0 0,1 0 0,-1 0 0,-1 0 0,4-2-1,9-6-1208,19-18 0,10-7-10020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189 690 15240,'-113'89'5445,"105"-81"-5310,-13 14 332,4-1-120,0 2-278,14-17-68,1 1-1,0-1 0,0 1 0,-2 9 1,5-9 7,1-1 6,0-1 0,1 0 0,-1 0 0,1 0 0,1 0 0,-1-1 0,1 1 0,0-1 0,0 0 0,0 0 0,5 4 0,-1-2 0,-5-3 5,0-1-1,1 0 1,-1 1-1,1-1 1,-1-1-1,7 3 1,118 44 247,-82-38-254,-30-8-15,0-1 0,1-1 0,16-1 0,-32 1-2,0 0 0,0 0 0,0 0 0,0-1 0,0 1 0,0 0 0,0-1 0,0 1 0,0 0 0,0-1 0,2 0 0,12-9-44,1 0-1,15-15 0,-29 24 11,-1 0 1,0-1-1,0 1 1,0 0-1,0-1 1,0 1-1,0 0 1,0-1-1,1-2 1,46-116-512,-39 87 90,44-177-185,-44 164 178,21-192-197,-26 195 144,-3 21 319,3-148-356,-7 122 449,2 41 103,0-1 0,-1 1 0,-2-8 0,4 15 4,0-1 0,0 0 0,-1 0 0,1 0 0,0 0 0,-1 1 0,1-1 0,-1 0 0,1 0 1,-1 1-1,1-1 0,-1 0 0,0 1 0,1-1 0,-1 1 0,-1-2 0,2 2 3,0 0-1,0 0 1,-1 0-1,1 0 0,0 0 1,0 0-1,0 0 1,-1 0-1,1 0 1,0 1-1,0-1 1,0 0-1,-1 0 1,1 0-1,0 0 1,0 0-1,0 0 1,0 0-1,-1 0 1,1 1-1,0-1 1,0 0-1,0 0 1,0 0-1,0 0 1,-1 0-1,1 1 1,-4 11 236,-7 59 74,9-52-66,-1 90 84,4-82-162,13 145 62,-10-132-110,21 194 23,-20-187-148,17 176-70,-17-182-292,19 153-1159,-15-133 166,-19-131-787,-1 1-7219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13272,'-34'21'277,"25"-17"1110,-5-1-636,-1 0 1,0-1-1,-15 1 1,-39-2 303,64-1-1077,-18-1-226,1 0 0,-31-7 0,-9-3-2783,32 5-5111,70 14 6116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14432,'0'0'4417,"3"3"-3419,1 1-851,9 14 410,62 98-87,-55-87-488,-12-19 16,14 19 0,-3-8 2,-4-8 2,-12-12-2,-1 0 1,1 0 0,-1 0 0,1 0-1,0-1 1,-1 1 0,1-1 0,0 0-1,-1 0 1,6 0 0,-1-2 5,1-2-2,-1-1-1,1-1 1,-1 1-1,9-11 0,21-23 6,-36 37-8,0 0 0,1 0 0,-1 1 0,1-1 0,0 0 1,-1 1-1,1 0 0,0-1 0,4-1 0,2-1 1,-6 2-2,1 0 0,-1 0 1,1 1-1,0-1 0,0 1 0,4-1 0,-6 1 0,1 1 0,0 0 0,-1 0 0,1 0 0,0 0 0,-1 0 0,1 0 0,-1 1 0,1-1 0,0 0 0,-1 1 0,3 1 0,-1-1 0,0 0 0,-1 1 0,1 0 0,-1-1 0,1 1 0,3 4 0,-2-2 0,-1 1 0,0-1 0,5 9 0,8 19 2,18 38 20,-31-64-2,0 0 0,1-1 0,-1 1 0,1-1 1,0 0-1,1 0 0,-1 0 0,7 5 0,-6-6-3,4 1 91,0-2-74,-1-1 0,1 0 0,16 0 0,-15-3-28,46-24-42,-45 18-184,2-4-136,-2-1-1,1 0 1,-1-1-1,11-17 1,-8 0-580,9-18-2136,-12 25-5232,-25 54 6239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14792,'-39'41'268,"26"-24"1072,-49 77 438,59-89-1564,-1 1-1,2 0 1,-4 6 0,-37 88 644,-6 18-670,30-65-106,-74 243-205,76-235-1004,-48 224-282,47-200-821,-20 87-5833,89-401 6062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7712,'0'0'0,"6"1"0,6 3 0,9 3-5304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15152,'-10'14'234,"7"-11"23,0 0 0,1 1 1,0-1-1,0 1 0,-4 6 0,5-8-49,-7 17 1164,-9 31 0,-14 53-88,24-77-736,-12 48 4,-6 29-442,-31 138-119,46-196-38,-34 153-85,37-165-246,3-14 133,-1 7-77,-2-1-1,0 0 1,-13 28-1,19-51 229,-3 4 153,4-6-79,0 0 0,0 0 0,0 1 0,0-1 0,0 0 0,0 0 0,-1 0 0,1 0 0,0 0 0,0 0 0,0 0 0,0 0 0,0 0 0,0 0 0,-1 0 0,1 0 0,0 0 0,0 0 0,0 0 0,0 0 0,0 0 0,-1 0 0,1 0 0,0 0 0,0 0 0,0 0 0,0 0 0,0 0 0,-1 0 0,1-1 0,0 1 0,0 0 0,0 0 0,0 0 0,0 0 0,0 0 0,0 0 0,0 0 0,-1 0 0,1-1 0,0 1 0,0 0 0,0 0 0,0 0 0,0 0 0,0 0 0,0-1 0,0 1 0,0 0 0,0 0 0,0 0 0,0 0 0,0-1 0,-29-86-1042,23 61 828,-8-47 1,-8-42-1920,-12-59-8380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13360,'8'5'309,"-6"-5"-165,-1 1 0,0-1 1,0 1-1,0 0 1,1-1-1,-1 1 0,0 0 1,0 0-1,0 0 0,1 1 1,4 4 799,1 1-393,0 1 1,0-1 0,6 11-1,33 50 808,-40-59-1101,18 27 230,22 45-1,8 22-529,-22-36-458,-5-7-254,-20-47 377,-1-2-153,0 0 0,4 12-1,-13-24-718,-3-11 884,-22-55-1859,1 5-7169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12728,'-45'18'276,"45"-17"-148,-1-1 1,0 1-1,0-1 1,0 0 0,0 0-1,0 1 1,0-1-1,0 0 1,0 0 0,0 0-1,1 0 1,-1 0-1,0 0 1,0 0 0,0 0-1,0 0 1,0-1-1,0 1 1,0 0 0,0-1-1,0 1 1,0 0-1,1-1 1,-1 1 0,0-1-1,0 0 1,0 0-1,0 0-8,0 1 0,1-1 0,-1 1 0,0-1 0,1 1 0,-1 0 0,0-1 0,0 1 0,1 0 0,-1-1 0,0 1 0,0 0 0,0 0-1,1 12 808,1 8-883,8 37-1,-5-40-35,11 54 260,33 97 0,-43-152-230,-2-8 55,-1 0-1,1-1 0,6 12 1,27 47 309,-35-65-385,-1 0-1,1 0 0,-1 0 1,1 0-1,-1 0 1,1-1-1,0 1 0,0 0 1,-1-1-1,2 2 0,8 5 59,0-1 0,14 8-1,-24-14-73,0 0 1,1 0-1,-1 0 0,0 1 0,0-1 0,0 0 0,1 0 0,-1 0 1,0 0-1,0 0 0,1 0 0,-1 0 0,0 0 0,0 0 0,1 0 1,-1 0-1,0 0 0,0 0 0,1 0 0,-1 0 0,0 0 0,0 0 1,1 0-1,-1 0 0,0 0 0,0-1 0,1 1 0,-1 0 0,0 0 1,0 0-1,0 0 0,1 0 0,-1-1 0,0 1 0,3-2 7,1-1 0,-1 0 0,0 0 0,3-3 0,-2 1-6,-1 0 0,1 0-1,-1-1 1,4-8-1,-1-4-2,-1 0 0,-1 0-1,4-34 1,5-76-120,-12 116 91,0 1 13,0-1 0,0 0 0,5-14 0,-5 23 12,0 1 0,0-1 0,0 1 0,0-1 0,1 1-1,-1-1 1,3-2 0,-4 5 4,0-1 0,0 1 0,0 0 0,0 0 1,0 0-1,0 0 0,1 0 0,-1 0 0,0 0 0,0 0 0,0 0 0,0 0 0,0 0 0,0 0 1,0 0-1,0 0 0,0 0 0,0 0 0,0 0 0,0 0 0,1-1 0,-1 1 0,0 0 1,0 0-1,0 0 0,0 0 0,0 0 0,0 0 0,0 0 0,0 0 0,0 1 0,0-1 0,1 0 1,-1 0-1,0 0 0,0 0 0,0 0 0,0 0 0,0 0 0,0 0 0,0 0 0,0 0 0,0 0 1,0 0-1,0 0 0,0 0 0,0 0 0,1 0 0,-1 0 0,0 0 0,0 1 0,3 1-31,0 1-1,0 0 1,0 0-1,0 0 0,-1 0 1,1 0-1,-1 1 1,1-1-1,-1 1 0,2 4 1,31 63-379,9 23-984,-37-80 655,35 38-192,-34-46 714,-3-4-101,0 0 0,0-1 0,0 0 0,0 0 1,0 0-1,8 0 0,26 6-9554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11208,'13'66'1224,"20"43"1825,-18-73-2089,-1-7-98,-14-29-850,0 0 0,0 0 0,0 0 0,0 1 0,0-1 0,1 0-1,-1 0 1,0 0 0,0 0 0,0 0 0,0 0 0,0 0 0,1 0-1,-1 0 1,0 0 0,0 0 0,0 0 0,0 0 0,0 0-1,1 0 1,-1 0 0,0 0 0,0 0 0,0 0 0,0 0 0,0 0-1,0 0 1,1 0 0,-1 0 0,0 0 0,0 0 0,0 0 0,0-1-1,0 1 1,0 0 0,1 0 0,-1 0 0,0 0 0,0 0 0,0 0-1,0 0 1,0-1 0,0 1 0,0 0 0,0 0 0,0 0-1,0 0 1,0 0 0,0 0 0,0-1 0,0 1 0,0 0 0,0 0-1,2-8 128,-1 0-1,0 0 0,0-14 0,-1 14-151,0-59 187,-2-35-14,2 81-32,6-72 32,-4 77-154,21-49-43,-22 64 18,-1 0 0,1 1 0,-1-1 1,0 0-1,1 0 0,-1 1 0,1-1 0,-1 0 0,1 0 0,0 1 0,0-2 0,5-2-63,1-1 0,-1 1 0,1 0 0,10-4 0,-16 7 39,-1 1-1,1 0 1,-1 0 0,1 0 0,-1-1-1,1 1 1,-1 0 0,1 0 0,0 0-1,-1 0 1,1 0 0,-1 0 0,1 0-1,-1 0 1,2 1 0,57 16-931,-44-11 441,1-1 0,21 4 0,-15-4 305,45 7-1734,-6 0-6804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229 152 10040,'3'-1'170,"-1"-1"-1,0 1 1,1-1 0,-1 0 0,0 0 0,0 0 0,0 0-1,0 0 1,0 0 0,-1-1 0,1 1 0,-1 0 0,1-1 0,-1 0-1,0 1 1,0-1 0,1-3 0,-2 4-53,0-1 1,0 0-1,0 0 0,0 0 1,0 0-1,-1 0 0,1 0 1,-1 1-1,0-1 0,0 0 1,0 0-1,0 1 0,0-1 1,-1 0-1,1 1 0,-1 0 1,-2-4-1,4 6-112,-4-6 240,0 1-1,0-1 0,-1 1 0,0 0 0,0 1 0,-8-7 0,-8 0-60,11 8 238,-47 2 160,46 3-222,-2 4-193,1 1-1,-17 11 0,20-9 167,-23 47 117,27-42-204,-1 67 110,7-66-54,18 61 100,-13-63-222,34 39 50,-31-45-162,2-3-34,-1 1 0,19 4 0,-29-9-29,1 0 0,0 0 0,-1 0 0,1 0 0,-1 0 0,1 1 0,0-1 0,-1 0 0,1-1 0,-1 1 0,1 0 0,0 0 0,-1 0 0,1 0 0,0-1 0,6-1 8,-1-1-1,1 0 0,-1 0 0,0-1 0,0 0 1,0 0-1,0-1 0,-1 1 0,0-1 1,0 0-1,5-6 0,-7 6-13,0 1-8,0-1 1,-1 1 0,0-1 0,3-6-1,0 0-339,-1 0-1,0-1 1,-1 1-1,0-1 1,0 0-1,1-24 0,-4 33-77,0-3-275,0-1-1,0 1 1,1 0 0,2-10-1,1 1-9804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14168,'-10'11'1208,"0"0"0,-20 15 1,26-21-243,-12 34 248,15-29-946,5 54 12,-2-49-512,23 67-92,-14-48 52,17 32 1,-20-49 242,0 1-43,14 22 4,3 4 54,-19-36 18,0 0 0,1 0 0,0-1 0,0 0 0,9 7 0,-8-10 118,-6-4-93,-1 1-25,0-1 1,0 0-1,0 0 1,0 1-1,0-1 1,0 0-1,0 0 1,0 0-1,0 0 1,0 0-1,0 0 1,-1-1-1,1 1 1,0 0-1,0 0 1,0-1-1,0 1 1,0-1-1,0 1 1,0 0-1,0-1 1,-1 0-1,1 1 1,0-1-1,0 1 1,-1-1-1,1 0 1,0 0-1,-1 1 0,1-1 1,-1 0-1,1 0 1,-1 0-1,1 0 1,-1-1-1,8-19 22,6-24 0,1-28 113,-10 41-72,4-26 22,-9 56-76,0 1 0,1-1 0,-1 1 0,0-1 0,0 1 0,1-1-1,-1 1 1,1-1 0,-1 1 0,1 0 0,0-1 0,1-1 0,1-2 12,4-9 14,-7 14-34,1 0 0,-1 0 0,0-1 0,0 1 1,1 0-1,-1 0 0,0 0 0,1-1 0,-1 1 0,0 0 0,1 0 0,-1 0 0,0 0 1,1 0-1,-1 0 0,0 0 0,1 0 0,-1 0 0,0 0 0,1 0 0,-1 0 0,0 0 0,1 0 1,-1 0-1,0 0 0,1 0 0,-1 0 0,0 0 0,1 0 0,-1 1 0,0-1 0,1 0 1,-1 0-1,0 0 0,1 1 0,-1-1 4,2 2-3,0-1 0,-1 1-1,1 0 1,0 0 0,-1 0-1,0 0 1,1 0 0,-1 1-1,0-1 1,0 0 0,0 1-1,0-1 1,0 3 0,-1-4-7,11 34-34,13 55-1406,-21-79 1375,6 18-2769,-1 1-5730,-19-70 6457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15512,'0'0'4209,"3"5"-3424,11 15-566,-9-10 89,20 53 54,1 12-482,-21-57 114,-1-6-1,-1 0 0,0 0 0,1 15 0,2 8-11,-4-15-89,0 27 0,-2-47 100,0 0 0,0 0 0,0 0 0,0 0 0,0 0 0,0 0 1,1 0-1,-1 0 0,0 0 0,0-1 0,0 1 0,0 0 0,0 0 0,0 0 1,0 0-1,0 0 0,0 0 0,0 0 0,-1 0 0,1 0 0,0 0 0,0 0 0,0-1 1,0 1-1,0 0 0,0 0 0,0 0 0,0 0 0,0 0 0,0 0 0,0 0 1,0 0-1,0 0 0,0 0 0,0 0 0,0 0 0,0 0 0,0 0 0,-1 0 1,1 0-1,0 0 0,0 0 0,0-1 0,0 1 0,0 0 0,0 0 0,0 0 1,0 0-1,0 0 0,0 0 0,0 0 0,-1 0 0,1 0 0,0 0 0,0 1 0,0-1 1,0 0-1,0 0 0,0 0 0,0 0 0,0 0 0,0 0 0,2-111-481,-2-34 374,1 85 108,4-4 6,5-2 0,-4 44 0,1 0 0,14-30-1,-20 50 1,-1 1-1,1 0 0,-1 0 1,1 0-1,0 0 1,-1 0-1,1 0 1,0 0-1,0 0 1,0 0-1,0 0 0,8-6-15,0 0-1,0 1 0,0 0 0,18-8 0,-26 14-14,0-1-1,0 1 1,0 0-1,0-1 1,1 1-1,-1 0 1,0 0-1,0 0 0,0 0 1,0 0-1,2 0 1,13 2-121,0 0 0,0 2 1,22 7-1,-20-3-635,70 43-195,-26-12 635,-19-13-1729,38 23-7910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51 11384,'-8'-3'1008,"1"0"0,0-1 1,0 0-1,0-1 1,-10-8-1,14 10-860,2 3-106,0-1 0,0 0 0,0 1 1,0-1-1,0 1 0,0-1 0,0 1 0,0 0 0,0-1 0,0 1 0,0 0 1,-1-1-1,-5 0 43,-12-6 29,19 6-99,-1 1 1,1 0-1,-1 0 1,1 0-1,-1 0 1,1-1-1,-1 1 1,1 0-1,-1 0 1,1 0-1,-1 0 1,1 0-1,-1 0 1,0 0-1,0 1 1,-18 3 158,-19 6 1,37-9-154,0-1 1,0 0-1,0 1 0,0-1 0,0 1 0,0-1 1,0 1-1,0 0 0,0-1 0,-1 3 0,-14 12 129,-24 32-1,30-29-54,-29 91 39,32-86-52,-17 93 54,12-46 204,4-6-74,6-52-179,-2 29 109,3-36-172,1 0 1,0 0 0,1-1 0,-1 1 0,1 0 0,1 6-1,-2-11-19,0 0 0,1 0 0,-1 0 0,0 0 0,0 0-1,1 0 1,-1 0 0,0 0 0,1 0 0,-1 0 0,0 0 0,0 0-1,1 0 1,-1 0 0,0 0 0,0 0 0,1 0 0,-1 0-1,0 0 1,0 0 0,1-1 0,-1 1 0,0 0 0,0 0 0,0 0-1,1 0 1,-1-1 0,0 1 0,0 0 0,0 0 0,1 0-1,-1-1 1,0 1 0,0 0-3,13-15 12,0-1 1,20-32-1,-25 36-9,13-24-2,1-6 2,0-4-2,21-60 51,-28 71-39,38-78 258,-51 109-269,-1 1-3,0 1 0,0 0 1,1-1-1,-1 1 0,1 0 1,-1 0-1,1 0 0,0 0 0,-1 0 1,1 0-1,0 1 0,0-1 0,1 0 1,2-1-1,-5 3-1,0 0 0,0 0 0,0 0 0,0 0 0,0 0 0,1 0 0,-1 0 0,0 0 0,0 0 0,0 0 0,0 0 0,1 0 1,-1 0-1,0 0 0,0 0 0,0 0 0,0 0 0,0 0 0,0 1 0,1-1 0,-1 0 0,0 0 0,0 0 0,0 0 0,0 0 0,0 0 0,0 0 0,1 0 0,-1 1 0,0-1 0,0 0 0,0 0 0,0 0 0,1 1 0,0 17 0,-2-14-5,0 0-1,0 0 1,0 0-1,0 1 1,-3 4-1,3-6 0,0 1-1,-1-1 1,1 1-1,1 0 1,-1-1-1,0 7 1,1-10-3,0 0-1,-1 0 1,1 1 0,0-1 0,0 0 0,0 0 0,0 0 0,0 0 0,-1 1 0,1-1 0,0 0 0,0 0-1,0 0 1,-1 0 0,1 1 0,0-1 0,0 0 0,0 0 0,-1 0 0,1 0 0,0 0 0,0 0-1,-1 0 1,1 0 0,0 0 0,0 0 0,-1 0 0,1 0 0,0 0 0,0 0 0,0 0 0,-1 0-1,1 0 1,0 0 0,0 0 0,-1 0 0,1 0 0,0 0 0,0-1 0,0 1 0,-1 0 0,1 0-1,0 0 1,0 0 0,0 0 0,-1-1 0,1 1 0,0 0 0,0 0 0,0 0 0,0-1 0,0 1 0,-1 0-1,1 0 1,0 0 0,0-1 0,0 1 0,0 0 0,0 0 0,0-1 0,0 1 0,0 0 0,0 0-1,0-1 1,0 1 0,0 0 0,0-1 0,1-16-992,-1 17 947,1 0 21,0 0 33,-1 0 0,1 0-1,0 1 1,-1-1 0,1 0 0,0 1 0,-1-1-1,1 1 1,0-1 0,-1 1 0,1-1 0,-1 1-1,1-1 1,-1 1 0,1 0 0,-1-1 0,2 2-1,-1 0 5,3 4 6,0 0 0,0 0-1,-1 0 1,0 0 0,0 1 0,3 7-1,10 46 162,-9-32-95,11 40-22,-4-15-27,3 8-22,20 34-61,-37-94 28,1 0 0,-1 1 0,1-1 0,0 0 0,-1 0 0,1 0 0,0 0 0,0 0 0,1 1 0,3 3-55,0 0 0,1 0 0,0-1 0,0 0 0,7 3 0,-13-6 55,0-1 0,1 0 0,-1 0 0,0 0 0,0 0-1,1 0 1,-1 1 0,0-1 0,0 0 0,1 0 0,-1 0 0,0 0 0,1 0 0,-1 0 0,0 0 0,0 0 0,1 0 0,-1 0 0,0 0 0,0 0 0,1 0 0,-1-1 0,0 1 0,0 0 0,1 0 0,-1 0 0,0 0 0,1-1-1,3-2-114,1 0 0,-1 0 0,1-1 0,-1 0-1,0 0 1,6-8 0,0 0-2010,12-8-6061,-51 47 6168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48 9328,'-10'16'192,"10"-16"-150,0 0 1,0 0-1,-1 0 1,1 0-1,0 0 1,0 0-1,0 0 1,0 0-1,-1 0 1,1 0-1,0 0 1,0 0-1,0 0 1,0 0-1,-1 0 1,1 0-1,0 0 1,0-1-1,0 1 1,0 0-1,-1 0 1,1 0-1,0 0 1,0 0-1,0 0 1,0 0-1,0-1 1,0 1-1,-1 0 1,1 0-1,0 0 1,0 0-1,0 0 1,0-1-1,0 1 1,0 0-1,0 0 1,0 0-1,0 0 1,0-1-1,0 1 0,0 0 1,0-1 56,-14-41 2583,14 41-2633,-1 0 1,1 0-1,0 0 1,-1 0 0,1 1-1,0-1 1,-1 0 0,1 0-1,-1 1 1,1-1 0,-1 0-1,1 1 1,-1-1-1,0 1 1,1-1 0,-1 1-1,0-1 1,0 1 0,1-1-1,-1 1 1,0-1 0,0 1-1,0 0 1,1 0-1,-1-1 1,0 1 0,0 0-1,0 0 1,0 0 0,0 0-1,1 0 1,-1 0 0,0 0-1,-1 1 1,-4 0 119,0 0 0,1 1 0,0 0 0,-1 0 0,1 0 0,0 1 0,-9 5 0,-31 26 661,35-26-759,6-5 5,0 1-1,0-1 0,0 1 0,0 0 0,-4 6 0,-38 51 415,39-47-228,-17 62 118,21-61-72,5 61 102,1-61-230,25 57 60,-20-58-120,46 46 48,-42-50-46,50 26 48,-50-32-70,3-2-34,29 0 0,-43-2-61,0 0-1,0 0 0,-1-1 1,1 1-1,0 0 1,-1 0-1,1 0 0,0 0 1,-1-1-1,1 1 1,0 0-1,-1-1 0,2 0 1,8-6 20,-1 0 0,0 0 0,9-11 0,-17 17-13,0 0 0,0 0 0,0 0 0,-1-1 0,1 1 0,0 0 0,-1 0 0,2-3 0,27-93 126,-25 76-116,7-92 16,-7 48 49,-1 10-20,-3 48-10,2-9 178,-2-20-1,12 98-50,10 22-98,-17-66-58,30 65 8,-27-69-48,41 46-107,-39-51-428,-9-8 446,5 3-91,1 0 0,-1 0-1,0-1 1,1 0 0,-1 0 0,1-1 0,0 0 0,8 2 0,41 1-3495,-31-1-5369,-59-9 6806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26 402 12912,'0'74'196,"-2"13"1882,-1-26-1327,1 86-25,3-114-446,2 153 62,-2-152-316,-1-2 3,4 80 400,-4-103-284,0-3-61,1 1 0,0 0 1,1 7-1,-1-12 178,-2-5 3,-9-94 248,8 74-474,1-3 134,-6-124 55,5 111-128,-7-210 34,9 198-66,9-182 32,-9 226-84,1-1 1,-1 1 0,4-12-1,20-68 51,7 8-52,-31 79-15,2-3 1,-1-1 0,1 0 0,0 1 0,0 0 0,4-6 0,37-42 6,-30 39-4,21-16-1,-33 27 0,0 0 0,1 0-1,-1 0 1,0 0 0,1 1-1,-1-1 1,1 0 0,-1 0-1,1 1 1,-1-1 0,4 1-1,4-3 4,1 1 0,0 1 0,12-1 0,-11 2-1,0 1-1,20 4 1,-29-4-1,-1-1 1,1 0-1,0 1 0,0-1 1,-1 1-1,1 0 0,0 0 1,-1-1-1,4 3 0,-5-3-3,9 6 11,1 1 1,15 13-1,-15-9-3,18 24 0,-25-32 1,-1 0 0,0 0 1,0 1-1,2 4 0,21 51 38,-6 8-7,-19-67-40,1 4 39,0 1-1,0 0 1,0 8 0,-3 114 178,2-124-195,-1-1 0,1 1 1,0 0-1,-1 0 0,-1 4 0,-3 3 7,1 1 0,-1-1-1,-1 0 1,0-1 0,-8 10-1,4-10 34,1-3-45,0-1 0,-1-1 1,-18 7-1,27-11-21,1 1 0,-1-1 0,0 0 0,0 0 1,0 0-1,0 0 0,0 0 0,0 0 0,0 0 0,0 0 0,-2-1 0,-17-3-60,0-2 0,-24-9 0,15 2-766,-27-16-1,47 23 463,0 0-1,0-1 1,1 1-1,-13-14 0,12 11 263,2 1-146,0-5-912,-7-21 0,-6-9-8989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47 12552,'-1'1'156,"0"1"0,0 0 0,1-1 0,-1 1 1,1-1-1,-1 1 0,1 0 0,0-1 0,-1 1 0,1 0 1,0-1-1,0 1 0,0 0 0,0 0 0,1 2 1,0 0 217,-1 12 364,3 19-1,1 11-454,3 63-45,-6-85-290,7 110-8,-7-105 46,0 49 1,0 21 10,-15 88 54,11-160 204,-9 54 105,9-72-114,2-9-235,1 1 0,0-1-1,0 1 1,-1 0 0,1-1-1,-1 1 1,1-1-1,0 1 1,-1-1 0,1 1-1,-1-1 1,0 1 0,1-1-1,-1 1 1,1-1-1,-1 0 1,1 1 0,-1-1-1,0 0 1,1 0 0,-1 0-1,0 1 1,1-1-1,-1 0 1,0 0 0,0 0-1,1 0 1,-1 0 0,0 0-1,0 0 1,1 0-4,-1-1 0,1 1 1,0 0-1,-1 0 0,1 0 1,0-1-1,0 1 0,-1 0 1,1 0-1,0-1 0,0 1 0,0 0 1,-1-1-1,1 1 0,0 0 1,0-1-1,0 1 0,0 0 1,0-1-1,0 1 0,0 0 0,0-1 1,-27-84 222,21 62-108,-17-107 42,19 97-98,-1-179 28,5 201-61,2-21 0,31-162 49,-32 188-81,0 0 1,1 0 0,4-10-1,-6 16-1,32-69 7,4 8-2,-36 61-5,1-2 3,1 0-1,-1 0 0,0 0 0,1 0 1,0 1-1,-1-1 0,1 0 0,3-1 0,5-6 5,1 2 0,14-9-1,-13 10-4,-1 2 0,18-6 0,-29 10-2,2-1 0,0 1 1,-1-1 0,1 1 0,0 0-1,0-1 1,0 1 0,-1 0 0,1 0-1,0 0 1,2 0 0,8 1 3,1 1 0,15 3 0,-13 0-2,24 9 0,-39-14-2,3 1 1,-1 1 0,1-1 1,-1 0-1,1 1 0,3 2 1,12 11 3,-1 1 0,20 23 1,-35-36-5,0-1 0,0 1 1,0 0-1,2 5 0,46 124 25,-44-108 62,-4-8-53,-1-1 1,-1 1 0,-3 27-1,-2-28 127,-1-4-113,-1 1 0,-1-1 0,-13 15 0,20-25-50,0 0 0,0 0 0,1 0 0,-1-1 0,0 1 0,0 0 0,0-1 0,0 1 0,0-1 0,0 1 0,-2 0 0,-21 7-83,-41 8 1,45-15-704,-91-15-173,77 9-1261,-33-2-6424,156 17 6488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9728 2746 11032,'-25'17'185,"25"-17"-158,0 0-1,0 0 1,0 0-1,0 0 1,-1 0 0,1 0-1,0 1 1,0-1 0,0 0-1,0 0 1,0 0-1,0 0 1,0 0 0,0 0-1,-1 0 1,1 0 0,0 0-1,0 1 1,0-1-1,0 0 1,0 0 0,0 0-1,-1 0 1,1 0-1,0 0 1,0 0 0,0 0-1,0 0 1,0 0 0,0 0-1,-1 0 1,1 0-1,0 0 1,0 0 0,0 0-1,0 0 1,0 0-1,-1 0 1,1 0 0,0-1-1,0 1 1,0 0 0,0 0-1,0 0 1,0 0-1,0 0 1,-1 0 0,1 0-1,0 0 1,0 0 0,0-1-1,0 1 1,0 0-1,0 0 1,0 0 0,0 0-1,0 0 1,0 0-1,0-1 1,0 1 0,0 0-1,0 0 1,0 0 0,-1-1 122,1-3 185,0 1 0,1-1 0,-1 0 0,0 0 0,2-5 0,-2 7-289,0 0 0,0 0-1,0 1 1,-1-1 0,1 0 0,-1 1-1,1-1 1,-1 0 0,0 1 0,1-1-1,-1 1 1,0-1 0,0 1 0,0-1-1,-2-1 1,2 2-11,-2-3-13,0 1 1,0 0 0,0-1 0,0 1 0,-1 0 0,1 0 0,-5-2 0,2 1 1,2 1 3,0 0-1,0 1 0,0-1 1,0 1-1,-1 0 0,1 1 1,-1-1-1,1 1 1,-8-2-1,6 2 3,-5 0 133,-55 10 47,51-5-160,-65 30 28,64-26-7,-27 16 0,26-13-52,-19 8 0,-38 12 16,58-28-18,-71 3-3,68-8-64,-82-23-30,80 19-38,-92-36-25,90 34 138,-92-23 3,112 30 8,0 0 0,-1 0 0,1 1 0,-7-1 0,-106 1 79,113 0-46,0 0-1,1 1 1,-1-1 0,0 1-1,1-1 1,-1 1 0,-4 2-1,-69 27 258,-5 11-185,48-22 144,-127 96 85,129-93-170,-118 78 62,145-97-209,0 0-1,0-1 0,0 0 0,0 0 1,-6 2-1,10-4-20,-75 26 125,0-11-101,71-14-25,-1 0 0,0-1 0,1 1 0,-9-2 0,-148-17-11,156 17 1,0 0 1,0 0 0,0 0-1,-7-4 1,-64-29-38,1-9 4,45 24-130,-119-79-38,145 95 207,-1 0 0,0-1 0,-11-3 0,-64-29-15,51 24 18,-38-10 0,42 17 8,0 1-1,-1 2 0,1 0 0,-46 3 0,67-1 13,1 1 0,-1-1 1,1 1-1,-1 0 0,0 0 0,-5 2 1,-71 28 113,0 13-71,47-24 112,-134 98 54,133-93-132,-139 91 62,163-110-60,-16 8-1,-158 70 151,179-81-229,-2-1 1,1 0-1,-12 3 0,18-5-18,-87 16 74,1-10-57,86-6-17,-7 1 3,0-1 1,1 0-1,-8-2 0,14 2-3,-83-12 14,2-10-5,49 12 26,-134-53 27,134 51 20,-120-37 31,122 41-60,-116-10 31,141 18-58,0 0-1,0 0 0,-9 1 1,-145 22 120,126-15-46,-125 47 40,126-42-38,-135 57 30,133-56-104,-55 19 4,-18 4-24,61-27-7,0-1 0,-49 3 1,89-12-5,-1 1 0,1-1 0,-8-1 0,-153-20-16,134 14-28,-134-32-10,135 31 50,-123-26 1,125 29 12,-119-4 26,120 10 90,-114 17 40,115-11-100,-107 39 23,109-35-52,-102 55 11,102-52-24,-114 43 11,112-48 2,-108 18 10,111-25-30,16-2-10,-13 0-1,1 0-1,-1-1 1,-23-6 0,-59-14-5,80 15-4,-116-31-6,114 31-14,11 3 16,0-1 6,-1 1-1,1 1 1,-1 0-1,-30 1 1,0 4 3,-5 4 2,2 3 0,0 2 2,15-3 0,-90 20 17,62-23-18,39-4-2,-5 0-6,-52-4-1,-22-10-16,39-1-48,-17-1 34,-30 4 20,88 10 58,-86 16 31,87-11 42,-85 33 58,83-28 2,-103 48 53,104-47-138,9-5-47,-10 4 14,-34 10-1,41-15-30,-24 3 0,33-7-5,-1-1 1,0 1-1,0-1 1,1 0-1,-1-1 1,-13-2-1,18 2 42,1 1-1,1-1 0,-1 1 0,1 0 0,-1-1 0,1 1 0,-1-1 0,1 1 0,-1-1 0,1 0 0,0 0 0,-1 1 0,1-1 0,0 0-1,0 0 1,0 0 0,-2-3 0,3 4 60,-10-2 560,8-1-696,0-1 0,0 1 0,0 0-1,0-1 1,1 0 0,-1 1 0,1-1-1,0 0 1,0-3 0,0 2 5,-31-94-176,-9-25 103,21 73 40,-31-72-172,20 39 91,9 19-18,-1-12-20,6 16 16,-22-38 4,36 92 104,1-1 0,-1 1 0,1-1 0,-1-13 0,1 10-2,-18-84-728,3 12 451,-3-26-184,14 71 264,-12-71-36,9 63 186,5 31 76,-6-28 2,5 23 53,2 9 36,1 0 0,0 0 0,-1-13 0,3 23 25,1-2 184,10 2-157,23 7-305,-31-9-166,16-46-137,-16 36 132,6-74-115,-7 54 184,-2-38 0,-2 28 120,-8-139-71,10 178 234,-1 3-1,1 0 0,0 1 0,0-1 0,0 0 0,0 0 0,0 0 0,0 1 0,0-1-1,0 0 1,0 0 0,0 1 0,0-1 0,1 0 0,-1 0 0,0 1 0,1-1 0,0-1 0,-1 2-3,0-1 0,1 1 0,-1 0 0,1 0 0,-1 0 0,1-1 0,-1 1 0,0 0 0,1 0 1,-1 0-1,1 0 0,-1 0 0,1 0 0,-1 0 0,1 0 0,-1 0 0,1 0 0,17 5 21,-9-1-24,-2-4 0,-2-1-1,0-1 0,0 0-1,0 0 1,8-6 0,-5 1-31,37-47-12,-29 34-17,2-4 29,23-40-1,15-28 31,-22 37 62,-12 20-20,-20 31 2,0 0 0,1 0 0,-1 1 0,1-1 0,0 1 1,5-5-1,1 0 3,12-15 32,-11 16 136,-4 3-134,-1 1-58,0-1 1,0 2-1,1-1 1,-1 0-1,1 1 1,0 0-1,0 0 1,8-1-1,61-3 6,-59 4 26,54-15 13,-55 12-60,63-39 0,-60 32-18,79-64-14,-76 60-54,86-69-22,-82 65 70,47-38 4,20-10 22,-59 48 15,1 1-1,65-24 1,-96 41 2,-1 2 1,0-1 0,1 0-1,-1 0 1,1 1 0,0-1-1,-1 1 1,1 0-1,-1 0 1,5 0 0,-7 0-12,26 0 66,29 4 0,27 14-17,-82-18-49,32 11 113,126 55 30,-127-52-110,46 20 1,-63-27-32,61 25 2,-46-22-4,33 7 0,-37-12 0,42 4 0,-46-8 0,1-1 0,28-4 0,-28 1 0,1-2 0,25-7 0,-6-4 1,-2-2 0,57-33 0,-63 30 12,143-97 29,-142 95 86,133-76 73,-162 96-147,1-1-1,-1 1 1,8-2 0,147-47 232,-157 51-261,1 0-1,-1 0 0,1 0 0,8 0 1,-13 1-25,77 0 125,-1 8-74,-72-7-30,0-1 0,-1 1 1,1 0-1,0 0 0,6 3 1,61 28 110,-2 9-100,-69-41-32,6 4 9,0 0 0,8 8 1,105 109 26,-115-116-39,1 0 0,-1 0 0,7 5 0,116 95-32,-123-102 10,0 0 0,1 0 0,-1 0 0,5 2 0,120 50-127,-126-54 148,-1 0 0,1 0 0,0-1 0,0 1 0,0-1 0,0 1 0,3-1 0,-6 0 4,21 1-14,23-2 0,-24-2 5,24-5 0,-41 7 0,1 0-1,0 0 0,0-1 0,0 1 0,3-3 1,-7 4 9,68-34-55,1-11 39,-41 25-9,47-34 3,17-15 18,0 6 4,1 8 0,-66 42 0,40-14 0,-41 19 0,44-9 0,-46 14 0,0 0 0,27 2 0,50 9 0,-5 9 0,-3 10 0,79 42-1,-142-57-6,45 12 1,-49-16 5,36 5 0,-39-11 2,1-1 0,-1-1 0,1-1 0,33-6-1,-30 1 22,108-49 27,-107 40 46,121-67 43,-119 65-36,122-71 46,-121 72-40,126-57 60,-152 70-126,0 1 0,1 0 0,10-2 0,145-25 180,-130 26-140,121 5 44,-123 2-4,111 32 48,-113-28-70,114 33 32,-112-34-70,119 11 38,-142-18-73,0 0 0,0 0 0,6 0 0,140-22 151,-119 14 42,139-49 58,-137 43-212,133-71 54,-138 69 80,39-20 0,2-2-160,-57 31-68,0 0-1,0 1 0,21-5 1,-35 11 8,0 0 0,1 0 0,-1 0 1,0 0-1,1 0 0,-1 0 1,0 0-1,1 0 0,-1 0 0,0 0 1,0 0-1,1 0 0,-1 0 0,0 0 1,1 0-1,-1 0 0,0 0 1,1 0-1,-1 0 0,0 0 0,0 0 1,1 1-1,-1-1 0,0 0 0,1 0 1,-1 0-1,0 1 0,1-1 1,2 3-54,0 0 1,-1 0 0,1 0-1,0 0 1,-1 1-1,0-1 1,1 1 0,-1 0-1,-1-1 1,4 9 0,2 3-3072,10 12-7712,-40-63 8171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1719 2622 14432,'21'9'246,"-20"-9"-56,0 1-1,0 0 1,0-1-1,0 1 1,0 0 0,0 0-1,0 0 1,0-1-1,0 1 1,-1 0-1,1 0 1,0 0-1,-1 0 1,1 0 0,0 1-1,-1-1 1,0 0-1,1 2 1,3 5 564,-1-5-701,-1 0-1,1 0 1,0 0 0,0 0 0,0-1-1,1 0 1,-1 1 0,1-1-1,-1-1 1,1 1 0,-1 0 0,1-1-1,0 0 1,0 0 0,0 0-1,6 1 1,-8-2-62,0 0-1,0 0 1,0 0 0,0 0-1,0 0 1,0-1 0,0 1-1,0-1 1,0 1 0,0-1-1,-1 0 1,1 0 0,0 0-1,2-1 1,-2 1-2,1-1-1,0-1 0,0 1 1,0-1-1,-1 1 0,1-1 0,-1 0 0,1 0 0,-1 0 0,0 0 0,3-6 0,-3 5 1,8-12-44,8-19-1,-2 3-71,45-102-110,-54 117 228,13-27-65,68-123-134,-35 78 156,-48 81 49,-3 5 1,-1 0 0,1 1 0,0 0-1,0-1 1,0 1 0,4-4 0,5-3-36,0 0 0,1 1 0,0 0 0,0 0 0,0 1 0,19-6 0,-23 10 26,13-7-112,-13 7 99,-1-2 0,-1 1 0,1-1 0,0 0 0,-1-1-1,0 1 1,-1-1 0,10-12 0,23-51-115,-32 59 136,-2-1-8,5-28 4,1-17 6,2-63 4,-12 95 4,-9-103 9,5 101 18,-26-103 51,23 105 136,2 10-110,-4-13 103,-21-45 0,-3 13 77,33 58-283,-1 0-1,1 0 1,-1 0 0,1 1 0,-1-1-1,0 0 1,1 1 0,-1-1 0,0 0-1,1 1 1,-1-1 0,-1 0 0,-15-9 39,0 1 1,-20-7 0,-30-7 279,57 19-304,-40-28 18,40 23 6,-9-13 10,2-1-1,-22-37 0,31 46-48,-14-28 20,-23-61 0,36 82-14,-44-79 10,42 82 10,-49-59 10,45 64-30,-64-44 5,62 47-10,-78-24 12,38 19 32,38 11-44,-49-11 0,-65-15-3,106 23-10,-122-35-7,119 32-42,-118-54-15,99 37 33,1-2-1,-61-46 1,95 64 24,-66-35 1,63 38 4,-83-24 1,80 27 14,-74-10 20,74 14 40,-85 7 53,24 0 273,9-2-741,-26 2-97,69-5-2306,-31 2-6527,139-7 6987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4606 12552,'-4'-37'280,"3"29"2619,-1 12-1395,2-2-1302,0-1-1,0 0 0,0 1 1,0-1-1,0 1 0,0-1 1,0 1-1,0 1 0,1-3-176,-1 0 0,0 0 0,1 0 0,-1 1 0,0-1-1,0 0 1,1 0 0,-1 0 0,0 0 0,1 0-1,-1 0 1,0 0 0,1 0 0,-1 0 0,0 0 0,0 0-1,1 0 1,-1 0 0,0 0 0,1 0 0,-1 0-1,0-1 1,1 1 0,-1 0 0,0 0 0,0 0 0,1 0-1,-1 0 1,0-1 0,0 1 0,1 0 0,-1 0 0,0-1-1,0 1 1,0 0 0,1-1 0,12-14 112,-4 1 5,-1 0 0,8-20 0,35-89 707,-28 70-436,19-31 10,30-52 562,-9 15-654,-48 93-158,73-138 81,-70 131-26,68-126 77,-68 128-172,79-132 66,-77 134-6,93-111 66,-88 114-126,112-113 51,-108 110-64,114-146 59,-114 141-6,116-137 63,-113 140-96,140-124 40,-136 125-118,145-128 40,-170 150-42,17-11 0,180-116 103,-165 111-68,181-104 35,-176 102-70,203-131 33,-200 127 15,211-118 38,-207 121-93,230-110 31,-226 111 17,245-125 37,-243 123-84,244-107 37,-243 112 10,265-93 37,-260 95-84,266-91 29,-266 90-23,266-95 23,-268 96-30,248-86 22,-250 89-22,251-71 22,-252 74-22,237-69 15,-240 70-47,236-48 18,-236 53 1,242-41 12,-241 42-32,231-39 5,-232 39-17,241-31 12,-240 35 8,241-10 19,-241 15-7,232 10 17,-233-5-9,245 23 26,-243-21-21,249 28 15,-248-27-47,244 33 26,-246-32 33,239 35 20,-240-35-79,230 29 13,-233-30-21,215 27 4,-217-27-9,214 34 12,-216-31 7,201 41 8,-203-40-22,196 49 10,-200-48 10,162 46 16,-170-47-2,129 40 18,-138-43-17,180 40 30,-137-31-164,31 8-118,-84-19-408,-7-2 269,4 2-85,0 1-1,0 1 1,28 17-1,-32-15-324,22 19 0,-21-17-2930,15 12-8367,-66-56 9082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13360,'0'0'6231,"2"4"-5957,25 50-16,-20-40 2,47 64 111,29 38 336,-68-93-399,64 121 122,-60-108-150,92 192 119,-89-180-86,71 179 118,-77-186-156,49 147 95,-54-158-190,-5-14-98,-1 0-27,1-1 1,0 0 0,2 0 0,14 22-1,-19-33 0,-2-2-40,-1 0 0,1-1 1,0 1-1,0-1 0,0 1 0,1-1 1,-1 0-1,0 1 0,0-1 0,1 0 1,-1 0-1,1 0 0,-1 0 1,1 0-1,-1 0 0,1 0 0,0-1 1,-1 1-1,4 0 0,-2 0 14,0 0-1,-1-1 1,1 0-1,0 1 1,0-1 0,0 0-1,0 0 1,0-1-1,0 1 1,0 0-1,3-2 1,-17 26 382,-23 28-377,21-34-19,-1 0 0,-27 27-1,27-31-7,-5 5 26,-109 82 23,95-79 24,-173 104 20,165-102-78,-52 31 3,-10 7-20,-49 52-114,150-113 63,0 1 1,0-1 0,0 1-1,1 0 1,-1 0-1,0 0 1,1 0-1,0 0 1,-1 0-1,1 0 1,-1 2 0,-32 70-497,10 6 290,21-67-1474,-10 21-1,-21 59-9926,80-216 8776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14256,'-3'25'316,"-3"15"913,-3 71 501,8-78-830,2 79 0,2 20-618,-1-74 224,20 255 122,-17-249-528,11 255 22,-14-260-114,3 188-35,-4-206-180,0 135-647,-2-118 46,1-58 791,0 0 0,0 0 1,0 0-1,0 0 0,0 0 1,-1 0-1,1 0 0,0 0 1,0 0-1,0 0 0,0 0 1,0 0-1,0 0 0,0 0 1,0 0-1,0 0 0,0 0 1,0 0-1,0 0 0,-1 0 1,1 0-1,0 0 0,0 0 1,0 0-1,0 0 0,0 0 1,0 0-1,0 0 0,0 0 1,0 0-1,0 0 0,0 0 1,0 0-1,0 0 0,0 0 1,-1 1-1,1-1 0,0 0 1,0 0-1,0 0 0,0 0 1,0 0-1,0 0 0,0 0 1,0 0-1,0 0 0,0 0 1,0 0-1,0 0 0,0 1 1,0-1-1,0 0 0,0 0 1,0 0-1,0 0 0,0 0 1,0 0-1,0 0 0,0 0 1,0 0-1,0 0 0,-2-1-75,0-1 0,-1 0-1,1 0 1,0 0-1,0 0 1,0-1 0,0 1-1,1 0 1,-1-1-1,1 0 1,-1 1 0,-1-4-1,0-1 6,0 0-25,-1 1-1,1-1 0,0 0 0,1-1 0,0 1 0,-2-11 0,-2-6-1555,-13-44-8025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14792,'0'-3'389,"0"0"1,0-1 0,1 1-1,-1 0 1,3-5-1,-3 7-275,0 0-1,1 0 1,-1-1-1,1 1 0,0 0 1,-1 0-1,1 0 0,0 0 1,-1 0-1,1 0 0,0 0 1,0 1-1,0-1 1,0 0-1,0 0 0,0 1 1,0-1-1,0 0 0,0 1 1,0-1-1,2 0 0,20-2-23,0 1-1,41 1 0,-48 2-118,-1 1-1,1 0 0,19 6 1,-20-5 29,4 2 28,85 34 16,-82-27-18,93 70 25,-109-78-27,-1 1-1,0-1 1,5 7 0,135 149 105,-140-154-118,0-1 0,-1 1 0,0 0 0,6 11 0,51 95 47,-5 12-15,-56-124-43,19 51 155,56 217 38,-72-255-188,0 0 0,0 15 0,9 99 13,-9 0 4,-3-119-5,0-1 0,0 0 1,-1 0-1,-1 8 0,-18 74 70,12-64-62,-12 25-1,19-47-9,0-1 0,0 0-1,0 0 1,-1 0 0,1 1-1,0-1 1,-1 0 0,1-1-1,-1 1 1,-2 2 0,-9 9 40,0 0 0,-18 11 0,14-13-25,-34 16 0,51-27-30,-5 3 44,-1-1 1,-12 4-1,-61 15 90,-6-9-101,85-12-33,-31 3 33,25-3-39,-31 3-70,-69-4 0,99 1-32,-16-2-248,0-1-1,-27-6 0,-7-9-3067,30 9-5651,62 21 6815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310 100 11384,'-9'-9'158,"5"5"146,0 0 1,-1 1-1,-6-5 1,1 1 264,-48-30 2473,51 32-2887,5 4-44,-1-1 0,1 1 0,0 0 0,-1 0 0,1 0 0,-6-1 0,-30-7 647,38 9-750,-1 0-1,1 0 1,-1 0 0,1 0-1,-1 0 1,1 0 0,-1 0 0,1 0-1,-1 0 1,1 0 0,-1 0-1,1 0 1,0 1 0,-1-1 0,1 0-1,-1 0 1,1 0 0,-1 1-1,-65 36 172,65-36-178,0-1 0,0 1 0,-1 0 0,1 0 0,1-1 0,-1 1 0,0 0 0,0 0 0,0 0 0,0 0 0,1 0 0,-2 2 0,-12 23 16,-17 39 0,30-62 0,0-1 0,0 1 1,0 0-1,0 6 0,-2 23 60,3 45 0,3-55 171,34 77 92,-26-82-154,6 3-58,36 31 0,-36-41 34,4-1-52,45 11 1,-64-19-97,0-1 0,0 1 1,0-1-1,0 0 0,0 0 0,0 0 0,2 0 0,-4 0-14,14-2 57,17-3 0,-20 3-52,-1-1 1,0-1 0,14-6-1,-12 3-5,-1 0 0,1-1 0,-1 0-1,-1-1 1,14-13 0,-23 21 0,0 0-1,0 0 1,0-1-1,0 1 1,-1 0-1,1 0 1,0 0-1,0-1 1,-1 1-1,2-3 1,2-7-1,7-23 0,-8 18-4,1-19 0,-4 14-49,-3-5-4,-13-44-1,10 52-208,-3 1-98,0 0-1,0 0 1,-2 1-1,0 0 1,-1 1-1,-24-25 1,-11 3-2499,25 20-4863,51 39 5805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14256,'-7'19'265,"4"-13"1062,-7 0-221,-15 13 333,-37 37-398,60-55-972,0 1 0,0 0 0,1 0 1,-1-1-1,-2 5 0,-53 85 477,47-71-324,-22 78 102,28-79-56,4 72 104,3-75-144,24 54 56,-19-59-256,3-1-21,1 0 0,18 12 0,-18-17-94,4-2-84,-1-1 0,1-1 0,0 0 0,-1-1 0,1 0 0,20-4 0,-25 2 62,0 0-191,0 0 0,14-6 0,55-23-775,-66 24 230,41-36-217,-46 32 804,31-69-1025,-33 66 315,37-74-8758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13624,'3'30'3050,"-3"0"-1747,0 73-181,0-77-660,2 45 3,1 30-372,8 180-89,-8-222 18,16 247 11,-15-244-20,16 238-1,-17-245-30,6 183-72,-8-199-270,-1 101-260,-1-122-318,-5 4 3,6-21 919,0-1 0,0 0 0,0 0 0,-1 0 0,1 1 0,0-1 0,0 0 0,0 0 0,0 0 0,0 1 0,0-1 0,0 0 0,0 0 0,0 0 0,-1 1 0,1-1 0,0 0 0,0 0 0,0 0 0,0 0 0,0 0 0,-1 0 0,1 1 0,0-1 0,0 0 0,0 0 0,-1 0 0,1 0 0,0 0 0,0 0-1,0 0 1,-1 0 0,1 0 0,0 0 0,0 0 0,0 0 0,-1 0 0,1 0 0,0 0 0,0 0 0,0 0 0,-1 0 0,1 0 0,0 0 0,0 0 0,0 0 0,-1 0 0,1 0 0,0-1 0,0 1 0,0 0 0,0 0 0,-1 0 0,1 0 0,0 0 0,0-1 0,0 1 0,0 0 0,0 0 0,0 0 0,0 0 0,-1-1 0,1 1 0,-5-15-817,4 8 725,0 3 50,0 0 0,1 0 0,-1 0 0,1 0 0,0-5 0,0-72-1982,0 5-6640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13448,'-2'6'343,"0"1"1,0-1-1,-1 0 0,0-1 1,0 1-1,0 0 1,-1-1-1,0 1 1,-4 4-1,-1-5 430,-79 24 229,67-23-666,-78 18 22,0-3-632,95-20 272,1 1 0,-1-1 0,1 0 0,-1 1 0,-4 2 0,6-2 4,0 1 0,0-1 0,1 0 0,-1 0 0,1 1 0,-1-1 0,1 0 0,0 1 0,0 0 0,0-1 0,0 1 0,1-1 0,-1 1 0,1 0 0,-1 3 0,1-3 15,-1-2 0,1-1-1,0 1 1,0 0-1,0 0 1,0 0-1,0-1 1,0 1-1,0 0 1,0 0-1,1 0 1,-1-1-1,1 3 1,7 20 117,13 26 1,39 54-54,-46-80-73,0 1 34,56 91 0,-57-93-102,0-2-21,4 7-329,20 41-1,-19-26-451,-5-12-1839,2 5-5385,-35-81 6102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12912,'18'23'173,"-16"-20"-17,0-1 1,0 0-1,0 0 1,0 0-1,0 0 1,1 0-1,-1 0 1,0-1-1,1 1 1,0-1-1,2 2 0,0-1-34,-4-1-70,1 0 1,-1-1 0,0 1 0,1-1 0,-1 1 0,0-1-1,1 1 1,-1-1 0,0 0 0,1 0 0,-1 0 0,1 0 0,1 0-1,4 0 55,0 1-42,-3 0-21,-1-1 0,0 0 0,0 0 0,1 0 0,-1-1 0,4 0 1,12-2-21,0-1 0,-1-1 1,22-8-1,-10-1-56,-19 7-41,1-4 32,-2 0 1,13-17-1,-17 16-124,-2-2 100,0 0 0,2-24 0,-6 37 65,0 0-1,0 0 1,0 0-1,0-1 1,0 1-1,0 0 1,0 0-1,-1 0 1,1 0-1,-1-2 1,-6-16 30,-17-31 0,18 40 84,0 1-1,0 1 1,-1-1-1,0 1 1,-13-11 0,11 11-34,5 4 20,0 0 0,0 1-1,-1-1 1,0 1 0,0 0-1,0 0 1,0 1-1,0 0 1,-11-4 0,11 4-27,5 2-51,-1 0 0,1 0 0,-1-1 1,1 1-1,-1 0 0,1 0 0,-1 0 1,1 0-1,-1 0 0,1 0 0,-1 0 0,1 0 1,-1 0-1,1 0 0,-1 0 0,1 0 1,-1 0-1,1 0 0,0 1 0,-1-1 0,-8 4 105,0 0 0,0 1 0,1 0 0,-9 6 0,16-10-93,0 0 0,1-1 0,-1 1 0,0 0 0,0 0 0,0-1 0,1 1 0,-1 0 0,1 0-1,-2 2 1,-9 19 218,-10 29-1,17-33 22,-2 85 93,7-82-180,14 82 58,-11-84-144,-1-9-66,0 3-18,1 0 0,0 0 0,1-1 0,13 25 0,21 15-104,-31-44-346,-3-5 335,1 0-1,-1-1 1,1 1-1,0-1 0,0 0 1,7 1-1,-4-4-785,0-2 464,0 0 1,16-10-1,-25 13 362,1 0-1,-1-1 0,1 1 0,-1 0 0,1-1 0,-1 1 0,1-1 0,-1 1 0,1-1 0,-1 1 0,0-1 0,1 1 1,-1-1-1,0 0 0,1 1 0,-1-1 0,29-75-1220,2-16 484,-15 46-821,22-64-7043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1095 13448,'0'-1'188,"1"-1"0,0 1 1,-1 0-1,1 0 0,-1-1 1,0 1-1,1-1 0,-1 1 1,0 0-1,0-1 1,0 1-1,0 0 0,0-1 1,0 1-1,-1-3 0,1 1 134,-3-31 1038,-7-71-208,7 80-672,-11-112 118,11 108-490,-14-126 46,15 120-52,-2-161 47,5 160-36,14-96 43,-15 130-144,0 0-1,1 0 0,-1 0 0,0 1 1,1-1-1,0 0 0,-1 0 0,2-1 1,0-2 13,-1 3-20,0-1 0,-1 1 0,2 0-1,-1 0 1,0 0 0,0 0 0,1 0 0,-1 0-1,1 0 1,0 0 0,-1 0 0,1 1 0,0-1-1,0 1 1,0-1 0,0 1 0,0 0 0,0 0-1,1 0 1,-1 0 0,0 0 0,5-1 0,3 1-6,0 1 0,0-1-1,0 2 1,12 0 0,-18 0-28,1 0 1,0 0-1,-1-1 0,1 0 0,8-1 0,2 1 2,0 0 6,-8 1-89,0-1 0,-1 0 0,1-1-1,7 0 1,61-8-606,-62 6-102,-6-1 671,0 0 0,0 0 0,0 0 0,-1-1 0,1 0 0,-1 0 0,0 0 0,5-8 0,4-11-2013,11-13-8486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13720,'9'65'1353,"6"49"144,-11-79-802,9 81 3,4 20-484,-10-77 152,11 101 1,7 48-294,25 152-72,-45-322 1,6 33 11,43 256 43,-45-270 144,11 58 0,-4-16-97,-10-66 210,14 79 125,-16-98-132,-3-10-227,0-2-55,0 0-1,-1 0 1,1 0-1,0 0 1,0 0-1,0 0 1,1 0-1,-1 0 1,0-1-1,1 1 1,-1 0-1,1-1 1,3 3-1,-5-3-18,0-1-1,0 0 1,0 0-1,1 0 1,-1 0-1,0 0 0,0 0 1,0 0-1,0 0 1,0 0-1,0 0 1,0 0-1,1 0 1,-1 0-1,0 0 0,0 0 1,0 0-1,0 0 1,0 0-1,0 0 1,1 0-1,-1 0 1,0 0-1,0 0 0,0 0 1,0 0-1,0 0 1,0 0-1,0 0 1,1 0-1,-1 0 1,0-1-1,0 1 0,0 0 1,0 0-1,0 0 1,0 0-1,0 0 1,0 0-1,0 0 1,0 0-1,0-1 1,0 1-1,1 0 0,3-5 38,0 0-1,-1-1 0,1 1 0,-1-1 0,5-11 0,-8 15-34,8-17 64,7-23 0,-1-3-51,20-51-2,-27 77-10,28-54 17,-28 63 30,-2 4-37,1 0 1,1 1 0,12-9-1,-19 14-17,0 0 0,0 0-1,1 0 1,-1 0 0,0-1-1,0 1 1,1 0-1,-1 0 1,0 0 0,0 0-1,1 0 1,-1 0 0,0 0-1,0 0 1,1 0 0,-1 0-1,0 0 1,0 0 0,1 0-1,-1 0 1,0 0 0,0 0-1,1 0 1,-1 0-1,0 0 1,0 0 0,1 0-1,-1 1 1,0-1 0,1 0-1,3 2 3,0 0 0,-1 0 0,1 0 0,0 1 0,-1-1-1,1 1 1,-1 0 0,0 0 0,0 0 0,0 0 0,0 1 0,-1-1-1,5 7 1,36 65-37,-31-51-255,15 42 1,-22-51 153,1 1-313,-1 1 1,0-1-1,3 27 1,-7-32 295,3 3-648,3 3 298,13 18 0,-14-28 282,0-3-161,1-1-1,0 0 0,-1 0 0,9 2 1,-13-4 3,38 16-9735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14344,'-3'21'369,"0"3"1670,1 44 0,8 21-773,-2-70-700,22 77 116,-19-77-674,43 73 10,-37-76 2,58 54 19,-56-59 34,60 27 26,-74-37-94,1-1 1,-1 1-1,0-1 0,0 0 1,1 1-1,-1-1 0,0 0 1,0 0-1,3 0 0,8 0 12,-1-1 0,1-1 0,18-4 0,-30 6-15,1 0-1,0 0 0,-1 0 0,1-1 0,-1 1 0,1 0 1,0 0-1,-1-1 0,1 1 0,-1 0 0,1-1 1,-1 1-1,1-1 0,-1 1 0,1-1 0,-1 1 0,1-2 1,7-9 6,-1 0 0,-1-1 1,9-20-1,-11 14 7,5-91 9,-9 87-16,0 16-6,-2-27 8,-7-43 0,-4 21 8,13 55-15,0 0 0,0-1 0,0 1 1,0 0-1,0-1 0,0 1 1,0 0-1,0-1 0,0 1 0,0 0 1,0 0-1,-1-1 0,1 1 0,0 0 1,0-1-1,0 1 0,-1 0 0,1 0 1,0 0-1,0-1 0,-1 1 1,1 0-1,0 0 0,-1-1 0,0 3 16,0 2-3,1 1 0,0-1 0,1 1 0,-1-1 0,1 1 1,0-1-1,1 5 0,0 0-17,9 41 11,20 54-71,5-11-627,-28-75 523,-1-2-729,32 48-358,-39-64 1183,0 1 0,1 0 0,-1 0 0,1-1 0,0 1 0,-1 0 0,1 0-1,-1-1 1,1 1 0,0-1 0,0 1 0,0 0 0,10 5-214,0 0 0,0 0 1,12 3-1,-6-2-1894,16 9-5672,-77-37 5901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12552,'2'129'234,"0"-93"941,4 73 4,0 18-782,-1-73 410,35 231 260,-30-225-567,53 255 154,-50-257-388,48 194 97,-50-211-148,36 114 99,-40-134-54,8 8 0,-15-27-255,1-1 0,-1 0 0,1 0 0,0 0 0,0 0-1,0 0 1,0 0 0,0 0 0,0 0 0,1 0 0,-2-1-5,2 1 3,-1-6 0,2-7-3,-1 0 0,0 0-1,-1 0 1,0-16 0,-1 22-5,3-19-67,22-126-34,-17 116-14,43-151-30,-49 180 143,-1 1 0,1 0 1,0-1-1,4-5 0,27-50-26,-30 54 32,2 0 0,-1 1 0,1 0 0,-1 0 0,2 0 0,10-9 0,-14 14 1,0 0 0,0-1 0,0 1 0,0 0 0,0 1-1,0-1 1,1 0 0,-1 1 0,0-1 0,1 1 0,-1 0 0,0-1-1,1 1 1,-1 0 0,0 1 0,1-1 0,-1 0 0,0 1-1,1-1 1,2 2 0,0 0 2,1 0 1,-1 1-1,1 0 1,9 7-1,-12-8 3,-1-1 1,-1 1 1,1-1 0,0 0-1,-1 1 1,1-1 0,-1 1-1,0-1 1,1 1 0,0 2-1,37 53 61,-3 13-39,-23-40 45,38 136 17,-50-162-89,0 0 0,-1 0 0,1 0 0,0-1 0,-1 1 0,0 0 0,0 4 0,0-8-1,-6 86 12,-10 0-15,10-57-22,-2 1-29,-11 32 0,15-56-122,-8-1-60,-9 2 32,-34 7 0,-42-3-23,91-11 106,0 1 0,0-1 0,0 0 0,0-1 0,-6 0-1,12 1 122,-106-17-726,-7-11 546,113 28 180,-67-16-2157,-64-11-5953,306 63 6092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205 221 12192,'14'69'1464,"-2"-12"160,-10-42-823,5 78 272,-6-69-540,-4 133 134,1-116-534,-6 83 1,-2 16-53,5-82 192,-18 245 73,18-238-258,-13 276 52,15-271 6,-11 282 49,11-283-100,-9 260 45,8-267-32,-26 232 46,23-241-52,2-20-50,-33 196 152,30-193-138,-19 111 74,12-35-34,15-93 62,10 67 46,-5-72-174,-2-7-20,0-1-10,0 0 1,0 0-1,0-1 0,1 1 0,0-1 0,0 0 0,1 0 0,-1 0 1,6 4-1,-5-5 15,1-1 1,-1 0-1,1 0 0,-1 0 1,1 0-1,0-1 1,0 0-1,0-1 1,0 1-1,0-1 1,10 0-1,-9 0-15,31-4 26,-38 3-35,74-12 45,-68 11-17,1-1 0,-1 0 0,0 0 0,10-4-1,-2-1-5,27-10 14,-23 8 63,78-47 52,-75 44 10,96-39 64,-89 40-86,144-37 40,-136 40-118,136-31 30,-136 33-24,145-26 22,-144 27-68,145-13 16,-145 15 4,154-6 30,-152 9 14,160 6 38,-159-4-24,162 21 40,-161-18-38,170 15 36,-169-17-76,155 3 22,-158-5-58,158 3 10,-158-4-16,145-4 11,-147 3 2,147-6 10,-147 6-30,151-7 10,-151 7 10,54-2 1,18 1-26,92 5 1,-165-2 4,51 1 1,16 1-12,110 0-8,-55-5 3,-127 1-4,124 1-2,-126 0 2,106 0-2,-107 0 2,114 3-2,-113-3 4,113-4 2,-114 4-2,106 0-1,-110 0-12,164-7-22,-118 6 32,-44 0-26,150-1-102,-156 0 130,-9 2-15,0-1-1,14 2 1,75 3-47,-77-2 14,123 20-15,-119-18 44,149 16-177,-111-13 122,-64-7 81,155 15-286,-138-14 270,-6 0-10,0-1 0,14-2 0,72-7-46,-49 5 30,-32 3 35,46-2-22,-48 3 20,97-5-30,-67-1 28,54-19-42,-61 12 2,-20 6-1,0-1 0,32-20 1,-42 23 41,-5 3 1,-1 1 0,0-1 0,1 0 0,-1-1 0,0 1 0,0 0-1,2-4 1,24-35-57,-24 31 58,0-15 1,-4-8 4,-29-126 42,4 45 120,-8-14 22,31 112-175,1 8 34,-1 0 0,-3-13 0,-32-117 197,20 74-156,-13-103 108,21 103-116,-4-79 108,5 88-108,-19-88 5,17 84-76,-6-66 21,-2-22 20,12 91-32,-8-79 17,10 81-28,0-4-1,-1-3 2,-1 1 3,-1 0-4,-14-109-9,12 103 2,-5-38 3,6 32-4,0 11 7,-8-69-16,-7-33-73,16 113 72,3 30-35,-22-74-11,19 77 38,-34-64-3,31 67 14,-18-15 1,16 19 12,-14-10-1,-11-4 2,-2 5 0,0 6 0,-5 4 0,-17 5 0,-19 2 0,-128-1-1,168 3-4,-138 2 2,140-1-4,-170 6-2,167-5 2,-160 4-2,161-4 4,-163 10 2,162-8-2,-166 17-1,165-17-12,-173 13-2,171-15 8,-182-1 0,180-2 0,-69-3 4,-23-2 6,-120-12 1,211 14-4,-185-14 2,187 15-2,-68-2 3,-20 1 2,4 1 0,3 2 0,-3 1 0,-4 1 2,-104 9 3,192-9-10,-183 1-1,183-2-12,-177 0-2,177 0 6,-187-8-10,186 6-14,-178-2-5,180 4 38,-181 8 1,212-7-3,-18 2 0,-169 32-23,161-26-42,-160 52-84,160-47-216,-159 66-235,138-56-2636,-60 25-7247,280-114 7909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4576,'0'0'0,"3"2"0,1-6-3264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13360,'6'117'4462,"-5"-99"-4026,-1-6-313,0-6-17,1 0 1,-1 0-1,1 0 0,2 7 1,5 24 305,3 8-330,-4-25-76,1-1 0,0 1 0,1-1 0,13 18 0,-5-13 3,-9-16 24,1-4-16,1 0-1,18 5 1,-27-8-15,-1-1 1,0 0-1,1 0 0,-1 0 1,1 0-1,-1 0 1,1 0-1,-1 0 0,1 0 1,-1 0-1,1 0 1,-1 0-1,0 0 0,1 0 1,-1 0-1,1 0 1,-1-1-1,1 1 0,0 0 1,4-3 17,0 0 0,0-1 0,0 1 0,0-1 1,0 0-1,-1 0 0,0 0 0,0-1 0,0 0 1,0 0-1,-1 0 0,1 0 0,2-8 0,9-23 4,-10 21-2,16-118 103,-15 88 62,1 18 35,-7 27-217,0 0-1,0 0 0,0 1 0,0-1 1,0 0-1,0 0 0,0 0 0,0 0 1,0 0-1,0 0 0,0 0 0,0 0 1,0 0-1,0 0 0,0 0 0,0 0 1,0 0-1,0 0 0,1 0 0,-1 0 1,0 0-1,0 0 0,0 0 1,0 0-1,0 0 0,0 0 0,0 0 1,0 0-1,0 0 0,0 0 0,0 0 1,0 0-1,0 0 0,0 0 0,0 0 1,0 0-1,0 0 0,0 0 0,0 0 1,0 0-1,0 0 0,1 0 0,-1 0 1,0 0-1,0 0 0,0 0 0,8 22 218,0 3-44,15 54-11,-13-43-126,22 71-119,-26-90 227,24 70-905,-22-66 200,22 41 0,-30-61 506,0-1-1,1 1 1,-1 0 0,1-1-1,-1 1 1,0 0-1,1-1 1,0 1 0,-1-1-1,1 1 1,-1-1 0,1 1-1,0 0 1,2 0-13,-1 0 0,0 1 0,1-1 0,-1 0 0,1-1-1,0 1 1,-1 0 0,1-1 0,-1 1 0,1-1 0,0 0 0,0 0 0,3 0 0,5 1-2185,13 4-6124,-55-12 6290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25 12640,'-3'-1'29,"-2"-3"372,0 1 0,0 0 1,0 1-1,-1-1 0,1 1 1,-1 0-1,1 1 0,-1-1 1,-7 0-1,10 2-340,0 1-1,0-1 1,0 1-1,0-1 1,0 1-1,0 0 1,0 0-1,1 1 1,-1-1-1,0 0 1,1 1-1,0 0 1,-1-1-1,1 1 1,-4 4-1,1-2-45,-2 2-12,0 1 0,1-1 0,0 1 0,-8 11 0,9-10 0,0-1 8,0-1 0,0 1 0,1 0 0,0 1-1,-3 8 1,5-11 6,1-2 15,-1 0 1,1 0-1,0 1 1,0-1-1,1 0 0,-1 0 1,1 1-1,0-1 1,0 5-1,0-4-6,0-3-8,0 1 0,1-1 0,-1 0 0,0 1 0,1-1-1,0 1 1,-1-1 0,1 0 0,0 0 0,0 1 0,0-1-1,-1 0 1,1 0 0,1 0 0,-1 0 0,2 1 0,-2 0-2,1-1-7,0 0 0,0 0-1,0 0 1,0 0-1,0 0 1,0 0-1,0 0 1,0-1-1,0 1 1,0-1 0,1 0-1,-1 0 1,0 1-1,4-2 1,-4 1-4,78 1 9,-57 1-16,-14 0-10,-5 0 9,0 0 1,0 1 0,0-1 0,-1 1-1,1 0 1,-1 0 0,1 0-1,-1 0 1,0 0 0,0 1 0,0 0-1,-1-1 1,5 8 0,-5-6 0,-1-3 1,0 0 0,-1-1 0,1 1-1,-1 0 1,1 0 0,-1 0 0,0 0 0,0-1-1,1 1 1,-1 0 0,-1 2 0,1 5 2,-1 0-1,0 0 1,-1 0 0,1 0 0,-2 0-1,-4 11 1,-3-3 7,6-12 25,-12 2 1,13-6-33,1-1-1,0 1 1,-1-1 0,1 0 0,-1 0 0,1 0 0,-4 0-1,-1-2-16,1 0 0,-1 0 0,1 0 0,0-1-1,-12-6 1,17 8-31,-5-3-148,1 1 0,0-1 0,0 0-1,1 0 1,-1 0 0,1 0 0,-7-10-1,6 8 60,-1-3-476,5 5 511,0 0 1,0 0-1,0 0 1,0-6-1,-3-20-2045,0 4-5053,10 61 5406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5 142 12104,'0'0'1048,"-1"-4"-175,1 3-881,-1-4 248,0-1 0,0 1 0,1-9 0,3 2-169,-3 11-84,1 0 1,-1 0 0,1 0-1,-1 0 1,1 0 0,-1 0-1,1 1 1,0-1 0,0 0-1,0 0 1,-1 1 0,1-1 0,0 0-1,0 1 1,0-1 0,0 1-1,0-1 1,0 1 0,0-1-1,0 1 1,0 0 0,0 0-1,0-1 1,0 1 0,2 0 0,0 0-21,1 0 0,-1 1 0,0-1 0,0 1 1,0-1-1,1 1 0,-1 0 0,0 0 0,4 2 1,18 9 18,8 6 12,32 12 39,-61-28 9,-1-1 1,1 1-1,0-1 0,0 0 1,-1 0-1,8 0 1,0 0 1,22 4 47,-20-4 193,0-3-132,0 1 0,1-2 1,-1 0-1,0 0 0,21-10 0,-11-2-56,-16 8 133,-4 4-173,0-1 0,0 0 0,-1 0 0,0 0 0,0 0 0,0-1 0,0 1 0,-1 0 0,0-1-1,0 0 1,0 1 0,0-7 0,-1 9-16,0-1-1,-1 1 1,0 0-1,1-1 1,-1 1 0,0 0-1,0-1 1,0 1-1,-1 0 1,1 0-1,0 0 1,-1 0 0,1 0-1,-1 0 1,0 0-1,0 1 1,1-1-1,-1 1 1,0-1 0,-1 1-1,-2-2 1,-29-6 318,24 10-100,-61 20 118,53-14-153,0 0 0,-28 18 0,38-21-179,-5 4 147,-1 1 0,-18 16 0,21-16-155,2 0 80,3 3-43,-10 21 0,16-33-75,0 0 0,0 1 0,-1-1 1,1 1-1,0-1 0,0 0 0,0 1 0,0-1 1,0 0-1,0 1 0,0-1 0,0 1 1,0-1-1,0 0 0,0 1 0,0-1 0,0 0 1,0 1-1,0-1 0,1 1 0,0 2-5,0 0-1,1 1 0,-1-1 1,1 0-1,0 0 0,0 0 1,0 0-1,1-1 1,-1 1-1,1-1 0,-1 1 1,1-1-1,0 0 0,0 0 1,0 0-1,0 0 0,0-1 1,4 2-1,0 0-18,-3-1-17,-1-1 0,0 0-1,1 0 1,-1 0-1,1-1 1,4 1 0,85 5-947,-56-9 452,53-5-1292,-88 7 1712,-1 0-1,1 1 1,-1-1-1,0 0 0,1 0 1,-1 1-1,0-1 1,0 0-1,1 0 0,-1 0 1,0-1-1,0 1 0,0 0 1,0 0-1,0-1 1,-1 1-1,2-3 0,-1 2 24,1-1 26,-1 1-1,1-1 1,-1 0 0,0 0 0,0 0-1,0 0 1,0 0 0,0-3 0,2-9-1543,7-20-7018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10848,'4'4'519,"0"0"0,0 0 1,0 0-1,0 0 0,-1 1 1,1-1-1,-1 1 0,3 7 1,-1-4-47,-1 0 0,12 14 0,-11-16-405,10 9 68,12 6 29,-26-20-140,0-1 0,0 1 0,0-1 0,0 1 0,0-1 0,0 0 0,0 1 0,0-1 0,0 0-1,0 0 1,0 0 0,0 0 0,0 0 0,1 0 0,-1 0 0,0 0 0,0-1 0,0 1 0,0 0 0,0-1 0,0 1 0,0-1 0,0 1 0,1-1-1,-1 0 4,3-3 178,-1-2-127,0-1-1,0 0 0,-1 1 1,0-1-1,-1 0 1,1 0-1,-1-1 0,0-7 1,1-65 358,-2 68-489,-1-3 62,2-21 51,3-26-19,-4 59-60,0 0-1,0 0 0,1 0 0,-1 0 0,1 1 0,0-1 1,0 0-1,0 0 0,0 1 0,0-1 0,0 1 0,1-1 0,1-2 1,0 2-47,-2 2 8,0 0 0,0 0 0,0 0 0,0 0 0,0 0 0,1 0 0,-1 0 0,0 0 0,1 1 0,-1-1 0,1 1-1,-1-1 1,1 1 0,-1-1 0,1 1 0,-1 0 0,1 0 0,-1-1 0,1 1 0,-1 0 0,3 1 0,-2-1-58,3 0-155,0 1 1,0 0-1,0 0 0,0 0 1,0 1-1,0-1 1,0 1-1,5 3 1,-7-4 143,15 9-1715,11 4-7119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13088,'6'39'950,"-3"-22"-45,-1-1 0,0 18 0,-10 87 432,8-120-1340,0 0 0,0 0 0,0 0-1,0 0 1,0 0 0,-1 0 0,1 0 0,0 0-1,0 1 1,-1-1 0,1 0 0,-1 1 0,-1 1-3,2-3 6,0 0 0,0 1 0,0-1 0,0 0 0,-1 1 0,1-1 0,0 0-1,0 1 1,0-1 0,-1 0 0,1 0 0,0 1 0,0-1 0,-1 0-1,1 0 1,0 1 0,0-1 0,-1 0 0,0 1 0,1-2 0,0 1 0,0 0 0,-1 0 1,1 0-1,0 0 0,0-1 0,-1 1 0,1 0 1,0 0-1,0-1 0,0 1 0,-1 0 1,1 0-1,0-1 0,0 1 0,0 0 0,0 0 1,0-1-1,0 1 0,0 0 0,0-1 0,0 1 1,0 0-1,-1-1 0,-1-17 3,-2-37 5,4 43-2,24-97 244,-21 97-232,-1 7 6,-1 0-1,1 0 1,0 0-1,3-5 1,20-35 116,-25 45-134,0-1 0,1 1 0,-1 0 0,0-1 0,0 1 0,1-1 0,-1 1 0,0 0 0,1-1 0,-1 1 0,0 0 0,1 0 0,-1-1 0,0 1 0,1 0 0,-1 0 0,1-1 0,5-1 25,-1 0 0,1 0 0,-1 1-1,12-2 1,-8 4 71,-4 2-82,-1-1 1,1 1-1,0-1 0,-1 1 1,1 1-1,-1-1 1,0 1-1,0-1 0,0 1 1,-1 0-1,1 1 1,3 6-1,-2-4-10,8 17 25,21 61-157,-31-75 107,-2-7-86,-1 0 0,2 0 0,-1 0 0,0 0 1,4 4-1,1 5 0,-4-7-139,1 1-1,0-1 1,0 0-1,1 0 1,0 0 0,0 0-1,0 0 1,0-1-1,0 0 1,9 6 0,11 3-1866,-2-2-7140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54 10936,'-12'-13'1807,"4"6"-612,6 4-937,0 1 0,0 0 0,-1-1 0,1 1 0,-1 0 0,1 0 0,-1 0 0,0 1 1,0-1-1,-3-1 0,0 1-163,-1 0 1,1 0 0,-8-2-1,8 6 105,-35 21 87,33-16-52,-28 42 79,33-44-278,0 1-1,0 0 1,0 0-1,0 0 0,1 0 1,0 1-1,0-1 1,0 9-1,0-7 9,1-2 12,0 0 1,0 0-1,0 0 1,1 0-1,0 0 0,0 0 1,0 0-1,1 0 0,0 0 1,0-1-1,3 9 1,-3-8-11,2 4 25,1 0 1,-1 0 0,2-1-1,-1 0 1,1 0 0,1 0-1,6 9 1,6-1-24,-18-17-46,0 0 0,1 1 0,-1-1-1,1 0 1,-1 0 0,0 1 0,1-1 0,-1 0-1,1 0 1,-1 1 0,0-1 0,1 0 0,-1 0 0,1 0-1,-1 0 1,1 0 0,-1 0 0,1 0 0,6 1 7,-1-1 0,1-1-1,-1 1 1,1-1 0,12-3 0,-9-1 24,13-13 1,-17 13-32,0-1 1,9-11 0,-7 5-2,-1 1 0,-1-1 1,7-19-1,-10 25-2,-1-1 0,0 0 0,0 0 0,-1 0 0,1 0 0,-1-12 0,1-4-5,-2-22-26,0 45 29,0 0 0,-1 0 1,1 0-1,0-1 0,0 1 1,0 0-1,0 0 0,0 0 1,0-1-1,0 1 0,0 0 1,0 0-1,0 0 0,0-1 1,0 1-1,0 0 1,0 0-1,0 0 0,0-1 1,1 1-1,-1 0 0,0 0 1,0 0-1,0 0 0,0-1 1,0 1-1,0 0 0,0 0 1,1 0-1,-1 0 0,0 0 1,0-1-1,0 1 0,1 0 1,3 11-239,-3-5 216,-1-5-6,0 1-1,0-1 1,1 1-1,-1-1 1,0 0-1,1 1 1,-1-1-1,1 0 1,-1 1-1,2 1 0,8 14-624,24 31 0,-29-40 581,-3-6-69,-1 0 1,1 0-1,-1 0 1,1 0-1,0 0 1,4 3-1,24 18-881,-29-22 991,1 0 0,0 0-1,0 0 1,-1 0 0,1 0 0,0 0-1,0-1 1,0 1 0,0-1-1,0 1 1,3-1 0,8 2-1769,16 5-7477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12552,'29'135'4303,"-23"-91"-3669,-4-25-312,1 1-210,8 32-1,-11-52-105,0 1-1,0-1 0,0 0 1,0 0-1,0 0 1,0 0-1,0 1 1,0-1-1,0 0 0,0 0 1,0 0-1,1 0 1,-1 1-1,0-1 0,0 0 1,0 0-1,0 0 1,0 0-1,0 0 1,1 1-1,-1-1 0,0 0 1,0 0-1,0 0 1,0 0-1,1 0 1,-1 0-1,0 0 0,0 0 1,0 0-1,1 0 1,-1 0-1,0 0 1,0 0-1,0 0 0,1 0 1,-1 0-1,0 0 1,0 0-1,0 0 1,0 0-1,1 0 0,-1 0 1,0 0-1,0 0 1,0 0-1,0-1 1,1 1-1,-1 0 0,0 0 1,0 0-1,0 0 1,8-10 23,-4 1-30,0 0-1,-1-1 0,0 0 1,3-18-1,-1 4-30,7-30-30,-11 49 28,0 0 1,1 0-1,-1-1 1,1 2-1,1-1 1,3-7 0,-2 4 13,6-9-79,-7 13 85,9-7 3,-12 10 14,1 1 0,0 0 0,-1 0 0,1 0 0,-1-1-1,1 1 1,0 0 0,-1 0 0,1 0 0,0 0 0,-1 0-1,1 0 1,0 0 0,-1 0 0,1 0 0,0 1 0,-1-1-1,1 0 1,0 0 0,-1 1 0,1-1 0,-1 0 0,1 1-1,-1-1 1,1 0 0,0 1 0,-1-1 0,0 1 0,1-1-1,-1 1 1,1-1 0,-1 1 0,1 0 0,13 21 171,-12-19-134,1 2 59,-1 0 0,1 0-1,-1 0 1,3 8 0,5 13 18,6 13 3,-16-37-105,1 0 1,0 0-1,0 0 1,1 0-1,-1 0 1,0 0-1,0 0 1,1 0-1,-1-1 1,1 1 0,2 2-1,0-1 1,-3-3-9,-1 1-1,1 0 0,0-1 1,0 1-1,0-1 0,0 1 1,0-1-1,0 0 0,0 1 0,0-1 1,0 0-1,0 0 0,0 0 1,0 0-1,0 0 0,0 0 1,0 0-1,0 0 0,0 0 0,0 0 1,0 0-1,0-1 0,0 1 1,0 0-1,0-1 0,0 1 1,2-1-1,1-2-1,0 1 0,0-1 0,6-5 0,-8 7 2,10-10 36,0-1 0,18-23 0,15-26 38,-32 42-57,-12 17-11,1 0 0,0 0 0,-1 0 0,1 0 1,0 1-1,0-1 0,0 0 0,0 1 0,1 0 1,-1-1-1,0 1 0,1 0 0,-1 0 0,4-1 0,-2 1 11,-4 1-18,0 0 0,0 0 1,1 0-1,-1 0 0,0-1 0,0 1 0,1 0 1,-1 0-1,0 0 0,0 0 0,1 0 0,-1 0 0,0 0 1,1 0-1,-1 0 0,0 0 0,0 0 0,1 1 1,-1-1-1,0 0 0,0 0 0,1 0 0,-1 0 1,0 0-1,11 6 98,16 12 0,-19-10-16,6 15-27,-1 1 0,10 25 1,-8-7-64,-12-35 98,12 31-453,-13-33 218,0 0 0,1 0 0,0-1 0,0 1 0,6 6-1,-8-10-3,-1 0-1,1 0 0,0-1 0,0 1 1,0-1-1,0 1 0,0-1 0,0 1 0,0-1 1,0 1-1,0-1 0,0 0 0,0 1 1,0-1-1,0 0 0,0 0 0,0 0 1,0 0-1,0 0 0,2 0 0,-2 0 103,-1-1 0,0 1 0,1 0 0,-1 0 0,1 0 0,-1 0 0,1-1 0,-1 1 0,0 0 0,1 0 1,-1-1-1,0 1 0,1 0 0,-1-1 0,0 1 0,1 0 0,-1-1 0,0 1 0,0-1 0,1 1 0,-1 0 0,0-1 0,0 1 0,0-1 0,0 1 0,0-1 0,1 1 0,-1-1 0,0 1 0,0-1 0,0 1 0,0 0 0,0-1 0,0 1 0,-1-1 0,1 1 0,0-1 0,0 1 0,0-1 0,0 1 0,0 0 0,-1-2 0,-3-5-1732,-1-4-6800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11032,'2'-9'1457,"-2"9"-1417,0-1 0,1 1 0,-1 0 0,0 0 0,0 0 0,0 0 0,0 0 0,0 0 0,1-1 0,-1 1 0,0 0 0,0 0 0,0 0 0,1 0 0,-1 0 0,0 0 0,0 0 0,0 0 0,1 0 0,-1 0 0,0 0 0,0 0 0,0 0 0,1 0 0,-1 0 0,14 8 489,-12-6-661,10 7 106,1-1-1,0 0 1,0-1 0,19 7-1,-4-5 91,-17-7 231,45-4 124,-45 0-119,0-4-164,0 1 0,12-9 0,-17 7 105,-1-2-125,-1 0 0,5-16 0,-8 16 151,-2 1-168,-1 0 1,0 0 0,0 0 0,-1 0 0,0 1 0,0-1-1,0 1 1,-7-9 0,6 10 18,0 1-1,-1 0 1,0 1-1,0-1 1,0 1-1,-1 0 1,-10-6-1,8 9 238,-6 0-190,0 2 0,-15 2 1,17 1 162,6-2-220,-1 0-34,-1 1 1,1 1-1,0-1 0,0 1 1,0 1-1,1-1 0,-11 11 0,5-3 96,-12 17 0,20-20 10,3 12 0,1-18-174,0 0-1,1 0 0,-1 0 0,1-1 0,0 1 0,2 5 0,0-3-11,0-1 0,0 1-1,1-1 1,-1 0 0,1 0-1,0-1 1,0 1-1,5 3 1,-6-5-56,-1 0-1,1 0 1,0 0 0,0 0-1,0-1 1,0 1 0,4 1-1,4 1-11,0 1 17,-5-2-97,0 0 0,0-1 0,11 3-1,20 6-1369,60 26 1,-96-36 1401,1-1 0,-1 1 0,1 0 0,-1 0 0,1 0 0,-1 0 1,0 0-1,0 0 0,1 1 0,-1-1 0,0 0 0,0 0 1,0 1-1,0-1 0,-1 1 0,1-1 0,0 1 0,0 1 1,-1-2 85,2 2-518,-2-4 412,0-3-1399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12464,'-39'62'1889,"-19"29"214,55-86-1844,0 1 1,0-1 0,-2 8 0,-38 88 780,-4 18-729,27-66 202,-78 247 22,79-239-942,-65 226-322,69-234-476,-50 179-291,63-226 1428,0 1 0,1 0 0,-2 11 0,0 38-1013,4 59 1,-1 41-8120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20 521 12728,'12'78'1432,"-10"-58"-810,2 0 0,0 0 1,1-1-1,10 24 0,-15-43-611,0 0-1,0 0 1,0 0-1,0 0 1,0 0-1,0 0 1,0 0-1,0 0 0,0 0 1,0 0-1,0 0 1,0 0-1,0 0 1,0-1-1,0 1 0,0 0 1,0 0-1,0 0 1,0 0-1,0 0 1,0 0-1,1 0 0,-1 0 1,0 0-1,0 0 1,0 0-1,0 0 1,0 0-1,0 0 1,0 0-1,0 0 0,0 0 1,0 0-1,0 0 1,0 0-1,0 0 1,0 1-1,0-1 0,0 0 1,0 0-1,0 0 1,0 0-1,0 0 1,0 0-1,1 0 0,-1 0 1,0 0-1,0 0 1,0 0-1,0 0 1,0 0-1,0 0 1,0 0-1,0 0 0,0 0 1,0 0-1,0-5 98,0 4-91,1-4 30,-2-19-14,-11-60-15,-4 11 64,-2-11 260,1-45 31,16 103-98,7-95 94,-3 100-196,18-63 37,-16 71-202,1 4-20,0 1 0,0 0 1,9-7-1,-7 10-295,-4 4 253,0-1-1,0 1 1,0 1-1,0-1 0,0 1 1,6-1-1,35 4-1907,-25-1 281,2 0-6681,-51-4 6278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12376,'0'0'1168,"5"5"-195,0 1-836,-2-2-70,0-1 1,1 1-1,-1-1 1,8 5 0,32 28 141,-32-29-562,53 23-201,-50-25-92,66 13-210,-64-16 456,63-5-147,-65-1 214,15-8-1,-24 10 323,-1-1 0,0 0 0,0 1 0,-1-1 0,6-5 0,-7 5 18,1-1 0,-1 0 1,0 1-1,1-1 1,-2 0-1,1 0 0,0 0 1,-1 0-1,0 0 1,1-8-1,-2 3 400,-2 1-171,-1 1 0,0-1 0,-1 1 0,0 0 0,0 0 0,0 1 1,-1-1-1,0 1 0,-11-11 0,16 17-207,-1 0 1,1 0-1,0-1 1,-1 1-1,1 0 1,0 0-1,-1 0 1,1-1-1,0 1 0,-1 0 1,1 0-1,0 0 1,-1 0-1,1 0 1,-1 0-1,1 0 1,0 0-1,-1 0 1,1 0-1,-1 0 0,0 0 1,-75 2 863,59 1-339,-69 25 152,70-20-491,-51 44 6,66-51-242,0 0 1,1-1-1,-1 1 0,0 0 1,0 0-1,0 0 0,0 1 1,1-1-1,-2 1 0,-6 15-185,-7 24 0,15-41 163,-1 1 0,1-1 0,0 1 0,0-1 0,0 1 0,0-1-1,0 1 1,0-1 0,0 1 0,0-1 0,0 1 0,0-1-1,0 1 1,0-1 0,0 1 0,0-1 0,0 1 0,1 0 0,1 5-104,1 0 1,1 0-1,-1-1 1,1 1-1,0-1 1,5 6-1,-8-10 128,-1-1 1,1 1-1,0 0 0,0-1 0,-1 1 0,1-1 1,0 1-1,0 0 0,0-1 0,2 1 1,25 9-954,38 8 1,23 6-7502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64 419 11384,'1'19'105,"-1"-7"303,0 0 0,-3 16 0,-16 100 2077,11-80-2298,-2-3-102,10-45-85,0 1-1,0-1 1,0 0 0,0 1-1,0-1 1,0 0 0,0 1-1,0-1 1,-1 0-1,1 0 1,0 1 0,0-1-1,0 0 1,0 1 0,-1-1-1,1 0 1,0 0-1,0 1 1,-1-1 0,1 0-1,0 0 1,0 0 0,-1 1-1,1-1 1,0 0-1,-1 0 1,1 0 0,0 0-1,0 0 1,-1 0 0,1 1-1,0-1 1,-1 0-1,1 0 1,-1 0 0,1-1-1,-1 1 1,1 0 0,-1 0-1,1-1 1,-1 1-1,1 0 1,0-1 0,-1 1-1,1 0 1,0-1-1,-1 1 1,1-1 0,0 1-1,-1-1 1,1 1-1,0-1 1,0 1 0,0 0-1,-1-1 1,1 1-1,0-1 1,0 0 0,-1-3-2,-1-8 3,0-1-1,1-17 1,-3-47 20,5-42 130,0 97-119,0-4 148,8-111 84,-5 110-23,24-97 69,-28 122-298,1-1 0,0 1-1,-1-1 1,1 1 0,0-1-1,3-3 1,8-13 44,30-37 0,-41 55-52,0 0 0,0 1 0,0-1 0,-1 0 0,1 0 0,0 1 0,0-1 0,0 0 0,0 1 0,0-1 0,2 0 0,6-2 6,0 1 1,0-1 0,0 2-1,0-1 1,13 1 0,-21 1-11,0 0 1,0 0-1,0 0 1,0 0 0,0 0-1,0 0 1,0 0-1,0 1 1,0-1-1,0 0 1,2 2-1,-3-2 0,7 3 3,0 1-1,9 6 0,-10-5-1,0 0-1,0 0 1,-1 0-1,5 7 1,-5-6 0,0 1 0,-1 0 1,6 11-1,-7-12-1,0 1 1,-1 0-1,3 13 0,-4-12-29,0-1-1,0 1 0,-1 0 0,0 0 0,-1 0 0,0 0 0,0 0 0,-1-1 0,0 1 0,0 0 0,-1-1 0,-5 14 0,7-21-11,1 0 0,0 0 0,0 1-1,0-1 1,-1 0 0,1 1 0,0-1 0,0 0-1,-1 0 1,1 0 0,0 1 0,0-1-1,-1 0 1,1 0 0,0 0 0,-1 0 0,1 1-1,0-1 1,0 0 0,-1 0 0,-8 3-226,0-1 1,1-1-1,-13 2 0,6-1-1546,-13 3-4940,65-12 5073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290 151 9328,'-1'-17'109,"1"15"-23,-1 0-1,1 0 1,-1 0 0,1 1 0,-1-1-1,0 0 1,0 1 0,0-1-1,1 1 1,-1-1 0,-1 1-1,1-1 1,-2-1 0,1 1 18,-5-7 284,0 1 1,0 0-1,-1 1 1,0 0-1,-15-11 0,13 11-329,4 3 105,1 0 0,-1 1 0,0 0 0,1 0 0,-10-3 0,5 2-86,2 1 43,0 0 1,0 1 0,0 0 0,0 0 0,0 0 0,-1 1-1,-12 0 1,18 1-108,1 0-1,0 0 0,0 1 1,-1-1-1,1 0 1,-4 2-1,5-1-16,1-1-1,-1 0 0,0 0 0,1 1 1,-1-1-1,1 0 0,-1 1 1,1-1-1,-1 1 0,1-1 1,-1 1-1,1-1 0,0 1 1,-1-1-1,1 1 0,0-1 0,-1 1 1,1-1-1,0 1 0,-1 0 1,1-1-1,0 1 0,0 0 1,0-1-1,0 1 0,0 0 1,0 0-1,-3-2-365,0-1 0,0 1-1,0 0 1,0 0 0,0 1 0,-5-2 0,2 1-1195,-5-1-4172,25 5 4311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6280,'0'0'32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 5384,'0'0'6992,"2"5"-6466,9 27-164,-1-10-149,4 10-170,3-1-43,1-2 0,-1-8 0,0-8 0,-16-13 1,0 1 0,0-1 0,0 1 0,0-1 0,0 1 0,0-1 0,0 0 0,0 0 0,0 1 0,0-1 0,0 0 0,0 0 0,0 0 0,0 0 0,0 0 0,0 0 0,0-1 0,0 1 0,0 0 0,0 0 0,0-1 0,0 1 0,1-1 0,2-3 120,-3-1-79,0 0 0,0 0 0,0 0 0,-1 0 1,0 0-1,0 0 0,0 0 0,-1-6 0,-8-35 140,9 44-163,-1-1-1,1 0 1,-1 1 0,0 0-1,0-1 1,0 1 0,0 0-1,-3-5 1,-1 0 7,3 2-8,0 1 0,-1 0 0,1-1 1,-1 1-1,0 0 0,0 1 1,-1-1-1,1 1 0,-1-1 1,-7-4-1,10 8-15,0-1 0,0 1 0,1 0 0,-1 0 0,0 0 0,0-1 0,0 1 0,0 0 0,0 0 0,0 0 0,0 0 0,0 1 0,0-1 1,0 0-1,1 0 0,-1 1 0,0-1 0,0 0 0,0 1 0,0-1 0,-1 2 0,1-2 1,-2 4 16,-2 10 70,1 0 0,0 0 1,-2 18-1,5-30-5,0 5-4,0-5-37,2-5 38,20-55-33,-20 57-61,-1 0 0,0 0 0,0 0 0,1 0 0,-1 0 0,0-1 0,0 1 0,0 0-1,-1 0 1,1 0 0,0 0 0,0 0 0,0 0 0,-1 0 0,0-1 0,1 1 1,0 1 7,-1 0-1,1-1 1,0 1-1,0 0 0,-1 0 1,1 0-1,0 0 1,0 0-1,-1 0 1,1 0-1,0 0 1,0 0-1,-1 0 1,1 0-1,0 0 0,0 0 1,-1 0-1,1 0 1,0 0-1,-1 0 1,1 0-1,0 0 1,0 0-1,-1 0 1,1 0-1,0 0-3,-9 5-3,-7 10 68,1 0 0,-26 34 0,35-40-64,4-7 16,0 1 1,0-1-1,0 0 0,-1 0 1,1 0-1,0 0 0,-1 0 1,1 0-1,-1-1 0,0 1 1,1-1-1,-1 0 0,0 0 1,-4 1-1,4-1-6,2-1-5,1 1 1,-1-1-1,0 0 1,0 0-1,1 0 1,-1 0-1,0 0 1,1 0-1,-1 0 0,0 0 1,1 0-1,-1-1 1,0 1-1,1 0 1,-1 0-1,0 0 1,1-1-1,-1 1 1,0 0-1,1-1 1,-1 1-1,1-1 1,-1 1-1,0-1 1,-7-10-110,8 10 52,-1-5-760,1 1 701,0 0 0,1 0-1,0 0 1,0-1 0,0 1 0,0 1 0,1-1-1,0 0 1,0 0 0,5-8 0,14-14-1453,9-16-6135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58 111 7712,'-1'0'97,"-1"-1"0,1 0 0,0 1 1,0-1-1,-1 0 0,1 0 0,0 0 0,0 0 0,0 0 1,0 0-1,0 0 0,0 0 0,0 0 0,0-1 1,-1-1-1,-5-7 524,-17-16 755,24 26-1357,0 0-1,0 0 1,0 0 0,0 0 0,0 0 0,0-1 0,0 1-1,0 0 1,-1 0 0,1 0 0,0 0 0,0 0 0,0 0 0,0 0-1,0 0 1,0 0 0,-1 0 0,1-1 0,0 1 0,0 0-1,0 0 1,0 0 0,0 0 0,-1 0 0,1 0 0,0 0 0,0 0-1,0 0 1,0 0 0,0 0 0,-1 0 0,1 0 0,0 0-1,0 0 1,0 1 0,0-1 0,0 0 0,-1 0 0,1 0 0,0 0-1,0 0 1,0 0 0,0 0 0,0 0 0,0 0 0,0 0-1,-1 1 1,1-1 0,0 0 0,0 0 0,0 0 0,0 0 0,0 0-1,0 0 1,0 1 0,0-1 0,0 0 0,-1 8 538,3-1-486,0-1-1,0 0 1,0 0-1,1-1 1,0 1-1,0 0 1,1-1 0,0 0-1,5 6 1,-8-9-68,0-1 1,1 0-1,-1 0 0,1 0 1,-1 0-1,1 0 1,-1 0-1,1 0 1,-1 0-1,1-1 1,0 1-1,-1-1 1,4 1-1,-3 0 9,-1-1-4,0 0 1,0 1-1,0-1 1,0 0-1,0 0 1,0-1-1,0 1 0,0 0 1,0 0-1,0 0 1,0-1-1,-1 1 1,1 0-1,0-1 1,0 1-1,0-1 1,0 1-1,-1-1 1,1 1-1,0-1 1,0 1-1,0-3 1,0 3 10,0-1-3,-1 1-1,1-1 0,0 0 0,-1 1 1,0-1-1,1 0 0,-1 1 1,1-1-1,-1 0 0,0 1 1,1-1-1,-1 0 0,0 0 0,0 1 1,0-1-1,0 0 0,1-1 1,-1-2 22,2-1-12,-2 4-11,0-1-1,1 1 1,-1-1-1,0 1 1,0-1-1,1 1 0,-1-1 1,0 1-1,-1-1 1,1 1-1,0-2 1,-3-10 101,0 1 0,0-1 0,-1 1 0,-9-20 0,12 31-114,1 1-1,0-1 1,-1 1 0,1-1 0,0 0 0,-1 1 0,1-1 0,0 1 0,-1-1 0,1 1 0,-1 0 0,1-1 0,-1 1 0,1-1 0,-1 1 0,0 0 0,1-1 0,-1 1 0,1 0 0,-1 0 0,0 0 0,1-1 0,-1 1 0,1 0 0,-1 0 0,0 0 0,0 0 0,0 0-1,1 0 1,-1 1 0,1 0 1,-1-1-1,1 1 1,0-1-1,-1 1 1,1-1-1,0 1 1,0 0-1,-1-1 1,1 1-1,0 0 1,0-1-1,0 1 1,0 0-1,-1 0 1,1 1 1,-4 17 2,3-4 65,-1 0 0,2 19 0,0-16 448,5-48-562,-2 10 165,0 0-1208,0-21 1,-3 41 1080,0 0 1,0 0-1,0 0 0,0-1 1,0 1-1,-1 0 1,1 0-1,0 0 1,0 0-1,0 0 1,0 0-1,0-1 1,0 1-1,0 0 1,0 0-1,0 0 0,0 0 1,0 0-1,0 0 1,1-1-1,-1 1 1,0 0-1,0 0 1,0 0-1,0 0 1,0 0-1,0 0 1,0 0-1,0 0 0,0-1 1,0 1-1,0 0 1,0 0-1,0 0 1,1 0-1,-1 0 1,0 0-1,0 0 1,0 0-1,0 0 1,0 0-1,0 0 0,0 0 1,1 0-1,-1 0 1,0 0-1,0 0 1,0 0-1,0 0 1,0 0-1,0 0 1,1 0-1,-1 0 1,0 0-1,0 0 1,0 0-1,0 0 0,0 0 1,0 0-1,0 0 1,1 0-1,-1 0 1,0 0-1,0 0 1,0 0-1,0 0 1,0 1-1,0-1 0,7 8-1612,3 2-6316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8696,'0'-42'1108,"0"-39"2269,0 77-3321,0 3-23,0 1 0,0-1 0,0 0 0,0 0-1,0 1 1,0-1 0,0 0 0,1 0 0,-1 1-1,0-1 1,0 0 0,1 1 0,-1-1 0,0 0-1,2 0 1,3 18 997,-4-9-885,-1 0 1,1-1 0,-1 1 0,-2 11 0,-4 19-3343,4-27-3286,5-26 4890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11296,'0'0'4073,"4"5"-3254,10 14-564,-8-7 207,23 69 104,-22-61-526,22 97 31,-24-91 42,22 122 74,-21-110 68,24 207 79,-24-196-212,15 159 36,-17-173-116,-1-2-23,10 82-240,-11-106 129,-1 0-78,5 18 0,-5-24-710,-22-77-2569,10 25-5917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14616,'-20'13'971,"-10"6"1540,24-16-2275,-14 5 885,-63 23-125,-33 13-3056,-15 2-2269,84-31-5157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 12728,'-3'-1'181,"1"1"0,0-1-1,-1 0 1,1 1 0,-1 0 0,1-1 0,-1 1 0,1 0 0,0 0 0,-1 0 0,1 1 0,-1-1 0,1 1 0,-4 0 0,3 0-62,2-1-39,0 0 0,0 1 0,0-1 0,0 1 0,0-1 0,0 1 0,0-1 0,1 1 0,-1-1 0,0 1 0,0 0 0,0-1 0,1 1 0,-1 0 0,-1 1 0,-1 2 93,-1-1-65,2-1-68,1-1-1,0 0 1,0 0 0,0 1 0,0-1 0,0 1-1,0-1 1,0 1 0,0-1 0,0 1 0,0 1-1,-10 20 113,2 0 0,-8 32-1,14-45-150,-2 27 7,2-10 17,1 0 0,3 35 0,-1-58-20,1 0 0,0 0 0,0 0 1,0-1-1,1 1 0,3 7 0,-2-5-5,-2-5 0,0 1-1,0 0 1,0 0-1,1-1 1,-1 1-1,1-1 1,-1 1-1,1-1 1,-1 0-1,1 1 1,0-1-1,0 0 1,3 1-1,-2 0 0,3-1-6,35-1-2,-32-2 2,13-8 1,-16 7 5,0-1 1,9-8-1,-10 8 1,0-1 0,-1 0 0,5-7 0,12-21 0,-15 20 38,0 1 0,-2-1 0,0 1-1,0-1 1,-1 0 0,3-23-1,-7-4 287,0 29 7,1 10-97,1 4 53,-1 3-242,-1-4-18,1-1 1,0 1 0,0 0-1,0-1 1,1 1 0,-1-1-1,0 1 1,0-1-1,1 1 1,-1-1 0,2 3-1,6 20 240,3 10-214,18 35-65,-28-65-1,1-1 0,-1 1 0,1-1 0,0 0 0,0 1 0,0-1 0,3 3 0,3 3-3,-2 0-5,-4-6-44,0 0 0,0 0 1,1 0-1,-1 0 0,1 0 0,4 3 1,3 1-403,0 0-1,1 0 1,-1-1 0,24 9 0,-34-15 410,1 0 0,-1 0-1,1 1 1,-1-1 0,1 0 0,0 0 0,-1 0 0,1 0 0,0 0 0,-1 0 0,1 0 0,-1 0-1,1 0 1,0 0 0,-1 0 0,1 0 0,-1 0 0,1-1 0,0 1 0,-1 0 0,1 0 0,-1-1-1,1 1 1,-1 0 0,1-1 0,0 0 0,0 0-181,0 0 1,0 0-1,-1-1 1,1 1-1,0 0 1,-1 0-1,1-1 1,-1 1-1,1-3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199 125 13176,'-2'-7'307,"1"0"1,-1 0 0,-1 0 0,1 0 0,-1 1 0,0-1 0,-1 1 0,0 0-1,0 0 1,0 0 0,-1 0 0,1 1 0,-1-1 0,-1 1 0,1 1-1,-1-1 1,0 1 0,0 0 0,0 0 0,-8-4 0,11 8-306,1-1 1,0 1 0,0-1-1,-1 1 1,1 0 0,0 0-1,0 0 1,-1 0 0,1 1-1,0-1 1,0 0 0,0 1-1,-1 0 1,1-1 0,0 1-1,0 0 1,0 0 0,0 0-1,0 0 1,0 1 0,-2 1-1,-12 9 2,13-8 5,0 0 0,-1 0 0,2 1 0,-1-1-1,0 1 1,1-1 0,0 1 0,-2 6-1,1-1 21,0 0-1,-1 15 0,3-23-23,1 1-1,0 0 1,-1 0-1,1-1 1,1 1-1,-1 0 1,0 0-1,2 5 0,0 1 3,-1 2-2,-1-8 2,0 0 0,1 0 0,0 1 0,-1-1 0,1 0 0,1 0 0,1 6 0,2 0 9,0 1-1,0-1 0,1 0 0,0 0 1,1 0-1,11 12 0,-12-16-11,-3-2-1,0-1 0,0 0 0,0 0 0,0 0-1,3 2 1,30 12 15,-35-16-17,0 0 0,1 0-1,-1 0 1,0 0 0,0 0 0,0 0 0,0 0 0,0 0 0,0 0 0,0 0 0,0-1 0,0 1 0,1 0 0,-1-1 0,0 1 0,0-1-1,-1 1 1,1-1 0,0 0 0,0 1 0,0-1 0,0 0 0,0 1 0,1-3 0,-1 2 0,1-4 5,-1-2-2,0-1-1,-1 1 0,0 0 0,0 0 1,-1-1-1,-2-8 0,0 1 57,-1 0-1,-8-20 1,-8-8 109,20 43-165,0 0 1,0-1-1,-1 1 0,1 0 0,0 0 1,0 0-1,0-1 0,0 1 0,0 0 1,0 0-1,0-1 0,-1 1 0,1 0 1,0 0-1,0 0 0,0-1 0,0 1 1,-1 0-1,1 0 0,0 0 0,0 0 1,0 0-1,-1 0 0,1-1 0,0 1 1,0 0-1,-1 0 0,1 0 0,0 0 1,0 0-1,-1 0 0,1 0 0,0 0 1,0 0-1,-1 0 0,1 0 0,0 0 1,0 0-1,-1 0 0,1 0 0,0 0 1,0 0-1,-1 1 0,1-1 0,0 0 1,0 0-1,0 0 0,-1 1 0,1-1 0,-1 1 1,1 0-1,0-1 0,-1 1 0,1 0 0,0-1 0,0 1 0,-1 0 0,1 0 1,0-1-1,0 1 0,0 0 0,0 0 0,0 0 0,0-1 0,0 1 0,0 0 1,1 1-1,14 56 80,8 7-22,-1-5-34,10 49 10,-26-85 28,17 104 65,-20-103 124,-2-12-167,1 21 64,-5 61 0,-3-47-80,-6 5-56,8-40 140,-10 23 0,-8 18-3698,5-10-6691,39-102 7711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34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214 1 12912,'-12'9'124,"5"-4"241,1 0 0,1 1 0,-8 7 0,-32 41 1411,30-34-739,-18 34 1,23-39-884,1 2 238,-1 1 0,-11 30 0,17-36-339,-1 1 0,0 0 0,1 0 0,-4 23 0,8-30-45,-1-5-6,1-1 1,0 1-1,0 0 0,0 0 1,0-1-1,0 1 0,0 0 1,0-1-1,0 1 0,0 0 0,0 0 1,0-1-1,1 1 0,-1 1 1,4 6 7,0 1 0,0-1 0,1 0 0,10 13 0,-15-20-7,1 0-1,0 0 0,0 0 0,0-1 0,0 1 0,0 0 0,0 0 0,0-1 1,1 2-1,13 5 7,1 0 0,23 7 1,-22-11-24,87 2-12,-82-6-26,-8 0 33,12-2 9,-1 0 0,33-10-1,17-12 63,-75 24-33,1 1-1,0 0 1,0-1-1,0 1 1,0-1-1,0 1 0,-1-1 1,1 1-1,0-1 1,-1 0-1,2-1 1,2-2 14,-1 0-1,0-1 1,0 1 0,0-1 0,-1 0 0,0 0 0,0 0 0,2-7 0,-4 11-22,1 0 1,-1 0 0,0 0-1,0 0 1,0 0 0,0 0-1,0 0 1,0 0-1,0 0 1,-1-1 0,-4-21 75,-11-27 0,9 35-7,-8-9-21,0 0 0,-34-38-1,24 41-46,21 19-8,1-1-1,-1 1 1,0 0-1,1 0 1,-1 0-1,0 1 1,0-1-1,-1 1 1,1 0-1,0 0 1,-6 0-1,5 0-2,-5 2-6,-13 8 3,-4 8 2,19-10 1,1 0-1,-11 11 1,15-11 5,-5 35 13,8-41-16,0-1 0,0 1 0,0-1 0,0 1-1,0-1 1,0 1 0,0-1 0,0 1 0,0-1 0,0 0 0,0 1 0,0-1-1,0 1 1,1-1 0,-1 1 0,0-1 0,0 0 0,1 1 0,7 13 42,13 15 0,-20-28-36,-1-1-1,1 1 1,0 0-1,-1 0 1,1-1-1,0 1 0,0-1 1,0 1-1,-1-1 1,1 1-1,1 0 1,77 34 129,-60-29-78,99 24 34,-93-23 14,104 28 37,-101-26-92,123 54 43,-125-50 66,64 46 52,-89-58-206,0 0 1,0 0-1,1 0 0,-1 0 0,0 0 0,0 0 0,0 1 0,0-1 1,1 2-1,8 14 30,-2 0 1,11 27 0,-16-27 27,-2 4-37,-1 0-1,-5 29 1,0-33-1,-13 22 4,11-28-29,-14 19 0,10-17-15,-1-1-1,0-1 0,-22 16 1,20-18-240,-18 7-414,-61 19 0,83-32 546,2-1-295,0 0 0,-13 1 1,2-1-946,0-1 0,-33-1 0,21-1-9393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93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16671,'4'8'422,"1"1"-1,1-1 0,-1 0 0,1-1 0,1 0 0,-1 0 1,15 12-1,-12-12-221,0 0 1,1-1 0,0 0 0,0 0 0,11 4-1,-11-6-159,5 2-46,73 19-210,-47-17-1635,-26-6 1573,21 3-132,-34-5 285,0 1-1,0-1 1,-1 0-1,1 0 1,0 0-1,0 0 1,0 0-1,0 0 1,0 0-1,0 0 1,0-1-1,-1 1 1,3-1-1,1-1-105,10-6-22,-15 8 248,0 0-1,0 0 1,0 0 0,0 0-1,0 0 1,0 0 0,1 0-1,-1-1 1,0 1 0,0 0-1,0 0 1,0 0 0,0 0-1,0 0 1,0 0 0,0 0-1,0 0 1,0 0 0,0-1-1,0 1 1,0 0 0,0 0 0,0 0-1,1 0 1,-1 0 0,0 0-1,0 0 1,0 0 0,0-1-1,0 1 1,0 0 0,0 0-1,-1 0 1,1 0 0,0 0-1,0 0 1,0 0 0,0-1-1,0 1 1,0 0 0,0 0 0,0 0-1,0 0 1,0 0 0,0 0-1,0 0 1,0 0 0,0 0-1,0 0 1,0-1 0,-1 1-1,1 0 1,0 0 0,0 0-1,0 0 1,0 0 0,0 0-1,0 0 1,0 0 0,0 0-1,-1 0 1,1 0 0,-7-6-140,0 1-1,0-1 1,0 1 0,-12-5-1,-2-3-1325,-45-29-7883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29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33 13536,'0'0'0,"15"4"0,10 3 1024,-26-14 0,-19-8-1024,23 5-1000,9-1 1056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64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0 369 13984,'94'26'2708,"-48"-13"-1290,-2 0-737,-25-6-575,44 15-28,9 5-78,5 7 0,67 36 3,-118-56 12,106 59 71,-111-62 234,-21-11-318,19 10 204,24 7 0,-43-17-204,0 0 1,0 0-1,0 0 0,0 1 1,0-1-1,0 0 1,0 0-1,0 0 1,0 0-1,1 0 0,-1 0 1,0 0-1,0 0 1,0 0-1,0 0 1,0 0-1,0 0 0,0 0 1,0 0-1,1 0 1,-1 0-1,0 0 1,0 0-1,0 0 0,0 0 1,0 0-1,0 0 1,0 0-1,0 0 1,1 0-1,-1 0 0,0 0 1,0 0-1,0 0 1,0 0-1,0 0 0,0 0 1,0 0-1,0 0 1,1 0-1,-1 0 1,0 0-1,0 0 0,0 0 1,0 0-1,0-1 1,0 1-1,0 0 1,0 0-1,0 0 0,0 0 1,0 0-1,0 0 1,0 0-1,0 0 1,0 0-1,0-1 0,0 1 1,0 0-1,0 0 1,1-2 8,-1-1 0,0 1 0,0-1 0,-1 1 0,1 0 0,0-1 0,-1 1 0,0-1 0,1 1 0,-1 0 0,0 0 0,0 0 0,0-1 1,0 1-1,-3-2 0,1-2 2,-10-18 35,-27-36-1,28 43-39,-1-4 25,-56-89-7,55 83-98,-58-135-103,61 133-292,-19-59-242,28 75-36,2 11 642,0-2 25,0 0 0,1 0-1,-1 0 1,1 0 0,0 1-1,0-1 1,0 0-1,0 1 1,1-1 0,-1 1-1,1-1 1,4-4-1,-1 1-668,1 1 0,11-9 0,8-11-9299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8.14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237 408 12016,'84'-68'2290,"-76"58"-1675,6-12-138,-1 0 1,16-38-1,-26 51-456,0 0 1,2-17-1,-4 11-17,-1-1 0,-1 0 0,-4-28 0,5 44-4,0-1 4,0-1 1,0 1 0,0-1 0,-1 1-1,1 0 1,-1-1 0,1 1-1,-1 0 1,-1-3-1,-6-9 26,-1 0-1,-21-22 0,30 34-19,-1 0-1,1 1 1,-1-1-1,0 1 1,1-1-1,-1 0 1,0 1-1,1 0 1,-1-1-1,0 1 1,0-1-1,1 1 1,-1 0-1,0 0 1,0-1-1,-1 1 1,-15-2 75,-1 0 0,-33 1 1,49 1-54,0 0 0,0 0-1,0 0 1,0 1 0,1-1 0,-1 0 0,0 1 0,-3 1-1,-24 12 171,-41 27-1,67-39-159,1-1 0,-1 1 0,1 0 0,0 0 0,0 0 0,-3 4-1,-71 99 358,75-103-378,-1 0 1,1 1-1,0-1 0,0 0 1,0 1-1,0-1 0,1 1 1,-1-1-1,1 0 0,-1 4 1,-12 84 216,10 13-155,3-103-83,0 7 43,0 0 1,1-1-1,1 14 0,-2-20-43,19 90 174,11-4-86,-30-83-62,1 0 1,0-1 0,1 1-1,-1 0 1,0-1 0,1 1-1,0-1 1,-1 1 0,3 2-1,10 10 108,22 23-1,-22-26-81,29 17 0,-41-28-20,1 1-1,-1-1 1,1 1 0,-1-1-1,1 0 1,0 0 0,3 1-1,10 3 96,28 4 0,-27-7-86,28-1 0,-45-1-41,1 0 13,1 0-1,0 0 1,-1 0-1,1 0 0,0-1 1,-1 1-1,1 0 1,0-1-1,-1 1 0,1-1 1,-1 0-1,3-1 1,13-6 69,21-14 1,16-20-59,-51 39-36,1 0 1,0 0-1,4-8 0,74-106-153,-69 94-382,23-68-275,-34 85 533,0 1 0,-1-1 0,2 1 1,3-9-1,0 2 66,7-18 10,-7 20-21,6-3-920,21-16-1,10-10-8991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44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16943,'28'72'1792,"7"10"211,-23-51-647,1 0-707,21 40 1,10 5-449,-36-65-908,-6-9 616,0 0-1,0 0 0,1 0 0,-1 0 1,1 0-1,0-1 0,-1 1 0,1-1 1,0 0-1,5 2 0,-7-3 71,-1 0 1,0 0-1,0 1 0,0-1 1,0 0-1,0 0 0,1 0 1,-1 0-1,0 0 0,0 0 0,0 0 1,0 0-1,0 0 0,1 0 1,-1 0-1,0 0 0,0-1 1,0 1-1,0 0 0,0 0 1,1 0-1,-1 0 0,0 0 1,0 0-1,0 0 0,0 0 1,0 0-1,0 0 0,1-1 1,-1 1-1,0 0 0,0 0 0,0 0 1,0 0-1,0 0 0,0 0 1,0-1-1,0 1 0,2-4-105,0 0 0,0 0 0,-1 0 0,0 0 0,0-1-1,0 1 1,1-8 0,-4-1-81,-24-68-1765,24 75 1335,-24-75-11169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86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118 74 12376,'0'0'0,"-20"-10"0,-14-7 624,7 3 8,0-3-632,18 8-832,13 2 864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27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1 492 13984,'5'9'127,"-3"-6"20,0 0 1,0 0 0,0-1 0,0 1-1,0-1 1,4 4 0,69 56 2399,-51-43-2362,9 5 298,-21-16-468,-9-6-33,0 0 0,0 0-1,0-1 1,6 3-1,-4-2-23,-13-13-425,3 5 433,3 4 11,-1 1 1,1-1 0,1-1-1,-1 1 1,0 0 0,-2-4-1,-35-54-135,31 45 86,-11-27 4,-2-16 54,14 28 16,-6-48 0,13 59 18,3-6 14,8-30-1,-11 54-13,1-1-1,-1 1 1,0 0-1,1 0 1,-1 0-1,1 0 1,-1 0-1,1 0 1,0 0-1,1-1 1,4-5 25,0 1 0,1 0-1,0 1 1,0-1 0,13-7 0,-18 12-41,-1 1 0,0-1-1,1 1 1,-1-1 0,0 1-1,1 0 1,-1-1 0,3 1-1,16-2 13,0 2 0,24 2-1,-26 1 18,-13-1-23,15 3 14,-1 2-1,0 0 1,25 13-1,84 52 253,-127-72-274,-1 0-1,0 0 0,0 1 0,1-1 0,-1 0 0,0 0 0,1 0 0,-1 0 0,0 1 0,1-1 0,-1 0 0,0 0 0,1 0 0,-1 0 0,0 0 1,1 0-1,-1 0 0,0 0 0,1 0 0,0 0 1,0 0 0,1 0 1,-1 0-1,0-1 0,0 1 1,0 0-1,0-1 0,0 1 0,0-1 1,1 0-1,-1 0-1,0 0-1,0 0 1,0 0-1,-1 0 1,1 0-1,0 0 1,-1 0-1,1 0 1,0 0-1,-1-1 1,0 1-1,1-2 1,3-23 4,-5-11-2,-1-2-5,-2-43 164,5 51-104,1 21 164,16-28 84,-18 37-299,0 1-1,0 0 1,0 0-1,0-1 1,0 1-1,1 0 0,-1 0 1,0-1-1,0 1 1,0 0-1,1 0 1,-1 0-1,0 0 0,0-1 1,1 1-1,-1 0 1,0 0-1,0 0 1,1 0-1,-1 0 0,0 0 1,0 0-1,1-1 1,-1 1-1,0 0 1,0 0-1,1 0 0,7-1 20,0 1 0,0 0-1,0 0 1,0 0-1,-1 1 1,1 0-1,0 1 1,0-1 0,-1 2-1,13 4 1,32 19-84,31 13-150,-67-32-510,58 18-165,-61-22 758,4-3-997,32-5 0,12 1-9371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7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196 0 13176,'-24'9'1015,"-1"-1"1,-27 4-1,51-12-963,0 0-1,1 0 0,-1 1 1,0-1-1,1 0 0,-1 0 1,0 0-1,1 1 1,-1-1-1,1 0 0,-1 0 1,1 1-1,-1-1 0,1 1 1,-1-1-1,0 1 0,-50 47 1093,51-47-1100,-1 0 0,0 0 0,0 0-1,0 0 1,1 0 0,-1 0 0,0 0-1,1 0 1,-1 1 0,0 0 0,-22 77 542,22-77-583,1 0 1,0 0-1,-1 0 0,1 0 0,0 0 0,1 3 0,10 86 49,-6-74 56,5 5-26,21 32 0,-30-53-64,0 1 1,0-1-1,0 0 1,1 1-1,-1-1 1,0 0-1,2 2 1,17 11 81,26 14 1,-44-27-90,-1 0-1,0-1 1,0 1-1,1-1 1,-1 1-1,1-1 1,-1 1-1,2-1 1,12 1 40,-1 0 1,28-3-1,-41 2-37,0 0 0,0 0 0,0 0 0,0-1 0,-1 1-1,1 0 1,0 0 0,0-1 0,0 1 0,0-1 0,-1 1 0,2-1-1,5-4 26,0-1 0,-1 0-1,0 0 1,0 0 0,5-8-1,-6 3 44,-3-1-36,0-1 1,-1 1 0,0 0-1,-1 0 1,0-1 0,-1 1-1,-5-23 1,0 16-33,-4-15 191,-3-22 11,13 55-212,0 1 0,-1-1 0,1 0 0,0 1 0,0-1 0,0 1 0,0-1 1,0 0-1,0 1 0,0-1 0,0 0 0,0 1 0,1-1 0,-1 1 0,0-1 0,0 0 1,0 1-1,1-1 0,-1 1 0,0-1 0,1 1 0,-1-1 0,0 1 0,1-1 0,-1 1 1,1-1-1,-1 1 0,1 0 0,-1-1 0,1 1 0,-1 0 0,1-1 0,-1 1 0,1 0 1,0 0-1,-1-1 0,1 1 0,-1 0 0,1 0 0,0 0 0,-1 0 0,1 0 0,-1 0 1,1 0-1,0 0 0,-1 0 0,2 0 0,-2 0 3,8 2 61,51 31 32,-21-10 8,-14-8-105,40 19 0,37 11-103,-81-38-238,75 7-250,-94-14 510,1 1 0,-1-1 0,0 0 1,0 0-1,1 0 0,-1 0 0,0-1 0,1 1 1,-1 0-1,0-1 0,2 0 0,9-3-174,0-2-1,-1 0 0,0 0 0,12-10 0,-22 16 198,0-1 0,0 0 0,0 0-1,0 0 1,0 0 0,0 0-1,0 0 1,-1 0 0,1 0 0,0 0-1,-1 0 1,1-2 0,-1 3 55,6-12-358,9-23 1,-1-24 165,-5 25-1996,11-30-5824,-47 149 6022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1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446 8 14344,'-16'-3'183,"-23"0"1235,-39 2 371,36 1-529,-53 7 0,90-6-1153,-79 9 517,69-6-618,-1 4-1,-27 20 0,42-28-5,1 0 1,-1 1-1,1-1 0,-1 0 1,1 1-1,0-1 1,-1 1-1,1-1 0,-1 1 1,1-1-1,0 1 1,-1-1-1,1 1 1,0-1-1,0 1 0,-1-1 1,1 1-1,0 1 1,-2 7 1,0 0 1,1 1 0,0-1-1,1 18 1,0-26-3,0 0-1,0 0 1,1 0-1,-1 0 1,0 0-1,0 0 1,1 0-1,-1 0 1,1 0-1,-1 0 1,1 0-1,-1 0 1,1 0-1,16 23-4,25 29 0,-26-39-7,31 20 4,-27-22 8,26 12 0,-18-13 3,0-2 1,46 10-1,-47-15 19,128-4 38,-150 0-23,0-1 0,0 1 0,7-2 0,19-6 63,34-14 0,-63 22-91,-1-1 1,1 1 0,-1-1 0,1 0 0,-1 0-1,0 0 1,1 0 0,1-1 0,5-7 13,0 0 1,0 0-1,0-1 1,8-14-1,-12 11 10,-3 2-23,0 0 1,-1 1-1,0-1 0,-3-11 0,2 17 1,0-1-1,-1 1 1,0 0 0,0 0-1,0 1 1,0-1 0,-1 0-1,0 1 1,0 0 0,-4-6-1,3 5 0,-4-5 66,-15-16 1,18 24 272,4 3-296,1 0-22,0 0-24,0 0 0,0 0-1,0 0 1,0 0 0,0 0-1,0-1 1,0 1 0,1 0-1,-1 0 1,0 0 0,1 0-1,-1 0 1,0 0 0,1 0-1,-1 0 1,2 1-1,13 17 60,-11-14-69,24 28 42,-13-17 94,85 82 47,-74-74-80,142 127 66,-130-119 62,154 130 64,-180-153-258,13 15 0,136 145 100,-156-163-73,0 0-1,0-1 0,5 11 1,-10-16-61,47 76 245,-13-4-170,-34-72-75,1 2 14,0 1 0,0 0 0,0-1 0,0 1 1,0-1-1,-1 1 0,1 0 0,-1 2 1,0-5-15,2 14 44,-1 1 0,-1 16 0,-2-19-28,0 0 1,-6 19 0,8-31-17,0 2 10,0-1 0,-1 1 0,1 0 0,-1-1 0,0 1 0,0-1 0,0 1 0,1-1 0,-1 1 0,0-1 0,-2 2 0,3-3-10,-10 12 60,-20 21 0,-25 9-34,55-42-26,-24 15 8,-113 40-3,111-47-52,-83 16-71,90-23-194,12-1 162,-2 0 22,0 0 0,0 0-1,0-1 1,1-1 0,-1 1-1,0-1 1,-12-5 0,-39-22-864,50 20 38,-6-8 520,1-1-1,0 0 0,-16-28 1,5-1-1990,-15-25-9429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7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1 435 13272,'3'0'339,"0"0"0,0 0 0,-1 0 0,1 0 0,0-1 0,0 1 0,0-1 0,0 0 0,0 1 0,4-4 0,-4 3-89,4-2-152,-5 2-40,0 0 1,1 0 0,-1 0-1,0 0 1,1 1 0,3-2-1,59-13 309,-48 10-401,-1 0 1,26-12-1,-30 11 26,3-2-24,59-49-11,-60 43-4,48-61-13,-52 60 40,6-23 0,-14 32 20,0-1-1,0 0 1,-1 0-1,2-11 1,-4 12 3,1 0 0,-1 1 1,0-1-1,0 0 0,0 1 0,-1-1 1,0 1-1,0-1 0,-1 1 1,-5-10-1,8 15 6,-1-1 0,1 0 1,-1 0-1,1 1 0,-1-1 0,1 0 1,-1 1-1,1-1 0,-1 1 0,1-1 1,-1 1-1,0-1 0,0 1 0,1-1 1,-2 0-1,-19-9 108,-35-12 0,54 21-84,0 1-1,0-1 1,0 1-1,0-1 1,0 1-1,0 0 1,-3 0-1,-94 4 323,97-3-333,0-1-1,0 0 0,0 0 1,0 1-1,1-1 1,-1 1-1,0-1 1,0 1-1,-1 1 1,-23 11 124,-38 29 0,62-41-130,1 0 1,-1 1-1,1-1 1,-1 1-1,1-1 0,-1 1 1,1-1-1,-2 4 1,-7 10 59,-9 19 0,-4 23 2,21-54-43,1 1-1,1-1 0,-1 0 1,0 0-1,1 0 0,-1 5 0,-2 152 302,3-157-309,0 0 0,0 0 0,0 0 0,1 0-1,-1 0 1,1 0 0,0 0 0,1 4 0,26 61 218,10-6-145,-36-60-72,-1 1 1,1-1-1,0 0 0,-1 0 1,1 0-1,0 0 0,0 0 0,3 2 1,12 9 100,23 13 0,24 5-65,-60-29-51,1 0-1,-1-1 0,0 1 0,6 0 1,-10-2-13,69 11 65,6-10-58,-47-3-41,8-2-144,1-2 0,39-12 0,-66 16-36,8-3-171,-1 0 1,26-12-1,48-37-2621,-87 51 2908,0 0-1,0 0 1,0-1-1,0 0 0,4-5 1,4-6-1724,19-18-7824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32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137 0 13624,'-11'6'1181,"0"-2"0,-1 1 0,-15 3 1,23-4-756,-31 39 92,28-31-490,-20 58 30,27-69-45,-1 1-1,1-1 1,-1 1-1,1-1 1,0 1-1,0 0 1,0 2-1,2 79 128,-2-81-125,0 0-1,0 0 1,1 0-1,-1 0 1,1 0-1,0 3 1,35 76 133,-26-67-40,6 2-18,25 20 0,-40-36-76,-1 1 0,1-1 0,-1 1 0,1-1 1,0 0-1,0 1 0,-1-1 0,1 0 0,0 1 0,-1-1 1,1 0-1,0 0 0,0 0 0,-1 0 0,3 1 0,5-1 34,1-1-1,-1 1 1,0-1 0,1-1-1,15-3 1,-12-2 20,3-6-26,-1 0 0,13-16 0,-17 15 158,7-16 1,24-64 0,-37 83-185,-2 4 34,0 0 1,2-14 0,-2 14 6,4-25 65,-5 29-105,-1 1 1,0-1-1,1 0 1,-1 0-1,0 0 0,0 1 1,-1-6-1,13 43 13,-7-25-42,36 47-47,-29-45-188,59 46-89,-69-56 303,0-1 0,0 1-1,0-1 1,0 0 0,4 2-1,81 28-280,-85-31 261,0 1-1,0-1 1,0 0 0,0 1 0,0-1 0,3 0 0,17-2-158,0 0 0,23-7-1,-43 9 92,-1 0 0,1-1 0,0 0 0,0 1 0,0-1 0,-1 0 0,3-1 0,7-6-119,0 1-1,0-1 0,-1-1 0,0 0 1,13-15-1,48-64-2091,-6 7-7915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69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13808,'32'84'272,"-24"-58"1089,49 158 472,-43-142-860,58 176 299,-57-174-750,61 175 123,-62-179-572,-5-18-75,64 153-250,-16-56-2440,-67-128 1892,-5-13-1280,-8-9-8053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0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615 1 16495,'-118'45'283,"89"-36"1132,-135 43 357,131-44-1426,-106 12-34,118-20-830,13 0 406,0-1 0,0 0 0,0 0 1,0-1-1,-11-3 0,3 1-2379,-19-3-6671,82 16 6885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45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341 1 15152,'-36'0'258,"33"0"-7,0 0 0,-1 0 0,1 0-1,0 0 1,0 1 0,0-1 0,0 1 0,-4 1-1,-5 2 86,0-2-134,4 0 148,0 1 0,-13 5 0,-50 22 726,69-29-1023,1 0 0,-1 0-1,0 0 1,1 0 0,-1 0-1,1 0 1,-2 2 0,-69 66 459,71-67-511,-1-1-1,1 1 1,-1 0 0,1 0 0,0 0 0,-1 0 0,0 2-1,-37 96 12,38-98-9,1 0-1,-1 0 1,1 0-1,-1 0 1,1 1-1,0-1 1,0 4-1,2 18 14,8 46 0,-9-68-10,-1 0-1,1 0 0,-1-1 0,1 1 0,0 0 0,0 0 1,1 2-1,13 16 44,26 32 0,-27-41 171,58 33 78,-70-43-274,0 0 0,-1 0 0,1-1 0,0 1 0,0-1 0,3 1 0,12 1 59,-1 0 1,31-2-1,-46 0-66,0 0 0,0 0 0,0-1 0,0 1 0,0 0 0,0 0 0,0 0 1,-1-1-1,1 1 0,0-1 0,0 1 0,1-1 0,5-4 29,-1 0 1,1-1 0,-1 1-1,0-1 1,8-11 0,-13 16-44,-1 0 0,1 1 1,-1-1-1,1 0 1,-1 0-1,0 0 1,1 1-1,-1-1 0,0 0 1,0 0-1,1 0 1,-1 0-1,0-2 1,1-18 19,-1 0 1,-2-27-1,-2 28 17,-5-9-12,-21-48 0,15 46-21,0 3-4,8 17 1,6 11-3,3 7-6,28 54-7,-20-45-42,58 69-55,-51-68-118,79 60-106,-76-64 26,79 35-219,-80-42-266,3-3 306,41 1 1,-47-7 360,7-5-1126,41-22 0,17-7-10528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8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384 5 15864,'-15'-2'105,"3"1"434,1 0-1,-14 0 1,-38 1 1363,49 2-1020,-58 19 279,71-21-1123,0 1 0,0-1 0,0 1 0,0-1 0,0 1 0,0-1 0,0 1 0,0-1 0,0 1 1,0 0-1,1-1 0,-3 3 0,-60 71 550,61-73-595,1 1 0,0 0 1,0 0-1,0-1 0,0 1 1,0 0-1,-1 3 0,-6 25-31,-6 35 0,13-63 31,1 0 0,0 0-1,0-1 1,0 1 0,0 0-1,0 0 1,1 4 0,4 19-29,14 38 1,-18-61 31,0 0 0,0 0 1,0 0-1,0 0 0,0 0 0,2 2 0,6 8-9,12 11 0,-13-15 11,0-1 0,19 12 0,-17-13 5,1 0 0,0-1 0,1 0 0,-1-1 0,20 4 0,-15-6 83,-11-2-57,6 0 19,1 0 1,0-1-1,0-1 1,0 0 0,21-6-1,-5-3 88,1-1-1,40-23 1,-36 12-104,-32 22-24,0 0 0,0 1 0,0-1 1,1 0-1,-1 0 0,0 1 0,1-1 0,2 0 0,72-19 86,-75 20-92,0-1 0,1 1 1,-1 0-1,0 0 0,0 0 1,1 0-1,-1 0 0,0 0 1,1 0-1,-1 0 0,2 1 1,27 7 25,41 17 0,-68-24-14,1 1 1,-1 0-1,1 0 0,-1 0 1,4 3-1,62 48 73,4 14-27,-69-63-29,0-1-1,-1 1 1,1 0 0,-1 0-1,0 1 1,3 4 0,53 90 187,-4 12-120,-55-111-98,3 5 33,-1 0 0,0 0 1,0 0-1,0 0 0,-1 0 1,0 1-1,1 5 0,-2-11-33,16 120 267,-15 5-154,-1-125-113,0 6 50,0 1 0,-1-1 0,1 1 0,-2-1 0,-2 10 0,-30 99 250,-14-3-192,48-112-108,-3 5 35,1 1-1,-1-1 0,0 0 0,0 0 1,-1 0-1,-5 5 0,-73 80 206,-14-11-197,96-79-43,-7 6-6,-1 0-1,0-1 1,-10 5 0,18-10 6,-108 53-22,-8-12-139,109-38 4,1-1-1,-1 0 1,0-1 0,-13 1-1,-101 6-628,-4-12 512,125 4 274,-74-1-3242,-74 3-7989,345-5 8453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9.80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89 515 12640,'-9'23'206,"9"-23"-177,-1 0 0,1 0-1,0 1 1,0-1 0,0 0 0,0 0-1,0 1 1,0-1 0,0 0 0,0 0-1,0 0 1,0 1 0,0-1 0,0 0-1,0 0 1,0 0 0,0 1 0,0-1-1,0 0 1,0 0 0,1 0 0,-1 1-1,0-1 1,0 0 0,0 0 0,0 0-1,0 0 1,0 1 0,1-1-1,-1 0 1,0 0 0,0 0 0,0 0-1,0 0 1,1 1 0,44 49 1343,3-3-84,14 16-1117,40 51-122,-78-88-163,113 113-34,-114-116 89,-7-7 30,47 48 35,-62-63 7,5 6 9,-6-5 2,-4-2 33,-2-5 249,-59-53 94,46 39-238,-114-126 99,105 112 54,-112-131 135,114 130-110,-88-139 124,110 167-393,1 0-1,-1-1 0,-2-8 1,6 15-71,-32-81 285,11 0-180,21 81-105,-1-5 49,0 1-1,0 0 0,1 0 0,-1-9 1,3-51 196,8 7-184,-10 55-56,0 1 0,0-1 0,1 1 0,-1-1 0,1 1 0,-1-1 0,1 1 0,0-1 0,0 1 0,-1 0 0,3-3 0,4-5 15,0-1 0,13-11 0,-9 11-10,24-15 0,-34 24-5,1 0-1,0 0 0,-1 0 0,1 0 0,0 0 0,0 0 0,0 0 0,0 1 1,3-1-1,14-4 18,21-2 1,-24 6-21,0 0 1,-1 1-1,17 2 0,-4 3-2,0 1 0,-1 1-1,39 17 1,-62-23-1,1 1-1,0 1 1,6 3 0,96 69-10,-105-74 6,-1 0 1,1 0-1,-1 1 0,1-1 1,-1 0-1,0 1 0,0-1 1,0 1-1,2 3 0,-3-5 5,6 9-15,-2 0-1,8 18 1,-10-18 12,1 0 0,-2 1 1,2 9-1,-3-17 2,0 1 0,0-1 0,0 0 0,0 0 0,0 1 0,-1 2 0,-1 6-1,0 0 0,-4 12 0,1-10-2,-10 19 1,15-32 3,-11 16-25,-3-1-55,0 0 0,-1-1 0,-26 19 0,24-20-243,-1-1 0,-23 12 1,-9 0-2643,26-12-5823,56-28 6596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32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0 198 11480,'0'0'1201,"1"8"-196,5 38 117,7 25-102,-9-55-753,1 0 1,1 0-1,8 19 1,-7-21-215,1 3 69,46 60 54,-41-63-48,11 2-38,35 21 1,-40-30 22,7-1-39,46 6 0,-69-12-65,-1 0 0,0 0-1,1 0 1,-1 0-1,0 0 1,4-1-1,21-6 31,42-16 0,-68 22-36,1 0 0,0 0 0,-1 1 0,1-1 0,-1 0 0,1 0 0,-1-1-1,3-1 1,28-29 24,-27 26-26,-1 0 0,0 0 0,0 0 1,0 0-1,5-13 0,-6 10 0,-1-1 0,0 1-1,0 0 1,-1-1 0,1-10 0,-3-36 3,-2 33 9,-3 0 24,-1-1-1,-1 2 0,-14-30 1,11 28 199,-2 1 1,-22-35-1,51 66 237,-7-1-437,16 12 96,50 29-9,-57-39-108,81 25-41,-97-33-8,0-1 0,1 1 0,-1-1 0,0 1 0,1-1 0,3 0 0,24-1-196,40-7 1,-69 8 131,1 0-1,0-1 1,-1 1-1,1-1 1,0 1-1,-1-1 0,1 0 1,2-1-1,7-5-122,-1-1-1,0 0 1,0 0-1,9-11 0,-18 18 198,0-1 0,0 1-1,0 0 1,-1 0-1,1 0 1,0 0-1,-1 0 1,2-3-1,3-14-708,-1-1-1,4-27 1,-8 46 702,15-78-9809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74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36 0 12912,'1'62'241,"0"-50"395,-1 1-1,-1-1 1,-4 21-1,-1 10 471,-18 105 1048,23-140-2096,0 0-1,1 1 1,1 11-1,-1-14-20,0-6-25,0 1 1,0-1-1,0 1 0,0-1 0,0 0 1,0 1-1,0-1 0,1 0 1,-1 1-1,0-1 0,0 0 0,0 1 1,0-1-1,1 0 0,-1 0 1,0 1-1,0-1 0,1 1 0,6 6 84,0 0 0,11 9 0,-17-15-93,-1-1-1,1 0 1,-1 1-1,1-1 1,-1 0-1,1 0 1,-1 1-1,1-1 1,-1 0-1,1 0 1,0 0-1,-1 1 1,1-1-1,-1 0 1,2 0-1,12 1 23,1-1 0,-1-1-1,24-3 1,35-10 14,-29 5-28,-25 7-9,37-7 1,-30 8-1,1 1-1,29 5 1,-53-5-3,-1 0 0,1 1 0,0-1 1,-1 1-1,5 1 0,41 16-1,-35-12 2,-1 1 0,16 10 0,-16-8 1,0 2-1,-1-1 0,0 1 0,16 22 1,-17-18 7,0 8 6,11 31 0,-21-53-8,1 0 0,-1 0 0,0 1 0,1-1 0,-1 0 0,0 0 0,0 1 0,0-1 0,0 0 0,0 2 0,-3 15 21,-1-1 1,-7 24-1,4-28-21,-3 1-18,-1 0 0,-18 17-1,17-22-212,-12 3 27,-28 11 0,50-22 104,0-1 1,0 1 0,0-1-1,0 1 1,0-1 0,-4 0-1,-85 0-820,73-2 260,-58-24-170,54 18-1241,-23-7-5596,105 35 5756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1.3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11928,'70'98'208,"-50"-73"833,109 127 356,-98-116-682,157 173 262,-149-167-404,145 154 163,-152-162-494,111 115 174,-94-98-279,-68-80-30,-17-17-117,33 42-15,0 0 0,0 0 0,-4-8 0,-74-144-109,78 150 115,0-1 1,0 1 0,-1-9-1,-37-154-71,40 166 88,1 0 0,-1-1 1,1 1-1,0 0 0,0 0 1,0 0-1,1-6 0,1-9-4,8-28-1,-6 31 7,15-27 0,-19 41 1,0 0-1,1 0 1,-1 0-1,1 0 1,-1 0 0,1 0-1,-1 0 1,1 1-1,0-1 1,-1 0-1,1 0 1,0 1 0,-1-1-1,1 0 1,0 1-1,0-1 1,0 1 0,0-1-1,0 1 1,0-1-1,0 1 1,1-1-1,-2 1 0,13-5 5,0-1-1,26-5 1,-15 7 1,34-2 1,-58 6-7,6-1 11,0 1-1,0 0 1,1 1 0,5 0-1,92 13 44,12 10-49,-66-13-30,224 46-134,-261-54-63,1 0 1,15 0-1,249 10-683,-268-13 765,0 0 0,0 0 1,16-4-1,112-21-415,-1-14 413,-55 18-1749,83-18-5192,-385 91 5321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44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13448,'0'0'336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83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0 425 14344,'0'0'1416,"22"17"-1416,-5-10-696,8-3 760,0-11 8,3-6-72,26-6-10944</inkml:trace>
  <inkml:trace contextRef="#ctx0" brushRef="#br0" timeOffset="1">858 91 13272,'-1'0'42,"1"0"0,-1 0 1,1 0-1,-1 1 0,1-1 0,0 0 1,-1 1-1,1-1 0,-1 0 1,1 1-1,0-1 0,-1 0 1,1 1-1,0-1 0,-1 1 0,1-1 1,0 1-1,-1 0 0,10 4 1182,-6-3-1265,3 1 156,-4-2-121,0 0 0,0 0-1,-1 0 1,1 0 0,0 0-1,0-1 1,0 1 0,0-1-1,0 0 1,2 1 0,59 6-249,-49-8-337,9-5 210,29-12 0,33-22-600,-58 26-212,59-30-6499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21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17 109 11032,'-16'1'1998,"27"-3"-1467,122 0-3324,-96 2 2841,28 0-1356,34 0-4952</inkml:trace>
  <inkml:trace contextRef="#ctx0" brushRef="#br0" timeOffset="1">907 1 9864,'0'0'0,"17"0"0,11 3 1120,5 1 8,6 2-1128,1 3-1848,6-1 1856,14-2 0,9-3-8,60 5-7232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5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10488,'0'0'0,"12"7"0,13 1 0,0 3-3168,3 2 3288,15-5 8,14-1-128,42 8-5232</inkml:trace>
  <inkml:trace contextRef="#ctx0" brushRef="#br0" timeOffset="1">1355 183 9952,'0'0'0,"25"7"0,21 5 0,5-2-1136,14 4 1552,51 9-6824,-232-46 6408</inkml:trace>
  <inkml:trace contextRef="#ctx0" brushRef="#br0" timeOffset="2">2856 582 12192,'0'0'0,"6"6"0,3 6 1464,5 3 0,6 3-1464,10-1-1304,9-2 1304,30 17-9720,-138-64 9720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98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12640,'0'0'2682,"3"5"-2043,35 59-316,-26-44-1142,66 119-214,-55-103 753,52 68 0,45 58-1410,59 84-6476</inkml:trace>
  <inkml:trace contextRef="#ctx0" brushRef="#br0" timeOffset="1">660 973 10400,'0'0'0,"-9"0"0,-6 2 1536,-28 13 8,-22 11-472,-30 8 0,-27 11-728,-96 34-12200,436-158 11856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11208,'12'-25'2785,"-12"25"-2685,1-1 1,-1 1-1,1 0 1,0 0 0,-1-1-1,1 1 1,-1 0-1,1 0 1,0 0-1,-1 0 1,1-1-1,0 1 1,-1 0-1,1 0 1,-1 0-1,1 0 1,0 1-1,-1-1 1,1 0-1,0 0 1,-1 0-1,2 1 1,1 1 186,-1-1-267,-1 0 1,0 0-1,0 0 1,1 0 0,-1 0-1,0 0 1,0 1-1,0-1 1,0 0-1,0 0 1,-1 1 0,1-1-1,0 1 1,-1-1-1,1 3 1,25 69 113,-20-54 106,16 101 55,-18-91-262,10 140 21,-12-127 14,2 206-2,-4-201-166,-2 153-186,1-168-548,-17 77-316,11-88 3,7-21 1133,0 0 0,0 0 0,0 1-1,-1-1 1,1 0 0,0 0 0,0 0-1,0 1 1,0-1 0,0 0 0,0 0 0,-1 0-1,1 0 1,0 0 0,0 1 0,0-1-1,0 0 1,-1 0 0,1 0 0,0 0 0,0 0-1,0 0 1,-1 0 0,1 0 0,0 0-1,0 0 1,0 1 0,-1-1 0,1 0 0,0 0-1,0 0 1,0 0 0,-1 0 0,1-1-1,0 1 1,-1 0 0,0-1-21,0-1 0,-1 0 0,1 0 1,0 0-1,0 1 0,0-1 0,0 0 0,0-1 1,0-1-1,-1 1-19,-10-30-1562,-5-13-6270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4 11480,'0'-1'52,"0"1"1,0 0-1,0 0 1,0 0 0,0 0-1,0-1 1,0 1 0,-1 0-1,1 0 1,0 0-1,0 0 1,0 0 0,0-1-1,0 1 1,0 0-1,-1 0 1,1 0 0,0 0-1,0 0 1,0 0 0,0 0-1,-1 0 1,1 0-1,0 0 1,0 0 0,0 0-1,-1 0 1,1 0-1,0 0 1,0 0 0,0 0-1,-1 0 1,1 0 0,0 0-1,0 0 1,0 0-1,0 0 1,-1 0 0,1 0-1,0 0 1,0 0-1,0 0 1,0 0 0,-1 0-1,1 1 1,0-1-1,0 0 1,0 0 0,0 0-1,0 0 1,-1 1 0,0 0 283,-1 0 0,1 0 0,0 0 0,-1 0 0,1 0 0,0 0-1,0 1 1,-2 1 0,-72 119 299,25-45-525,38-59-125,-1 0-138,-30 35-1,20-27-475,-3 0-886,-41 34 1,66-60 1479,0 1 1,1-1-1,-1 1 1,0-1-1,0 1 1,0-1-1,1 0 1,-1 0-1,0 0 1,0 1-1,0-1 1,0 0 0,0 0-1,0 0 1,0 0-1,1 0 1,-1 0-1,0-1 1,0 1-1,0 0 1,0 0-1,0-1 1,1 1-1,-1 0 1,-1-2-1,-4 0-1227,-15-3-6671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14616,'0'0'0,"18"16"0,10 13 1184,1 0-1,9 6-1183,-4-2-1455,-2-3 1455,35 35-10984,-134-130 10984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8248,'-23'0'743,"8"0"812,-20 1 0,35-1-1528,0 0 0,-1 0 0,1 0 0,0 0 1,0 0-1,0 0 0,0 0 0,0 0 0,0 0 0,0 0 0,0 1 1,-1-1-1,1 0 0,0 0 0,0 0 0,0 0 0,0 0 0,0 0 0,0 0 1,0 0-1,0 0 0,0 0 0,0 0 0,0 0 0,0 0 0,-1 1 0,1-1 1,0 0-1,0 0 0,0 0 0,0 0 0,0 0 0,0 0 0,0 0 0,0 0 1,0 1-1,0-1 0,0 0 0,0 0 0,0 0 0,0 0 0,0 0 1,0 0-1,0 0 0,0 0 0,0 1 0,1-1-8,-1 0 1,0 1-1,0-1 0,1 0 1,-1 0-1,0 1 0,0-1 1,1 0-1,-1 0 0,0 1 1,1-1-1,-1 0 1,0 0-1,1 0 0,-1 0 1,0 1-1,1-1 0,0 0 1,46 8 420,22 5-358,-54-8-147,62 34-175,-76-38 147,1-1 1,0 1 0,-1 0-1,0 1 1,1-1-1,-1 0 1,0 0-1,2 2 1,57 72-923,-43-51-445,18 21-4059,-82-105 4144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11744,'0'0'4089,"-2"5"-3184,-9 13-634,10-17-219,0 0-1,1 0 1,-1 0 0,1 0 0,-1 0 0,0 1 0,1-1 0,0 0-1,-1 0 1,1 1 0,0-1 0,0 0 0,0 1 0,0 0-1,-1 5 65,-1 0-55,2-6-56,-1 1 0,1-1 1,-1 1-1,1-1 1,0 1-1,0-1 0,0 1 1,0 0-1,0-1 1,0 1-1,0-1 0,1 3 1,3 22 32,6 9-30,18 41-12,-27-74 3,7 17-28,20 33 0,-19-37 23,-1-4-19,-4-7 21,0-1 1,0 1 0,0-1-1,1 0 1,-1 0-1,10 4 1,-14-7 3,0 0 0,0 0 0,1 0 1,-1 0-1,0 1 0,0-1 0,0 0 1,1 0-1,-1 0 0,0 0 0,0 0 1,1 0-1,-1 0 0,0 0 0,0 0 0,0 0 1,1 0-1,-1 0 0,0 0 0,0 0 1,0 0-1,1 0 0,-1-1 0,0 1 1,0 0-1,0 0 0,1 0 0,-1 0 0,0 0 1,0 0-1,0 0 0,0-1 0,1 1 1,-1 0-1,3-4 4,0 0 1,0 0-1,0 0 1,0 0-1,-1 0 0,0 0 1,0-1-1,3-7 1,-2 0 53,1 0 0,-2 0 0,0-1 0,1-17 0,-1 16-10,0-6 221,0-29 0,-1-2 29,5-13-32,-6 63-261,0 0 1,0 0 0,0 0-1,0 0 1,1 0 0,-1 0-1,0 0 1,1 0 0,-1 0 0,1 0-1,-1 0 1,1 0 0,-1 0-1,1 0 1,0 0 0,0-1-1,0 2-3,0 0 1,-1-1-1,1 1 0,-1 0 0,1-1 0,0 1 0,-1 0 0,1 0 1,0 0-1,-1 0 0,1-1 0,0 1 0,0 0 0,4 3 80,4 6-29,11 15 0,-18-20-47,1-1 0,-1 0-1,1 1 1,-1 0 0,-1-1-1,3 6 1,1 4 1,20 39-90,13 30-165,-30-67-552,39 46-180,-46-61 976,-1 1-1,0-1 0,1 0 1,-1 1-1,0-1 0,1 1 1,-1-1-1,1 0 0,-1 1 0,0-1 1,1 0-1,-1 0 0,1 1 1,-1-1-1,1 0 0,-1 0 1,1 0-1,-1 0 0,1 1 0,0-1 1,3 0-77,0 0 1,-1 0-1,1-1 1,0 1-1,-1-1 0,1 0 1,0 0-1,-1 0 1,1 0-1,4-3 1,5-1-1249,40-11-9177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13984,'-24'19'1358,"-1"-2"-1,-1 0 1,-39 18 0,19-8-923,45-26-441,0 0 0,0 0 0,-1 0 0,1-1 0,1 1 0,-1 0 0,0 0-1,0 1 1,0-1 0,0 0 0,1 0 0,-1 0 0,1 0 0,-1 1 0,1-1 0,-1 0 0,1 1 0,0-1 0,-1 0 0,1 1-1,0-1 1,0 0 0,0 1 0,0-1 0,1 3 0,-1-3-9,2 5-159,2-2 137,1 0 0,-1 0-1,0 0 1,1 0-1,0-1 1,9 6-1,39 14-18,-26-12 40,6 2 8,6 2 6,22 16 4,-57-29-1,0 1 0,-1 0 1,1 0-1,-1 0 1,1 0-1,-1 0 0,0 1 1,0 0-1,0-1 0,3 7 1,-4-5-1,3 4 7,-3 0-8,0 1 1,-1-1 0,0 1 0,0-1-1,-1 1 1,0 0 0,-1-1 0,-2 13-1,-5 12-32,3-22-126,-28 37-146,30-45 158,0 0 1,0-1 0,0 0-1,-1 1 1,1-1 0,-1-1-1,0 1 1,-6 3-1,4-3-28,6-2 125,0-1 0,-1 0-1,1 0 1,0 0 0,-1 1 0,1-1-1,-1 0 1,1 0 0,0 0 0,-1 0-1,1 0 1,0 0 0,-1 1 0,1-1-1,-1 0 1,1 0 0,-1 0 0,-5-1-174,1 0 0,-1 0 1,1 0-1,-8-2 0,13 3 213,0 0 0,-1 0 0,1-1-1,0 1 1,0 0 0,-1 0 0,1 0-1,0 0 1,-1-1 0,1 1 0,0 0 0,0 0-1,0 0 1,-1-1 0,1 1 0,0 0-1,0 0 1,0-1 0,-1 1 0,1 0 0,0-1-1,0 1 1,0-1 0,-4-9-290,0-1 0,-3-16 0,3 13-833,-14-45-7587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14432,'-1'29'1344,"0"-16"296,2 23-1,0-26-1535,-1-6-57,0 0-1,1 0 1,0 0 0,-1 0 0,3 4-1,18 65 158,-19-65-282,1-1 0,-1 0-1,7 12 1,-1-4 31,17 33 11,-10-27 40,34 35-1,-49-55-3,13 10 33,2-3-13,0 0 0,19 7 0,-34-14-13,1-1-1,0 0 0,-1 0 1,1 0-1,0 1 0,-1-1 1,1 0-1,0 0 0,0 0 1,-1 0-1,1 0 0,0 0 1,-1 0-1,1 0 0,1-1 1,3 0 7,0-1 0,0 0 0,0 0 1,0-1-1,0 0 0,0 1 0,-1-1 1,7-6-1,-4-1-6,-2-1-6,0-1 1,-2-1 0,5-20-1,-7 22-11,0 1 0,0-1 0,-1 0-1,0 1 1,-3-20 0,0 7-44,-7-42-3,9 59 229,6 20 21,7 15-97,44 74-41,-49-90-154,-5-8-68,1 0 0,0 0 0,1-1 0,5 8 0,30 31-908,-39-42 1044,0-1 1,0 0 0,1 0-1,-1 1 1,0-1 0,0 0-1,1 0 1,-1 1 0,0-1-1,0 0 1,1 0 0,-1 0-1,0 0 1,0 1 0,1-1-1,-1 0 1,0 0 0,1 0-1,-1 0 1,0 0 0,1 0-1,-1 0 1,0 0 0,1 0-1,1 0-28,0 0 0,0 0-1,-1-1 1,1 1-1,0-1 1,0 1 0,-1-1-1,1 0 1,0 0-1,-1 0 1,1 1 0,0-2-1,-1 1 1,0 0-1,3-2 1,4-3-2031,9-3-5449,-39 21 5668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16495,'1'39'1160,"6"8"0,3 13-1160,2-8-432,2-5 432,3-13-1656,0-8 1656,-2-24-879,-3-22 879,16 4-11296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12640,'18'30'273,"-14"-20"1095,15 72 449,-8-29-308,9 52-643,2 30-377,-17-107-554,17 104-114,-18-108-348,-1-12 236,0 9-243,2-1-1,12 37 1,-16-54 300,1 1 54,-1 0 0,1-1 0,0 1 0,0-1 0,4 6 1,-6-9 166,0 0 1,1 0-1,-1 0 1,0 0-1,0 0 1,0 0-1,0 0 1,0 0-1,1 0 1,-1 0-1,0 0 1,0 0-1,0 0 1,0 0-1,1 0 1,-1 0 0,0 0-1,0 0 1,0-1-1,0 1 1,0 0-1,1 0 1,-1 0-1,0 0 1,0 0-1,0 0 1,0-1-1,0 1 1,0 0-1,0 0 1,0 0-1,0 0 1,0 0 0,0-1-1,0 1 1,1 0-1,2-8-79,5-17-1666,3-10-6762</inkml:trace>
  <inkml:trace contextRef="#ctx0" brushRef="#br0" timeOffset="1">217 0 14704,'7'85'265,"-4"-60"1063,20 158 448,-16-143-888,34 150 186,-32-154-1054,24 140-202,-26-146-852,25 83-259,-26-97 1026,0-6-319,-1-1-1,2 0 1,12 16-1,14 20-9546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12912,'-7'11'424,"1"-1"1,0 1 0,1 1-1,-6 16 1,-9 44 2646,16-54-2691,-37 158 751,11-16-1049,23-123-100,-31 177-117,31-173-450,-20 124-333,23-140-182,-14 46-278,17-69 1268,-3 12-205,-3-9-180,1-1-1001,-8 10-7357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13896,'58'84'3183,"-45"-66"-2320,18 33-1,-23-37-768,48 91 354,-51-95-523,4 11-885,32 90-244,-28-77-969,11 32-5740,-57-155 5948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224 439 10488,'4'-8'295,"3"-6"774,4-23-872,-5 14-190,-4 7 11,0 0 0,-1-1 1,-1 1-1,-3-31 1,2 37 132,-1 0 1,0 1 0,-1-1-1,-5-12 1,4 13-70,1 2 50,0-1 0,-1 0 0,0 1 1,-1 0-1,1 0 0,-10-11 1,8 11-50,-5-7 414,5 6-350,0 1 0,-1-1 0,0 1 0,0 0 0,-13-9 0,-25-18 345,37 30-191,6 4-267,-1 0 1,0-1 0,1 1-1,-1 0 1,1 0-1,-1 1 1,0-1-1,1 0 1,-1 1-1,1 0 1,-5 1-1,2 2 206,1 4-159,0 1-1,0-1 0,1 1 0,0-1 0,0 1 1,-2 18-1,2-4 179,-1 39-1,4-50-214,2 40 249,8 43 38,-6-78-116,19 59 91,-17-63-86,34 42 54,-31-47-226,6-1-9,28 11 0,-30-17 41,4-2-31,32-7 0,-36 4-43,15-13 1,-22 13-6,0-1-1,0 0 1,6-7 0,-6 5 10,-1-1 0,1-1 0,-1 1-1,0-1 1,-1 1 0,0-1 0,0 0 0,-1-1 0,4-17 0,-7 21-4,1-1 8,0 0 0,0-1 0,-2-8 0,1 16-15,-1-38 79,1 34-61,0-1 1,-1 0 0,0 1-1,0-1 1,0 1-1,-3-8 1,3 17 88,3 20-167,2 0 1,0 0 0,10 29-1,-10-39 28,-2-7-253,0 1 0,6 12 1,16 39-696,-18-51 366,-5-8 560,1 1 0,0-1-1,-1 0 1,1 0 0,0 0-1,0 0 1,0 0-1,0 0 1,0 0 0,0-1-1,0 1 1,0-1 0,3 1-1,3 2-2029,9 4-5872,-39-17 5974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13448,'-3'210'5523,"2"-187"-5021,-2 107 110,2-100-586,-1 136 1,2-130-54,12 163-102,-9-163-356,-1-14 196,1 10-178,1-1 0,13 45 0,-15-67 131,0-2 158,0 1-1,0-1 0,1 0 1,0 1-1,6 9 1,-8-16 39,-1 0 0,1 0 1,0 0-1,0 0 1,0 0-1,0 0 0,0 0 1,0 0-1,0-1 1,0 1-1,0 0 1,0-1-1,0 1 0,0-1 1,2 1-1,12 10-9467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39 12824,'-15'-11'1259,"-18"-10"0,27 17-1017,0 2 519,-31 2 216,29 3-682,-12 12 3,-4 12-238,2 6-60,3 6 0,9-15 98,0 0 0,-9 37 0,16-51-75,2-7 11,1 0-1,-1-1 1,0 1 0,1 0-1,0 0 1,-1 0-1,2 5 1,-1 1 69,1 1 0,3 13 0,-3-20-75,0-1-1,1 1 1,-1-1-1,1 1 1,-1-1 0,1 0-1,0 1 1,0-1-1,0 0 1,0 0-1,0 0 1,0-1-1,0 1 1,3 1 0,-1-1-11,4 2 9,51 6 8,-45-10-26,54-12 8,-55 7-10,3-3 12,14-10 0,-23 13 15,-1 1-1,1-2 1,-1 1 0,11-13-1,-13 13-5,-1 2 9,-1 0 0,0-1 1,0 1-1,0-1 1,0 0-1,1-4 0,0 0 67,0 1 0,2-13 0,-4 17-77,-1 0-1,1 0 1,-1 0 0,0 0 0,0-1-1,0 1 1,0 0 0,0 0 0,-1 0 0,-1-5-1,2 15 433,0-6-452,-1 0 0,1 0-1,0 0 1,0 0-1,0 0 1,0 0-1,0 0 1,0 0 0,0 0-1,0 0 1,0 0-1,0 0 1,1 2-1,4 16 75,3 10-64,1-8-157,0 0-1,23 38 0,-26-49 83,-4-6-114,1 1-1,0-1 1,0 0 0,7 6 0,-3-3-248,0-1-1,12 10 1,-15-14 250,-1 0 0,1 0 0,-1 0 0,1 0 0,0 0 0,-1-1 0,1 1 0,0-1 0,7 1 0,-10-2 131,0 0 0,0 0 0,1-1 0,-1 1-1,0 0 1,0 0 0,0-1 0,0 1-1,0-1 1,1 1 0,-1-1 0,0 1-1,0-1 1,0 0 0,0 0 0,-1 1 0,1-1-1,0 0 1,0 0 0,0 0 0,0-2-1,5-3-1503,15-12-8182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13360,'7'62'1585,"2"19"179,9 91 702,-4-30-1916,-10-112-562,25 128-43,-23-132-170,-5-20 220,12 53-378,-11-51 255,1-1-1,-1 1 0,1-1 0,0 0 0,1 0 0,5 8 0,-9-15 83,0 1-1,1-1 1,-1 0-1,0 0 1,0 0-1,1 1 1,-1-1-1,0 0 1,0 0-1,1 0 1,-1 0-1,0 0 0,0 1 1,1-1-1,-1 0 1,0 0-1,1 0 1,-1 0-1,0 0 1,1 0-1,-1 0 1,0 0-1,0 0 0,1 0 1,-1 0-1,0 0 1,1-1-1,-1 1 1,0 0-1,0 0 1,1 0-1,-1 0 1,0 0-1,0 0 1,1-1-1,-1 1 0,0 0 1,1-1-1,-1 1-51,3-3-18,-1 0 0,1 0 1,-1 0-1,0-1 0,3-5 0,-2 4 93,11-22-1867,7-13-7316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14072,'-10'6'449,"6"-4"-19,1 0 1,-1-1-1,1 1 0,-1-1 0,0 0 1,-6 2-1,-24 2 1118,-47 7-266,34-4-831,-17 1-1178,34-5 304,-2 1-881,-36-1-1,20-6-960,4 0-7781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14072,'1'0'152,"0"0"0,0 0 0,0-1 0,0 1 0,0 0 0,-1 0 0,1-1 0,0 1 0,0 0 0,0-1 0,1 0 0,-2 0 31,1 1-1,0-1 1,0 1 0,0 0-1,0-1 1,0 1-1,0 0 1,0-1 0,0 1-1,0 0 1,2 0-1,4 0-115,0 1 0,0 0 0,0 0 0,0 1 0,8 3 0,-4-2-83,1 1-88,1-1 1,10 7-1,22 6-25,-11-6 61,57 8 1,-57-17 67,-21-2 15,-1-3-1,-1-1 0,21-10 0,-23 7 86,-4 1-49,-1-1-1,0 1 0,0-1 0,-1 0 0,0-1 0,-1 1 0,1 0 1,-2-1-1,3-13 0,-5-7 12,0 27-42,1-1-1,0 0 0,-1 1 1,0-1-1,1 1 0,-1-1 0,0 1 1,0-1-1,-1 1 0,1 0 1,0-1-1,-1 1 0,0 0 0,1 0 1,-5-3-1,4 2 2,1 3-15,1-1 0,0 1 0,-1 0 0,1-1 0,0 1 0,-1 0 0,1-1 0,0 1 0,-1 0 0,1 0 0,0 0 0,-1-1 0,1 1 0,-1 0 0,1 0 0,0 0 0,-1 0 0,-3-2 15,-1 1 1,1 1 0,0-1-1,0 0 1,-1 1 0,1 0-1,0 0 1,0 0 0,-1 1-1,1 0 1,0-1 0,0 1-1,-1 1 1,1-1-1,0 1 1,-6 3 0,-7 7 97,2 0 1,-1 2-1,2 0 1,-25 30-1,31-34-91,-15 21 299,-9 24 50,28-45-162,3 1-69,-1 21 0,2-32-140,0 1 1,0-1 0,0 0-1,0 1 1,0-1 0,0 0-1,0 0 1,0 1 0,0-1-1,0 0 1,0 1 0,1-1-1,-1 0 1,0 1 0,0-1-1,0 0 1,0 0 0,1 1-1,-1-1 1,0 0 0,1 1-1,3 2 16,0 1-1,0-1 0,1 0 1,0 0-1,-1 0 0,1-1 1,0 1-1,1-1 0,-1 0 1,0-1-1,8 2 0,25 2-131,28 4-81,-58-8 22,1 0-1,0 1 1,-1 0 0,17 6-1,-15-4 57,-7-3-10,1 0-1,0 1 1,0-1-1,0 1 1,-1 0-1,5 3 1,17 11-3222,-3-5-5294,-51-26 6525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13448,'0'0'2832,"-4"0"-1997,-16 1-344,1 1-1,-1 1 0,-33 8 1,50-10-485,1 0-1,-1 0 1,1 0 0,-1 0 0,1 0-1,0 0 1,-4 3 0,-4 2 1,-32 17 102,-8 9 15,47-31-107,1 1-1,0 0 0,-1-1 1,1 1-1,0 0 0,0 0 0,0 0 1,1 0-1,-1 1 0,0-1 1,1 1-1,0-1 0,-2 4 1,1-3-6,2-2-5,0 0-1,0-1 0,-1 1 0,1 0 0,0-1 0,0 1 0,0 0 1,0 0-1,0-1 0,0 1 0,0 0 0,0 0 0,0-1 0,0 1 1,0 0-1,0 0 0,0-1 0,1 1 0,-1 0 0,0 0 0,1 0 1,1 2 7,7 13 6,-3-9 7,15 8 1,11 4-20,81 44-9,-100-57 0,-9-3-3,1-1 1,0 1 0,-1-1 0,7 7-1,3 2-3,0 0 0,-1 1 0,19 23 0,-19-12 10,-11-20 0,-1-1 0,0 1-1,0-1 1,-1 1 0,1 0 0,0 0 0,-1-1 0,0 1 0,0 0 0,0 0 0,0 0 0,0-1 0,0 1 0,-1 0 0,0 4-1,0-3 7,0-1 5,0 0 0,0 0-1,0 0 1,-1 0 0,1 0-1,-1-1 1,1 1 0,-1 0 0,0-1-1,0 1 1,0-1 0,-1 0-1,1 0 1,-3 3 0,2-3 2,0 1 11,-1-1 0,1 1 1,-1-1-1,0 1 1,0-1-1,0-1 0,0 1 1,-7 2-1,7-3-15,3 0-10,0-1 1,1 0 0,-1 0 0,0 0 0,1 0-1,-1 0 1,0 0 0,0 0 0,1 0-1,-1 0 1,0 0 0,1 0 0,-1 0 0,-1-1-1,-80-20-30,68 17-66,0-1 1,0-1-1,-14-9 0,-34-16-3239,9 7-5553,123 56 6709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12912,'0'0'1625,"0"7"-266,-2 38-56,-1 116 533,5-136-1965,0 0 1,8 37-1,-4-31-159,36 143-1152,-38-156 1343,-1-6-499,9 22 0,19 30-648,-30-62 1204,-1-1 1,1 1 0,0 0-1,0 0 1,1-1 0,-1 1-1,0-1 1,1 1 0,-1-1-1,0 0 1,1 1 0,0-1-1,1 1 1,9 6-1610,11 11-6531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15600,'-5'0'532,"0"0"1,1 1-1,-10 2 1,7-1 442,0-1 0,-14 1 0,-84 5 1019,64-7-2690,12 0 25,5 0-2496,-1 0-6578,58 0 7343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13536,'0'0'1513,"-2"6"-248,0 3-1070,-6 24 857,-15 94-68,11-72-2112,3-15 247,-8 50-2147,16-79 2486,3-9 125</inkml:trace>
  <inkml:trace contextRef="#ctx0" brushRef="#br0" timeOffset="1">360 99 12552,'-1'21'346,"1"-15"21,-1 0 1,1 0-1,-3 7 1,-25 92 3214,7-51-4307,-10 25-187,22-56-1107,-9 24-5595,42-109 5718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14704,'0'0'0,"5"12"0,8 8 968,6 1-1,9 3-967,7 5-1983,4 6 1983,2-8 8,2-1-8,41 28-10520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12824,'0'0'0,"16"22"0,15 14 1256,4 7 8,3 11-1264,0-11-1416,-1-2 1488,40 42-9936,-154-166 9864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1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 7081 12016,'0'0'0,"0"0"0,0 0 0,0 0 1488,0 0-1488,0 0 1488,0 0-1488,0 0 1272,0 0-1272,0 0 1271,0 0-1271,0 0 840,0 0-840,0 0 848,0-6-848,0-2 416,0 0-416,0-3 416,0-6-416,0 0 400,0 3-400,0-3 400,0-7-400,0 2 248,0 3-248,0-2 248,0-6-248,0 0 192,0 6-192,0-2 200,0-8-200,0 3 200,0 5-200,0-3 208,0-8-208,1 2 176,-1 7-176,1-4 184,0-6-184,1 1 200,-2 8-200,1-3 208,1-8-208,-1 2 264,0 7-264,0-3 264,0-9-264,0 2 96,0 8-96,0-4 96,0-8-96,0 2 240,-1 9-240,1-3 240,0-7-240,0 3 88,-1 9-88,1-2 88,1-8-88,-1 4 152,0 8-152,1-7 160,0-15-160,0 0 112,-1 9-112,1-5 120,-2-12-120,0 5 72,-1 10-72,0-2 80,-1-6-80,-1 4 200,1 11-200,-1 0 208,0-2-208,0 6 152,1 7-152,0-1 160,0-6-160,1 3 72,1 6-72,0-2 80,0-8-80,0 2 216,1 6-216,-1-3 216,1-6-216,0 3 48,0 6-48,-1-2 48,0-7-48,-1 2 72,1 7-72,-1-3 80,0-8-80,-1 3 24,1 7-24,-1-4 32,0-9-32,-1 1 48,1 8-48,1-2 56,-1-8-56,1 5 56,0 6-56,0 0 56,2-5-56,1 3 112,-1 7-112,1-2 120,0-4-120,0 1 24,0 7-24,0-4 32,-1-7-32,0 2 48,0 6-48,-1-4 56,0-9-56,-1 2 24,1 6-24,-1-1 24,1-8-24,-1 3 16,1 7-16,0-1 16,0-6-16,1 3 32,0 7-32,1-3 40,1-5-40,-1 3 16,0 6-16,0-1 16,0-8-16,-1 4 40,0 5-40,0-2 40,0-7-40,0 2 24,0 7-24,0-2 24,0-6-24,0 3 0,0 6 0,0-1 0,-1-6 0,0 3 8,0 5-8,0-1 16,1-5-16,-1 1 0,1 6 0,-1-3 0,0-9 0,0 3 0,-1 5 0,1-4 8,0-8-8,0 3 24,1 6-24,-1-3 32,0-6-32,1 3 16,-1 7-16,0-3 16,-1-5-16,1 2 16,-1 8-16,1-3 16,-1-6-16,1 3 8,0 7-8,0-3 16,1-7-16,1 4 8,-1 5-8,0-1 8,0-7-8,-1 3 0,1 6 0,-1-1 8,3-6-8,0 3 16,0 6-16,0-2 24,1-4-24,0 3 8,0 5-8,-1-1 16,1-4-16,-1 3 8,-1 5-8,0-2 16,0-4-16,-1 2 8,0 4-8,0-1 8,-1-5-8,0 1 24,0 5-24,0-3 32,0-6-32,1 1 16,-1 4-16,1-1 16,0-4-16,0 1 8,0 6-8,0-1 16,1-4-16,-1 2 32,0 5-32,0-1 32,3-4-32,-1 1 16,0 4-16,0-2 16,1-5-16,0 1 0,-1 5 0,0-4 0,0-6 0,0 0 8,-1 6-8,0-4 16,0-6-16,0 1 8,-1 6-8,0-2 8,0-5-8,1 3 24,-1 6-24,0-1 32,2-5-32,0 3 48,-1 5-48,2-1 48,2-5-48,1 3 56,-2 5-56,2-4 64,1-7-64,1 0 24,-3 6-24,1-4 32,2-10-32,-1 2 16,-2 6-16,-1-2 16,0-8-16,-1 3 8,-2 8-8,0-1 16,-1-6-16,-1 4 24,0 8-24,-1-1 32,1-2-32,0 3 16,-1 6-16,2 1 16,0 0-16,0 2-8,0 5 8,1 1 0,1 1 0,0 1-312,0 3 312,2 1-312,2 0 312,1 1-520,-2 1 520,1 1-512,3-1 512,-1 1-952,-2 1 952,-1-2-944,-2 1 944,-2-2-1112,-1 1 1112,1 0-16911,-2 0 16911,-1 0-6960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4.2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3169 1847 9952,'0'0'0,"-1"0"0,0-1 1040,0 0 8,0-2-1048,0 0 808,0 0-808,-1-1 808,-2-4-808,0-1 368,1 2-368,-3-2 368,-2-6-368,-1-1 48,2 3-48,-2-1 48,-4-4-48,1 2 360,3 2-360,-2 2 368,-1-1-368,0 2 384,3 3-384,-3 3 384,-8 5-384,0 2 288,3 1-288,-4 3 295,-8 5-295,2 1 144,4-1-144,-2 1 144,-9 4-144,3-1 96,6-2-96,-6-1 104,-12 1-104,1-3 128,7-2-128,-8-1 136,-18-3-136,0-2 24,12-1-24,-4-2 32,-8-1-32,5-2 160,14 1-160,-4-1 160,-10-2-160,5 0 56,11 0-56,-2 1 64,-6 0-64,5 1 32,11 1-32,-1 2 40,-2 0-40,5 1 24,7 0-24,-1 1 24,-7 2-24,1-1 8,7 1-8,-5-1 16,-11 0-16,2-1-8,6 0 8,-6-3-8,-16-3 8,2-2-144,8 1 144,-3-4-144,-10-9 144,5-1-200,10 4 200,-1-7-192,-10-9 192,4-1-184,11 6 184,-4-4-176,-8-8 176,3 1-40,9 9 40,-1-3-32,-9-5 32,5 3-32,9 8 32,-2-1-24,-7-3 24,4 2 16,8 7-16,1 2 16,-1 0-16,5 5 104,7 3-104,0 2 112,-2-1-112,2 3 208,4 1-208,-1 1 208,-2-1-208,2 0 104,4 2-104,-3-3 104,-4-7-104,0-1 40,4 2-40,-1-5 40,-3-8-40,2-1 0,3 5 0,1-4 0,0-8 0,2 2-16,2 6 16,2-2-8,1-5 8,2 3 16,0 7-16,5 0 16,5-2-16,3 4 232,-1 6-232,5 1 232,9 4-232,2 3 152,-5 3-152,7 3 160,9 2-160,-2 2 288,-5 0-288,7 2 288,17 1-288,0-1 240,-10 0-240,8-1 240,14-4-240,-3-1 112,-13 0-112,5-4 120,11-4-120,-6-1 288,-12 1-288,4-1 296,12-5-296,-5 0 96,-12 3-96,4 0 96,13-2-96,-4 1 152,-13 3-152,3 2 160,10 0-160,-5 1 120,-13 3-120,5 2 120,13 2-120,-5 1 32,-11 0-32,5 2 40,9 3-40,-4 1 24,-11-1-24,2 0 24,9 2-24,-5 0 40,-11-3-40,5 0 48,11-2-48,-4-1 16,-9-2-16,4-2 24,9-3-24,-3-2 80,-11 2-80,2-4 88,7-6-88,-5 0 120,-10 2-120,3-2 120,12-4-120,-2 1 64,-10 4-64,5 0 72,11-2-72,-3 2 72,-9 3-72,2 2 80,9 0-80,-5 2 64,-9 3-64,1 0 64,9 2-64,-5 0 24,-9 1-24,4-2 32,7-2-32,-2-1 0,-10 1 0,2-2 8,3-4-8,-4 0 0,-8 2 0,1-2 0,6-4 0,-2 0 32,-7 3-32,9-1 40,17-3-40,1 1 104,-9 4-104,8 0 104,14 2-104,-4 2 120,-11 2-120,4 2 128,10 3-128,-6 1 72,-11 0-72,3 3 80,10 2-80,-4 0 72,-12 0-72,3 0 80,9 1-80,-4 0 24,-11-2-24,4-2 32,8 0-32,-3-2 48,-11-1-48,5-2 48,10-4-48,-3-1 0,-10 1 0,4-2 8,9-3-8,-4-1 0,-10 2 0,4-1 8,9-1-8,-3 0 0,-10 3 0,4 1 0,11 0 0,-4 1 0,-9 3 0,3 1 0,11 2 0,-5 1 0,-9 1 0,2 1 0,7 3 0,-5 1 0,-10-1 0,4 1 0,11 2 0,-3 0 0,-10-2 0,5 3 0,9 3 0,-2-1 0,-11-1 0,3 1 0,9 2 0,-5 1 8,-9-4-8,4 3 16,9 6-16,-3 0 40,-9-4-40,5 5 40,11 10-40,-3 1 24,-9-6-24,2 4 24,10 10-24,-6-2 16,-9-7-16,1 1 16,9 6-16,-5-4 32,-9-7-32,2 0 40,7 0-40,-5-3 16,-8-6-16,1-2 16,5-2-16,-4-4 8,-7-3-8,0-2 16,2-3-16,-3-1 0,-6-2 0,1-1 0,2-3 0,0-1 8,-6 2-8,3-2 8,4-2-8,-2 1 0,-3 1 0,2 1 8,7-1-8,0 1 0,-6 2 0,4 1 0,7 4 0,-2 1 0,-5 1 0,2 2 0,6 6 0,-1 1-8,-7-1 8,3 5 0,5 13 0,-3 0 0,-5-4 0,4 8 0,12 19 0,-1-1-16,-7-8 16,6 6-16,13 14 16,10 11-16,7 8 16,1 1-8,-2-3 8,-14-15-16,-14-18 16,-7-9-8,-1-1 8,-7-8 0,-6-9 0,-1-1 0,-1-1 0,-2-2 0,-3-5 0,-2-1 0,-1 1 0,-3-2 8,-1-2-8,-2 0 16,-6-1-16,0-1 40,-1-1-40,-1 0 40,-4 0-40,1-1 112,1 0-112,-7 2 120,-13 3-120,-2 1 24,3-1-24,-5 3 32,-12 7-32,1-1 48,8-1-48,-7 4 56,-15 11-56,2 1 104,10-5-104,-4 1 112,-11 4-112,6-4 120,11-6-120,-2-2 120,-9-1-120,5-3 32,11-5-32,-4-3 32,-8-2-32,5-2 56,9-2-56,-7-1 64,-15-3-64,2 0 24,11 1-24,-6-2 24,-13-3-24,4 0 16,12 1-16,-6-1 16,-18-1-16,3 0 32,14 2-32,-7-3 40,-19-4-40,5 0 96,16 1-96,-9-3 96,-23-7-96,5 0 64,17 4-64,-10-3 72,-23-7-72,7 1 72,19 5-72,-8-2 72,-19-5-72,7 3 24,21 4-24,-6 3 32,-16 0-32,9 4 96,20 4-96,-2 4 96,-8 5-96,10 3 24,16 1-24,0 5 32,-7 8-32,7 2 48,12-2-48,-2 3 48,-7 7-48,4 0 0,11-5 0,-1 3 8,-5 6-8,5-1 16,8-6-16,0 2 24,-3 2-24,2-2 8,8-6-8,-1-1 16,-3 1-16,3-3 8,6-4-8,-1-1 16,-3-1-16,2-2 8,4-2-8,-4 0 8,-11 1-8,0 0 0,5-2 0,-7-1 8,-16-1-8,0 0 24,9-2-24,-7-3 24,-15-4-24,4-2 0,10 1 0,-5-5 0,-16-9 0,4-1 8,13 4-8,-6-5 16,-15-10-16,5 2 8,14 6-8,-6-3 16,-16-5-16,5 2 0,14 7 0,-3 2 0,-8 0 0,8 3-208,12 6 208,1 5-208,-7 7 208,5 4-928,12 2 928,-18 3-17647,30-3 17647,19-3-6896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09.9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9 11744,'0'0'0,"0"0"0,0 0 0,0 0 1280,0 0-1280,0 0 1280,3 6-1280,0 1 856,0-1-856,1 4 864,2 6-864,-1 1 503,-1-3-503,1 4 512,-1 11-512,0-1 104,-1-4-104,-1 6 104,-2 14-104,-1-1 328,0-8-328,-1 15 336,-3 27-336,1 2 248,0-13-248,-2 11 248,-3 22-248,-3 19 112,-2 11-112,-1 1 120,0-5-120,3-24 336,3-29-336,0-13 344,0-1-344,1-12 256,1-13-256,1 0 256,-3 4-256,2-4 256,1-7-256,0-2 256,-1 1-256,0 0 256,1 0-256,1-1 256,1-1-256,1 0 104,2-2-104,1-2 112,2-2-112,0-3 168,0-5-168,1-2 168,1 1-168,-1-1 112,0-2-112,1 0 120,2 1-120,2 0 208,2 0-208,2-3 208,0-2-208,2-3 160,1-3-160,-1-2 160,1-2-160,-3 1 136,-3 1-136,2-1 136,4-2-136,1 1 80,-4 1-80,5 0 80,7 0-80,0 1 80,-4 1-80,4 2 80,10 0-80,-1 1 24,-7 2-24,5 0 32,9 3-32,-3 1 16,-7 0-16,5 1 16,11 2-16,-3 0 8,-8-1-8,9 1 16,18-1-16,0 0 24,-12-2-24,5 0 32,14-1-32,-5 0 16,-13-1-16,3-1 16,12-2-16,-5 1 40,-13-1-40,2 2 40,8 2-40,-5 1 56,-12-1-56,2 4 56,5 6-56,-5 1 0,-10-1 0,1 1 0,6 5 0,-4-2-88,-9-2 88,1-1-88,1 1 88,-3-2-216,-7-3 216,1-1-216,3 0 216,-2-2-56,-6-1 56,2-2-56,3 0 56,-2-1-40,-4-1 40,2-1-40,2-1 40,-2 0-8,-3-1 8,-1 1 0,1-1 0,-1 0 0,-4 0 0,0 1 0,-1-1 0,-1 1 0,-1 1 0,-2 0 8,0 1-8,-1 0 8,-1 0-8,-1 1 8,0 1-8,-1 0 0,0 0 0,0-1 0,-1 1 0,1-1-16,0 0 16,0 0-8,1 0 8,0-1-48,-1 1 48,1-3-40,0-1 40,1-1-64,-1 1 64,0-3-64,0-5 64,0-1-32,0 2 32,0-4-24,1-8 24,0-1 0,0 3 0,0-4 0,1-8 0,1 0 0,-1 6 0,1-6 8,3-13-8,-1 1 8,0 8-8,1-12 8,4-27-8,0 0 0,-2 13 0,2-13 0,3-26 0,0 4-16,-3 19 16,1-8-8,3-16 8,0 9-16,-4 20 16,1-4-8,2-14 8,-1 8 0,-3 18 0,0 2 0,2-6 0,-1 10 8,-3 14-8,1 2 8,-1 0-8,-1 7 8,-1 9-8,-1 2 8,-1 1-8,-1 4 8,-1 6-8,0 0 16,-3 2-16,0 2 8,-1 3-8,0 0 8,-4-1-8,0 2 56,2 1-56,-2-1 64,-2 0-64,0 1 112,2 0-112,-5-1 120,-10-2-120,-2-1 312,4 1-312,-7 0 312,-14 1-312,1 1 152,6 1-152,-10 2 160,-23 3-160,0 1 240,11 0-240,-10 4 240,-23 3-240,3 1 48,17-2-48,-8 2 56,-18 3-56,7-1 216,18-2-216,-7-1 216,-19 0-216,7-2 96,19-2-96,-4-3 96,-13-4-96,7-1 280,19-1-280,0-2 280,-5-4-280,10 1-168,14 1 168,3 0-168,2-1 168,7 1-960,9 2 960,6-1-960,8-1 960,6 1-672,2 1 672,2-3-15959,1 5 15959,-2 3-6496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0.9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10136,'0'0'0,"0"0"0,0 0 0,0 0 968,0 0-968,0 0 976,0 0-976,0 0 712,0 0-712,0 0 712,0 0-712,0 0 384,0 0-384,0 0 392,0 0-392,0 0 80,0 0-80,0 0 88,8 1-88,2-1 320,0 1-320,4 1 328,8 2-328,-1 1 336,-3 0-336,4 1 344,6 5-344,-1-1 368,-5-1-368,3 2 367,7 4-367,-2-1 376,-7-2-376,3 1 384,8 5-384,-3-1 336,-6-3-336,1 1 344,7 3-344,-4-2 144,-6-3-144,2 2 152,5 4-152,-3-2 0,-6-2 0,0 1 8,4 4-8,-4-2-416,-4-3 416,-2 1-408,1 4 408,-3-1-1047,-3-4 1047,-2 2-1040,-3 5 1040,-1-2-208,-3-4 208,1 9-10560,-1-14 10560,-2-8-4576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1.7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 4 9144,'0'0'0,"0"0"0,0-1 0,0 0 1360,0 1-1360,0-1 1360,-1 1-1360,0 0 976,0 0-976,-1 2 976,0 3-976,0 0 688,0 0-688,0 4 696,0 9-696,0 2 304,1-4-304,0 7 312,1 10-312,0 1 208,1-6-208,0 7 208,3 16-208,0-1 128,0-9-128,2 11 135,4 25-135,1-1 144,-1-13-144,-1 8 152,2 17-152,-1-6 24,-2-17-24,-2 1 32,-2 7-32,-2-10-40,0-14 40,-3-5-40,-3-3 40,-1-8-1079,0-10 1079,-1-5-1072,-3-5 1072,1-5-216,1-4 216,1-2-216,3 0 216,1 1-10104,2-1 6024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2.2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1008 1 10848,'0'0'0,"-1"0"0,-2 0 0,0 1 1496,0-1-1496,-2 1 1504,-4 1-1504,0 0 1080,1 0-1080,-4 2 1088,-8 5-1088,-1 1 655,4-1-655,-5 4 664,-7 9-664,0-1 224,6-3-224,-4 6 224,-9 13-224,2 0 192,7-7-192,-9 8 200,-16 15-200,0-1 64,8-10-64,-4 1 72,-12 4-72,5-6 40,11-10-40,1-4 40,-3-4-40,7-4-464,9-7 464,4-3-456,4-2 456,5-3-784,6-2 784,1-2-783,1-3 783,1 0-192,3-1 192,-4 0-11064,6 1 11064,2 2-4648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4.0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2784 6 12016,'0'0'0,"0"0"0,0 0 0,0 0 1664,0 0-1664,0 0 1672,0 0-1672,0 0 1127,0 0-1127,0 0 1136,-8-1-1136,-3-1 696,0 1-696,-6 0 696,-12 1-696,-1-1 280,4 1-280,-5 1 288,-13 0-288,2 1 344,7 0-344,-6 0 352,-15 3-352,3 0 272,10-1-272,-12 0 280,-24 1-280,1-1 352,15 0-352,-11-1 360,-20-1-360,4 0 280,19-1-280,-5-1 288,-15-1-288,9 0 352,18-1-352,-5 1 360,-13-1-360,8 1 216,15 0-216,-2 1 216,-8 0-216,7 1 144,15-1-144,-3 1 144,-7 2-144,5 0 144,12-1-144,-2 1 152,-9 0-152,4 0 24,11 0-24,-2-1 32,-4 2-32,5-2 56,8 1-56,2-1 64,0 0-64,5 0 104,6-1-104,1 1 112,-1-1-112,3 0 64,3 0-64,0 0 72,0 0-72,1 0 72,2 0-72,1 0 72,1 0-72,0 0 64,3 0-64,0 0 64,0 0-64,1 0 64,0-1-64,1 1 64,0 0-64,1 0 64,-1-1-64,1 2 64,1 2-64,-1 0 64,0 0-64,1 1 64,-1 5-64,1 0 24,-1-2-24,0 4 32,-1 7-32,0 1 48,-1-4-48,0 7 48,-1 13-48,0-1 24,0-5-24,0 7 24,-2 11-24,0-1 0,-1 9 0,-3 16 0,1-4 0,1-14 0,-1 2 0,-3 7 0,1-6 0,2-14 0,-1-2 0,-1-1 0,1-8 64,2-9-64,1-3 72,-2-2-72,1-4 32,2-5-32,-1-1 32,0-1-32,0-3 104,2-1-104,0-1 112,2-1-112,1-1 8,-1 0-8,3-1 8,3 1-8,0-1 0,-1 0 0,3 1 0,4-1 0,1 1-40,-3-1 40,4 0-40,5 1 40,0-1-128,-4 0 128,5 0-120,6-1 120,0 0-72,-5 1 72,5-3-72,12-3 72,10-4-80,10-4 80,8-3-72,1-1 72,-9 2-32,-15 5 32,1 0-24,13-2 24,12-1-16,11-2 16,3 2-16,-4 2 16,-15 5-16,-18 2 16,-3 5-8,8 5 8,-4 1-72,-10 1 72,6 2-64,15 4 64,13 4-264,8 2 264,0 0-256,-8-3 256,-16-3-320,-17-5 320,-7-2-320,0-1 320,-4-2-200,-7-1 200,2 0-192,7 0 192,0-1-48,-6 0 48,4 0-40,7-1 40,6-2-40,3-2 40,1-1-40,-4-1 40,-7 0-24,-9 2 24,-5 0-16,-1 1 16,-1 1-40,-2 0 40,-1-1-40,-3 1 40,-1 1-48,-2 2 48,-3 1-48,0 1 48,-3-1-64,0 0 64,-2-3-56,0 1 56,-1-2-8,-1 1 8,1-1-8,-2-1 8,1 0 8,0-1-8,0-3 16,0-2-16,1 0 152,1 2-152,-1-2 160,2-6-160,-1 1 120,1 2-120,0-4 128,0-10-128,1-11 144,2-10-144,0-9 144,0-6-144,0 7 0,0 14 0,-1 0 0,0-5 0,-1 6-320,0 9 320,-1-4-312,-1-8 312,0 3-880,0 8 880,0 0-880,-2-3 880,-1 5-896,1 8 896,-1-11-14295,2 19 14295,1 12-5992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5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187 86 10760,'0'0'0,"0"0"0,0 0 1216,3-1 8,2 0-568,0 0-656,1 1 664,3 0-664,1 0 320,-2 0-320,0 2 320,4 2-320,-1 0-16,-2 0 16,0 2-8,2 4 8,-1 0 96,-2-2-96,0 3 96,-1 4-96,-1 0 360,-2-2-360,-1 3 368,-2 7-368,-1-1 312,-1-4-312,-2 6 311,-2 12-311,0 0 416,1-6-416,-2 7 416,-2 14-416,-1-2 248,2-9-248,-1 10 248,-5 21-248,1-1 272,2-13-272,1 5 272,-1 10-272,2-7 304,2-15-304,2-2 304,2 1-304,2-8 264,1-11-264,1-5 264,4-4-264,0-6 176,-1-6-176,3-3 184,7-5-184,0-2 88,-3-1-88,5-3 88,8-4-88,-1-1 88,-3 2-88,4-1 88,9-2-88,0 2 24,-6 1-24,4 2 32,10 1-32,-2 2 16,-8 1-16,6 3 24,14 3-24,-2 1 0,-10 0 0,5 1 0,11 3 0,-5 0-8,-10-2 8,3-1-8,7-2 8,-5-1-16,-10-2 16,0 0-8,3-3 8,-5 0-16,-8 0 16,-1 0-8,3-1 8,-2 0 0,-7 0 0,1 1 0,3 2 0,-3 0 0,-5 0 0,0 2 0,0 2 0,-2 1-8,-4 0 8,0 1 0,-1 2 0,-3 1-8,0-3 8,-3 2 0,0 2 0,-2-1-8,0-3 8,-1 1 0,-2 0 0,0-2-8,1-1 8,-1-2 0,-1-2 0,0-1-8,1 0 8,1-2 0,-1-5 0,1 0 0,0 1 0,1-3 0,1-6 0,1 1 0,-1 2 0,1-5 0,2-10 0,0 1 0,-1 4 0,2-5 8,1-9-8,1 1 0,-1 7 0,2-6 0,3-14 0,1 2-48,-3 9 48,4-11-40,3-25 40,0 2-120,-3 12 120,1-5-120,1-12 120,-2 7-72,-3 15 72,-2 1-72,-2-3 72,-4 8-32,0 13 32,-3 2-32,-3 1 32,-1 6-56,0 7 56,-1 3-56,-2 4 56,1 3 0,2 4 0,-5 1 0,-10 2 0,-1 2 96,3 0-96,-8 2 104,-17 2-104,0 2 368,7-2-368,-12 4 368,-26 3-368,0 1 304,13-2-304,-11 1 312,-23 3-312,4-1 128,19-2-128,-5-1 136,-12 1-136,9-1-16,19-3 16,-2 0-8,-9-1 8,7 0-1088,16-2 1088,-1 0-1080,-8 0 1080,7 0-688,13-1 688,-21 1-13095,34-1 13095,20-2-5592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0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730 11 9504,'0'0'0,"0"1"0,0 5 0,-1 1 856,1-1-856,-1 1 864,-2 4-864,0 0 344,0-2-344,0 2 352,-3 4-352,1 0 16,0-3-16,-1 0 16,-1 0-16,-1-2 280,2-2-280,0-2 280,-2 0-280,1-2 336,1-1-336,0-1 336,-2-3-336,1 0 280,1-1-280,-2-1 280,-4-3-280,0-1 144,3 0-144,-2 1 152,-2-3-152,1 1 160,2 2-160,-1-1 160,-5-2-160,1 1 120,2 2-120,-1-1 120,-3 0-120,1 1 320,3 1-320,-1-1 320,-5 0-320,1 1 288,4 1-288,-2 0 296,-2 0-296,1 0 264,4 2-264,0-1 264,0 1-264,2-1 64,3 2-64,0-1 71,-1 0-71,1 0 240,3 1-240,-1-1 240,0 0-240,0 1 8,1-1-8,-1 1 16,-3-2-16,-2 1 16,3 1-16,-3-1 16,-5 0-16,0 1-168,3-1 168,-1 2-168,-5-1 168,1 1-631,4 0 631,-8 0-11368,12 0 11368,8 0-4688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6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806 49 9504,'0'0'0,"0"0"0,0 0 0,0 0 856,0 0-856,0 0 864,0 0-864,0 0 568,0 0-568,0 0 576,0 0-576,0 0 520,0 0-520,0 0 520,0 0-520,0 0 392,0 0-392,0 0 392,-1 4-392,-2 2 328,1-1-328,-2 3 328,-2 1-328,-1 1 248,1-3-248,-1 1 248,-4 1-248,1-2 64,2-1-64,-1-1 72,-2 0-72,2-1 232,2-1-232,-2-2 232,-7-2-232,0-1 216,3 0-216,-2-1 216,-3-3-216,1 1 255,4 1-255,-1-1 264,-2-2-264,2 1 168,3 1-168,0-1 168,-1 1-168,3 1 88,2 0-88,0 1 88,-3 0-88,2 1 88,1 0-88,-3 1 88,-6-1-88,-1 1 64,2 1-64,-1-1 72,-5 0-72,1 0 184,4 1-184,-2-1 192,-6-2-192,2 1 48,4 0-48,-1-1 56,-4-1-56,2 0 8,5 1-8,-1-1 8,-2-2-8,2-1-400,4 2 400,-1 0-400,-3 0 400,1 0-680,4 1 680,1 3-679,1 7 679,2 1-144,3 0 144,-2 5-11248,4-5 11248,3-5-4664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0.1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910 87 11928,'0'0'0,"-2"-1"0,-2-1 0,-1 0 1344,1 0-1344,-1-1 1344,-3-1-1344,1 0 832,1 1-832,-1-1 832,-2 0-832,0 0 423,2 1-423,-2 0 424,-2 0-424,-1 2 0,3 0 0,-1 1 0,-4 2 0,1 1 0,3-1 0,-2 2 0,-4 2 0,0 1-8,4-2 8,-2 0 0,-3 1 0,2-2 8,4 0-8,-2-2 8,-1 0-8,0-1 80,4-1-80,0 0 80,-1-1-80,1-1 120,3 1-120,-3-3 128,-6-4-128,-1-1 72,3 1-72,-2-1 80,-2-2-80,1 1-8,4 3 8,-3 0-8,-4 0 8,0 1-456,3 2 456,-2 3-448,-9 3 448,2 2-1047,4-1 1047,-4 4-1040,-7 3 1040,0 1-272,8-3 272,-2 2-264,-3-1 264,-12 4-10072,0-1 5992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3.3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1256 45 11384,'-1'-1'0,"-2"-1"0,0 0 1376,-1-2 0,-1-3-1376,1 1 864,0 0-864,1 1 864,0 1-864,0 0 559,2 1-559,-1 3 560,0 2-560,1 3 272,1-1-272,-1 3 272,2 5-272,0 1 432,-1-2-432,2 3 432,2 7-432,0 0 472,0-4-472,1 2 480,2 6-480,-1-2 320,0-5-320,1 2 328,3 5-328,0-2 288,-2-4-288,2 1 296,2 6-296,0-2 72,-3-5-72,2 1 72,2 5-72,-1-3 96,-2-5-96,0 1 96,1 3-96,-2-2 64,-2-5-64,-1 2 72,-3 2-72,-2 0 64,-1-5-64,-2 2 64,-4 3-64,-1-2 8,1-3-8,-2 2 8,-3 3-8,0-2 24,2-3-24,-1 2 24,-1 2-24,0-2 80,2-3-80,1 2 88,-1 3-88,1-1 120,2-4-120,0 2 120,-1 2-120,0-1 72,3-3-72,-1 2 72,0 4-72,1-2 200,2-3-200,-1 2 208,1 4-208,-1-1 48,2-3-48,-1 0 48,-1 3-48,0-2 72,1-3-72,-1 1 80,-2 2-80,0-2 24,0-2-24,-1 0 32,-4 3-32,1 0 48,1-4-48,-2 1 56,-5 4-56,1-1 104,2-3-104,-2 1 104,-5 2-104,0-2 312,4-3-312,-3 0 312,-6 0-312,2-1 232,4-2-232,-4-2 232,-5 1-232,1-2 184,5-1-184,-2 0 192,-4-1-192,2-1 144,6 0-144,-2-1 144,-4 0-144,2 0 144,5 0-144,-1 0 144,-5 1-144,2 0 120,5-1-120,-2 2 120,-3 1-120,1 0 32,4 0-32,-1 1 40,-3 2-40,2 1 56,5-2-56,-2 2 64,-1 2-64,1-1 24,4-1-24,-1 0 24,-4 1-24,1 0 88,4-3-88,-2 1 88,-5 0-88,2-2 64,2 0-64,0-1 72,-5 0-72,1-1 120,5-1-120,-3 0 120,-4-1-120,1 0 64,4 0-64,-1 0 72,-6 0-72,2 1-360,5-1 360,-1 2-352,-1 1 352,3 1-760,3 0 760,4 2-752,7 6 752,3 1-160,1-2 160,3 6-17023,-2-8 17023,-2-7-6616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5.3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1451 436 7624,'0'0'0,"1"0"0,1 1 0,0-1 1552,0 1-1552,0-1 1560,2-1-1560,-1 0 1248,-1-1-1248,1 1 1256,2-2-1256,-1 1 848,-1-1-848,1 2 848,-1-1-848,1 0 488,-2 1-488,0 1 488,-1 1-488,0 1 376,-1-1-376,0 1 375,-2 0-375,-1 1 376,1 0-376,-2-1 384,-2 1-384,0-1 416,0 0-416,-1 0 424,-4 1-424,1-1 392,1 0-392,-1 0 392,-3-1-392,1 0 296,2-1-296,-1 0 304,-3 0-304,1 0 136,2-1-136,0 1 136,-4-2-136,2 0 248,2 1-248,0-1 248,-4 1-248,1 0 216,4 0-216,-3 0 216,-1 0-216,1 0 264,2 0-264,0 1 264,-3 0-264,0 0 248,4 0-248,-1 0 248,-2 0-248,2 0 256,2-1-256,0 0 264,-1-1-264,2 0 56,2 0-56,-1 0 64,0-1-64,0 0 288,2 1-288,-1-1 296,-1-2-296,-1 0 40,2 1-40,-1-1 40,-3-1-40,1-1 80,2 2-80,-2-1 80,-4-3-80,0 1 72,2 2-72,0-2 72,-2-1-72,2 1 64,2 1-64,-1-1 64,-4-4-64,1 0 24,3 2-24,-3-1 32,-3-5-32,1 2 16,4 2-16,-3-2 16,-2-3-16,2 1 8,2 3-8,0 0 16,-1-3-16,1 3 24,3 2-24,0 1 32,0 0-32,1 1 48,2 3-48,-3-1 48,-7-3-48,0 1 176,2 2-176,-2-1 184,-6-1-184,2 1 16,3 2-16,-3 1 24,-7 1-24,1 1 104,4 2-104,-1 1 104,-6 1-104,2 2 120,6-1-120,-1 2 128,-3 2-128,3-1 192,4 0-192,0 1 200,-3 3-200,3-1 168,3 0-168,1 0 168,-3 5-168,3-1 200,3-2-200,0 2 208,-1 4-208,1-1 64,4-3-64,-1 1 64,0 4-64,1-2 80,2-2-80,1 0 88,-1 3-88,1-1 120,1-3-120,0 1 128,0 3-128,1-1 64,0-3-64,0 1 64,0 3-64,0-1 24,1-3-24,-1 0 32,0 0-32,0-1 0,0-3 0,1-1 8,0 2-8,2-2-240,-1-1 240,2 0-240,1 3 240,0-1-704,1-2 704,0 3-696,3 4 696,1 0-1432,-3-3 1432,2 4-1432,-1 6 1432,0-1-1096,-2-3 1096,-1 2-1088,-1 3 1088,-1-1-384,-1-4 384,0 6-13623,-1-11 13623,1-9-5664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7.6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491 53 10040,'0'0'0,"-1"1"0,-1 0 0,-1 1 1408,0-1-1408,0 0 1416,-1-1-1416,0 0 1024,1 0-1024,-1-1 1032,-1-2-1032,0 1 760,2-1-760,-2 0 767,0-1-767,0 0 400,0 1-400,-1-1 408,-5-2-408,0 1 392,1 0-392,-4 1 392,-8-1-392,-1 2 432,4 0-432,-2 3 432,-5 3-432,2 2 256,6-1-256,-1 4 256,-2 5-256,3 1 272,4-2-272,0 2 272,-1 7-272,2-2 176,4-3-176,-1 2 184,-2 4-184,2-2 280,2-4-280,0 1 280,-1 3-280,1-2 160,2-4-160,0 2 160,1 3-160,2-1 232,0-4-232,2 2 232,1 5-232,1-1 48,0-4-48,2 2 56,4 4-56,1-2 80,-1-3-80,2 0 88,4 4-88,0-2 24,-3-4-24,3 0 32,4 2-32,0-1 0,-3-3 0,1-1 8,5 2-8,-1-2-8,-3-3 8,1 0 0,4-1 0,-2 0-32,-3-3 32,1-1-24,5-1 24,-1-1-24,-5-1 24,2-2-24,5-1 24,-2-2-48,-5 1 48,2-1-40,5-2 40,-3-1-56,-4 2 56,2-3-56,5-3 56,-2 0-64,-5 1 64,1-2-56,4-4 56,-3 0-64,-3 2 64,0-3-64,2-7 64,-1 1-8,-4 4 8,0-3-8,1-5 8,-2 3 0,-3 5 0,0-2 0,-1-4 0,-2 1 48,-1 6-48,-1-2 56,-1-3-56,-2 2 192,0 4-192,-2 0 200,-3-3-200,-1 2 248,0 3-248,-2 0 248,-7-3-248,-1 2 160,2 4-160,-3 0 160,-9 0-160,1 1 144,4 3-144,-4 2 152,-9 1-152,2 2 216,6 2-216,-3 0 216,-10 1-216,3 2 48,7-1-48,-3 1 56,-8 1-56,3 1 136,7-1-136,-1 1 136,-4 2-136,4 0 120,8 0-120,0 1 120,-2 4-120,5 0 32,4-3-32,3 4 32,1 6-32,2 1 0,4-4 0,1 3 8,3 8-8,1 0-16,1-5 16,1 4-8,2 11 8,0-2-56,0-6 56,1 2-56,3 8 56,-1-3-32,0-8 32,1 1-24,2 3 24,0-3-8,-2-6 8,2-1 0,4 2 0,0-3 0,-2-5 0,2-2 0,6 1 0,-1-2-40,-4-4 40,4-2-40,6-3 40,0-1-112,-5-2 112,3-2-104,6-5 104,-2 0-208,-5 1 208,2-3-200,4-4 200,-2 1-104,-5 2 104,1-1-96,3-3 96,-3 1-152,-4 2 152,0-2-144,2-5 144,-2 0-120,-4 3 120,-1-4-120,1-6 120,-3 1-40,-2 4 40,-2-3-32,-1-6 32,-1 1-24,-2 5 24,-2-1-24,-2-7 24,-1 3-48,0 6 48,-1-1-40,-3-4 40,1 3-24,0 6 24,0-1-16,-2 0 16,1 2-16,1 5 16,-1 0-8,-5-1 8,0 2 0,3 3 0,-5 0 0,-9 1 0,-1 1 8,4 2-8,-4 2 8,-8 0-8,1 2 40,6 0-40,-3 2 40,-6 5-40,3 1 112,6-2-112,1 4 120,-3 6-120,4 0 64,5-3-64,2 3 64,3 6-64,3 0 0,3-5 0,4 5 0,6 9 0,3 0-80,0-6 80,4 4-72,8 9 72,0-3-144,-3-7 144,5 3-144,10 10 144,-1-4-72,-5-7 72,0-1-72,3-2 72,-3-4 0,-6-8 0,-1-3 0,-1-4 0,-2-3 120,-4-3-120,-2-6 120,-1-9-120,-1-2 144,-3 2-144,-1-8 152,-3-14-152,0-2 136,-1 6-136,0-4 136,-4-11-136,0 3 128,1 9-128,-1-1 136,-2-3-136,0 4 32,2 8-32,-1 2 32,-1-1-32,1 5 104,2 4-104,-2 3 112,-4 1-112,0 3 120,2 3-120,-2 4 120,-6 6-120,0 4 24,4-1-24,-2 4 32,-3 8-32,1 0 104,4-3-104,0 3 112,1 5-112,2-2 24,3-3-24,3 0 32,5 4-32,2-2-88,1-4 88,5-1-88,8 2 88,1-3-288,-2-3 288,3-2-280,8-1 280,-1-3-296,-5-2 296,2-3-296,5-5 296,-2-2-272,-6 1 272,-1-4-264,1-6 264,-4-1 0,-4 3 0,-2-3 0,-1-5 0,-4 1 16,-1 4-16,-3 0 24,-2-4-24,-2 3 168,1 3-168,-3 1 168,-4-3-168,-1 3 184,2 2-184,-4 2 192,-8 2-192,-1 3 8,4 1-8,-2 5 8,-4 6-8,3 2-8,4-1 8,2 5 0,2 9 0,2 0 0,4-3 0,3 3 0,4 9 0,2-1 0,0-7 0,4 3 0,5 4 0,1-2 0,-3-7 0,3 0 8,4-1-8,0-3 24,-4-5-24,1-3 32,1-5-32,-1-3 56,-3-2-56,-2-5 56,0-8-56,-3-3 120,-1 3-120,-3-4 120,-1-5-120,-1 2 112,-1 3-112,-1 0 120,-1-3-120,-1 3 120,0 4-120,0 1 128,-4 0-128,1 2 8,0 3-8,-1 3 16,-4 8-16,-1 2-8,3 1 8,0 5-8,-2 8 8,2 0-80,2-3 80,2 2-72,-1 4 72,2-1-80,2-5 80,1 1-80,0 0 80,2-3-32,0-4 32,0-2-32,1-4 32,0-2-8,0-2 8,0-4 0,2-6 0,-1-2 16,-1 1-16,2-5 16,-1-7-16,0-1 56,-1 4-56,1-2 64,0-4-64,0 3 24,0 4-24,1 2 32,0-1-32,1 3 0,-1 3 0,1 4 8,0 2-8,0 3 0,0 1 0,-1 4 0,0 7 0,0 2 0,-1-1 0,-1 3 0,0 6 0,0-2 0,-1-3 0,-1 1 0,1 1 0,-1-2 8,0-4-8,1-1 16,1-3-16,1-2 32,1-5 8,2-8-40,1-2 104,-1 1-104,1-5 112,1-7-112,1 1 64,-3 3-64,1-2 72,1-5-72,-1 2 120,-1 5-120,-1-1 128,-2-1-128,-1 2 184,0 5-184,-3 1 192,-4 2-192,0 1 56,0 3-56,-3 3 64,-4 2-64,0 3 40,2-1-40,-2 3 40,-3 3-40,0 1 0,4-2 0,0 1 0,0 0 0,2 0-168,3-2 168,1-1-168,4 1 168,2-1-136,1-1 136,3 0-128,7 0 128,1-1-88,-1 0 88,4 0-80,6 0 80,-1-1-16,-3 0 16,2 1-8,2 0 8,-2-1 8,-4 1-8,0-1 8,0 2-8,-1 0 40,-5 0-40,0-1 40,-3 3-40,-1-1 8,-2-1-8,-1 1 8,-3 2-8,0-1-680,-1 0 680,1-2-672,-2-3 672,1-2-608,1 0 608,-1-2-15919,0 1 15919,2 1-6368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4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12464,'0'0'0,"0"0"0,0 6 0,0 2 1664,1 0-1664,0 4 1672,2 9-1672,1 0 1063,-1-3-1063,2 5 1072,1 10-1072,0 0 504,-1-6-504,1 5 512,2 11-512,0-1-192,-1-8 192,1 10-184,3 25 184,0-1-440,-2-11 440,1 5-440,1 13 440,0-7-880,-3-15 880,-1-1-871,1 0 871,-1-8-1264,-3-11 1264,-1-7-1264,-3-7 1264,-1-8-360,0-4 360,-2-8-352,-2-9 352,-2-14-8960,0-3 5216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0 325 12192,'0'0'0,"0"0"0,1-2 1552,0-1 0,1-2-1552,0 1 1159,0 0-1159,2-1 1168,1-2-1168,1 1 648,-1 1-648,3-1 648,6-4-648,0 0 192,-2 2-192,4-2 200,8-5-200,0 1 128,-4 3-128,3-3 136,6-4-136,8-6 40,3-4-40,2-1 40,-3 2-40,-6 6-136,-10 6 136,-4 5-128,-3 3 128,-3 3-960,-5 2 960,-1 3-952,0 4 952,-3 1-1032,-1-1 1032,-2 3-1023,-2 6 1023,-1-1-312,-1-1 312,-1 5-10520,2-9 10520,1-5-4592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2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6 151 14168,'0'0'0,"-2"-5"0,-1-2 1536,3-2-1,0 0-551,1 1-984,6 2 992,11 0-992,2 2 8,-1 1-8,4-1 8,10-4-8,-1-1-816,-6 2 816,3-1-808,5 0-272,-2 1 1080,1 1-1071,1 1 1071,-5 2-328,-7 1 328,-1-1-320,1-2 320,8-4-10552,-2-1 6296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0 592 13000,'0'0'0,"0"3"0,0 6 0,0 2 1320,0-1-1320,0 3 1328,1 4-1328,-1 0 568,1-4-568,-1 1 575,2 1-575,-1-3 80,0-3-80,0-3 88,0-4-88,0-4-8,-1 0 8,1-5 0,0-8 0,0-1 0,-1 2 0,1-5 0,1-8 0,0 1 144,-1 3-144,1-3 144,1-12-144,-1 2 416,1 6-416,0-3 416,2-8-416,1 2 368,-2 9-368,2-1 368,4-4-368,-1 4 384,-1 8-384,2 0 384,4 2-384,1 3 96,-3 5-96,3 2 104,4 2-104,-1 3-80,-3 1 80,1 2-72,2 1 72,-2 1-952,-3 0 952,-1 0-944,-1-2 944,-3-1-936,-3 1 936,1-1-927,-1-4 927,0 0-248,-2 2 248,1-2-248,0-2 248,2-5-10984,-1-1 6600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8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15064,'0'0'0,"0"5"0,1 9 0,-1 2 1583,1-1-1583,0 6 1592,0 10-1592,0 0 280,1-5-280,-1 3 280,2 6-280,0-3-1168,-1-7 1168,0-1-1160,0-2 1160,-1-4-431,0-6 431,-1-4-432,-2-9 432,-1-8-11120,-1-3 6632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3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27 13176,'0'0'0,"0"0"0,1 3 0,1-1 1344,-1 1-1344,2 0 1344,2 2-1344,0-1 983,-1 0-983,3 1 992,5 1-992,0 0 464,-2-1-464,4 1 472,6 2-472,1 0 8,-4-1-8,3 0 16,7 1-16,-2 0 80,-4-2-80,1-1 88,5 0-88,-2-1 192,-6-2-192,1-1 200,2-3-200,-2-1 248,-5 1-248,-2-4 248,-1-5-248,-3-1 160,-2 1-160,-3-1 160,-3-4-160,-2 1 328,-1 3-328,-2 1 336,-5-1-336,-1 2 392,2 2-392,-3 3 392,-6 6-392,1 2 376,3 1-376,-3 4 384,-6 7-384,2 1 296,3-2-296,-1 4 296,-2 7-296,2 0 216,4-4-216,1 3 216,1 9-216,3-1 120,3-7-120,3 3 128,4 6-128,2-3 16,1-6-16,3-1 16,6 2-16,1-4-296,-2-6 296,2-1-296,6-1 296,-1-3-664,-3-3 664,0-2-656,4-2 656,-2-1-1032,-4-1 1032,-1-2-1032,-1-2 1032,-2 0-288,-3 0 288,-1-2-288,-2-4 288,-1-6-13799,0-1 8463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8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13360,'0'0'0,"0"2"0,1 2 0,-1 1 1496,1-1-1496,-1 3 1496,2 2-1496,0 0 1111,-1-1-1111,1 3 1120,2 6-1120,0 0 600,-1-2-600,1 2 608,0 8-608,0 0 208,-1-5-208,1 1 208,2 6-208,-1-2 312,-1-6-312,0 0 312,1 3-312,-1-2 344,0-6-344,-1 0 352,2-1-352,-1-2 328,0-4-328,0-3 328,1-6-328,-1-1 216,-1-2-216,1-5 216,1-12-216,1 0 144,-2 2-144,2-5 144,4-9-144,0 1 80,-2 6-80,2-1 80,6-5-80,0 3 80,-4 7-80,3 2 80,5 1-80,-2 4 24,-3 4-24,2 4 32,3 5-32,0 3 16,-5 1-16,2 7 16,3 12-16,-2 2 0,-3-2 0,-1 5 0,3 9 0,-2-2-312,-4-6 312,1 2-312,0 4 312,-1-2-568,-3-7 568,1-1-568,0 0 568,-1-3-1232,-2-6 1232,-1-1-1224,1-4 1224,-1-3-1136,-2-3 1136,0-3-1128,-3-7 1128,0-2-360,0 1 360,-2-8-359,1-14 359,-3-25-11520,1-3 6928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2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0 13272,'0'0'0,"-1"1"0,0 1 0,0 0 1664,0 0-1664,0 1 1663,1 2-1663,0 1 1056,1-1-1056,0 3 1064,1 5-1064,0 1 512,0-2-512,0 6 520,3 9-520,-1 1 0,0-4 0,1 7 0,4 15 0,-1-1 0,0-7 0,2 13 8,5 27-8,1 0 104,-3-13-104,3 11 104,6 21-104,0-5 272,-5-18-272,2 2 272,4 10-272,-3-9 88,-4-19-88,0-1 88,2 2-88,-3-9 168,-3-13-168,-2-8 168,0-8-168,-2-9 8,-3-6-8,-2-7 8,-5-12-8,-2-3-136,0 0 136,-3-5-128,-7-9 128,0 0-136,2 5 136,-2-1-136,-2-2 136,2 3-88,2 5 88,-4 2-88,-8-2 88,-1 3-16,4 5 16,-4 2-8,-6 4 8,1 3 24,6 3-24,0 4 32,-2 7-32,4 3 360,5-2-360,3 5 360,4 9-360,4 0 432,2-5-432,6 5 440,6 10-440,3-2 480,0-6-480,6 2 488,15 8-488,2-3 80,-5-7-80,5-2 88,10 0-88,-2-4-184,-8-7 184,-2-1-176,-1 0 176,-5-4-808,-8-2 808,8 4-15719,-15-8 15719,-9-3-6200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16408,'0'0'0,"0"0"0,0 0 0,0 0 1103,0 0 1,0 0-1104,0 0-968,0 0 968,0 0-968,0 0 968,0 0 40,0 0-40,0 0-11831,0 0 11831,0 0-4888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7.1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1678 1 13720,'0'0'0,"0"0"0,0 0 1760,0 0-1760,0 0 1759,0 0-1759,0 0 1232,0 0-1232,0 0 1232,0 0-1232,0 0 744,0 0-744,0 0 752,-5 0-752,-2 1 272,0-1-272,-4 4 280,-10 7-280,-1 1 344,3-2-344,-4 8 352,-10 11-352,1 1 272,6-4-272,-6 12 280,-14 23-280,3 2 264,7-11-264,-3 12 272,-7 24-272,4-5 112,10-15-112,-1 6 120,-3 14-120,4-8 288,8-17-288,-1 1 296,-4 5-296,3-9 288,6-15-288,-1-2 288,-3 2-288,3-7 112,4-10-112,1-3 120,0-2-120,-1-4 168,2-6-168,3-5 168,2-7-168,2-3 64,3-2-64,1-4 72,-1-7-72,1-1 72,1 2-72,-2-6 80,-4-13-80,-1 0 64,2 6-64,-5-11 64,-9-22-64,0 0 120,2 10-120,-5-6 120,-12-12-120,0 6 64,7 13-64,-6 1 64,-10-2-64,2 7-72,8 12 72,-2 5-64,-10 6 64,3 7-952,10 6 952,1 6-952,-1 11 952,6 4-664,7-1 664,-9 7-16799,17-9 16799,12-7-6776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8.2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1 13088,'0'0'0,"1"0"0,2 0 0,1 1 1464,1 2 8,2 4-1472,1 0 1007,-1 0-1007,2 3 1008,6 9-1008,0 1 440,-2-3-440,5 5 440,7 12-440,1-1 0,-5-5 0,6 11 0,15 23 0,0 1 144,-8-10-144,6 9 144,9 18-144,-3-3 352,-9-16-352,1 1 352,5 8-352,-4-8 176,-9-15-176,-1-4 184,-1-3-184,-6-8 168,-5-9-168,-6-11 168,-9-13-168,-5-8 208,-1-2-208,-7-9 208,-11-14-208,-2-1 104,3 5-104,-6-6 104,-12-13-104,0 3 144,7 9-144,-7-5 152,-12-12-152,2 4 24,10 10-24,-3-1 32,-6-5-32,5 6 0,10 9 0,0 0 8,-3-1-8,6 4 0,7 7 0,2 1 8,1-1-8,3 4 0,4 5 0,2-1 0,1-1 0,2 2 8,2 3-8,2 1 16,4 0-16,1 3 144,1 1-144,2 4 144,7 7-144,0 3 112,-1-1-112,4 7 120,9 14-120,0 2 136,-3-4-136,8 10 136,15 23-136,1 1 120,-7-10-120,5 8 128,10 16-128,-3-4 0,-9-15 0,1 1 0,7 6 0,-4-9-120,-11-14 120,-1-4-112,-2-6 112,-5-7-416,-7-8 416,-5-10-416,-8-14 416,-4-5-280,-3-1 280,-3-4-272,-6-8 272,-1 2-368,2 4 368,-2 0-360,-2-1 360,1 3-1096,2 4 1096,-4 0-1088,-8-2 1088,-2 2-264,5 4 264,-3 0-264,-3 0 264,-12-4-12663,0 1 7719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298 104 13360,'0'0'0,"1"-1"0,1-3 0,1-1 1496,-1 0-1496,0 0 1496,2-2-1496,0 1 1071,-1 1-1071,-1 0 1072,1 1-1072,-1 0 544,0 2-544,-2 2 552,-3 5-552,-1 2 264,1 0-264,-3 6 264,-5 13-264,-1 3 288,2-5-288,-3 9 288,-5 15-288,-1-1 304,4-8-304,-3 11 304,-7 22-304,1-2 272,5-12-272,-1 6 280,-3 12-280,4-7 184,4-15-184,2-2 192,0-1-192,4-9 144,2-12-144,3-7 144,2-8-144,2-7 80,1-4-80,2-10 80,4-15-80,0-3 32,-1 2-32,4-12 40,7-19-40,-1-1 56,-1 8-56,2-10 56,5-21-56,0 3 24,-5 14-24,2-5 24,2-12-24,-2 7 40,-3 16-40,-2 1 40,1 0-40,-2 9 56,-3 12-56,-2 4 56,-2 5-56,-2 6 112,-1 6-112,-2 6 120,-2 8-120,-2 3 24,1 1-24,-3 8 32,-3 15-32,-1 3 96,1-4-96,-4 11 104,-8 23-104,0 1 24,3-11-24,-3 5 32,-6 10-32,2-7 96,4-13-96,0-3 104,-2 0-104,3-7 120,5-11-120,1-4 120,2-4-120,3-5 120,2-6-120,3-3 120,3-6-120,2-3 32,1-1-32,2-4 40,7-9-40,0-1 24,-1 3-24,3-6 24,6-10-24,1 1 16,-5 6-16,5-10 16,9-18-16,0-1 32,-6 9-32,1-5 32,3-12-32,-3 5 16,-7 12-16,-1 1 16,-2-1-16,-2 6 40,-5 10-40,-2 5 40,-2 5-40,-2 5 104,0 5-104,-4 6 104,-3 9-104,-1 4 64,0 0-64,-1 7 72,-5 14-72,1 1-32,2-5 32,-2 10-24,-4 20 24,1 1-1120,3-10 1120,-1 6-1112,-2 15 1112,1-4-832,2-13 832,-4 24-15447,8-40 15447,6-27-6432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4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12824,'0'0'0,"0"0"0,4 6 0,3 1 1792,-2 0-1792,3 2 1800,3 5-1800,0 0 1111,-2-3-1111,2 1 1112,4 5-1112,0-1 624,-3-3-624,4 2 624,9 4-624,0 0 48,-5-5-48,5 4 56,9 4-56,-2-2 80,-7-3-80,4 2 80,4 6-80,-2-1 0,-7-4 0,0 2 0,2 6 0,-4-2-40,-5-5 40,-2 2-40,0 4 40,-2-3-584,-4-5 584,-2 1-584,-1 2 584,-3-3-1024,-1-5 1024,-1 1-1016,-1 2 1016,-1-2-272,-1-3 272,1-2-271,1-2 271,-1 0-11696,1-2 7072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670 1 15328,'0'0'0,"-2"2"0,-3 5 0,-2 1 1703,2-1-1703,-3 5 1712,-4 8-1712,-4 10 1304,-5 10-1304,-4 8 1304,-3 6-1304,5-5 632,5-11-632,0 0 640,-3 9-640,2-5 8,5-9-8,-4 7 16,-6 14-16,0-2-8,5-10 8,-1 4 0,-2 7 0,2-5-312,4-11 312,2-4-304,0-4 304,2-9-568,4-6 568,-1-5-560,-2-6 560,0-3-824,2-2 824,-2-5-816,-8-7 816,1-3-1088,2 3 1088,-1-2-1080,-5-4 1080,2 1-320,4 4 320,-8-7-11751,13 12 11751,9 7-5016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0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12280,'0'0'0,"4"1"0,9 1 0,2 1 1384,8 5 0,11 9-1384,0 1 952,-6-1-952,8 6 951,18 15-951,0 0 768,-9-5-768,6 4 768,16 8-768,-4-2 192,-12-10-192,1 1 200,6 5-200,-6-4 144,-13-8-144,-1-1 152,2 4-152,-7-4-240,-8-6 240,-4-1-240,-3 1 240,-5-4-1144,-4-3 1144,-3-1-1135,-4 2 1135,-3-2-272,-1-3 272,-1-3-272,-3-6 272,-5-6-11360,0-2 6848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2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425 1 13000,'0'0'0,"-2"3"0,-4 8 0,0 2 1504,0-1-1504,-3 5 1504,-8 9-1504,1 1 1095,1-4-1095,-3 6 1104,-8 14-1104,1 0 552,3-7-552,-3 9 552,-9 19-552,2-1-360,5-11 360,1 10-352,-3 21 352,4-4-744,7-16 744,-9 33-12639,15-51 12639,10-33-5216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7:07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133 15 11032,'0'0'0,"0"2"0,-1 4 0,-1 1 1336,0 0-1336,0 0 1336,-3 2-1336,1-1 880,0-2-880,0 0 880,-3-1-880,0-1 512,2-2-512,-2-1 511,-2-1-511,1-2-399,2 1 399,-2-5-400,-3-7 400,0-2-704,3 2 704,-5-8-10488,6 11 10488,6 6-4496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59 178 13088,'-1'-3'250,"1"-1"0,-1 1 0,0 0 0,-1 0 1,1 0-1,-1-1 0,1 1 0,-3-3 0,1 1 189,0 1-1,1-1 0,-4-7 1,-2-10 193,1 0 1,1 0 0,-5-30-1,11 52-624,0 0 0,0 0 0,0 0 0,0 0 0,0 0 0,0 0 0,0 0 0,0 0-1,0 0 1,0-1 0,0 1 0,0 0 0,0 0 0,0 0 0,0 0 0,0 0 0,1 0-1,-1 0 1,0 0 0,0 0 0,0 0 0,0 0 0,0 0 0,0 0 0,0 0 0,0 0-1,0 0 1,0 0 0,0 0 0,0 0 0,0 0 0,0 0 0,0 0 0,0 0 0,0 0-1,1 0 1,-1 0 0,0 0 0,0 0 0,0 0 0,0 0 0,0 0 0,0 0 0,0 0-1,0 0 1,0 0 0,0 0 0,0 0 0,0 0 0,0 0 0,0 0 0,0 0 0,0 0-1,0 0 1,1 0 0,-1 0 0,0 0 0,0 0 0,4 3 86,-1-2-46,-2 0-32,-1-1 1,1 1-1,0 0 1,0-1-1,0 1 1,0 0 0,-1 0-1,1-1 1,0 1-1,-1 0 1,1 0-1,-1 0 1,1 0-1,-1 0 1,1 0 0,-1 0-1,1 2 1,38 79 329,-29-59-84,44 128 88,-41-114-188,66 172 72,-63-170-54,52 125 80,-57-139-40,-8-20-171,6 11 97,16 25 1,-25-40-137,1-1 1,-1 0 0,0 0 0,0 1 0,0-1-1,0 0 1,0 0 0,1 0 0,-1 1-1,0-1 1,0 0 0,0 0 0,1 0 0,-1 0-1,0 0 1,0 0 0,1 1 0,-1-1-1,0 0 1,0 0 0,1 0 0,-1 0 0,0 0-1,0 0 1,1 0 0,-1 0 0,0 0-1,0 0 1,1 0 0,-1 0 0,0 0-1,0 0 1,1 0 0,-1 0 0,0-1 0,6 0 39,-1-1 0,0 0 0,0 0 0,0 0 0,0 0 0,0-1 0,-1 0 0,1 0 0,-1 0 0,6-6 0,-8 7 30,0-1 0,1 1 0,-1-1 0,3-5 0,91-141 447,-76 110-292,82-194 58,-83 190-258,72-148-11,-54 117-130,-37 74 92,0-1 0,0 1 0,1 0-1,-1-1 1,0 1 0,0 0 0,0 0 0,0-1-1,0 1 1,0 0 0,1 0 0,-1-1 0,0 1 0,0 0-1,0 0 1,1 0 0,-1-1 0,0 1 0,0 0-1,1 0 1,-1 0 0,0 0 0,0 0 0,1 0-1,-1-1 1,0 1 0,1 0 0,-1 0 0,0 0-1,1 0 1,1 0-17,-1 0-1,1 0 0,0 1 0,0-1 1,-1 0-1,1 1 0,0 0 1,-1-1-1,1 1 0,0 0 1,-1-1-1,1 1 0,-1 0 0,1 0 1,-1 0-1,0 1 0,1-1 1,-1 0-1,0 0 0,0 1 1,1 1-1,-1-2-39,0 1 1,0-1-1,-1 0 1,1 0-1,0 0 1,-1 1-1,1-1 1,-1 0-1,0 1 0,1-1 1,-1 2-1,31 161-990,-21-111-1732,9 46-7700,-45-231 7881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15600,'0'0'1871,"0"5"-311,-4 28 192,-5 49-184,6-60-926,-7 117 154,9-101-688,-3 80 4,2 19-82,1-83 10,-2 202 3,2-209-70,-12 184-365,10-201 176,-2 62-1065,7-105 750,0-1-1,1 0 1,7-19 0,-6 19 467,21-76-2790,-5 22-8885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33 15600,'-45'-20'296,"40"18"105,-1 0 0,0 0 0,0 1 0,1-1 0,-1 1 0,0 1 0,-7-1 0,4 0-146,8 1-192,1 0-1,-1 0 1,0 0-1,1 0 1,-1 0-1,0 0 1,1 0-1,-1 0 1,0 0-1,1 0 1,-1 0-1,1 0 1,-1 1-1,0-1 1,0 1-1,-14 6 594,-25 18-1,29-14-100,-42 58 110,52-67-668,0 0-1,0-1 1,0 1 0,0 0-1,0 0 1,0 0 0,0 3-1,-24 98-44,24-80-32,13 102-50,-5-97-42,50 138-39,-55-161 199,0 0 1,0 0-1,5 9 0,26 36-34,-27-41 44,1-1 0,1 1 0,11 9 0,-11-12 8,0 0 0,0-1 1,1 0-1,-1 0 0,1-1 1,0 0-1,16 3 0,-25-6 6,1-1 0,0 0-1,0 0 1,-1 0 0,1 1-1,0-1 1,0 0 0,0 0-1,-1 0 1,1 0-1,0 0 1,0 0 0,-1-1-1,1 1 1,0 0 0,0 0-1,-1 0 1,2-1 0,5-2 44,0 1 0,-1-1 1,12-7-1,-9 3-28,-1 0 0,11-11 0,-18 17-13,0 0 0,0 0 0,0 0-1,0 0 1,0 0 0,0 0 0,0 0 0,-1-1 0,1 1 0,0 0 0,-1-1-1,1-1 1,5-12 82,5-21 0,-1-24-27,-10 60-70,1-4 33,-1 0-1,0 0 0,0 1 0,-1-9 1,-20-146 167,14 126-192,-33-106-20,32 117-122,4 11 31,2 2 11,-1 0 0,0 1 0,-1-1 0,0 1 0,0 0 0,-1 0-1,-5-6 1,9 11-26,1 2 89,-1-1 1,1 1-1,-1-1 0,1 0 1,-1 1-1,1-1 0,-1 1 1,0-1-1,1 1 0,-1-1 1,1 1-1,-1 0 0,0-1 1,0 1-1,1 0 1,-1-1-1,0 1 0,1 0 1,-1 0-1,0 0 0,0 0 1,1 0-1,-1 0 0,-1 0 1,2 0-43,0 1 1,0-1 0,0 1 0,0-1 0,-1 1 0,1-1-1,0 1 1,0-1 0,0 1 0,1-1 0,-1 1-1,0-1 1,0 1 0,0-1 0,0 1 0,0-1 0,1 1-1,-1-1 1,0 1 0,0-1 0,1 1 0,-1-1 67,9 15-184,-2-8 29,60 38-2394,-5-3-9281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15960,'-9'8'711,"0"0"1,0 1 0,0 0-1,-8 12 1,12-11 243,-14 59 267,17-54-862,6 71 34,0-68-588,27 73-88,-23-74 30,44 68-79,-39-70 166,64 55-35,-60-59 166,75 34-2,-73-39 56,70 4 34,-88-10-46,0 0 1,0 0 0,0 0 0,0 0-1,0 0 1,0 0 0,0 0-1,0 0 1,0 0 0,0-1-1,0 1 1,0 0 0,0-1 0,-1 1-1,1-1 1,1 0 0,17-11 58,0-2 1,20-18-1,-37 30-57,-1 1-1,0 0 0,1-1 0,-1 1 0,0-1 1,0 0-1,0 1 0,0-1 0,0 0 0,1-3 1,27-66 95,-3-14-45,-18 55 133,-1-5 35,6-62 0,-12 85-174,6-89 499,-7 106-491,0 0 0,1 0 0,2 7-1,-1-2-52,1 17 11,10 38-1,-9-48-57,5 15-460,1 0 0,21 45 0,-11-41 159,-19-35 208,0 1 1,0-1-1,0 1 0,0-1 1,0 0-1,0 0 0,2 2 1,59 44-1170,-61-46 1268,0 0 1,1 0-1,-1 0 1,0-1-1,1 1 1,-1-1-1,4 1 1,89 14-2478,-6-2-8551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13624,'49'130'5013,"-48"-128"-4969,14 40 692,-10-28-396,16 47-94,-24-62-146,-2-3-80,2 0-4,2 3 1,-1 0-1,1-1 1,0 1-1,0-1 1,0 1-1,0-1 1,0 1-1,1-1 1,-1 0-1,0-2 1,-23-58 223,20 46 8,-6-83 110,10 97-317,0-1-1,0 1 0,0-1 0,0 1 0,0-1 0,2-3 1,31-106 369,-32 109-353,0 0 0,1 0 0,-1 0 0,1 0 0,2-4 0,72-85 423,-58 77-154,-14 12-277,9-6 51,1 0 0,0 1 0,0 0 0,1 1-1,30-10 1,-39 15-80,11-4-51,1 1 0,0 1 0,30-3 0,25 4-435,-59 3 89,1-1 0,18-4 1,-14 2 319,26-2-7577,-29 4 2095,-71 7 2926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13896,'-64'58'266,"45"-38"1068,-45 55-1,-12 17-880,67-82 14,-11 18-1,-105 166 780,121-188-1121,0 0 0,1 0 1,0 0-1,-3 11 0,6-17-125,-37 104 627,9 3-428,28-107-199,-2 6 73,0 0 0,1 1 1,0-1-1,1 11 0,-2 85 294,11-1-215,-8-96-96,0 0 1,-1 0-1,1 0 1,1 0-1,-1 0 0,3 4 1,36 87 341,13-4-256,-48-84-40,0-1 0,10 12 0,-15-19-102,71 81 307,7-4-242,-78-77-65,6 6 7,1 0 0,12 8-1,58 37 14,3-10-33,-80-41 13,7 3-29,0 0 0,11 3 0,59 14-57,1-11-69,-49-8-532,114-14-259,-118 8 332,84-38-158,-77 29-1741,34-12-7000,-154 61 7144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73 14344,'-35'-36'297,"35"35"-173,-1 0 0,0 1 0,0-1-1,1 0 1,-1 1 0,0-1 0,0 1 0,0-1 0,1 1 0,-1-1 0,-1 1 0,-71-27 1870,72 26-1877,-1 1 0,0-1 1,1 1-1,-1 0 0,1-1 0,-1 1 0,0 0 1,-2 0-1,-26 3 570,-35 8 0,63-11-621,-1 1-1,1 0 0,0-1 0,0 1 0,0 0 0,0 0 1,-3 2-1,-89 63 572,91-64-631,1 0 0,-1 1-1,1-1 1,0 0 0,-3 4 0,-64 96 42,67-99-47,1-1 0,0 0 0,0 1 0,0-1 0,0 1 0,0-1 0,-1 4 0,-11 51 11,12-46-12,0-1 1,0 1-1,1-1 0,1 0 1,1 11-1,1-4 0,1 0 0,1 0 0,7 19 0,-6-21 1,1 0-1,0 0 0,1-1 0,12 17 1,-13-22-1,1-1 1,1 0 0,-1 0 0,1 0-1,0-1 1,17 9 0,-5-4 1,30 11 0,-49-22-1,-1 0 0,1 0 0,0 0 0,0-1 0,0 1 0,0-1 0,0 1 0,0-1 0,0 0 0,0 1-1,0-1 1,0 0 0,3-1 0,14 0 6,37-8 0,-33 3-5,30-14 1,-50 19-2,0 0 1,0 0-1,-1 0 1,1-1-1,-1 1 1,1-1-1,-1 0 1,5-3-1,10-11 6,23-23 0,10-30-3,-47 65-3,0 0 1,-1-1-1,1 1 1,2-8 0,-5 12-2,27-75 12,-7-4-20,-20 79 8,1-4-11,0-1 0,0 0 1,-1 1-1,0-8 0,-8-127-138,7 136 88,1 1 0,0-1 1,-1 0-1,0 1 0,1-1 0,-3-3 1,0 0-22,0-1 1,0 1 0,-1 0-1,0 0 1,0 1 0,0-1-1,-10-8 1,14 14 38,-1-1 1,1 1-1,-1 0 0,1-1 0,0 1 1,-1 0-1,1-1 0,-1 1 0,1 0 1,-1 0-1,1 0 0,-1 0 0,1-1 1,-1 1-1,1 0 0,-2 0 0,-2 0-32,1 0-1,-1 1 1,0-1-1,0 1 1,1 0-1,-1 0 1,1 0-1,-1 0 0,1 1 1,-1-1-1,-3 4 1,-2 2-99,-32 49-2271,4-4-8741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13984,'-1'9'400,"0"0"1,0-1 0,0 1 0,1 0-1,2 10 1,-2-9-100,1 7-107,3 35 954,7 66 34,-8-93-756,3 41 1,3 17-342,0 3-85,-3-3 2,5 51 244,-5-79 30,-4-54-53,0-4-146,2-6-17,4-36 106,11-61-29,-13 76-124,13-60 1,9-30-12,32-83-3,-49 172-6,34-70-2,-45 101 9,0-1-1,0 0 1,1 0-1,-1 1 1,1-1 0,-1 0-1,0 1 1,1-1-1,-1 1 1,1-1 0,-1 0-1,1 1 1,0-1 0,-1 1-1,1-1 1,1 0-1,0 0 1,1 0 0,-1 0-1,1 0 1,0 0-1,0 0 1,-1 0 0,1 1-1,0-1 1,0 1-1,0 0 1,0 0 0,-1 0-1,1 0 1,0 1-1,0-1 1,4 2 0,-6-2 0,0 0 1,0 1-1,0-1 1,-1 0-1,1 1 1,0-1-1,0 1 1,0-1-1,-1 1 1,1-1-1,0 1 1,0 1-1,13 12 7,-1 2 1,14 21-1,-17-20 59,60 136 153,-64-134-210,9 20 125,-8-20-69,-2-6 18,0 1 1,1-1 0,1-1 0,0 1 0,14 18 0,-19-29-47,0 0 0,0 0 0,0 0 0,0 0 0,3 2 0,-1-5 45,-1-2-64,0 0 0,0-1 0,0 1 1,-1-1-1,4-4 0,-2-3 15,23-83 11,-22 70-22,17-106 11,-19 105-20,9-72 9,-11 91-12,0 0 0,0 0 0,0 0 1,3-8-1,0 1-1,5-17 0,-9 29-9,0 1 1,0 0-1,0 0 0,0-1 1,0 1-1,0 0 1,0 0-1,1-1 0,-1 1 1,0 0-1,0 0 0,0-1 1,0 1-1,0 0 1,0 0-1,1-1 0,-1 1 1,0 0-1,0 0 0,0 0 1,0-1-1,1 1 1,-1 0-1,0 0 0,0 0 1,1 0-1,-1 0 0,0 0 1,0-1-1,1 1 0,-1 0 1,0 0-1,0 0 1,1 0-1,-1 0 0,5 0 3,-1 0-1,0 0 0,1 0 0,-1 0 1,0 1-1,1 0 0,-1-1 0,0 2 1,8 2-1,-11-4 1,0 1 0,0-1 0,0 1 0,0 0 0,0-1 0,0 1 0,0 0 0,0 0 0,0-1 0,1 3 0,66 79 31,-54-62-68,51 83-134,-52-83-472,49 73-245,-50-77 298,9 6 252,23 26-2570,-14-15-6605,-70-77 7141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155 554 14704,'6'134'288,"-4"-99"1153,8 181 476,-9-173-1004,-2 140 297,1-178-1069,0 1 1,0-1 0,-2 9-1,1-9-56,-3 15 49,0-1 0,-1 0-1,-1 0 1,-9 22 0,13-38-117,2-1-12,-1-1-1,1 1 1,-1-1 0,0 1 0,0-1-1,1 1 1,-1-1 0,0 1 0,0-1-1,-1 0 1,1 1 0,0-1 0,0 0-1,-1 0 1,1 0 0,0 0 0,-3 1-1,4-2-1,0 0 0,0 0 0,0 0 0,-1 0 1,1 0-1,0 0 0,0 0 0,0 0 0,0 0 0,-1 0 0,1 0 0,0 0 0,0 0 0,0 0 0,-1-1 0,1 1 0,0 0 0,0 0 0,0 0 0,0 0 0,0 0 0,-1 0 0,1 0 0,0-1 0,0 1 0,0 0 0,0 0 0,0 0 0,0 0 0,-1-1 0,1 1 0,0 0 0,0 0 0,0 0 0,0 0 1,0-1-1,0 1 0,0 0 0,0-1 0,-7-9 30,1-1 0,1 0 1,-1-1-1,-5-20 0,-11-55-9,19 73-10,-43-271 80,43 248-32,3-180 27,3 170-36,31-189 13,-33 230-65,0-1 0,1 1 1,-1 0-1,6-12 0,34-75 6,-30 71-7,1 1 1,25-32-1,-28 42 0,0 0 0,1 0 0,1 1 0,17-13 0,-18 17 0,-1 0 0,1 0 0,0 1 0,1 0 0,13-4 0,-15 7 1,1 0-1,-1 1 1,0 0 0,1 1-1,-1-1 1,1 2-1,-1 0 1,0 0-1,0 0 1,1 1-1,13 5 1,-21-6 2,0-1 1,0 1-1,-1 0 1,1-1-1,0 1 1,0 0-1,-1 0 1,1 0-1,2 2 1,7 6 15,19 19 0,-19-15 1,13 21-1,-22-32 7,0 1 0,-1 0-1,1-1 1,-1 1 0,2 5 0,16 50 132,-8 6-116,-11-64-42,1 4 9,-1 0 1,0 1-1,1-1 1,-2 6 0,-19 130 54,12-113-56,-17 35 4,-7-6-91,19-37-328,3-6 107,-1 0-1,0-1 0,-1-1 0,-18 15 0,-28 15-3299,31-22-5874,63-45 7117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1 637 15064,'22'16'264,"-22"-16"-228,0 0 1,0 0 0,1 0-1,-1 0 1,0 0 0,0 0-1,1 0 1,-1 1 0,0-1 0,0 0-1,0 0 1,0 0 0,1 0-1,-1 1 1,0-1 0,0 0-1,0 0 1,0 0 0,0 1 0,0-1-1,1 0 1,-1 0 0,0 1-1,0-1 1,0 0 0,0 0 0,0 0-1,0 1 1,0-1 0,0 0-1,0 0 1,0 1 0,0-1-1,0 0 1,0 1 0,-2 7 404,0-1 0,0 1 0,-7 14 0,5-10 425,1 16-506,0 0 0,2 1 0,2 29 0,22 102 211,-18-142-518,29 70 30,-26-70 12,41 60 57,-38-65 16,43 39 66,-44-45-94,-3-4-102,0-1 0,0 0 0,1 0 0,9 1 0,-17-3-34,0 0 0,1 0 1,-1 0-1,1 0 0,-1 0 1,0 0-1,1 0 0,-1 0 1,0 0-1,1 0 0,-1 0 0,0 0 1,1 0-1,-1-1 0,0 1 1,1 0-1,-1 0 0,0 0 1,1 0-1,-1-1 0,0 1 1,0 0-1,1 0 0,-1-1 1,5-4 10,0-1 1,0 1 0,-1-1 0,0 0 0,0 0 0,0 0-1,-1-1 1,0 1 0,4-12 0,1-6-5,7-40 1,-11 40 3,-1 1-1,0-1 1,-2-34 0,-2 3 97,-8-59 1,9 112-103,0 1 1,0-1-1,-1 1 1,1-1-1,0 1 1,-1-1-1,1 1 1,-1 0-1,0-1 0,1 1 1,-1 0-1,0-1 1,0 1-1,0 0 1,0 0-1,0 0 1,0 0-1,0 0 0,0 0 1,-1 0-1,0-1 1,1 2-8,1 0-1,0 0-1,0 0 1,0 0-1,0 0 1,0 0-1,0 1 1,1-1-1,-1 0 1,0 0-1,0 0 0,0 0 1,0 0-1,0 0 1,0 0-1,0 0 1,0 0-1,0 0 1,0 0-1,0 0 1,0 1-1,0-1 1,0 0-1,0 0 1,-1 0-1,1 0 1,0 0-1,0 0 0,0 0 1,0 0-1,0 0 1,0 0-1,0 0 1,0 0-1,0 0 1,0 0-1,0 0 1,0 1-1,0-1 1,0 0-1,0 0 1,0 0-1,0 0 1,0 0-1,-1 0 0,1 0 1,0 0-1,0 0 1,0 0-1,0 0 1,0 0-1,0 0 1,0 0-1,0 0 1,0 0-1,0 0 1,0 0-1,0 0 1,-1 0-1,1 0 1,0 0-1,0 0 0,0 0 1,0 0-1,0 0 1,0 0-1,0-1 1,0 1-1,-2 14 77,0 21-1,4-20 96,17 81 43,-13-75-174,35 81 19,-30-83-28,50 63-7,-59-80-38,-1 0 0,1-1 0,0 1 0,0 0 0,3 2 0,74 45-134,-62-43-172,-11-4 212,8 2-28,-1-1-1,1 0 0,0-1 1,0-1-1,23 0 0,-15-3-187,38-8 0,-59 10 281,0-1-1,0 1 1,0 0 0,0-1-1,1 1 1,-1-1-1,0 1 1,0-1-1,-1 1 1,1-1 0,0 0-1,1 0 1,13-13-241,-1-1 0,13-17 0,-26 31 190,0-1-1,0 0 1,0 1-1,0-1 0,0 0 1,-1 1-1,1-1 1,-1 0-1,1 0 0,0-3 1,15-74-923,-5-18 602,-9 53-641,0-78 1,-6-12 779,2 79-46,-2-84 0,-4-62-1524,-5-112-7056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12016,'-3'17'1814,"0"32"1,3-43-1564,1 16 1340,7 84 101,-6-78-792,16 154 270,-12-133-722,13 103 4,4 19-304,-12-102 140,42 271 65,-42-278-338,33 207-45,-36-226-230,25 109-222,-24-110-2732,11 49-7079,-46-212 7763</inkml:trace>
  <inkml:trace contextRef="#ctx0" brushRef="#br0" timeOffset="1">1133 666 16048,'-54'0'341,"53"0"-227,0 0 0,0 0-1,-1 0 1,1 0 0,0 0 0,0 1 0,0-1 0,0 0 0,0 1-1,0-1 1,0 1 0,0-1 0,0 1 0,-1 0 0,-114 72 2168,110-69-1902,0 0 0,-13 6 0,-184 87 1126,194-93-1277,-1 0-1,-16 5 1,-203 50 543,185-50-1030,-144 12-213,158-19-354,-37 2-119,15-1-1880,-4 0-7547,130-7 7789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0 471 15776,'0'0'1577,"7"0"-259,2-2-1116,-5 2-29,0-1 1,1 1-1,-1 0 0,1 0 0,6 1 1,152 8 1354,-136-7-1670,0-2 0,28-3 1,-36 2 88,3-2-207,90-21-97,-110 23 329,1 1 0,-1-1 0,0 0-1,0 0 1,0 0 0,0 0 0,3-2 0,17-13-127,37-34 0,-58 49 140,0 0-1,0 0 0,0 0 1,0 0-1,-1 0 0,1 0 0,0-1 1,-1 1-1,1 0 0,0 0 1,-1 0-1,0-1 0,1-1 0,-1 3 16,4-13-73,0 1 0,1-15-1,-4 10 53,0-24 0,-1 39 21,0 0 1,0 0 0,0-1 0,-1 1-1,1 0 1,-1 0 0,1 0 0,-1 0-1,0 0 1,-1-3 0,-29-65 11,-15-3 41,44 70-21,1 0-1,-1 1 1,0-1 0,0 1-1,0-1 1,0 1 0,-4-3-1,-5-4 96,-22-14 0,25 18-98,-1 1 0,-18-7 1,26 11-22,0 0 0,0-1 0,1 1 0,-1 0 0,0 0 0,0 0 1,0 0-1,0-1 0,0 1 0,1 0 0,-1 0 0,0 1 0,0-1 0,0 0 0,0 0 1,0 0-1,1 0 0,-1 1 0,0-1 0,0 0 0,1 1 0,-2 0 0,-10 4 55,1 0-1,-21 13 0,13-5-13,-20 21 1,36-31 1,0 0 0,0 0 1,0 0-1,0 0 0,-3 5 1,-37 59 260,5 9-195,38-76-117,-1 3 34,-1 0 0,1 1 1,0-1-1,0 1 0,0-1 0,0 1 0,0 5 0,-8 81 240,11 8-174,-2-98-100,0 7 57,1 1 0,0-1 0,2 9 0,19 74 175,10-1-134,-30-83-11,1 1 1,7 11-1,-10-18-87,40 65 265,-32-55-254,-1 0-1,2 0 1,-1-1 0,18 14-1,-18-17-7,1-1-1,-1 0 0,1 0 0,1-1 0,-1 0 1,13 3-1,-4-2-41,30 4 0,-44-9-14,-1 1 1,1-1 0,-1 0 0,1 0 0,6-1-1,-10 1 53,18-2-156,28-6-1,-28 2 59,25-11 0,-40 16 24,-1 0 0,0 0 0,0-1 0,1 1 0,-1 0 0,0-1-1,0 0 1,3-3 0,-5 5 74,16-14-333,21-26 0,11-29 167,-29 40 8,91-143-2473,-9 12-9595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0 407 14344,'5'40'883,"-2"-17"-165,13 79 1063,-11-77-906,38 117 266,-31-108-708,-7-21-328,73 185 324,-48-135-371,37 60-1,-57-107-32,-6-9-23,8 13 84,-11-19-73,-1 0 0,1 0 0,-1-1 0,1 1 0,-1 0 0,1-1-1,0 1 1,-1-1 0,1 1 0,0-1 0,0 1 0,0-1 0,-1 1 0,1-1 0,0 0-1,0 1 1,0-1 0,1 0 0,0 1 134,-2-1-125,-3-10 258,1-3-207,-5-39 82,-14-53 0,-14-46 52,24 82-127,8 35 146,-2-66 1,5 38-130,11-102 1,-4 123-26,0 0 1,3 0 0,23-60-1,-1 26-13,-31 72-47,1 0 0,-1 0-1,1 0 1,0 0 0,0 0 0,0 0 0,3-2 0,-5 5-12,52-58 98,8 7-75,-60 51-23,1-2 1,1 1 0,0 0 0,0-1 0,0 1 1,-1 0-1,1 0 0,0 0 0,1 0 0,-1 0 0,0 1 0,4-2 0,-6 2-1,18-5 5,0 1-1,21-2 1,-22 5-31,-1 1 0,1 1 0,0 0 0,0 1 0,-1 1 0,0 0 1,1 1-1,-1 1 0,-1 1 0,1 0 0,-1 1 0,0 0 0,0 2 1,15 11-1,0 3-156,52 55 1,-53-50-2854,32 28-7763,-142-130 8121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1 16855,'-62'57'290,"44"-37"1156,-113 127 490,126-142-1735,0 0-1,1 1 0,0 0 0,-6 10 1,10-16-201,-62 112 1005,2 12-744,55-113-160,0 1-1,-5 16 1,-27 100 204,7 4-288,30-131-17,-2 6-44,1 1 0,0-1 0,0 1 0,1 14 0,4 106-176,15-2 134,-19-126 86,1 5-31,0 1 1,0 0-1,1-1 1,0 1-1,0-1 1,4 8-1,50 94-182,16-6 138,-67-93 36,1-1-1,1 0 0,8 8 1,77 65-116,10-8 76,-98-69 49,0 0 1,1 0-1,-1 0 0,1-1 0,0 0 0,0 0 0,7 2 1,110 29-206,7-16 186,-129-17 49,6 1-2,-1 0 0,1-1 0,0 0 0,0 0 0,-1-1 0,12-1 0,-17 2 2,119-27-13,-3-18 16,-112 43 0,1 0 0,-1 0 0,0 0 0,0-1-1,0 1 1,0-1 0,0 0 0,5-5 0,-9 8-3,90-90 27,-9-18 37,-81 108-64,3-5 42,1 1 0,-1-1 0,0-1 0,0 1 0,-1 0-1,4-12 1,-6 17-42,36-124 294,-17-9-177,-18 126-68,-1-1 0,0 0 0,0 1 0,0-1-1,-2-8 1,-20-119 245,-19-3-173,22 87 192,19 51-313,-50-113 314,-7 8-244,57 105-70,-23-37 42,-84-113-86,89 127-450,-5-6 291,-33-39-3354,20 21-6986,84 109 7935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1 15600,'-51'21'1601,"-12"6"160,40-17-927,-41 26 1,49-27-740,-4 3 178,-84 58 49,99-68-331,1 1 1,-1-1 0,-5 7-1,-78 84-39,72-73 10,-32 75 2,47-93 38,-1-1 1,1 1 0,-1-1 0,1 1 0,-1-1-1,1 1 1,0-1 0,0 1 0,0 2 0,0 13 12,2 0 0,0-1 0,5 18 0,-7-32-8,0-1 1,1 0 0,-1 0 0,1 0-1,-1 0 1,1 0 0,-1 0-1,1 0 1,0 0 0,-1 0 0,1 0-1,0 0 1,1 1 0,17 16 44,1-1 1,24 16-1,-20-20 61,138 55 45,-124-54-50,167 58 38,-199-70-134,1 0 0,-1 0 0,0 1 0,9 5 0,163 105 72,-173-109-71,-1-1-1,1 0 0,-1 1 0,7 8 1,-11-12-13,57 66 65,-12 3-41,-43-67-17,0 1-1,-1 0 1,1 0 0,-1 0-1,0 0 1,0 0 0,1 3-1,3 12 21,4 28 0,-8-31-12,-1 31 0,0-45-9,0 0-1,0 1 1,0-1 0,-1 0-1,1 0 1,0 0-1,0 1 1,-1-1-1,1 0 1,0 0-1,-1 0 1,1 0 0,-1 0-1,0 0 1,1 0-1,-1 0 1,-1 2-1,2-3-5,-8 10 34,0 1-1,-18 16 0,16-19-29,-1 0 0,1 0 0,-1-1 0,-22 10 0,14-9-3,-1-1 0,1-1-1,-28 4 1,-40 3-96,44-9-363,-73 1 3,-12-6 247,78 0-379,-192-9-145,169 6-1766,-73-2-7077,341 15 7189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478 512 9328,'-2'-9'3234,"2"9"-3167,0-1 1,0 1 0,-1 0-1,1-1 1,0 1 0,0-1-1,0 1 1,0-1 0,0 1-1,0-1 1,0 1 0,0-1-1,0 1 1,0-1 0,0 1-1,0 0 1,0-1 0,0 1-1,1-1 1,-1 1 0,0-1-1,1-2 301,0 0 1,0 0-1,0 0 0,-1 0 0,0 0 0,1 0 1,-1 0-1,0-3 0,0 4-305,-3-3 157,-19-22 75,-48-45-1,17 19 28,-27-23 15,60 57-327,1 2-2,-74-68-426,8 10-3303,50 44-4121,82 72 5910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1205 1 15600,'-79'170'281,"71"-153"423,-6 21 0,-53 148 708,-10 35-942,42-112 472,-59 215 3,-22 104-664,19-57 87,16-51-182,6-52 187,18-76-297,33-108-163,-104 402-51,104-395-34,-30 108 4,3-15 116,33-123-40,-17 55 4,6-28 6,20-63-236,-9 30-193,7-25-6436,7-14 1388,19-60 3191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1133 0 16943,'-74'209'320,"50"-142"1282,-60 158 3,-17 44-1061,57-151 571,-68 199 3,-7 27-811,71-209 108,-181 509 13,189-529-800,-40 131 4,11-26 180,47-144-386,-17 84 1,13-25 246,26-135 327,-6 43-1060,-3 106-269,8-109-1168,-5 49-6632,13-207 6861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14968,'-4'64'1625,"-8"59"171,8-83-968,-10 98 4,-4 26-587,8-93 148,-19 111 1,-14 47-316,-5-4-78,4-43-2,27-113-12,-26 91 1,-9 13 10,10-32 3,14-44 30,19-65 116,-8 93 89,16-123-198,1 0 0,0 0 0,0 0-1,0 0 1,0 0 0,1 0 0,0 3 0,1 2 14,0 0 0,0 1 1,1-1-1,0 0 0,1 0 1,0-1-1,7 11 0,-11-17-35,1 1-1,-1 0 0,1-1 1,0 1-1,-1-1 1,1 1-1,-1-1 0,1 0 1,0 1-1,-1-1 0,1 1 1,0-1-1,-1 0 1,1 0-1,0 1 0,1-1 1,11 2 57,0 0 0,0 0 0,0-1 0,26-2 0,-17-3 160,104-38 59,-100 31-232,43-16 0,16-7-48,66-9-77,-126 38-260,83-2-181,-91 9-94,-6 0 414,0 1 0,0 1 0,14 6 0,-9-4-2440,18 6-7521,-79-28 7617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0 14616,'-44'6'256,"43"-6"-128,0 0 0,-1 0 0,1 0 0,-1 1 0,1-1 0,0 1 0,-1-1 1,1 1-1,-2 0 0,-80 47 1560,80-47-1567,0 1 0,1 0 1,-1 0-1,1 0 0,-4 3 1,-87 100 806,90-102-879,0 1 0,1 0 1,-1 1-1,-4 8 0,-35 75 198,1 13-204,40-96-47,-1-1-1,0 0 1,1 1 0,0-1 0,0 1 0,0 0 0,0 5-1,-5 94-28,11 4 20,-5-103 8,1 0 0,-1 0 0,1 0 1,0 0-1,0-1 0,3 6 0,5 17-11,14 29-1,-10-33 20,19 28-1,-31-48 5,1-1 0,0 1 0,0-1 0,0 1-1,0-1 1,0 0 0,0 0 0,4 3 0,7 5 15,1-1-1,19 11 1,-19-13 1,0-1-1,24 6 1,-36-12 2,0 1 0,0 0 0,0-1 0,0 0 0,0 1 0,1-1 0,-1 0 0,0 0 0,0 0 0,4-1 0,13-1 114,33-8 0,-27 2-85,25-11-1,-48 18-33,0 0-1,1 0 0,-1 0 1,0 0-1,0 0 1,0-1-1,0 1 1,0-1-1,0 1 1,-1-1-1,1 0 1,1-2-1,-3 4-19,21-22 127,20-29 0,15-40-42,-56 91-85,4-7 43,0 0 1,-1 0-1,4-10 0,-7 17-43,31-95 174,-9-4-104,-22 99-70,1-8 60,0 0 0,1-14 0,-1-67 120,-9 6-150,5 55-62,-15-60-126,17 87 120,1 0-1,0 1 0,0-1 1,0 0-1,-1 0 0,1 1 1,0-1-1,-1 0 0,1 1 1,0-1-1,-1 1 0,1-1 1,-1 0-1,1 1 0,-1-1 1,-1-1-52,-1 0 0,1 0 0,0 0 1,-1 0-1,1 0 0,-1 1 0,1-1 0,-1 1 1,0 0-1,0-1 0,1 1 0,-1 1 1,0-1-1,0 0 0,0 1 0,0-1 1,-5 1-1,7 0 68,1 0 0,0 0 0,-1 0 0,1 0 1,0 0-1,-1 0 0,1 0 0,0 0 0,-1 0 0,1 0 0,0 0 1,-1 1-1,1-1 0,0 0 0,-1 0 0,1 0 0,0 0 1,0 1-1,-1-1 0,1 0 0,0 0 0,0 0 0,-1 1 1,1-1-1,0 0 0,0 1 0,0-1 0,-1 0 0,1 0 0,0 1 1,0-1-1,0 0 0,0 1 0,0-1 0,0 0 0,0 1 1,0-1-1,0 0 0,0 1 0,0-1 0,0 1 0,-2 3-2350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12 15688,'-65'-11'3597,"53"11"-2651,-87 18 298,76-11-702,-40 17 3,40-14-490,-35 19 1,33-11-54,0 1 1,1 2 0,-34 36-1,54-53 3,0 0-1,1 0 0,-1 1 0,-3 6 1,-88 160 68,93-166-30,-1 0-1,1 0 1,0 0 0,-2 10-1,4-15-42,-16 78 214,11-3-140,5-75-74,0 3 16,-1-1 1,1 1-1,1-1 0,-1 1 0,0-1 0,0 0 0,1 1 0,0-1 0,0 3 1,3 8 38,1 0 0,8 15 0,-6-17-33,0 0 0,12 14 1,-18-24-11,0 0 0,0 1 0,0-1 0,0 0 0,0 0 0,0 0 0,1 0 0,-1 0 0,0 0 0,0-1 0,1 1 0,-1 0 0,3 0 0,-4-1-12,17 8 86,30 8 0,28-2-32,-75-14-54,5 1 17,-1 0 0,1-1 0,-1 0 0,1 0 0,5-1 0,74-8 88,20-16-84,-50 6-49,64-31 0,-90 37-252,90-41-166,-100 47-108,-10 5 296,-3 0 123,0 0 0,1 1 0,-1 0 0,1 0 0,-1 0 0,1 1 0,0-1 0,-1 2 0,9 0 0,-11-1 42,-1 1-1,1 0 0,0 0 1,0 0-1,3 2 0,21 8-2901,-4-2-6597,-53-21 7206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0 16048,'-27'16'282,"15"-11"1131,-72 8 467,63-8-958,-92 38 282,110-41-1138,0-1 1,0 1 0,0-1-1,1 1 1,-1 0 0,-3 2-1,-100 92 496,103-94-561,0 1 0,1 0-1,0 0 1,-1 0 0,1 1 0,-3 5 0,-43 81 6,31-50-6,-15 45-1,21-44 2,2 2-1,2-1 0,-2 53 1,8-88 4,1 0 1,0-1 0,1 11-1,11 65 21,7-6-4,-19-73-13,1 0 1,0 0 0,0 0 0,0 0 0,1 0 0,-1 0-1,2 2 1,-3-5-11,8 13 44,19 24-1,-18-28-31,0-1 1,16 13-1,-25-21-6,1 1-1,0 0 0,0-1 0,-1 1 1,1-1-1,0 1 0,0-1 0,0 1 1,0-1-1,0 0 0,0 1 0,0-1 1,-1 0-1,1 0 0,0 1 1,0-1-1,0 0 0,2 0 0,4 0 12,0 0 0,-1 0-1,1-1 1,0 1 0,7-3-1,-3-1-8,0 0 0,-1 0 0,11-7 0,-21 11-8,2-1 6,0 0 1,0 0-1,0-1 0,0 1 0,0-1 0,-1 1 0,1-1 0,0 1 0,1-4 1,13-12 25,16-24 1,-14 12-27,-1 0 0,20-50 0,16-70-1,-3-27 27,-21 47 353,-26 132-30,0 5-283,-2-1-40,3 24 124,5 89-3,-6-88-140,20 161-22,-16-155-116,32 133-135,-39-169 212,1 1 0,-1-1 1,1 0-1,-1 0 0,1 0 1,0 0-1,0 0 0,0 0 1,0 0-1,1 0 0,1 2 1,5 7-143,1 0 1,14 14 0,-15-19 107,0 1 0,1-1 0,12 6 0,-21-12 82,1 1-49,-1 0 0,1-1 0,0 1 1,0-1-1,0 0 0,0 1 1,0-1-1,0 0 0,0 1 0,0-1 1,0 0-1,0 0 0,0 0 0,0 0 1,0 0-1,0 0 0,0 0 1,-1 0-1,1 0 0,0 0 0,1-1 1,10-1-219,-1 0 0,0-1 0,16-6 0,-8 1 131,29-20 1,-22 10-152,-26 18 287,62-55-286,24-33-2148,51-46-9445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14792,'8'285'869,"22"421"2972,4-323-2293,-30-343-1133,11 159-13,-12-162-902,-1 129-272,-2-145-86,0-19 727,2 11-521,-1-12 446,1-7 121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5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638 1 14968,'-51'128'308,"39"-94"1233,-60 180 540,57-163-948,-64 246 359,63-233-832,-67 274 155,66-269-702,-69 277 9,69-281-196,-69 220-142,71-236-424,-49 179-1246,39-136 719,50-171-1653,-1-2-8386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5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12464,'64'109'277,"-47"-79"1111,85 159 468,-81-150-930,79 148 257,-83-155-828,40 93-9,-56-123-398,-1-1 0,1 1-1,0 0 1,-1-1 0,1 1-1,-1 0 1,1 3 0,-1-4 38,1 1-19,-1 0 0,0 0-1,1 0 1,-1 0 0,0 1 0,0-1 0,-1 0 0,1 0-1,0 0 1,-1 0 0,1 0 0,-1 0 0,0 0 0,0 0-1,0 0 1,0 0 0,0 0 0,-2 3 0,3-5 16,0 0 0,0 0 0,0 0 0,0 0 0,0 1 0,0-1 0,-1 0 0,1 0 0,0 0 0,0 0 0,0 0 0,0 0-1,0 0 1,-1 0 0,1 0 0,0 0 0,0 0 0,0 1 0,0-1 0,0 0 0,-1 0 0,1 0 0,0 0 0,0 0 0,0 0 0,0 0 0,0 0 0,-1 0 0,1-1 0,0 1 0,0 0 0,0 0 0,0 0 0,0 0 0,-1 0 0,1 0 0,0 0 0,0 0 0,0 0 0,0 0 0,0 0 0,-1-1 0,-4-3-135,-1 0-1,1 0 1,0-1 0,0 1 0,-8-12 0,1 3-1868,-13-10-5460,58 54 5620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290 68 14616,'-39'31'278,"24"-19"1117,-52 57 463,54-51-958,-53 87 276,53-80-694,-13 45 3,-1 24-386,9 13-94,15-68-4,0 38 1,4-55-1,1 0 1,7 33 0,-6-42-2,1-1 1,0 1-1,0-1 0,11 20 0,-11-25 0,1 0 0,-1 0 0,2-1 0,-1 0 0,1 1 0,0-2 0,11 10 0,-7-9 1,0 1-1,0-1 0,1-1 0,22 9 1,-17-9 0,0-1 0,0-1 0,26 2 0,29-3 17,-68-2-10,-1 0-1,0 0 0,1 0 0,-1 0 1,0-1-1,1 1 0,-1-1 1,0 1-1,0-1 0,3-1 0,-5 2-7,17-7 40,25-13 0,-25 9-21,20-17 0,-35 27-13,-1 0 1,0 0 0,1 0 0,-1-1-1,0 1 1,0 0 0,0-1 0,0 1-1,0 0 1,0-1 0,0 1 0,0-1-1,-1 0 1,1 1 0,0-3 0,-1 4-7,11-28 56,7-29 0,1-47-32,-17 96-23,-1-1 1,-1 1 0,1-11-1,-5-90 6,-10-7-7,6 70-5,-37-169-43,36 178-184,7 30 91,-13-41-765,-25-59-1,47 134-799,7 12 1511,-6-17-2062,6 16-5972,-33-89 6185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6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53 14432,'7'63'1745,"7"58"216,-10-94-906,26 115 349,-22-110-736,52 162 173,-40-139-638,52 104-1,-66-152-82,48 29 48,-53-36-157,0 1 0,0-1 0,0 1 0,-1-1 0,1 1 0,0-1 0,0 0 0,0 0-1,1 1 1,0-1 0,14 1 39,-1-1-1,19-1 0,-33 1-48,0 0 0,-1 0 0,1 0 0,-1 0 0,1-1 0,0 1 0,-1 0 0,1 0 0,0-1 0,-1 1 0,1 0 0,-1-1 0,1 1 1,-1 0-1,1-1 0,-1 1 0,1-1 0,-1 1 0,1-1 0,0 0 0,12-15 8,0 0 0,18-33 1,-29 46-12,-1 1 1,0-1-1,0 0 1,0 0-1,0 0 1,0 0-1,0-4 1,16-83-7,-3-17-32,-12 94-57,-1-20 0,-5-211-137,2 200 220,-15-139 6,8 123 51,9 56 130,0 8 1,0 0-151,0-2-19,0 0 0,0 0 0,0 0 0,0 0 0,0 0 0,1 0 0,-1 0-1,2 2 1,15 75 8,-12-60-70,36 84-158,-30-82-538,61 72-274,-50-66-1869,21 29-6832,-100-130 7328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0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272 920 14256,'14'45'1681,"-8"-26"-701,-1-4 672,6 31 0,-11-44-1420,-2-4 82,-26-50 358,-37-82-472,51 101-78,-26-70 3,-6-18-48,30 74 183,-53-165 100,60 176-118,-9-95 119,18 130-345,0 0 0,-1 0 0,1 1-1,0-1 1,0 0 0,0 0 0,0 0 0,1 0 0,-1 0 0,0 0 0,0 0-1,1 0 1,-1 0 0,0 0 0,1 0 0,-1 0 0,1 1 0,-1-1 0,1 0-1,0-1 1,4-6 68,1 0-1,0 1 0,11-12 1,-8 12-44,0-1 1,20-10 0,-26 16 6,0 0 0,0 1 0,0-1 0,1 1 0,3-1 0,58-17 238,8 7-213,-44 8 1,103-19-7,-88 16-258,-30 6 164,20-3-1122,-9 3-147,11 2-11940,-62-1 10708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1662 15688,'12'-62'305,"-11"50"1223,-10-36 512,8 35-1032,3-19-573,1 1 0,1 0 1,13-46-1,30-105 204,-23 53-533,26-188-111,-41 256-22,36-244-15,-24 179 3,11-91-46,-32 208 76,1 0 33,0 9-22,-1 0 1,1 0 0,-1 0-1,1 0 1,-1 0-1,1 0 1,-1 0 0,1 0-1,-1 0 1,1 0 0,-1 1-1,1-1 1,-1 0 0,0 0-1,1 1 1,-1-1 0,1 0-1,-1 0 1,0 1 0,1-1-1,-1 0 1,1 1 0,27 26 70,-22-21-56,-5-5-5,0 0 0,0 0 0,-1 1 0,1-1 0,0 0 0,0 0 0,-1 1 0,1-1 0,0 2 0,51 108 186,-39-77 68,29 80 1,6 21-186,-27-78 59,101 240 54,-96-241-66,37 68 4,13 8-106,-8-26-26,-16-38-42,-34-46-172,-8-10 86,-2-1-19,1 0 0,0-1 0,0-1 1,17 14-1,-25-22 113,1 0-30,0 0 0,0 1 0,0-1 0,0 0 0,0 0 1,0 0-1,0 0 0,0 0 0,0 0 0,1-1 0,3 2 1,-6-2 37,0 0-1,0 0 1,0 0 0,0 0 0,0 0 0,0 0 0,1 0 0,-1 0 0,0 0 0,0 0-1,0 0 1,0-1 0,0 1 0,0 0 0,1 0 0,-1 0 0,0 0 0,0 0 0,0 0 0,0 0-1,0 0 1,0 0 0,0 0 0,0 0 0,1-1 0,-1 1 0,0 0 0,0 0 0,0 0 0,0 0-1,0 0 1,0 0 0,0 0 0,0-1 0,0 1 0,0 0 0,0 0 0,1-2-72,0 0 0,0-1 0,0 1 0,0 0 1,-1-1-1,1 1 0,-1 0 0,1-4 0,3-24-2851,2 5-6613,-13 58 7185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351 1 17119,'-26'0'332,"25"0"-228,1 0 0,-1 0 0,0 0-1,0 0 1,1 0 0,-1 0 0,0 0-1,1 0 1,-1 0 0,1 1 0,-1-1-1,0 0 1,1 1 0,-1-1 0,0 1-1,-71 45 2108,55-32-1116,-67 73 247,68-69-1222,-59 61-129,70-74-324,0 0 1,0 1 0,-7 10-1,6-6 136,-11 14-116,17-24 289,0 0 0,0 0 0,0 0 0,1 0 0,-1 0 0,0 0 0,0 0 0,0 0 0,0 0 1,0 0-1,0 0 0,0 0 0,0 0 0,0 0 0,0 0 0,0 0 0,1 1 0,-1-1 0,0 0 0,0 0 0,0 0 0,0 0 0,0 0 0,0 0 0,0 0 0,0 0 0,0 0 0,0 0 0,0 0 1,0 0-1,0 0 0,0 1 0,0-1 0,0 0 0,0 0 0,0 0 0,0 0 0,0 0 0,0 0 0,0 0 0,0 0 0,0 0 0,0 0 0,0 1 0,0-1 0,0 0 0,0 0 0,0 0 1,0 0-1,0 0 0,0 0 0,0 0 0,0 0 0,0 0 0,-1 0 0,9-4-248,-1 1 162,-4 1 70,0 0 0,0 0-1,0-1 1,0 1 0,-1-1-1,1 1 1,2-4 0,60-73-2600,-6 5-9233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8.3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152 604 16759,'8'54'1864,"7"37"219,-13-75-1430,24 142 1731,-17-90-1864,2 20-414,-2 12-101,-5 4-2,-7-33 2,2-64-5,0-1 1,0 0 0,-1 1-1,-3 8 1,4-13-1,1-1 0,-1 0 0,1 0 1,-1 0-1,0 0 0,1 0 1,-1 0-1,0 0 0,0 0 0,1 0 1,-1 0-1,0-1 0,0 1 1,0 0-1,0 0 0,-2 0 0,3-1 1,-1 0-1,0 1 0,0-1 1,0 0-1,0 0 0,0 0 1,0 0-1,0 0 0,0 0 0,0 0 1,0-1-1,0 1 0,0 0 1,-1-1-1,1 1 1,1 0 0,-1 0-1,1-1 1,0 1 0,-1 0 0,1-1 0,-1 1-1,1 0 1,0-1 0,-1 1 0,1 0 0,-1-1 0,1 1-1,0 0 1,0-1 0,-1 1 0,1-2 0,-21-30 17,12 14-16,-10-29 0,-41-159-1,58 196 0,-9-39 7,-33-222 8,38 214-8,-3-80 4,4-22-10,7 114-2,7-43 0,8-7-2,-16 91 0,0 0 0,0 0 0,0 0 1,1 1-1,-1-1 0,3-5 1,-4 9 1,10-19-4,17-25 0,-16 30 0,23-24 0,-34 38 4,1-2-3,1 1 0,-1-1-1,1 1 1,-1 0 0,1 0 0,-1-1 0,1 1 0,0 0 0,0 0 0,3-1 0,-5 2 3,12-5-11,1 0 0,20-5 0,-18 7 5,1 1 0,17 0 1,-33 2 5,2 0-6,1 0 0,-1 0 0,0 0 0,1 0 1,-1 0-1,0 1 0,0-1 0,4 2 1,-6-2 5,14 4-16,0 1 0,13 6 0,-13-4 8,24 18 1,-36-24 4,-1 0 1,1 0-1,0 1 1,-1-1-1,1 1 1,-1-1-1,1 1 1,-1 0-1,2 2 1,8 12-9,13 23 0,4 27 5,-20-39-8,10 103-8,-19-107-12,0-13 4,1-1 2,-1 0 0,-1 0 1,1 0-1,-2 0 0,1-1 0,-1 1 1,0-1-1,-7 13 0,-2-3-126,-19 22-1,21-31-190,1-2 84,1-1-1,-1-1 1,0 0 0,-1 0 0,0-1 0,1 0 0,-1 0 0,0-1 0,-1-1 0,-20 3 0,30-4 65,-17 0-696,15-2 562,12-3 116,16-3-2074,10-2-8905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8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121 344 15328,'4'77'1753,"2"18"193,-5-71-1004,5 121 286,-5-111-762,6 165 101,-7-161-532,-2 144 37,1-172-50,1 16 74,-5 28-1,3-48-66,-1-7 17,-4-12 23,5 9-72,-9-23 26,5 10 32,-25-113 35,24 94 10,-11-75 0,-1-16-50,13 75 98,-18-210 53,23 252-169,1 0-1,0-18 1,8-74 66,5 9-42,-12 90-36,-1-1 0,1 1 0,0 0 0,0 0 0,0 0 0,0 0 0,0 0 0,3-4 0,6-13 70,18-26 0,-16 32-68,24-25 0,-34 37-17,0 0 1,0 0-1,0 0 0,1 0 0,-1 0 0,1 1 0,2-2 1,9-5 16,27-10 1,-26 13-12,28-5 1,-41 9-5,0 1 0,1-1 1,-1 1-1,0 0 1,0 0-1,1 0 0,-1 0 1,2 0-1,11 2 27,24 6-1,-23-3-24,21 10-1,-37-15-8,2 0 2,-1 1 0,1 0 0,-1-1 0,1 1 0,0 0 0,-1 0 0,0 0 0,1 1 0,-1-1 0,2 2 0,7 7 10,15 18 1,-16-14-9,11 19 0,-12-14 11,-4-6-6,3 20 0,-5-24-8,-2 1 0,1-1 0,-2 18 0,-1-17-4,0 0 0,0-1 0,-1 1 0,0-1 0,-1 1 0,-8 14 0,11-22-7,0-1 1,1 0-1,-1 0 1,0 0-1,1 0 0,-1 0 1,0 0-1,0 0 1,0-1-1,-2 3 1,-17 10-75,0 0 0,-23 10 1,19-14-562,-136 32-229,110-28-2160,-45 11-7545,222-57 7961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5397 430 9144,'-12'-6'70,"8"4"71,-1 0 1,1 0-1,1-1 1,-8-5-1,10 8-59,1-1 0,-1 1-1,1-1 1,-1 1 0,1-1 0,-1 0-1,1 1 1,-1-1 0,1 0 0,0 1-1,-1-1 1,1 0 0,0 1 0,-1-1-1,1 0 1,0 0 0,0 1 0,0-1-1,0-1 1,0 0 52,0 1 0,1 0 0,-1-1 0,0 1 0,1 0 0,-1 0 0,1 0 1,-1 0-1,1-1 0,0 1 0,0 0 0,-1 0 0,2-1 0,3-3 426,-4 5-503,-1-1 0,1 1 0,-1-1-1,1 1 1,-1-1 0,1 1 0,-1-1-1,1 0 1,-1 1 0,1-1 0,-1 0 0,0 1-1,0-1 1,1 0 0,-1 1 0,0-1 0,0 0-1,0 0 1,1-1 0,0-3 480,0 4-324,-4 4-83,-6 9 244,-15 11 0,23-22-370,0 0 0,0 0 0,-1-1 0,1 1 1,0-1-1,0 1 0,-1-1 0,1 0 0,0 1 0,-1-1 1,1 0-1,0 0 0,-1 0 0,1 0 0,-3 0 0,3 0 0,0 0-1,-1 0-1,1 0 1,0-1-1,0 1 0,0 0 1,0 0-1,1-1 1,-1 1-1,0 0 0,0-1 1,0 1-1,0-1 1,0 1-1,0-1 0,0 1 1,0-2-1,-3-1 4,-2 0-4,3 1-4,1 0 0,-1 0 0,0 0 0,1-1 0,-4-3-1,-42-43-42,-26-28-297,60 65 243,-23-14 4,25 18 87,-22-10-1,22 13 17,-1 1 0,1 1 1,-1 0-1,1 0 0,-15 0 0,26 3 16,-1 0 0,1 0-1,0 0 1,-1 0 0,1 0-1,-1 0 1,1 0 0,-3 1-1,-2 1 30,-4 0-12,0 1-1,0 0 1,0 0 0,0 1-1,1 1 1,-17 10 0,-50 36 88,6-7 333,55-36-440,11-5-14,1-1 1,-1 0-1,0 0 0,0 0 1,-1 0-1,-6 1 0,-1 0 1,6-1-8,-1 0 0,1-1 1,-1 0-1,-8 1 0,7-3-4,0 0 0,0 0-1,0 0 1,0-1-1,0-1 1,0 0 0,0 0-1,-7-4 1,13 6-14,1 1 0,-1-1 0,1 0 0,0 0 0,0 1 0,-1-1 1,1 0-1,-2-3 0,-61-67-195,22 17-128,6 7 306,-29-26 42,64 72-2,0 0-1,0-1 0,-1 1 0,1 0 0,-1 0 0,1 0 1,-2-1-1,-67-29 83,69 30-73,0 1 0,0 0 1,-1-1-1,1 1 0,0 0 0,0 0 1,-1-1-1,1 1 0,0 0 1,-2 1-1,-19 1 103,-39 9 0,42-3 28,-88 52 42,81-43-126,-46 31 3,60-39-60,-67 43 3,37-30-22,-78 30-1,117-50-14,-1-1-1,0 0 1,0 0 0,-6 1-1,-5 0-22,-1-1-1,0 0 0,-31-4 1,46 3 30,-1 0 1,0-1-1,1 1 1,-1-1-1,1 1 1,-1-1-1,-2-1 1,-13-8-50,1-1 0,-23-21-1,4-4-33,26 25 90,-26-31 3,-27-31 28,51 62 66,-5 1-12,-27-14 1,30 20 122,1 3-131,0 1 0,0 1 0,-21 2 0,18 3 20,-71 38 68,-14 19 370,79-49-502,-1-2-10,-34 14 4,-13-1-8,53-21-2,-33 5 1,35-8-2,0 0-1,-18-2 0,12-1-1,-1-2-1,1 0 1,-32-11-1,46 13 2,-75-27-3,66 24-2,-25-5 3,-6 0 2,26 9 2,1 0 0,0 2 0,-20 2 0,36-3 4,1 0 0,0 1 0,-1-1-1,1 1 1,0 0 0,-3 1-1,-96 47 49,77-36-28,-118 68 16,112-65 4,-123 48 14,124-54-40,28-10-19,-36 11 21,-1-2-1,-46 4 1,84-12-21,-95 4 68,-8 0-23,92-4-44,8-1-1,-1 0 1,1 1-1,-1 0 0,1-1 1,-1 1-1,-5 3 1,-54 20 16,57-22-8,0 0 0,1 1 0,-12 6 0,3-1-3,-1-1-3,-23 14 39,-48 30 13,-34 19 62,118-69-118,-145 83-24,138-77-16,-11 13 0,-1 5 32,17-18 9,-1 0 0,2 1 0,-1 0-1,-3 11 1,-6 15 5,-20 48 15,24-65 12,-45 70 11,42-71-22,-55 53 7,53-58-34,12-10 0,-9 7-17,0-1 1,-1-1 0,0 0-1,-22 8 1,28-12-17,-1 1 20,-1-1 1,1 0-1,0 0 0,0-1 1,-1 0-1,1 0 1,-9-1-1,-4-1 10,16 2 9,2 1-1,1 0 2,-1 0-1,1 0 1,1 0-1,-1 0 0,0 0 1,0 0-1,1 0 0,-1 0 1,1 0-1,-1 0 1,1 0-1,0 4 0,0-1 3,-6 42 46,-8 44 2,9-71-30,-27 82 16,24-83 2,-37 71 6,36-74-58,-77 94-95,67-86 124,18-19 145,1 6-52,0 1 1,1 0-1,2 11 0,0-3 33,1 31-1,-7 40 20,1-72-34,-7 30 4,-6 12-106,15-60-26,-7 25-26,-2 0 0,-21 44 0,-1-12-73,-15 28-150,45-83 247,0-1 0,0 0 0,0 0 0,0 1 1,0-1-1,1 0 0,-1 1 0,1-1 0,-1 5 1,1 1-1,-2 21 2,3-17 15,1 1 0,1 0 1,5 17-1,14 34 98,-15-45-115,24 81 150,-29-90-138,2 10 52,12 89 18,-14-87-74,-1 27 1,-4 6-6,2-43-1,-2 25-17,-12 54 1,14-89 16,1 0-1,-1-1 0,1 1 1,0 0-1,0 0 1,-1 0-1,1 0 1,0 0-1,1-1 1,-1 4-1,1 3 0,2 19 1,3-5 36,13 34 0,-6-17 2,-7-24-30,-3-5 3,0 0 1,2 15-1,5 24 16,-1 15-20,-2 8-1,-5-29-22,-1-15 12,3 41-230,-3-68 236,-1 1 0,1-1 0,-1 1 0,1-1 1,0 1-1,-1-1 0,1 0 0,0 1 0,0-1 1,0 0-1,0 0 0,0 1 0,2 0 0,20 16 143,-7-6-54,-8-6-75,-5-3-1,1-1 1,-1 1-1,0 0 1,5 7 0,36 44 68,-37-41-56,40 115 113,-35-76-108,-6-25-13,-1 1-16,-1 30 215,-1-54 74,13 6-20,-8-5-84,17 12-1,41 34 148,-52-38-168,95 107 192,-72-75-330,-14-11-4,18 26-429,-39-59 399,0 1 0,-1-1-1,1 1 1,0-1 0,0 0 0,0 0 0,0 0 0,0 0 0,1-1-1,-1 1 1,0 0 0,0-1 0,0 1 0,4-1 0,1 1 1,22 4 29,-28-5-15,0 0 0,0 1 0,0-1 0,0 0 0,0 1 0,0-1 0,0 0 0,1 1-1,-1-1 1,1 2 0,77 46 155,-61-35-58,71 68 28,-71-64-128,68 67 8,-39-38 4,-12-9-48,1-4-20,-35-32 28,1 0 1,0 1 0,0-1-1,0 0 1,0 0 0,0 0-1,0 0 1,0 0-1,1-1 1,-1 1 0,4 0-1,-3-1 10,3 0 3,37-11 3,-32 9 26,63-1 52,-72 3-49,-1 0-1,1 0 1,0 0-1,0 0 1,-1 0-1,1 0 0,0 1 1,2 0-1,98 35 255,-81-26-206,33 19 1,10 10-58,-5 1-11,-6-1-4,30 23-57,-48-35-13,-34-27 66,-1 0 0,0 1 0,0-1 1,0 0-1,1 0 0,-1 0 0,0 1 0,0-1 0,1 0 1,-1 0-1,0 0 0,0 0 0,1 0 0,-1 0 0,0 0 1,1 0-1,-1 0 0,0 0 0,0 0 0,1 0 0,-1 0 0,1 0 1,3 0-9,1-1 1,0 0-1,0 0 1,-1-1-1,1 0 1,-1 1 0,1-1-1,-1-1 1,0 1-1,0-1 1,6-4-1,12-10 7,-6 9 6,-1 1 0,19-5 0,-24 9 10,-9 2-4,1 1 1,0-1 0,-1 1-1,1-1 1,-1 1 0,1 0-1,0 0 1,-1 0 0,3 0-1,27-1 35,0 2 0,0 1-1,58 12 1,55 25 60,-118-32-93,48 20-1,-64-23-11,11 2-23,95 13-22,-113-18 29,0-1 1,0 0-1,1 0 1,-1 0-1,5-1 1,109-23-127,-93 14 30,116-63-27,-111 58 114,104-49-6,-129 62 32,0 0 0,0 0 0,0 1 0,7-2 0,64-13-1,-52 13 2,1 0 0,23 1 0,-12 5 1,0 1 0,-1 1 0,45 14 0,-71-17 6,0 1 0,9 3-1,135 71 21,-124-60-12,101 73 10,-107-75-12,-9-6-8,3 1-8,0 0 0,0-1 0,1-1 0,29 11 0,-44-19 2,0 0 0,0 1 0,0-1 0,0 0 1,0 0-1,0 0 0,0 0 0,0-1 1,0 1-1,0 0 0,0-1 0,-1 0 0,1 1 1,0-1-1,0 0 0,0 0 0,-1 0 1,1 0-1,0 0 0,-1 0 0,1-1 0,1-1 1,1-1-11,0 0 1,-1-1 0,1 0 0,4-9 0,-6 11-9,10-18-143,-2 0 1,0-1 0,6-23-1,-12 33 112,5-12-204,36-98-63,-36 100 252,15-29 3,-17 35 56,17-25 0,-15 31 9,1-1-1,0 1 1,0 0-1,1 1 1,19-13-1,-29 21 2,0 1 1,0-1-1,0 0 0,0 1 1,0-1-1,0 1 0,0-1 1,0 1-1,1 0 0,-1-1 0,0 1 1,0 0-1,0 0 0,0 0 1,1 0-1,1 0 0,63 0 70,10 9-36,-76-9-38,5 1 31,0-1-1,1 2 0,8 2 1,126 53 131,-117-45-100,68 43 96,-48-29-91,-43-26-70,0 0 1,1 0-1,-1 0 1,0 0-1,1 1 0,-1-1 1,0 0-1,0 0 0,1 0 1,-1 0-1,0 0 1,1 0-1,-1 0 0,0 0 1,1 0-1,-1 0 1,0 0-1,1 0 0,-1 0 1,0 0-1,0 0 0,1 0 1,-1 0-1,1 0 1,4-2-12,0 0 0,1 0 1,-1 0-1,0-1 0,0 0 1,-1 1-1,8-7 0,-3-2-166,39-71-40,-38 63 200,37-88-5,-38 86 18,39-66 22,-36 72 98,56-46 61,-53 52 12,-8 5-125,5-2-4,1 0 0,0 0-1,0 1 1,1 1 0,16-3 0,104-13 375,-124 19-425,-1-1 1,12-3-1,-7 0-9,0-2 0,0 0-1,22-14 1,-35 20-1,0 1-1,0-1 1,0 0 0,0 0-1,0 1 1,0-1 0,-1 0-1,1 0 1,0 0 0,0 0-1,-1 0 1,1 0 0,0-2-1,53-105-106,-45 80-162,33-142-59,-35 136 286,20-109-9,-22 120 36,9-19 3,-11 35 15,1-1-1,-1 1 1,6-8 0,-2 6 6,1-1 1,0 1 0,18-15-1,-15 16 94,114-45 187,-114 47-292,8-11-7,19-21 1,-37 37-4,1-1 0,-1 0 0,0 0 0,0 1 0,1-1 0,0-3 0,36-97-153,-37 97 121,0 1 0,0-1 1,0 1-1,-1-7 0,7-177-249,-7 146 216,-9-166-24,7 169 64,-2-44 0,1 0 32,2 1 22,3 73 52,0 2-40,1 0 0,-1 1 0,2-1-1,-1 1 1,1 0 0,0 0-1,0 0 1,0 0 0,8-6 0,-7 6-18,19-36 5,-23 41-14,-1 0 1,0 0-1,1 0 1,-1 0-1,0 1 1,1-1-1,-1 0 1,0 0-1,0 0 1,0 0-1,0 0 1,0-1-1,3-89-20,-5 69-46,-24-105-49,17 95-64,-48-176-38,46 165 204,-39-161-3,42 168 12,-16-108 18,22 123 60,3 5-30,0 0-1,3-16 0,-1 23 151,0 5-160,0-1 0,0 1 0,1 1 0,-1-1-1,1 0 1,0 1 0,0 0 0,0 0 0,5-3-1,30-22 67,-31 20-86,27-57 1,-29 47-28,9-86-32,-14 80-106,-1-101-46,-2 99 98,-4-38 0,-5-14 80,-8-83 23,17 136 12,1 10-63,-6-99 933,5 111-812,-19-17 0,-4-1 88,-47-43-7,54 49-132,-31-29 3,-19-17-18,-93-97-41,157 154-6,0 0 0,-1 0 0,1 0 0,-10-6 0,-57-34-160,2 9 43,28 12-2907,-43-25-7432,196 112 7902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14344,'-21'30'1601,"-22"33"1101,-35 61-470,68-109-2155,4-6-60,0 0 1,-5 10 0,-27 58 32,33-62 50,-8 56 40,13-69-130,0-1 0,0 0 0,0 1 0,0-1 0,0 0 0,0 1 0,0-1 0,1 0 0,-1 2 0,7 17 60,16 35 0,-23-53-57,1 0 0,0-1-1,0 1 1,0-1 0,0 1-1,1-1 1,1 3 0,12 11 26,2-1-1,-1 0 1,1-1 0,1-1 0,36 18 0,48 18 152,-101-48-185,1 2 10,1-1 0,-1 0 1,1 0-1,0 0 0,0 0 0,-1-1 1,1 1-1,0-1 0,0 1 0,0-1 1,4 0-1,62-12 168,-62 11-179,-1 0 19,0 0 1,-1-1-1,1 1 0,0-1 0,6-3 0,0-1-2,33-15-5,76-41-721,-112 56 646,16-6-1028,-7 7-223,0-1-1,32-3 0,-16 3-10216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8 12104,'-14'-3'901,"0"1"1,0 1-1,0 0 1,0 1-1,-28 3 1,34-2-642,0 0 0,-1 1 1,1 0-1,-12 5 0,12-4-189,-3 2 115,-41 32 73,51-37-242,0 1 1,0 0-1,0 0 0,0 0 1,0-1-1,1 1 0,-1 0 1,0 0-1,0 2 0,-32 60 202,29-49-164,-3 68 29,8-66-16,14 51 38,-10-55-4,-2-6-65,0 0-14,0-1-1,0 1 1,1 0-1,0-1 1,0 0-1,1 1 1,-1-2-1,9 7 1,-1-2 53,21 11 0,-32-19-68,-1-1 1,1 0-1,-1 0 0,1 1 1,-1-1-1,1 0 1,-1 0-1,1 0 0,-1 0 1,1 0-1,-1 0 1,1 0-1,-1 0 0,0 0 1,1 0-1,-1 0 1,1 0-1,-1 0 0,2 0 1,6-2 11,1 0 1,0-1-1,-1 0 1,0-1-1,1 1 1,-1-2-1,-1 1 1,1-1-1,-1 0 1,1 0-1,-1-1 1,-1 0-1,1-1 1,-1 1-1,-1-1 1,1 0-1,-1-1 1,7-12-1,-8 13-6,-2 2 3,0-1 0,0 1 0,0 0 0,2-9 0,4-21 55,1-7-58,-2-29-34,-6 67-12,-1-1 0,0 1 0,-1-1 0,1 1 0,-1-1 0,-2-8 0,2 6-34,0 6 35,1 0 0,0 0 0,-1 1 0,1-1 0,-1 0 0,1 1 0,-1-1 0,1 0 0,-1 1 0,1-1 1,-1 0-1,1 1 0,-1-1 0,0 1 0,1-1 0,-1 1 0,0-1 0,0 1 0,0 0 0,1-1 0,-1 1 0,0 0 1,0 0-1,0 0 0,1-1 0,-1 1 0,-1 0 0,2 0-9,-1 0-20,0 0 0,0 0 0,0 0 0,0 0-1,0 0 1,0 0 0,0 1 0,0-1 0,0 0-1,0 0 1,0 1 0,0-1 0,0 1-1,1-1 1,-1 1 0,0-1 0,0 1 0,0-1-1,1 1 1,-2 1 0,-12 7-2965,0-1-5361,33-18 6326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13176,'30'53'1256,"-24"-41"-803,44 86 1793,-31-48-1698,-8-20-201,-3 0-276,2 9-38,-13-43 263,3 3-280,-1 0 1,1 1-1,-1-1 0,1 0 0,0 0 1,-1 1-1,1-1 0,0 0 1,0 0-1,-1 0 0,1 0 0,0 1 1,0-1-1,0 0 0,0 0 1,0 0-1,0 0 0,0-1 0,0-57 326,0 54-300,0 0 1,0 0-1,1 0 1,-1 0-1,3-9 1,1 0-5,5-30 46,-4 27 191,15-35 111,26-50 0,-44 98-280,0 0 1,1 1 0,-1-1-1,1 1 1,5-6 0,-1 1-39,-6 8-64,-1 0 0,0 0 0,0 0 0,0-1 0,0 1 0,0 0 0,0 0 0,0 0 1,0 0-1,1 0 0,-1 0 0,0 0 0,0 0 0,0-1 0,0 1 0,0 0 0,1 0 0,-1 0 1,0 0-1,0 0 0,0 0 0,0 0 0,0 0 0,1 0 0,-1 0 0,0 0 0,0 0 0,0 0 1,0 0-1,1 0 0,-1 0 0,0 0 0,0 0 0,0 0 0,0 0 0,0 1 0,1-1 0,-1 0 0,0 0 1,0 0-1,6 2 38,0 1 0,0 0 0,-1 0 1,0 0-1,1 1 0,-1 0 0,0 0 0,6 7 1,30 35 71,-41-46-115,12 15 3,14 22-1,-8-9-579,-7-10 347,43 61-4887,-40-61-3362,-32-43 6374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13984,'22'59'1520,"7"11"183,-19-45-740,8 30-1,6 17-335,0-9-193,9 17-348,47 92-150,-68-144-254,-5-14 101,36 75-1144,-38-79 750,4 8-466,1-2 1,19 28-1,-12-21-8729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13720,'-41'15'826,"14"-6"60,-59 18 1007,39-14-307,31-10-1352,-36 8-52,-51 5-2998,174-22 566,-4 0-7403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58 15864,'-48'14'301,"47"-14"-164,0 0 0,0 0 0,0 1 0,0-1 0,0 0 0,0 1 0,0-1 1,0 1-1,0-1 0,0 2 0,-55 40 1880,45-31-1004,-39 58 317,41-54-764,-24 59 116,29-59-676,-6 60 4,10-61-2,12 49 8,-11-61-15,-1 1 1,1-1 0,0 1-1,0-1 1,0 0 0,0 0 0,0 1-1,0-1 1,4 4 0,-1 0 1,-2-4-3,0 1 0,0-1 1,0 0-1,0 1 1,1-1-1,3 3 0,-4-4 0,1 1 0,-1-1 0,1 0 0,-1 0 0,1 0 0,0 0 0,4 1 0,-4-1 0,-1-1 0,1 0 0,-1 0 0,1 0 0,0 0 0,-1 0 0,1 0 0,-1-1 0,5-1 0,-4 1 0,-1 0 0,1 0 0,-1-1 0,0 1 0,1-1 0,-1 0 0,0 1 0,0-1 0,0 0 0,2-4 0,12-19-2,-14 23 2,4-12-14,1-13 5,4-41 0,-7-36-19,-5 60 50,-1-42 260,2 49-6,0 37-275,0 0 1,0 0 0,0 0 0,0 0-1,0 0 1,0 0 0,0 0 0,0 0-1,0 0 1,0 0 0,0 0 0,0 0-1,0 0 1,1 0 0,-1 0 0,0 0-1,0 0 1,0 0 0,0 0-1,0 0 1,0 0 0,0 0 0,0 0-1,0 0 1,0 0 0,0 0 0,0-1-1,0 1 1,0 0 0,0 0 0,0 0-1,0 0 1,0 0 0,0 0 0,0 0-1,0 0 1,0 0 0,1 0 0,2 5 16,1 0 0,0 0 0,-1 0 0,3 8 0,6 10 146,26 54 15,-33-65-133,12 18 1,-9-16-33,20 32-4,17 20-70,-44-64 2,1 1 0,-1-1 0,1 0 0,0 0 0,0 0 0,0 0 0,0 0 0,4 3 0,1 0-20,12 11-191,-12-12-776,2-1 576,1-1 1,15 2-1,-15-5-309,6-6 286,25-14 0,-24 11-1978,18-8-6587,-81 42 6807</inkml:trace>
  <inkml:trace contextRef="#ctx0" brushRef="#br0" timeOffset="1">644 0 14168,'13'59'1713,"7"27"191,-14-67-976,33 76 242,-30-77-908,66 104-1044,-55-97 530,-20-24 189,1-1 0,-1 1-1,1-1 1,-1 1 0,1-1-1,0 1 1,-1-1 0,1 1-1,-1-1 1,1 1 0,1 0-1,2 0-30,0 1 0,-1-1 0,1 1-1,0-1 1,0-1 0,0 1 0,0-1-1,1 1 1,3-1 0,-8 0 90,0 0 0,0 0 0,1 0 1,-1 0-1,0 0 0,0 0 0,1 0 0,-1 0 1,0 0-1,0 0 0,1-1 0,-1 1 0,0 0 1,0 0-1,0 0 0,1 0 0,-1 0 0,0 0 1,0-1-1,0 1 0,1 0 0,-1 0 0,0 0 1,0 0-1,0-1 0,0 1 0,0 0 0,1 0 1,-1-1-1,0 1 0,0 0 0,0 0 0,0 0 1,0-1-1,0 1 0,0 0 0,0 0 0,0-1 1,0 1-1,3-14-167,0 1 0,-1-1 0,0-15 0,0 2-1370,10-63-8699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13808,'0'0'0,"11"14"0,6 8 784,-6-7 0,-3-4-784,7 5-632,2 0 768,15 17-10776,-64-66 10640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15688,'11'50'716,"-1"-14"223,11 59 905,-8-37 43,-2-8-1104,-9-42-536,0-1-157,-1-1-1,1 1 1,-1-1-1,0 9 0,-3-10-13,-1-4-54,0-8 10,-4-26 0,-7-67 1,7-28 4,7 98 7,5-47 1,-3 65-38,4-32 68,-3 30-63,0 2-2,5-22 103,6-4 24,-14 37-135,0 1 0,0 0 1,1 0-1,-1 0 0,0 0 0,0 0 0,0-1 1,0 1-1,0 0 0,0 0 0,0 0 0,0 0 1,0 0-1,1 0 0,-1-1 0,0 1 0,0 0 1,0 0-1,0 0 0,0 0 0,1 0 0,-1 0 1,0 0-1,0 0 0,0 0 0,0 0 0,1 0 1,-1 0-1,0 0 0,0 0 0,0 0 0,0 0 1,1 0-1,-1 0 0,0 0 0,0 0 0,0 0 1,0 0-1,1 0 0,-1 0 0,0 0 0,0 0 1,7 2 18,0 1 1,0-1 0,-1 1 0,1 0 0,8 6-1,-13-8-14,-1-1 0,0 1-1,1 0 1,-1 0 0,0 0-1,0 1 1,0-1 0,1 2-1,63 88 72,-51-70-52,58 93-18,-59-93-128,5 8-5,30 47-613,-7-13-3199,-21-32-6145,-47-72 7597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13536,'0'0'3785,"4"3"-3007,3 2-459,5 5 253,33 12-283,23 3-282,-53-22 28,71 10 13,-68-13-42,71-11 6,-74 6 10,3-5 0,27-19 1,-44 28-17,0 1 0,-1-1 0,1 0 1,0 1-1,0-1 0,-1 0 0,1 1 0,-1-1 0,1 0 0,0 0 0,0-1 0,3-7 21,-1 0-1,0 0 1,0 0-1,2-16 0,-5 24-7,0 0-1,0 0 1,0 0-1,0 0 1,0 0-1,0 0 1,0 0-1,0 0 0,-1 0 1,1 1-1,-1-3 1,-3-9 62,-2 0 0,1 0 0,-10-12 0,5 13 185,-6 0-142,0 0 0,-19-7 0,21 13 138,-1 3-138,0 2 0,-19 0 0,33 0-105,0 0 0,1 0 0,-1 0 0,0 0 0,0 0 1,0 1-1,1-1 0,-1 0 0,0 0 0,1 1 0,-1-1 0,0 1 1,0 0-1,-7 5 53,0 0 0,1 0 0,-1 1 1,-8 13-1,15-19-53,0 0 1,0 0-1,0 0 0,1 0 0,-1 1 1,0-1-1,1 0 0,-1 3 0,-19 81 236,18-66-22,10 81 65,-4-80-212,24 65 16,-27-84-104,-1 1 1,1 0-1,-1-1 1,1 0-1,0 1 1,0-1-1,0 1 1,1 1-1,12 12-29,0-1 0,18 14 0,-31-27-12,0 0 0,0 0 0,1-1 0,-1 1 0,0 0 0,1-1 0,-1 1 0,3 0 0,16 5-235,36 4-1,-55-10 237,0 0-1,0 0 1,1 0 0,-1 0-1,0 0 1,0 0 0,1 0 0,-1 0-1,0-1 1,2 1 0,10-5-139,1-1 0,-1 0 1,16-11-1,-27 16 87,-1 0 0,0 0 0,0 0 0,1 0 0,-1 0 0,0 0 0,0 0-1,1-3 1,49-79-968,-39 59 699,13-41 0,-10 25-1651,24-60-9159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12640,'1'9'313,"0"1"0,0-1 0,1 1 0,0-1 0,1 0 0,6 13 0,-4-8 162,9 29 1143,9 33-535,-13-40-536,19 83 538,-23-86-670,-6-32-401,0-1-1,0 0 1,0 0-1,0 0 1,0 1-1,0-1 1,0 0-1,0 0 1,0 0-1,0 1 1,0-1-1,0 0 1,0 0-1,0 0 1,0 0-1,0 1 1,0-1-1,-1 0 1,1 0-1,0 0 1,0 0-1,0 1 1,0-1-1,0 0 1,0 0 0,0 0-1,-1 0 1,1 0-1,0 1 1,0-1-1,0 0 1,0 0-1,0 0 1,-1 0-1,1 0 1,0 0-1,0 0 1,0 0-1,0 0 1,-1 0-1,1 1 1,0-1-1,-1-1 1,1 1-1,-1 0 0,1 0 1,-1 0-1,1 0 0,0 0 1,-1-1-1,1 1 0,-1 0 1,1 0-1,0-1 0,-1 1 1,1 0-1,0-1 0,-1 1 1,1 0-1,0-1 0,-1 1 1,1-1-1,0 1 0,-1-1 1,-19-45 310,16 32-98,-15-76 97,17 70-70,3-82 102,2 82-100,29-75 101,-31 93-334,0 1 1,-1-1 0,1 1-1,0-1 1,0 1 0,0-1-1,0 1 1,0-1 0,2-1-1,17-17 120,35-25-1,-53 43-133,0 1 0,0 0-1,0 0 1,1-1 0,-1 1 0,3 0 0,96-28 37,-66 23-322,38-3 1,-46 7-482,1 1 170,34-2-2550,-20 0-6899,-98 7 7537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9:47.2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529.39331"/>
      <inkml:brushProperty name="anchorY" value="-32.86105"/>
      <inkml:brushProperty name="scaleFactor" value="0.5"/>
    </inkml:brush>
  </inkml:definitions>
  <inkml:trace contextRef="#ctx0" brushRef="#br0">1 0 9688,'0'0'0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0:59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48 1 15864,'4'2'0,"10"7"0,2 2 1855,-2-2-1855,-3-1 1856,-7-4-1856,-6-2 1360,-1-2-1360,-4-2 1360,-5 1-1360,0-1 800,2 1-800,1 4 808,0 10-808,3 2 120,1-2-120,2 7 120,0 9-120,2 1 168,0-6-168,1 6 168,1 11-168,-1-2 8,1-7-8,0 9 8,-1 19-8,1 0-208,0-11 208,-1 4-200,-2 9 200,-1-6-528,0-3 0,-3-2 528,1-10-1168,1-13 1168,-2 8-15495,4-21 15495,1-13-6368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0.4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1 143 15240,'0'0'0,"0"0"0,1 0 0,-1 0 1695,1 0 9,0 0-1704,-1-1 1072,1 1-1072,-1-1 1072,0 0-1072,0-1 536,0 0-536,0 1 544,0-1-544,0 1 40,0 0-40,2 0 40,0-1-40,0 0 256,1 0-256,0 0 256,1-2-256,1 0 208,-2 1-208,2-1 208,1-1-208,1 0 320,-2 0-320,0 1 320,3-2-320,0 0 264,-2 2-264,2-2 264,4-1-264,0 0 112,-2 1-112,2-1 120,6 0-120,0-1 104,-4 3-104,3 0 104,6-1-104,-1 2 32,-5 1-32,4 3 32,6 3-32,-2 1 24,-4 0-24,2 3 24,7 8-24,-3 0 8,-5-2-8,2 5 16,4 10-16,-3 0-8,-5-5 8,0 5-8,2 9 8,-3-2 0,-4-6 0,-2 2 0,-2 9 0,-2-4 48,-3-6-48,-4 4 56,-7 15-56,-1-2 272,-1-9-272,-4 3 272,-8 7-272,-1-6 224,3-9-224,-3-3 224,-3-1-224,1-6 120,4-8-120,1-1 128,-4-1-128,2-3 48,4-3-48,0-1 48,-2-1-48,2-1 72,4-2-72,0 1 72,0-1-72,1 0 0,4-1 0,-1 1 8,0 1-8,0-1 0,2 1 0,0 0 0,0 2 0,0 0-248,1 0 248,0 0-248,-2 1 248,1 0-424,1-1 424,-1 0-416,1 2 416,-1-1-744,2-1 744,0 1-736,-1 1 736,1 1-1144,1-2 1144,1 0-1144,0 2 1144,2-1-320,-1-2 320,1 1-312,1 0 312,2 2-14783,0-1 9111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5.36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153 0 16224,'0'0'0,"-1"3"0,-1 1 1799,-1 2 9,0 3-1808,0 1 1320,1-2-1320,0 3 1328,0 7-1328,0 6 832,0 8-832,0 8 840,0 6-840,1-4 184,0-10-184,1 4 192,-1 9-192,1-2 144,0-8-144,0 10 152,0 24-152,1 0 40,0-12-40,-2 6 40,-1 13-40,-2-7 8,1-15-8,-2-1 8,-4 2-8,0-7-48,2-13 48,-2-4-40,-1-5 40,1-6-592,1-7 592,0-3-592,-2-3 592,1-3-848,3-2 848,-4 1-16263,5-2 16263,4-2-6536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5.9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0 182 14256,'0'0'0,"0"0"0,0 0 0,0 0 1904,0 0-1904,0 0 1911,0 0-1911,0 0 1376,0 0-1376,0 0 1384,0 0-1384,0 0 840,0 0-840,0 0 848,0 0-848,0 0 256,0 0-256,0 0 256,2-4-256,-1-1 120,1 0-120,0-2 120,3-4-120,0 0 88,0 2-88,2-1 88,4-3-88,-1 0 136,-1 4-136,4-1 136,6-2-136,0 1 64,-3 2-64,3 1 64,7-1-64,-1 2 72,-4 2-72,1 0 72,6 1-72,-3 1 64,-5 2-64,2 1 64,4 4-64,-2 1 24,-5 0-24,2 5 32,3 10-32,-2 1 16,-4-3-16,0 6 16,5 12-16,-3-1 0,-4-6 0,0 8 0,5 17 0,-3-1 0,-3-9 0,-2 6 0,-2 13 0,-3-6 24,-2-11-24,-5 1 32,-6 5-32,-3-7 160,1-11-160,-4-3 160,-5-2-160,-1-6 120,4-7-120,-4-2 120,-7 0-120,2-2 216,3-4-216,-1 1 216,-7-1-216,2 0 0,5-3 0,0 0 0,-3 0 0,3-1-464,4-1 464,2 0-456,-1 0 456,3-2-1000,3 1 1000,-3 0-16663,6-2 16663,5 0-6672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6.6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380 174 13896,'0'0'0,"0"0"0,0 0 0,0 0 1688,0 0-1688,0 0 1687,-4-5-1687,-1-2 1232,0 1-1232,-3-3 1232,-3-2-1232,-1 0 824,3 2-824,-2 0 832,-4-1-832,0 2 328,4 1-328,-2 1 336,-4 1-336,2 1 216,3 2-216,-1 0 216,-4 1-216,1 2 216,4-1-216,-2 1 216,-4 2-216,2 0 112,3 0-112,0 1 120,-2 3-120,1 0 280,4-2-280,0 2 288,0 3-288,3 0 88,1-2-88,1 3 88,2 5-88,0 0 96,2-3-96,2 3 104,2 5-104,1-2 8,0-3-8,2 2 8,3 3-8,0-1 8,-1-4-8,0-1 8,3 2-8,-1-3 24,-3-3-24,1-1 24,1-1-24,-1-2 224,-1-1-224,-1-2 224,0 0-224,0-2 144,-2 0-144,1-5 152,2-7-152,1-2 224,-2 1-224,1-5 224,0-8-224,0 0 56,-2 4-56,0-2 56,0-3-56,-1 2 8,-1 6-8,-1-1 16,0-1-16,0 3 0,-1 4 0,0 0 0,-2-1 0,0 2 0,-1 3 0,0-1 0,-2-1 0,-1 2-288,2 1 288,-1 0-280,-1-1 280,0 1-688,2 2 688,0 0-688,1-1 688,0 1-936,1 2 936,5-2-928,8-1 928,2 0-320,-1 1 320,6 1-320,8 0 320,19-1-15231,0 1 9407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0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360 9 15064,'0'0'0,"-2"-1"0,-5 1 0,-1-1 1855,1 0-1855,-3 0 1856,-2 0-1856,0-1 1320,3 1-1320,-2 1 1328,-4 0-1328,1 1 696,3 0-696,-2 1 696,-3 3-696,1 0 104,3-1-104,-1 2 104,-4 5-104,1 1 144,4-3-144,-2 5 152,-3 6-152,2 1 192,3-4-192,0 4 200,0 7-200,1-1 296,3-4-296,1 1 304,0 4-304,2-1 248,0-7-248,3 1 248,1 2-248,2-2 264,1-5-264,1-1 264,5 2-264,1-3 304,-2-3-304,3-1 304,5 0-304,0-1 264,-2-3-264,1-1 264,6-1-264,-2-1 176,-3-1-176,1-1 184,5-1-184,-2-1 88,-4 0-88,1-1 88,2-1-88,-2 1-8,-4 0 8,0-1 0,0 0 0,-2 0-400,-2 1 400,-1 0-392,1-1 392,-2 2-896,-1-1 896,2 0-896,3-3 896,-1 0-816,-1 1 816,4-2-816,5-5 816,0 0-272,-3 2 272,7-5-16135,-11 8 16135,-7 4-6376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4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14704,'0'0'0,"0"3"0,1 4 0,1 6 1680,0 3-1680,1 3 1687,0 1-1687,-1-2 1088,0-5-1088,0 1 1088,3 3-1088,-1 0 624,-1-4-624,2 4 632,3 7-632,-1-1 184,-1-3-184,1 3 192,3 10-192,2 10 264,1 9-264,1 7 264,-3 4-264,-1-9 96,-4-13-96,-1-3 104,0 4-104,-2-5 104,0-9-104,-1 3 104,0 7-104,-1-2 72,0-8-72,-1 4 80,1 7-80,0-3 24,0-8-24,0 2 32,0 3-32,-1-4-48,1-6 48,-1-1-48,2 1 48,-1-4-504,1-4 504,-1-1-504,2 2 504,-1-3-960,0-2 960,0 0-960,3 3 960,-1 0-1016,0-4 1016,3 6-13263,-4-8 13263,-3-7-5720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93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332 0 15328,'0'0'1663,"0"0"1,0 0-1664,0 0 1200,0 0 8,0 0-1208,0 0 520,0 0-520,0 0 520,-5 6-520,-1 1 0,0 0 0,-3 4 0,-7 5 0,-1 0 16,3-2-16,-3 0 16,-6 2-16,2-1 8,3-4-8,-1 0 16,-3 2-16,1-2 32,5-3-32,0 1 40,0-1-40,1-1 48,4-2-48,1 0 56,0-1-56,2 0 256,2-1-256,1 1 264,3 2-264,0-1 72,2 0-72,2 1 72,4 3-72,1 0 160,0-2-160,2 3 160,6 4-160,0 0 64,-3-2-64,3 3 72,4 5-72,0 0 128,-5-4-128,2 4 136,4 8-136,-3 0 112,-3-6-112,-1 4 120,2 7-120,-2-1 72,-4-6-72,0 0 72,1 4-72,-2-4 8,-3-7-8,1 0 8,0 0-8,-2-4-128,0-3 128,-1-3-120,0 0 120,0-4-648,-2-1 648,1-6-640,1-8 640,0-4-824,0 1 824,1-8-15471,-2 11 15471,-1 6-6280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8.51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0 351 14968,'0'0'0,"5"-2"1759,1 0-1759,0-1 1760,1 0-688,-2 0-1072,-1 1 1072,0 0-1072,-2 1 408,0 0-408,1 1 416,4 0-416,0 1-144,0 0 144,3 0-144,6 1 144,1 0-40,-4 0 40,5 0-40,6 1 40,-1-1 0,-3 1 0,1-1 0,5 1 0,-2-1 184,-5 0-184,0-1 192,1 0-192,-3-1 312,-4 0-312,0-4 320,1-5-320,-1-1 184,-3 1-184,-1-5 192,-2-6-192,-1-1 288,-2 4-288,-1-4 288,-5-7-288,-1 1 104,0 5-104,-3-1 104,-4-2-104,-1 2 160,2 6-160,-2 0 160,-4 1-160,1 2 64,2 4-64,-1 2 72,-3 3-72,-4 4 128,-3 4-128,0 5 136,-1 4-136,5 0 112,6-1-112,0 0 120,0 4-120,2-1 120,2-3-120,0 2 128,-3 3-128,1-1 208,3-3-208,0 1 208,0 3-208,1-1 160,3-3-160,1 1 160,4 3-160,1-1 136,1-2-136,2 0 136,5 4-136,0-1 80,-2-4-80,3 1 80,4 3-80,-1-2 0,-2-3 0,1 1 0,3 0 0,-1-2 0,-3-2 0,0 0 0,2 0 0,-2 0-208,-3-2 208,1-1-208,1 0 208,-1-2-576,-2-1 576,2-2-568,3-3 568,1-2-1120,-4 1 1120,4-3-1120,4-5 1120,0 0-304,-4 2 304,2-1-296,2-3 296,7-5-15367,0 0 9511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8.87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66 327 13984,'0'2'0,"1"4"1296,1 0-1296,0 4 1295,2 2-1295,0 0 920,0-3-920,-1 1 928,3 3-928,-1-1 456,-1-2-456,1 1 464,1 4-464,-1-2 24,0-2-24,0 0 24,0 0-24,-1-1 296,-1-2-296,-1-1 304,1-1-304,-2-1 328,1-1-328,-2-2 328,-1-2-328,-1 0 360,0-1-360,-1-3 368,-3-4-368,0 0 336,1 0-336,-1-2 336,-4-7-336,0 0 280,2 4-280,-1-3 288,-2-4-288,1 1 312,2 4-312,1-2 320,-1-4-320,-1-5 264,1-3-264,1 1 272,1 3-272,3 3 352,1 6-352,3 2 352,3 2-352,0 3 368,0 2-368,7-6 368,1-1-376,-2 1 8,2 0 0,2-3 0,-2 2-488,-2 4 488,0-1-480,3-2 480,-2 1-1008,-2 3 1008,5-5-16583,-8 7 16583,-4 6-6656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9.8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504 48 15960,'0'0'0,"0"0"0,-1 6 0,0 3 1863,-1-1-1863,0-1 1864,0-3-1864,0-1 1184,-1-2 8,1-3-1192,-2-2 632,-1-3-632,-1-2 632,-2 0-632,1 1 0,2 3 0,-3 0 0,-4-1 0,-2 1 0,3 2 0,-4-1 8,-7 0-8,-1 0 24,4 2-24,-3-1 24,-7 1-24,1 0 48,5 1-48,-2 1 48,-5 0-48,2 1 120,7 0-120,-1 4 120,-1 5-120,3 2 24,5-2-24,2 4 32,1 9-32,3 0 16,2-3-16,4 4 24,4 9-24,2-1 0,0-5 0,4 5 0,4 12 0,2-1-8,-2-8 8,2 9-8,4 19 8,-1-1-8,-3-11 8,1 5-8,2 11 8,-2-6-16,-3-14 16,0 2-8,0 7 8,-2-7 0,-2-11 0,0 1 0,-1 5 0,-1-5 8,-2-8-8,-1-4 16,0-1-16,-2-7 224,1-5-224,-1-3 224,1-2-224,-1-2 328,1-3-328,0-1 336,0-1-336,1-2 312,-1 0-312,4-3 312,8-4-312,2 0 320,-3-1-320,4-1 328,5-6-328,-1 1 368,-4 2-368,2-2 368,5-3-368,-2 2 280,-5 3-280,3 0 288,6 0-288,-2 2 72,-4 2-72,2 3 72,6 2-72,-2 2 0,-5 1 0,1 3 8,5 3-8,-3 1-512,-5-1 512,0 1-512,0 0 512,-2-1-888,-5-1 888,6 1-18455,-9-3 18455,-7-2-7256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0.11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349 1 18823,'0'0'0,"0"0"0,-5 1 0,-1 0 1992,1 1-1992,-3 1 1992,-3 2-1992,-1 2 1128,3-2-1128,-3 4 1136,-4 7-1136,-1 1 176,4-2-176,-2 2 184,-3 4-184,1-2-656,3-4 656,0-1-656,-3 0 656,2-3-1048,4-4 1048,-1-1-1048,-1-4 1048,2-1-1416,3-2 1416,-1-3-1408,-2-7 1408,1-1-408,2 1 408,1-2-400,0-3 400,-2-7-13215,0-1 8039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0.57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46 90 16312,'0'0'0,"-3"-2"0,-7-2 0,-2-1 1855,2 1-1855,1 2 1864,7 5-1864,4 2 1200,0 1-1200,4 3 1208,4 7-1208,0 1 504,-1-3-504,2 2 504,3 6-504,-1-1-32,-3-5 32,2 4-24,3 5 24,-2-1-72,-2-5 72,1 2-64,2 3 64,-1-1-8,-3-6 8,0 0-8,0 1 8,-1-2 72,-2-5-72,-2-1 72,1 0-72,-2-3 224,-1-2-224,-1-4 224,-3-6-224,0-4 248,-1 1-248,0-6 248,-3-10-248,1-1 104,0 3-104,0-5 104,1-10-104,1 0 240,1 7-240,1-2 240,1-4-240,0 4 288,0 7-288,2 1 288,2-1-288,1 4 296,-1 6-296,3 2 296,5 2-296,1 3 120,-3 3-120,3 4 128,4 9-128,0 2 176,-3 0-176,0 4 176,3 7-176,-1 1-16,-4-3 16,1 0-8,1 5 8,-2-3-544,-3-5 544,0-1-536,0 1 536,-2-3-1064,-2-4 1064,0 0-1056,2-1 1056,-1-1-1000,-2-3 1000,2-1-992,2-2 992,0-2-328,-1 0 328,4-1-15119,-7 0 15119,-3 2-6120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1.21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459 69 15776,'0'0'0,"-3"-1"0,-4-4 0,-2-1 2023,1 1-2023,-2-1 2032,-7-2-2032,0 0 1480,-3 0 0,-7 0-1480,3 2 976,4 1-976,-2 2 984,-5 3-984,2 2 360,6 0-360,-3 3 368,-4 3-368,1 2 160,5-3-160,0 4 160,-1 4-160,2 0 56,5-2-56,2 2 56,1 6-56,4 0 72,2-4-72,3 3 72,6 8-72,1-1 24,1-5-24,3 2 24,8 6-24,-1-3 16,-1-5-16,3 0 16,7 2-16,0-3 8,-4-6-8,2 0 16,4-2-16,-1-2 64,-6-3-64,1-3 64,4-4-64,-2-1 24,-5 0-24,0-6 32,3-9-32,-2-1 48,-5 2-48,-1-5 48,-1-8-48,-3 1 24,-2 5-24,-2-3 24,-2-3-24,-1 3 40,-1 5-40,-1 1 48,0-2-48,-2 4 176,1 3-176,0 2 176,-1 0-176,1 3 96,0 2-96,0 1 104,1 2-104,1 2 80,-1 0-80,2 3 80,1 6-80,1 2 80,-1-1-80,3 4 80,5 9-80,1 1 120,-2-5-120,3 5 120,5 9-120,-1-2 24,-3-5-24,4 4 32,5 7-32,-1-2 16,-4-7-16,4 7 24,7 17-24,-1-1 8,-6-8-8,2 5 16,3 15-16,-3-5 0,-6-12 0,-1 4 0,-2 6 0,-3-6 0,-4-10 0,-3-4 0,-4 0 0,-2-8 0,-2-7 0,-2-3 0,-7-1 0,-1-3 0,2-4 0,-4-2 0,-9-3 0,-1-1 0,5-2 0,-4-2 0,-5-4 0,1-2-48,6 2 48,0-3-40,-3-2 40,3-1-488,5 2 488,1 0-480,0-5 480,3 2-912,4 2 912,1-2-904,2-4 904,1 1-1048,3 2 1048,2-2-1040,5-8 1040,2 1-320,-1 3 320,4-9-16079,-4 15 16079,-5 9-6448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1.72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356 643 14432,'0'0'0,"0"4"0,0 8 0,1 2 1968,-1-2-1968,1 2 1975,-1-1-1975,0-1 1448,0-4-1448,0-1 1448,0-1-1448,-1-2 1000,1-2-1000,0 2 1000,1 3-1000,0 1 344,0-1-344,2 4 344,2 9-344,2 1 16,-2-3-16,2 4 16,2 9-16,1 0-264,-3-7 264,1 3-264,1 4 264,-1-4-608,-2-5 608,0-1-608,0 0 608,0-3-752,-3-5 752,-1-6-752,-3-11 752,-1-4-632,-1-1 632,-3-8-624,-5-11 624,0-1-656,1 4 656,-3-6-656,-6-12 656,0 2-224,4 7 224,-5-11-224,-11-26 224,0 0 40,5 12-40,-3-7 40,-8-14-40,3 6 168,8 17-168,0 1 168,0-1-168,5 9 72,6 13-72,2 4 80,3 2-80,3 7-880,3 6 880,3 3-872,6 0 872,2 4-775,-1 2 775,6 2-776,10 1 776,1 2-264,-3 1 264,10 0-10312,-15 0 10312,-11 2-4416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2.15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75 15152,'0'0'0,"0"0"0,0 0 1727,0 0 9,2 4-1736,0 1 1168,1 0-1168,1 2 1168,4 6-1168,1 0 560,-2-2-560,3 4 560,5 7-560,-1-1 0,-2-3 0,1 4 0,3 8 0,-2 0 0,-3-6 0,1 2 8,-1 3-8,0-2 96,-4-6-96,0-1 96,0 0-96,-1-2 272,-1-5-272,-3-4 272,-3-7-272,-2-4 224,0-2-224,-2-5 224,-4-11-224,0-1 264,2 3-264,-1-6 272,-1-9-272,1 0 104,2 7-104,2-5 112,3-9-112,2 2 248,0 8-248,3-2 248,4-3-248,1 3 80,-2 8-80,5 4 88,6 6-88,0 5 328,-2 4-328,2 6 336,5 9-336,-1 2 248,-5 0-248,2 4 248,3 11-248,-2-1 176,-4-4-176,-1 3 176,2 5-176,-2-2-104,-5-6 104,1 0-96,-1 1 96,-1-3-808,-3-5 808,1-1-800,0-1 800,-1-2-992,-1-3 992,2 4-16615,-3-8 16615,-4-3-6776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2.91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95 469 14968,'0'0'0,"0"0"0,5-1 0,1 0 1759,0 0-1759,-1 0 1760,0 0-1760,-2 0 1208,-1 0-1208,0 2 1208,0-1-1208,1 1 616,-1 0-616,2 0 616,6 0-616,0 1 32,-1 0-32,3-1 32,7 2-32,-1-1 24,-3 0-24,4-1 32,4 0-32,0 0 48,-5-1-48,2-1 48,5-2-48,-1 1 104,-6-1-104,3-1 104,7-2-104,-2-1 184,-4 2-184,1-3 192,8-3-192,-3-1 56,-5 2-56,-1-3 64,2-9-64,-4 0 136,-5 3-136,-3-3 136,-2-8-136,-3 2 120,-3 5-120,-5-2 120,-7-3-120,-2 2 72,1 5-72,-4 1 72,-8-3-72,0 3 200,4 5-200,-3 1 208,-8 1-208,2 2 96,5 3-96,-4 3 96,-9 4-96,2 1 144,6 1-144,-4 5 144,-9 6-144,2 1 192,7-1-192,-3 7 200,-10 13-200,3 2 168,8-5-168,1 4 168,0 9-168,6-3 320,6-7-320,7 0 320,8 5-320,5-4 256,2-8-256,9 3 256,15 9-256,4-1 104,-5-7-104,8 2 112,13 7 184,-2-4-296,7 2 304,10-1-304,-5-6 232,-13-8-232,1-3 232,7-4-232,-5-4 112,-11-4-112,2-5 120,5-6-120,-5-3 96,-8 0-96,-2-2 104,0-3-104,-7 1 72,-5 2-72,1-3 80,-3 1-56,-4 3-24,-1 0 32,0-1-32,-2 1 0,-2 3 0,0 0 8,-1 0-8,0 1-176,-2 1 176,1 0-176,-1 0 176,-1 1-584,0 0 584,0 1-584,1 0 584,-1 1-816,0 0 816,0 0-808,0 0 808,-1 1-856,1 0 856,-1 0-17415,0 0 17415,0 1-6992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6.11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542 0 15152,'0'0'0,"0"0"1863,0 0-1863,0 0 1872,0 0-1872,0 0 1280,0 0-1280,0 0 1288,-4 4-1288,-1 1 688,1-1-688,-2 3 696,-3 3-696,0 0 152,2-2-152,-1 2 160,-2 4-160,1-2 136,2-2-136,0 3 136,-2 4-136,1-1 208,2-2-208,-1 3 208,-2 9-208,1-1 168,1-5-168,0 8 168,-2 13-168,0 0 72,2-6-72,-3 12 80,-3 28-80,-1 0 216,3-11-216,-2 15 216,-4 30-216,1-2 152,4-21-152,-3 15 160,-5 30-160,0-7 72,4-24-72,-2 10 80,-4 27-80,2-9 80,4-28-80,-1 2 88,1 10-88,2-15 120,4-23-120,0-2 128,2 6-128,0-10 176,3-17-176,1-2 184,0 4-184,1-7 256,0-12-256,2-2 264,0 0-264,1-6 152,0-7-152,1-2 160,0 0-160,0-4 88,0-4-88,0-1 88,-1-1-88,-1-1 144,1-3-144,-1 0 152,0 0-152,0 0 64,0-1-64,0 0 64,0 2-64,0-1 72,0 0-72,0 0 72,0 1-72,0 0 64,0-1-64,1 0 64,-1 1-64,1 0 24,0-1-24,0 0 32,-1-1-32,0-1 48,1 0-48,-1 0 48,1-1-48,-1 1 56,1-1-56,0 0 56,-1 1-56,1 0 56,0-1-56,0 1 64,0-1-64,0 1 64,0 0-64,0-1 64,0 1-64,0-1 24,0 0-24,0 0 32,0 1-32,0-1 0,0 0 0,0 0 8,0 0-8,0-1 8,0 1-8,0 0 16,0 0-16,0 0 32,0 0-32,1 0 32,-1 0-32,1 0 16,0 0-16,0 0 24,2 1-24,0 0 40,-1-1-40,4 1 48,6 0-48,1 0 24,-1 0-24,5 0 24,8 0-24,1 0 0,-4 0 0,4 0 0,9 0 0,-2 0 0,-6 0 0,3-1 0,8 0 0,-3 0-32,-7 0 32,4 0-24,11 0 24,-3 0-8,-8 0 8,5 0 0,10 0 0,-3 0-8,-9 0 8,7 0 0,14-1 0,-3 1-8,-9-1 8,5 0 0,12-3 0,-4 1-24,-12 0 24,5-1-16,13 0 16,-4 0-16,-12 1 16,3 0-8,10 0 8,-5 0-40,-12 2 40,4 0-40,11 1 40,-3 0-24,-12 1 24,4 0-16,11 0 16,-4 1-40,-11-1 40,2 1-40,10 0 40,-6 0-24,-10-1 24,4 1-24,11 0 24,-3 0-16,-10-1 16,4 0-8,12-1 8,-3 1-8,-12-1 8,5-1-8,13 0 8,-4-1-8,-12 1 8,6 0-8,14 0 8,-4 0-8,-12 0 8,6 1 0,16 2 0,-3 0-24,-14-1 24,8 2-24,20 2 24,-5 0-88,-14-1 88,7 0-80,17 3 80,-5 0-72,-17-2 72,6 1-72,16 3 72,-6-1-32,-17-1 32,4 0-24,13 1 24,-7-2-8,-17-1 8,6-2 0,14-1 0,-5-2 48,-15-1-48,5-1 56,13-4-56,-6-2 208,-14 2-208,6-4 208,16-6-208,-4 0 104,-15 2-104,5-1 104,11-5-104,-6 2 88,-15 3-88,4 1 88,14-2-88,-6 3 32,-13 2-32,3 2 40,9 1-40,-7 2-88,-11 1 88,-1 3-80,5 0 80,-7 1-736,-10 1 736,1 1-736,3 2 736,-5 0-888,-6-1 888,11 3-18703,-20-3 18703,-13-1-7408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7.05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 16855,'0'0'0,"0"0"1824,0 0 0,6 1-1824,1 0 1176,1 0-1176,6 2 1184,1 0-680,-2 0-504,0 0 504,1 0-504,-2 1 0,-3-2 0,0 1 8,-1-1-8,-1 0 0,-2-1 0,-1 1 8,1-1-8,-1 0 88,-1-1-88,0 0 88,0 0-88,-1 0 360,0 0-360,0 0 368,0 0-368,0 0 392,0 0-392,-1 0 392,1 0-392,-1 1 384,0-1-384,3 1 384,5 2-384,0 1 296,0-1-296,5 1 304,9 3-304,1 0 136,-4-1-136,6 1 136,12 2-136,-2-1 104,-7-1-104,6-1 104,11 2-104,-2-1 72,-9-1-72,12 0 80,25 3-80,0-1 64,-12-1-64,10-1 64,20-1-64,-5-2 24,-16 0-24,7-3 32,22-2-32,-6-1 0,-18 0 0,7-1 8,21-6-8,-8 1-8,-19 0 8,7 0 0,19-5 0,-8 1-32,-19 3 32,8-1-24,21-2 24,-6 1-64,-21 3 64,6 0-56,15 1 56,-9 0-32,-20 3 32,4 1-24,12 1 24,-8 1-48,-17 0 48,0 2-48,8 0 48,-9 1-56,-13 1 56,-1 0-56,5 1 56,-7 1-64,-9 0 64,-1 1-56,4 5 56,-4 1-120,-8-2 120,0 7-120,4 12 120,-4 3-64,-6-6 64,1 9-64,0 16 64,-1-2-32,-5-8 32,0 9-24,3 19 24,-2-2-24,-4-12 24,2 7-24,2 19 24,0-5-16,-3-15 16,1 6-8,4 15 8,-1-6 32,-3-16-32,3 4 32,6 12-32,0-6 264,-4-16-264,4 2 272,10 10-272,0-6 144,-6-14-144,3 3 144,8 9-144,-4-5 152,-6-11-152,1 2 160,5 6-160,-3-4 136,-7-11-136,1 0 136,0 1-136,-2-5 72,-6-7-72,-2-4 72,-1-4-72,-3-3 8,-3-5-8,-2-6 8,-1-9-8,-1-3-408,-1-1 408,-1-7-400,-3-16 400,-1-3-728,0 6 728,-1-17-19343,2 25 19343,2 17-7456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9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1375 16583,'0'0'0,"0"0"0,7 6 0,3 1 1752,-1 1-1752,4 0 1752,5 4-1752,0-2 1104,-3-1-1104,3 0 1104,6 0-1104,-1-1 608,-5-2-608,3 0 616,5-2-616,-2-2 32,-5 0-32,4-3 40,6-2-40,0-1 176,-7 0-176,6-1 184,9-4-184,0 1 112,-8 1-112,6-1 120,11-1-120,-3 1 144,-8 1-144,10 1 144,22-1-144,0 0 64,-12 3-64,7 0 72,16-1-72,-7 2 72,-14 0-72,6 0 80,13-1-80,-6 0 24,-15 1-24,6-1 32,13-3-32,-5 0 16,-14 1-16,5-1 16,15-3-16,-6-1 40,-14 3-40,8-3 40,18-4-40,-4 0 16,-16 3-16,8-2 16,21-1-16,-5 0 144,-18 4-144,8 0 144,19 0-144,-7 2 56,-17 2-56,8 1 64,23-1-64,-6 1 32,-19 2-32,8 0 40,22 0-40,-7 1 24,-20 1-24,7-1 24,20-1-24,-8 0-8,-21 1 8,9-2 0,20-2 0,-7-1-16,-21 2 16,6-2-8,18-5 8,-9 1-16,-20 2 16,5-2-8,15-3 8,-7 1-8,-19 3 8,5-2-8,14-2 8,-8 0 0,-16 4 0,4-3 0,15-4 0,-7 0-8,-15 4 8,1-3 0,7-4 0,-7 0-8,-14 5 8,1-2 0,9-3 0,-5 1 0,-12 5 0,2-1 0,7-2 0,-5 1 0,-10 5 0,0 0 8,4 0-8,-5 2 0,-7 3 0,-2 4 8,2 7-8,-5 2 16,-5 1-16,-1 4 24,-2 7-24,-1 1 8,-4-3-8,0 5 16,0 10-16,-1-1 40,-1-4-40,0 10 40,2 23-40,-1 0 0,-1-8 0,0 8 8,0 19-8,0-4 0,-2-14 0,1 9 0,1 23 0,-1-4 0,0-18 0,0 12 0,-1 26 0,1-5 8,-2-20-8,-1 9 16,0 24-16,-1-9 8,0-21-8,-1 8 16,1 23-16,-1-8 32,0-23-32,0 9 40,-1 22-40,1-8 96,-1-23-96,1 5 104,-1 16-104,1-10 64,0-21-64,1 4 72,2 13-72,0-8 120,0-19-120,2 1 128,4 8-128,-1-9 120,0-16-120,2 2 120,5 9-120,-2-7 72,-1-12-72,2 1 72,6 5-72,-2-6 128,-2-10-128,2-1 136,7 1-136,0-6 64,-6-7-64,4-2 64,7-4-64,-3-2 120,-4-5-120,2-3 128,8-4-128,-2-3 64,-6-1-64,4-3 72,12-6-72,-1 0 120,-7 2-120,7-3 128,15-7-128,-1 1 64,-10 3-64,7 0 72,14 0-72,-3 3 72,-13 4-72,8 4 72,20 5-72,-5 4 64,-13 1-64,8 4 64,17 5-64,-5 0 64,-15-1-64,7 2 64,18 4-64,-6 0 24,-17-4-24,8 0 32,20-1-32,-5-2 48,-19-2-48,9-2 48,19 0-48,-6-1 56,-20-2-56,10 0 56,21 0-56,-6-1 56,-19 0-56,8 0 64,22 0-64,-7 1 64,-21-1-64,6 1 64,13 0-64,-9 1 120,-20 0-120,2-1 120,11 1-120,-10-1 64,-16-1-64,2 0 64,9-2-64,-8 0 72,-13-1-72,0-1 72,3-3-72,-7-1 24,-10 2-24,-2-4 32,0-5-32,-4 0 0,-8 2 0,-2-6 8,-1-12-8,-3 0 0,-4 4 0,-1-6 0,-2-9 0,0 2 0,-3 7 0,0-3 0,-3-9 0,0 3 0,0 8 0,-1-6 0,-2-15 0,0 1 0,1 11 0,0-7 0,-1-13 0,0 3 0,1 13 0,0-9 0,1-17 0,-1 3 0,1 13 0,0-8 0,0-16 0,1 5 0,-1 15 0,1-8 0,-1-19 0,0 4 0,0 17 0,0-7 0,0-19 0,-1 7 0,1 18 0,0-8 0,-1-18 0,0 5 0,1 19 0,-1-6 0,-1-16 0,0 9-8,1 16 8,0-3-8,-2-16 8,0 7-8,1 17 8,-1-4-8,-2-10 8,0 7 0,0 14 0,-1-3 0,-3-13 0,0 5-24,2 14 24,-2-2-24,-3-7 24,1 7-56,2 13 56,1 2-48,-1 1 48,1 6-24,3 9 24,-1 2-24,-4-1 24,2 3-56,1 5 56,-1 1-48,-2-1 48,1 3-56,2 2 56,-4-1-56,-7-2 56,0 0-24,4 2 24,-4-1-24,-4-3 24,2 2-48,4 2 48,-4-2-48,-11-3 48,0-1-56,6 3 56,-9-3-56,-20-7 56,0 1-24,10 3 24,-7-2-24,-13-3 24,4 2-16,13 4 16,-5 0-16,-16 0 16,4 2-16,14 4 16,-6 1-8,-14 1 8,6 3-8,13 1 8,-5 1-8,-15-1 8,5 0-8,14 2 8,-6-2 0,-16-3 0,5 1-8,14 0 8,-7-2 0,-19-2 0,5-1-24,15 2 24,-5-2-16,-16-4 16,6 0-16,16 3 16,-7-1-8,-17-1 8,5 0-16,17 4 16,-6-1-8,-16 0 8,7 0 0,17 3 0,-6 0 0,-18-2 0,6 1 0,17 2 0,-6 1 0,-15-2 0,7 1 8,16 2-8,-6 0 16,-17 1-16,6 0 8,16 2-8,-5-1 16,-14 0-16,5 0 8,17 1-8,-6-1 16,-16-4-16,5 0 8,17 1-8,-6-1 8,-13-4-8,7 1 8,15 1-8,-6 0 8,-17-4-8,4 2 24,16 1-24,-6 0 24,-13-2-24,5 1 80,16 2-80,-6 1 88,-15-1-88,4 2 72,16 1-72,-5 2 72,-14 2-72,6 1 72,16 1-72,-6 2 72,-17 2-72,7 0 24,13 0-24,-3 1 32,-13-1-32,6-1 16,14 0-16,-4-1 16,-16-2-16,6 1 40,14-1-40,-5-1 40,-14-1-40,6 1 16,14-1-16,-3 1 16,-11 1-16,5 0 0,15 1 0,-3-1 0,-8-2 0,6-1-848,12 1 848,-20-2-20559,33 2 20559,21 1-7776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1.4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790 185 12728,'-21'37'3395,"18"-47"-1863,2 4-642,-1 6-364,-3 4-170,2-3-317,1 1 0,0-1 0,0 1 1,0 0-1,1 0 0,-1 0 0,0 0 0,1 0 0,-1 0 0,1 0 1,-2 3-1,-42 77 191,34-61-68,-57 100 87,51-90 6,-90 171 85,84-158-194,-105 171 54,103-175-78,-86 132 64,92-143-6,5-8-84,-63 90 184,67-98-196,-8 10 79,-21 22 0,37-44-132,1 1 0,0-1 0,0 0 0,-1 0 0,1 1 1,-1-1-1,1 0 0,-1 0 0,0 0 0,-3 1 0,5-2-22,0 0-1,0 0 0,0 0 1,0 0-1,0 0 0,0 0 1,-1 0-1,1 0 0,0 0 1,0 0-1,0 0 0,0 0 1,0 0-1,0 0 0,0-1 1,-1 1-1,1 0 1,0 0-1,0 0 0,0 0 1,0 0-1,0 0 0,0 0 1,0 0-1,0 0 0,0 0 1,0-1-1,0 1 0,0 0 1,0 0-1,-1 0 0,1 0 1,0 0-1,0 0 0,0 0 1,0-1-1,0 1 0,0 0 1,0 0-1,0 0 0,2-7 137,7-9-100,-8 15-26,20-33 222,27-49-1,-36 60-160,68-131 40,-61 113 2,34-87 3,5-17-80,-36 86 55,79-231 32,-84 238-70,63-193 146,-44 142-70,-36 101-134,1-1-1,0 1 0,-1 0 1,1 0-1,0 0 1,0 0-1,0 1 0,1-1 1,-1 0-1,0 0 1,3-2-1,0 0 3,-4 4-17,1 0 0,-1-1 0,0 1 0,1 0 0,-1-1 0,0 1-1,1 0 1,-1-1 0,1 1 0,-1 0 0,1 0 0,-1-1 0,1 1 0,-1 0 0,1 0 0,-1 0 0,1 0 0,-1-1 0,1 1 0,-1 0 0,1 0 0,-1 0-1,1 0 1,-1 0 0,1 1 0,-1-1 0,1 0 0,-1 0 0,1 0 0,-1 0 0,1 0 0,-1 1 0,1-1 0,-1 0 0,0 0 0,1 1 0,-1-1 0,1 0-1,-1 1 1,0-1 0,1 1 0,-1-1 0,0 0 0,1 1 0,-1-1 0,0 1 0,0-1 0,1 1 0,-1-1 0,0 1 0,0-1 0,0 1 0,0 0 0,-8-4-1827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2.27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1144 1 15416,'-23'41'2031,"-10"13"223,4-9-80,-15 20-1186,-29 41-250,54-77-650,-43 64 4,-11 15-27,44-63 170,-114 193 75,114-187-190,-117 222 79,117-222 76,-112 160 89,115-178-216,-32 33 4,3-14-84,55-52-68,-19 16 186,4-5-108,0 0 0,-23 11 0,29-20-30,7-2-45,0 0 0,0 0 0,0 0 0,0-1 0,1 1 0,-1-1 0,0 1 0,0-1 0,1 0 0,-1 0 1,0 0-1,1 0 0,-1 0 0,1 0 0,-1 0 0,1 0 0,0 0 0,-2-2 0,3 2-4,0 1 0,-1 0 0,1 0 1,0-1-1,0 1 0,0 0 0,-1 0 0,1-1 0,0 1 0,0 0 0,0-1 0,0 1 0,0 0 0,0-1 1,0 1-1,0 0 0,0-1 0,-1 1 0,1 0 0,1-1 0,-1 1 0,0-8-20,2 1 1,-1-1-1,1 1 0,4-12 0,-4 14-88,0 0 0,1 0 0,0 0 0,0 0 0,0 0 0,1 1-1,6-8 1,-4 6 2,2-1-433,0 3 271,1 0 0,14-4 1,-23 8 232,1 0 0,-1 0 0,0 0 0,1 0 0,-1 0 0,0 0 0,1 0 0,-1 0 0,0 0 0,1 0 0,-1 0 0,1 0 0,-1 0 0,0 0 0,1 0 0,-1 0 0,0 0 0,1 1 0,-1-1 0,0 0 0,1 0 0,9 6-530,19 14 0,-27-19 449,-1 0 0,1 1 0,-1-1 0,1 1 0,-1-1 0,0 1 1,1-1-1,-1 1 0,0 0 0,0-1 0,0 1 0,0 0 0,-1 0 0,2 3 1,8 20-2754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5.8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575 833 14256,'30'-44'302,"-19"27"1212,36-79 484,-37 72-1085,39-118 311,-39 109-582,41-160 175,-43 156-604,-5 22-142,7-33 73,5-63 1,-14 93-68,-1-28 0,0 46-68,0-1 1,0 1-1,0 0 1,0-1-1,0 1 1,0 0-1,0 0 1,0-1-1,0 1 1,0 0-1,0-1 1,0 1-1,0 0 1,0 0-1,0-1 1,0 1-1,-1 0 1,1 0-1,0-1 1,0 1-1,0 0 1,0 0-1,-1-1 1,1 1-1,0 0 1,0 0-1,-1 0 1,1 0-1,0-1 1,0 1-1,-1 0 1,1 0-1,0 0 1,0 0-1,-1 0 1,1 0-1,0 0 1,0 0-1,-1 0 1,1 0-1,0 0 1,-1 0-1,1 0 1,0 0-1,-1 0 1,1 0-1,0 0 1,0 0-1,-1 0 1,1 0-1,0 0 7,-3 1 16,-2 2-25,-6 11 158,-43 67 40,38-53 30,-37 69 3,-9 20-163,35-69 58,-118 193 75,115-195 32,-111 159 64,115-169-222,-101 140 180,115-161-199,-50 73 100,26-32 281,57-72-380,8-8-46,-26 21-2,0 1 1,0-1-1,-1 0 0,4-4 1,47-60 68,10-18-62,-36 47 3,117-173 9,-113 167-20,136-171 9,-137 178-16,-14 19 1,115-123 68,-41 55 113,-87 83-158,-1 1 1,0 0 0,0-1 0,1 1 0,-2-1 0,5-6 0,-4-4-13,-2 10-90,0-1 1,0 1-1,-1-1 0,1 1 0,-1-1 1,0 1-1,0-1 0,0 1 1,0 0-1,-1-1 0,1 1 0,-5-5 1,6 8 23,0-1 0,0 1 0,-1 0 0,1 0 0,0 0 0,0 0 1,-1 0-1,1 0 0,0 0 0,0 0 0,-1 0 0,1 0 0,0 0 1,-1 0-1,1 1 0,0-1 0,0 0 0,-1 0 0,1 0 1,0 0-1,0 0 0,-1 0 0,1 1 0,0-1 0,0 0 0,0 0 1,-1 0-1,1 1 0,0-1 0,0 0 0,0 0 0,0 1 0,0-1 1,-1 0-1,1 0 0,0 1 0,0-1-37,-3 5 88,-5 9-3609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7.4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53 534 12912,'3'3'252,"0"-1"0,0 1 0,-1 0 0,1 0 0,-1 0-1,0 0 1,0 0 0,0 1 0,0-1 0,0 1 0,-1-1 0,0 1 0,2 4 0,-3-7-217,0-1 20,0 1-1,0-1 1,0 0 0,0 1-1,1-1 1,-1 0 0,0 1-1,0-1 1,0 1 0,1-1-1,-1 0 1,0 0 0,0 1-1,1-1 1,-1 0 0,0 0-1,1 1 1,-1-1 0,1 0-1,36 24 1390,-37-24-1414,0 1 0,1-1 0,-1 0 0,0 0 0,1 0 0,-1 0 0,1 1 0,-1-1 0,1 0 0,-1 0 0,0 0 0,1 0 0,-1 0 0,1 0 0,-1 0 0,1 0 0,-1 0 0,0 0 0,1 0 0,-1 0 0,1-1 0,19-3 170,-1-1-1,1-1 0,-1-1 0,27-14 0,-13 4-97,46-32 0,-63 39 180,97-54 103,-82 48-172,169-88 71,-158 83-144,160-72 54,-164 77-66,139-55 53,-147 60-68,120-41 155,-147 51-242,-1 0 0,1 0 0,-1 0 0,1 0 0,3-3 0,-5 4-19,-1-1-1,1 1 0,-1-1 0,1 1 0,-1-1 1,1 1-1,-1-1 0,0 1 0,1-1 1,-1 1-1,0-1 0,0 0 0,1 1 0,-1-1 1,0 0-1,0 1 0,0-1 0,0 1 0,0-1 1,0-1-1,-3-1 47,-45-17 23,47 19-71,0 1-1,0 0 0,0 0 0,0-1 1,0 1-1,0 0 0,0 0 1,0 0-1,0 0 0,0 0 0,0 0 1,0 0-1,-1 0 0,-101 18 88,74-8 8,-64 27 0,-14 12-50,62-26 98,-194 107 45,193-102-140,-166 120 46,174-120 74,-122 81 38,134-92-198,-77 39 13,102-55-22,-1-1 1,1 1 0,-1 0-1,1-1 1,-1 1 0,1-1-1,-1 0 1,1 1 0,-3-1-1,-2 0 1,-1 1 0,0-2-1,1 1 1,-1-1 0,0 0 0,1 0-1,-1-1 1,-7-2 0,13 4-9,1 0 0,-1-1 0,1 1 1,-1 0-1,1-1 0,-1 1 0,0 0 0,1-1 0,-1 1 0,1-1 1,0 1-1,-1 0 0,1-1 0,-1 1 0,1-1 0,-1 0 1,-3-6-97,1 1 0,-1-1 1,1 0-1,0 0 1,1 0-1,0 0 1,0-1-1,-1-9 1,1-1-277,-1-19-3352,-1 11-6987,9 60 8069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8.6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1 192 14344,'51'-15'274,"-42"14"1703,-6 5-780,-5 8 270,1-9-813,-2 6-324,3-9-314,0 0 0,0 0 0,0 1 0,0-1 0,0 0 0,0 0 0,0 0 0,0 0-1,0 0 1,0 0 0,0 0 0,0 1 0,0-1 0,0 0 0,0 0 0,0 0 0,0 0 0,0 0-1,0 0 1,0 0 0,0 1 0,0-1 0,0 0 0,0 0 0,0 0 0,0 0 0,0 0-1,0 0 1,0 0 0,1 0 0,-1 0 0,0 1 0,0-1 0,0 0 0,0 0 0,0 0 0,0 0-1,0 0 1,6 5 154,-1-1-1,1 0 0,0 0 0,0 0 0,13 5 0,-6-3-117,21 5 0,-21-8-20,0 0 0,-1-1 0,1-1 0,24 0 1,-24-1-18,8-1 58,104-15 26,-92 10-44,176-48 35,-163 43 10,180-39 71,-183 42 84,160-12 79,-168 19-212,125 6 276,-158-5-381,52 5 217,-52-5-232,-1 1 1,0-1-1,0 0 1,0 1-1,0-1 1,1 1-1,-1-1 0,0 1 1,2 1-1,-3-2-1,0 0 0,1 1 0,-1-1-1,0 0 1,1 1 0,-1-1 0,0 0-1,0 1 1,0-1 0,1 0 0,-1 1-1,0-1 1,0 1 0,0-1 0,0 0-1,0 1 1,0-1 0,0 1 0,-4 1 47,-65 3 25,48-7-20,-125-20 21,107 15-26,-80-17 4,-17-4-31,83 18 32,-193-22-11,242 31-56,-1 0 0,0 1 0,1 0 0,-1 0 0,0 0 0,0 0 0,-6 2 0,-87 18-94,7 14-58,91-34 166,-13 5-1131,1-1 0,-19 5 0,-82 23-10282,264-75 8596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6.73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1035 662 13000,'-2'1'0,"-6"3"0,-2 0 1368,1 0-1368,1-2 1368,0-1-1368,2-3 1023,2 1-1023,1-2 1032,0-2-1032,1 0 568,-2-2 0,0 1-384,0 1-184,-2 2 192,-4 2-192,-1 1 272,2 1-272,-4 2 272,-7 3-272,1 1 384,3-2-384,-4 3 384,-8 2-384,0 1 416,6-2-416,-4 1 424,-8 5-424,1 0 392,7-3-392,-1 3 392,-7 7-392,4-1 304,6-3-304,-1 3 304,-2 9-304,3-1 136,5-5-136,2 3 136,-1 9-136,2-3 168,5-6-168,1 3 168,2 8-168,3-4 112,1-7-112,3 3 120,4 6-120,2-2 72,0-7-72,3 5 80,8 14-80,0-1 32,-2-8-32,4 2 32,9 5-32,-1-5 24,-4-9-24,3-3 24,6-1-24,-3-6 8,-7-6-8,4-2 16,6-1-16,-2-3 24,-7-2-24,4-3 32,5-1-32,-2-2 16,-6-1-16,2-1 16,4-2-16,-3-1 0,-5 0 0,1-2 0,5-4 0,-3 0 0,-5 2 0,1-3 0,2-3 0,-3 1-8,-4 2 8,-1-2-8,0-7 8,-1 2-32,-4 3 32,-2-3-32,0-6 32,-3 1-24,-1 4 24,-2-2-24,-4-6 24,-1 1-48,0 5 48,-2-3-40,-4-9 40,-1 3-24,2 5 24,-2-2-24,-4-9 24,0 3-16,4 6 16,-2-1-8,-4-5 8,2 2 0,2 8 0,-1-1 0,-4-4 0,0 4 8,4 6-8,-3-1 8,-5-2-8,2 2 80,3 4-80,-3 1 88,-7-3-88,0 3 120,6 3-120,-4-1 128,-10-2-128,3 1 72,5 3-72,-2 0 72,-8-4-72,3 1 72,7 4-72,-2-3 80,-7-2-80,3 0 64,8 3-64,-6-4 64,-11-8-64,2-1 120,8 5-120,-3-4 120,-6-6-120,4 2 24,9 6-24,2 0 32,2-1-32,5 2 48,6 6-48,2 0 56,3-4-56,1 3 24,4 2-24,1 0 24,2-6-24,2 2 16,0 4-16,3-2 16,6-3-16,0 1 0,-1 4 0,3-1 0,7-3 0,-1 2-8,-3 4 8,3-1-8,7-2 8,0 3-40,-6 2 40,4 1-40,8-1 40,-3 3-64,-5 1 64,4 1-56,9-1 56,-1 2-120,-8 0 120,4 2-120,9 2 120,-4 1-32,-7 1 32,5 2-24,12 7 24,-2 1-56,-9-2 56,3 5-48,6 9 48,-5 0-24,-8-4 24,-2 5-24,1 10 24,-5-1 0,-7-6 0,-2 7 0,-3 14 0,-4-1 0,-3-9 0,-4 5 0,-4 7 0,-3-3 8,0-11-8,-2 0 8,-3 0-8,0-5 24,1-9-24,-1-1 32,-3 1-32,0-3 56,3-5-56,-2-1 56,-3 1-56,1-3 24,2-3-24,-2-1 32,-5 0-32,0-3-96,4-1 96,-3-2-96,-5-2 96,2-2-648,3 1 648,-1-3-640,-4-2 640,2-1-1224,4 1 1224,1 0-1216,1-2 1216,3 1-368,2 2 368,-2-3-14423,7 5 14423,3 2-5976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7.35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615 32 13088,'0'0'0,"0"0"0,-6 0 1824,-4 0-1824,-4-1 1831,-7-1-1831,-1-1 1264,4 0-1264,-2 0 1264,-7-1-1264,2 1 752,5 1-752,-2-1 752,-8 0-752,2 1 288,5 0-288,-3 1 296,-6 1-296,1 1 256,7 0-256,-2 1 264,-5 3-264,4 0 104,5-1-104,1 4 112,0 5-112,4 1 168,5-3-168,1 5 168,1 7-168,2 0 64,3-5-64,2 6 64,2 7-64,0 0 200,2-6-200,1 4 208,3 8-208,0-2 96,0-7-96,0 2 96,4 8-96,0-3 80,-2-8-80,3 3 80,4 6-80,0-3 80,-2-8-80,4 6 80,8 9-80,0-2 24,-4-7-24,2 0 32,4 2-32,-3-5 16,-4-7-16,2-2 16,6-2-16,-1-2 8,-5-5-8,3-3 16,7-2-16,-2-2 8,-5-2-8,2-4 8,6-6-8,-3-2 0,-6 1 0,1-5 8,3-9-8,-2 0 0,-6 4 0,1-8 8,4-14-8,-3 0 0,-3 6 0,-2-5 8,1-12-8,-3 3 16,-4 10-16,-1-3 16,-3-6-16,-2 4 8,-2 10-8,-2 1 16,-4-1-16,0 5-24,-1 7 24,-2 1-24,-5-3 24,0 3-624,1 5 624,-2 0-616,-6 1 616,1 1-896,3 5 896,-8-5-15271,13 8 15271,7 6-6232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9.67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126 56 11744,'0'0'0,"0"0"0,-6-1 0,-2 0 1544,1 0-1544,-1 0 1552,0 0-1552,2 0 1096,1 0-1096,1-1 1095,0-1-1095,1-1 536,1 1-536,-1-1 544,-2-1-544,0 0 240,1 0-240,-1 1 240,-2 0-240,1 0 288,2 1-288,-1 1 296,1 1-296,1 1 296,0 0-296,3 3 304,3 5-304,1 1 408,0-1-408,4 5 408,1 0-120,-2-2-288,1 0 296,1-1-296,-2-1 280,-2-3-280,0-1 280,-1-4-280,0-2 120,-2-1-120,-2-2 120,-3-3-120,-1-1 240,0 2-240,-2-2 240,-3-2-240,-1 0 16,1 2-16,0 2 16,-2 0-16,2 1-376,2 2 376,2 4-376,2 8 376,3 1-760,0 0 760,2 7-14967,-1-9 14967,0-5-6008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10.32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230 8 13448,'0'0'0,"0"0"0,0 0 1592,0 0 7,-4-1-1599,-1 0 1272,0 0-1272,-2 0 1280,-4 0-1280,1 0 784,1 0-784,-1 0 784,-4 2-784,0 0 376,3 0-376,-2 1 376,-2 0-376,0 0 288,4-1-288,-1 1 296,-1-1-296,1 0 312,3 0-312,1 0 320,1-1-320,0 0 272,3-1-272,1 1 272,2 0-272,2-1 264,-1 0-264,4 1 264,7 0-264,1 0 104,-2 0-104,4 1 112,3 0-112,0 1 0,-4-1 0,0 1 8,1 2-8,-3 0-88,-3-1 88,-4 1-80,-5 2 80,-4-1-824,0-1 824,-4-1-824,-6-2 824,-1-1-504,2 0 504,-7-2-15471,11 1 15471,7 1-6232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3.91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898 97 11568,'0'0'0,"0"0"0,0 0 0,0 0 1568,0 0-1568,0 0 1576,0 0-1576,0 0 1224,0 0-1224,0 0 1231,-5-3-1231,-2-1 928,0 0-928,-3-2 928,-3-2-928,0 0 432,3 1-432,-2-1 440,-4-1-440,2 0 320,2 2-320,-1 0 320,-5 1-320,2 1 280,2 2-280,-1 1 288,-6 2-288,1 1 176,4 0-176,-4 3 184,-6 2-184,2 0 144,3 0-144,-1 1 144,-5 4-144,1-1 144,6-1-144,-1 1 144,-4 3-144,1-1 120,6-2-120,-1 1 120,-2 3-120,3-1 72,4-3-72,-1 3 80,-2 3-80,2 0 128,4-3-128,-1 3 136,-2 6-136,-2 7 24,-1 5-24,0 4 32,1 0-32,3-6 48,4-8-48,1-2 56,0 0-56,2-4 24,1-4-24,1-1 24,-2 3-24,1-2 40,2-3-40,-1 0 48,0 0-48,0-2 104,1-2-104,1-1 104,0 0-104,1-1 184,0-2-184,2 0 192,0-1-192,0 0 176,0 0-176,1-2 176,1 1-176,0-1 192,-1 0-192,2-1 200,3 1-200,-1 0 120,0 0-120,1 1 120,3 0-120,-1 0 144,-1 1-144,1 0 152,4 1-152,-2 1 64,-1-1-64,1 2 72,4 2-72,-1 0 32,-3-1-32,9 6 32,0 2-8,-4-2-24,1 4 24,2 7-24,1 8 0,-1 7 0,-1 4 0,-4 4 0,-3-8 24,-4-9-24,-5-3 32,-3 0-32,-2-4 104,-1-6-104,-3 1 104,-6 2-104,-1-3 120,2-3-120,-3 0 120,-7 1-120,1-3 128,3-2-128,-2-2 136,-7 1-136,3-2 72,4-2-72,-2-1 72,-3-1-72,2 0-32,4-1 32,2 0-24,-2-2 24,4 1-664,3 0 664,2-1-664,1-2 664,2 0-912,2 0 912,2 0-904,1-1 904,2 0-264,0 1 264,1 0-256,0-2 256,1-4-16183,0 1 10071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4.7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411 26 14256,'0'0'0,"-2"0"0,-5-1 0,-1 0 1632,0 0-1632,-2 0 1639,-6-1-1639,0-1 1104,2 1-1104,-2-1 1104,-6-1-1104,1 1 576,5 0-576,-3 2 576,-3 1-576,1 2 176,5 0-176,-1 3 176,-3 4-176,2 1 64,4-1-64,0 4 72,-1 5-72,2 0 40,3-2-40,1 2 40,-1 9-40,2-2 112,2-4-112,0 5 120,1 10-120,1-2 104,2-6-104,-1 3 112,2 8-112,0-3 120,1-8-120,0 1 128,2 3-128,0-4 320,0-6-320,1-1 320,2 3-320,1-4 240,-2-5-240,2-1 240,3 0-240,-1-2 352,-1-4-352,3-1 352,4-1-352,1-3 136,-3-1-136,2-2 136,5-3-136,0-2 256,-5 1-256,3-4 256,6-10-256,-2-1 40,-4 3-40,1-5 48,1-7-48,-2 2 136,-4 4-136,-2-1 136,1-4-136,-2 2 64,-3 5-64,0 0 72,-1-2-72,-1 1 0,-2 6 0,0-1 0,0-1 0,0 3-368,-1 3 368,1 0-360,0 0 360,0 2-936,0 2 936,0 1-936,1 0 936,0 0-912,-1 2 912,1 1-912,-1-1 912,0 2-296,0 0 296,0 0-14623,-2 1 14623,0 1-5912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5.24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328 37 14792,'0'0'0,"0"0"0,0 0 0,0 0 1695,0 0-1695,0 0 1696,-6-3-1696,-3-1 1096,0 1-1096,-2-2 1096,-6 0-1096,0-1 584,3 2-584,-2 1 584,-5 1-584,2 1 56,4 1-56,-1 2 56,-3 4-56,2 1 120,3 0-120,0 2 128,-2 7-128,2 0 72,3-2-72,0 4 72,1 12-72,0 0 128,4-5-128,0 4 136,2 9-136,1-3 176,1-6-176,1 1 184,3 5-184,1-4 176,0-6-176,2-1 184,2 2-184,1-4 312,-2-5-312,2-1 320,2-2-320,0-2 104,-3-3-104,4-4 104,8-7-104,0-1 104,-2-2-104,2-5 112,6-10-112,-2-2 80,-4 3-80,1-3 80,1-9-80,-2 2 8,-4 5-8,-1-1 8,0-7-8,-3 3 0,-3 7 0,-1-2 0,-3-4 0,-1 3-16,-1 6 16,-2-1-16,-3-2 16,0 3-432,1 5 432,-2 0-432,-2-1 432,1 3-1032,0 3 1032,2 2-1024,3 1 1024,1 2-256,0 2 256,2 0-14991,-1 1 14991,-1 1-6064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5.55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97 1 15960,'0'0'0,"0"0"0,6 5 0,2 2 1679,0 0-1679,-3 6 1688,-8 12-1688,-3 0 1144,0-2-1144,-4 6 1152,-3 13-1152,0 0 608,2-8-608,1 4 608,0 10-608,1-4-296,3-10 296,0 2-288,1 4-888,0-4 1176,-2 14-14967,4-25 14967,2-15-6112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8.03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2901 754 14256,'-1'0'0,"0"1"1544,-2 1-1544,1-3 1551,-1-3-1551,0-2 992,1 0-992,-1-2 992,-1-6-992,1 0 632,-1 2-632,0-3 632,-3-5-632,-1 1 176,2 4-176,-3-2 184,-4-6-184,0 1 272,2 5-272,-3-3 272,-9-6-272,1 1 168,3 5-168,-4-3 168,-11-8-168,2 2 144,5 5-144,-4-1 152,-8-6-152,1 3 216,8 6-216,-7-3 216,-15-5-216,2 1 160,9 6-160,-8 1 160,-13-2-160,3 3 136,12 6-136,-4 2 136,-10 1-136,5 3 80,12 2-80,-4 3 80,-14 1-80,4 1 208,12 2-208,-5 0 208,-12 3-208,4 1 16,13-1-16,-4 2 16,-10 1-16,5 1 48,11-2-48,-3 1 56,-11 3-56,4 0 64,11-2-64,-2 3 64,-9 3-64,-8 5 56,-2 5-56,2 5 64,8 1-64,8 3 64,6 1-64,6 1 64,3 0-64,7-6 64,8-8-64,1-1 64,-6 4-64,2-2 64,4-4-64,-3 2 64,-9 7-64,-5 6 64,-6 6-64,-1 4 64,1 4-64,2 1 24,4 2-24,4-1 32,4-1-32,6-9 16,6-11-16,2-1 16,0 5-16,2-3 40,1-7-40,1 5 40,-1 10-40,1 9 16,-1 8-16,2 4 16,2 2-16,1-10 8,1-12-8,3-5 16,4 4-16,0-6 8,-1-8-8,3 3 16,3 6-16,1-1 0,-3-7 0,6 6 0,9 11 0,10 12 0,6 8 0,3 0 0,-1-3 0,-7-12-8,-11-14 8,-1-5 0,3-2 0,-3-4 0,-6-6 0,14 7 0,1 1-16,-5-3 16,6 2-16,14 7 16,-1-1-88,-9-6 88,6 2-80,12 5 80,10 4-72,7 1 72,1-1-72,-7-2 72,-7-2-72,-6-1 72,-5-2-72,-3-2 72,-1-2-64,3-1 64,0-1-64,-1-3 64,-7-4-64,-11-3 64,0-3-64,5 0 64,-3-2-32,-6 0 32,4-3-24,12-1 24,13-4 0,13-7 0,6-3 8,-5 1-8,-14 3 104,-16 2-104,-2-4 112,9-11-112,-2-2 328,-8 4-328,4-6 328,12-8-328,-4 1 48,-8 7-48,3-2 56,10-6-56,-3 3 48,-10 7-48,1 0 56,5-3-56,3-3 24,-1 0-24,-6 3 32,-9 5-32,-10 6 0,-8 6 0,-3-1 0,0-9 0,-1-1-8,-3 3 8,2-5 0,0-11 0,0 1-80,-2 5 80,1-9-72,0-21 72,-1 0-272,-1 10 272,0-8-272,0-18 272,-1 5-416,0 14 416,-1-3-408,2-8 408,0 8-920,-2 13 920,4-22-16263,-4 38 16263,-3 23-6504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9.64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1232 24 16408,'0'0'0,"-1"0"0,-1-1 0,-1-1 1911,1 1-1911,0-1 1912,0-1-1912,0 1 1216,0 0-1216,1 0 1224,0 0-1224,0 0 648,1 1-648,0-1 648,0 1-648,0 1 0,0-1 0,0 1 8,0 1-8,0 0 8,0 0-8,-1 2 8,0 7-8,-2 6 0,-2 10 0,-2 7 8,-1 6-8,0-3 24,2-8-24,0 1 24,-2 8-24,-3 7 8,-3 9-8,-1 6 16,-1 5-16,2-8 40,3-15-40,1 0 40,-4 4-40,1-5 48,3-9-48,-2 0 56,-4 6-56,0-4 112,3-7-112,-2 0 120,-6 2-120,1-3 264,4-7-264,-2-1 264,-7-2-264,2-3 80,4-3-80,-3-4 80,-7-5-80,2-2 240,5-1-240,-3-4 240,-9-6-240,3-1 224,5 2-224,-6-8 224,-14-14-224,1-2 256,8 6-256,-4-7 264,-8-12-264,3 2 248,11 9-248,-1-2 248,-4-9-248,5 5 176,8 9-176,1 1 184,1 0-184,4 4 144,6 8-144,2 4 144,1 2-144,4 4 8,3 5-8,1 1 16,2 2-16,1 1-112,1 2 112,0 1-104,3 2 104,0 2-1048,1-1 1048,0 2-1048,5 4 1048,0 1-912,-1-3 912,4 5-17455,-7-6 17455,-3-4-7112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51.21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406 12082 16312,'0'0'0,"0"0"0,0 0 1903,0 0-1903,0 0 1904,0 0-1904,0 0 1304,0 0-1304,0 0 1304,0 0-1304,0 0 712,0 0-712,0 0 712,-2-4-712,0-2 32,-1 1-32,1-5 40,-1-9-40,0 0 72,0 1-72,2-3 80,2-9-80,0 1 120,0 6-120,0-5 120,-1-8-120,-1 2 112,1 6-112,-2-3 120,-2-10-120,0 3 32,1 8-32,-2-5 32,0-11-32,0 2 104,1 9-104,0-6 112,-1-16-112,0 2 184,1 10-184,-1-4 192,-2-11-192,1 4 104,1 12-104,-1-5 104,0-14-104,0 4 144,1 12-144,1-7 152,-2-12-152,2 3 64,0 14-64,1-7 72,-1-15-72,1 3 72,1 15-72,0-7 80,-1-12-80,1 4 120,0 15-120,0-4 120,-1-11-120,0 5 112,1 15-112,0-6 120,2-15-120,0 6 120,0 12-120,0-5 128,1-13-128,-1 6 72,0 12-72,0-6 80,-1-17-80,-1 4 72,1 13-72,-2-6 80,-1-17-80,-2 5 8,2 15-8,-2-6 8,-1-18-8,0 5 24,2 17-24,-2-8 24,-2-19-24,1 6 8,1 17-8,-1-5 16,-1-17-16,0 8 8,2 17-8,0-7 16,-3-16-16,2 6 24,1 17-24,0-5 32,-3-16-32,1 7 16,2 17-16,-1-8 16,0-16-16,0 5 8,3 16-8,-1-5 16,0-16-16,1 6 8,1 17-8,0-8 16,0-17-16,0 6 24,1 16-24,1-6 32,1-14-32,0 6 16,1 17-16,1-8 16,3-21-16,0 5-8,1 16 8,0-10 0,3-26 0,0 6-32,-2 19 32,2-7-32,2-19 32,0 8-64,-2 22 64,1-8-64,1-18 64,-1 7-120,-2 20 120,1-6-120,1-18 120,0 9-64,-2 19 64,1-4-64,2-16 64,0 7-32,-2 19 32,2-6-24,3-15 24,0 6-24,-3 18 24,4-6-24,6-15 24,0 7-16,-3 16 16,4-4-8,8-13 8,0 6-32,-6 16 32,4-7-24,9-16 24,-1 5-16,-8 15 16,3-8-16,7-20 16,-3 5-88,-7 16 88,2-6-80,7-14 80,-2 6-32,-8 18 32,4-6-24,7-13 24,-3 7-24,-7 16 24,3-5-16,9-11 16,-3 6-16,-7 15 16,3-4-8,8-10 8,-2 5 24,-7 14-24,2-6 32,9-13-32,-2 4 64,-9 13-64,5-5 72,12-9-72,-2 5 8,-9 13-8,4-3 8,11-9-8,-3 5-8,-10 11 8,5-3-8,11-11 8,-4 4-40,-10 11 40,7-2-40,15-6 40,-3 5-72,-11 9 72,6 0-64,13-6 64,-4 4-32,-14 9 32,8-2-24,18-5 24,-4 3-96,-15 7 96,7-2-96,15-5 96,-5 2-64,-16 7 64,6-2-64,18-3 64,-6 2-72,-15 5 72,5 0-64,16-1 64,-6 3-32,-16 4 32,6 1-24,16-2 24,-5 2-48,-17 4 48,6-1-48,15 0 48,-6 1-24,-16 2 24,5 1-24,16-1 24,-5 2-16,-16 1 16,4 0-8,13 0 8,-6 1-8,-15 0 8,4 1-8,14 0 8,-5 1-8,-15 0 8,4 1-8,12 2 8,-7 1-24,-14 0 24,5 1-24,13 4 24,-6-1-48,-12 0 48,5 3-40,11 7 40,-5 0-8,-12-3 8,4 5 0,8 10 0,-4 1-8,-13-5 8,5 4 0,12 9 0,-4-2-8,-11-7 8,4 3 0,11 8 0,-4-2-16,-12-7 16,4 3-16,11 13 16,-5-2 0,-10-9 0,3 5 8,13 14-8,-4-3 8,-11-10-8,3 4 8,9 12-8,-5-4 24,-12-12-24,3 7 32,5 16-32,-5-3 176,-9-12-176,0 4 176,6 10-176,-4-5 160,-8-13-160,0 2 160,3 9-160,-3-5 200,-7-12-200,-1 3 208,-2 9-208,-3-5 112,-4-10-112,-2-1 120,-2 1-120,-2-6 144,-3-8-144,0-3 152,-1-3-152,0-5 24,0-4-24,-1-1 32,1-2-32,-1-2-16,1 0 16,1-2-8,3-1 8,0-1-160,0 1 160,1-1-152,1-1 152,-1 1-272,0 0 272,0 0-272,1 3 272,-1 1-336,-1 0 336,0 4-336,1 8 336,0 1-632,-2-1 632,1 4-624,0 8 624,-1-1-704,-1-4 704,1 11-17063,-1-17 17063,-2-12-6768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52.04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1464 0 14704,'0'0'0,"-1"6"0,0 2 1680,0-1-1680,-1 5 1687,-2 7-1687,1 1 1088,0-4-1088,-1 6 1088,0 11-1088,-1 0 584,2-5-584,0 5 584,1 12-584,1-2 104,0-8-104,2 11 104,1 23-104,0-2 272,1-11-272,0 9 280,2 19-280,1-4 280,-2-17-280,2 7 288,2 18-288,-1-7 304,-1-16-304,0 1 312,-1 7-312,-1-9 200,-1-16-200,-2-3 208,-2-2-208,-2-9 280,1-9-280,-6-7 280,-9-11-280,-3-5 296,3-4-296,-8-10 296,-17-20-296,0-3 264,6 3-264,-8-8 264,-15-15-264,2 1 304,11 10-304,-9-2 312,-20-4-312,4 5 192,14 11-192,-7 2 200,-15 4-200,7 5 216,14 7-216,-3 4 216,-11 4-216,7 5-80,14 1 80,-1 4-72,-8 5 72,7 1-712,13-1 712,-21 4-18847,34-6 18847,21-3-7176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5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878.62305"/>
      <inkml:brushProperty name="anchorY" value="-20454.5293"/>
      <inkml:brushProperty name="scaleFactor" value="0.5"/>
    </inkml:brush>
  </inkml:definitions>
  <inkml:trace contextRef="#ctx0" brushRef="#br0">0 1 15864,'0'0'0,"4"16"0,-2-4 1847,3 10-517,2 15-1597,0-2 1895,-1-5-2017,1 19 1946,3 27-1946,-1-4 1283,-2-10-1094,1 23 1010,0 31-1013,-1-13 472,-2-16-317,-1 23 250,0 30-253,-1-16 450,-1-22-506,-1 23 543,-1 30-545,0-20 462,-1-25-438,0 17 426,0 18-426,-1-21 333,0-26-307,0 6 303,0 5-305,0-20 427,0-21-462,0-2 480,0-7-480,0-15 163,0-12-72,1-3 26,0-5-26,1-7-142,0-5 190,-1-2-205,1-5 202,-1-1-1012,1-3 1244,1-7-1360,2-14 1360,1 0-1528,-1 2 1576,5-10-1590,5-11 1587,-1 3-812,-1 6 591,-1 5-8221,-1 0-1194,-6 18 12425,0-1-1242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6.1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548.85742"/>
      <inkml:brushProperty name="anchorY" value="-23662.82227"/>
      <inkml:brushProperty name="scaleFactor" value="0.5"/>
    </inkml:brush>
  </inkml:definitions>
  <inkml:trace contextRef="#ctx0" brushRef="#br0">1 239 15328,'0'0'5737,"2"-7"-5940,1-1 1114,1 1-1114,1-4 1023,4-4-1025,-1 1 335,0 2-138,2-2 40,5-3-40,-1 2 78,-2 4-89,5-3 103,6-1-105,-2 2 106,-4 3-106,8-1 106,7 0-106,-2 2 171,-6 2-190,10 1 200,12 1-200,-5 1 191,-6 2-188,13 1 195,20 4-198,-7 1 200,-10 0-200,15 5 210,16 8-213,-9 0 148,-13-2-129,11 9 130,14 11-133,-11-2 124,-14-5-121,11 14 130,15 17-133,-11-4 68,-14-8-49,9 14 50,12 20-53,-12-9 35,-15-12-29,10 16 26,9 22-26,-10-12 17,-13-15-15,3 15 23,3 21-25,-10-14 17,-11-17-15,-2 13 14,-4 14-14,-7-14 32,-7-17-37,-6 10 40,-8 14-40,-4-15 59,-2-16-64,-10 8 75,-14 8-78,1-13 230,3-15-273,-11 9 303,-15 10-305,5-11 437,7-11-475,-14 6 494,-19 8-494,7-9 438,10-11-422,-13 3 414,-18 4-414,10-8 330,14-10-306,-13 2 303,-16 2-305,12-7 194,15-7-162,-11-2 146,-12-3-146,13-4 211,-13-3-52,-10-7-157,14-2 52,17-2-25,-3-6 0,-6-5 0,13 0-326,14 1 419,-3-5-457,-1-6 455,9 2-1154,10 2 1354,3-5-1454,24 17 1002,1 0 1,0 0-1,-6-10 0,-6-12 283,6 5-9139,-3-10 2184,11 23 8883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7.0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40.85156"/>
      <inkml:brushProperty name="anchorY" value="-26813.57617"/>
      <inkml:brushProperty name="scaleFactor" value="0.5"/>
    </inkml:brush>
  </inkml:definitions>
  <inkml:trace contextRef="#ctx0" brushRef="#br0">2038 562 15600,'0'0'0,"-27"-26"1763,13 12-2267,-13-9 2520,-19-14-2520,1 3 1876,6 4-1692,-14-6 1600,-17-9-1600,7 6 1115,11 7-976,-11 0 915,-14 0-918,10 7 304,13 6-128,-11 5 40,-16 8-40,10 4 134,14 3-161,-11 8 174,-12 11-174,11 0 370,14-2-426,-9 9 463,-9 11-465,11-3 233,12-5-167,-4 12 143,-5 16-145,11-6 155,10-8-158,-3 13 170,-2 16-173,7-8 416,8-12-485,-1 14 530,-3 20-533,6-11 496,-1 17-149,2 15-288,5-16 302,6-18-313,2 9 303,5 14-305,2-14 371,3-17-390,5 12 400,7 14-400,1-13 307,-1-16-280,7 12 266,8 15-266,-2-12 173,-3-16-147,8 9 143,10 8-145,-3-11 90,-6-15-74,10 5 66,12 6-66,-5-11 85,-8-12-91,10 3 103,13 1-105,-8-9 153,-10-8-167,11-2 174,14-4-174,-8-6 192,-10-6-197,9-3 200,12-6-200,-8-3 200,-13-2-200,10-5 210,13-11-213,-10 0 214,-12 3-214,9-8 223,12-9-225,-11 3 105,-12 6-71,8-8 54,8-9-54,-10 5 44,-12 7-41,8-9 40,7-13-40,-9 5 12,-9 9-4,6-10 0,7-11 0,-9 7 0,-8 9 0,4-9 0,2-13 0,-7 7-9,-8 11 12,2-11-14,2-13 14,-7 9-42,-5 11 50,0-9-54,-2-10 54,-5 9-26,-2 13 18,-4-14-5,-3-17 2,-3 9-28,-2 12 36,-5-15-30,-8-17 27,-1 11-26,2 14 26,-9-11-17,-12-13 15,2 13 5,-13-10-2,-15-7-7,7 17 12,9 16-14,-8 1 14,-11-2-14,9 11-5,11 13 11,-9-1-5,-10-1 2,8 8-317,11 8 408,-8 0-454,-9 2 454,8 6-622,10 3 670,-6 1-694,-8 1 694,8 2-1441,10 2 1654,-7-1-1760,-8 0 1760,6 1-1685,10 1 1664,7 1-8903,-1-1-1128,23 4 12933,0 0-1293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7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736.54492"/>
      <inkml:brushProperty name="anchorY" value="-25743.06836"/>
      <inkml:brushProperty name="scaleFactor" value="0.5"/>
    </inkml:brush>
  </inkml:definitions>
  <inkml:trace contextRef="#ctx0" brushRef="#br0">2001 144 16408,'0'0'0,"-4"-9"1866,2 5-2399,-4-3 2666,-4-6-2666,-1 2 2143,2 1-1994,-7-2 1920,-9-3-1920,1 3 1332,4 2-1164,-9-1 1080,-12 0-1080,4 3 371,5 2-168,-9 2 75,-14 5-78,6 1 118,9 1-129,-17 9 134,-23 13-134,7 0 50,11-2-26,-13 11 14,-17 14-14,12-4 32,16-7-37,-11 13 50,-11 18-53,12-7 194,14-10-234,-6 13 263,-8 15-265,12-10 201,13-13-183,-4 14 183,-4 17-185,9-10 382,11-14-438,-2 16 466,-3 19-466,7-11 242,9-16-178,0 16 146,4 21-146,5-14 230,6-17-254,4 15 266,7 18-266,2-14 219,1-18-206,7 10 200,9 11-200,0-16 303,-2-16-332,9 7 346,14 9-346,-4-13 215,-5-15-178,12 3 170,14 1-173,-5-12 314,-9-11-354,-23-24 224,17 9 1,-12-11-188,25 8 1,17 4 130,-11-8-109,14-4 80,17-10-80,-11-3 342,-13-1-417,12-9 463,17-12-465,-12 0 233,-15 3-167,8-5 134,10-3-134,-13 3 320,-15 6-373,6 0 400,5 0-400,-11 4 139,-12 5-65,5 0 28,5 1-28,-8 2-10,-9 2 22,4 1-18,6 0 14,-8 1-451,-7 1 577,4 1-640,5 0 640,-7 0-1078,-6 1 1203,3-1-1257,3 0 1255,-5-1-1917,-6 2 2106,1-2-2200,-1-4 2200,-5 1-1864,-4 1 1768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8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98.31055"/>
      <inkml:brushProperty name="anchorY" value="-28767.46289"/>
      <inkml:brushProperty name="scaleFactor" value="0.5"/>
    </inkml:brush>
  </inkml:definitions>
  <inkml:trace contextRef="#ctx0" brushRef="#br0">164 1 14344,'-1'7'3119,"-4"12"-3379,0 0 1836,0-2-1952,-1 11 1890,-2 13-1893,0-4 1343,2-5-1185,0 20 1106,-1 30-1106,1-6 761,2-10-663,0 23 614,0 30-614,1-11 716,1-19-745,-1 23 760,-1 27-760,-1-17 695,2-22-676,-3 21 666,-2 28-666,0-19 666,1-25-666,1 17 666,-1 17-666,1-20 601,2-24-583,1 13 574,1 17-574,0-19 434,1-21-394,1 8 374,-2 10-374,1-18 355,0-18-349,-1 6 346,1 5-346,0-12 243,1-15-214,0 2 200,2 0-200,0-10 32,-1-10 16,2-1-40,2 1 40,-1-7-506,-1-7 639,2 1-706,2-1 706,0-5-1322,-2-3 1498,3-2-1577,2-4 1575,-1-2-1490,-1-1 1466,4-4-1454,8-3 1454,-1-1-773,-3 0 578,21-7-12797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8.9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30.23047"/>
      <inkml:brushProperty name="anchorY" value="-32991.12109"/>
      <inkml:brushProperty name="scaleFactor" value="0.5"/>
    </inkml:brush>
  </inkml:definitions>
  <inkml:trace contextRef="#ctx0" brushRef="#br0">1610 1 14072,'0'0'3818,"-5"2"-2675,-6 5-1326,0-1 1055,0 1-1069,-5 6 986,-7 10-986,2 0 501,3-3-363,-5 9 303,-7 11-305,4-3 334,5-7-342,-10 15 346,-15 19-346,4-6 318,6-8-310,-12 11 315,-17 13-318,7-10 320,10-12-320,-11 5 330,-15 6-333,10-10 315,12-11-309,-12 4 315,-12 5-318,10-9 320,12-9-320,-6 5 330,-7 6-333,11-6 315,12-8-309,-2 3 315,0 3-318,8-6 236,10-7-212,0 2 210,2 0-213,5-4 232,6-6-237,2 5 250,2 5-253,4-3 216,3-4-205,4 3 200,7 3-200,1-3 144,0-4-128,10 6 130,13 9-133,0-3 78,-5-4-62,13 7 54,17 9-54,-5-5 82,-8-7-90,11 8 94,14 10-94,-9-6 150,-10-8-166,9 11 174,13 13-174,-10-6 192,-11-9-197,7 12 200,11 16-200,-11-7 378,-11-12-429,5 15 454,4 20-454,-9-11 230,-11-13-166,5 11 143,3 11-145,-7-13 230,-7-14-254,1 6 266,3 5-266,-6-11 154,-6-13-122,-1 2 115,-3 0-118,-4-9 74,-3-9-61,-3 0 54,-1-2-54,-1-6-2,-3-6 18,0-1-17,0-3 15,0-3-565,-1-3 722,0-2-790,1-5 787,0-2-1402,-1 1 1578,3-6-1666,2-9 1666,0 1-1489,0 2 1439,3-6-1405,6-6 1402,-2 2-746,-1 5 559,12-19-14330,-21 35 16088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9.8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785.74219"/>
      <inkml:brushProperty name="anchorY" value="-36818.88281"/>
      <inkml:brushProperty name="scaleFactor" value="0.5"/>
    </inkml:brush>
  </inkml:definitions>
  <inkml:trace contextRef="#ctx0" brushRef="#br0">1845 23 15600,'0'0'0,"-21"-9"1969,11 4-2532,-2 2 2823,-1 0-2825,3 1 2061,2 1-1843,-2 2 1743,-2 1-1745,2 0 1205,1 0-1051,-7 0 974,-11-2-974,2-1 376,2 0-205,-8 0 130,-11 0-133,3 0 283,7 0-325,-15 1 346,-22 3-346,6 1 169,10-1-119,-13 4 94,-14 2-94,11 0 75,13-2-69,-9 3 66,-9 3-66,11-1 141,13-3-163,-6 3 183,-6 4-185,10-3 130,12-2-114,-3 3 106,-2 4-106,9-2 106,9-3-106,-2 7 115,-3 11-118,6-2 64,6-5-48,-1 8 50,2 11-53,4-5 72,5-7-77,0 9 80,4 12-80,2-5 90,2-8-93,2 11 94,2 18-94,0-8 56,0-10-45,0 16 40,0 21-40,0-9 31,0-14-28,-3 13 26,0 17-26,-1-12 17,0-16-15,-2 13 23,-2 18-25,1-12 35,0-16-38,-3 12 50,-2 17-53,0-15 72,2-15-77,-2 10 80,-3 11-80,1-13 155,2-15-176,-2 5 195,-2 6-198,2-11 135,3-14-116,-1 1 106,0 2-106,2-10 255,2-9-298,1 1 330,2 3-333,1-7 212,1-6-177,3 2 170,2 1-173,1-4 220,-1-5-233,4 0 240,4-4-240,0-3 212,-2-3-204,6-2 200,7-5-200,-1 0 210,-4-2-213,9-3 223,10-6-225,-2 0 151,-6 2-130,14-4 120,20-6-120,-5 3 270,-9 2-313,13-2 343,16 0-345,-10 3 281,-12 3-263,11 1 263,12 1-265,-10 2 397,-14 3-435,6 0 463,8 1-465,-12 1 317,-11 1-275,3-1 263,6 0-266,-9 1 249,-11 0-243,5 0 249,2-1-251,-6 1 75,-8 0-25,2-1 0,4 1 0,-5-1-196,-7 1 252,1 0-280,-1 0 280,-4 1-774,-5-1 915,-1 1-977,0-1 975,-2 1-1459,-3-1 1597,-2 0-1657,-1-3 1655,-2 1-1598,-2-1 1582,1-1-1565,-1-6 1562,0 1-822,0 2 611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0.4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52.58984"/>
      <inkml:brushProperty name="anchorY" value="-39086.33984"/>
      <inkml:brushProperty name="scaleFactor" value="0.5"/>
    </inkml:brush>
  </inkml:definitions>
  <inkml:trace contextRef="#ctx0" brushRef="#br0">1987 1 16943,'0'0'0,"-8"0"3402,-16 1-3688,0 1 1868,2-1-1953,-13 0 1854,-15 0-1854,4 1 1266,7-1-1098,-18 3 1023,-24 4-1025,6-1 447,12 1-282,-19 4 210,-21 9-213,11-1 382,18-2-430,-16 6 463,-17 9-465,15-4 251,18-5-190,-9 6 160,-10 5-160,16-5 244,16-6-268,-21 9 280,14-5-373,14-6 204,2-2-153,5-2 122,11-4-932,10-5 1164,3-1-1270,4-3 1267,4-2-1313,5-1 1327,10-3-288,0 1 0,0 0 0,0 0 1,0 0-1,0 0 0,0 0 1,0 0-1,-1 0 0,1 0 0,0 0 1,0 0-1,0 0 0,0 0 0,0 0 1,0 0-1,0 0 0,0 0 0,0 0 1,0 0-1,0 0 0,-1 0 1,1 0-1,0 0 0,0 0 0,0 0 1,0 0-1,0 0 0,0 0 0,0 0 1,0 0-1,0-1 0,0 1 0,0 0 1,0 0-1,0 0 0,0 0 1,0 0-1,0 0 0,0 0 0,0 0 1,0 0-1,0 0 0,0 0 0,0-1 1,0 1-1,0 0 0,0 0 1,0 0-1,0 0 0,0 0 0,13-12 285,2 0-676,1 1 492,18-14-14947,-28 22 16801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0.7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48.39648"/>
      <inkml:brushProperty name="anchorY" value="-39006.30078"/>
      <inkml:brushProperty name="scaleFactor" value="0.5"/>
    </inkml:brush>
  </inkml:definitions>
  <inkml:trace contextRef="#ctx0" brushRef="#br0">375 0 16495,'0'0'3040,"-3"6"-3293,1 0 1729,-1 0-1825,-2 8 1746,-5 11-1746,0 0 1139,2-4-966,-3 13 890,-3 16-893,2-3 324,2-7-161,-3 23 90,-4 32-93,2-6 439,2-14-537,-2 25 595,-4 29-598,3-14 535,3-20-516,-3 16 506,-2 18-506,2-19 385,4-22-351,-2 10 343,-2 12-345,3-17 486,3-19-526,-1 4 546,1 5-546,3-14 173,1-17-67,1 3 14,1 0-14,1-10-341,0-10 443,2-2-494,1-4 494,0-6-1381,0-7 1634,3-7-1750,-2-9 1409,-1 0 0,0 0 0,0 0 1,0 0-1,1 0 0,-1 0 1,0 1-1,0-1 0,1 0 0,-1 0 1,0 0-1,0 0 0,0 0 0,1 0 1,-1 0-1,0 0 0,0-1 1,1 1-1,-1 0 0,0 0 0,0 0 1,0 0-1,1 0 0,-1 0 0,0 0 1,0 0-1,0-1 0,0 1 0,1 0 1,-1 0-1,7-6-1175,-1-1 1447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1.8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06.98438"/>
      <inkml:brushProperty name="anchorY" value="-40890.38281"/>
      <inkml:brushProperty name="scaleFactor" value="0.5"/>
    </inkml:brush>
  </inkml:definitions>
  <inkml:trace contextRef="#ctx0" brushRef="#br0">98 263 15776,'0'0'6975,"1"-5"-7001,0-1 370,0 0-435,1-3 463,3-3-465,-1 1 485,1 1-491,3-2 494,5-4-494,-1 2 559,-1 3-577,5-2 586,7-2-586,-3 2 558,-2 3-550,5-1 546,7-2-546,-3 2 415,-5 2-378,6 0 360,9-1-360,-5 1 202,-5 3-157,6-1 134,8 1-134,-5 2 59,-7 1-37,8 1 26,10 3-26,-6 1 17,-7 0-15,11 5 23,16 8-25,-7 0 17,-9-2-15,8 10 14,6 11-14,-8-1 4,-11-6-1,3 13 0,2 15 0,-9-5 0,-8-8 0,-1 11 0,-4 15 0,-5-8 0,-6-11 0,-3 11 10,-7 11-13,-2-8 23,-2-13-25,-5 8 26,-9 7-26,0-9 54,2-13-62,-9 7 75,-10 5-78,2-8 155,5-9-176,-12 2 195,-15 3-198,5-7 191,8-8-188,-12-2 195,-12-3-198,8-6 200,9-5-200,-9-3 210,-12-5-213,9-2 214,11-2-214,-9-1 223,-8-3-225,10-1 207,10 1-202,-2-1 210,-2-2-213,9 1 148,9 1-129,0-1 129,0 1-131,7 1 48,5 2-24,0-1 12,0-1-12,3 0 12,4 1-12,0 0 12,0 0-12,1 0 3,3 1-1,2 1 0,2 2 0,2 0 0,1 0 0,5 2 0,5 2 0,1 0 0,0-1 0,5 3 0,9 4 0,-2-1-9,-3-2 11,9 5-3,13 7 1,-4-2-9,-6-3 11,14 10-3,20 13 1,-6-2-9,-9-6 11,13 14-3,14 19 1,-9-6 0,-13-9 0,9 16 9,8 20-11,-10-8 59,-13-14-73,6 17 89,7 20-91,-11-11 167,-10-16-189,6 14 209,7 17-211,-8-13 203,-9-18-201,3 8 209,4 4-211,-8-15 100,-7-15-68,0 0 62,0-1-66,-5-11 21,-7-11-7,1-2 9,-2-3-11,-3-7-538,-3-5 694,-2-4-772,-2-6 773,-1-3-1306,-3-2 1458,1-3-1534,0-5 1534,0 0-1217,0 0 1126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5.3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33.41016"/>
      <inkml:brushProperty name="anchorY" value="-44496.08984"/>
      <inkml:brushProperty name="scaleFactor" value="0.5"/>
    </inkml:brush>
  </inkml:definitions>
  <inkml:trace contextRef="#ctx0" brushRef="#br0">0 1 16408,'0'0'0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4154 295 9240,'0'0'0,"0"2"0,-1 1 0,0 1 696,0-1-696,-1 1 696,-1-1-696,1-1 432,-1-1-432,1-1 432,-2-1-432,0-1 240,1 0-240,-1-1 240,-3-3-240,1 0 40,0 0-40,-1-1 48,-2-4-48,-1 1 568,2 1-568,0 0 576,-3-3-576,1 1 616,2 3-616,-2-2 624,-5-1-624,1 1 496,1 1-496,-1 1 504,-6-2-504,1 0 304,3 3-304,-3 0 304,-7-1-304,2 1 232,4 1-232,-2 1 231,-4 0-231,3 1 176,5 0-176,-3 2 184,-8-1-184,1 1 200,6 1-200,-2 0 208,-6 0-208,3 0 264,5 0-264,-2 2 264,-9 1-264,1 0 16,6 1-16,-2 0 16,-7 2-16,2 0 0,8-1 0,-3 2 0,-6 4 0,3-1-16,7-1 16,-2 2-8,-5 2 8,4 1-48,6-4 48,-2 3-48,-6 2 48,2 0-32,5-3 32,-1 0-24,-5 1 24,2-2-16,6-2 16,-4 0-16,-8-1 16,0-1-40,6-1 40,-1-1-40,-7-2 40,4 0-16,7-1 16,-5-2-16,-8-1 16,1-1-16,7 0 16,-4-1-8,-10-1 8,1-1 0,8 2 0,-6 2 0,-15 6 0,1 1 32,10 0-32,-3 5 32,-7 8-32,5 2 64,11-4-64,0 5 72,-4 9-72,6 0 120,9-6-120,-2 4 128,-5 5-128,3-1 64,7-7-64,-1-1 72,-4 2-72,3-5 0,7-5 0,-3-1 0,-6 0 0,2-4-16,5-2 16,-3-2-8,-8-2 8,1-1 0,6-1 0,-5-2 0,-9 0 0,1-1 168,6 0-168,-7 1 168,-18 3-168,2 0 312,9 0-312,-7 6 320,-12 12-320,4 2 352,12-3-352,-4 6 352,-13 12-352,5 0 280,13-8-280,-5 4 288,-12 9-288,4-3 72,14-9-72,-3 2 72,-6 4-72,7-4 56,10-7-56,1-2 56,-3 3-56,4-4 8,9-6-8,2 1 8,0 3-8,4-2-48,5-4 48,4 0-48,2 3 48,3-2-16,2-4 16,3 3-8,4 8 8,1 0 0,0-5 0,1 10 0,3 20 0,1 1 24,-2-8-24,0 8 32,0 16-32,-1-3 64,-1-13-64,-1 4 72,0 10-72,-1-7 72,-1-12-72,-1 1 72,2 8-72,-1-6 0,0-10 0,1 0 0,4 5 0,0-5-16,0-9 16,1-1-8,4 2 8,0-5-48,-2-7 48,3 2-48,4 3 48,0-1-32,-3-6 32,2 4-24,3 5 24,0-2 0,-4-4 0,3 4 0,3 8 0,0-1 0,-4-6 0,2 5 0,9 10 0,0-2 0,-5-7 0,3 2 0,7 4 0,-1-3 0,-7-7 0,3-2 0,4-1 0,-3-4-80,-5-6 80,2 0-72,7-1 72,-1-1-72,-6-3 72,7 1-72,18 2 72,0 0 0,-8-3 0,5 3 0,11 4 0,-3-1 8,-13-2-8,2 2 8,5 4-8,-6 0 136,-11-4-136,2 2 136,6 4-136,-3-1 128,-9-4-128,0 0 136,3 3-136,-4-3 128,-6-3-128,1-1 136,6 3-136,-3-1 120,-4-3-120,3 1 128,10 2-128,-2-1 32,-6-2-32,9 2 40,18 4-40,0 0 24,-9-3-24,7 1 24,17 4-24,-3-1 88,-14-4-88,5 2 88,13 4-88,-6 0 112,-14-5-112,4 3 120,9 5-120,-5-2 192,-13-3-192,2 2 200,8 6-200,-5-1 104,-11-4-104,1 1 104,7 3-104,-4-3 144,-10-4-144,3-1 152,9 0-152,-4-2 8,-8-4-8,5-1 8,13 0-8,-3-2-32,-8-2 32,5 1-24,14-1 24,-2 0-200,-11-1 200,7 0-192,16 2 192,-3-1-24,-13 0 24,5 0-24,11 4 24,-6 0-8,-14-2 8,4 0-8,10 0 8,-5 0-24,-13-3 24,4 0-24,10 1 24,-5 0-16,-12-2 16,3 1-8,8 1 8,-4-1-8,-11-1 8,4 1-8,8 2 8,-4 0 32,-9 0-32,5 1 32,11 3-32,-3 1 8,-10-1-8,5 1 8,11 3-8,-3 0 8,-12-3-8,6 1 8,11 2-8,-5 0 8,-10-4-8,5 1 8,11 2-8,-4-2 0,-11-2 0,3 0 8,11-1-8,-6-3-16,-10-1 16,5-2-16,12-3 16,-4-1-48,-10 0 48,4-4-48,13-6 48,-5 0-72,-11 1 72,4-4-64,11-8 64,-6-1-32,-11 3 32,4-2-24,14-8 24,-4 2 0,-12 6 0,4-1 0,11 0 0,-5 3 56,-12 5-56,3 3 56,8 2-56,-5 3 320,-10 2-320,2 4 320,7 2-320,-4 3 96,-9 0-96,13 1 104,-2-1 72,-9 0-176,-1-1 176,0-3-176,-5 0 64,-9 0-64,0-5 64,4-7-64,-3-2 0,-5 1 0,5-5 0,10-13 0,-1 0-32,-5 4 32,4-6-32,10-14 32,-3 0-72,-7 10 72,3-9-64,5-17 64,-3 2-80,-8 12 80,1-6-72,5-15 72,-4 6-8,-7 12 8,0-4-8,2-14 8,-3 5 8,-5 14-8,-1-1 16,0-6-16,-3 6 152,-3 13-152,-3 1 160,-2-2-160,-3 5 72,-1 10-72,-3-1 72,-5-3-72,-2 2 40,1 7-40,-5-5 40,-7-10-40,-1 0 24,4 7-24,-5-6 24,-9-13-24,1 1 0,5 9 0,-3-5 0,-9-11 0,3 3 0,6 10 0,-2-6 0,-7-17 0,3 3 0,8 11 0,-2-6 0,-3-13 0,3 3 0,7 15 0,-1-6 0,-5-14 0,2 5 0,6 14 0,-3-4 0,-7-9 0,2 6 24,6 14-24,-6-2 24,-9-6-24,1 6 56,7 10-56,-5-1 56,-9-7-56,2 4 24,8 8-24,-4 0 32,-8-6-32,1 5 16,10 7-16,-6-1 24,-12-4-24,2 3-8,10 7 8,-5-1 0,-11-7 0,4 2-80,11 6 80,-3-2-72,-8-8 72,5 1-80,10 7 80,-2-4-72,-8-10 72,3 2-80,10 7 80,-2-3-72,-9-8 72,4 2-32,9 9 32,-3-2-24,-7-4 24,3 3-16,9 8 16,-3 2-16,-7 0 16,4 4 0,7 5 0,-5 3 8,-14 5-8,1 2 32,8 2-32,-4 4 40,-13 6-40,4 1 24,10-1-24,-3 2 24,-12 5-24,6-1 0,10-3 0,-3 1 8,-7 2-8,4-2-24,10-3 24,-2-1-16,-5-2 16,5-1-64,8-2 64,1-2-56,-3-1 56,5-2-8,6 1 8,-2-3-8,-8-2 8,2 0 8,5 0-8,-7-1 8,-16-1-8,0 1 144,8 1-144,-6 2 152,-14 4-152,4 2 128,10 0-128,-4 7 136,-14 10-136,5 2-32,12-2 32,-7 4-24,-17 8 24,4-2-568,13-6 568,-2 1-560,-8 0 560,8-4-480,12-5 480,-19 7-15967,34-13 15967,21-8-6304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9.63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 1583 17119,'0'0'0,"0"-2"0,3-4 0,0 0 1944,0 1-1944,0-2 1952,1 0-1952,-1 1 1120,0 0-1120,2 0 1128,3-5-1128,1 1 504,-1 2-504,2-5 512,4-5-512,0-1-48,-2 3 48,1-4-40,6-10 40,-1 2-224,-3 4 224,2-7-224,6-16 224,0 0-88,-5 9 88,4-14-88,9-27 88,0 0-48,-7 13 48,3-10-40,3-21 40,-2 6 8,-6 18-8,-1-2 8,2-9-8,-3 11 224,-5 17-224,0 3 224,0 0-224,-2 8 248,-4 13-248,0 4 248,1 5-248,-1 5 176,-2 6-176,-1 6 176,2 6-176,-1 5 280,-2 0-280,2 6 288,2 10-288,0 1 240,-2-2-240,4 11 240,4 24-240,1 1 256,-3-7-256,3 11 264,6 22-264,-2-2 176,-3-15-176,2 10 176,5 23-176,-2-5 280,-5-19-280,2 7 288,5 15-288,-1-8 48,-5-20-48,1 3 56,4 11-56,-1-9 16,-6-17-16,2-1 16,3 2-16,-3-9-352,-4-12 352,1-4-344,2-2 344,-1-7-944,-5-7 944,1-5-936,-1-5 936,-2-4-1096,-3-2 1096,-1-4-1088,-1-4 1088,-2-2-336,-1 2 336,1-5-15903,-2 6 15903,0 5-6416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9.95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759 0 18287,'0'0'0,"0"0"2248,0 0-2248,0 0 2248,-5 1-2248,-2 0 1512,1 1-1512,-7-1 1520,-14 2-1520,-2 0 768,4-1-768,-6 1 768,-11 0-768,1 0-392,8-1 392,-3 1-384,-6 0 384,4 1-888,9-2 888,-3 1-880,-7 2 880,3-1-1448,8 0 1448,-2 1-1440,-3 3 1440,4 0-1344,7-1 1344,2 0-1344,0 1 1344,4-2-432,5-1 432,2-1-432,0-1 432,-1 0-13191,0 0 8015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0.59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278 880 15240,'0'0'0,"0"1"0,0 4 0,-1-1 1695,1 1-1695,-1 4 1704,1 9-1704,1 2 1024,-1-3-1024,0 7 1032,1 10-1032,-1 0 528,0-6-528,0 6 536,-1 12-536,-1-1 32,1-8-32,-1 8 32,-1 19-32,0-2 104,1-11-104,0 0 104,-1 2-104,0-9 200,2-12-200,-1-3 208,-1-2-208,1-6 160,0-7-160,-1-5 160,-2-7-160,0-5 136,0-1-136,-1-8 136,-3-15-136,0-2 144,1 3-144,-3-12 144,-4-23-144,-1-1 120,3 9-120,-2-12 120,-4-24-120,2 2 128,3 16-128,-1-9 136,-1-23-136,1 8 120,4 18-120,2-2 128,3-12-128,4 10 72,1 18-72,4 1 80,10-5-80,1 8 32,-1 15-32,6 2 32,12-1-32,0 6 0,-4 10 0,6 4 8,14 4-8,-1 6-8,-8 4 8,4 6 0,10 8 0,-3 3-8,-10 1 8,2 6 0,7 10 0,-5 1-8,-10-4 8,0 6-8,0 11 8,-5-2 0,-7-6 0,-5 6 0,-4 16 0,-5-2 40,-3-10-40,-5 5 40,-8 12-40,-3-5 272,1-12-272,-6 3 272,-11 6-272,0-6 8,4-9-8,-5 0 16,-9 6-16,1-5-152,8-7 152,-2-2-144,-3-1 144,5-3-680,6-7 680,2-4-672,-1-4 672,4-4-1104,4-2 1104,1-6-1104,-4-8 1104,2-2-928,3 1 928,0-4-928,0-7 928,2 1-312,3 4 312,1-1-312,4-4 312,4-12-13375,1 1 8175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1.15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159 582 17031,'0'0'0,"1"7"1848,1 2-1848,1 6 1848,0 8-1848,1 0 1232,-2-4-1232,2 5 1232,2 11-1232,-1 0 520,0-6-520,1 5 520,2 13-520,0-2 0,-2-9 0,1 10 0,2 20 0,-1 0-16,-1-11 16,-2 3-8,0 11 8,-2-8-16,0-13 16,-3-2-16,-1 0 16,-1-9 0,-1-9 0,1-5 8,-2-5-8,1-5 192,0-5-192,-1-4 200,-3-8-200,-1-2 56,1 0-56,-1-8 64,-4-14-64,1-3 40,2 5-40,-1-11 48,-4-22-48,1-1 24,2 10-24,-2-11 32,-2-23-32,1 3 8,3 16-8,-2-7 16,-1-18-16,0 8 72,4 17-72,0-5 72,1-16-72,2 8 64,2 16-64,4 0 64,4-5-64,1 9 8,2 14-8,5 3 8,13 0-8,2 6-40,-4 10 40,8 4-32,15 3 32,-1 5-208,-8 5 208,4 4-200,8 3 200,-3 3-256,-10 1 256,1 3-256,4 6 256,-5 1-48,-8-2 48,-3 6-48,-1 9 48,-5 1 0,-5-5 0,-5 7 8,-7 12-8,-4 0 56,-1-8-56,-5 5 56,-9 9-56,-1-3 80,3-9-80,-5 2 80,-8 6-80,0-5-8,6-8 8,-2 0 0,-5-1 0,3-4-632,7-6 632,-1-2-632,0-2 632,3-2-1040,5-4 1040,0-5-1032,-3-6 1032,2-3-288,4-1 288,-6-4-14727,9 4 14727,5 4-5984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2.07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49 477 15960,'0'0'0,"0"0"0,2-4 0,2-2 1679,-1 1-1679,-1-2 1688,0 0-1688,-2 0 1016,-3-1 0,-4-5-1016,-1 1 352,0 2-352,1-3 360,-2-6-360,2 1-8,1 3 8,2-3-8,2-6 8,1 1 0,1 5 0,3-3 0,2-5 0,1 2 96,-1 5-96,2-1 96,4-4-96,1 2 144,-3 6-144,3 0 144,6-1-144,1 2 128,-4 4-128,3 2 136,9 4-136,-1 2 72,-4 1-72,3 5 72,10 8-72,-1 1 72,-7-1-72,6 10 80,14 20-80,-2 2 120,-7-6-120,3 13 120,8 24-120,-3 1 304,-10-14-304,0 13 312,3 25-312,-5-4 288,-9-18-288,-2 8 288,-3 18-288,-5-8 264,-5-20-264,-6 3 264,-8 10-264,-4-9 264,-1-19-264,-5 0 272,-11 3-272,-1-9 24,4-13-24,-4-5 24,-9-2-24,2-8 32,6-8-32,-5-5 32,-9-7-32,1-5 0,8-2 0,0-4 8,-4-7-8,5 0-56,7 1 56,1-6-56,-2-11 56,4-1-80,4 4 80,4-3-80,3-4 80,4 2-40,3 7 40,4 0-32,7-4 32,1 4-8,1 4 8,4 2 0,10 1 0,1 2 16,-4 5-16,5 4 16,10 7-16,-1 3 176,-6 1-176,7 10 176,17 18-176,0 4 176,-10-5-176,6 8 184,13 17-184,-4-1 312,-13-11-312,3 6 320,8 12-320,-5-4 256,-12-12-256,5 1 256,12 5-256,-2-5 104,-12-13-104,6-2 112,14-4-112,-4-5 0,-12-8 0,6-6 0,13-7 0,-3-5-328,-13-1 328,3-6-328,10-9 328,-5 0-664,-13 2 664,0-5-664,3-7 664,-7 1-808,-10 5 808,13-12-17655,-23 18 17655,-16 11-7016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5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3834 594 13808,'-48'-16'212,"42"15"1696,10 3-858,10 2 97,-14-4-1085,-1-2 24,-12-18 124,-7-8-716,-36-54-34,43 62 206,-62-92-111,58 89 219,-78-92-28,91 111 278,0-1 0,-1 1-1,-5-5 1,-134-100 167,141 107-147,1 0 1,-1 0 0,0 0 0,0 0 0,0 1 0,-1-1 0,-5-1 0,9 3-44,-75-21 358,-1 10-232,76 11-127,-3-1 27,0 1 1,1 0-1,-1-1 0,0 1 1,0 1-1,1-1 0,-1 0 1,0 1-1,-2 0 0,5-1-27,-74 21 274,2 10-162,43-16 174,-126 71 105,148-82-313,0 0 1,-10 4-1,-142 54 210,153-60-287,0 0 1,1 0 0,-10 0-1,-134 13 5,144-15-10,-1 0 1,1 0 0,-8-2-1,-129-30-29,114 22-54,-104-46-41,108 44 8,-85-39-29,90 43 124,-7 1 15,-30-3 1,39 11 42,-91 24 53,104-24-41,-1 1 0,1 0 1,-1-1-1,-3 4 0,-160 87 242,132-70-214,-135 100 33,138-98-18,-43 29 4,-11 1-74,-54 25-50,75-49-70,-15 4-32,78-34 130,1 1 0,-1 1-1,1-1 1,-1 0 0,1 0-1,-1 1 1,-1 1 0,-3 3-2,-23 17 2,-49 46 8,62-51 18,-89 91 39,80-83 94,-130 129 53,125-125-120,-101 100 36,110-106-56,-53 80 32,65-84-34,8-17-59,-4 12 9,0 0 1,1 0-1,1 0 1,0 1-1,-3 29 1,2 83 101,5-76-86,-7 100 14,1-79-34,2 42 4,1-42-3,1-15-12,1-3-1,1-3 0,0-33 7,-2 124 162,0-91-131,0-30 70,-12 96 48,11-91-48,-20 136 38,19-130-86,-16 124 18,17-127-52,-3 104 16,6-113 4,1-13-26,-1 1-5,1 1 1,0-1-1,0 0 0,1 0 1,3 10-1,-3-14 15,1 1 0,0 0 0,0-1-1,0 1 1,1-1 0,0 0 0,0 0 0,5 5-1,13 6 105,-18-13-107,10 7 48,-1 0-1,16 17 0,-22-20-64,-4-4 3,0 0 0,-1 0-1,1 0 1,-1 1-1,4 6 1,23 50 69,-25-43-60,12 96 11,-14-87-20,6 109-7,-7-110-58,0-5 13,1 16-78,7 39-1,6-4-115,-14-70 228,-1-1 0,0 1 1,0 0-1,0-1 0,0 1 0,1-1 0,-1 1 0,0 0 1,1-1-1,-1 1 0,0-1 0,1 1 0,-1-1 1,1 1-1,-1-1 0,1 0 0,0 1 0,5 4-19,1 0 0,0-1 0,0 1 0,0-2 0,9 4 0,-15-6 10,0-1 0,0 0-1,0 1 1,0-1 0,-1 0 0,1 0-1,0 0 1,0 0 0,0 0-1,0 0 1,0 0 0,0 0 0,1-1-1,25-4-106,38-15 0,-45 11 109,31-20 4,8-10 6,25-19 52,-83 57-26,1 1 1,-1-1 0,0 0-1,0 0 1,0 1 0,1-1-1,-1 1 1,0-1 0,3 0-1,25-5 148,32-4 0,-60 10-153,1 0-1,-1 0 1,0 0 0,1 0-1,-1 0 1,0 0-1,0 0 1,1 1-1,-1-1 1,0 0 0,1 1-1,1 0 1,29 14 139,37 22 0,-67-36-145,1 1 1,-1 0-1,1 0 1,-1 0-1,0 0 1,0 0-1,3 4 1,-5-6-14,57 70 112,0 14-80,-37-49 16,66 142 16,-70-145-58,18 35 1,-30-60-7,28 54 1,-24-51-3,0 1-1,0-2 1,1 1-1,0-1 1,0 0-1,17 10 1,-26-18-3,1 0-1,0 0 1,0-1 0,0 1-1,0-1 1,0 1 0,0-1-1,1 0 1,-1 1 0,0-1-1,0 0 1,0 0 0,0 1-1,0-1 1,2 0 0,14 1-36,26 0 0,26-10 3,-69 9 38,6-1-38,1-1 0,10-3 0,155-61-99,-138 49 130,48-31 1,14-12 6,78-24 12,-170 82-8,-1 1 0,1 0 0,0-1 0,-1 1 0,1 0 0,6 0 0,-10 1-4,77-9 32,-1 9-22,-73 0-8,-1 0 1,1 0-1,-1 0 0,1 1 0,-1-1 0,1 1 0,-1 0 0,1-1 1,3 3-1,63 29 23,-2 13-17,-41-25 7,36 33 3,10 18-14,58 30-3,-121-95 0,-5-3 0,0 0 1,0-1 0,9 5-1,49 21 6,-45-21-7,-1-2 1,28 6-1,-27-8 0,1-1 0,28 0 0,-21-3 0,38-7 0,133-45-2,-157 39-10,158-76 0,-156 70 0,63-33 4,21-13 8,81-21 26,-199 85 8,0-1 0,13-2 0,133-18 127,-150 22-136,1 1-1,-1 0 1,1 0 0,-1 0 0,1 0 0,3 2-1,134 32 202,-116-25-138,76 28 25,-85-31-100,46 10 2,-61-16-16,0 0 1,0 0-1,0 0 1,0 0 0,0 0-1,0 0 1,0 0-1,0 0 1,0 0-1,1-1 1,73-21-35,-55 11-130,118-85-73,-107 73 20,129-107-66,-128 101 150,122-132-52,-124 130 54,37-39 4,7-4 102,-45 48 41,47-32 0,-74 56 6,0 1 0,0 0 0,0 0-1,0 0 1,0 0 0,3-1 0,11-3 45,0 1-1,29-5 0,-33 10 37,-9-1-84,0 1-9,1 0 0,-1-1 0,0 1 0,0 1 0,0-1 0,0 0-1,0 1 1,0-1 0,-1 1 0,1 0 0,0 0 0,-1 0-1,5 4 1,1 5-23,0 0-1,-1 0 0,6 12 1,-13-22 9,1-1 0,-1 0 0,0 0 0,0 0 0,0 0 1,0 0-1,0 0 0,0 0 0,0 0 0,0 0 0,0 0 1,0 0-1,0 1 0,0-1 0,0 0 0,0 0 0,0 0 0,0 0 1,1 0-1,-1 0 0,0 0 0,0 0 0,0 0 0,0 0 1,0 0-1,0 0 0,0 0 0,0 0 0,0 0 0,1 0 0,-1 0 1,0 0-1,0 0 0,0 0 0,0 0 0,0 0 0,0 0 1,0 0-1,0 0 0,0 0 0,1 0 0,-1 0 0,0 0 0,0 0 1,0 0-1,0 0 0,0-1 0,0 1 0,0 0 0,0 0 1,0 0-1,6-3-63,-1 0 0,1 0 0,-1-1 1,8-6-1,-4-1-139,48-75-93,-43 63 42,57-125-53,-54 111 286,31-73 3,13-38 20,25-120 19,-74 225 36,29-119 35,-37 138 32,-1-71 28,-3 94-146,-1-1 1,1 1-1,0 0 0,0-1 0,-1 1 0,1 0 0,0-1 0,-1 1 1,-1-3-1,-3-6 10,-10-18 1,-20-16-8,-26-32-13,49 56-32,-64-123-30,61 110-42,-52-133-23,54 130 108,-43-158-23,46 154-42,-39-165-19,48 196 103,-2 0-1,-3-12 1,-63-157-27,54 144-10,-71-132-9,68 136 34,-74-92-12,73 101-6,-80-60-13,78 68 4,-101-44-19,95 45 14,-115-49-50,115 48-118,-109-57-76,64 28 258,61 34 20,-2 1 0,1 1 0,-25-9 0,23 9 12,-3 1-14,-30-7 0,-17 0 18,41 10 4,-26 2 1,-35 5-2,-133 25-157,173-24-624,-173 6-257,151-9-1329,-64 5-5581,304-18 5986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7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1478 15416,'0'0'127,"0"1"1,0-1-1,0 1 1,-1-1 0,1 0-1,0 1 1,-1-1 0,1 0-1,0 1 1,-1-1 0,1 0-1,0 1 1,-1-1 0,1 0-1,0 0 1,-1 0 0,1 1-1,-1-1 1,1 0 0,-1 0-1,1 0 1,0 0 0,-1 0-1,1 0 1,-1 0 0,1 0-1,-1 0 1,1 0 0,-1 0-1,1 0 1,0 0-1,-1 0 1,1 0 0,-1 0-1,1 0 1,-1-1 0,1 1-1,-1 0 1,1-1-81,0 0 1,-1 0-1,1 1 0,0-1 1,0 0-1,0 0 1,0 0-1,0 1 0,0-1 1,1 0-1,-1 0 0,0 1 1,1-2-1,-1-1 37,0-2-40,6-18-270,27-76-100,-25 74-26,37-127-130,-34 114 164,20-80 3,3-16 232,-21 81-15,19-71 3,7-22 76,-1-18 108,-14 56 30,-15 63 3,16-76 276,-19 96-208,11-50 504,-16 75-674,-1-1-1,0 0 1,0 1-1,0-1 1,1 0-1,-1 1 1,0-1-1,1 1 1,-1-1-1,1 1 1,-1-1-1,1 0 1,-1 1-1,1 0 1,-1-1-1,1 1 1,-1-1-1,1 1 1,0 0-1,-1-1 1,1 1-1,0 0 1,-1-1-1,1 1 1,0 0-1,-1 0 1,1 0-1,0 0 1,-1 0-1,1 0 0,0 0 1,-1 0-1,1 0 1,0 0-1,0 0 1,-1 0-1,1 0 1,0 1-1,-1-1 1,1 0-1,1 1 1,0 0 4,5 4 249,49 56 102,-43-43-142,67 103 93,-59-86-100,43 79 1,9 17-164,-43-78 25,106 207 50,-111-212 2,26 57 0,1 4-112,34 60-394,-47-93-1705,-53-106-233,8 17 2011,-6-16 0,1 2-1897,-13-28-8756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665 0 14616,'-19'6'179,"10"-2"284,0-1 0,0 1 0,-10 6 0,-73 38 1792,70-37-1140,-100 46 346,96-46-868,-103 31 74,105-36-892,13-3 78,-100 19-916,49-14-39,62-8 1080,0 0 1,0 0 0,0 0 0,0 0-1,0 0 1,0 0 0,1 0 0,-1 0-1,0 0 1,0 0 0,0 0-1,0 0 1,0 0 0,0-1 0,0 1-1,0 0 1,0 0 0,0 0-1,0 0 1,0 0 0,0 0 0,0 0-1,0 0 1,0 0 0,0 0 0,0-1-1,0 1 1,0 0 0,0 0-1,0 0 1,0 0 0,0 0 0,0 0-1,0 0 1,0 0 0,0 0 0,0 0-1,0-1 1,0 1 0,0 0-1,0 0 1,0 0 0,0 0 0,-1 0-1,1 0 1,0 0 0,0 0 0,0 0-1,0 0 1,0 0 0,0 0-1,0 0 1,0 0 0,0 0 0,0 0-1,0 0 1,-1 0 0,1 0 0,0 0-1,0 0 1,0 0 0,8-7-247,30-10-2254,-16 5-6098,-51 28 6476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8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175 316 13896,'3'87'266,"-1"-62"1068,9 146 452,-8-130-853,15 188 282,-15-184-740,17 162 103,-17-171-556,-1-20-4,8 126 114,-9-131-83,-1 48 73,0-58-119,0 1-2,-3-4 18,-1-3-7,-1-2-2,1 0 0,-1 0 0,2 0 0,-6-12 0,-32-77 33,31 68-28,-41-167 21,39 152 32,-46-170 22,49 170-68,-24-165 24,30 170 36,3-126 64,0 160-102,0-1 0,0 1 0,1-1 0,1-5 0,15-50 176,7 6-153,-23 51-51,0 1 0,0-1 1,1 1-1,0 0 0,-1-1 0,4-2 0,84-80 146,-86 83-144,-1 0 0,1 0 1,-1 0-1,1 1 0,0-1 0,3 0 1,34-14 63,46-10 0,-82 25-75,1 0 0,0 0 0,8 1 0,136 5 33,-120 0-34,38 13 1,-48-11-6,34 16-1,-44-18 0,-1 0 0,0 0 0,15 13 0,-20-16 0,0 1 0,-1 0 0,1 0 0,0 1 0,-1-1 0,0 0 0,0 1 0,3 6 0,-3-5 0,-1 1 0,0-1 0,0 0 0,-1 0 0,1 0 0,-1 1 0,-1 9 0,-6 27 7,7-40-4,0-1 0,-1 1 0,0 0 0,1 0 0,-1 0 0,0 0 0,0 0 0,0-1 0,0 1 0,-2 1 0,3-3-3,-44 61 34,-17 5-9,61-66-25,-6 6 32,0 0-1,-8 6 1,-125 84 88,111-80-114,-99 41-56,70-35-537,10-8-1525,44-12 2060,-5 0-2600,-4 3-6733,28-11 7048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9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157 320 14520,'-1'10'19,"2"16"1498,10 52 185,5 63 98,-13-114-1668,2 14 361,7 85 1,3 20-370,-8-88 4,22 230 53,-25-237-68,5 151 47,-9-171-40,-9 72 44,9-102-156,0 0 0,0 0 0,0-1 0,-1 1-1,1 0 1,0 0 0,0 0 0,0-1-1,-1 1 1,1 0 0,0 0 0,-2 0 0,2 0 11,-1 0-17,1 0 1,0-1 0,0 1-1,-1 0 1,1-1-1,-1 1 1,1-1-1,0 1 1,-1-1-1,1 1 1,-1-1 0,1 1-1,-1-1 1,0 1-1,1-1 1,-1 1-1,1-1 1,-1 0 0,0 0-1,1 1 1,-1-1-1,0 0 1,1 0-1,-1 0 1,0 1-1,0-1 1,1 0 0,-1 0-1,0 0 1,1 0-1,-1 0 1,0-1-1,1 1 1,-1 0-1,0 0 1,0 0 0,1-1-1,-1 1 1,1 0-1,-1-1 1,0 1-1,1 0 1,-1-1 0,1 1-1,-1-1 1,1 1-1,-1-1 1,1 1-1,-1-1 1,1 1-1,-1-1 1,1 1 0,0-1-1,-1 0 1,-13-21 21,-16-34 0,20 30 24,-50-166 18,48 148-46,-15-67 0,-3-28-16,-7-130-5,33 221-4,4-169 2,0 206 0,4-19-1,32-161-5,-35 184 7,1-1 0,5-12-1,70-141-10,-76 158 10,0 1 1,1-1-1,-1 1 1,1 0-1,0-1 1,0 1-1,0 0 1,0 0-1,3-2 1,-5 4 2,15-14-11,29-18 0,-27 22 8,32-13 0,-47 22 2,0 0 0,-1 1 0,1-1 0,0 0 0,0 1 0,0-1 0,0 1 0,-1 0 0,1 0 0,0 0 0,0 0 0,0 0 0,2 0 0,-4 0 1,17 1-4,-1 1-1,23 4 1,-18 0 5,33 15-1,-52-20 2,1 0 0,-1 0 0,1 0 0,-1 1-1,0-1 1,1 1 0,-1-1 0,0 1 0,0 0 0,2 3-1,-4-5-1,62 66 20,-3 16 14,-55-77-5,0 1 0,-1 0 1,0-1-1,3 9 0,31 79 118,-8 8-88,-29-101-59,2 6 29,-1 0 1,0-1-1,0 1 1,0 12 0,-1-18-30,2 103 152,-10 0-116,7-97-32,0-1 1,1 1 0,-2-1-1,1 1 1,-3 5 0,-28 72 27,19-58-46,-18 24 1,31-49 13,-1 2-15,-1 0 0,1 1 0,-1-1 0,1 0 0,-1 0 0,0 0 0,0-1 0,0 1 0,0 0 0,-4 2 0,6-4 15,-20 13-81,-32 18 0,25-19-24,-30 9 0,52-19-119,-2 0 1,1 0 0,-10 1-1,-67 7-669,0-8 672,83-2 221,-51 2-2542,-49 6-6983,234-18 7155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2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1668 499 14168,'-33'-4'248,"32"4"-208,1 0 0,0 0 0,0 0 0,-1 0 0,1 0 0,0 0 0,0 0 0,-1 0 0,1 0 0,0 0 0,0 0 0,-1 0 0,1 0 0,0-1 0,0 1 0,-1 0 0,1 0 0,0 0 0,0 0 0,0 0 0,-1-1 0,1 1 1,0 0-1,0 0 0,0 0 0,0-1 0,-1 1 0,1 0 0,0 0 0,0-1 0,-27-50 1602,17 31-843,-15-25 0,15 27-683,-1 0 190,0-1 0,-23-26 1,24 33-269,-3-4 17,-68-65 61,62 66 110,-94-54 93,109 66-272,-1 1 0,1-1 0,-1 2 0,-5-3 0,-166-51 270,170 53-286,0 1 0,0-1 0,0 1 0,-7 0 0,-170-6 221,176 7-175,-1 1 0,1-1 0,-8 3 0,-168 39 343,148-30-194,-128 65 66,156-73-258,0 0-1,-9 6 0,-119 98 105,111-84-50,-81 102 44,100-121-96,2 0 0,-7 11 0,-61 122 142,69-133-134,0-1 0,1 1 0,-1-1 0,-1 7 0,-23 137 234,25-143-262,0 1 1,1-1 0,0 9-1,17 141 91,-10-125 26,47 102 38,-40-108-116,72 79 27,-65-84-20,92 66 20,-88-68-60,124 70 16,-117-70 2,135 53 18,-133-59-12,123 27 29,-125-34 20,126 6 42,-128-10-42,117-12 35,-142 11-115,0 1 0,-1-1 0,10-3 0,111-47 63,-120 49-72,-1 0 1,0-1 0,7-4-1,46-39 21,9-21-22,48-87-14,-111 149 1,0 1 0,0-1 1,-1 0-1,0 0 0,2-5 0,30-85-38,-5-8 34,-27 97 9,-1 0 1,1 0-1,-2 0 1,2-9 0,-2 15 2,1-90-8,-2 72 7,0 1 1,-2-1 0,-9-32-1,6 34 1,0 0 0,-2 0 0,0 0 0,-11-16 0,-33-37 6,28 42 22,-41-31 4,-7 4-38,72 54 6,-28-18-60,-110-53-170,115 60-562,-14-11 374,-25-14-3452,16 9-7145,108 63 8293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3.5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902 117 14616,'21'-6'272,"-17"5"306,-5-1 204,-1-1-351,-1-1-208,0 1-1,1-1 0,-2 1 1,1-1-1,0 1 1,-1 0-1,1 1 1,-1-1-1,-5-2 0,-50-29 904,53 30-904,0 1 0,-1 0 0,-11-4 1,7 4-99,-3-2-73,-17-2 1,17 5-49,0 1 1,-1 0-1,1 1 1,-16 2-1,13 1 50,-72 29 13,86-31-65,1 0 0,-1 0 0,1 0 0,0 0 0,-5 4 0,-39 30 6,-9 14-6,-35 47-3,75-79-10,-44 69 5,51-70 20,-16 57 19,24-72-26,0-1 0,-1 1 0,1 0 0,0 0-1,0 0 1,0 0 0,0 0 0,0-1 0,0 1-1,0 0 1,0 0 0,0 0 0,1 1 0,4 12 32,0 0 0,11 21 0,-8-23 24,0-4-40,-1-1 1,1 0 0,0 0-1,1 0 1,0-1 0,15 8-1,59 28 69,-64-35-38,87 28 31,-80-26 16,138 52 31,-130-47-78,127 61 13,-155-72-64,1 0 0,10 8 0,49 36 5,4 13-6,-54-44-1,23 30 0,-30-33 0,-1-1 0,0 2 0,6 14 0,-7-7 1,-1-1-1,0 1 1,-2 0-1,3 37 1,-6-55 1,-1-1-1,0 1 1,0 0 0,0-1-1,0 1 1,0-1 0,-1 3-1,-1 7 4,-1-1-1,-4 12 1,3-14 4,0-1-1,-9 14 1,12-21 6,0 1 1,0-1-1,0 1 0,0-1 0,0 0 0,-1 1 0,-2 1 1,-14 10 56,0-1 1,-30 15-1,46-26-30,-1 0 0,0 0-1,1 0 1,-1-1 0,0 1 0,0-1 0,-3 1 0,-80 8 296,-15-7-218,91-2-33,0 0 0,-11-2 1,-180-34 285,161 26-100,-156-53 54,161 51-332,-114-40-126,124 44-514,-8 1 254,-61-15-3277,35 8-7108,138 33 8114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5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1 366 14968,'0'-1'218,"0"-1"0,0 1 1,1 0-1,-1 0 1,1-1-1,-1 1 0,1 0 1,-1 0-1,1 0 1,-1-1-1,1 1 1,0 0-1,0 0 0,0 0 1,0 0-1,0 0 1,0 0-1,0 1 0,0-1 1,0 0-1,0 0 1,0 1-1,0-1 1,0 1-1,1-1 0,-1 1 1,2-1-1,3-2 264,3 1-496,69-8-28,83-8-362,-23 0 277,-105 14 60,172-23-26,-161 21 26,182-24-18,-180 24 60,191-21-3,-189 23 14,201-12-4,-198 14 6,212-1-3,-209 2-10,219-8-9,-217 5-6,86-9 0,32-7 32,147-22 32,-261 34 98,249-31 88,-246 32 92,262-12 124,-256 18-126,306 16 99,-296-8-206,-79-7-193,198 29 194,3 10-133,-121-24 52,306 64 38,-310-64-78,299 51 29,-300-54-36,300 36 34,-299-40 0,314 19 31,-311-22-78,327 21 31,-326-21 18,304 31 28,-307-28-108,349 39 18,-234-21-3,-183-25-36,401 55 63,-194-25-61,-60-9 1,-22-4-1,227 23-5,-283-31-38,344 50-14,-333-47 22,374 56-6,-368-54 18,390 54-20,-387-56-40,399 51-34,-399-52 22,413 41-59,-283-28-30,-217-24 180,468 47-352,-388-41 251,220 12-156,-204-18 201,-55-1-48,104 2 3,83 0 68,343 3-53,-528-4 60,103 4 1,48-2 22,219-2 29,-343-4 70,332-30 37,-331 23-66,318-49 28,-321 46-28,301-51 18,-304 51-62,117-17 3,38-5-18,210-17 1,-361 45 0,315-14 28,-318 19 72,294-13 57,-300 12-10,265-19 65,-270 17-72,271-25 56,-270 22-96,267-44 40,-268 41-82,260-47 20,-261 47-58,261-28 14,-260 33-22,280-15 6,-277 18-18,100-3 4,30 1-10,-11-5-2,-9-4 0,6-3 0,1-2 0,-2-2 0,-4 0 0,-4 1 0,-3 3 0,4 5 0,3 6 0,-5 6 0,-5 3 0,132 6-2,-247-8-12,216 6-8,-218-6-12,211 1-36,-209-3-82,236-16-35,-231 11 140,247-36-22,-245 31 4,252-47-14,-250 47 54,269-34-27,-268 39-82,245-5-136,-295 11-6,27 2 0,-42-2 276,128 15-548,-10 8 332,-118-23 216,72 13-2939,75 9-7215,-343-52 7642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8.6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7 14168,'16'9'316,"-16"-9"-267,0 0 1,2 0 1496,-2 0-1496,0 0 0,0 0 0,0-1 0,0 1 0,-1-1 1496,1 1-1497,-2-7 1224,1 6-849,-3-4 975,3 5-856,0 7-291,4 53 10,1 54-39,-4-86-150,0 133 39,-1-123 10,-10 194 48,8-188-70,-8 54 0,-4 5-80,-13 16-130,22-100-753,2-14 742,1-2-2,-1 0 76,4-3 29,0 0-1,-1 0 0,1 0 1,0 0-1,0 0 1,0 0-1,0 0 0,0 0 1,-1 0-1,1 0 1,0 0-1,0 0 1,0 0-1,0 0 0,0 0 1,-1 0-1,1 0 1,0 0-1,0 0 0,0 0 1,0 0-1,0 0 1,0-1-1,0 1 0,-1 0 1,1 0-1,0 0 1,0 0-1,0 0 0,0 0 1,0 0-1,0-1 1,0 1-1,0 0 1,0 0-1,0 0 0,0 0 1,0 0-1,0 0 1,0-1-1,0 1 0,0 0 1,0 0-1,0 0 1,0 0-1,0 0 0,0-1 1,0 1-1,0 0 1,0 0-1,0 0 0,0 0 1,0 0-1,0-1 1,2-19-479,6-23 1,-8 42 489,5-20-292,14-40 0,-3 17-1925,16-56-9355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9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14616,'3'12'2894,"-3"-12"-2845,0-1-1,0 1 0,0 0 1,0 0-1,0 0 0,0 0 1,0 0-1,0 0 0,0 0 1,0 0-1,1-1 0,-1 1 1,0 0-1,0 0 0,0 0 1,0 0-1,0 0 0,0 0 1,0 0-1,0 0 0,0 0 1,0 0-1,1 0 0,-1 0 1,0 0-1,0 0 0,0 0 1,0 0-1,0 0 0,0-1 1,0 1-1,1 0 0,-1 0 1,0 1-1,0-1 0,0 0 1,0 0-1,0 0 0,0 0 1,0 0-1,1 0 0,-1 0 1,0 0-1,0 0 0,0 0 1,0 0-1,0 0 0,0 0 1,0 0-1,0 0 0,0 0 1,1 0-1,-1 1 0,0-1 1,0 0-1,0 0 0,0 0 1,0 0-1,0 0 0,0 0 1,0 0-1,0 1 0,1-3 34,0 1-1,0 0 0,0 0 0,0 0 1,0 0-1,1 0 0,-1 0 0,0 0 1,1 0-1,-1 0 0,0 1 0,1-1 1,-1 0-1,3 0 0,0 0 46,15-6 2,19-5 0,-27 8-117,2 2 48,77-5 18,-70 8-52,82 17 10,-82-11-16,30 15 0,-38-16-19,0 1 0,-1 0 0,11 9 0,-6-1-1,-1 1 0,-1 1 0,0 0-1,16 28 1,-27-41-1,-1 0-1,1 1 1,-1-1 0,3 8-1,27 78-4,-2 12-2,-27-91-8,3 19 0,15 170-28,-20-161-8,-15 153-7,13-186 57,0 0 1,0 0-1,-3 10 0,-48 112 8,51-126 3,0 0 1,0 1 0,-1-1 0,1 0-1,-1 0 1,-3 4 0,-4 4 26,-19 16 0,17-19-8,1 0 0,-12 6 0,4-6 318,11-4-216,-4 1-29,1-1 0,-1 0 0,0-1 0,1 0 0,-22 0 0,-137-9 643,131 3-860,38 4 77,-1 0 0,0 0 0,1 0 0,-1 0 0,1 0 0,-1 0 0,0 0-1,1 1 1,-1-1 0,0 0 0,1 0 0,-1 0 0,1 1 0,-1-1 0,1 0 0,-1 1 0,0-1 0,1 0-1,-1 1 1,1-1 0,0 1 0,-1-1 0,1 0 0,-1 1 0,1-1 0,0 1 0,-1 0 0,1-1-1,0 1 1,-1 0 0,1-1-52,0 1 1,1-1-1,-1 1 0,0-1 0,0 1 0,0-1 1,1 1-1,-1-1 0,0 1 0,1-1 0,-1 0 1,0 1-1,1-1 0,-1 1 0,0-1 0,1 0 1,-1 1-1,1-1 0,-1 0 0,1 1 0,0-1-75,2 2 93,-1 0-1,1-1 1,0 1 0,0-1 0,0 0-1,0 1 1,1-2 0,-1 1-1,0 0 1,0-1 0,1 1-1,-1-1 1,6 0 0,13 2-2162,28 4-9798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9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381 55 12104,'-8'-3'742,"1"0"0,0 0 0,0-1 1,-6-5-1,-12-5 1398,18 10-1964,5 3-77,0 0 0,0 0 0,0 0 0,-1 0 1,1 0-1,0 1 0,0-1 0,-5 0 0,-48-6 804,43 8-590,-57 15 105,56-11-212,-48 38 46,50-32-230,-32 52 14,37-49-10,1 8-6,-2 40 0,8-43 22,16 75 15,-10-76-42,39 66 9,-36-69-16,-3-7 12,3 3 29,0 1 0,0-2 0,19 15 0,17 9 181,-46-34-224,0 0-1,1 1 0,-1-1 0,0 0 1,1 0-1,-1 1 0,1-1 1,-1 0-1,1 0 0,-1 0 0,0 0 1,1 0-1,-1 1 0,1-1 0,-1 0 1,1 0-1,-1 0 0,0 0 1,1 0-1,-1-1 0,1 1 0,0 0 1,12-3 33,-1 0 0,1 0 1,15-8-1,-27 10-37,0 1 0,0 0 1,0-1-1,0 1 0,0-1 0,0 0 1,0 1-1,-1-1 0,1 0 0,0 0 0,0 1 1,-1-1-1,1 0 0,0-1 0,16-23 21,21-42 0,-29 46 5,9-32 4,-3-12-24,-9 33-93,3-65 0,-7-30-1364,-2 126 1408,0 1 0,0 0-1,0 0 1,0 0 0,0 0 0,-1 0 0,1-1-1,0 1 1,0 0 0,0 0 0,0 0 0,0 0-1,0 0 1,0-1 0,1 1 0,-1 0-1,0 0 1,0 0 0,0 0 0,0 0 0,0-1-1,0 1 1,0 0 0,0 0 0,0 0 0,0 0-1,0 0 1,0 0 0,1-1 0,-1 1 0,0 0-1,0 0 1,0 0 0,0 0 0,0 0-1,0 0 1,1 0 0,-1 0 0,3 1-285,3 10 82,-6-11 232,0 0 0,0 1 0,0-1 0,0 0 0,1 1 0,-1-1 0,0 0 0,0 0 0,0 1 0,1-1 0,-1 0 0,0 0 0,0 0 0,1 1 0,-1-1 0,0 0 0,1 0 0,-1 0 0,0 0 0,1 1 0,55 30-2432,-3-1-8289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1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 0 14344,'-16'13'165,"-19"18"1318,-19 26 348,39-38-1161,0 0 0,-13 24 0,23-34-552,-12 19 397,-15 35 0,26-49-477,1-6-26,1 1-1,-5 17 1,4-9-7,-1-1-1,2-7 15,1 0 0,-3 15-1,1 1 162,1 0 0,0 44 0,4-59-144,1-6 6,-1 1 0,0-1 0,1 0 0,2 8 0,-2-6 29,1-1 0,0 0 1,0 0-1,0 0 1,1 0-1,-1 0 0,1 0 1,1 0-1,-1-1 1,5 5-1,9 3 33,-8-9 151,56 4 77,-50-7-224,69-11 29,4-3-100,-71 12-124,71-10-1602,-80 12 1154,16-1-2935,-8-1-6100,-37 4 7210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13272,'0'0'1576,"0"8"-263,-2 38-147,-3 30-168,5 39 11,0-85-966,0-3 43,6 118 64,-5-111 78,7 177 76,-7-167-176,-3 166 45,1-172-100,-3 145 9,3-167-36,0 107-1126,2-117-414,0-8 353,-1-10 191,-5-17-1291,2 11-5012,7 42 5453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9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264 0 11384,'0'0'5849,"-5"1"-5464,0 0-320,3-1-19,0 0 0,0 0 0,0 0 1,0 1-1,0-1 0,0 1 0,0 0 0,0-1 1,-3 3-1,-20 10 234,0 2 0,1 0 0,-31 26 0,42-30-187,0 1 1,-15 19-1,18-19-71,2-1 58,-10 26 53,16-31-76,-1-1-1,2 1 0,-1 0 0,1-1 0,-2 11 0,6 3 17,0-11 120,5 2-87,1-1-1,0 0 0,1 0 0,12 9 0,39 23 107,-46-31-164,62 51 30,-61-47 2,61 61 27,-63-60-52,25 34-47,37 60 1,-46-61-938,-27-44-475,-1-5 967,-1-7 474,-1 5-315,2-29-2167,0 3-8501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1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128 400 13000,'3'0'332,"0"-1"0,-1 1 0,1 0 0,0 0 0,0 0 0,0 0 0,0 1 0,0-1 0,0 1 0,-1 0 0,1 0 0,3 1 0,14 4 1261,-17-6-1588,-1 0 0,0 0 1,1 0-1,-1 0 0,0 0 1,1 0-1,-1-1 0,0 1 1,0-1-1,1 0 0,-1 0 1,3-1-1,20-14-32,-20 12 19,10-6-126,21-20 0,-28 23 93,-5 5-8,0-1 0,0 1 1,0-1-1,-1 0 0,1 0 0,-1 0 0,3-5 1,2-2-9,12-21 5,-12 18 12,4-24 0,-9 25 36,3-22 0,-5 17 6,0 1 0,-1 0 0,-4-18 0,1 20 40,-3-1 8,-16-25 1,23 40-34,-1-1-1,1 1 1,-1-1 0,1 0-1,0 1 1,-1-1 0,0 1-1,1-1 1,-1 1 0,1 0-1,-1-1 1,1 1 0,-2-1-1,-6-2 52,1 0-1,0 1 0,-1-1 0,-13-1 0,21 4-45,-1 0 0,0 0-1,0 0 1,0 0-1,0 0 1,0 0-1,1 0 1,-1 1-1,0-1 1,0 0-1,0 0 1,-1 1-1,-68 32 382,56-24-68,-56 52 121,59-51-329,1 0 1,0 0-1,1 1 1,0 0-1,-14 24 1,19-29-63,-30 58 246,30-52-156,1 3-99,2-1 0,0 0 0,0 1 1,2-1-1,2 21 0,-1-25-48,-2-5-5,1-1-1,1 1 1,-1-1-1,1 0 0,2 6 1,-1-2-4,-1-2-4,1 0-1,0 0 1,0 0 0,0-1 0,0 1-1,1-1 1,0 1 0,7 5 0,13 11-490,42 29 0,-56-44 420,-7-4-39,0-1-1,0 0 1,1 0 0,-1 0 0,0-1 0,8 3 0,45 13-701,-56-17 806,1 0 0,0 1 0,-1-1-1,1 0 1,0 0 0,-1 0 0,1 0 0,-1 0 0,1 0-1,0 0 1,-1-1 0,1 1 0,0 0 0,-1 0 0,2-1-1,13-5-620,0-1-1,21-13 0,-31 17 78,60-32-10793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68 285 11656,'3'5'181,"0"0"1,0 0-1,-1 0 1,0 0-1,2 6 1,37 124 2519,-14-44-1891,-1-11-519,-36-98 345,-21-55-161,-22-48 330,44 99-445,-10-27-57,-31-85 617,48 129-810,1 0 1,0-1-1,0 1 0,0-1 0,1 1 1,0-9-1,0 7-25,0 6-69,0 1 0,0-1-1,0 1 1,0 0 0,0-1 0,0 1-1,0 0 1,0-1 0,0 1-1,0 0 1,1-1 0,-1 1 0,0 0-1,0-1 1,0 1 0,1 0-1,-1 0 1,0-1 0,0 1 0,0 0-1,1 0 1,0-1 0,7-7 93,1 0 1,0 1 0,0 1 0,1-1-1,0 1 1,20-8 0,1 3-78,47-16-679,-70 24 594,11-7-537,28-18-2494,-26 14-6535,-49 32 7219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2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606 0 11208,'-17'8'149,"9"-4"142,-1-1 0,1 0-1,-11 3 1,-60 15 1167,56-15-912,1-1 1,-35 2-1,18-3 37,-114 17 192,138-20-763,10 0-9,0 0 1,0 0-1,0 0 1,0 0-1,-6 3 0,-48 20-4,49-18-84,2 1 31,1 2 1,-13 16 0,15-14-261,0 8 104,-1 27-1,6-30-15,14 83-68,-10-77 189,26 96-15,-22-90 128,43 152 43,-41-142 129,35 152 101,-36-155 46,23 117 134,-26-127-113,28 87 602,-32-106-731,-1-1-84,0 0 0,1 0 0,0 0-1,0 0 1,0-1 0,1 1 0,3 4 0,-6-8-107,0-1 1,1 0-1,-1 1 1,0-1-1,0 0 0,1 1 1,-1-1-1,0 0 1,1 0-1,-1 0 1,1 1-1,-1-1 1,0 0-1,1 0 1,-1 0-1,0 0 0,1 0 1,-1 0-1,1 1 1,-1-1-1,0 0 1,1 0-1,-1 0 1,1 0-1,-1-1 1,0 1-1,1 0 0,-1 0 1,1 0-1,-1 0 1,0 0-1,1 0 1,-1-1-1,1 1 1,-1 0-1,12-13 275,-9 9-297,21-27 237,43-40 351,-44 52-528,-13 13 80,3 0-106,2 0-1,-1 1 1,1 1-1,22-5 1,4 8-214,14 3-463,-6 1-3703,-30-2-4508,-45-3 6674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2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565 0 16759,'-13'1'207,"8"0"125,0-1-1,-1 1 1,1 0-1,-8 3 0,-71 21 1700,64-17-1198,-108 39 166,102-37-1004,-108 42-1365,108-40 478,6-3-413,-35 10 0,31-13-9200,41-11 8521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3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13624,'3'66'1664,"0"23"186,-2-68-917,11 94 290,-10-91-708,26 161 261,-25-168-764,1 23 134,-1 11 18,-3-50-153,0 0 0,0 0-1,0-1 1,0 1-1,-1 0 1,1-1 0,0 1-1,0 0 1,0-1-1,-1 1 1,1 0 0,0-1-1,-1 1 1,1 0-1,0-1 1,-1 1 0,0 0-1,1-1-8,0 0-1,0 0 0,-1 0 1,1 0-1,0 0 0,0 0 1,-1 0-1,1 0 0,0 0 1,0 0-1,-1 0 1,1 0-1,0 0 0,0 0 1,-1 0-1,1 0 0,0 0 1,0 0-1,-1 0 0,1 0 1,0 0-1,0-1 0,0 1 1,-1 0-1,1 0 1,0 0-1,0 0 0,0-1 1,-1 1-1,1 0 0,0 0 1,0 0-1,0-1 0,0 1 1,0 0-1,0 0 0,0 0 1,-1-1-1,1 1 1,0 0-1,0 0 0,0-1 1,0 1-1,0 0 0,0-1 1,-8-24 30,-3-21-26,1-75-10,9 114 0,2-19-36,18-102-21,-13 105-4,11-27 3,-13 39 58,0 0 0,11-18 0,-10 23 6,-1 1 0,1-1 0,0 1 0,0 0-1,1 0 1,0 0 0,0 1 0,0 0 0,0 0 0,10-4-1,-15 8 7,0-1-1,-1 1 0,1 0 0,0-1 1,0 1-1,0 0 0,0-1 0,0 1 1,0 0-1,0 0 0,0 0 0,0 0 0,2 0 1,11 1 33,0 1 0,0 0 0,19 6 0,-32-7-27,0-1 0,0 1 1,1-1-1,-1 1 0,0-1 1,0 1-1,0 0 1,0-1-1,0 1 0,0 0 1,0 0-1,1 1 0,24 25 100,22 30 0,-34-37-94,-9-12-35,61 106-218,-23-24-1183,-23-51 226,-20-39 1186,0 0 0,0 0 1,0 1-1,0-1 1,0 0-1,0 0 0,0 0 1,0 0-1,0 0 0,0 0 1,0 0-1,0 0 0,0 0 1,0 1-1,0-1 0,0 0 1,0 0-1,0 0 0,1 0 1,-1 0-1,0 0 1,0 0-1,0 0 0,0 0 1,0 0-1,0 0 0,0 0 1,0 0-1,0 0 0,0 0 1,0 0-1,1 0 0,-1 1 1,0-1-1,0 0 0,0 0 1,0 0-1,0 0 1,0 0-1,0 0 0,0 0 1,0 0-1,1 0 0,-1-1 1,0 1-1,0 0 0,0 0 1,0 0-1,0 0 0,0 0 1,0 0-1,0 0 1,0 0-1,0 0 0,1 0 1,-1 0-1,0 0 0,0 0 1,0 0-1,0 0 0,0 0 1,0-1-1,0 1 0,3-3-100,0 0-1,0 0 0,0 0 0,0 0 0,-1-1 0,1 1 0,1-5 1,4-5-1535,22-28-9347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3.7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422 131 13176,'-31'-8'269,"30"7"-137,0 1 0,0 0-1,1-1 1,-1 1 0,0 0 0,0-1 0,0 1 0,0-1-1,1 1 1,-1-1 0,0 1 0,1-1 0,-1 0 0,0 1-1,1-1 1,-1 0 0,0-1 0,-1-2 188,-13-16 1079,-21-23-141,32 39-1109,0 0-1,0-1 0,-1 2 1,0-1-1,0 0 0,0 1 0,0 0 1,-10-4-1,7 3-89,7 4-49,1-1-1,-1 1 1,0 0 0,0-1 0,0 1 0,0 0-1,0-1 1,-1 1 0,1 0 0,-1 0 0,-18-1 61,-32 4 0,37 1-29,-62 32 44,75-35-69,1-1-1,0 1 0,-1 0 0,1 0 0,0 0 0,0 0 0,-1 0 0,1 0 1,-1 2-1,-16 19 91,-17 26 0,34-46-98,0 0 0,0-1 0,1 1 0,-1 0 0,0-1 0,1 1 0,-1 0-1,0 2 1,-5 29 51,-1 42-1,8-53 54,26 82 57,-19-84-2,-3-11-110,0 3-25,2 0 0,-1 0 0,2-1 0,-1 0 0,18 19 0,-7-14-3,26 19 1,-40-32-25,-1-1 0,1 0-1,0 0 1,0 0 0,0-1 0,0 1 0,0-1-1,0 0 1,0 0 0,1 0 0,5-1 0,-4 1-5,-6-1-2,0 0 1,0 0 0,1 0-1,-1 0 1,0 0 0,1 0-1,-1 0 1,0 0 0,1 0-1,-1 0 1,0 0 0,1 0-1,-1 0 1,0 0 0,0-1-1,1 1 1,-1 0 0,0 0-1,0 0 1,1 0 0,-1-1-1,0 1 1,0 0 0,1 0-1,-1 0 1,0-1 0,0 1-1,0 0 1,0 0 0,1-1-1,-1 1 1,0 0 0,0-1-1,0 1 1,0-1 0,10-16-7,-2-1 1,12-33 0,-14 29-39,6-31 3,-3-13 34,11-82 570,-21 147-558,1 1 0,0 0 0,0 0 0,0 0 0,0 0 0,0-1 1,0 1-1,0 0 0,0 0 0,1 0 0,-1-1 0,0 1 0,0 0 0,0 0 1,0 0-1,0 0 0,0 0 0,0-1 0,0 1 0,0 0 0,0 0 0,1 0 1,-1 0-1,0 0 0,0-1 0,0 1 0,0 0 0,0 0 0,1 0 1,-1 0-1,1-1 6,1 1 0,-1 0 1,0-1-1,1 1 0,-1 0 1,1 0-1,-1 0 1,1 0-1,-1 0 0,0 0 1,1 0-1,-1 0 0,1 0 1,-1 1-1,0-1 1,1 1-1,1 0 0,-3-1-2,1 0-1,-1 1 0,1-1 1,-1 0-1,1 0 1,-1 1-1,0-1 0,1 0 1,-1 1-1,1-1 0,-1 0 1,0 1-1,0-1 0,1 1 1,-1-1-1,0 1 1,0-1-1,1 1 0,42 80 173,13 52-6,-47-110-128,34 87 78,-36-88 96,22 78 66,-26-82-178,-3 70 65,0-87-152,0 0 1,0 1-1,0-1 1,0 1-1,-1-1 1,1 1-1,-1-1 1,0 3-1,-6 10 62,-1 0 0,-15 21-1,22-34-73,0 0 0,0 0 0,0 0 0,0 0 0,0 0 0,-1 0 1,1 0-1,-1 1 0,-15 7 38,0-1 0,-21 8 0,21-12 146,-79-4 54,75-3-174,-11-4-32,-55-20 0,51 14-475,0-2 1,-40-23 0,76 38 407,-1 0 0,1 0 0,0-1 0,0 1 0,-1 0 0,1 0 1,0 0-1,0 0 0,-1 0 0,1 0 0,0-1 0,0 1 0,0 0 1,0 0-1,-1 0 0,1-1 0,0 1 0,0 0 0,0 0 0,0 0 1,0-1-1,0 1 0,-1 0 0,1 0 0,0-1 0,0 1 0,0 0 1,0 0-1,0-1 0,0 1 0,0 0 0,0-1 0,0-1-51,0 1 0,0-1 0,1 0 0,-1 0 0,0 1 0,1-1 0,-1 0 0,1 0 0,-1 1 0,2-3 0,0 2-39,0-1 1,0 0-1,0 1 1,0 0-1,0-1 1,1 1 0,-1 0-1,5-3 1,63-34-792,-47 27-1694,18-11-7064,-96 54 7261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4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16855,'8'56'1778,"4"117"1962,-11-117-3814,0 2-1632,3-7 68,-4-48 1511,1-6-44,17-66-823,-13 44-559,15-65-9413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4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12280,'0'0'0,"6"19"0,5 14 0,9 0-1800,5 6 2216,5-9 0,7-6-416,29 29-8112</inkml:trace>
  <inkml:trace contextRef="#ctx0" brushRef="#br0" timeOffset="1">430 930 13624,'6'124'298,"-5"-96"1197,3 109 517,-4-114-944,0 81 2258,-1-111-3291,0 4-24,1-1 0,-1 1 0,1 0 0,0 0 0,0 0 0,1-4 0,5-93 56,-4 76-54,28-102 5,-23 102-10,42-78 38,-49 100-30,1 1 1,0-1-1,0 1 0,0 0 0,0-1 0,0 1 0,0 0 0,0-1 1,3-1-1,9-7 43,0 1 0,1 0 1,20-9-1,-34 18-51,1-1 1,0 1-1,-1 0 1,1 0-1,-1-1 0,1 1 1,0 0-1,-1 0 1,1 0-1,0 0 0,-1 0 1,1 0-1,0 0 1,0 0-1,-1 0 0,1 0 1,0 0-1,-1 0 1,1 0-1,0 1 1,-1-1-1,1 0 0,7 3 41,-1 0-1,1 0 0,9 6 1,-6-2-16,19 17 0,-30-24-33,18 18 140,-18-18-140,47 61 140,1 13-116,-30-44-42,66 117-152,-82-144 62,-1 0 0,1 0-1,0 0 1,0 0-1,0 0 1,5 4 0,88 76-906,-66-59-1867,28 26-7024,-133-117 7456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5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1051 116 12824,'-109'63'217,"96"-57"1074,13-6-1279,0 0 0,0 0-1,0 0 1,0 0-1,0 0 1,0 0 0,0 0-1,0 0 1,0 0-1,-1 0 1,1 0 0,0 0-1,0 0 1,0 0 0,0 0-1,0 0 1,0 0-1,0 0 1,0 0 0,-1 0-1,1 0 1,0 0-1,0 0 1,0 0 0,0 0-1,0 0 1,0 0 0,0 0-1,0 0 1,0 0-1,-1 0 1,1 0 0,0-1-1,0 1 1,0 0-1,0 0 1,0 0 0,0 0-1,0 0 1,0 0-1,0 0 1,4-9 272,-4 9-174,21-26 290,-19 24-202,0 0 0,0-1 1,0 1-1,0-1 0,0 0 0,0 0 0,2-5 0,1-2 44,11-20 66,-15 29-217,1-1 1,-1 0-1,0 0 1,0 0 0,-1 0-1,1 0 1,0 0-1,-1 0 1,1 0-1,-1 0 1,1-3-1,-1-2 64,2-15 14,-2 21-147,-1-1 0,1 1 0,0 0 0,0 0 0,0-1 1,-1 1-1,1 0 0,-1 0 0,1 0 0,-1 0 0,1 0 0,-1 0 0,0-1 0,1 1 0,-1 1 0,0-1 0,0 0 0,0 0 0,0 0 0,0 0 0,0 1 0,-2-2 0,2 1 9,1 1-22,-1 0 0,1 0 0,0-1 0,0 1 0,0 0 0,-1 0 0,1 0 0,0 0 0,0 0 0,0 0 0,-1 0 1,1 0-1,0 0 0,0 0 0,0 0 0,-1 0 0,1 0 0,0 0 0,0 0 0,-1 0 0,1 0 0,0 0 0,0 0 0,-1 0 0,-2 1 55,-1 0-29,0-1 0,-1 2 0,1-1 0,0 0 0,0 1 0,0 0 0,0 0 0,1 0 1,-1 0-1,-5 5 0,-40 33 140,-56 56 0,101-92-152,-82 77 396,-1-9-43,67-58-130,-84 62 101,82-60-92,-104 84 101,123-97-318,-1 0 0,1 0 0,0 0 0,0 0 0,-4 6 0,-87 128 271,90-131-257,1 0-1,-5 12 1,-47 140 162,46-124-94,-52 256 91,30-61-112,27-204-71,-4 44 4,-1 16-24,-4 87-3,12-166-7,1 1 0,1 11 1,14 131-2,-9-121-2,13 39 3,11 10 2,38 50 2,-53-103 6,71 97 8,-66-98-8,32 34 4,15 6-10,4-7-2,2-8 0,72 27 4,-115-63 18,131 40 18,-128-43 6,140 27 54,-138-30 120,138 21 67,-137-23-174,139 12 38,-140-13-78,131 18 22,-134-14-60,135 39 15,-133-34-30,139 63 6,-140-57-18,47 31 4,14 16-10,-1 8-2,-3 9 0,-8 14 0,-8 11 2,45 99 8,-100-167 10,61 155 31,-67-155 82,42 151 70,-47-154 12,23 121 71,-27-131-164,9 109 58,-11-126-464,-2-20-206,0 5 496,0-6-31,0-1-246,1-9-3185,0-7-8691,-3 68 9145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6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15152,'28'54'1599,"5"19"183,6 9 171,-29-63-1808,0-2 335,17 26 0,8 10-384,6 3-96,9 5 2,23 19 3,19 13-2,-29-40 8,70 45 0,-95-74 71,151 71 31,-178-90-86,19 6 1,-30-11-28,112 32 58,7-5-34,-71-18 38,197 18 36,-194-24 4,211 2 54,-208-4-8,211 11 45,-254-11-175,0 0 0,18 4-1,212 56 61,-226-57-45,17 9 0,-32-13-33,120 52 67,-1 9-43,-119-61-24,45 27 55,169 121 19,-208-144-70,-1 0-1,0 0 1,0 1 0,0 0-1,8 10 1,-13-15-4,84 108 25,-7 10-12,-77-118-13,29 53 40,44 92 0,-6 9-14,-67-154-26,9 20 43,6 25 0,35 124 44,-8 7-18,-38-155 61,4 31 0,-8-52-130,18 188 260,-11 3-160,-7-191-100,-2 80 240,2-80-240,-18 214 240,-13 8-141,31-222-99,-12 86 255,-45 320 101,46-329-128,-30 289 94,35-300-100,-1 83 3,6-13-162,2-87 25,0-34-51,23 210 284,14-64 9,-25-113-258,-1-3-58,-11-42-64,0 1-39,0 0 0,1 1 1,-1-1-1,1 0 0,0 0 0,0 0 1,0 0-1,1 0 0,-1-1 0,5 6 1,-5-9-203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8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0 350 14616,'24'0'226,"-16"1"908,12 7-75,-4-1 22,22 6 1,-29-10-960,-6-2-72,0 0 0,0 0 0,0-1 0,0 1 0,0-1 1,0 0-1,5 0 0,121-7 300,-70-1-350,2 1 0,-1 0 0,34-13-10,-92 20 4,-1-1 0,1 1 0,-1-1 0,0 1 0,1-1 0,-1 1 0,1-1 0,1-1 0,9-7-30,-1 0 0,22-21-1,-33 29 21,1 0 0,0 0 0,-1 1 0,1-1 0,-1 0-1,1 0 1,-1 1 0,0-1 0,1 0 0,-1 0 0,0 0 0,1 0 0,-1-1 0,3-16-81,-1 1 1,0-29-1,-2 44 85,0 0 0,0 1 0,-1-1 0,1 0 0,0 1 0,-1-1 0,1 1 0,-1-1 0,0-1 0,-20-44-108,16 37 115,0 0-1,-1 0 0,-14-16 1,14 20 5,0 0 1,-1 0 0,0 1 0,0-1-1,-13-6 1,-29-10 25,47 21-17,1 1 0,0-1-1,-1 1 1,1-1-1,-1 1 1,1 0-1,0-1 1,-1 1 0,1 0-1,-1 0 1,1 0-1,-1 0 1,-1 0-1,3 0-8,-15 1 60,-27 6 0,22-2-30,-21 9-1,38-13-7,1 0-1,-1 1 1,0-1 0,0 1-1,1-1 1,-1 1 0,-3 3-1,-63 52 153,-4 14-96,70-68-53,1 0 0,-1 0-1,0 0 1,1 0-1,0 1 1,-1-1 0,1 1-1,-2 5 1,-41 92 200,9 12-164,34-103-34,-1 0 1,-1 15-1,-7 82 58,10 2-52,1-98 8,3 19 0,12 65 44,9-6-78,-23-83-21,1-1 1,0 1 0,6 9-1,31 56-39,9-8-110,-46-60 55,1 0 0,-1 0-1,1-1 1,0 1-1,0-1 1,3 3 0,-6-5 108,64 44-755,8-7 451,-44-23-461,114 55-197,-100-48-1188,44 21-5733,-200-98 5925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9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14416 12 11296,'-8'7'755,"4"-4"163,9-6-253,16-12 1685,-22 16-2327,1-1 0,0 0 1,0 0-1,0 0 1,0 0-1,0 0 1,0 0-1,-1 0 1,1 0-1,0 0 1,0 0-1,0 0 1,0 0-1,-1 0 1,1 0-1,0 0 1,0 0-1,0 0 1,0 0-1,0 0 1,-1 0-1,1 0 1,0 0-1,0 0 1,0 0-1,0 0 1,0 0-1,-1 0 1,1 0-1,0 0 1,0 0-1,0 0 1,0 0-1,0-1 1,0 1-1,-1 0 1,1 0-1,0 0 1,0 0-1,0 0 1,0 0-1,0-1 0,0 1 1,0 0-1,0 0 1,0 0-1,0 0 1,0 0-1,0-1 1,0 1-1,0 0 1,0 0-1,0 0 1,0 0-1,0-1 1,0 1-1,0 0 1,0 0-1,0 0 1,-43 34 256,31-22-192,-62 77 72,56-66 86,-98 120 89,87-108-142,-56 68 1,-12 11-126,55-69 80,-180 177 81,211-212-151,-1 0 1,-13 10-1,25-20-78,-126 90 238,-7-7-142,117-73 25,-22 9 0,38-19-121,-137 61 245,-6-10-145,143-51-100,-57 17 255,-221 47 107,222-54-100,-253 31 91,158-25-54,-153-2-1,262-14-195,-257 5 104,103-2-89,122-7-84,40 2 34,-158-4 41,151 6 4,-172-6 27,170 5-118,41 1-21,-225 6 36,155 4 1,-114 30-1,109-21-6,72-18-22,1 0 1,0 0-1,0 1 1,-5 1 0,-140 67 62,119-54-24,-121 71 25,119-69-20,-138 76 22,136-76-22,7-4-31,-171 85 35,-21-10-8,200-83-35,-3 2 3,0-2-1,0 0 1,-32 3-1,-264-4 47,174-17-43,59 3-12,-112-4 15,148 12-5,0 2 1,-78 11 0,47-2-10,-66 14 39,89-13-16,-63 4 1,99-13-22,0-1 10,-36-2 1,38 0-12,-41-5 30,-116 3 0,117 4-13,44-2-14,-1 2 0,1-1-1,-30 6 1,8 6 41,0 0 1,-61 31-1,-9 4 85,1-5-73,84-34-60,-34 11 1,-13 2-4,0-4 2,-1-1-4,-78 14-7,47-9 0,82-15-14,-65 27-5,70-25 20,-4 6-14,0 1 0,1 0 1,-22 25-1,10 0-170,-7 6-6,29-39 108,-6 0 23,-19 9-1,22-13-60,-4-2 98,0-1 0,-1 0 1,1-1-1,0-1 0,-22-5 1,-6-6 24,13 3-18,-60-19 290,81 27-247,-18-2 192,18 3-169,-1 2-1,0-1 1,0 1-1,0 1 1,1-1-1,-13 5 1,14-3-39,-16 7 37,14-5-33,-12 6 61,-24 9 1,19-11-59,14-6 6,-37-4 7,-72-8 0,-20-11 87,37 7-47,83 12 28,-90 0 34,87 1-76,-107 9 13,100-7-60,-158 11 6,149-11 10,-151 7 11,152-8-20,-62 0 1,-20 0-12,-83 2 0,168-2 4,-155 7 4,152-6-4,-57 5 1,-22 2-4,1 4 2,-2 0-2,-2-3 2,-2-5-4,-92-13-18,177 5-68,-153-16-18,154 14 76,-141-20-15,144 21-12,-122-11-15,126 14 44,-115 7-3,116-3 14,-107 22-8,110-20-10,-92 10-10,94-12 2,-93 18-18,95-18 6,9-2 52,-122 9-278,72-10 250,-91 3 12,137-2 15,-28 3-4,3 3 19,-50 15 0,83-19-12,-33 14 14,-1 2-2,-11 6-12,1 4-2,2 1 0,-42 32-1,75-51-4,-144 67-11,96-52 6,31-12 2,-64 28 34,99-42-26,0 0 0,-1 0 0,1 0 1,0 0-1,0 1 0,-1-1 1,1 0-1,0 0 0,0 0 0,0 0 1,-1 1-1,1-1 0,0 0 0,0 0 1,0 0-1,-1 1 0,1-1 1,0 0-1,0 0 0,0 1 0,0-1 1,0 0-1,0 0 0,0 1 0,0-1 1,0 0-1,0 1 0,0-1 1,-4 25 11,4-21-12,1 1 0,-1-1 1,1 1-1,0-1 0,0 1 1,3 5-1,2 2-3,1 0 0,0 0 1,1-1-1,0 0 0,13 12 0,-20-22 2,13 13-91,66 52-244,-4-11-3966,-44-33-6527,-75-51 8151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01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12635 148 14432,'1'-14'1696,"-4"-25"1,2 36-1531,1 0-1,-1 0 1,0 0 0,-1 0 0,1 1-1,0-1 1,-1 0 0,0 1 0,0 0 0,-1-3-1,-1 1-48,3 2-32,0 0 0,-1 0 0,1 0 0,-1 0 0,1 0 1,-1 0-1,-2-1 0,-2-2 14,2 1-80,0 1 1,0 0 0,-9-5-1,4 4-18,0 1-1,0 0 0,-1 1 0,-17-3 0,24 4 1,3 1-1,-1 0 0,0 0 1,0 0-1,0 0 1,1 0-1,-1 0 0,0 0 1,0 0-1,0 0 1,1 0-1,-1 0 0,0 0 1,0 1-1,0-1 1,1 0-1,-2 1 0,-21 10 6,-35 23 0,40-19 14,-78 82 7,76-74-12,-81 93 14,97-110-17,-1-1-1,-10 9 1,-141 121 44,150-129-45,-1-1 1,0 0 0,-9 5-1,16-10-11,-98 55 47,-8-5-19,64-32 67,-167 63 67,197-77-52,-21 5 0,-208 40 189,191-42-126,-216 31 81,210-33-28,-236 13 89,231-15-102,-263 4 53,256-6-218,-287 16 30,285-13 2,-262 25 27,266-22-52,-265 41 19,264-36-52,-267 64 11,269-58-20,-245 92 10,249-85 10,-245 114 15,245-111-8,-253 99 27,252-105 28,-242 69 53,243-76 0,-248 41 64,247-49-64,-263 9 46,261-15-134,-233-4 36,239 2 24,-220-8 35,225 7-102,-206-2 31,209 4 18,-196 1 35,197-1-82,-193 3 27,194-4-22,-189-2 32,190 3 8,-184 3 31,186-2-78,-172 8 15,175-7-46,-156 8 18,159-7 6,-165 8 20,164-8-20,-150 15 29,152-14 20,-162 23 34,160-20-76,-154 39 31,156-36 18,-150 40 35,150-41-82,-146 30 27,149-32-22,-125 29 23,129-29-30,-126 20 22,126-22-22,-118 18 15,121-18-47,-177 45 98,128-26-55,-60 25 101,121-44-157,-22 8 20,-80 21 32,73-25-48,-53 8 18,56-13-5,-27 3 14,50-4 14,0 0 0,-20 6 0,21-5-31,-12 3 95,-37 14 0,64-20-111,-11 6 54,-47 35 24,58-40-70,0 1 0,0-1-1,1 1 1,-1-1 0,1 1 0,-1 0-1,-2 5 1,-1 1 3,0-2-8,4-5-6,1 1 0,-1-1 0,0 0 0,1 1 0,0-1 0,-1 1 0,1-1 0,0 1 0,0 2-1,-3 9 15,-4 23 0,8-35-14,0 0 0,0 1-1,0-1 1,-1 0 0,1 0 0,-1 1 0,-1 1 0,0 3 0,1-4-2,-5 14 1,4-15-2,0-1 0,0 1 0,0 0 0,-1 0 0,1-1 0,0 1-1,-1-1 1,1 0 0,-1 0 0,1 0 0,-1 0 0,-3 1 0,6-2 0,-12 1-7,-82-1-92,69 0-354,-133 9-200,109-6-3068,-46 3-9524,222-13 9961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1.7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1 13720,'5'3'108,"4"3"1360,14 13 1,-18-13-902,0 0 0,6 10 1,-4-7-453,50 66 845,-45-57-927,51 104 66,-48-90 196,83 169 113,-78-159-162,80 167 72,-83-171-210,41 110 56,-53-129-18,-4-17-121,1 14 66,-2-16-90,0 0 0,0 0 1,0 1-1,0-1 0,0 0 1,0 0-1,0 1 0,0-1 0,0 0 1,0 0-1,0 1 0,0-1 1,0 0-1,0 0 0,0 1 0,0-1 1,0 0-1,0 0 0,0 1 1,-1-1-1,1 0 0,0 0 0,0 0 1,0 1-1,0-1 0,0 0 1,-1 0-1,1 0 0,0 1 1,0-1-1,0 0 0,-1 0 0,1 0 1,0 0-1,0 0 0,0 0 1,-1 0-1,1 1 0,0-1 0,0 0 1,-1 0-1,1 0 0,0 0 1,0 0-1,-1 0 0,1 0 0,0 0 1,0 0-1,-1 0 0,-5-7 21,-16-30 3,-18-31-18,-15-33-2,-10-27-2,-60-112 17,104 201 48,-87-138 140,61 108-83,47 68-125,0 1 0,0 0-1,0-1 1,0 1 0,-1 0 0,1-1-1,0 1 1,0 0 0,0 0 0,-1-1-1,1 1 1,0 0 0,0 0 0,-1 0-1,1-1 1,0 1 0,-1 0 0,1 0-1,0 0 1,-1 0 0,1 0 0,0-1-1,-1 1 1,1 0 0,0 0 0,-1 0-1,-1 0-6,0 0 0,0 1 0,0-1 0,0 0 0,0 1 0,0-1 0,0 1-1,0-1 1,1 1 0,-1 0 0,0 0 0,0 0 0,1 0 0,-1 0 0,1 0 0,-1 1-1,1-1 1,-1 0 0,1 1 0,-2 2 0,-3 7-698,2 8 242,-4 29 0,5-27-2214,-5 20-6772,18-95 7108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3.1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749 215 14520,'1'-2'119,"15"-26"1522,20-39 330,-20 38-178,16-35 140,-27 50-1756,-5 14-167,1-1 0,-1 1 1,0 0-1,0-1 0,0 1 0,1-1 1,-1 1-1,0-1 0,0 1 0,0-1 0,0 1 1,0-1-1,0 1 0,0-1 0,0 1 1,0-1-1,0 1 0,0-1 0,0 1 0,-1-1 1,-1 5 75,-32 62 30,-37 73 44,55-108-60,-89 165 39,84-156-44,-85 136 57,87-145 16,-65 84 46,71-98-172,10-12-31,-21 33 33,22-35-43,0 0 1,1 0-1,0 0 0,-1 0 1,1 0-1,1 0 1,-1 1-1,0-1 0,1 0 1,-1 0-1,1 1 1,0 3-1,0-6-7,0-1 0,0 1 0,1 0-1,-1-1 1,0 1 0,0 0 0,0-1 0,1 1 0,-1-1 0,0 1-1,0 0 1,1-1 0,-1 1 0,1-1 0,-1 1 0,0-1-1,1 1 1,-1-1 0,1 1 0,-1-1 0,1 0 0,-1 1 0,1-1-1,0 0 1,-1 1 0,1-1 0,-1 0 0,1 0 0,0 1 0,-1-1-1,1 0 1,1 0 0,0 0-25,1 0 1,-1-1-1,1 0 0,-1 1 0,1-1 0,4-2 0,-4 1 39,27-11-84,-29 13 59,0-1 1,0 1-1,0-1 0,0 1 0,0-1 0,0 0 1,0 1-1,0-1 0,-1 0 0,1 0 0,0 0 0,1-1 1,69-96-280,-67 92 231,0-1 1,4-10-1,36-78-128,3-15 142,-30 67-7,44-156-5,-52 166 76,12-77 53,-20 92 299,-1 18-358,0 0-1,0 0 0,0-1 0,0 1 0,0 0 0,0-1 1,0 1-1,0 0 0,0 0 0,-1-1 0,1 1 1,0 0-1,0 0 0,0-1 0,0 1 0,0 0 1,-1 0-1,1-1 0,0 1 0,0 0 0,-1-1 0,1 2-3,-1-1 0,1 0 0,-1 0 0,1 0 0,-1 0 0,1 0 0,-1 1 0,1-1 0,-1 0 0,1 0 0,-1 1 0,1-1 0,-1 0 0,1 1 0,0-1 0,-1 0 0,1 1 0,-1 0 0,1-1 8,-8 14 122,-62 140 77,50-111 36,-37 84 1,-8 17-188,37-86-13,-118 228 6,117-233-70,-102 166-101,110-183-388,-47 102-229,48-99-2361,-20 43-7372,94-191 7884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7.35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64 90 9864,'0'0'0,"-3"-2"0,-2-4 0,-15-18-3032,6 3 3032,-7-15-4648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7.7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397 19 7984,'18'2'220,"18"1"991,-28-2-569,-15 0-207,-41-1-543,-41-1-378,-40-6-1259,117 6 1641,-78-8-991,7 1-3371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8.17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1645 41 11480,'0'0'0,"14"-3"0,10-3 0,-46 2-1800,-26 2 2176,14-5 0,2 1-376,-35-6-7440</inkml:trace>
  <inkml:trace contextRef="#ctx0" brushRef="#br0" timeOffset="1">1098 38 12640,'0'0'0,"-8"0"0,-6-1 0,-11-10-1280,-4-4 1720</inkml:trace>
  <inkml:trace contextRef="#ctx0" brushRef="#br0" timeOffset="2">144 90 11208,'-40'-17'0,"12"4"-3472,4 1 3680,-27-15-5304,102 54 5096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8.6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1885 92 11480,'0'0'0,"-23"-4"0,-19-2 0,3-10-408,-1-9 904,-39-15-8768,158 80 8272</inkml:trace>
  <inkml:trace contextRef="#ctx0" brushRef="#br0" timeOffset="1">1108 175 14256,'0'0'0,"-13"5"0,-12 9 2175,-8 3 1,-16 2-1904,-6-11 8,-9-4-280,-57 10-13959,242-28 13959</inkml:trace>
  <inkml:trace contextRef="#ctx0" brushRef="#br0" timeOffset="2">122 285 16495,'-46'-19'8,"10"0"0,-3-2-8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9.0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2116 184 17119,'-52'13'1544,"0"-9"0,-6-6-1336,-13-2 0,-12-7-208,-23-22-2712,-19-15 2712,25 18-952,10 9 952,-99-30-12127</inkml:trace>
  <inkml:trace contextRef="#ctx0" brushRef="#br0" timeOffset="1.02">1004 313 14432,'-55'19'268,"41"-15"1073,-62 2 353,60-6-1294,-70-15-93,-23-11-2262,90 22 1677,-102-10-1943,10 4-7239</inkml:trace>
  <inkml:trace contextRef="#ctx0" brushRef="#br0" timeOffset="2.02">303 375 13808,'0'0'0,"-18"11"0,-10 4 1808,-7-3 7,-5-1-1415,-3-5 0,-4-6-400,-45 7-13295,184-14 13295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27.0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06.70703"/>
      <inkml:brushProperty name="anchorY" value="-47113.98047"/>
      <inkml:brushProperty name="scaleFactor" value="0.5"/>
    </inkml:brush>
  </inkml:definitions>
  <inkml:trace contextRef="#ctx0" brushRef="#br0">583 622 10040,'0'0'8033,"-7"0"-8131,-1 1 773,1-1-840,-6 1 826,-6 2-826,1 0 695,3-1-658,-5 3 640,-6 4-640,3 0 547,4-2-520,-4 4 506,-5 4-506,4-2 571,4-1-590,-4 3 600,-5 6-600,4-3 507,5-2-480,-4 3 466,-4 5-466,4-2 447,5-5-442,-2 4 450,-1 4-453,3-4 342,5-3-310,0 3 303,2 3-305,3-2 353,3-5-367,3 6 374,4 6-374,1-4 234,1-3-194,4 3 174,6 6-174,-1-5 99,0-5-77,4 3 75,6 3-78,-1-5 99,-4-4-104,6 2 115,6 1-118,-3-3 36,-4-5-12,4 1 10,8-1-13,-4-3 23,-5-2-25,3-2 35,4-2-38,-4-2 22,-5-1-17,2-4 23,4-5-25,-5-1 7,-4 1-2,1-3 0,4-6 0,-4 2-9,-5 3 12,3-4-14,0-5 14,-2 3-98,-4 3 122,0-4-134,1-5 134,-3 3-190,-2 4 206,-1-4-205,-2-3 202,-1 2-144,-2 5 128,-1-3-120,-3-3 120,-1 3-73,-1 4 60,-3-2-54,-4-4 54,1 3-45,0 5 42,-3-4-40,-3-2 40,1 2-12,2 4 4,-2-3 0,-5-2 0,3 3-9,2 3 12,-2-2-14,-4-1 14,3 1-14,3 4 14,-2-2-14,-3-3 14,2 2-5,4 3 2,-4-3 0,-3-5 0,3 2 0,3 3 0,-4-3 0,-3-6 0,3 4 0,3 2 0,-11-10 10,3 3-22,3 3 16,-2-2-6,-5-3 2,5 5 0,3 4 0,-1-3 0,-3-2 0,4 3 19,3 4-24,0-3 26,-1-4-26,2 4 54,4 3-62,0-2 66,0-1-66,3 3 47,2 2-42,1-1 50,4-3-53,2 2 35,0 3-29,3-2 26,4-2-26,0 2 7,-1 3-2,5-2 0,6-1 0,-1 1-9,-3 4 12,4-2-14,5 0 14,-2 1-23,-5 2 25,6 1-17,7 0 15,-3 2-98,-5 0 122,18 3-125,-5 1 113,-4 1-24,4 3-2,5 5 14,-5 1-14,-8-1 14,5 5-5,5 8 2,-6-3-9,-6-1 12,4 3-5,3 6 2,-4-4-9,-5-3 12,1 2-5,1 5 2,-4-4 0,-5-4 0,-1 3 10,-2 3-13,-3-4 126,-3-4-158,-4 3 174,-7 3-174,-1-4 286,0-3-318,-7 1 343,-9 3-345,2-4 449,2-2-479,-5 1 503,-7 2-505,2-3 273,6-2-207,-4 3 174,-3 3-174,4-3 34,6-2 6,-1 2-17,1 0 15,4-1-649,4-3 830,3 0-910,5 1 907,3-1-1569,0-3 1759,6 1-1845,4-2 1842,0 0-897,-1-3 628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27.8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68.92188"/>
      <inkml:brushProperty name="anchorY" value="-46704.80078"/>
      <inkml:brushProperty name="scaleFactor" value="0.5"/>
    </inkml:brush>
  </inkml:definitions>
  <inkml:trace contextRef="#ctx0" brushRef="#br0">413 7 11744,'0'0'0,"-5"7"1754,-2-1-250,0 0-2005,1 0 2124,0-1-2015,-1 2 1959,-5 3-1959,2-1 1494,1-1-1361,-3 3 1294,-5 4-1294,2-2 902,2-2-790,-4 3 734,-5 4-734,3-2 631,3-3-601,-4 4 586,-5 5-586,3-1 511,5-4-490,-4 4 490,-2 6-493,3-4 288,5-4-229,0 5 210,1 5-213,4-4 260,3-4-273,4 4 280,5 6-280,1-4 159,1-6-124,5 6 106,8 5-106,-1-4 115,-2-5-118,5 4 130,6 4-133,-2-5 115,-4-6-109,2 2 106,4 0-106,-4-5 59,-4-4-46,3-3 50,5-5-53,-3-4 35,-5-1-29,4-6 26,3-8-26,-3 1 101,-4 0-123,2-5 134,0-7-134,-2 1 115,-4 5-109,0-6 106,-1-7-106,-2 3 106,-3 6-106,-2-8 115,-2-10-118,-3 4 27,0 6 0,-5-10-14,-4-13 14,-1 5-266,1 8 338,-4-5-374,-5-4 374,1 8-719,3 9 817,-3 2-857,-4 4 855,3 7-1041,2 6 1094,-16-12-12289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7.5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874.69531"/>
      <inkml:brushProperty name="anchorY" value="-47668.50781"/>
      <inkml:brushProperty name="scaleFactor" value="0.5"/>
    </inkml:brush>
  </inkml:definitions>
  <inkml:trace contextRef="#ctx0" brushRef="#br0">214 121 9952,'0'0'2624,"-5"-6"-2843,0 1 1660,0-1-1790,-2-2 1746,-1-1-1746,1 0 1298,1 3-1170,0-1 1116,0-1-1119,1 2 681,1 1-556,1 1 494,0 0-494,1 1 288,1 0-229,-1 3 478,2 0-521,1 3 414,0 0-414,1 1 218,-1-1-162,0 1 143,1 1-145,-2 0 426,1-2-506,-2 0 555,-1-1-558,-1-1 514,1-1-501,-2-1 494,-2-3-494,1 0 559,1 0-577,-2-2 595,1-1-598,0 0 610,1 1-613,1 0 623,-1 0-625,2 1 523,0 2-494,0 0 490,1 0-493,-1 2 186,1 0-98,0 1 63,0 3-65,0 0-177,0 0 246,-1 2-280,-2 1 280,0 0-1036,0-2 1252,-3-1-1350,-5-4 1347,1-1-581,1-1 363,-2-2-245,-1-3 242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8.2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16.5625"/>
      <inkml:brushProperty name="anchorY" value="-47026.85547"/>
      <inkml:brushProperty name="scaleFactor" value="0.5"/>
    </inkml:brush>
  </inkml:definitions>
  <inkml:trace contextRef="#ctx0" brushRef="#br0">79 111 11832,'0'7'4898,"0"-8"-5031,0 1 181,0-1-43,0 1-17,1-1 15,0 1-5,0-1 2,0 0 10,1 0-13,0-1 144,0 1-181,0-2 200,2-2-200,0 1 144,-1-1-128,1-1 130,1-2-133,-1 1 283,-1 0-325,0 0 346,-1-2-346,0 1 439,-1 2-466,-1-1 490,0 0-493,-1 2 596,1 0-625,-1 2 640,0 0-640,-1 2 584,1 0-120,1 4-448,0-1 551,1 1-548,0 1 555,1 2-558,1-2 420,-1 1-380,1 0 360,1 1-360,0-1 146,-1-2-85,1 2 63,-1 0-65,0 0 19,0-2-6,-3 0 0,-3-2 0,0-1-634,-1 0 815,-4-3-897,-9-3 895,2-1-1099,1 1 1157,-3-1-1186,-2-3 1186,3 1-477,3 2 275,-14-8-10759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2.1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566.55859"/>
      <inkml:brushProperty name="anchorY" value="-46189.23438"/>
      <inkml:brushProperty name="scaleFactor" value="0.5"/>
    </inkml:brush>
  </inkml:definitions>
  <inkml:trace contextRef="#ctx0" brushRef="#br0">409 519 10672,'0'0'0,"-7"6"1773,-1-4 967,8-7-1475,2 0-1686,0 1 1602,-1 0-1458,1 1 1386,0-2-1386,0 1 863,-1 1-714,0 1 650,0 0-653,-1 0 551,0 1-521,-3 2 506,-3 1-506,-1 0 375,1 1-338,-5 3 330,-8 6-333,2 0 352,2-2-357,-4 5 360,-6 5-360,4-2 407,3-2-420,-3 2 435,-4 4-438,4-3 403,4-3-392,-3 3 386,-3 4-386,4-3 330,4-4-314,-2 5 315,0 4-318,3-2 348,4-5-356,1 6 360,3 6-360,2-4 230,2-4-193,3 6 183,5 8-185,1-3 233,-1-7-247,5 5 263,5 5-265,-1-6 107,-2-5-62,5 0 50,6-1-53,-3-4 16,-3-6-5,4-1 10,6-4-13,-3-3 23,-5-3-25,4-5 26,6-7-26,-4-1 17,-5 0-15,3-6 23,4-7-25,-4 2 17,-6 3-15,3-4 14,2-4-14,-3 4 14,-5 4-14,1-1 14,0-1-14,-3 4 4,-2 3-1,0-3 0,-2 2 0,-3 3 0,-1-1 0,-5 0 0,-1 2-9,0 2 12,-4-4-5,-6-3 2,1 0 0,1 3 0,-3-4 0,-5-6 0,2 2 19,2 4-24,-3-6 35,-4-4-38,3 2 68,3 5-76,-4-5 80,-3-6-80,2 4 99,4 5-104,-3-4 106,-3-4-106,3 4 106,4 6-106,-2-4 106,-2-2-106,3 3 106,3 5-106,-1-3 106,-3-2-106,3 3 106,3 4-106,-1-2 106,0-5-106,1 4 59,0-5-8,2-6-37,2 4 12,2 4-5,1-2 10,4-4-13,0 4-5,1 5 11,2-2-5,4-2 2,-1 4-9,0 4 12,5 0-14,6 0 14,-1 4-14,-3 2 14,7 2-14,7 3 14,-3 3-14,-4 0 14,6 5-14,7 9 14,-4-1-79,-5-1 97,4 6-97,5 8 95,-4-2-29,-6-4 10,2 5 0,4 7 0,-6-4 47,-4-5-60,-1 4 66,-1 6-66,-4-5 327,-3-5-402,-3 2 450,-4 5-453,-3-5 304,-1-5-261,-4 1 240,-6 0-240,-1-4 119,1-5-84,-5 1 75,-5-2-78,2-2-190,3-3 267,-2 3-297,-4 1 295,3 0-1143,4-2 1385,1 2-1497,2 4 1495,2-2-1335,4-2 1289,4 1-1257,7-1 1255,2-2-666,0-1 498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3.0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24.09766"/>
      <inkml:brushProperty name="anchorY" value="-46871.49609"/>
      <inkml:brushProperty name="scaleFactor" value="0.5"/>
    </inkml:brush>
  </inkml:definitions>
  <inkml:trace contextRef="#ctx0" brushRef="#br0">617 73 13000,'-2'0'1960,"-3"-3"-271,-5-2-2252,0-1 2226,1 1-2058,-4-2 1974,-2-1-1974,1 1 1376,2 1-1205,-2-1 1130,-5 1-1133,2 0 648,4 2-509,-5 2 440,-6 4-440,3 0 478,4 1-489,-5 7 494,-5 9-494,3 0 503,5-3-505,-3 8 515,-4 8-518,3-4 520,5-4-520,-2 5 530,-4 8-533,4-5 534,5-6-534,-3 4 534,-2 5-534,3-5 534,3-7-534,1 5 534,-1 3-534,4-5 403,1-5-365,3 5 346,4 5-346,2-5 430,1-4-454,5 4 466,7 6-466,0-4 205,-1-6-131,6 5 94,9 3-94,-3-4 196,-4-5-225,10 3 250,14 4-253,-4-5 104,-5-3-61,7-3 50,11-3-53,-7-4 138,-9-4-162,-25-6 81,-2-1 0,10 0 1,-10-1-59,0-1 0,16-5 1,12-7 56,-7 0-53,-24 9 19,0 1-1,-1 0 0,5-7 1,-2 0-15,-1 1 0,7-14 1,12-21 8,-8 6-5,0-11 10,-2-11-13,-5 8 4,-3 9-1,-2-2 0,-2-2 0,-1 9-205,-2 9 264,-2 3-294,-1 5 294,0 6-1181,-1 6 1434,-2 7-1560,-3 9 1560,0 2-1242,1 1 1151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45.0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54.55859"/>
      <inkml:brushProperty name="anchorY" value="-45613.97266"/>
      <inkml:brushProperty name="scaleFactor" value="0.5"/>
    </inkml:brush>
  </inkml:definitions>
  <inkml:trace contextRef="#ctx0" brushRef="#br0">799 1625 13272,'0'0'4511,"1"-5"-4661,1 0 879,-1 0-894,1-3 826,0-4-826,0 1 257,0 2-95,-1-4 23,0-6-25,-1 1 175,1 3-218,-1-5 240,-1-6-240,0 2 287,0 5-300,0-8 315,-2-9-318,1 4 404,-1 5-428,1-7 440,-1-9-440,1 5 310,0 7-273,0-6 263,-1-8-265,2 6 247,-1 8-242,1-5 250,0-7-253,0 7 244,1 6-241,-1-4 240,1-8-240,0 6 296,0 7-312,0-4 330,1-5-333,0 5 222,-1 7-190,1-4 174,-1-4-174,0 4 220,0 7-233,0-5 250,-1-5-253,0 4 104,0 6-61,0-4 50,-1-7-53,1 6 138,-1 4-162,1-1 183,0-3-185,0 6 195,0 4-198,1-1 200,1-2-200,1 4 368,-1 4-416,1 0 450,1 0-453,0 3 230,-1 2-166,0 1 143,1 1-145,-1 1 230,-1 1-254,0 1 266,0 0-266,-2 2 219,1 0-206,-2 1 200,-2 1-200,0 0 210,0 1-213,-6-1 223,-9 1-225,0 0 385,2-1-431,-5 1 454,-8 1-454,3 1 183,5-1-105,-6 0 66,-5 1-66,4 0 271,6-2-330,-6 1 360,-8-2-360,6-1 220,5 1-180,-4-2 170,-4 1-173,5 0 43,6 0-5,-5-1-5,-7 1 2,5 0-672,5 0 864,-3 0-950,-2 1 947,5-1-1170,5 1 1234,-20 0-14186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2.7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44.26953"/>
      <inkml:brushProperty name="anchorY" value="-43521.90234"/>
      <inkml:brushProperty name="scaleFactor" value="0.5"/>
    </inkml:brush>
  </inkml:definitions>
  <inkml:trace contextRef="#ctx0" brushRef="#br0">326 676 13896,'-3'3'3466,"-6"2"-3999,-1 0 2050,2-1-1874,-6 4 1795,-6 5-1798,2 0 1250,2-2-1093,-3 5 1014,-4 6-1014,3-3 332,4-2-137,-2 3 50,-1 6-53,2-3 100,4-5-113,-1 4 120,-1 5-120,3-4 176,2-4-192,1 4 200,0 6-200,3-3 368,1-6-416,3 7 440,2 6-440,1-4 170,0-5-93,4 4 63,5 5-65,0-5 113,-1-5-127,4 0 143,6 1-145,-1-5 43,-3-4-14,5-3 0,7-4 0,-3-3-18,-4-3 23,3-5-17,4-8 15,-3-2-51,-5 1 61,2-6-66,0-9 66,-3 3-57,-5 3 55,1-5-45,-3-8 42,-2 4-30,-2 5 27,-2-5-26,-2-7 26,0 5-8,-2 6 3,-2-7 0,-2-9 0,-1 6 0,0 5 0,-2-7 0,-5-13 0,1 6 0,1 8 0,-4-6 0,-5-8 0,1 8 10,2 9-13,-3-6 23,-4-5-25,3 6 17,3 8-15,-2-7 23,-3-9-25,4 6 17,4 8-15,-1-3 14,1-1-14,2 7 32,4 8-37,0-1 50,3 1-53,1 5 128,2 4-149,2 1 160,4 0-160,1 4 76,-2 1-52,6 2 50,7 1-53,-1 1 82,-3 1-90,7 1 94,7 2-94,-4 0 56,-3 0-45,4 1 40,4 2-40,-3-1 59,-6-1-64,3 4 75,2 3-78,-4 0 90,-4-1-93,1 5 94,0 11-94,-4-2 159,-3-3-177,-1 7 195,-2 10-198,-2-3 88,-1-6-56,-3 5 50,-2 5-53,-2-6-2,1-5 18,-3 1-26,-5 1 26,1-5-353,1-5 447,-6-3-485,11-13 406,-1-1-1,1 1 0,0 0 0,-7 1 0,-11 5-617,2-4 755,-6-4-786,-7-5 786,3-1-1486,5 0 1686,-1-1-1777,-1-2 1775,4 1-1587,6 2 1533,5 2-1506,10 3 1393,2 1-75,3 1-553,2 1 523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3.4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35.00391"/>
      <inkml:brushProperty name="anchorY" value="-42800.73828"/>
      <inkml:brushProperty name="scaleFactor" value="0.5"/>
    </inkml:brush>
  </inkml:definitions>
  <inkml:trace contextRef="#ctx0" brushRef="#br0">501 826 12728,'0'0'0,"-20"-4"1876,10 2-2412,-3-2 2689,-3-2-2692,2 1 2208,2 0-2069,-1-1 2000,-5-2-2000,3 1 1534,3 1-1401,-5 0 1343,-6 1-1345,2 2 851,4 0-710,-5 2 640,-4 2-640,3 1 482,4 0-437,-2 2 414,-5 6-414,5-1 264,3 0-221,-1 3 210,-1 3-213,3 0 251,4-3-261,1 4 266,2 5-266,3-2 210,2-3-194,5 4 195,6 8-198,1-4 98,1-4-69,5 6 63,7 8-65,0-4 47,-4-5-42,6 4 40,7 5-40,-4-5 59,-4-5-64,5 0 75,5 0-78,-4-4 43,-6-5-32,4-3 35,3-5-38,-3-2 3,-6-2 8,0-8-5,-17 3 2,0 1 0,0 0 0,0-1 0,0 1 0,0-1 0,-1 0 0,3-2 0,9-12 0,-3 1 0,-2-8 0,-2-11 0,-2 3 28,-2 5-36,-1-7 50,-3-9-53,0 5 44,0 7-41,-2-11 40,-3-15-40,0 5 31,1 8-28,-3-7 35,-1-10-38,1 9 22,2 10-17,-1-6 23,0-4-25,0 8 17,3 9-15,-1-4 14,-1-8-14,2 8 14,0 7-14,1-4 14,2-3-14,0 6 4,1 8-1,2-4 10,2-2-13,1 4 4,-1 6-1,4-1 0,4 0 0,-1 5-9,-1 3 12,4 3-5,7 5 2,-2 2-9,-2 3 12,4 5-5,7 12 2,-2 0 10,-6-2-13,4 8 23,0 8-25,-3-4 119,-5-4-146,-1 5 160,-3 4-160,-4-4 188,-2-6-196,-6 3 210,-1-21-177,0-1-1,1 1 1,-1 0 0,1-1 0,-3 4 0,-10 14 271,2-5-333,-9-1 346,-11-2-346,2-3 85,5-3-11,-5-1-26,-6-2 26,6-1-698,6-1 890,-1-1-977,0 1 975,5-2-1067,5 1 1093,2 0-1106,4 0 1106,3 1-518,3-1 350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4.6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06.17578"/>
      <inkml:brushProperty name="anchorY" value="-41895.39063"/>
      <inkml:brushProperty name="scaleFactor" value="0.5"/>
    </inkml:brush>
  </inkml:definitions>
  <inkml:trace contextRef="#ctx0" brushRef="#br0">311 1 12640,'0'0'0,"-4"9"0,1-2 1708,1-1-2196,-1-1 2449,-2-1-2452,2-3 1884,0 0-1720,0-1 1638,-1-1-1639,1 0 1360,0 0-1280,-1 3 1240,-4 6-1240,1 1 578,0-1-389,-2 5 303,-4 8-305,1-2 269,2-3-259,-4 6 263,-2 8-265,1-4 247,3-4-242,-2 7 240,-2 7-240,2-4 296,3-6-312,-1 5 330,-1 5-333,2-6 390,3-6-406,-1 5 414,-1 5-414,2-4 236,1-6-185,2 5 170,1 4-173,1-4 108,1-6-89,2 5 80,2 5-80,1-5 62,0-5-57,2 2 54,5 3-54,0-5 72,-1-5-77,3-2 80,5-5-80,-1-4 136,-3-2-152,2-7 170,-12 0-144,-1 1 0,0-1 0,0 1 1,0-1-1,4-2 0,8-9 238,-3 1-293,1-9 315,0-12-318,-2 2 302,-2 3-297,0-13 294,2-20-294,-2 5 172,-2 7-137,3-8 120,1-9-120,0 9 36,-3 11-12,4-1 0,2 0 0,0 9-308,-3 10 396,2 3-430,1 7 427,-1 6-678,-2 5 750,0 4-777,0 4 775,-1 2-1175,-2 0 1289,0 1-1337,-1 1 1335,0 0-625,-2-1 422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5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233.27539"/>
      <inkml:brushProperty name="anchorY" value="-42572.63281"/>
      <inkml:brushProperty name="scaleFactor" value="0.5"/>
    </inkml:brush>
  </inkml:definitions>
  <inkml:trace contextRef="#ctx0" brushRef="#br0">341 1 12104,'0'0'0,"-1"8"0,1-2 1745,-1 0-2244,-1 0 2494,-3-1-2494,0-1 1981,0-1-1834,-2 0 1759,-3 1-1759,1 0 1256,1-1-1112,-2 3 1040,-3 7-1040,1-1 508,3-2-356,-5 7 280,-4 7-280,1-3 243,3-2-232,-4 6 226,-4 8-226,2-4 319,4-5-346,-2 7 360,-2 6-360,4-5 164,3-6-108,1 6 90,1 5-93,4-4 271,1-7-321,4 4 346,5 5-346,1-6 215,0-6-178,6 4 170,6 2-173,-1-5 220,-2-5-233,7 0 240,8-3-240,-2-3 100,-4-4-60,5-5 50,-18-5-46,-1 1 1,11-3-1,11-3 37,-4 0-41,-19 2 16,-2 1 0,1 0 0,5-4 0,-3-2-10,0 2-1,8-10 0,12-16 7,-6 4-4,-14 15 0,6-14 0,4-30 0,-5 5-140,-4 8 180,-3-8-190,-6-10 187,-2 10-1064,-1 10 1315,1 8-7967,-1 0-1016,2 25 11593,-1-1-1159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3.7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44.90234"/>
      <inkml:brushProperty name="anchorY" value="-43258.76953"/>
      <inkml:brushProperty name="scaleFactor" value="0.5"/>
    </inkml:brush>
  </inkml:definitions>
  <inkml:trace contextRef="#ctx0" brushRef="#br0">156 1 13536,'0'0'0,"-2"7"2025,1-4-2604,0 2 2903,0 5-2905,0-1 2346,0 0-2186,-1 4 2115,-2 8-2118,0-1 1458,1-3-1269,-3 8 1174,-2 12-1174,0-2 502,2-6-310,-2 10 223,-1 11-225,1-4 170,1-9-154,0 7 146,0 6-146,0-7 81,2-8-63,0 1 63,0 2-65,1-7 141,2-7-163,-1 0 174,2 0-174,0-4 52,1-6-17,0-1 10,2-3-13,0-2-14,0-3 22,3-5-17,5-6 15,1-1-173,-2-1 218,6-4-240,7-6 240,-2 0-230,-3 4 227,6-4-217,6-1 215,-3 4-158,-5 2 142,7 3-125,8 2 122,-4 3-54,-5 3 35,6 4-17,8 7 15,-6 1 23,-6 0-34,5 9 50,-21-8-48,13 13 1,8 10 328,-7-5-414,0 9 454,-2 10-454,-5-5 304,-6-9-261,-5 4 250,-8-29-219,0-1 0,-1 13 0,-1 11 322,-2-8-385,-7 1 400,-6 0-400,-1-5 176,3-5-112,-5 0 80,-6 0-80,2-3 24,4-3-8,-4-1 0,-7-2 0,4-2-205,4-2 264,-4-3-294,-6-6 294,4 0-882,5 0 1050,-4-7-1125,-8-9 1122,5 1-1521,5 3 1636,-6-13-1694,-9-17 1694,4 2-835,7 8 589,-1-10-466,2-10 466,-8-29-15352,6 7 13688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4.0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81.60742"/>
      <inkml:brushProperty name="anchorY" value="-43464.27734"/>
      <inkml:brushProperty name="scaleFactor" value="0.5"/>
    </inkml:brush>
  </inkml:definitions>
  <inkml:trace contextRef="#ctx0" brushRef="#br0">1 586 15328,'0'0'0,"0"-8"2249,1 1-633,4-2-1940,0 0 2168,0 1-2279,5-2 2183,10-5-2185,-2 2 1477,-2 2-1275,7-2 1174,7-3-1174,-3 3 464,-4 2-261,5-3 170,7-5-173,-4 3 24,-6 3 19,3-5-40,5-7 40,-5 2-413,-6 4 520,2-4-565,2-7 562,-4 4-1092,-5 5 1244,1-4-1320,0-3 1320,-4 4-1628,-3 5 1716,-2-1-1760,-1-1 1760,-2 4-882,-2 4 631,3-15-11151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4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87.74219"/>
      <inkml:brushProperty name="anchorY" value="-43384.88672"/>
      <inkml:brushProperty name="scaleFactor" value="0.5"/>
    </inkml:brush>
  </inkml:definitions>
  <inkml:trace contextRef="#ctx0" brushRef="#br0">532 5 12912,'0'0'0,"-22"-2"2053,11 1-2640,-6 1 2943,-6-1-2945,1 1 2274,5 0-2082,-6 1 1995,-6 3-1998,4 1 1496,4-1-1352,-5 4 1290,-5 4-1293,3 0 780,5-1-633,-4 6 560,-5 10-560,5-1 486,5-4-465,0 9 463,-1 12-465,5-5 354,4-6-322,2 12 315,4 16-318,3-7 190,2-8-153,7 9 143,10 12-145,1-8 90,-1-12-74,9 6 75,12 5-78,-3-9 90,-5-10-93,10 0 103,-21-25-95,16 11 1,12 4 48,-9-7-46,9-3 40,-27-14-36,20 3 0,11 0 55,-10-4-64,-27-4 30,-2 0 1,15-4 0,-13 0-21,-2 1-1,0 0 1,11-7 0,21-14 9,-8 2-6,-21 11 5,12-14 0,15-32-8,-6 4 4,-8 7-1,1-12 10,0-17-13,-6 8 23,-5 13-25,-5-8 26,-7-8-26,-4 11 45,-1 12-51,-8-2 63,5 36-59,-10-22 1,-4-5 40,2 10-42,-8 2 40,17 22-34,1 0-1,-12-6 0,-12-7-179,5 6 235,-7 2-266,-7 4 266,4 4-1088,7 1 1323,-2 3-1430,-2 3 1427,6 1-1454,6 0 1462,2 0-1457,4 0 1455,4 0-679,4-2 457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5.3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60.30273"/>
      <inkml:brushProperty name="anchorY" value="-42916.13281"/>
      <inkml:brushProperty name="scaleFactor" value="0.5"/>
    </inkml:brush>
  </inkml:definitions>
  <inkml:trace contextRef="#ctx0" brushRef="#br0">457 72 10936,'0'0'0,"-9"-14"1754,5 8-2255,-3-3 2516,-4 0-2519,2 1 2342,1 2-2291,-3-1 2266,-3 2-2266,0 1 1781,3 1-1643,-3 3 1574,-5 4-1574,1 2 1163,4-1-1045,-3 6 995,-6 6-998,4-1 879,2-1-844,-2 5 826,-4 10-826,2-3 686,5-4-646,-3 8 626,-2 14-626,3-5 486,3-6-446,0 12 426,0 16-426,2-7 435,3-8-438,2 7 440,5 7-440,2-9 422,1-11-417,6 4 414,7 5-414,1-9 246,-2-9-198,7 4 183,6 2-185,-1-6 251,-4-7-270,2-1 280,1-4-280,-3-5 112,-5-5-64,4-4 50,7-6-53,-3-3 16,-4-1-5,6-6 0,6-11 0,-4 1-65,-5 2 84,6-12-85,6-16 82,-4 3-117,-5 5 128,2-12-125,2-17 122,-6 6-73,-5 11 60,-3-8-54,-7-7 54,-4 10-26,-3 11 18,-3 30-4,-2-18 0,0 20 1,0 0 0,-6-12 0,-8-15 0,2 8 0,-8 2 10,16 22-12,-17-13 1,-5-1 2,5 6-1,-4 2 10,-3 3-13,5 4-369,5 2 479,-1 1-525,-1 3 522,5 1-1341,4 0 1576,-16 1-13382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5.8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48.86914"/>
      <inkml:brushProperty name="anchorY" value="-42483.23828"/>
      <inkml:brushProperty name="scaleFactor" value="0.5"/>
    </inkml:brush>
  </inkml:definitions>
  <inkml:trace contextRef="#ctx0" brushRef="#br0">0 1 13000,'0'0'0,"6"14"0,-3-4 1960,1-1-2520,2 6 2809,1 7-2812,0-1 2328,-2-4-2189,3 10 2120,0 13-2120,0-3 1812,-2-6-1724,2 18 1680,4 25-1680,-2-6 1111,-1-10-948,1 19 875,2 22-878,-1-11 768,-3-15-736,1 10 720,0 9-720,-1-14 590,-3-17-553,2 3 534,2 4-534,-2-13 254,-2-13-174,1 0 143,1-5-145,-2-8-218,-1-8 322,0-7-374,-1-11 374,2-7-959,-4-8-462,-1-13 1682,0 1-1530,-1 2 1487,1 4-8170,-1-7 1930,1 19 7731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07.45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26 9864,'0'0'0,"1"0"0,2-1 0,0 0 1432,0 1-1432,0-1 1440,0 1-1440,-1-1 1024,0 1-1024,-1 1 1024,0-1-1024,-1 1 720,0 0-720,0 0 720,0 0-720,0 0 439,-1 0-439,1-1 448,0 1-448,0-1 392,0 0-392,0 0 392,1 0-392,-1 0 432,1 0-432,1 0 440,1 0-440,0 0 480,0 0-480,3-1 488,3 1-488,0 1 456,-1-1-456,3 1 456,5 1-456,0 1 360,-3-1-360,3 1 368,4 0-368,0 0 296,-4-1-296,2 0 304,5-2-304,0 0 192,-6-1-192,3-1 200,5-2-200,-1 0 216,-6 0-216,3 0 216,5-1-216,-2 0 176,-4 1-176,2 1 176,6-1-176,0 2 320,-7-1-320,6 3 320,8 0-320,-1 1 104,-6 1-104,4 0 104,9 2-104,-2 1 176,-8-2-176,4 2 176,9 2-176,-4 0 184,-8-1-184,21 1 192,1-1-136,-9 0-56,0-2 64,1-1-64,-6-2 136,-12-1-136,0-1 136,3-4-136,-5 0 184,-6 0-184,2 0 192,3-3-192,-2 1 176,-5 1-176,2 0 176,4 0-176,-1 1 72,-6 0-72,2 2 72,4 0-72,-3 1 80,-4 0-80,0 2 88,2-1-88,-2 1-8,-4 0 8,0 1-8,0 0 8,-1 1-864,-3-1 864,0 1-864,-1-1 864,-1-1-680,-3 1 680,3-1-16935,-4 1 16935,-1-1-6800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0.5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522 38 12728,'0'0'0,"0"0"0,-7 3 0,-1 2 1608,-1-1-1608,1-2 1616,3-1-1616,2-2 1239,1-1-1239,2 0 1248,1-2-1248,1 0 768,0 1-768,-1 1 768,-1 1-768,-1 0 296,0 2-296,-3 2 296,-5 6-296,-1 2 272,1-1-272,-3 5 272,-5 12-272,-1 0 104,4-4-104,-4 8 112,-4 14-112,1 0 296,4-8-296,-4 10 296,-9 21-296,1-2 152,6-11-152,-2 6 160,-5 14-160,4-5 80,6-15-80,1 0 88,-1 3-88,3-7 88,4-13-88,2-4 88,2-5-88,3-7 0,1-7 0,2-3 0,0-4 0,2-3-16,0-2 16,1-5-8,1-9 8,1-3-88,0 1 88,2-7-88,1-13 88,1 0-80,-1 4 80,3-9-72,6-20 72,1-1-72,-2 11 72,3-9-72,8-18 72,-1 3-192,-3 15 192,3-3-184,9-9 184,-2 6-16,-6 14 16,4 2-16,5-4 16,-1 7-24,-7 12 24,3 2-24,7 3 24,-2 5 48,-7 7-48,2 4 56,6 7-56,-4 4 216,-7 1-216,1 6 216,1 7-216,-4 1 256,-4-2-256,-1 6 256,3 10-256,-2-1 240,-4-4-240,2 10 240,5 19-240,-1 0 112,-4-8-112,1 7 120,3 14-120,-1-5 160,-5-12-160,1 5 160,3 10-160,-3-4-32,-2-13 32,-1 1-32,1 6 32,-2-6-392,-2-12 392,-1-2-392,-2 0 392,-2-6-984,0-8 984,-2-3-976,-1-5 976,-1-3-792,-1-4 792,1 2-14159,0-5 14159,0-2-5944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0.9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572 0 16312,'0'0'0,"0"0"0,0 0 1951,0 0-1951,0 0 1952,-6 3-1952,-1 0 1216,0 0-1216,-4 2 1224,-4 1-1224,0 1 696,3-1-696,-4 1 704,-5 1-704,-1 1 8,5-3-8,-4 2 8,-8 0-8,2-1-352,5-1 352,-3 0-352,-6 0 352,2-1-664,6-1 664,-1-1-656,-6 0 656,3-1-1304,6-1 1304,0 0-1304,-2-1 1304,3-1-1024,5 1 1024,-7-1-12751,12 0 12751,8 1-5664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1.46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81 351 14968,'0'0'0,"0"0"0,0 0 0,0 0 1671,0 0-1671,0 0 1672,1 9-1672,0 2 1008,-1 0-1008,2 5 1008,0 12-1008,1 0 472,-1-5-472,1 7 480,1 12-480,-1-1 0,-1-8 0,1 6 0,0 13 0,0-3 0,-1-10 0,0 3 0,2 7 0,-2-6 16,1-9-16,-1-1 24,0 1-24,0-6 240,-1-7-240,0-3 240,0-4-240,-1-4 224,0-4-224,-1-7 224,-3-13-224,-1-3 120,1 0-120,-1-8 120,-4-16-120,1-2 160,1 8-160,-2-11 160,-4-21-160,1 2 64,2 11-64,0-7 72,-1-14-72,1 5 72,3 15-72,2-1 80,2-6-80,1 9 120,2 12-120,3 2 120,4 0-120,1 6 24,0 8-24,3 4 32,4 1-32,1 4 48,-3 4-48,3 3 56,8 1-56,-2 1 56,-3 3-56,3 2 64,8 3-64,-2 1 56,-6 1-56,3 4 64,7 6-64,-3 2 120,-6-2-120,1 9 120,7 17-120,-3 2 112,-6-7-112,-2 7 120,-3 14-120,-3-4 72,-6-10-72,-5 2 72,-11 6-72,-4-5 200,0-10-200,-8-2 208,-16-3-208,-1-5 16,5-7-16,-6-4 16,-12-4-16,2-2-336,9-4 336,2-1-328,1-2 328,8-1-880,8 0 880,2-1-880,3-1 880,3 0-864,3 1 864,-3-1-15215,7 2 15215,5 0-6288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1.95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15416,'0'0'0,"0"0"0,0 0 0,0 0 1631,0 0-1631,0 0 1632,1 8-1632,1 2 1200,-1-1-1200,1 7 1200,0 10-1200,1 0 648,-1-3-648,0 6 656,0 13-656,1 0 184,-2-8-184,2 7 192,1 16-192,-1-3 200,1-10-200,0 7 208,2 16-208,0-4 64,-1-13-64,0 1 64,2 4-64,-2-8-168,0-11 168,-2-6-168,0-5 168,-1-7-808,0-7 808,-2-6-808,0-8 808,-1-4-1048,0-1 1048,-1-4-1040,0-10 1040,0 0-312,0 4 312,-1-10-13391,2 14 13391,0 10-5552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2.3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815 1 14968,'0'0'0,"0"0"0,0 0 1847,0 0-1847,0 0 1856,0 0-1856,0 0 1400,0 0-1400,0 0 1408,-3 4-1408,-2 1 760,0 1-760,-3 1 760,-6 5-760,-1-1 200,2-1-200,-7 2 208,-16 3-208,0-1 128,5-2-128,-5 0 136,-6 1-136,3-2 40,9-3-40,-4-1 40,-9 0-40,4-1 0,7-3 0,-1 0 0,-4 0 0,4-1-232,8-1 232,-1 2-232,-4 3 232,4 1-656,5 0 656,0 2-648,0 7 648,3 0-1104,4-3 1104,3 3-1104,2 5 1104,4-1-304,1-4 304,6 0-304,7 2 304,11 8-13823,1-1 8479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2.62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757 24 16943,'0'0'0,"-1"-2"0,-3-4 0,0 0 1968,0 1-1968,-4 1 1976,-7 4-1976,-2 2 1256,3 1-1256,-6 3 1256,-8 6-1256,0 0 624,5-2-624,-4 4 624,-9 7-624,1 0 0,8-5 0,-4 4 0,-8 5 0,3-2-520,8-4 520,-5 1-520,-8 3 520,1-1-1232,9-6 1232,-1 0-1232,-6 1 1232,5-3-320,7-4 320,-11 5-14751,20-8 14751,13-6-6072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1.27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181 0 13896,'0'0'0,"8"1"1464,-6 1 1183,-9 5-1463,-10 6-1184,-3 2 792,3-3-792,-2 4 800,-4 8-800,3 1 400,5-5-400,0 5 408,2 9-408,1 14 392,4 11-392,3 9 392,5 5-392,3-10 432,0-15-432,5 1 440,7 15-440,2-3 440,-3-12-440,5 9 440,8 19-440,-1-3 352,-4-15-352,5 6 360,11 12-360,11 11 240,8 4-240,6-1 240,3-3-240,-10-18 272,-15-20-272,1-8 272,11-3-272,-5-7 104,-9-10-104,10-1 104,20 0-104,0-4 336,-12-4-336,9-2 336,20-3-336,-3-3 104,-17-2-104,6-4 104,18-7-104,-7-2 296,-18 1-296,7-4 296,17-6-296,-7 1 96,-17 2-96,5-2 104,11-6-104,-6 1 96,-18 5-96,5-1 96,11-1-96,-6 2 72,-15 5-72,4 1 80,13 1-80,-6 2 24,-13 2-24,2 1 32,8 0-32,-6 1 16,-12 2-16,0-1 16,5-1-16,-6 1 40,-10 0-40,0 1 40,1-3-40,-5 1-48,-6 1 48,-4-1-48,-1-2 48,-4 0-320,-4 1 320,-3-1-320,-2-2 320,-2 1-608,-2 2 608,-1 0-608,-2-1 608,-1 2-968,0 1 968,-2-1-18127,4 3 18127,2 1-7208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2.0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14520,'0'0'0,"0"0"0,0 0 0,0 0 1536,0 0-1536,5 2 1535,8 5-359,7 4-1176,5 3 1184,2 2-1184,3 2 584,1 0-584,2 2 584,2 1-584,-6-3 64,-7-5-64,2 1 64,7 1-64,-1-2 40,-6-2-40,7 0 40,14 4-40,1-2 104,-9-3-104,10 2 112,20 3-112,-2-1 64,-12-3-64,7 2 72,11 2-72,-5-1 184,-15-3-184,0 0 192,3 4-192,-6-2 104,-13-3-104,-2 3 104,-2 4-104,-6 1 216,-7-4-216,-6 8 216,-6 14-216,-5 3 96,-2-7-96,-6 8 104,-12 15-104,-1-2 224,1-10-224,-5 6 224,-12 16-224,0-4 48,7-12-48,-8 2 48,-14 8-48,2-7 136,8-11-136,-8-3 136,-18-2-136,2-7-32,12-8 32,-6-4-32,-16-2 32,6-4-848,14-3 848,-3 0-840,-14 6 840,7 0-768,14-3 768,-25 8-15015,42-11 15015,25-5-6176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3.12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1 175 11384,'0'0'0,"0"9"0,0 20 0,0 4 1552,0-3-1552,0-11 1560,4-23-1560,0-11 1304,-1-3-1304,3-9 1303,4-12-1303,0 1 896,-2 7-896,1 2 896,1 1-896,-2 5 568,-2 8-568,1 2 576,0 5-576,0 4 480,-1 2-480,-1 7 488,2 12-488,-2 4 464,0-2-464,0 17 464,-1 33-464,0 5 408,-2-10-408,1 19 408,-1 39-408,1-2 344,-1-22-344,-1 17 352,1 37-352,-1-9 232,0-27-232,-2 10 232,-2 27-232,-1-11 200,0-31-200,-1-2 208,-2 5-208,-1-17 8,2-26-8,1-5 8,0-1-8,1-12-264,1-15 264,1-5-256,3-3 256,0-8-824,1-6 824,4-7-824,10-8 824,1-4-800,-2-2 800,5-6-792,11-8 792,-2-1-168,-4 3 168,13-9-14591,-21 13 14591,-11 9-5816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3.79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1 157 16312,'0'0'0,"0"0"0,0 0 0,0 0 1815,0 0-1815,0 0 1816,0-5-1816,1-1 1192,0 0-1192,1-2 1192,1-4-1192,1 0 592,-1 3-592,2-1 592,2-3-592,0 2 40,-1 3-40,2-1 40,5-1-40,0 1 120,-2 2-120,4 1 120,8 0-120,1 2 120,-5 1-120,5 1 120,8 1-120,0 2 208,-6 0-208,3 1 208,9 3-208,-2 0 96,-7-1-96,4 3 104,8 4-104,-1 1 224,-9-3-224,7 7 224,14 11-224,14 13 48,5 14-48,1 10 48,-6 6-48,-14-7 40,-16-16-40,-8 4 40,-3 16-40,-5-3 104,-6-12-104,-1 10 104,2 26-104,-1-4 64,-4-15-64,-2 10 64,-2 22-64,-2-6 120,-2-19-120,-4 3 120,-7 14-120,-2-10 120,0-19-120,-7 2 120,-14 11-120,-1-8 312,4-16-312,-7 0 320,-16 3-320,1-8 240,10-12-240,-5 0 240,-11 1-240,4-5 264,11-8-264,-4 0 264,-12 2-264,5-4 176,11-5-176,-1 0 176,-7 1-176,6-2 40,11-4-40,0 0 40,-3 1-40,6-2-64,7-3 64,1 0-64,2-1 64,3-2-688,6-1 688,0-2-680,-1-3 680,3-2-968,2 0 968,0-4-960,0-8 960,1-2-992,2 3 992,-3-9-16871,5 11 16871,1 9-6912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4.85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108 514 13808,'0'0'0,"0"0"0,0 0 0,0 0 1720,0 0-1720,0 0 1727,0 0-1727,0 0 1320,0 0-1320,0 0 1320,0 0-1320,0 0 760,0 0-760,-1 6 768,-3 11-768,-1 4 224,1-3-224,0 13 224,-2 24-224,0 30 312,1 34-312,0 23 320,1 11-320,1-20 304,1-33-304,1-4 304,0 18-304,1-12 360,-1-23-360,0 5 360,-1 17-360,0-9 328,1-20-328,-1 1 328,-1 9-328,0 6 216,-1-3-216,0-8 216,1-14-216,1-17 216,0-16-216,1-13 216,0-10-216,0-7 64,1-4-64,0-5 64,1-10-64,0-1 144,1 3-144,0-9 144,2-14-144,0 0 112,0 6-112,1-16 120,1-32-120,0-1 32,-1 12-32,0-13 32,1-28-32,-2 5 176,0 21-176,-1-7 176,-2-19-176,0 10 168,-1 22-168,-1-5 168,0-17-168,-1 9 64,0 21-64,1-3 72,0-11-72,1 9 80,0 19-80,2-3 88,1-10-88,1 7 64,0 15-64,2-1 72,6-6-72,0 8 8,-2 10-8,6 1 8,12-5-8,0 5-16,-4 9 16,6 0-8,12-4 8,-1 4-16,-8 7 16,5 0-16,9 0 16,-2 2-16,-9 6 16,3 2-16,10 6 16,-5 3 0,-9 1 0,4 7 0,7 10 0,-4 2 0,-9-2 0,1 8 0,1 16 0,-4 1 8,-8-6-8,-3 10 8,-5 19-8,-5-1 32,-4-11-32,-6 7 40,-9 14-40,-4-5 24,1-14-24,-7 4 24,-12 14-24,0-6-8,4-14 8,-5 0 0,-10 3 0,3-7-8,7-11 8,-6-4-8,-13-1 8,2-6-8,9-8 8,-3-2-8,-7-3 8,4-3-72,11-4 72,-3-2-64,-7-2 64,4-2-8,9-1 8,0 0 0,-3-2 0,5 0-24,7 0 24,2 0-24,1-1 24,4 1-8,4 0 8,2 1 0,1-1 0,3 2-88,2-1 88,3 2-80,5 2 80,1 0-360,1 1 360,5 0-352,8 2 352,1 1-304,-3-2 304,6 3-296,12 3 296,0-1-272,-6 0 272,9 5-272,18 12 272,1 3-200,-11-5 200,8 8-192,14 15 192,-3 0-80,-13-8 80,3 6-80,9 15 80,-7-2-16,-12-12 16,-1 9-8,1 20 8,-7-3 0,-10-13 0,-4 6 8,-4 15-8,-6-6 208,-5-16-208,-7 6 208,-10 15-208,-4-5 296,1-16-296,-10 2 304,-16 9-304,-1-7 256,5-15-256,-7-1 264,-13 3-264,2-7 176,9-11-176,-6-3 184,-16-1-184,4-6 0,11-6 0,-3-3 0,-11-3 0,7-4-280,12-2 280,-1-3-280,-5-4 280,6-2-968,11 1 968,1-1-968,-1-3 968,5 0-824,8 1 824,-10-2-16327,17 5 16327,11 3-6672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7.57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3962 1302 11208,'-1'-4'0,"-1"-1"1312,0-2 0,-2-1-1312,1 0 928,0 2-928,0-1 928,0-1-928,1 1 568,0 1-568,0 0 567,1-2-567,-1 0 144,1 2-144,0-2 144,-1-2-144,0-1 88,0 3-88,-1-3 88,-3-4-88,1 0 80,0 3-80,-2-3 88,-2-6-88,-1 0 192,2 4-192,-4-4 200,-6-8-200,-1-1 336,3 7-336,-4-6 336,-9-8-336,0 2 256,6 6-256,-8-5 256,-17-13-256,0 2 448,9 8-448,-10-4 448,-18-7-448,2 3 344,13 11-344,-8-4 344,-16-7-344,5 4 336,14 8-336,-7-1 336,-18-5-336,4 5 280,16 8-280,-7 0 288,-17-1-288,5 3 352,18 7-352,-8 0 360,-16 0-360,6 3 280,16 3-280,-6 1 280,-18 2-280,6 1 352,18 3-352,-8 1 360,-18 0-360,7 2 280,17 1-280,-7 1 288,-19 3-288,6 1 312,19 0-312,-5 1 312,-12 4-312,9 1 200,17-3-200,-2 3 208,-8 4-208,6 0 272,15-3-272,-2 2 280,-9 7-280,5-1 104,12-4-104,-1 3 104,-7 7-104,5-2 96,11-4-96,-1 1 104,-2 3-104,5-2 32,8-5-32,0 0 32,-2 0-32,3-3-40,6-3 40,2-2-40,-1 0 40,4-1-552,3-3 552,1 0-544,1 1 544,1-2-840,3-1 840,1 1-832,3 2 832,1-1-1216,1 0 1216,1 0-1216,3 4 1216,-1-1-352,0-2 352,0 2-344,1 1 344,3 4-14799,1 0 9111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8.32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841 0 13720,'0'0'0,"-1"1"0,-1 0 0,-1 1 1664,1 0-1664,-1 0 1671,-3 3-1671,-1 1 1256,2-2-1256,-3 4 1264,-7 5-1264,-6 6 784,-7 8-784,-5 5 792,-5 4-792,5-3 280,8-8-280,0 0 288,-6 6-288,4-4 192,5-5-192,-3 3 200,-9 10-200,1-2 216,6-6-216,-4 9 216,-13 17-216,3 0 56,7-9-56,-2 4 64,-3 10-64,4-6 144,8-11-144,2 0 144,2 4-144,4-6 176,6-10-176,3-2 184,4-1-184,3-4 112,3-7-112,3-1 120,7 2-120,2-3 80,-2-3-80,6 1 80,9 1-80,0 0 80,-3-4-80,5 2 80,10 0-80,0-1 64,-8-2-64,8 3 64,13 3-64,-1 1 264,-8-3-264,3 4 264,10 5-264,-4 0 128,-11-3-128,0 2 136,6 5-136,-6-2 144,-9-4-144,-2 1 152,0 2-152,-5-2-8,-7-5 8,0 1 0,1 4 0,-2-2-528,-4-4 528,0 2-528,1 3 528,-2-1-1016,-3-4 1016,4 8-16383,-6-12 16383,-4-7-6616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9.93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94 13176,'0'0'0,"7"-5"0,3-2 192,0 1-192,-2-1 200,-2-1-200,-2 1-568,-2 2 568,-3-1-568,-5-3 568,-2 0 0,1 2 0,-4-4-8704,5 6 8704,4 4-3728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26.3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185 116 11032,'0'0'0,"3"1"0,5 2 0,2 1 1200,-2-1-1200,1-1 1200,1 2-1200,-2-2 672,-2 0-672,-1 1 672,-1-1-672,-2 0 272,0-1-272,0 0 280,-1 2-280,1-1 16,-1 1-16,2 0 16,3 1-16,1 1 128,-1-2-128,3 1 136,6 1-136,0-1 352,-2 0-352,3-2 360,5 1-360,-1-1 175,-4 0-175,3-1 184,4 1-184,0 0 240,-6 0-240,4 0 240,4 0-240,-1 0 256,-5 0-256,2 1 256,6 1-256,-2 0 152,-6 0-152,3 0 160,5 3-160,-2-1 88,-5-1-88,2 0 88,8 0-88,-2 0 88,-6-2-88,4 0 88,6-2-88,-1 0 64,-7-1-64,3-1 72,7-2-72,-3 0 64,-6 0-64,2-1 64,7-1-64,-3 0 64,-7 1-64,4-1 64,8-2-64,-3 1 24,-6 0-24,4 1 32,9 0-32,-2 0 16,-8 1-16,7 1 16,12-1-16,-1 1 40,-9 1-40,1 0 40,4 0-40,-7 0 16,-8 0-16,1 1 16,5-1-16,-3 1 8,-7-1-8,3 1 16,7-2-16,-3 1 0,-6 1 0,3-2 0,5 0 0,-2-1 8,-7 2-8,0-1 8,4-1-8,-3 0 0,-6 0 0,-1 1 8,3-1-8,-4 0 24,-4 2-24,-1-1 24,1 1-24,-2 0 16,-4 0-16,0 1 16,-1 1-16,-1 0 40,-2 0-40,-2 1 40,-2 3-40,-1 1 0,-1 0 0,-2 2 8,-5 5-8,-2 0 0,2-2 0,-4 2 8,-8 3-8,1 0 40,2-3-40,-4 0 48,-11 2-48,1-1 176,6-3-176,-6-2 176,-9-1-176,1-2 104,8-2-104,-8-3 112,-18-5-112,1-2 224,10 1-224,-9-3 224,-15-3-224,4-1 96,14 3-96,-6-1 96,-11-1-96,6 1 280,14 3-280,-5 0 288,-14 0-288,6 2 88,12 1-88,-2 1 88,-10 2-88,6 0 160,12 2-160,-2 0 160,-9 3-160,5 0 64,12 1-64,-4-2 72,-10 1-72,5-2 72,9 0-72,-1-2 80,-7-1-80,4-2 64,11 1-64,0-1 64,-1-1-64,6 0 64,7 0-64,1 0 64,-2-1-64,3-1 64,3 2-64,1 0 64,-3-1-64,3 0 64,2 1-64,0 1 64,-1-2-64,1 2 64,3 0-64,0 0 64,-2-1-64,1 1 24,2 1-24,1 0 32,-1-2-32,2 0 48,1 2-48,1-1 48,2-1-48,0 0 24,1 1-24,2-1 24,4-1-24,1 0 8,-1 2-8,4 0 16,6 0-16,0 2 0,-2 0 0,3 2 0,7 2 0,-2 0-8,-3 0 8,2 2-8,8 3 8,-1 0-16,-6-1 16,4 1-8,9 2 8,-1-1-16,-7-2 16,4 2-8,7 0 8,-1 0 0,-8-2 0,3 0 0,7 0 0,-3 0 0,-7-2 0,3 1 0,10 0 0,-3-1 0,-7-1 0,7 1 0,16 0 0,0 0 0,-10-1 0,4 1 0,11 0 0,-5 0 0,-11 0 0,1 0 0,9 1 0,-6 0-8,-10 0 8,2-1 0,9 1 0,-5-1-8,-8-1 8,-1 0 0,5-2 0,-6-1 0,-8-1 0,2-1 0,3-2 0,-2-2 0,-7 2 0,2-3 0,5-2 0,-3 0 16,-5 1-16,1-1 16,6-3-16,-3 1 16,-4 2-16,1 0 16,5-3-16,-2 1 8,-5 3-8,2-1 16,4 0-16,-1 1-200,-6 3 200,2 0-192,4 1 192,-3 2-760,-4 1 760,1 1-752,4 4 752,-2 1-680,-4 0 680,8 2-14239,-13-3 14239,-9-3-5864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29.11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299 921 10488,'0'0'0,"3"-4"0,0-1 1504,1 1 0,-2 2-1504,1 0 976,-1 2-976,-1 0 984,1 1-984,1-1 408,1-1-408,1-2 416,2 0-416,-1-1 8,-1 1-8,3-2 8,8-6-8,0 0 0,-2 1 0,4-2 0,6-4 0,-2 0-88,-3 4 88,3-3-80,11-3 80,-1 1-136,-6 3 136,6-1-136,10-4 136,-2 1-32,-7 4 32,4-1-32,9-4 32,-3 1 8,-8 5-8,7-3 16,17-4-16,16-3 224,10-2-224,-1 3 224,-11 3-224,-18 6 295,-18 4-295,-4 1 296,10-1-296,11-4 184,10-1-184,4 0 192,-5 1-192,-5 2 80,-4 1-80,-4 1 88,-5 2-88,-1 0 96,-1 0-96,-4 0 96,-5 1-96,-8 1 24,-9 2-24,1-1 32,9-2-32,1 0 16,-6 1-16,4-1 16,7-3-16,-2 1 0,-6 2 0,1-1 0,4-2 0,-2 0 0,-6 2 0,0 0 0,1-2 0,-2 1 64,-6 2-64,0 0 64,0 0-64,-2 1 192,-3 1-192,-1 0 200,0 0-200,-1 2 256,-2 0-256,0 0 256,0 0-256,-2 0 152,0 0-152,-1 1 160,0 2-160,-1 0 232,-1 0-232,-3 2 232,-6 3-232,-2-1 296,1 0-296,-6 0 296,-11 2-296,-11 0 176,-9 1-176,-8 0 176,-3-1-176,7 0 280,12-3-280,1 0 288,-7 0-288,4-1 248,9-1-248,-8 1 248,-19-1-248,-16 2 104,-11 2-104,-1 0 112,5 0-112,9-1 248,10-1-248,7-1 248,5-1-248,3 1 80,1 0-80,-1 0 88,1 0-88,-2 0 88,1 0-88,-2 0 88,0 1-88,-1-1 136,1 0-136,0 0 136,2-1-136,1 0 24,3 3-24,3 1 32,1 1-32,2 1 48,2-1-48,0 0 56,2-2-56,1 0 56,1 0-56,0 0 64,1 0-64,-1 0 56,1-1-56,1 0 64,-1 0-64,5-1 64,7 0-64,-1-1 64,-4 0-64,2 0 64,4 0-64,-2 0 64,-5-1-64,-4 0 24,-3-1-24,0 0 32,2 1-32,4-1 0,4 0 0,5 0 8,5 1-8,4 0-24,3-1 24,3 0-24,1 0 24,1-1-176,1 0 176,0 0-176,0 0 176,1 0-120,1 0 120,1 0-112,-1 1 112,1 0-144,0 0 144,4-2-144,10-2 144,8-1-32,10-1 32,5-1-24,1 1 24,1-1-24,0-1 24,2 0-24,3 1 24,4 0-48,5 0 48,0 0-40,-1 2 40,-1 1-56,0 1 56,1 2-48,-1 0 48,1 1-8,3 0 8,-1-1 0,-7 0 0,-3 1-8,3-1 8,4 1 0,3 0 0,2 1 88,1-2-88,-3 1 88,-7-1-88,-6-1 144,-2 1-144,2-1 152,4-1-152,3-2 128,3 0-128,-2-2 136,-5 1-136,-11 1 128,-12 2-128,-1-2 136,6-2-136,-2 0 72,-6 0-72,3 0 72,6-2-72,-2-1 128,-6 3-128,4-1 136,8-4-136,-3 1 24,-5 2-24,6-3 32,15-3-32,0-1 16,-10 4-16,5-2 24,6-2-24,-4 2 0,-10 2 0,-1 1 0,4 0 0,-5 2-32,-9 2 32,0 1-24,-1 0 24,-4 1-64,-5 1 64,-2 2-64,0-1 64,-3 1-72,-3 0 72,-1 0-72,0 1 72,-2-1-32,-2 1 32,-4 2-24,-8 4 24,-4 0-16,2 0 16,-8 4-16,-14 5 16,-1 1-16,5-3 16,-12 7-8,-26 13 8,-1 2-8,11-5 8,-13 4-8,-24 11 8,2-3-8,19-9 8,-11 1 0,-23 1 0,7-5-24,20-8 24,-8-3-24,-21-4 24,7-4-328,22-4 328,-4-3-328,-17-4 328,11-2-696,19 0 696,-1 1-688,-11 0 688,9 1-848,17 0 848,5 5-848,3 8 848,11 1-248,11 0 248,-10 6-13735,22-9 13735,14-7-5584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7.90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19 88 11656,'0'0'0,"0"0"0,-2-6 0,1-2 1312,0 1-1312,-1-1 1320,0 0-1320,1 2 1080,0 1-1080,0 0 1087,2 1-439,-1 0-648,2 0 648,0 1-648,0 0 192,0 1-192,1 0 200,-1 1-200,1 0 368,-1 1-368,0-1 368,-1 1-368,1-1 264,-1 1-264,-1-1 272,0 1-272,0 0 352,-1-1-352,0 1 360,-2-1-360,1 1 80,-1-1-80,1 1 88,-2-1-88,1 1 0,0-1 0,1 1 0,-1-1 0,0 1-912,1-1 912,1 1-904,4 1 904,1 0-656,0 1 656,3 0-12503,-4-1 12503,-2-1-5320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8.88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114 78 13720,'0'0'0,"0"0"0,0 0 0,0 0 1664,0 0 7,-4 4-1671,-2 1 1216,0 0-1216,0 1 1216,-2 1-1216,0-1 776,3-1-776,-1 0 784,0-1-784,1 0 136,1-2-136,1 0 136,0 0-136,1-1 248,0 0-248,0-1 248,0-1-248,0-1 40,1 1-40,0-2 48,1-3-48,0 0 40,0 1-40,0-2 40,1-3-40,0 0 104,0 2-104,0-2 104,0-1-104,0 0 112,0 3-112,0-1 120,0 0-120,0 2 64,0 1-64,0 2 72,1 2-72,-1 1 128,0 1-128,0 2 136,2 2-136,-1 0 64,-1 0-64,1 2 64,0 1-64,-1 0 72,0-1-72,0 0 72,0 0-72,-1 0 120,1-2-120,-1 0 120,0 0-120,-1-2 24,1 0-24,-2-1 32,-1-1-32,-1 0 48,1-1-48,0 0 56,-2 0-56,0-1 24,1 1-24,0-1 24,-1 0-24,1 1 0,1-1 0,0 2 0,0 1 0,1 1-8,1 0 8,0 3 0,1 4 0,1 2-8,0-2 8,0 3-8,2 6 8,0 0-8,-1-3 8,1 1-8,0 2 8,0-2-8,0-4 8,-1-3-8,0-3 8,-1-3-24,1-2 24,-2-4-24,-1-6 24,0-2-48,-1 0 48,1-1-40,-2-5 40,0 0-24,1 4 24,-1-1-24,0-2 24,0 2-16,1 3 16,0 1-16,1 0 16,-1 1 0,1 3 0,1 2 0,-1 1 0,1 3 8,-1 0-8,1 3 8,0 3-8,0 2 8,0-1-8,0 1 16,0 1-16,0-1 32,0-1-32,0-1 40,0-2-40,0-1 16,0-2-16,0-2 24,0-3-24,-1-2 40,1 0-40,-1-1 40,0-4-40,0 0 24,0 1-24,0 1 24,2-1-24,-1 1-8,1 2 8,1 3 0,3 2 0,0 3-400,-1 0 400,2 4-400,1 7 400,0 1-856,-1-1 856,0 0-848,2-1 848,0-1-120,-2-3 120,3 3-14967,-5-6 14967,-3-4-5952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9.43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269 381 10584,'0'0'0,"0"0"0,0 0 0,0 0 1376,0 0 0,0 0-328,0 0-1048,0 0 1048,1-5-1048,1-2 592,-1 0-592,-2-4 591,-2-7-591,-1-1 120,0 3-120,-3-3 128,-5-6-128,-1 1 288,3 5-288,-4-2 296,-3-4-296,0 2 376,3 5-376,0 0 376,-3-2-376,3 4 368,3 3-368,0 2 368,-1-1-368,3 3 336,1 2-336,2 2 336,-1 3-336,2 1 288,2 1-288,1 4 288,2 6-288,2 1 192,0-1-192,1 4 200,3 4-200,0-1 136,-1-3-136,1 1 136,2 2-136,0-1 80,-2-4-80,0-3 88,2-2-88,-1-3 80,-1-2-80,-1-3 80,1-6-80,-1-2 64,-1 1-64,-1-4 64,-1-6-64,0 0 64,-1 3-64,-1-1 64,-2-2-64,1 1 64,-1 5-64,-1 0 64,-1 2-64,1 1 64,0 3-64,-1 4 64,-1 6-64,0 2 64,1 0-64,0 4 64,-1 8-64,-1 1 24,2-3-24,0 1 32,0 5-32,0-2 16,1-4-16,0-1 16,0 1-16,1-2-24,0-3 24,-1-4-24,-3-6 24,0-2-672,0-2 672,0-3-664,-3-5 664,1-2-680,2 2 680,-3-6-14063,4 9 14063,4 5-5776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37.40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319 1787 14968,'0'0'0,"0"0"0,0 0 1711,0 0 9,0 0-1720,0 0 1104,0 0-1104,-4-2 1112,-11-9 72,-3-2-1184,-3-6 0,-3-5 0,4 0 0,5 5 0,-1-10 8,3 0-24,1-3 8,2-6 8,3 3-48,2 9 48,0-4-40,0-10 40,0 2-24,1 7 24,-2-5-24,-2-10 24,0 3-56,2 8 56,-2-5-48,-4-15 48,1 2-24,2 10 24,-1-3-24,0-9 24,0 5-16,3 12 16,1 1-8,2-1 8,1 7 0,1 9 0,2-1 0,3-1 0,0 2 0,0 5 0,2 0 0,2-3 0,1 2 8,-2 5-8,3-2 16,4-4-16,1 2 40,-3 3-40,3-1 40,5-2-40,-1 1 24,-4 3-24,3 1 24,5-4-24,-1 2 40,-4 4-40,2-2 48,7-3-48,-1 1 104,-6 4-104,3-1 104,5-2-104,-2 1 120,-5 3-120,3 0 120,9-3-120,-1 1 200,-5 2-200,3-1 208,9-3-208,-1 0 96,-8 3-96,4-1 104,8-2-104,-3 0 144,-7 3-144,4-1 152,14-3-152,-2 2 264,-8 2-264,5 0 272,11-1-272,-2 2 40,-11 3-40,4 0 40,10-1-40,-4 2 144,-11 1-144,2 1 144,9 0-144,-5 1 64,-11 0-64,5 1 72,10 1-72,-3-1 120,-10 1-120,3 0 128,10 1-128,-3 0 120,-11 0-120,4 0 120,10 0-120,-4 1 120,-10-1-120,6 1 128,13 2-128,-2 0 128,8 3 8,13 2-136,-7 0 120,-15-2-120,3 3 128,12 3-128,-6 0 128,-13-3-128,5 2 136,13 1-136,-4 0 72,-13-4-72,4 1 72,11 0-72,-5 0 72,-12-4-72,4 1 80,14-1-80,-5-2 24,-12-1-24,5 0 32,13-1-32,-6-1 48,-12-1-48,5 1 48,13 0-48,-5 0 56,-13 0-56,5 0 56,14 0-56,-6-1 56,-12 1-56,4-1 64,10 1-64,-5 0 120,-12-1-120,4 1 120,13-1-120,-4 1 64,-12-1-64,5 1 64,10 1-64,-4 0 72,-12 0-72,3 0 72,12 1-72,-5 0 24,-12-1-24,4 1 32,10 0-32,-5 0 48,-11 0-48,4 0 48,10 0-48,-4-1 56,-11 0-56,5 1 56,16-1-56,-4 0 56,-11 0-56,4 0 64,12 0-64,-5 0 64,-13-1-64,4 0 64,10 0-64,-4 0 120,-13-1-120,5 0 120,12 0-120,-5 0 24,-11 0-24,3 0 32,11-1-32,-5-1 48,-11 1-48,4 0 56,10-1-56,-4 0 24,-10 1-24,3-2 24,12 0-24,-4-1 16,-12 1-16,5-1 16,9-2-16,-4 1 8,-12 0-8,5 0 16,9-3-16,-4 2 8,-10 0-8,3 1 8,13-2-8,-4 1 24,-10 1-24,3 1 24,10-1-24,-4 1 8,-11 2-8,4-1 16,11 0-16,-3 1 40,-10 1-40,3-1 40,12-1-40,-3-1 16,-12 2-16,4-2 24,9 1-24,-4-1 8,-12 1-8,5 0 16,11 0-16,-4 0 8,-11 1-8,6-1 16,10 1-16,-3-1 8,-11 1-8,3 0 8,10 0-8,-6-1 0,-9 2 0,2-2 8,8 0-8,-3 0 0,-11 1 0,5-2 0,9-1 0,-2 0 0,-10 0 0,4 0 0,9 0 0,-5 1 0,-9 0 0,1 1 0,2 0 0,-5 0 0,-8 2 0,4-1 8,14 0-8,-1 0 0,-8 0 0,4 1 8,10 0-8,-3 1 0,-10 0 0,1 1 0,3 2 0,-5 1 16,-8 0-16,4 2 16,12 3-16,-1 0 0,-8-2 0,4 2 0,11 2 0,-4-1 0,-9-1 0,1-1 0,3 1 0,-5-2 0,-9-1 0,2-1 0,4 2 0,-3-2 8,-6 0-8,2 0 8,7 1-8,-2-1 8,-6 0-8,6 0 8,15 3-8,-1 0 32,-7-2-32,4 2 32,10 2-32,-3 0 0,-11-1 0,1-1 8,2 3-8,-4-2 0,-9-2 0,0 1 0,6 0 0,-2-1 16,-8-1-16,3-1 16,8 0-16,-3-1 32,-6-1-32,3-1 40,7-1-40,-2 0 24,-6 0-24,1-2 24,6 0-24,-3-2 16,-7 1-16,2 0 16,5-2-16,-2 0 32,-7 0-32,2 1 40,7-1-40,-3 0 16,-6 2-16,2-1 16,5 0-16,-3 0 8,-5 1-8,1 1 16,5-1-16,-3 1 32,-5 0-32,1 0 40,3-2-40,-1 1 16,-6 0-16,2-1 16,2 0-16,-2 0 8,-3 1-8,0-1 16,5 1-16,-2 0-8,-4 0 8,3 1-8,5 1 8,-1 0-408,-4 0 408,3 1-408,7 2 408,-2 1-808,-5 0 808,2 2-808,5 5 808,-3 0-888,-4-1 888,1 1-880,5 1 880,-2-1-672,-5-3 672,10 4-16991,-16-6 16991,-10-5-6816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38.64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76 8968,'0'0'0,"0"1"0,0 1 0,1 1 1208,-1-1-1208,2-2 1208,-1-3-1208,1-1 976,0 0-976,0-1 976,0-3-976,-1 0 856,0 1-856,0 0 856,1-1-856,0 0 472,0 2-472,1 1 480,0 1-480,1 0 511,-1 2-511,2 1 512,4 4-512,0 0 424,-2 1-424,3 3 424,4 5-424,0 1 400,-2-2-400,1 2 400,5 6-400,-1-2 384,-3-3-384,2 3 392,4 4-392,-2-2 248,-3-3-248,2 2 248,7 6-248,0 0 192,-5-5-192,3 3 200,8 9-200,-3-1 128,-4-6-128,2 2 136,6 5-136,-3-2 144,-5-6-144,1 0 144,3 2-144,-2-2 120,-6-6-120,0-1 120,2 1-120,-4-4 72,-4-2-72,-2-2 80,1 0-80,-3-1 72,-2-3-72,-2-1 80,0 0-80,-1-1 64,-1-2-64,-2 0 64,0 0-64,-2-1 64,1 0-64,-2 1 64,-1-1-64,0 1 64,0-1-64,-1 2 64,-3 2-64,1 1 120,0-1-120,-1 4 120,-4 6-120,0 1 112,2-2-112,-2 4 120,-4 8-120,1-1 120,2-5-120,-2 5 128,-7 9-128,1-2 72,4-5-72,-3 2 80,-6 9-80,2-3 72,4-7-72,-1 3 80,-5 6-80,3-2 64,5-8-64,-2 2 64,-1 6-64,1-3 64,5-7-64,-1 2 64,-3 5-64,2-2 24,3-6-24,0 0 32,-5 4-32,2-3 0,3-6 0,0 0 8,-3 1-8,1-4-480,3-3 480,1-1-480,-2 1 480,2-2-920,3-3 920,3 1-920,4 1 920,3 0-232,1-3 232,3 4-14327,-3-5 14327,-1-4-5800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40.09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1169 0 13272,'0'0'0,"0"0"0,0 0 1440,0 0-1440,0 0 1440,-2 5-1440,0 1 1103,-1-1-1103,-1 2 1104,-1 3-1104,0-1 592,0-2-592,0 2 592,0 4-592,-1 0 72,2-3-72,0 4 80,-2 8-80,2 0 232,0-3-232,0 5 232,-1 14-232,0-1 40,2-6-40,-2 6 40,-2 13-40,0-2 208,1-9-208,-2 6 208,-5 15-208,-1-3 160,3-12-160,-3 2 160,-5 4-160,1-7 320,4-11-320,-3-5 320,-4-6-320,2-7 176,4-6-176,-4-6 176,-8-9-176,0-4 224,5 1-224,-7-9 224,-16-14-224,0-3 344,8 6-344,-7-5 352,-12-8-352,3 3 264,10 8-264,-2 1 264,-9-2-264,5 6 192,11 6-192,0 4 200,-3 4-200,5 4-264,9 4 264,2 5-256,2 6 256,5 4-672,5-2 672,-5 6-16423,11-7 16423,6-5-6416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23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 1 14880,'0'0'0,"-1"1"0,0 5 0,-1 0 1615,0 0-1615,1 2 1616,4 4-1616,0 0 272,0-2-272,2 3 280,2 3-280,1 0-720,-2-4 720,2 1-712,6 0 712,0-2-336,-2-3 336,6 2-11935,-9-5 11935,-6-4-4960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51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 2 11120,'0'0'0,"-4"-1"0,0 1-8,-1-1 8,1 2-8,4 3 8,1 1-704,1-1 704,3 0-696,8 1 696,1-2 0,-1-1 0,6 1-6624,-9-1 6624,-7-2-3080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70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13720,'0'0'0,"3"8"816,3 9 0,0 2-1440,0-3 624,1-2-624,0-1 624,0-4 0,-2-3 0,2 2-9944,-4-5 9944,-2-3-4160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93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15240,'0'0'0,"1"3"0,5 8 0,1 2 1295,-1-2-1295,4 4 1296,7 6-1296,0 0-8,-2-4 8,2 3-8,6 3 8,-2-1-808,-4-5 808,4-1-799,7 0 799,0-3-392,-6-4 392,12 3-11088,-18-6 11088,-12-6-4728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1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15776,'0'0'0,"2"8"1623,3 8 1,4 7-1624,0 0 768,0-4-768,1 2 768,2 5-768,0-2-336,-3-5 336,1 0-328,1 2 328,-1-2-1072,-3-5 1072,3-2-1064,5-5 1064,0-3-280,-2-3 280,2-4-272,6-9 272,11-11-12359,0-1 7511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3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15776,'2'11'0,"1"4"1847,4 8 1,3 10-1848,0-1 992,-1-6-992,2 3 1000,5 8-1000,0-3-8,-3-6 8,2 2-8,5 7 8,-2-3-1464,-3-8 1464,2-1-1456,6 0 1456,0-6-368,-5-5 368,2-4-368,7-8 368,13-7-12775,1-2 7759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57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 15960,'0'0'0,"2"11"0,0 4 1727,0 5 1,2 5-1728,-1-2 576,0-4-576,0-1 576,0 2-576,0-3-584,0-4 584,-1-1-584,0 1 584,0-3-1192,0-2 1192,1-3-1184,3-3 1184,2-2-376,-2-1 376,5-2-11615,-6 1 11615,-4 2-5032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78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14880,'0'0'0,"0"0"0,6 9 0,1 2 1567,-1 0-1567,4 4 1576,5 10-1576,-1-1 1024,-2-3-1024,3 4 1032,4 10-1032,-1-1 288,-2-7-288,0 4 296,4 5-296,-2-2-632,-4-7 632,2-1-624,3 3 624,-1-4-1008,-4-6 1008,2-2-1008,5-2 1008,0-3-328,-5-4 328,9 3-11983,-14-7 11983,-8-3-5080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97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14880,'4'6'0,"1"3"1615,0-2-1615,2 3 1616,1 2-1616,0 0 1080,-3-3-1080,3 4 1088,2 9-1088,0 1 256,-2-3-256,1 3 264,3 9-264,-2-1-848,-1-6 848,0 1-848,2 6 848,-1-3-1288,-1-7 1288,1 0-1280,7-1 1280,0-3-319,-3-5 319,7 5-11288,-11-10 11288,-7-6-4928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16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 0 13088,'0'0'0,"-2"1"0,-3 1 0,-1 1 1736,1-1-1736,2 5 1743,7 8-1743,3 1 1200,-1-2-1200,5 4 1200,4 7-1200,2-1 592,-4-5-592,1 4 592,4 7-592,-3-2-152,-3-5 152,2 2-144,2 6 144,0-2-936,-4-7 936,3 0-936,3 0 936,0-4-800,-3-5 800,7 6-11975,-12-11 11975,-7-7-5208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3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 0 14256,'-1'7'0,"0"2"-1056,0-1 1056,0 3-1048,0 2 1048,1-1 480,0-2-480,0 4-8856,0-7 8856,0-6-3776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49 12104,'0'0'0,"0"0"912,0 0 8,5 2-920,2 0 256,-1 0-256,1 0 264,2-1-264,0 0-80,-2 0 80,2-2-80,5-3 80,-1 0-1096,-2 0 1096,3-1-1096,4-1 1096,0 0-1352,-4 1 1352,1 1-1344,4 1 1344,-2 2-384,-4 0 384,1 0-384,5-2 384,9-3-5904,0 0 3168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4.01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11480,'0'0'0,"2"1"0,2 2 0,2 1 1248,-2-1-1248,2 0 1248,1 2-1248,-1 0 976,-1-2-976,1 2 976,2 1-976,1 1 615,-3-1-615,2 0 616,3 3-616,-1 0 96,-1-2-96,1 0 104,4 2-104,1-1 104,-4-2-104,2 0 104,4-1-104,-1-1 72,-3-2-72,2 0 80,4 0-80,0-1 64,-3-1-64,2 0 64,7 0-64,-1 0 184,-4 0-184,3 1 192,6 0-192,0 1 160,-7-1-160,4 2 160,8 4-160,-3-1 272,-5 0-272,2 2 280,9 2-280,-3 0 48,-7-3-48,3 2 48,10 1-48,-3-1 40,-8-2-40,4 0 48,8-1-48,-4-2 24,-7 0-24,6-2 32,15-1-32,-1-2 8,-10 1-8,7-2 16,13-1-16,-3 0 32,-12 0-32,3 0 32,9 1-32,-5 0 48,-12 1-48,1 1 48,7 0-48,-5 1 56,-10 0-56,1 0 64,3 1-64,-5 0 64,-7-1-64,0 0 64,3-1-64,-2-1 24,-7 1-24,1-2 32,3-2-32,-3 0-8,-4 0 8,-1 0 0,1-3 0,-3 0 0,-2 2 0,-2-2 0,1 0 0,-3 0 8,-1 2-8,-2 0 16,-2-1-16,-1 1 32,0 2-32,-5-1 32,-6-2-32,-2 1 56,2 2-56,-4-1 64,-7 0-64,1 0 64,4 2-64,-5 1 64,-7 3-64,0 1 120,5 0-120,-4 2 120,-10 3-120,1 0 112,7-2-112,-6 2 120,-13 1-120,1-1 120,8-1-120,-8-1 128,-21 1-128,2-2 72,12-1-72,-6-2 80,-14 0-80,5-1 128,15-1-128,-4 0 136,-12-1-136,6-1 64,13 0-64,-1 2 64,-8 2-64,5 1 120,13-1-120,-3 2 128,-11 1-128,4 0 184,11-1-184,-3 0 192,-10 1-192,5-1 24,11-1-24,-2 0 24,-5-2-24,4 0 56,9-1-56,3 0 64,2-1-64,5-1 112,6 1-112,3 0 120,2 0-120,2 0 64,3 0-64,2 0 64,0 1-64,0-1 72,2 1-72,2 1 72,4 3-72,1 0 24,0-1-24,3 2 32,5 2-32,2 0 48,-3-2-48,3 1 48,9 0-48,-1-1 24,-4-1-24,4-1 24,9-2-24,-1-1 40,-5 0-40,4-2 40,11 0-40,-1 0 24,-8 0-24,10 1 24,22 3-24,-1 0 40,-11 0-40,7 2 40,16 3-40,-5 1 56,-14-2-56,3 1 56,12 1-56,-6 0 56,-14-3-56,3 1 64,12-2-64,-5 0 24,-14-2-24,5-2 32,12-6-32,-6-1 48,-11 0-48,3-1 48,11-3-48,-5 2 56,-11 1-56,1 1 56,9-1-56,-6 2 56,-11 1-56,-1 2 64,2 1-64,-5 1 24,-9 1-24,-2 2 32,-3 4-32,-5 0-16,-4-1 16,-4 3-16,-4 6 16,-2 0-840,-1-2 840,-3 2-840,-3 4 840,-1-1-720,1-3 720,-4 6-15151,6-11 15151,2-6-6208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5.50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 9 1264,'0'0'0,"-1"0"0,-1-2 0,-3-1-472,-1-1-320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5.79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153 42 3144,'0'0'0,"1"-1"0,2 1 0,1-1 1656,-1 0-1656,1 0 1656,1-1-1656,-2 1 1152,0 0-1152,0 0 1152,-2 1-1152,0-1 968,0 1-968,-1 0 968,-2 0-968,1 0 800,-1 0-800,-4 0 808,-8-2-808,-1-1 544,2 1-544,-2 0 544,-5-2-544,1 0 352,4 0-352,0 1 360,-1 0-360,3 0 432,3 1-432,3 2 432,6 3-432,2 1 424,2-1-424,3 3 432,7 5-432,1 1 392,-2-2-392,3 2 391,4 4-391,0 0 344,-3-3-344,-1 1 352,1 1-352,-2-2 96,-3-3-96,-4-2 96,-3-5-96,-4-1 256,-1-3-256,-4-2 256,-4-5-256,-1-1 0,1 1 0,-1 0 0,-2-1 0,2 1-744,2 2 744,3 3-744,8 4 744,2 2-56,1 0 56,4 3-11671,-5-3 11671,-2-1-4792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6.63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1 116 11656,'0'0'0,"0"0"0,0 0 0,0 0 1272,0 0-1272,0 0 1272,0 0-1272,0 0 800,0 0-800,0 0 808,0 0-808,0 0 360,0 0-360,0 0 367,0 0-367,0 0 24,0 0-24,0 0 32,4 0-32,1 1 160,1-1-160,0 1 160,2 0-160,-1-1 256,-1 1-256,0-1 264,-1 1-264,0 0 288,-2-1-288,0 1 288,-3-1-288,0 0 400,-1 1-400,-1-1 400,0 1-400,-1 0 288,0-1-288,0 1 288,-1 0-288,0-1 144,2 1-144,-2-1 144,1 1-144,0-1 160,1 0-160,0 2 160,2 1-160,0 0 64,0 0-64,2 1 72,3 1-72,0 1 72,-1-2-72,2 0 80,2-1-80,-1-1 64,-2 0-64,0-2 64,0-4-64,-1-1 8,-2 1-8,-1-4 8,-3-5-8,-2-1 24,0 2-24,-1-1 24,-2-5-24,-1 2 224,2 3-224,-2-2 224,0 1-144,3 3-80,1 3 80,3 6-80,1 2 96,1 2-96,2 5 104,5 10-104,0 1 72,0-2-72,1 5 80,1 7-80,-1-1-208,-1-4 208,-4-2-200,-5-3 200,-3-4-752,-1-4 752,-3 2-14487,4-8 14487,2-3-5784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2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 19 3416,'0'0'0,"-4"-1"0,-6-2 0,-10-4-2088,-2-1 760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36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40 186 8792,'0'0'0,"0"-1"0,0 0 0,0-1-1368,1 0 1368,-3-4-1368,-1-7 1368,-2-1 280,1 1-280,-1-4 288,-1-10-288,-2-17-4560,1-1 2496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6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66 118 8608,'0'0'0,"-1"-2"0,-3-3 0,-2 0-808,2 0 808,-2-4-800,-3-8 800,-1-1 392,3 2-392,-5-8-4968,7 12 4968,3 8-2424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79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118 246 13720,'0'0'0,"-5"-7"1088,0-2-1088,-5-5 1088,-3-6-1088,-1 1 0,3 3 0,-1-4 0,0-9 0,2 0 296,2 5-296,-3-12-11744,6 18 11744,4 14-4448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3.6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86 115 11384,'4'1'0,"1"0"1152,-1-3 0,-2-2-296,0 1-856,-2-3 864,-1-3-864,-1 0 536,1 2-536,-1-1 535,0-1-535,1 0 120,0 1-120,2 1 120,2-1-120,0 1 336,0 1-336,2 2 336,6-1-336,0 2 176,-2 0-176,5 3 176,6 3-176,1 1 144,-3 0-144,3 2 152,8 4-152,0-1 216,-6-1-216,3 2 216,10 1-216,-2 0 96,-7-2-96,4 0 104,9 2-104,-3-2 224,-7-1-224,5-1 224,11 0-224,-3-1 232,-9-1-232,9 0 232,16 0-232,-1-1 176,-11 0-176,5-1 176,14 1-176,-5 0 368,-13-1-368,6 1 368,14 1-368,-4 0 192,-13-1-192,5 1 200,13 2-200,-6 0 224,-13-1-224,3 0 224,7 0-224,-6 0 64,-13-1-64,3-1 64,8 0-64,-4-1 80,-11-1-80,1 0 88,5-4-88,-5 0 24,-9 0-24,-2-1 32,-1-2-32,-4 1 16,-7 0-16,-2 0 24,0-1-24,-2 1 40,-4 1-40,-1 0 40,0 0-40,-2 1 48,-1 0-48,-2 2 48,-2-1-48,-2 1 24,0 0-24,-7 1 24,-13 1-24,-2 1 48,3-1-48,-8 1 48,-17 2-48,1 0 24,8-1-24,-14 1 24,-26 2-24,-1 1 8,14-2-8,-12 0 16,-23 0-16,6-1 32,18-1-32,-8-1 40,-21 1-40,8-1 16,20-1-16,-6-1 16,-17-1-16,9-1 40,20 0-40,-3 0 40,-12 2-40,10 0 56,16 0-56,0 2 56,-7 1-56,8 1 56,14-1-56,2 1 64,0 1-64,7 0 24,10-2-24,2 1 32,3 2-32,5 0 48,5-1-48,4 1 48,6 3-48,2 0 0,2-2 0,5 0 8,10 1-8,3-3-16,-3-1 16,11-1-16,22-4 16,2-1-56,-8-1 56,12-4-48,20-6 48,-2-1 0,-15 1 0,11-2 0,22-4 0,-5 0 128,-18 3-128,10 0 136,21-1-136,-6 1 320,-20 3-320,5 1 328,15 0-328,-8 2 256,-20 3-256,1 0 264,8 0-264,-10 1 304,-16 2-304,0 0 312,4 1-312,-7 0-8,-11 1 8,-4 0-8,-2 0 8,-6 0-872,-7 0 872,-4 1-872,-3 0 872,-3 0-632,-4 0 632,3 0-15943,-4 0 15943,-3 0-6448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5.12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1183 60 14792,'0'0'0,"0"0"0,-9-6 0,-3-1 1608,0 0-1608,-4-1 1607,-10-1-1607,-1 1 984,5 1-984,-5 3 984,-11 1-984,2 2 376,6 1-376,-6 3 376,-11 3-376,1 1-704,9-1 704,-8 3-696,-17 8 696,2 0-1288,10-2 1288,-5 0-1288,-11 3 1288,4-2-304,14-4 304,-5-2-295,-12-2 295,-33-2-11560,0-1 6968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5.6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3346 183 13448,'0'0'0,"-12"0"0,-4 0 1640,-9-1-1,-10 0-1639,1 0 1064,7 1-1064,-4-2 1064,-9-1-1064,3 0 472,7 0-472,-4-1 472,-12-2-472,3 1-48,8 0 48,-8-2-48,-14-3 48,1-1-320,10 2 320,-4 0-312,-11-3 312,4 0-168,13 3 168,-5 0-168,-9-1 168,4 1-160,11 2 160,-1 1-152,-7 0 152,4 1-16,11 2 16,-2 0-8,-7-1 8,4 1 0,8 1 0,1 1 0,-5 0 0,4 1 8,8 0-8,-2 1 8,-7 1-8,1 1 40,7-1-40,-2 1 40,-8-1-40,2 0 24,7 0-24,-3 0 24,-8 0-24,2 1 152,8-1-152,-8 1 160,-15 0-160,0 0 176,9 0-176,-5-2 176,-13 0-176,5-1 112,11-1-112,-4 0 120,-11 0-120,4 0 0,12 0 0,-5 0 0,-12 0 0,3 0-520,12 0 520,-3 1-520,-10 1 520,4 0-928,12 0 928,-2 2-928,-8 4 928,4 0-255,11-1 255,-5 2-256,-11 1 256,-29 5-11480,0 0 6928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6.32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4811 206 14072,'0'0'0,"-5"-1"0,-9-4 0,-2 1 1616,1-1-1616,-5 0 1623,-8-3-1623,0 0 1040,5 2-1040,-4-1 1048,-8-1-1048,1 0 472,7 1-472,-4 0 472,-10-1-472,3 0 0,8 2 0,-4 0 0,-10-2 0,3 1 0,8 2 0,-6-1 0,-13-2 0,2 1 0,9 1 0,-3 0 0,-10-1 0,5 2-8,11 1 8,-3 0-8,-10 0 8,5 0-32,10 1 32,-4 0-24,-9 1 24,4 1-24,10-1 24,-2 1-24,-4 0 24,5 0-48,9 0 48,-2 0-40,-7 0 40,3 0-56,6 1 56,-5 0-56,-15 1 56,0 1-64,9-1 64,-5 2-56,-11 1 56,3 1-8,11-1 8,-3 1-8,-10 1 8,5-1-24,10-1 24,-4 1-24,-12 0 24,4 1-88,10-2 88,-3 0-80,-11-1 80,5 0-72,10-1 72,-3-1-64,-9 0 64,5 0-200,9 0 200,-2-1-192,-11 0 192,3 0-56,11 0 56,-5 0-48,-8 2 48,2 0-80,11-1 80,-3 1-72,-9 1 72,4 0-128,10-1 128,-1 1-120,-6-1 120,6 0-64,7 0 64,-5-1-64,-13 0 64,0 0-72,9 0 72,-5 0-72,-11-1 72,3-1-192,11 1 192,-3-1-184,-9-2 184,5 0-56,10 1 56,0 0-48,-5-1 48,5 1-80,9 0 80,-1 0-72,-4 0 72,3 1-312,7 0 312,-1 0-312,-4 0 312,3 1-376,5-1 376,-1 1-367,-1 0 367,1 0-416,6 0 416,-1 0-416,-3 2 416,3-1-312,3 0 312,-2 1-304,-1 1 304,0 0 0,4-1 0,-1 1 0,-4 2 0,1-1 312,2 0-312,-1 1 312,-5 0-312,1 1 480,4-2-480,-3 2 479,-5 2-479,2 0 456,4-2-456,-1 3 464,-2 5-464,3 1 368,3-3-368,0 5 376,-1 7-376,2 0 256,3-5-256,-1 3 256,-1 5-256,1-2-40,2-6 40,0 1-32,-3 3 32,1-3-424,2-5 424,-1-1-416,-3 0 416,1-3-768,2-4 768,-1 0-759,-1-3 759,0-1-168,3-2 168,-4 1-11344,6-1 11344,4-2-4728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7.2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 12016,'0'0'0,"1"1"0,0 3 0,0 0 1264,1 0-1264,-1 0 1264,0-1-1264,0-2 776,-1 0-776,1 0 776,-1 0-776,0-1 399,0 1-399,0 2 408,1 3-408,1 1 24,-1-1-24,1 4 32,0 10-32,1 0 104,-1-3-104,0 7 104,-1 13-104,0-1 200,-1-6-200,0 6 208,0 11-208,0-2 96,-1-9-96,1 3 104,0 9-104,0-5 144,0-10-144,1 1 152,0 2-152,1-5 192,-1-8-192,2 0 200,1-1-200,0-3 248,0-5-248,1-1 248,5-1-248,0-3 288,-2-2-288,6-4 296,10-4-296,1-2 400,-3 0-400,5-3 400,9-6-400,-2 0 376,-6 2-376,1-2 384,4-2-384,-4 1 168,-7 3-168,0 0 168,1 0-168,-3 2 0,-5 1 0,0 2 8,5 1-8,-2 0-680,-4 3 680,2 2-672,5 7 672,-2 2-744,-4-2 744,8 7-13679,-12-8 13679,-8-5-5672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1.11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63 4 14880,'0'0'0,"0"1"0,0 2 0,-1 1 1655,1-1-1655,0 2 1664,1 3-1664,-1 1 1184,1-1-1184,0 3 1184,1 7-1184,1-1 688,-2-2-688,1 6 688,-1 12-688,-1 0 144,0-5-144,0 6 144,-3 10-144,1-1 144,0-9-144,-2 4 152,0 8-152,0-3 136,0-9-136,1 3 136,-1 6-136,1-3 72,0-9-72,1 0 72,0 3-72,1-4 72,-1-7-72,2-1 80,-1 1-80,1-4 8,1-1 0,0-1-8,0-4 0,0-4 0,0-5 0,1-8 0,-1-2-16,0 0 16,0-6-16,-2-9 16,1 0-56,-1 3 56,-1-5-48,-2-9 48,0 2-32,0 5 32,0-6-24,-2-11 24,1 1-16,1 7 16,1-4-16,2-9 16,1 2 0,0 10 0,3-4 0,2-11 0,2 3 8,-1 10-8,1 0 8,4 0-8,-1 7 136,-2 7-136,2 3 136,3 0-136,-1 4 192,-2 4-192,1 2 200,3-1-200,-2 3 104,-2 1-104,1 2 112,5 0-112,-2 2 88,-1 1-88,1 3 88,7 5-88,-1 1 136,-3 1-136,2 2 136,5 8-136,0 0 24,-6-3-24,4 4 32,5 7-32,-2 0 0,-5-5 0,3 3 8,4 8-8,-2-1 0,-6-7 0,2 2 0,3 6 0,-2-3-8,-5-6 8,0-1 0,3 3 0,-3-4-120,-4-5 120,0 0-120,1 1 120,-2-2-360,-3-4 360,0 0-360,0 1 360,-2-2-576,-2-2 576,1-1-568,-1 3 568,0-1-1048,-2-3 1048,1 2-1048,-1 1 1048,-1-1-1048,-1-2 1048,0 0-1040,-2 0 1040,-1-1-280,1-1 280,-2-1-280,-3 0 280,-4-1-12535,-1 0 7631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1.48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369 1 15240,'0'0'0,"-4"2"0,-2 2 1967,0-1-1967,-2 1 1968,-4 4-1968,-1 0 1352,2-2-1352,-1 3 1352,-6 3-1352,1-1 720,3-1-720,-2 0 720,-4 2-720,1-1 56,3-3-56,-1 1 64,-3 1-64,1 0-24,4-3 24,0 0-24,-1 2 24,2-2-480,3-1 480,1-1-480,0 0 480,1-1-784,3-1 784,0 0-784,2-1 784,2 0-1152,0-1 1152,1 0-1152,2 1 1152,1-1-328,-1 0 328,2 0-328,1-1 328,3 1-12871,1 0 7839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2.06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50 3 10936,'0'0'0,"-2"1"0,-6 2 0,0 0 1464,0 0-1464,1 0 1464,0 0-1464,2-1 1080,1 0-1080,3 0 1080,4 0-1080,1 0 607,0-1-607,2 2 616,5 3-616,0 1 128,-2-1-128,3 3 136,2 8-136,1 0 152,-4-3-152,2 5 160,3 9-160,-1 0 112,-2-4-112,0 3 120,4 7-120,-2-2 272,-3-6-272,0 1 280,2 4-280,-2-4 280,-3-6-280,0-1 280,0 1-280,-2-4 344,-1-4-344,-2-1 352,-3-3-352,-1-2 416,0-3-416,-2-3 416,-4-7-416,1-2 344,0 0-344,-1-6 352,-1-9-352,0-2 288,1 5-288,1-6 296,1-11-296,1 2 192,1 6-192,1-3 200,3-4-200,0 3 136,0 8-136,3 0 136,5-3-136,1 4 144,-2 6-144,2 1 152,4-1-152,-2 3 120,-1 4-120,1 2 120,6 2-120,-1 2 128,-4 2-128,3 3 136,5 6-136,-1 1 72,-5 0-72,3 2 72,5 5-72,-2 0 0,-4-3 0,1 3 0,3 5 0,-3-1-200,-3-3 200,-1 1-192,3 3 192,-3-2-584,-4-3 584,0-2-576,0 2 576,-2-3-1128,-2-2 1128,-1-3-1128,0-2 1128,-1-2-304,-2-2 304,1-3-296,-1-8 296,2-10-13831,-1-1 8487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2.8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426 129 13536,'0'0'0,"-2"0"0,-2 2 0,-5 0 1736,-3-2 7,0-2-1743,-1-2 1312,-1-2-1312,2-1 1312,-1-1-1312,3 0 760,2 2-760,0 0 760,-3-1-760,1 0 288,1 1-288,-3 1 288,-5 0-288,-1 0 264,3 2-264,-2 1 264,-4 2-264,0 2 104,5-1-104,-1 3 112,-3 4-112,2 1 168,4-2-168,0 3 168,0 5-168,1-1 184,4-2-184,1 2 192,2 6-192,1-2 104,2-3-104,3 2 112,2 5-112,2-2 40,0-4-40,2 1 40,4 3-40,0-1 24,-1-5-24,1 0 32,6 2-32,-1-1 16,-3-4-16,2-1 16,4 1-16,-2-3 32,-3-1-32,1-2 40,4-2-40,-1-1 16,-4-1-16,1-2 16,2-4-16,-1 0 40,-3 0-40,-1-4 40,2-6-40,-3-1 56,-2 2-56,-2-3 56,-1-6-56,-3 1 56,-1 4-56,-1-3 64,-4-5-64,-1 0 120,0 6-120,-2-1 120,-2-5-120,-1 3 64,2 5-64,0 1 64,-2-1-64,2 2 120,1 4-120,1 1 128,-1 1-128,1 0 64,2 4-64,1 1 72,1 1-72,1 2 72,1 2-72,3 2 72,4 5-72,1 1 24,-1-1-24,3 3 32,6 6-32,0 1 48,-2-4-48,2 3 48,8 7-48,-1-1 24,-5-4-24,3 3 24,7 8-24,-2-2 8,-5-4-8,2 4 16,7 11-16,-1-1 32,-7-7-32,6 9 40,8 18-40,-2 0 0,-6-11 0,0 6 8,-2 9-8,-4-6 8,-7-11-8,-4-1 16,-9 3-16,-4-7 80,-2-9-80,-18 4 80,-6-3 104,2-7-184,-3-5 192,-8-6-192,3-5 104,7-4-104,-3-3 112,-5-6-112,2 0 8,7-1-8,-2-1 16,-5-4-16,4 1-248,6 2 248,0 0-248,1-2 248,4 2-744,4 2 744,3 0-744,0 0 744,3 1-952,2 1 952,-2-1-16391,5 3 16391,3 1-6664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21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95 12728,'0'0'0,"0"0"0,6-6 0,1-2 1472,1-2 8,-1 2-1480,-2 2 807,-2 2-807,-2 1 816,0 1-512,-2 2-304,1-1 312,-2-2-312,1 1-56,0 0 56,0 0-56,-1-3 56,2 1 0,-1 1 0,1-1 8,-1-1-8,1 1 296,0 1-296,0 0 296,1 0-296,0 1 296,-1 1-296,2 2 296,1 4-296,1 1 272,-1 0-272,3 6 272,2 10-272,1 2 312,-2-4-312,2 6 320,4 9-320,-1-1 312,-2-6-312,3 2 312,3 7-312,0-3 272,-3-7-272,1 0 272,3 2-272,-2-4 120,-3-6-120,1-2 120,1 1-120,-2-4 296,-3-3-296,0-4 296,3-1-296,-2-3 40,-2-2-40,1-5 48,0-9-48,-1-3 88,-1 2-88,-2-6 88,-1-12-88,0 0 72,-2 5-72,-1-4 72,-1-8-72,-1 3 120,1 8-120,-1-1 120,0-1-120,0 4 304,0 6-304,0 2 312,1 0-312,0 3 88,0 4-88,2 2 88,6 2-88,1 1 176,-2 3-176,4 3 176,5 4-176,0 3 112,-3-1-112,2 4 120,3 6-120,-2 0 0,-3-3 0,1 3 0,3 1 0,-1 0-264,-4-4 264,0-1-256,3 2 256,-1-2-784,-3-3 784,1-1-784,4-2 784,-1-2-1008,-3-1 1008,4-6-1000,7-8 1000,0-3-296,-4 1 296,2-4-288,3-7 288,11-14-14087,-1-2 8655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44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17 1 13448,'0'0'0,"0"2"0,0 4 0,0 1 1776,0 0-1776,-1-2 1775,-2-4-1775,0-1 1312,-1-1-1312,1 0 1320,2 5-1320,0 0 760,1 1-760,2 4 760,6 9-760,0 1 240,0-2-240,2 6 240,6 13-240,1 0 184,-4-6-184,5 7 192,6 13-192,1-1 32,-5-10-32,4 7 32,10 17-32,-1-3-72,-7-12 72,2 1-72,1 3 72,-3-7-464,-6-12 464,-3-3-456,-1-5 456,-5-7-1144,-3-5 1144,-2-4-1136,0-4 1136,-2-2-288,-1-1 288,-1-3-288,1-4 288,2-5-13063,1-1 7975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93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259 154 14256,'0'0'0,"-2"2"0,-5 3 0,0 0 1816,0 0-1816,-1-1 1815,-1-2-1815,2-2 1320,1-1-1320,-1-3 1320,-3-5-1320,0-1 768,2 1-768,-2-2 776,-6-1-776,2 0 80,1 3-80,-1 1 88,-4 3-88,1 1 248,3 2-248,1 3 248,-1 4-248,3 2 40,2-2-40,3 4 40,5 6-40,2 0 72,1-2-72,4 3 72,7 7-72,2 0 192,-2-5-192,2 2 200,7 6-200,-1-3 96,-5-5-96,2 1 96,3 2-96,-2-3 280,-4-4-280,-1-1 280,1-2-280,-2-1 144,-3-4-144,-1-5 152,-2-10-152,-1-2 144,-2 0-144,-2-7 152,-3-10-152,-1-1 80,0 4-80,-2-3 80,-1-9-80,0 1 136,1 8-136,0-1 136,0-2-136,0 4 8,1 7-8,2 2 8,0 0-8,1 4-40,0 5 40,2 4-32,5 10 32,1 4-408,0 0 408,1 4-400,5 6 400,-1-1-632,-2-3 632,1 0-624,2 1 624,-1-1-1112,-3-4 1112,0-1-1104,2-1 1104,-2-2-1200,-3-2 1200,2-3-1192,2-8 1192,0-2-368,-2 0 368,0-3-368,3-3 368,4-9-12679,0 1 7695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5.14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0 178 12464,'0'0'0,"1"2"0,0 2 1624,-1 0-1624,3 2 1624,4 5-1624,0 1 1143,-1-2-1143,2 3 1152,3 8-1152,0 1 744,-2-5-744,1 5 744,4 7-744,-2-1 280,-2-6-280,1 2 288,0 5-288,-1-4 184,-2-5-184,-1-2 192,-1 2-192,0-3 224,-2-5-224,0 0 224,-1-3-224,0-2 296,-2-2-296,0-4 304,-4-7-304,-1-2 296,1 0-296,-3-5 304,-2-7-304,0-1 400,1 3-400,1-4 408,-2-9-408,2 1 424,1 6-424,1-4 432,2-7-432,2 2 440,1 7-440,1-2 440,4-2-440,0 3 120,-1 6-120,5 0 128,8-2-128,1 2-448,-3 5 448,4 1-448,6-3 448,-1 2-768,-4 4 768,9-6-16631,-16 10 16631,-10 6-6584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4.43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11832,'0'0'0,"0"0"0,0 0 0,0 0 1696,0 0-1696,0 0 1696,0 0-1696,0 0 1215,0 0-1215,0 0 1216,0 0-1216,0 0 808,0 0-808,0 0 808,0 0-808,0 0 272,0 0-272,0 0 272,0 0-272,0 0 192,0 0-192,0 0 200,0 0-200,0 0 32,0 0-32,0 0 40,6 6-40,2 3 24,-1 0-24,4 2 32,4 4-32,0-1 48,-3-2-48,3 2 56,8 2-56,-2 0 96,-3-4-96,4 2 104,6 1-104,-1-1 64,-6-4-64,4 2 72,8 3-72,-1-1 192,-6-3-192,2 2 200,9 1-200,-3 0 160,-7-4-160,3 1 160,7 2-160,-2-2 72,-7-2-72,4-1 80,7-1-80,-2-2 144,-7-2-144,5-3 144,14-5-144,-2-2 176,-9 1-176,3-3 184,9-4-184,-5 0 176,-10 2-176,4-2 184,9-3-184,-4 1 272,-10 2-272,4 1 272,9-2-272,-4 2 152,-10 3-152,0 0 160,0 1-160,-5 1 144,-7 2-144,-2 0 152,3-2-152,-3 0 80,-4 2-80,1-1 80,3-2-80,-1-1 0,-5 3 0,1-2 0,1-1 0,-2 1-272,-4 2 272,1-1-264,1-1 264,-1 2-696,-2 0 696,-1 2-688,1-1 688,-2 0-1032,-1 2 1032,3 2-1032,4 4 1032,2 1-296,-3 0 296,7 2-13951,-9-2 13951,-7-3-5728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5.1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19 13808,'0'0'0,"1"-1"0,2-3 0,1-1 1496,-1 1-1496,2 0 1503,1 3-1503,0 1 872,0 1-872,1 1 872,3 1-872,0 0 328,-2-1-328,4 1 328,10 0-328,1-1-64,-4 0 64,5 0-56,9 0 56,-1-1-232,-6 0 232,1-1-232,4 1 232,-4-1-224,-6 0 224,0 0-224,1 1 224,-3 0-8,-5 0 8,0 1 0,2 1 0,-3 1 56,-2-1-56,-2 3 56,-1 6-56,-1 1 320,-3-2-320,-2 6 320,-4 11-320,-1 1 344,-1-4-344,-4 5 344,-6 10-344,0-2 328,2-7-328,-4 4 328,-7 8-328,2-3 40,3-8-40,-3 4 40,-6 10-40,1-2-512,6-9 512,0-2-512,0-2 512,3-6-656,6-7 656,-5 6-13231,9-13 13231,6-10-5432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6.1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1 210 13808,'0'0'0,"0"0"1544,0 0-1,0 0-1543,0 0 968,0 0-968,0 0 976,0 0-976,0 0 488,0 0-488,0 0 488,5-4-488,1-1 0,0 0 0,3-2 0,5-6 0,0 0 8,-2 3-8,4-3 16,8-3-16,0 0 136,-5 3-136,3 0 136,8-2-136,-2 1 120,-6 4-120,3 1 120,6-2-120,-2 3 208,-6 2-208,2 1 208,6 2-208,-2 2 56,-6 1-56,2 4 56,7 4-56,-1 3 80,-7-2-80,1 4 80,5 8-80,-2 0 120,-7-3-120,0 5 128,2 10-128,-3-1 176,-5-6-176,-2 10 184,0 18-184,-3 0 256,-4-9-256,-3 6 264,-10 14-264,-3-4 288,0-13-288,-5 3 288,-10 7-288,-1-6 352,4-12-352,-5 1 352,-9 3-352,2-4 368,6-11-368,-3 0 376,-9 2-376,4-4 288,7-7-288,2-2 296,0-1-296,5-4 208,6-4-208,2-2 208,2 1-208,2-3 8,4-1-8,1 0 16,1-1-16,1 0-168,1-1 168,5-1-168,9-3 168,2-1-632,-1 0 632,3-1-632,5-2 632,0 0-1232,-5 1 1232,1 0-1232,2 1 1232,-1 0-328,-5 1 328,0 4-320,1 7 320,7 8-14823,-1 3 9143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6.9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14432,'0'0'0,"1"4"0,2 6 0,2 2 1568,1 7-1,3 10-1567,0 0 1048,-2-5-1048,0 5 1056,0 11-1056,-1-2 688,-1-7-688,-2 5 696,-1 11-696,0-3 32,-2-8-32,-1 2 40,-1 6-40,0-5 136,-1-8-136,1-2 136,-1 2-136,1-4 312,0-8-312,1-1 320,1 0-320,1-4 288,-1-4-288,6-2 288,9-3-288,2-2 400,-2-3-400,9-1 400,14-6-400,1 0 240,-6 0-240,11-3 240,21-6-240,0-1-8,-12 3 8,7 3 0,14 4 0,-6 4-824,-14 2 824,4 7-824,12 14 824,-5 2-592,-15-2 592,25 13-15399,-40-17 15399,-27-11-6240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1:38.1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595 329,'-10'529,"-5"97,15 3,1-355,-1-239,8 181,-8-213,0 1,1-1,-1 0,1 1,0-1,0 0,0 0,1 0,-1 0,3 5,-2-6,0-1,0 1,0-1,-1 1,1-1,1 1,-1-1,0 0,0 0,0 0,1 0,-1-1,0 1,1-1,-1 1,3-1,27 3,58-2,-53-2,187-1,922-7,-979 10,609-11,-405-6,-330 13,0-3,60-16,10-2,-43 15,15-2,-80 11,-1-1,1 1,0-1,0 0,-1 0,1 0,-1-1,1 1,-1-1,1 1,2-4,-3 4,-1-1,0 1,0-1,0 0,0 0,0 0,0 1,0-1,0 0,-1 0,1 0,-1 0,1 0,-1 0,0-4,0-4,-1 0,0-1,-1 1,0 0,-6-16,-3-12,6 6,0 0,2-1,2 1,4-57,28-127,-25 176,11-69,4-190,-28-100,1 334,-20-88,18 122,-1 1,-23-53,-37-52,32 66,-33-80,57 122,11 22,-1 0,0 0,0 1,0-1,-1 1,0 0,1 0,-2 0,1 1,0-1,-1 1,1 0,-1 0,-9-3,-6-2,0 1,-34-7,31 8,-615-120,521 105,37 7,-670-105,569 103,-192 8,-388 32,187-7,505-16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1:40.8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1218 414,'-1'0,"0"0,0 1,0-1,0 0,0 0,0 1,0-1,0 1,0-1,0 1,1-1,-1 1,0-1,0 1,0 0,1 0,-1-1,0 2,-12 18,9-14,-128 264,114-230,3 1,1 0,2 1,2 1,-5 46,5 103,13 1,-1-79,11 191,3-177,2 32,-14 7,-4-58,2-78,1 0,9 37,20 59,-6-29,-18-68,1 0,13 28,-21-55,0-1,0 0,1 1,-1-1,1 0,-1 0,1 1,0-1,0 0,0-1,0 1,0 0,0-1,4 3,0-1,0-1,0 0,0-1,1 1,11 0,69 4,61-4,71-1,75-2,55 0,1738-2,-2048 3,81-2,-100 0,0 0,0-2,34-10,240-96,-234 81,-37 17,1 1,31-10,-46 19,-5 1,0 0,0 0,0-1,-1 1,8-5,-10 6,0-1,-1 1,1-1,0 0,-1 1,1-1,0 0,-1 0,1 1,-1-1,1 0,-1 0,0 0,1 0,-1 0,0 0,0 1,1-1,-1 0,0 0,0 0,0 0,0 0,0 0,0 0,-1 0,1 0,0 0,0 0,-1-1,-5-12,-1 1,1 1,-2-1,-13-16,10 13,-18-33,23 35,0 0,2-1,0 1,0-1,-2-23,2-78,5 73,3 0,1 0,14-54,46-124,44-63,-91 238,-2-1,13-67,2-98,-25 141,-4 0,-2 0,-3 0,-4 0,-2 1,-4 0,-22-71,29 123,-1-1,-1 1,-1 1,0-1,-1 1,-13-15,17 25,0 0,-1 0,0 1,-1-1,1 2,-1-1,0 1,0 0,-17-6,5 3,-1 2,0 0,-29-4,-50-3,-41 3,-41-3,-45-5,-43-7,-39-6,142 13,-587-56,0 24,-451 37,801 34,7 38,340-45,16-1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19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44.0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51.7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9.xml"/><Relationship Id="rId13" Type="http://schemas.openxmlformats.org/officeDocument/2006/relationships/image" Target="../media/image1498.png"/><Relationship Id="rId18" Type="http://schemas.openxmlformats.org/officeDocument/2006/relationships/customXml" Target="../ink/ink1504.xml"/><Relationship Id="rId3" Type="http://schemas.openxmlformats.org/officeDocument/2006/relationships/image" Target="../media/image1493.png"/><Relationship Id="rId21" Type="http://schemas.openxmlformats.org/officeDocument/2006/relationships/image" Target="../media/image1502.png"/><Relationship Id="rId7" Type="http://schemas.openxmlformats.org/officeDocument/2006/relationships/image" Target="../media/image1495.png"/><Relationship Id="rId12" Type="http://schemas.openxmlformats.org/officeDocument/2006/relationships/customXml" Target="../ink/ink1501.xml"/><Relationship Id="rId17" Type="http://schemas.openxmlformats.org/officeDocument/2006/relationships/image" Target="../media/image1500.png"/><Relationship Id="rId2" Type="http://schemas.openxmlformats.org/officeDocument/2006/relationships/customXml" Target="../ink/ink1496.xml"/><Relationship Id="rId16" Type="http://schemas.openxmlformats.org/officeDocument/2006/relationships/customXml" Target="../ink/ink1503.xml"/><Relationship Id="rId20" Type="http://schemas.openxmlformats.org/officeDocument/2006/relationships/customXml" Target="../ink/ink1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8.xml"/><Relationship Id="rId11" Type="http://schemas.openxmlformats.org/officeDocument/2006/relationships/image" Target="../media/image1497.png"/><Relationship Id="rId5" Type="http://schemas.openxmlformats.org/officeDocument/2006/relationships/image" Target="../media/image1494.png"/><Relationship Id="rId15" Type="http://schemas.openxmlformats.org/officeDocument/2006/relationships/image" Target="../media/image1499.png"/><Relationship Id="rId10" Type="http://schemas.openxmlformats.org/officeDocument/2006/relationships/customXml" Target="../ink/ink1500.xml"/><Relationship Id="rId19" Type="http://schemas.openxmlformats.org/officeDocument/2006/relationships/image" Target="../media/image1501.png"/><Relationship Id="rId4" Type="http://schemas.openxmlformats.org/officeDocument/2006/relationships/customXml" Target="../ink/ink1497.xml"/><Relationship Id="rId9" Type="http://schemas.openxmlformats.org/officeDocument/2006/relationships/image" Target="../media/image1496.png"/><Relationship Id="rId14" Type="http://schemas.openxmlformats.org/officeDocument/2006/relationships/customXml" Target="../ink/ink150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0.png"/><Relationship Id="rId299" Type="http://schemas.openxmlformats.org/officeDocument/2006/relationships/image" Target="../media/image1651.png"/><Relationship Id="rId21" Type="http://schemas.openxmlformats.org/officeDocument/2006/relationships/image" Target="../media/image1512.png"/><Relationship Id="rId63" Type="http://schemas.openxmlformats.org/officeDocument/2006/relationships/image" Target="../media/image1533.png"/><Relationship Id="rId159" Type="http://schemas.openxmlformats.org/officeDocument/2006/relationships/image" Target="../media/image1581.png"/><Relationship Id="rId324" Type="http://schemas.openxmlformats.org/officeDocument/2006/relationships/customXml" Target="../ink/ink1667.xml"/><Relationship Id="rId366" Type="http://schemas.openxmlformats.org/officeDocument/2006/relationships/customXml" Target="../ink/ink1688.xml"/><Relationship Id="rId170" Type="http://schemas.openxmlformats.org/officeDocument/2006/relationships/customXml" Target="../ink/ink1590.xml"/><Relationship Id="rId226" Type="http://schemas.openxmlformats.org/officeDocument/2006/relationships/customXml" Target="../ink/ink1618.xml"/><Relationship Id="rId433" Type="http://schemas.openxmlformats.org/officeDocument/2006/relationships/image" Target="../media/image1718.png"/><Relationship Id="rId268" Type="http://schemas.openxmlformats.org/officeDocument/2006/relationships/customXml" Target="../ink/ink1639.xml"/><Relationship Id="rId32" Type="http://schemas.openxmlformats.org/officeDocument/2006/relationships/customXml" Target="../ink/ink1521.xml"/><Relationship Id="rId74" Type="http://schemas.openxmlformats.org/officeDocument/2006/relationships/customXml" Target="../ink/ink1542.xml"/><Relationship Id="rId128" Type="http://schemas.openxmlformats.org/officeDocument/2006/relationships/customXml" Target="../ink/ink1569.xml"/><Relationship Id="rId335" Type="http://schemas.openxmlformats.org/officeDocument/2006/relationships/image" Target="../media/image1669.png"/><Relationship Id="rId377" Type="http://schemas.openxmlformats.org/officeDocument/2006/relationships/image" Target="../media/image1690.png"/><Relationship Id="rId5" Type="http://schemas.openxmlformats.org/officeDocument/2006/relationships/image" Target="../media/image1504.png"/><Relationship Id="rId181" Type="http://schemas.openxmlformats.org/officeDocument/2006/relationships/image" Target="../media/image1592.png"/><Relationship Id="rId237" Type="http://schemas.openxmlformats.org/officeDocument/2006/relationships/image" Target="../media/image1620.png"/><Relationship Id="rId402" Type="http://schemas.openxmlformats.org/officeDocument/2006/relationships/customXml" Target="../ink/ink1706.xml"/><Relationship Id="rId279" Type="http://schemas.openxmlformats.org/officeDocument/2006/relationships/image" Target="../media/image1641.png"/><Relationship Id="rId444" Type="http://schemas.openxmlformats.org/officeDocument/2006/relationships/customXml" Target="../ink/ink1727.xml"/><Relationship Id="rId43" Type="http://schemas.openxmlformats.org/officeDocument/2006/relationships/image" Target="../media/image1523.png"/><Relationship Id="rId139" Type="http://schemas.openxmlformats.org/officeDocument/2006/relationships/image" Target="../media/image1571.png"/><Relationship Id="rId290" Type="http://schemas.openxmlformats.org/officeDocument/2006/relationships/customXml" Target="../ink/ink1650.xml"/><Relationship Id="rId304" Type="http://schemas.openxmlformats.org/officeDocument/2006/relationships/customXml" Target="../ink/ink1657.xml"/><Relationship Id="rId346" Type="http://schemas.openxmlformats.org/officeDocument/2006/relationships/customXml" Target="../ink/ink1678.xml"/><Relationship Id="rId388" Type="http://schemas.openxmlformats.org/officeDocument/2006/relationships/customXml" Target="../ink/ink1699.xml"/><Relationship Id="rId85" Type="http://schemas.openxmlformats.org/officeDocument/2006/relationships/image" Target="../media/image1544.png"/><Relationship Id="rId150" Type="http://schemas.openxmlformats.org/officeDocument/2006/relationships/customXml" Target="../ink/ink1580.xml"/><Relationship Id="rId192" Type="http://schemas.openxmlformats.org/officeDocument/2006/relationships/customXml" Target="../ink/ink1601.xml"/><Relationship Id="rId206" Type="http://schemas.openxmlformats.org/officeDocument/2006/relationships/customXml" Target="../ink/ink1608.xml"/><Relationship Id="rId413" Type="http://schemas.openxmlformats.org/officeDocument/2006/relationships/image" Target="../media/image1708.png"/><Relationship Id="rId248" Type="http://schemas.openxmlformats.org/officeDocument/2006/relationships/customXml" Target="../ink/ink1629.xml"/><Relationship Id="rId455" Type="http://schemas.openxmlformats.org/officeDocument/2006/relationships/image" Target="../media/image1729.png"/><Relationship Id="rId12" Type="http://schemas.openxmlformats.org/officeDocument/2006/relationships/customXml" Target="../ink/ink1511.xml"/><Relationship Id="rId108" Type="http://schemas.openxmlformats.org/officeDocument/2006/relationships/customXml" Target="../ink/ink1559.xml"/><Relationship Id="rId315" Type="http://schemas.openxmlformats.org/officeDocument/2006/relationships/image" Target="../media/image1659.png"/><Relationship Id="rId357" Type="http://schemas.openxmlformats.org/officeDocument/2006/relationships/image" Target="../media/image1680.png"/><Relationship Id="rId54" Type="http://schemas.openxmlformats.org/officeDocument/2006/relationships/customXml" Target="../ink/ink1532.xml"/><Relationship Id="rId96" Type="http://schemas.openxmlformats.org/officeDocument/2006/relationships/customXml" Target="../ink/ink1553.xml"/><Relationship Id="rId161" Type="http://schemas.openxmlformats.org/officeDocument/2006/relationships/image" Target="../media/image1582.png"/><Relationship Id="rId217" Type="http://schemas.openxmlformats.org/officeDocument/2006/relationships/image" Target="../media/image1610.png"/><Relationship Id="rId399" Type="http://schemas.openxmlformats.org/officeDocument/2006/relationships/image" Target="../media/image1701.png"/><Relationship Id="rId259" Type="http://schemas.openxmlformats.org/officeDocument/2006/relationships/image" Target="../media/image1631.png"/><Relationship Id="rId424" Type="http://schemas.openxmlformats.org/officeDocument/2006/relationships/customXml" Target="../ink/ink1717.xml"/><Relationship Id="rId23" Type="http://schemas.openxmlformats.org/officeDocument/2006/relationships/image" Target="../media/image1513.png"/><Relationship Id="rId119" Type="http://schemas.openxmlformats.org/officeDocument/2006/relationships/image" Target="../media/image1561.png"/><Relationship Id="rId270" Type="http://schemas.openxmlformats.org/officeDocument/2006/relationships/customXml" Target="../ink/ink1640.xml"/><Relationship Id="rId326" Type="http://schemas.openxmlformats.org/officeDocument/2006/relationships/customXml" Target="../ink/ink1668.xml"/><Relationship Id="rId65" Type="http://schemas.openxmlformats.org/officeDocument/2006/relationships/image" Target="../media/image1534.png"/><Relationship Id="rId130" Type="http://schemas.openxmlformats.org/officeDocument/2006/relationships/customXml" Target="../ink/ink1570.xml"/><Relationship Id="rId368" Type="http://schemas.openxmlformats.org/officeDocument/2006/relationships/customXml" Target="../ink/ink1689.xml"/><Relationship Id="rId172" Type="http://schemas.openxmlformats.org/officeDocument/2006/relationships/customXml" Target="../ink/ink1591.xml"/><Relationship Id="rId228" Type="http://schemas.openxmlformats.org/officeDocument/2006/relationships/customXml" Target="../ink/ink1619.xml"/><Relationship Id="rId435" Type="http://schemas.openxmlformats.org/officeDocument/2006/relationships/image" Target="../media/image1719.png"/><Relationship Id="rId281" Type="http://schemas.openxmlformats.org/officeDocument/2006/relationships/image" Target="../media/image1642.png"/><Relationship Id="rId337" Type="http://schemas.openxmlformats.org/officeDocument/2006/relationships/image" Target="../media/image1670.png"/><Relationship Id="rId34" Type="http://schemas.openxmlformats.org/officeDocument/2006/relationships/customXml" Target="../ink/ink1522.xml"/><Relationship Id="rId76" Type="http://schemas.openxmlformats.org/officeDocument/2006/relationships/customXml" Target="../ink/ink1543.xml"/><Relationship Id="rId141" Type="http://schemas.openxmlformats.org/officeDocument/2006/relationships/image" Target="../media/image1572.png"/><Relationship Id="rId379" Type="http://schemas.openxmlformats.org/officeDocument/2006/relationships/image" Target="../media/image1691.png"/><Relationship Id="rId7" Type="http://schemas.openxmlformats.org/officeDocument/2006/relationships/image" Target="../media/image1505.png"/><Relationship Id="rId183" Type="http://schemas.openxmlformats.org/officeDocument/2006/relationships/image" Target="../media/image1593.png"/><Relationship Id="rId239" Type="http://schemas.openxmlformats.org/officeDocument/2006/relationships/image" Target="../media/image1621.png"/><Relationship Id="rId390" Type="http://schemas.openxmlformats.org/officeDocument/2006/relationships/customXml" Target="../ink/ink1700.xml"/><Relationship Id="rId404" Type="http://schemas.openxmlformats.org/officeDocument/2006/relationships/customXml" Target="../ink/ink1707.xml"/><Relationship Id="rId446" Type="http://schemas.openxmlformats.org/officeDocument/2006/relationships/customXml" Target="../ink/ink1728.xml"/><Relationship Id="rId250" Type="http://schemas.openxmlformats.org/officeDocument/2006/relationships/customXml" Target="../ink/ink1630.xml"/><Relationship Id="rId292" Type="http://schemas.openxmlformats.org/officeDocument/2006/relationships/customXml" Target="../ink/ink1651.xml"/><Relationship Id="rId306" Type="http://schemas.openxmlformats.org/officeDocument/2006/relationships/customXml" Target="../ink/ink1658.xml"/><Relationship Id="rId45" Type="http://schemas.openxmlformats.org/officeDocument/2006/relationships/image" Target="../media/image1524.png"/><Relationship Id="rId87" Type="http://schemas.openxmlformats.org/officeDocument/2006/relationships/image" Target="../media/image1545.png"/><Relationship Id="rId110" Type="http://schemas.openxmlformats.org/officeDocument/2006/relationships/customXml" Target="../ink/ink1560.xml"/><Relationship Id="rId348" Type="http://schemas.openxmlformats.org/officeDocument/2006/relationships/customXml" Target="../ink/ink1679.xml"/><Relationship Id="rId152" Type="http://schemas.openxmlformats.org/officeDocument/2006/relationships/customXml" Target="../ink/ink1581.xml"/><Relationship Id="rId194" Type="http://schemas.openxmlformats.org/officeDocument/2006/relationships/customXml" Target="../ink/ink1602.xml"/><Relationship Id="rId208" Type="http://schemas.openxmlformats.org/officeDocument/2006/relationships/customXml" Target="../ink/ink1609.xml"/><Relationship Id="rId415" Type="http://schemas.openxmlformats.org/officeDocument/2006/relationships/image" Target="../media/image1709.png"/><Relationship Id="rId457" Type="http://schemas.openxmlformats.org/officeDocument/2006/relationships/image" Target="../media/image1730.png"/><Relationship Id="rId261" Type="http://schemas.openxmlformats.org/officeDocument/2006/relationships/image" Target="../media/image1632.png"/><Relationship Id="rId14" Type="http://schemas.openxmlformats.org/officeDocument/2006/relationships/customXml" Target="../ink/ink1512.xml"/><Relationship Id="rId56" Type="http://schemas.openxmlformats.org/officeDocument/2006/relationships/customXml" Target="../ink/ink1533.xml"/><Relationship Id="rId317" Type="http://schemas.openxmlformats.org/officeDocument/2006/relationships/image" Target="../media/image1660.png"/><Relationship Id="rId359" Type="http://schemas.openxmlformats.org/officeDocument/2006/relationships/image" Target="../media/image1681.png"/><Relationship Id="rId98" Type="http://schemas.openxmlformats.org/officeDocument/2006/relationships/customXml" Target="../ink/ink1554.xml"/><Relationship Id="rId121" Type="http://schemas.openxmlformats.org/officeDocument/2006/relationships/image" Target="../media/image1562.png"/><Relationship Id="rId163" Type="http://schemas.openxmlformats.org/officeDocument/2006/relationships/image" Target="../media/image1583.png"/><Relationship Id="rId219" Type="http://schemas.openxmlformats.org/officeDocument/2006/relationships/image" Target="../media/image1611.png"/><Relationship Id="rId370" Type="http://schemas.openxmlformats.org/officeDocument/2006/relationships/customXml" Target="../ink/ink1690.xml"/><Relationship Id="rId426" Type="http://schemas.openxmlformats.org/officeDocument/2006/relationships/customXml" Target="../ink/ink1718.xml"/><Relationship Id="rId230" Type="http://schemas.openxmlformats.org/officeDocument/2006/relationships/customXml" Target="../ink/ink1620.xml"/><Relationship Id="rId25" Type="http://schemas.openxmlformats.org/officeDocument/2006/relationships/image" Target="../media/image1514.png"/><Relationship Id="rId67" Type="http://schemas.openxmlformats.org/officeDocument/2006/relationships/image" Target="../media/image1535.png"/><Relationship Id="rId272" Type="http://schemas.openxmlformats.org/officeDocument/2006/relationships/customXml" Target="../ink/ink1641.xml"/><Relationship Id="rId328" Type="http://schemas.openxmlformats.org/officeDocument/2006/relationships/customXml" Target="../ink/ink1669.xml"/><Relationship Id="rId132" Type="http://schemas.openxmlformats.org/officeDocument/2006/relationships/customXml" Target="../ink/ink1571.xml"/><Relationship Id="rId174" Type="http://schemas.openxmlformats.org/officeDocument/2006/relationships/customXml" Target="../ink/ink1592.xml"/><Relationship Id="rId381" Type="http://schemas.openxmlformats.org/officeDocument/2006/relationships/image" Target="../media/image1692.png"/><Relationship Id="rId241" Type="http://schemas.openxmlformats.org/officeDocument/2006/relationships/image" Target="../media/image1622.png"/><Relationship Id="rId437" Type="http://schemas.openxmlformats.org/officeDocument/2006/relationships/image" Target="../media/image1720.png"/><Relationship Id="rId36" Type="http://schemas.openxmlformats.org/officeDocument/2006/relationships/customXml" Target="../ink/ink1523.xml"/><Relationship Id="rId283" Type="http://schemas.openxmlformats.org/officeDocument/2006/relationships/image" Target="../media/image1643.png"/><Relationship Id="rId339" Type="http://schemas.openxmlformats.org/officeDocument/2006/relationships/image" Target="../media/image1671.png"/><Relationship Id="rId78" Type="http://schemas.openxmlformats.org/officeDocument/2006/relationships/customXml" Target="../ink/ink1544.xml"/><Relationship Id="rId101" Type="http://schemas.openxmlformats.org/officeDocument/2006/relationships/image" Target="../media/image1552.png"/><Relationship Id="rId143" Type="http://schemas.openxmlformats.org/officeDocument/2006/relationships/image" Target="../media/image1573.png"/><Relationship Id="rId185" Type="http://schemas.openxmlformats.org/officeDocument/2006/relationships/image" Target="../media/image1594.png"/><Relationship Id="rId350" Type="http://schemas.openxmlformats.org/officeDocument/2006/relationships/customXml" Target="../ink/ink1680.xml"/><Relationship Id="rId406" Type="http://schemas.openxmlformats.org/officeDocument/2006/relationships/customXml" Target="../ink/ink1708.xml"/><Relationship Id="rId9" Type="http://schemas.openxmlformats.org/officeDocument/2006/relationships/image" Target="../media/image1506.png"/><Relationship Id="rId210" Type="http://schemas.openxmlformats.org/officeDocument/2006/relationships/customXml" Target="../ink/ink1610.xml"/><Relationship Id="rId392" Type="http://schemas.openxmlformats.org/officeDocument/2006/relationships/customXml" Target="../ink/ink1701.xml"/><Relationship Id="rId448" Type="http://schemas.openxmlformats.org/officeDocument/2006/relationships/customXml" Target="../ink/ink1729.xml"/><Relationship Id="rId252" Type="http://schemas.openxmlformats.org/officeDocument/2006/relationships/customXml" Target="../ink/ink1631.xml"/><Relationship Id="rId294" Type="http://schemas.openxmlformats.org/officeDocument/2006/relationships/customXml" Target="../ink/ink1652.xml"/><Relationship Id="rId308" Type="http://schemas.openxmlformats.org/officeDocument/2006/relationships/customXml" Target="../ink/ink1659.xml"/><Relationship Id="rId47" Type="http://schemas.openxmlformats.org/officeDocument/2006/relationships/image" Target="../media/image1525.png"/><Relationship Id="rId89" Type="http://schemas.openxmlformats.org/officeDocument/2006/relationships/image" Target="../media/image1546.png"/><Relationship Id="rId112" Type="http://schemas.openxmlformats.org/officeDocument/2006/relationships/customXml" Target="../ink/ink1561.xml"/><Relationship Id="rId154" Type="http://schemas.openxmlformats.org/officeDocument/2006/relationships/customXml" Target="../ink/ink1582.xml"/><Relationship Id="rId361" Type="http://schemas.openxmlformats.org/officeDocument/2006/relationships/image" Target="../media/image1682.png"/><Relationship Id="rId196" Type="http://schemas.openxmlformats.org/officeDocument/2006/relationships/customXml" Target="../ink/ink1603.xml"/><Relationship Id="rId417" Type="http://schemas.openxmlformats.org/officeDocument/2006/relationships/image" Target="../media/image1710.png"/><Relationship Id="rId459" Type="http://schemas.openxmlformats.org/officeDocument/2006/relationships/image" Target="../media/image1731.png"/><Relationship Id="rId16" Type="http://schemas.openxmlformats.org/officeDocument/2006/relationships/customXml" Target="../ink/ink1513.xml"/><Relationship Id="rId221" Type="http://schemas.openxmlformats.org/officeDocument/2006/relationships/image" Target="../media/image1612.png"/><Relationship Id="rId263" Type="http://schemas.openxmlformats.org/officeDocument/2006/relationships/image" Target="../media/image1633.png"/><Relationship Id="rId319" Type="http://schemas.openxmlformats.org/officeDocument/2006/relationships/image" Target="../media/image1661.png"/><Relationship Id="rId58" Type="http://schemas.openxmlformats.org/officeDocument/2006/relationships/customXml" Target="../ink/ink1534.xml"/><Relationship Id="rId123" Type="http://schemas.openxmlformats.org/officeDocument/2006/relationships/image" Target="../media/image1563.png"/><Relationship Id="rId330" Type="http://schemas.openxmlformats.org/officeDocument/2006/relationships/customXml" Target="../ink/ink1670.xml"/><Relationship Id="rId165" Type="http://schemas.openxmlformats.org/officeDocument/2006/relationships/image" Target="../media/image1584.png"/><Relationship Id="rId372" Type="http://schemas.openxmlformats.org/officeDocument/2006/relationships/customXml" Target="../ink/ink1691.xml"/><Relationship Id="rId428" Type="http://schemas.openxmlformats.org/officeDocument/2006/relationships/customXml" Target="../ink/ink1719.xml"/><Relationship Id="rId232" Type="http://schemas.openxmlformats.org/officeDocument/2006/relationships/customXml" Target="../ink/ink1621.xml"/><Relationship Id="rId274" Type="http://schemas.openxmlformats.org/officeDocument/2006/relationships/customXml" Target="../ink/ink1642.xml"/><Relationship Id="rId27" Type="http://schemas.openxmlformats.org/officeDocument/2006/relationships/image" Target="../media/image1515.png"/><Relationship Id="rId69" Type="http://schemas.openxmlformats.org/officeDocument/2006/relationships/image" Target="../media/image1536.png"/><Relationship Id="rId134" Type="http://schemas.openxmlformats.org/officeDocument/2006/relationships/customXml" Target="../ink/ink1572.xml"/><Relationship Id="rId80" Type="http://schemas.openxmlformats.org/officeDocument/2006/relationships/customXml" Target="../ink/ink1545.xml"/><Relationship Id="rId176" Type="http://schemas.openxmlformats.org/officeDocument/2006/relationships/customXml" Target="../ink/ink1593.xml"/><Relationship Id="rId341" Type="http://schemas.openxmlformats.org/officeDocument/2006/relationships/image" Target="../media/image1672.png"/><Relationship Id="rId383" Type="http://schemas.openxmlformats.org/officeDocument/2006/relationships/image" Target="../media/image1693.png"/><Relationship Id="rId439" Type="http://schemas.openxmlformats.org/officeDocument/2006/relationships/image" Target="../media/image1721.png"/><Relationship Id="rId201" Type="http://schemas.openxmlformats.org/officeDocument/2006/relationships/image" Target="../media/image1602.png"/><Relationship Id="rId243" Type="http://schemas.openxmlformats.org/officeDocument/2006/relationships/image" Target="../media/image1623.png"/><Relationship Id="rId285" Type="http://schemas.openxmlformats.org/officeDocument/2006/relationships/image" Target="../media/image1644.png"/><Relationship Id="rId450" Type="http://schemas.openxmlformats.org/officeDocument/2006/relationships/customXml" Target="../ink/ink1730.xml"/><Relationship Id="rId38" Type="http://schemas.openxmlformats.org/officeDocument/2006/relationships/customXml" Target="../ink/ink1524.xml"/><Relationship Id="rId103" Type="http://schemas.openxmlformats.org/officeDocument/2006/relationships/image" Target="../media/image1553.png"/><Relationship Id="rId310" Type="http://schemas.openxmlformats.org/officeDocument/2006/relationships/customXml" Target="../ink/ink1660.xml"/><Relationship Id="rId91" Type="http://schemas.openxmlformats.org/officeDocument/2006/relationships/image" Target="../media/image1547.png"/><Relationship Id="rId145" Type="http://schemas.openxmlformats.org/officeDocument/2006/relationships/image" Target="../media/image1574.png"/><Relationship Id="rId187" Type="http://schemas.openxmlformats.org/officeDocument/2006/relationships/image" Target="../media/image1595.png"/><Relationship Id="rId352" Type="http://schemas.openxmlformats.org/officeDocument/2006/relationships/customXml" Target="../ink/ink1681.xml"/><Relationship Id="rId394" Type="http://schemas.openxmlformats.org/officeDocument/2006/relationships/customXml" Target="../ink/ink1702.xml"/><Relationship Id="rId408" Type="http://schemas.openxmlformats.org/officeDocument/2006/relationships/customXml" Target="../ink/ink1709.xml"/><Relationship Id="rId212" Type="http://schemas.openxmlformats.org/officeDocument/2006/relationships/customXml" Target="../ink/ink1611.xml"/><Relationship Id="rId254" Type="http://schemas.openxmlformats.org/officeDocument/2006/relationships/customXml" Target="../ink/ink1632.xml"/><Relationship Id="rId49" Type="http://schemas.openxmlformats.org/officeDocument/2006/relationships/image" Target="../media/image1526.png"/><Relationship Id="rId114" Type="http://schemas.openxmlformats.org/officeDocument/2006/relationships/customXml" Target="../ink/ink1562.xml"/><Relationship Id="rId296" Type="http://schemas.openxmlformats.org/officeDocument/2006/relationships/customXml" Target="../ink/ink1653.xml"/><Relationship Id="rId60" Type="http://schemas.openxmlformats.org/officeDocument/2006/relationships/customXml" Target="../ink/ink1535.xml"/><Relationship Id="rId156" Type="http://schemas.openxmlformats.org/officeDocument/2006/relationships/customXml" Target="../ink/ink1583.xml"/><Relationship Id="rId198" Type="http://schemas.openxmlformats.org/officeDocument/2006/relationships/customXml" Target="../ink/ink1604.xml"/><Relationship Id="rId321" Type="http://schemas.openxmlformats.org/officeDocument/2006/relationships/image" Target="../media/image1662.png"/><Relationship Id="rId363" Type="http://schemas.openxmlformats.org/officeDocument/2006/relationships/image" Target="../media/image1683.png"/><Relationship Id="rId419" Type="http://schemas.openxmlformats.org/officeDocument/2006/relationships/image" Target="../media/image1711.png"/><Relationship Id="rId223" Type="http://schemas.openxmlformats.org/officeDocument/2006/relationships/image" Target="../media/image1613.png"/><Relationship Id="rId430" Type="http://schemas.openxmlformats.org/officeDocument/2006/relationships/customXml" Target="../ink/ink1720.xml"/><Relationship Id="rId18" Type="http://schemas.openxmlformats.org/officeDocument/2006/relationships/customXml" Target="../ink/ink1514.xml"/><Relationship Id="rId265" Type="http://schemas.openxmlformats.org/officeDocument/2006/relationships/image" Target="../media/image1634.png"/><Relationship Id="rId125" Type="http://schemas.openxmlformats.org/officeDocument/2006/relationships/image" Target="../media/image1564.png"/><Relationship Id="rId167" Type="http://schemas.openxmlformats.org/officeDocument/2006/relationships/image" Target="../media/image1585.png"/><Relationship Id="rId332" Type="http://schemas.openxmlformats.org/officeDocument/2006/relationships/customXml" Target="../ink/ink1671.xml"/><Relationship Id="rId374" Type="http://schemas.openxmlformats.org/officeDocument/2006/relationships/customXml" Target="../ink/ink1692.xml"/><Relationship Id="rId71" Type="http://schemas.openxmlformats.org/officeDocument/2006/relationships/image" Target="../media/image1537.png"/><Relationship Id="rId234" Type="http://schemas.openxmlformats.org/officeDocument/2006/relationships/customXml" Target="../ink/ink1622.xml"/><Relationship Id="rId2" Type="http://schemas.openxmlformats.org/officeDocument/2006/relationships/customXml" Target="../ink/ink1506.xml"/><Relationship Id="rId29" Type="http://schemas.openxmlformats.org/officeDocument/2006/relationships/image" Target="../media/image1516.png"/><Relationship Id="rId255" Type="http://schemas.openxmlformats.org/officeDocument/2006/relationships/image" Target="../media/image1629.png"/><Relationship Id="rId276" Type="http://schemas.openxmlformats.org/officeDocument/2006/relationships/customXml" Target="../ink/ink1643.xml"/><Relationship Id="rId297" Type="http://schemas.openxmlformats.org/officeDocument/2006/relationships/image" Target="../media/image1650.png"/><Relationship Id="rId441" Type="http://schemas.openxmlformats.org/officeDocument/2006/relationships/image" Target="../media/image1722.png"/><Relationship Id="rId40" Type="http://schemas.openxmlformats.org/officeDocument/2006/relationships/customXml" Target="../ink/ink1525.xml"/><Relationship Id="rId115" Type="http://schemas.openxmlformats.org/officeDocument/2006/relationships/image" Target="../media/image1559.png"/><Relationship Id="rId136" Type="http://schemas.openxmlformats.org/officeDocument/2006/relationships/customXml" Target="../ink/ink1573.xml"/><Relationship Id="rId157" Type="http://schemas.openxmlformats.org/officeDocument/2006/relationships/image" Target="../media/image1580.png"/><Relationship Id="rId178" Type="http://schemas.openxmlformats.org/officeDocument/2006/relationships/customXml" Target="../ink/ink1594.xml"/><Relationship Id="rId301" Type="http://schemas.openxmlformats.org/officeDocument/2006/relationships/image" Target="../media/image1652.png"/><Relationship Id="rId322" Type="http://schemas.openxmlformats.org/officeDocument/2006/relationships/customXml" Target="../ink/ink1666.xml"/><Relationship Id="rId343" Type="http://schemas.openxmlformats.org/officeDocument/2006/relationships/image" Target="../media/image1673.png"/><Relationship Id="rId364" Type="http://schemas.openxmlformats.org/officeDocument/2006/relationships/customXml" Target="../ink/ink1687.xml"/><Relationship Id="rId61" Type="http://schemas.openxmlformats.org/officeDocument/2006/relationships/image" Target="../media/image1532.png"/><Relationship Id="rId82" Type="http://schemas.openxmlformats.org/officeDocument/2006/relationships/customXml" Target="../ink/ink1546.xml"/><Relationship Id="rId199" Type="http://schemas.openxmlformats.org/officeDocument/2006/relationships/image" Target="../media/image1601.png"/><Relationship Id="rId203" Type="http://schemas.openxmlformats.org/officeDocument/2006/relationships/image" Target="../media/image1603.png"/><Relationship Id="rId385" Type="http://schemas.openxmlformats.org/officeDocument/2006/relationships/image" Target="../media/image1694.png"/><Relationship Id="rId19" Type="http://schemas.openxmlformats.org/officeDocument/2006/relationships/image" Target="../media/image1511.png"/><Relationship Id="rId224" Type="http://schemas.openxmlformats.org/officeDocument/2006/relationships/customXml" Target="../ink/ink1617.xml"/><Relationship Id="rId245" Type="http://schemas.openxmlformats.org/officeDocument/2006/relationships/image" Target="../media/image1624.png"/><Relationship Id="rId266" Type="http://schemas.openxmlformats.org/officeDocument/2006/relationships/customXml" Target="../ink/ink1638.xml"/><Relationship Id="rId287" Type="http://schemas.openxmlformats.org/officeDocument/2006/relationships/image" Target="../media/image1645.png"/><Relationship Id="rId410" Type="http://schemas.openxmlformats.org/officeDocument/2006/relationships/customXml" Target="../ink/ink1710.xml"/><Relationship Id="rId431" Type="http://schemas.openxmlformats.org/officeDocument/2006/relationships/image" Target="../media/image1717.png"/><Relationship Id="rId452" Type="http://schemas.openxmlformats.org/officeDocument/2006/relationships/customXml" Target="../ink/ink1731.xml"/><Relationship Id="rId30" Type="http://schemas.openxmlformats.org/officeDocument/2006/relationships/customXml" Target="../ink/ink1520.xml"/><Relationship Id="rId105" Type="http://schemas.openxmlformats.org/officeDocument/2006/relationships/image" Target="../media/image1554.png"/><Relationship Id="rId126" Type="http://schemas.openxmlformats.org/officeDocument/2006/relationships/customXml" Target="../ink/ink1568.xml"/><Relationship Id="rId147" Type="http://schemas.openxmlformats.org/officeDocument/2006/relationships/image" Target="../media/image1575.png"/><Relationship Id="rId168" Type="http://schemas.openxmlformats.org/officeDocument/2006/relationships/customXml" Target="../ink/ink1589.xml"/><Relationship Id="rId312" Type="http://schemas.openxmlformats.org/officeDocument/2006/relationships/customXml" Target="../ink/ink1661.xml"/><Relationship Id="rId333" Type="http://schemas.openxmlformats.org/officeDocument/2006/relationships/image" Target="../media/image1668.png"/><Relationship Id="rId354" Type="http://schemas.openxmlformats.org/officeDocument/2006/relationships/customXml" Target="../ink/ink1682.xml"/><Relationship Id="rId51" Type="http://schemas.openxmlformats.org/officeDocument/2006/relationships/image" Target="../media/image1527.png"/><Relationship Id="rId72" Type="http://schemas.openxmlformats.org/officeDocument/2006/relationships/customXml" Target="../ink/ink1541.xml"/><Relationship Id="rId93" Type="http://schemas.openxmlformats.org/officeDocument/2006/relationships/image" Target="../media/image1548.png"/><Relationship Id="rId189" Type="http://schemas.openxmlformats.org/officeDocument/2006/relationships/image" Target="../media/image1596.png"/><Relationship Id="rId375" Type="http://schemas.openxmlformats.org/officeDocument/2006/relationships/image" Target="../media/image1689.png"/><Relationship Id="rId396" Type="http://schemas.openxmlformats.org/officeDocument/2006/relationships/customXml" Target="../ink/ink1703.xml"/><Relationship Id="rId3" Type="http://schemas.openxmlformats.org/officeDocument/2006/relationships/image" Target="../media/image1503.png"/><Relationship Id="rId214" Type="http://schemas.openxmlformats.org/officeDocument/2006/relationships/customXml" Target="../ink/ink1612.xml"/><Relationship Id="rId235" Type="http://schemas.openxmlformats.org/officeDocument/2006/relationships/image" Target="../media/image1619.png"/><Relationship Id="rId256" Type="http://schemas.openxmlformats.org/officeDocument/2006/relationships/customXml" Target="../ink/ink1633.xml"/><Relationship Id="rId277" Type="http://schemas.openxmlformats.org/officeDocument/2006/relationships/image" Target="../media/image1640.png"/><Relationship Id="rId298" Type="http://schemas.openxmlformats.org/officeDocument/2006/relationships/customXml" Target="../ink/ink1654.xml"/><Relationship Id="rId400" Type="http://schemas.openxmlformats.org/officeDocument/2006/relationships/customXml" Target="../ink/ink1705.xml"/><Relationship Id="rId421" Type="http://schemas.openxmlformats.org/officeDocument/2006/relationships/image" Target="../media/image1712.png"/><Relationship Id="rId442" Type="http://schemas.openxmlformats.org/officeDocument/2006/relationships/customXml" Target="../ink/ink1726.xml"/><Relationship Id="rId116" Type="http://schemas.openxmlformats.org/officeDocument/2006/relationships/customXml" Target="../ink/ink1563.xml"/><Relationship Id="rId137" Type="http://schemas.openxmlformats.org/officeDocument/2006/relationships/image" Target="../media/image1570.png"/><Relationship Id="rId158" Type="http://schemas.openxmlformats.org/officeDocument/2006/relationships/customXml" Target="../ink/ink1584.xml"/><Relationship Id="rId302" Type="http://schemas.openxmlformats.org/officeDocument/2006/relationships/customXml" Target="../ink/ink1656.xml"/><Relationship Id="rId323" Type="http://schemas.openxmlformats.org/officeDocument/2006/relationships/image" Target="../media/image1663.png"/><Relationship Id="rId344" Type="http://schemas.openxmlformats.org/officeDocument/2006/relationships/customXml" Target="../ink/ink1677.xml"/><Relationship Id="rId20" Type="http://schemas.openxmlformats.org/officeDocument/2006/relationships/customXml" Target="../ink/ink1515.xml"/><Relationship Id="rId41" Type="http://schemas.openxmlformats.org/officeDocument/2006/relationships/image" Target="../media/image1522.png"/><Relationship Id="rId62" Type="http://schemas.openxmlformats.org/officeDocument/2006/relationships/customXml" Target="../ink/ink1536.xml"/><Relationship Id="rId83" Type="http://schemas.openxmlformats.org/officeDocument/2006/relationships/image" Target="../media/image1543.png"/><Relationship Id="rId179" Type="http://schemas.openxmlformats.org/officeDocument/2006/relationships/image" Target="../media/image1591.png"/><Relationship Id="rId365" Type="http://schemas.openxmlformats.org/officeDocument/2006/relationships/image" Target="../media/image1684.png"/><Relationship Id="rId386" Type="http://schemas.openxmlformats.org/officeDocument/2006/relationships/customXml" Target="../ink/ink1698.xml"/><Relationship Id="rId190" Type="http://schemas.openxmlformats.org/officeDocument/2006/relationships/customXml" Target="../ink/ink1600.xml"/><Relationship Id="rId204" Type="http://schemas.openxmlformats.org/officeDocument/2006/relationships/customXml" Target="../ink/ink1607.xml"/><Relationship Id="rId225" Type="http://schemas.openxmlformats.org/officeDocument/2006/relationships/image" Target="../media/image1614.png"/><Relationship Id="rId246" Type="http://schemas.openxmlformats.org/officeDocument/2006/relationships/customXml" Target="../ink/ink1628.xml"/><Relationship Id="rId267" Type="http://schemas.openxmlformats.org/officeDocument/2006/relationships/image" Target="../media/image1635.png"/><Relationship Id="rId288" Type="http://schemas.openxmlformats.org/officeDocument/2006/relationships/customXml" Target="../ink/ink1649.xml"/><Relationship Id="rId411" Type="http://schemas.openxmlformats.org/officeDocument/2006/relationships/image" Target="../media/image1707.png"/><Relationship Id="rId432" Type="http://schemas.openxmlformats.org/officeDocument/2006/relationships/customXml" Target="../ink/ink1721.xml"/><Relationship Id="rId453" Type="http://schemas.openxmlformats.org/officeDocument/2006/relationships/image" Target="../media/image1728.png"/><Relationship Id="rId106" Type="http://schemas.openxmlformats.org/officeDocument/2006/relationships/customXml" Target="../ink/ink1558.xml"/><Relationship Id="rId127" Type="http://schemas.openxmlformats.org/officeDocument/2006/relationships/image" Target="../media/image1565.png"/><Relationship Id="rId313" Type="http://schemas.openxmlformats.org/officeDocument/2006/relationships/image" Target="../media/image1658.png"/><Relationship Id="rId10" Type="http://schemas.openxmlformats.org/officeDocument/2006/relationships/customXml" Target="../ink/ink1510.xml"/><Relationship Id="rId31" Type="http://schemas.openxmlformats.org/officeDocument/2006/relationships/image" Target="../media/image1517.png"/><Relationship Id="rId52" Type="http://schemas.openxmlformats.org/officeDocument/2006/relationships/customXml" Target="../ink/ink1531.xml"/><Relationship Id="rId73" Type="http://schemas.openxmlformats.org/officeDocument/2006/relationships/image" Target="../media/image1538.png"/><Relationship Id="rId94" Type="http://schemas.openxmlformats.org/officeDocument/2006/relationships/customXml" Target="../ink/ink1552.xml"/><Relationship Id="rId148" Type="http://schemas.openxmlformats.org/officeDocument/2006/relationships/customXml" Target="../ink/ink1579.xml"/><Relationship Id="rId169" Type="http://schemas.openxmlformats.org/officeDocument/2006/relationships/image" Target="../media/image1586.png"/><Relationship Id="rId334" Type="http://schemas.openxmlformats.org/officeDocument/2006/relationships/customXml" Target="../ink/ink1672.xml"/><Relationship Id="rId355" Type="http://schemas.openxmlformats.org/officeDocument/2006/relationships/image" Target="../media/image1679.png"/><Relationship Id="rId376" Type="http://schemas.openxmlformats.org/officeDocument/2006/relationships/customXml" Target="../ink/ink1693.xml"/><Relationship Id="rId397" Type="http://schemas.openxmlformats.org/officeDocument/2006/relationships/image" Target="../media/image1700.png"/><Relationship Id="rId4" Type="http://schemas.openxmlformats.org/officeDocument/2006/relationships/customXml" Target="../ink/ink1507.xml"/><Relationship Id="rId180" Type="http://schemas.openxmlformats.org/officeDocument/2006/relationships/customXml" Target="../ink/ink1595.xml"/><Relationship Id="rId215" Type="http://schemas.openxmlformats.org/officeDocument/2006/relationships/image" Target="../media/image1609.png"/><Relationship Id="rId236" Type="http://schemas.openxmlformats.org/officeDocument/2006/relationships/customXml" Target="../ink/ink1623.xml"/><Relationship Id="rId257" Type="http://schemas.openxmlformats.org/officeDocument/2006/relationships/image" Target="../media/image1630.png"/><Relationship Id="rId278" Type="http://schemas.openxmlformats.org/officeDocument/2006/relationships/customXml" Target="../ink/ink1644.xml"/><Relationship Id="rId401" Type="http://schemas.openxmlformats.org/officeDocument/2006/relationships/image" Target="../media/image1702.png"/><Relationship Id="rId422" Type="http://schemas.openxmlformats.org/officeDocument/2006/relationships/customXml" Target="../ink/ink1716.xml"/><Relationship Id="rId443" Type="http://schemas.openxmlformats.org/officeDocument/2006/relationships/image" Target="../media/image1723.png"/><Relationship Id="rId303" Type="http://schemas.openxmlformats.org/officeDocument/2006/relationships/image" Target="../media/image1653.png"/><Relationship Id="rId42" Type="http://schemas.openxmlformats.org/officeDocument/2006/relationships/customXml" Target="../ink/ink1526.xml"/><Relationship Id="rId84" Type="http://schemas.openxmlformats.org/officeDocument/2006/relationships/customXml" Target="../ink/ink1547.xml"/><Relationship Id="rId138" Type="http://schemas.openxmlformats.org/officeDocument/2006/relationships/customXml" Target="../ink/ink1574.xml"/><Relationship Id="rId345" Type="http://schemas.openxmlformats.org/officeDocument/2006/relationships/image" Target="../media/image1674.png"/><Relationship Id="rId387" Type="http://schemas.openxmlformats.org/officeDocument/2006/relationships/image" Target="../media/image1695.png"/><Relationship Id="rId191" Type="http://schemas.openxmlformats.org/officeDocument/2006/relationships/image" Target="../media/image1597.png"/><Relationship Id="rId205" Type="http://schemas.openxmlformats.org/officeDocument/2006/relationships/image" Target="../media/image1604.png"/><Relationship Id="rId247" Type="http://schemas.openxmlformats.org/officeDocument/2006/relationships/image" Target="../media/image1625.png"/><Relationship Id="rId412" Type="http://schemas.openxmlformats.org/officeDocument/2006/relationships/customXml" Target="../ink/ink1711.xml"/><Relationship Id="rId107" Type="http://schemas.openxmlformats.org/officeDocument/2006/relationships/image" Target="../media/image1555.png"/><Relationship Id="rId289" Type="http://schemas.openxmlformats.org/officeDocument/2006/relationships/image" Target="../media/image1646.png"/><Relationship Id="rId454" Type="http://schemas.openxmlformats.org/officeDocument/2006/relationships/customXml" Target="../ink/ink1732.xml"/><Relationship Id="rId11" Type="http://schemas.openxmlformats.org/officeDocument/2006/relationships/image" Target="../media/image1507.png"/><Relationship Id="rId53" Type="http://schemas.openxmlformats.org/officeDocument/2006/relationships/image" Target="../media/image1528.png"/><Relationship Id="rId149" Type="http://schemas.openxmlformats.org/officeDocument/2006/relationships/image" Target="../media/image1576.png"/><Relationship Id="rId314" Type="http://schemas.openxmlformats.org/officeDocument/2006/relationships/customXml" Target="../ink/ink1662.xml"/><Relationship Id="rId356" Type="http://schemas.openxmlformats.org/officeDocument/2006/relationships/customXml" Target="../ink/ink1683.xml"/><Relationship Id="rId398" Type="http://schemas.openxmlformats.org/officeDocument/2006/relationships/customXml" Target="../ink/ink1704.xml"/><Relationship Id="rId95" Type="http://schemas.openxmlformats.org/officeDocument/2006/relationships/image" Target="../media/image1549.png"/><Relationship Id="rId160" Type="http://schemas.openxmlformats.org/officeDocument/2006/relationships/customXml" Target="../ink/ink1585.xml"/><Relationship Id="rId216" Type="http://schemas.openxmlformats.org/officeDocument/2006/relationships/customXml" Target="../ink/ink1613.xml"/><Relationship Id="rId423" Type="http://schemas.openxmlformats.org/officeDocument/2006/relationships/image" Target="../media/image1713.png"/><Relationship Id="rId258" Type="http://schemas.openxmlformats.org/officeDocument/2006/relationships/customXml" Target="../ink/ink1634.xml"/><Relationship Id="rId22" Type="http://schemas.openxmlformats.org/officeDocument/2006/relationships/customXml" Target="../ink/ink1516.xml"/><Relationship Id="rId64" Type="http://schemas.openxmlformats.org/officeDocument/2006/relationships/customXml" Target="../ink/ink1537.xml"/><Relationship Id="rId118" Type="http://schemas.openxmlformats.org/officeDocument/2006/relationships/customXml" Target="../ink/ink1564.xml"/><Relationship Id="rId325" Type="http://schemas.openxmlformats.org/officeDocument/2006/relationships/image" Target="../media/image1664.png"/><Relationship Id="rId367" Type="http://schemas.openxmlformats.org/officeDocument/2006/relationships/image" Target="../media/image1685.png"/><Relationship Id="rId171" Type="http://schemas.openxmlformats.org/officeDocument/2006/relationships/image" Target="../media/image1587.png"/><Relationship Id="rId227" Type="http://schemas.openxmlformats.org/officeDocument/2006/relationships/image" Target="../media/image1615.png"/><Relationship Id="rId269" Type="http://schemas.openxmlformats.org/officeDocument/2006/relationships/image" Target="../media/image1636.png"/><Relationship Id="rId434" Type="http://schemas.openxmlformats.org/officeDocument/2006/relationships/customXml" Target="../ink/ink1722.xml"/><Relationship Id="rId33" Type="http://schemas.openxmlformats.org/officeDocument/2006/relationships/image" Target="../media/image1518.png"/><Relationship Id="rId129" Type="http://schemas.openxmlformats.org/officeDocument/2006/relationships/image" Target="../media/image1566.png"/><Relationship Id="rId280" Type="http://schemas.openxmlformats.org/officeDocument/2006/relationships/customXml" Target="../ink/ink1645.xml"/><Relationship Id="rId336" Type="http://schemas.openxmlformats.org/officeDocument/2006/relationships/customXml" Target="../ink/ink1673.xml"/><Relationship Id="rId75" Type="http://schemas.openxmlformats.org/officeDocument/2006/relationships/image" Target="../media/image1539.png"/><Relationship Id="rId140" Type="http://schemas.openxmlformats.org/officeDocument/2006/relationships/customXml" Target="../ink/ink1575.xml"/><Relationship Id="rId182" Type="http://schemas.openxmlformats.org/officeDocument/2006/relationships/customXml" Target="../ink/ink1596.xml"/><Relationship Id="rId378" Type="http://schemas.openxmlformats.org/officeDocument/2006/relationships/customXml" Target="../ink/ink1694.xml"/><Relationship Id="rId403" Type="http://schemas.openxmlformats.org/officeDocument/2006/relationships/image" Target="../media/image1703.png"/><Relationship Id="rId6" Type="http://schemas.openxmlformats.org/officeDocument/2006/relationships/customXml" Target="../ink/ink1508.xml"/><Relationship Id="rId238" Type="http://schemas.openxmlformats.org/officeDocument/2006/relationships/customXml" Target="../ink/ink1624.xml"/><Relationship Id="rId445" Type="http://schemas.openxmlformats.org/officeDocument/2006/relationships/image" Target="../media/image1724.png"/><Relationship Id="rId291" Type="http://schemas.openxmlformats.org/officeDocument/2006/relationships/image" Target="../media/image1647.png"/><Relationship Id="rId305" Type="http://schemas.openxmlformats.org/officeDocument/2006/relationships/image" Target="../media/image1654.png"/><Relationship Id="rId347" Type="http://schemas.openxmlformats.org/officeDocument/2006/relationships/image" Target="../media/image1675.png"/><Relationship Id="rId44" Type="http://schemas.openxmlformats.org/officeDocument/2006/relationships/customXml" Target="../ink/ink1527.xml"/><Relationship Id="rId86" Type="http://schemas.openxmlformats.org/officeDocument/2006/relationships/customXml" Target="../ink/ink1548.xml"/><Relationship Id="rId151" Type="http://schemas.openxmlformats.org/officeDocument/2006/relationships/image" Target="../media/image1577.png"/><Relationship Id="rId389" Type="http://schemas.openxmlformats.org/officeDocument/2006/relationships/image" Target="../media/image1696.png"/><Relationship Id="rId193" Type="http://schemas.openxmlformats.org/officeDocument/2006/relationships/image" Target="../media/image1598.png"/><Relationship Id="rId207" Type="http://schemas.openxmlformats.org/officeDocument/2006/relationships/image" Target="../media/image1605.png"/><Relationship Id="rId249" Type="http://schemas.openxmlformats.org/officeDocument/2006/relationships/image" Target="../media/image1626.png"/><Relationship Id="rId414" Type="http://schemas.openxmlformats.org/officeDocument/2006/relationships/customXml" Target="../ink/ink1712.xml"/><Relationship Id="rId456" Type="http://schemas.openxmlformats.org/officeDocument/2006/relationships/customXml" Target="../ink/ink1733.xml"/><Relationship Id="rId13" Type="http://schemas.openxmlformats.org/officeDocument/2006/relationships/image" Target="../media/image1508.png"/><Relationship Id="rId109" Type="http://schemas.openxmlformats.org/officeDocument/2006/relationships/image" Target="../media/image1556.png"/><Relationship Id="rId260" Type="http://schemas.openxmlformats.org/officeDocument/2006/relationships/customXml" Target="../ink/ink1635.xml"/><Relationship Id="rId316" Type="http://schemas.openxmlformats.org/officeDocument/2006/relationships/customXml" Target="../ink/ink1663.xml"/><Relationship Id="rId55" Type="http://schemas.openxmlformats.org/officeDocument/2006/relationships/image" Target="../media/image1529.png"/><Relationship Id="rId97" Type="http://schemas.openxmlformats.org/officeDocument/2006/relationships/image" Target="../media/image1550.png"/><Relationship Id="rId120" Type="http://schemas.openxmlformats.org/officeDocument/2006/relationships/customXml" Target="../ink/ink1565.xml"/><Relationship Id="rId358" Type="http://schemas.openxmlformats.org/officeDocument/2006/relationships/customXml" Target="../ink/ink1684.xml"/><Relationship Id="rId162" Type="http://schemas.openxmlformats.org/officeDocument/2006/relationships/customXml" Target="../ink/ink1586.xml"/><Relationship Id="rId218" Type="http://schemas.openxmlformats.org/officeDocument/2006/relationships/customXml" Target="../ink/ink1614.xml"/><Relationship Id="rId425" Type="http://schemas.openxmlformats.org/officeDocument/2006/relationships/image" Target="../media/image1714.png"/><Relationship Id="rId271" Type="http://schemas.openxmlformats.org/officeDocument/2006/relationships/image" Target="../media/image1637.png"/><Relationship Id="rId24" Type="http://schemas.openxmlformats.org/officeDocument/2006/relationships/customXml" Target="../ink/ink1517.xml"/><Relationship Id="rId66" Type="http://schemas.openxmlformats.org/officeDocument/2006/relationships/customXml" Target="../ink/ink1538.xml"/><Relationship Id="rId131" Type="http://schemas.openxmlformats.org/officeDocument/2006/relationships/image" Target="../media/image1567.png"/><Relationship Id="rId327" Type="http://schemas.openxmlformats.org/officeDocument/2006/relationships/image" Target="../media/image1665.png"/><Relationship Id="rId369" Type="http://schemas.openxmlformats.org/officeDocument/2006/relationships/image" Target="../media/image1686.png"/><Relationship Id="rId173" Type="http://schemas.openxmlformats.org/officeDocument/2006/relationships/image" Target="../media/image1588.png"/><Relationship Id="rId229" Type="http://schemas.openxmlformats.org/officeDocument/2006/relationships/image" Target="../media/image1616.png"/><Relationship Id="rId380" Type="http://schemas.openxmlformats.org/officeDocument/2006/relationships/customXml" Target="../ink/ink1695.xml"/><Relationship Id="rId436" Type="http://schemas.openxmlformats.org/officeDocument/2006/relationships/customXml" Target="../ink/ink1723.xml"/><Relationship Id="rId240" Type="http://schemas.openxmlformats.org/officeDocument/2006/relationships/customXml" Target="../ink/ink1625.xml"/><Relationship Id="rId35" Type="http://schemas.openxmlformats.org/officeDocument/2006/relationships/image" Target="../media/image1519.png"/><Relationship Id="rId77" Type="http://schemas.openxmlformats.org/officeDocument/2006/relationships/image" Target="../media/image1540.png"/><Relationship Id="rId100" Type="http://schemas.openxmlformats.org/officeDocument/2006/relationships/customXml" Target="../ink/ink1555.xml"/><Relationship Id="rId282" Type="http://schemas.openxmlformats.org/officeDocument/2006/relationships/customXml" Target="../ink/ink1646.xml"/><Relationship Id="rId338" Type="http://schemas.openxmlformats.org/officeDocument/2006/relationships/customXml" Target="../ink/ink1674.xml"/><Relationship Id="rId8" Type="http://schemas.openxmlformats.org/officeDocument/2006/relationships/customXml" Target="../ink/ink1509.xml"/><Relationship Id="rId142" Type="http://schemas.openxmlformats.org/officeDocument/2006/relationships/customXml" Target="../ink/ink1576.xml"/><Relationship Id="rId184" Type="http://schemas.openxmlformats.org/officeDocument/2006/relationships/customXml" Target="../ink/ink1597.xml"/><Relationship Id="rId391" Type="http://schemas.openxmlformats.org/officeDocument/2006/relationships/image" Target="../media/image1697.png"/><Relationship Id="rId405" Type="http://schemas.openxmlformats.org/officeDocument/2006/relationships/image" Target="../media/image1704.png"/><Relationship Id="rId447" Type="http://schemas.openxmlformats.org/officeDocument/2006/relationships/image" Target="../media/image1725.png"/><Relationship Id="rId251" Type="http://schemas.openxmlformats.org/officeDocument/2006/relationships/image" Target="../media/image1627.png"/><Relationship Id="rId46" Type="http://schemas.openxmlformats.org/officeDocument/2006/relationships/customXml" Target="../ink/ink1528.xml"/><Relationship Id="rId293" Type="http://schemas.openxmlformats.org/officeDocument/2006/relationships/image" Target="../media/image1648.png"/><Relationship Id="rId307" Type="http://schemas.openxmlformats.org/officeDocument/2006/relationships/image" Target="../media/image1655.png"/><Relationship Id="rId349" Type="http://schemas.openxmlformats.org/officeDocument/2006/relationships/image" Target="../media/image1676.png"/><Relationship Id="rId88" Type="http://schemas.openxmlformats.org/officeDocument/2006/relationships/customXml" Target="../ink/ink1549.xml"/><Relationship Id="rId111" Type="http://schemas.openxmlformats.org/officeDocument/2006/relationships/image" Target="../media/image1557.png"/><Relationship Id="rId153" Type="http://schemas.openxmlformats.org/officeDocument/2006/relationships/image" Target="../media/image1578.png"/><Relationship Id="rId195" Type="http://schemas.openxmlformats.org/officeDocument/2006/relationships/image" Target="../media/image1599.png"/><Relationship Id="rId209" Type="http://schemas.openxmlformats.org/officeDocument/2006/relationships/image" Target="../media/image1606.png"/><Relationship Id="rId360" Type="http://schemas.openxmlformats.org/officeDocument/2006/relationships/customXml" Target="../ink/ink1685.xml"/><Relationship Id="rId416" Type="http://schemas.openxmlformats.org/officeDocument/2006/relationships/customXml" Target="../ink/ink1713.xml"/><Relationship Id="rId220" Type="http://schemas.openxmlformats.org/officeDocument/2006/relationships/customXml" Target="../ink/ink1615.xml"/><Relationship Id="rId458" Type="http://schemas.openxmlformats.org/officeDocument/2006/relationships/customXml" Target="../ink/ink1734.xml"/><Relationship Id="rId15" Type="http://schemas.openxmlformats.org/officeDocument/2006/relationships/image" Target="../media/image1509.png"/><Relationship Id="rId57" Type="http://schemas.openxmlformats.org/officeDocument/2006/relationships/image" Target="../media/image1530.png"/><Relationship Id="rId262" Type="http://schemas.openxmlformats.org/officeDocument/2006/relationships/customXml" Target="../ink/ink1636.xml"/><Relationship Id="rId318" Type="http://schemas.openxmlformats.org/officeDocument/2006/relationships/customXml" Target="../ink/ink1664.xml"/><Relationship Id="rId99" Type="http://schemas.openxmlformats.org/officeDocument/2006/relationships/image" Target="../media/image1551.png"/><Relationship Id="rId122" Type="http://schemas.openxmlformats.org/officeDocument/2006/relationships/customXml" Target="../ink/ink1566.xml"/><Relationship Id="rId164" Type="http://schemas.openxmlformats.org/officeDocument/2006/relationships/customXml" Target="../ink/ink1587.xml"/><Relationship Id="rId371" Type="http://schemas.openxmlformats.org/officeDocument/2006/relationships/image" Target="../media/image1687.png"/><Relationship Id="rId427" Type="http://schemas.openxmlformats.org/officeDocument/2006/relationships/image" Target="../media/image1715.png"/><Relationship Id="rId26" Type="http://schemas.openxmlformats.org/officeDocument/2006/relationships/customXml" Target="../ink/ink1518.xml"/><Relationship Id="rId231" Type="http://schemas.openxmlformats.org/officeDocument/2006/relationships/image" Target="../media/image1617.png"/><Relationship Id="rId273" Type="http://schemas.openxmlformats.org/officeDocument/2006/relationships/image" Target="../media/image1638.png"/><Relationship Id="rId329" Type="http://schemas.openxmlformats.org/officeDocument/2006/relationships/image" Target="../media/image1666.png"/><Relationship Id="rId68" Type="http://schemas.openxmlformats.org/officeDocument/2006/relationships/customXml" Target="../ink/ink1539.xml"/><Relationship Id="rId133" Type="http://schemas.openxmlformats.org/officeDocument/2006/relationships/image" Target="../media/image1568.png"/><Relationship Id="rId175" Type="http://schemas.openxmlformats.org/officeDocument/2006/relationships/image" Target="../media/image1589.png"/><Relationship Id="rId340" Type="http://schemas.openxmlformats.org/officeDocument/2006/relationships/customXml" Target="../ink/ink1675.xml"/><Relationship Id="rId200" Type="http://schemas.openxmlformats.org/officeDocument/2006/relationships/customXml" Target="../ink/ink1605.xml"/><Relationship Id="rId382" Type="http://schemas.openxmlformats.org/officeDocument/2006/relationships/customXml" Target="../ink/ink1696.xml"/><Relationship Id="rId438" Type="http://schemas.openxmlformats.org/officeDocument/2006/relationships/customXml" Target="../ink/ink1724.xml"/><Relationship Id="rId242" Type="http://schemas.openxmlformats.org/officeDocument/2006/relationships/customXml" Target="../ink/ink1626.xml"/><Relationship Id="rId284" Type="http://schemas.openxmlformats.org/officeDocument/2006/relationships/customXml" Target="../ink/ink1647.xml"/><Relationship Id="rId37" Type="http://schemas.openxmlformats.org/officeDocument/2006/relationships/image" Target="../media/image1520.png"/><Relationship Id="rId79" Type="http://schemas.openxmlformats.org/officeDocument/2006/relationships/image" Target="../media/image1541.png"/><Relationship Id="rId102" Type="http://schemas.openxmlformats.org/officeDocument/2006/relationships/customXml" Target="../ink/ink1556.xml"/><Relationship Id="rId144" Type="http://schemas.openxmlformats.org/officeDocument/2006/relationships/customXml" Target="../ink/ink1577.xml"/><Relationship Id="rId90" Type="http://schemas.openxmlformats.org/officeDocument/2006/relationships/customXml" Target="../ink/ink1550.xml"/><Relationship Id="rId186" Type="http://schemas.openxmlformats.org/officeDocument/2006/relationships/customXml" Target="../ink/ink1598.xml"/><Relationship Id="rId351" Type="http://schemas.openxmlformats.org/officeDocument/2006/relationships/image" Target="../media/image1677.png"/><Relationship Id="rId393" Type="http://schemas.openxmlformats.org/officeDocument/2006/relationships/image" Target="../media/image1698.png"/><Relationship Id="rId407" Type="http://schemas.openxmlformats.org/officeDocument/2006/relationships/image" Target="../media/image1705.png"/><Relationship Id="rId449" Type="http://schemas.openxmlformats.org/officeDocument/2006/relationships/image" Target="../media/image1726.png"/><Relationship Id="rId211" Type="http://schemas.openxmlformats.org/officeDocument/2006/relationships/image" Target="../media/image1607.png"/><Relationship Id="rId253" Type="http://schemas.openxmlformats.org/officeDocument/2006/relationships/image" Target="../media/image1628.png"/><Relationship Id="rId295" Type="http://schemas.openxmlformats.org/officeDocument/2006/relationships/image" Target="../media/image1649.png"/><Relationship Id="rId309" Type="http://schemas.openxmlformats.org/officeDocument/2006/relationships/image" Target="../media/image1656.png"/><Relationship Id="rId48" Type="http://schemas.openxmlformats.org/officeDocument/2006/relationships/customXml" Target="../ink/ink1529.xml"/><Relationship Id="rId113" Type="http://schemas.openxmlformats.org/officeDocument/2006/relationships/image" Target="../media/image1558.png"/><Relationship Id="rId320" Type="http://schemas.openxmlformats.org/officeDocument/2006/relationships/customXml" Target="../ink/ink1665.xml"/><Relationship Id="rId155" Type="http://schemas.openxmlformats.org/officeDocument/2006/relationships/image" Target="../media/image1579.png"/><Relationship Id="rId197" Type="http://schemas.openxmlformats.org/officeDocument/2006/relationships/image" Target="../media/image1600.png"/><Relationship Id="rId362" Type="http://schemas.openxmlformats.org/officeDocument/2006/relationships/customXml" Target="../ink/ink1686.xml"/><Relationship Id="rId418" Type="http://schemas.openxmlformats.org/officeDocument/2006/relationships/customXml" Target="../ink/ink1714.xml"/><Relationship Id="rId222" Type="http://schemas.openxmlformats.org/officeDocument/2006/relationships/customXml" Target="../ink/ink1616.xml"/><Relationship Id="rId264" Type="http://schemas.openxmlformats.org/officeDocument/2006/relationships/customXml" Target="../ink/ink1637.xml"/><Relationship Id="rId17" Type="http://schemas.openxmlformats.org/officeDocument/2006/relationships/image" Target="../media/image1510.png"/><Relationship Id="rId59" Type="http://schemas.openxmlformats.org/officeDocument/2006/relationships/image" Target="../media/image1531.png"/><Relationship Id="rId124" Type="http://schemas.openxmlformats.org/officeDocument/2006/relationships/customXml" Target="../ink/ink1567.xml"/><Relationship Id="rId70" Type="http://schemas.openxmlformats.org/officeDocument/2006/relationships/customXml" Target="../ink/ink1540.xml"/><Relationship Id="rId166" Type="http://schemas.openxmlformats.org/officeDocument/2006/relationships/customXml" Target="../ink/ink1588.xml"/><Relationship Id="rId331" Type="http://schemas.openxmlformats.org/officeDocument/2006/relationships/image" Target="../media/image1667.png"/><Relationship Id="rId373" Type="http://schemas.openxmlformats.org/officeDocument/2006/relationships/image" Target="../media/image1688.png"/><Relationship Id="rId429" Type="http://schemas.openxmlformats.org/officeDocument/2006/relationships/image" Target="../media/image17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18.png"/><Relationship Id="rId440" Type="http://schemas.openxmlformats.org/officeDocument/2006/relationships/customXml" Target="../ink/ink1725.xml"/><Relationship Id="rId28" Type="http://schemas.openxmlformats.org/officeDocument/2006/relationships/customXml" Target="../ink/ink1519.xml"/><Relationship Id="rId275" Type="http://schemas.openxmlformats.org/officeDocument/2006/relationships/image" Target="../media/image1639.png"/><Relationship Id="rId300" Type="http://schemas.openxmlformats.org/officeDocument/2006/relationships/customXml" Target="../ink/ink1655.xml"/><Relationship Id="rId81" Type="http://schemas.openxmlformats.org/officeDocument/2006/relationships/image" Target="../media/image1542.png"/><Relationship Id="rId135" Type="http://schemas.openxmlformats.org/officeDocument/2006/relationships/image" Target="../media/image1569.png"/><Relationship Id="rId177" Type="http://schemas.openxmlformats.org/officeDocument/2006/relationships/image" Target="../media/image1590.png"/><Relationship Id="rId342" Type="http://schemas.openxmlformats.org/officeDocument/2006/relationships/customXml" Target="../ink/ink1676.xml"/><Relationship Id="rId384" Type="http://schemas.openxmlformats.org/officeDocument/2006/relationships/customXml" Target="../ink/ink1697.xml"/><Relationship Id="rId202" Type="http://schemas.openxmlformats.org/officeDocument/2006/relationships/customXml" Target="../ink/ink1606.xml"/><Relationship Id="rId244" Type="http://schemas.openxmlformats.org/officeDocument/2006/relationships/customXml" Target="../ink/ink1627.xml"/><Relationship Id="rId39" Type="http://schemas.openxmlformats.org/officeDocument/2006/relationships/image" Target="../media/image1521.png"/><Relationship Id="rId286" Type="http://schemas.openxmlformats.org/officeDocument/2006/relationships/customXml" Target="../ink/ink1648.xml"/><Relationship Id="rId451" Type="http://schemas.openxmlformats.org/officeDocument/2006/relationships/image" Target="../media/image1727.png"/><Relationship Id="rId50" Type="http://schemas.openxmlformats.org/officeDocument/2006/relationships/customXml" Target="../ink/ink1530.xml"/><Relationship Id="rId104" Type="http://schemas.openxmlformats.org/officeDocument/2006/relationships/customXml" Target="../ink/ink1557.xml"/><Relationship Id="rId146" Type="http://schemas.openxmlformats.org/officeDocument/2006/relationships/customXml" Target="../ink/ink1578.xml"/><Relationship Id="rId188" Type="http://schemas.openxmlformats.org/officeDocument/2006/relationships/customXml" Target="../ink/ink1599.xml"/><Relationship Id="rId311" Type="http://schemas.openxmlformats.org/officeDocument/2006/relationships/image" Target="../media/image1657.png"/><Relationship Id="rId353" Type="http://schemas.openxmlformats.org/officeDocument/2006/relationships/image" Target="../media/image1678.png"/><Relationship Id="rId395" Type="http://schemas.openxmlformats.org/officeDocument/2006/relationships/image" Target="../media/image1699.png"/><Relationship Id="rId409" Type="http://schemas.openxmlformats.org/officeDocument/2006/relationships/image" Target="../media/image1706.png"/><Relationship Id="rId92" Type="http://schemas.openxmlformats.org/officeDocument/2006/relationships/customXml" Target="../ink/ink1551.xml"/><Relationship Id="rId213" Type="http://schemas.openxmlformats.org/officeDocument/2006/relationships/image" Target="../media/image1608.png"/><Relationship Id="rId420" Type="http://schemas.openxmlformats.org/officeDocument/2006/relationships/customXml" Target="../ink/ink171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9.png"/><Relationship Id="rId21" Type="http://schemas.openxmlformats.org/officeDocument/2006/relationships/image" Target="../media/image1741.png"/><Relationship Id="rId42" Type="http://schemas.openxmlformats.org/officeDocument/2006/relationships/customXml" Target="../ink/ink1755.xml"/><Relationship Id="rId63" Type="http://schemas.openxmlformats.org/officeDocument/2006/relationships/image" Target="../media/image1762.png"/><Relationship Id="rId84" Type="http://schemas.openxmlformats.org/officeDocument/2006/relationships/customXml" Target="../ink/ink1776.xml"/><Relationship Id="rId138" Type="http://schemas.openxmlformats.org/officeDocument/2006/relationships/customXml" Target="../ink/ink1803.xml"/><Relationship Id="rId159" Type="http://schemas.openxmlformats.org/officeDocument/2006/relationships/image" Target="../media/image1810.png"/><Relationship Id="rId170" Type="http://schemas.openxmlformats.org/officeDocument/2006/relationships/customXml" Target="../ink/ink1819.xml"/><Relationship Id="rId107" Type="http://schemas.openxmlformats.org/officeDocument/2006/relationships/image" Target="../media/image1784.png"/><Relationship Id="rId11" Type="http://schemas.openxmlformats.org/officeDocument/2006/relationships/image" Target="../media/image1736.png"/><Relationship Id="rId32" Type="http://schemas.openxmlformats.org/officeDocument/2006/relationships/customXml" Target="../ink/ink1750.xml"/><Relationship Id="rId53" Type="http://schemas.openxmlformats.org/officeDocument/2006/relationships/image" Target="../media/image1757.png"/><Relationship Id="rId74" Type="http://schemas.openxmlformats.org/officeDocument/2006/relationships/customXml" Target="../ink/ink1771.xml"/><Relationship Id="rId128" Type="http://schemas.openxmlformats.org/officeDocument/2006/relationships/customXml" Target="../ink/ink1798.xml"/><Relationship Id="rId149" Type="http://schemas.openxmlformats.org/officeDocument/2006/relationships/image" Target="../media/image1805.png"/><Relationship Id="rId5" Type="http://schemas.openxmlformats.org/officeDocument/2006/relationships/image" Target="../media/image1733.png"/><Relationship Id="rId95" Type="http://schemas.openxmlformats.org/officeDocument/2006/relationships/image" Target="../media/image1778.png"/><Relationship Id="rId160" Type="http://schemas.openxmlformats.org/officeDocument/2006/relationships/customXml" Target="../ink/ink1814.xml"/><Relationship Id="rId181" Type="http://schemas.openxmlformats.org/officeDocument/2006/relationships/image" Target="../media/image1821.png"/><Relationship Id="rId22" Type="http://schemas.openxmlformats.org/officeDocument/2006/relationships/customXml" Target="../ink/ink1745.xml"/><Relationship Id="rId43" Type="http://schemas.openxmlformats.org/officeDocument/2006/relationships/image" Target="../media/image1752.png"/><Relationship Id="rId64" Type="http://schemas.openxmlformats.org/officeDocument/2006/relationships/customXml" Target="../ink/ink1766.xml"/><Relationship Id="rId118" Type="http://schemas.openxmlformats.org/officeDocument/2006/relationships/customXml" Target="../ink/ink1793.xml"/><Relationship Id="rId139" Type="http://schemas.openxmlformats.org/officeDocument/2006/relationships/image" Target="../media/image1800.png"/><Relationship Id="rId85" Type="http://schemas.openxmlformats.org/officeDocument/2006/relationships/image" Target="../media/image1773.png"/><Relationship Id="rId150" Type="http://schemas.openxmlformats.org/officeDocument/2006/relationships/customXml" Target="../ink/ink1809.xml"/><Relationship Id="rId171" Type="http://schemas.openxmlformats.org/officeDocument/2006/relationships/image" Target="../media/image1816.png"/><Relationship Id="rId12" Type="http://schemas.openxmlformats.org/officeDocument/2006/relationships/customXml" Target="../ink/ink1740.xml"/><Relationship Id="rId33" Type="http://schemas.openxmlformats.org/officeDocument/2006/relationships/image" Target="../media/image1747.png"/><Relationship Id="rId108" Type="http://schemas.openxmlformats.org/officeDocument/2006/relationships/customXml" Target="../ink/ink1788.xml"/><Relationship Id="rId129" Type="http://schemas.openxmlformats.org/officeDocument/2006/relationships/image" Target="../media/image1795.png"/><Relationship Id="rId54" Type="http://schemas.openxmlformats.org/officeDocument/2006/relationships/customXml" Target="../ink/ink1761.xml"/><Relationship Id="rId75" Type="http://schemas.openxmlformats.org/officeDocument/2006/relationships/image" Target="../media/image1768.png"/><Relationship Id="rId96" Type="http://schemas.openxmlformats.org/officeDocument/2006/relationships/customXml" Target="../ink/ink1782.xml"/><Relationship Id="rId140" Type="http://schemas.openxmlformats.org/officeDocument/2006/relationships/customXml" Target="../ink/ink1804.xml"/><Relationship Id="rId161" Type="http://schemas.openxmlformats.org/officeDocument/2006/relationships/image" Target="../media/image1811.png"/><Relationship Id="rId182" Type="http://schemas.openxmlformats.org/officeDocument/2006/relationships/customXml" Target="../ink/ink1825.xml"/><Relationship Id="rId6" Type="http://schemas.openxmlformats.org/officeDocument/2006/relationships/customXml" Target="../ink/ink1737.xml"/><Relationship Id="rId23" Type="http://schemas.openxmlformats.org/officeDocument/2006/relationships/image" Target="../media/image1742.png"/><Relationship Id="rId119" Type="http://schemas.openxmlformats.org/officeDocument/2006/relationships/image" Target="../media/image1790.png"/><Relationship Id="rId44" Type="http://schemas.openxmlformats.org/officeDocument/2006/relationships/customXml" Target="../ink/ink1756.xml"/><Relationship Id="rId60" Type="http://schemas.openxmlformats.org/officeDocument/2006/relationships/customXml" Target="../ink/ink1764.xml"/><Relationship Id="rId65" Type="http://schemas.openxmlformats.org/officeDocument/2006/relationships/image" Target="../media/image1763.png"/><Relationship Id="rId81" Type="http://schemas.openxmlformats.org/officeDocument/2006/relationships/image" Target="../media/image1771.png"/><Relationship Id="rId86" Type="http://schemas.openxmlformats.org/officeDocument/2006/relationships/customXml" Target="../ink/ink1777.xml"/><Relationship Id="rId130" Type="http://schemas.openxmlformats.org/officeDocument/2006/relationships/customXml" Target="../ink/ink1799.xml"/><Relationship Id="rId135" Type="http://schemas.openxmlformats.org/officeDocument/2006/relationships/image" Target="../media/image1798.png"/><Relationship Id="rId151" Type="http://schemas.openxmlformats.org/officeDocument/2006/relationships/image" Target="../media/image1806.png"/><Relationship Id="rId156" Type="http://schemas.openxmlformats.org/officeDocument/2006/relationships/customXml" Target="../ink/ink1812.xml"/><Relationship Id="rId177" Type="http://schemas.openxmlformats.org/officeDocument/2006/relationships/image" Target="../media/image1819.png"/><Relationship Id="rId172" Type="http://schemas.openxmlformats.org/officeDocument/2006/relationships/customXml" Target="../ink/ink1820.xml"/><Relationship Id="rId13" Type="http://schemas.openxmlformats.org/officeDocument/2006/relationships/image" Target="../media/image1737.png"/><Relationship Id="rId18" Type="http://schemas.openxmlformats.org/officeDocument/2006/relationships/customXml" Target="../ink/ink1743.xml"/><Relationship Id="rId39" Type="http://schemas.openxmlformats.org/officeDocument/2006/relationships/image" Target="../media/image1750.png"/><Relationship Id="rId109" Type="http://schemas.openxmlformats.org/officeDocument/2006/relationships/image" Target="../media/image1785.png"/><Relationship Id="rId34" Type="http://schemas.openxmlformats.org/officeDocument/2006/relationships/customXml" Target="../ink/ink1751.xml"/><Relationship Id="rId50" Type="http://schemas.openxmlformats.org/officeDocument/2006/relationships/customXml" Target="../ink/ink1759.xml"/><Relationship Id="rId55" Type="http://schemas.openxmlformats.org/officeDocument/2006/relationships/image" Target="../media/image1758.png"/><Relationship Id="rId76" Type="http://schemas.openxmlformats.org/officeDocument/2006/relationships/customXml" Target="../ink/ink1772.xml"/><Relationship Id="rId97" Type="http://schemas.openxmlformats.org/officeDocument/2006/relationships/image" Target="../media/image1779.png"/><Relationship Id="rId104" Type="http://schemas.openxmlformats.org/officeDocument/2006/relationships/customXml" Target="../ink/ink1786.xml"/><Relationship Id="rId120" Type="http://schemas.openxmlformats.org/officeDocument/2006/relationships/customXml" Target="../ink/ink1794.xml"/><Relationship Id="rId125" Type="http://schemas.openxmlformats.org/officeDocument/2006/relationships/image" Target="../media/image1793.png"/><Relationship Id="rId141" Type="http://schemas.openxmlformats.org/officeDocument/2006/relationships/image" Target="../media/image1801.png"/><Relationship Id="rId146" Type="http://schemas.openxmlformats.org/officeDocument/2006/relationships/customXml" Target="../ink/ink1807.xml"/><Relationship Id="rId167" Type="http://schemas.openxmlformats.org/officeDocument/2006/relationships/image" Target="../media/image1814.png"/><Relationship Id="rId7" Type="http://schemas.openxmlformats.org/officeDocument/2006/relationships/image" Target="../media/image1734.png"/><Relationship Id="rId71" Type="http://schemas.openxmlformats.org/officeDocument/2006/relationships/image" Target="../media/image1766.png"/><Relationship Id="rId92" Type="http://schemas.openxmlformats.org/officeDocument/2006/relationships/customXml" Target="../ink/ink1780.xml"/><Relationship Id="rId162" Type="http://schemas.openxmlformats.org/officeDocument/2006/relationships/customXml" Target="../ink/ink1815.xml"/><Relationship Id="rId183" Type="http://schemas.openxmlformats.org/officeDocument/2006/relationships/image" Target="../media/image1822.png"/><Relationship Id="rId2" Type="http://schemas.openxmlformats.org/officeDocument/2006/relationships/customXml" Target="../ink/ink1735.xml"/><Relationship Id="rId29" Type="http://schemas.openxmlformats.org/officeDocument/2006/relationships/image" Target="../media/image1745.png"/><Relationship Id="rId24" Type="http://schemas.openxmlformats.org/officeDocument/2006/relationships/customXml" Target="../ink/ink1746.xml"/><Relationship Id="rId40" Type="http://schemas.openxmlformats.org/officeDocument/2006/relationships/customXml" Target="../ink/ink1754.xml"/><Relationship Id="rId45" Type="http://schemas.openxmlformats.org/officeDocument/2006/relationships/image" Target="../media/image1753.png"/><Relationship Id="rId66" Type="http://schemas.openxmlformats.org/officeDocument/2006/relationships/customXml" Target="../ink/ink1767.xml"/><Relationship Id="rId87" Type="http://schemas.openxmlformats.org/officeDocument/2006/relationships/image" Target="../media/image1774.png"/><Relationship Id="rId110" Type="http://schemas.openxmlformats.org/officeDocument/2006/relationships/customXml" Target="../ink/ink1789.xml"/><Relationship Id="rId115" Type="http://schemas.openxmlformats.org/officeDocument/2006/relationships/image" Target="../media/image1788.png"/><Relationship Id="rId131" Type="http://schemas.openxmlformats.org/officeDocument/2006/relationships/image" Target="../media/image1796.png"/><Relationship Id="rId136" Type="http://schemas.openxmlformats.org/officeDocument/2006/relationships/customXml" Target="../ink/ink1802.xml"/><Relationship Id="rId157" Type="http://schemas.openxmlformats.org/officeDocument/2006/relationships/image" Target="../media/image1809.png"/><Relationship Id="rId178" Type="http://schemas.openxmlformats.org/officeDocument/2006/relationships/customXml" Target="../ink/ink1823.xml"/><Relationship Id="rId61" Type="http://schemas.openxmlformats.org/officeDocument/2006/relationships/image" Target="../media/image1761.png"/><Relationship Id="rId82" Type="http://schemas.openxmlformats.org/officeDocument/2006/relationships/customXml" Target="../ink/ink1775.xml"/><Relationship Id="rId152" Type="http://schemas.openxmlformats.org/officeDocument/2006/relationships/customXml" Target="../ink/ink1810.xml"/><Relationship Id="rId173" Type="http://schemas.openxmlformats.org/officeDocument/2006/relationships/image" Target="../media/image1817.png"/><Relationship Id="rId19" Type="http://schemas.openxmlformats.org/officeDocument/2006/relationships/image" Target="../media/image1740.png"/><Relationship Id="rId14" Type="http://schemas.openxmlformats.org/officeDocument/2006/relationships/customXml" Target="../ink/ink1741.xml"/><Relationship Id="rId30" Type="http://schemas.openxmlformats.org/officeDocument/2006/relationships/customXml" Target="../ink/ink1749.xml"/><Relationship Id="rId35" Type="http://schemas.openxmlformats.org/officeDocument/2006/relationships/image" Target="../media/image1748.png"/><Relationship Id="rId56" Type="http://schemas.openxmlformats.org/officeDocument/2006/relationships/customXml" Target="../ink/ink1762.xml"/><Relationship Id="rId77" Type="http://schemas.openxmlformats.org/officeDocument/2006/relationships/image" Target="../media/image1769.png"/><Relationship Id="rId100" Type="http://schemas.openxmlformats.org/officeDocument/2006/relationships/customXml" Target="../ink/ink1784.xml"/><Relationship Id="rId105" Type="http://schemas.openxmlformats.org/officeDocument/2006/relationships/image" Target="../media/image1783.png"/><Relationship Id="rId126" Type="http://schemas.openxmlformats.org/officeDocument/2006/relationships/customXml" Target="../ink/ink1797.xml"/><Relationship Id="rId147" Type="http://schemas.openxmlformats.org/officeDocument/2006/relationships/image" Target="../media/image1804.png"/><Relationship Id="rId168" Type="http://schemas.openxmlformats.org/officeDocument/2006/relationships/customXml" Target="../ink/ink1818.xml"/><Relationship Id="rId8" Type="http://schemas.openxmlformats.org/officeDocument/2006/relationships/customXml" Target="../ink/ink1738.xml"/><Relationship Id="rId51" Type="http://schemas.openxmlformats.org/officeDocument/2006/relationships/image" Target="../media/image1756.png"/><Relationship Id="rId72" Type="http://schemas.openxmlformats.org/officeDocument/2006/relationships/customXml" Target="../ink/ink1770.xml"/><Relationship Id="rId93" Type="http://schemas.openxmlformats.org/officeDocument/2006/relationships/image" Target="../media/image1777.png"/><Relationship Id="rId98" Type="http://schemas.openxmlformats.org/officeDocument/2006/relationships/customXml" Target="../ink/ink1783.xml"/><Relationship Id="rId121" Type="http://schemas.openxmlformats.org/officeDocument/2006/relationships/image" Target="../media/image1791.png"/><Relationship Id="rId142" Type="http://schemas.openxmlformats.org/officeDocument/2006/relationships/customXml" Target="../ink/ink1805.xml"/><Relationship Id="rId163" Type="http://schemas.openxmlformats.org/officeDocument/2006/relationships/image" Target="../media/image1812.png"/><Relationship Id="rId3" Type="http://schemas.openxmlformats.org/officeDocument/2006/relationships/image" Target="../media/image1732.png"/><Relationship Id="rId25" Type="http://schemas.openxmlformats.org/officeDocument/2006/relationships/image" Target="../media/image1743.png"/><Relationship Id="rId46" Type="http://schemas.openxmlformats.org/officeDocument/2006/relationships/customXml" Target="../ink/ink1757.xml"/><Relationship Id="rId67" Type="http://schemas.openxmlformats.org/officeDocument/2006/relationships/image" Target="../media/image1764.png"/><Relationship Id="rId116" Type="http://schemas.openxmlformats.org/officeDocument/2006/relationships/customXml" Target="../ink/ink1792.xml"/><Relationship Id="rId137" Type="http://schemas.openxmlformats.org/officeDocument/2006/relationships/image" Target="../media/image1799.png"/><Relationship Id="rId158" Type="http://schemas.openxmlformats.org/officeDocument/2006/relationships/customXml" Target="../ink/ink1813.xml"/><Relationship Id="rId20" Type="http://schemas.openxmlformats.org/officeDocument/2006/relationships/customXml" Target="../ink/ink1744.xml"/><Relationship Id="rId41" Type="http://schemas.openxmlformats.org/officeDocument/2006/relationships/image" Target="../media/image1751.png"/><Relationship Id="rId62" Type="http://schemas.openxmlformats.org/officeDocument/2006/relationships/customXml" Target="../ink/ink1765.xml"/><Relationship Id="rId83" Type="http://schemas.openxmlformats.org/officeDocument/2006/relationships/image" Target="../media/image1772.png"/><Relationship Id="rId88" Type="http://schemas.openxmlformats.org/officeDocument/2006/relationships/customXml" Target="../ink/ink1778.xml"/><Relationship Id="rId111" Type="http://schemas.openxmlformats.org/officeDocument/2006/relationships/image" Target="../media/image1786.png"/><Relationship Id="rId132" Type="http://schemas.openxmlformats.org/officeDocument/2006/relationships/customXml" Target="../ink/ink1800.xml"/><Relationship Id="rId153" Type="http://schemas.openxmlformats.org/officeDocument/2006/relationships/image" Target="../media/image1807.png"/><Relationship Id="rId174" Type="http://schemas.openxmlformats.org/officeDocument/2006/relationships/customXml" Target="../ink/ink1821.xml"/><Relationship Id="rId179" Type="http://schemas.openxmlformats.org/officeDocument/2006/relationships/image" Target="../media/image1820.png"/><Relationship Id="rId15" Type="http://schemas.openxmlformats.org/officeDocument/2006/relationships/image" Target="../media/image1738.png"/><Relationship Id="rId36" Type="http://schemas.openxmlformats.org/officeDocument/2006/relationships/customXml" Target="../ink/ink1752.xml"/><Relationship Id="rId57" Type="http://schemas.openxmlformats.org/officeDocument/2006/relationships/image" Target="../media/image1759.png"/><Relationship Id="rId106" Type="http://schemas.openxmlformats.org/officeDocument/2006/relationships/customXml" Target="../ink/ink1787.xml"/><Relationship Id="rId127" Type="http://schemas.openxmlformats.org/officeDocument/2006/relationships/image" Target="../media/image1794.png"/><Relationship Id="rId10" Type="http://schemas.openxmlformats.org/officeDocument/2006/relationships/customXml" Target="../ink/ink1739.xml"/><Relationship Id="rId31" Type="http://schemas.openxmlformats.org/officeDocument/2006/relationships/image" Target="../media/image1746.png"/><Relationship Id="rId52" Type="http://schemas.openxmlformats.org/officeDocument/2006/relationships/customXml" Target="../ink/ink1760.xml"/><Relationship Id="rId73" Type="http://schemas.openxmlformats.org/officeDocument/2006/relationships/image" Target="../media/image1767.png"/><Relationship Id="rId78" Type="http://schemas.openxmlformats.org/officeDocument/2006/relationships/customXml" Target="../ink/ink1773.xml"/><Relationship Id="rId94" Type="http://schemas.openxmlformats.org/officeDocument/2006/relationships/customXml" Target="../ink/ink1781.xml"/><Relationship Id="rId99" Type="http://schemas.openxmlformats.org/officeDocument/2006/relationships/image" Target="../media/image1780.png"/><Relationship Id="rId101" Type="http://schemas.openxmlformats.org/officeDocument/2006/relationships/image" Target="../media/image1781.png"/><Relationship Id="rId122" Type="http://schemas.openxmlformats.org/officeDocument/2006/relationships/customXml" Target="../ink/ink1795.xml"/><Relationship Id="rId143" Type="http://schemas.openxmlformats.org/officeDocument/2006/relationships/image" Target="../media/image1802.png"/><Relationship Id="rId148" Type="http://schemas.openxmlformats.org/officeDocument/2006/relationships/customXml" Target="../ink/ink1808.xml"/><Relationship Id="rId164" Type="http://schemas.openxmlformats.org/officeDocument/2006/relationships/customXml" Target="../ink/ink1816.xml"/><Relationship Id="rId169" Type="http://schemas.openxmlformats.org/officeDocument/2006/relationships/image" Target="../media/image1815.png"/><Relationship Id="rId4" Type="http://schemas.openxmlformats.org/officeDocument/2006/relationships/customXml" Target="../ink/ink1736.xml"/><Relationship Id="rId9" Type="http://schemas.openxmlformats.org/officeDocument/2006/relationships/image" Target="../media/image1735.png"/><Relationship Id="rId180" Type="http://schemas.openxmlformats.org/officeDocument/2006/relationships/customXml" Target="../ink/ink1824.xml"/><Relationship Id="rId26" Type="http://schemas.openxmlformats.org/officeDocument/2006/relationships/customXml" Target="../ink/ink1747.xml"/><Relationship Id="rId47" Type="http://schemas.openxmlformats.org/officeDocument/2006/relationships/image" Target="../media/image1754.png"/><Relationship Id="rId68" Type="http://schemas.openxmlformats.org/officeDocument/2006/relationships/customXml" Target="../ink/ink1768.xml"/><Relationship Id="rId89" Type="http://schemas.openxmlformats.org/officeDocument/2006/relationships/image" Target="../media/image1775.png"/><Relationship Id="rId112" Type="http://schemas.openxmlformats.org/officeDocument/2006/relationships/customXml" Target="../ink/ink1790.xml"/><Relationship Id="rId133" Type="http://schemas.openxmlformats.org/officeDocument/2006/relationships/image" Target="../media/image1797.png"/><Relationship Id="rId154" Type="http://schemas.openxmlformats.org/officeDocument/2006/relationships/customXml" Target="../ink/ink1811.xml"/><Relationship Id="rId175" Type="http://schemas.openxmlformats.org/officeDocument/2006/relationships/image" Target="../media/image1818.png"/><Relationship Id="rId16" Type="http://schemas.openxmlformats.org/officeDocument/2006/relationships/customXml" Target="../ink/ink1742.xml"/><Relationship Id="rId37" Type="http://schemas.openxmlformats.org/officeDocument/2006/relationships/image" Target="../media/image1749.png"/><Relationship Id="rId58" Type="http://schemas.openxmlformats.org/officeDocument/2006/relationships/customXml" Target="../ink/ink1763.xml"/><Relationship Id="rId79" Type="http://schemas.openxmlformats.org/officeDocument/2006/relationships/image" Target="../media/image1770.png"/><Relationship Id="rId102" Type="http://schemas.openxmlformats.org/officeDocument/2006/relationships/customXml" Target="../ink/ink1785.xml"/><Relationship Id="rId123" Type="http://schemas.openxmlformats.org/officeDocument/2006/relationships/image" Target="../media/image1792.png"/><Relationship Id="rId144" Type="http://schemas.openxmlformats.org/officeDocument/2006/relationships/customXml" Target="../ink/ink1806.xml"/><Relationship Id="rId90" Type="http://schemas.openxmlformats.org/officeDocument/2006/relationships/customXml" Target="../ink/ink1779.xml"/><Relationship Id="rId165" Type="http://schemas.openxmlformats.org/officeDocument/2006/relationships/image" Target="../media/image1813.png"/><Relationship Id="rId27" Type="http://schemas.openxmlformats.org/officeDocument/2006/relationships/image" Target="../media/image1744.png"/><Relationship Id="rId48" Type="http://schemas.openxmlformats.org/officeDocument/2006/relationships/customXml" Target="../ink/ink1758.xml"/><Relationship Id="rId69" Type="http://schemas.openxmlformats.org/officeDocument/2006/relationships/image" Target="../media/image1765.png"/><Relationship Id="rId113" Type="http://schemas.openxmlformats.org/officeDocument/2006/relationships/image" Target="../media/image1787.png"/><Relationship Id="rId134" Type="http://schemas.openxmlformats.org/officeDocument/2006/relationships/customXml" Target="../ink/ink1801.xml"/><Relationship Id="rId80" Type="http://schemas.openxmlformats.org/officeDocument/2006/relationships/customXml" Target="../ink/ink1774.xml"/><Relationship Id="rId155" Type="http://schemas.openxmlformats.org/officeDocument/2006/relationships/image" Target="../media/image1808.png"/><Relationship Id="rId176" Type="http://schemas.openxmlformats.org/officeDocument/2006/relationships/customXml" Target="../ink/ink1822.xml"/><Relationship Id="rId17" Type="http://schemas.openxmlformats.org/officeDocument/2006/relationships/image" Target="../media/image1739.png"/><Relationship Id="rId38" Type="http://schemas.openxmlformats.org/officeDocument/2006/relationships/customXml" Target="../ink/ink1753.xml"/><Relationship Id="rId59" Type="http://schemas.openxmlformats.org/officeDocument/2006/relationships/image" Target="../media/image1760.png"/><Relationship Id="rId103" Type="http://schemas.openxmlformats.org/officeDocument/2006/relationships/image" Target="../media/image1782.png"/><Relationship Id="rId124" Type="http://schemas.openxmlformats.org/officeDocument/2006/relationships/customXml" Target="../ink/ink1796.xml"/><Relationship Id="rId70" Type="http://schemas.openxmlformats.org/officeDocument/2006/relationships/customXml" Target="../ink/ink1769.xml"/><Relationship Id="rId91" Type="http://schemas.openxmlformats.org/officeDocument/2006/relationships/image" Target="../media/image1776.png"/><Relationship Id="rId145" Type="http://schemas.openxmlformats.org/officeDocument/2006/relationships/image" Target="../media/image1803.png"/><Relationship Id="rId166" Type="http://schemas.openxmlformats.org/officeDocument/2006/relationships/customXml" Target="../ink/ink1817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748.xml"/><Relationship Id="rId49" Type="http://schemas.openxmlformats.org/officeDocument/2006/relationships/image" Target="../media/image1755.png"/><Relationship Id="rId114" Type="http://schemas.openxmlformats.org/officeDocument/2006/relationships/customXml" Target="../ink/ink179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0.png"/><Relationship Id="rId21" Type="http://schemas.openxmlformats.org/officeDocument/2006/relationships/image" Target="../media/image1832.png"/><Relationship Id="rId42" Type="http://schemas.openxmlformats.org/officeDocument/2006/relationships/customXml" Target="../ink/ink1846.xml"/><Relationship Id="rId63" Type="http://schemas.openxmlformats.org/officeDocument/2006/relationships/image" Target="../media/image1853.png"/><Relationship Id="rId84" Type="http://schemas.openxmlformats.org/officeDocument/2006/relationships/customXml" Target="../ink/ink1867.xml"/><Relationship Id="rId138" Type="http://schemas.openxmlformats.org/officeDocument/2006/relationships/customXml" Target="../ink/ink1894.xml"/><Relationship Id="rId159" Type="http://schemas.openxmlformats.org/officeDocument/2006/relationships/image" Target="../media/image1901.png"/><Relationship Id="rId170" Type="http://schemas.openxmlformats.org/officeDocument/2006/relationships/customXml" Target="../ink/ink1910.xml"/><Relationship Id="rId191" Type="http://schemas.openxmlformats.org/officeDocument/2006/relationships/image" Target="../media/image1917.png"/><Relationship Id="rId205" Type="http://schemas.openxmlformats.org/officeDocument/2006/relationships/image" Target="../media/image1924.png"/><Relationship Id="rId226" Type="http://schemas.openxmlformats.org/officeDocument/2006/relationships/customXml" Target="../ink/ink1938.xml"/><Relationship Id="rId107" Type="http://schemas.openxmlformats.org/officeDocument/2006/relationships/image" Target="../media/image1875.png"/><Relationship Id="rId11" Type="http://schemas.openxmlformats.org/officeDocument/2006/relationships/image" Target="../media/image1827.png"/><Relationship Id="rId32" Type="http://schemas.openxmlformats.org/officeDocument/2006/relationships/customXml" Target="../ink/ink1841.xml"/><Relationship Id="rId53" Type="http://schemas.openxmlformats.org/officeDocument/2006/relationships/image" Target="../media/image1848.png"/><Relationship Id="rId74" Type="http://schemas.openxmlformats.org/officeDocument/2006/relationships/customXml" Target="../ink/ink1862.xml"/><Relationship Id="rId128" Type="http://schemas.openxmlformats.org/officeDocument/2006/relationships/customXml" Target="../ink/ink1889.xml"/><Relationship Id="rId149" Type="http://schemas.openxmlformats.org/officeDocument/2006/relationships/image" Target="../media/image1896.png"/><Relationship Id="rId5" Type="http://schemas.openxmlformats.org/officeDocument/2006/relationships/image" Target="../media/image1824.png"/><Relationship Id="rId95" Type="http://schemas.openxmlformats.org/officeDocument/2006/relationships/image" Target="../media/image1869.png"/><Relationship Id="rId160" Type="http://schemas.openxmlformats.org/officeDocument/2006/relationships/customXml" Target="../ink/ink1905.xml"/><Relationship Id="rId181" Type="http://schemas.openxmlformats.org/officeDocument/2006/relationships/image" Target="../media/image1912.png"/><Relationship Id="rId216" Type="http://schemas.openxmlformats.org/officeDocument/2006/relationships/customXml" Target="../ink/ink1933.xml"/><Relationship Id="rId237" Type="http://schemas.openxmlformats.org/officeDocument/2006/relationships/image" Target="../media/image1940.png"/><Relationship Id="rId22" Type="http://schemas.openxmlformats.org/officeDocument/2006/relationships/customXml" Target="../ink/ink1836.xml"/><Relationship Id="rId43" Type="http://schemas.openxmlformats.org/officeDocument/2006/relationships/image" Target="../media/image1843.png"/><Relationship Id="rId64" Type="http://schemas.openxmlformats.org/officeDocument/2006/relationships/customXml" Target="../ink/ink1857.xml"/><Relationship Id="rId118" Type="http://schemas.openxmlformats.org/officeDocument/2006/relationships/customXml" Target="../ink/ink1884.xml"/><Relationship Id="rId139" Type="http://schemas.openxmlformats.org/officeDocument/2006/relationships/image" Target="../media/image1891.png"/><Relationship Id="rId85" Type="http://schemas.openxmlformats.org/officeDocument/2006/relationships/image" Target="../media/image1864.png"/><Relationship Id="rId150" Type="http://schemas.openxmlformats.org/officeDocument/2006/relationships/customXml" Target="../ink/ink1900.xml"/><Relationship Id="rId171" Type="http://schemas.openxmlformats.org/officeDocument/2006/relationships/image" Target="../media/image1907.png"/><Relationship Id="rId192" Type="http://schemas.openxmlformats.org/officeDocument/2006/relationships/customXml" Target="../ink/ink1921.xml"/><Relationship Id="rId206" Type="http://schemas.openxmlformats.org/officeDocument/2006/relationships/customXml" Target="../ink/ink1928.xml"/><Relationship Id="rId227" Type="http://schemas.openxmlformats.org/officeDocument/2006/relationships/image" Target="../media/image1935.png"/><Relationship Id="rId12" Type="http://schemas.openxmlformats.org/officeDocument/2006/relationships/customXml" Target="../ink/ink1831.xml"/><Relationship Id="rId33" Type="http://schemas.openxmlformats.org/officeDocument/2006/relationships/image" Target="../media/image1838.png"/><Relationship Id="rId108" Type="http://schemas.openxmlformats.org/officeDocument/2006/relationships/customXml" Target="../ink/ink1879.xml"/><Relationship Id="rId129" Type="http://schemas.openxmlformats.org/officeDocument/2006/relationships/image" Target="../media/image1886.png"/><Relationship Id="rId54" Type="http://schemas.openxmlformats.org/officeDocument/2006/relationships/customXml" Target="../ink/ink1852.xml"/><Relationship Id="rId75" Type="http://schemas.openxmlformats.org/officeDocument/2006/relationships/image" Target="../media/image1859.png"/><Relationship Id="rId96" Type="http://schemas.openxmlformats.org/officeDocument/2006/relationships/customXml" Target="../ink/ink1873.xml"/><Relationship Id="rId140" Type="http://schemas.openxmlformats.org/officeDocument/2006/relationships/customXml" Target="../ink/ink1895.xml"/><Relationship Id="rId161" Type="http://schemas.openxmlformats.org/officeDocument/2006/relationships/image" Target="../media/image1902.png"/><Relationship Id="rId182" Type="http://schemas.openxmlformats.org/officeDocument/2006/relationships/customXml" Target="../ink/ink1916.xml"/><Relationship Id="rId217" Type="http://schemas.openxmlformats.org/officeDocument/2006/relationships/image" Target="../media/image1930.png"/><Relationship Id="rId6" Type="http://schemas.openxmlformats.org/officeDocument/2006/relationships/customXml" Target="../ink/ink1828.xml"/><Relationship Id="rId238" Type="http://schemas.openxmlformats.org/officeDocument/2006/relationships/customXml" Target="../ink/ink1944.xml"/><Relationship Id="rId23" Type="http://schemas.openxmlformats.org/officeDocument/2006/relationships/image" Target="../media/image1833.png"/><Relationship Id="rId119" Type="http://schemas.openxmlformats.org/officeDocument/2006/relationships/image" Target="../media/image1881.png"/><Relationship Id="rId44" Type="http://schemas.openxmlformats.org/officeDocument/2006/relationships/customXml" Target="../ink/ink1847.xml"/><Relationship Id="rId65" Type="http://schemas.openxmlformats.org/officeDocument/2006/relationships/image" Target="../media/image1854.png"/><Relationship Id="rId86" Type="http://schemas.openxmlformats.org/officeDocument/2006/relationships/customXml" Target="../ink/ink1868.xml"/><Relationship Id="rId130" Type="http://schemas.openxmlformats.org/officeDocument/2006/relationships/customXml" Target="../ink/ink1890.xml"/><Relationship Id="rId151" Type="http://schemas.openxmlformats.org/officeDocument/2006/relationships/image" Target="../media/image1897.png"/><Relationship Id="rId172" Type="http://schemas.openxmlformats.org/officeDocument/2006/relationships/customXml" Target="../ink/ink1911.xml"/><Relationship Id="rId193" Type="http://schemas.openxmlformats.org/officeDocument/2006/relationships/image" Target="../media/image1918.png"/><Relationship Id="rId207" Type="http://schemas.openxmlformats.org/officeDocument/2006/relationships/image" Target="../media/image1925.png"/><Relationship Id="rId228" Type="http://schemas.openxmlformats.org/officeDocument/2006/relationships/customXml" Target="../ink/ink1939.xml"/><Relationship Id="rId13" Type="http://schemas.openxmlformats.org/officeDocument/2006/relationships/image" Target="../media/image1828.png"/><Relationship Id="rId109" Type="http://schemas.openxmlformats.org/officeDocument/2006/relationships/image" Target="../media/image1876.png"/><Relationship Id="rId34" Type="http://schemas.openxmlformats.org/officeDocument/2006/relationships/customXml" Target="../ink/ink1842.xml"/><Relationship Id="rId55" Type="http://schemas.openxmlformats.org/officeDocument/2006/relationships/image" Target="../media/image1849.png"/><Relationship Id="rId76" Type="http://schemas.openxmlformats.org/officeDocument/2006/relationships/customXml" Target="../ink/ink1863.xml"/><Relationship Id="rId97" Type="http://schemas.openxmlformats.org/officeDocument/2006/relationships/image" Target="../media/image1870.png"/><Relationship Id="rId120" Type="http://schemas.openxmlformats.org/officeDocument/2006/relationships/customXml" Target="../ink/ink1885.xml"/><Relationship Id="rId141" Type="http://schemas.openxmlformats.org/officeDocument/2006/relationships/image" Target="../media/image1892.png"/><Relationship Id="rId7" Type="http://schemas.openxmlformats.org/officeDocument/2006/relationships/image" Target="../media/image1825.png"/><Relationship Id="rId162" Type="http://schemas.openxmlformats.org/officeDocument/2006/relationships/customXml" Target="../ink/ink1906.xml"/><Relationship Id="rId183" Type="http://schemas.openxmlformats.org/officeDocument/2006/relationships/image" Target="../media/image1913.png"/><Relationship Id="rId218" Type="http://schemas.openxmlformats.org/officeDocument/2006/relationships/customXml" Target="../ink/ink1934.xml"/><Relationship Id="rId239" Type="http://schemas.openxmlformats.org/officeDocument/2006/relationships/image" Target="../media/image1941.png"/><Relationship Id="rId24" Type="http://schemas.openxmlformats.org/officeDocument/2006/relationships/customXml" Target="../ink/ink1837.xml"/><Relationship Id="rId45" Type="http://schemas.openxmlformats.org/officeDocument/2006/relationships/image" Target="../media/image1844.png"/><Relationship Id="rId66" Type="http://schemas.openxmlformats.org/officeDocument/2006/relationships/customXml" Target="../ink/ink1858.xml"/><Relationship Id="rId87" Type="http://schemas.openxmlformats.org/officeDocument/2006/relationships/image" Target="../media/image1865.png"/><Relationship Id="rId110" Type="http://schemas.openxmlformats.org/officeDocument/2006/relationships/customXml" Target="../ink/ink1880.xml"/><Relationship Id="rId131" Type="http://schemas.openxmlformats.org/officeDocument/2006/relationships/image" Target="../media/image1887.png"/><Relationship Id="rId152" Type="http://schemas.openxmlformats.org/officeDocument/2006/relationships/customXml" Target="../ink/ink1901.xml"/><Relationship Id="rId173" Type="http://schemas.openxmlformats.org/officeDocument/2006/relationships/image" Target="../media/image1908.png"/><Relationship Id="rId194" Type="http://schemas.openxmlformats.org/officeDocument/2006/relationships/customXml" Target="../ink/ink1922.xml"/><Relationship Id="rId208" Type="http://schemas.openxmlformats.org/officeDocument/2006/relationships/customXml" Target="../ink/ink1929.xml"/><Relationship Id="rId229" Type="http://schemas.openxmlformats.org/officeDocument/2006/relationships/image" Target="../media/image1936.png"/><Relationship Id="rId240" Type="http://schemas.openxmlformats.org/officeDocument/2006/relationships/customXml" Target="../ink/ink1945.xml"/><Relationship Id="rId14" Type="http://schemas.openxmlformats.org/officeDocument/2006/relationships/customXml" Target="../ink/ink1832.xml"/><Relationship Id="rId35" Type="http://schemas.openxmlformats.org/officeDocument/2006/relationships/image" Target="../media/image1839.png"/><Relationship Id="rId56" Type="http://schemas.openxmlformats.org/officeDocument/2006/relationships/customXml" Target="../ink/ink1853.xml"/><Relationship Id="rId77" Type="http://schemas.openxmlformats.org/officeDocument/2006/relationships/image" Target="../media/image1860.png"/><Relationship Id="rId100" Type="http://schemas.openxmlformats.org/officeDocument/2006/relationships/customXml" Target="../ink/ink1875.xml"/><Relationship Id="rId8" Type="http://schemas.openxmlformats.org/officeDocument/2006/relationships/customXml" Target="../ink/ink1829.xml"/><Relationship Id="rId98" Type="http://schemas.openxmlformats.org/officeDocument/2006/relationships/customXml" Target="../ink/ink1874.xml"/><Relationship Id="rId121" Type="http://schemas.openxmlformats.org/officeDocument/2006/relationships/image" Target="../media/image1882.png"/><Relationship Id="rId142" Type="http://schemas.openxmlformats.org/officeDocument/2006/relationships/customXml" Target="../ink/ink1896.xml"/><Relationship Id="rId163" Type="http://schemas.openxmlformats.org/officeDocument/2006/relationships/image" Target="../media/image1903.png"/><Relationship Id="rId184" Type="http://schemas.openxmlformats.org/officeDocument/2006/relationships/customXml" Target="../ink/ink1917.xml"/><Relationship Id="rId219" Type="http://schemas.openxmlformats.org/officeDocument/2006/relationships/image" Target="../media/image1931.png"/><Relationship Id="rId230" Type="http://schemas.openxmlformats.org/officeDocument/2006/relationships/customXml" Target="../ink/ink1940.xml"/><Relationship Id="rId25" Type="http://schemas.openxmlformats.org/officeDocument/2006/relationships/image" Target="../media/image1834.png"/><Relationship Id="rId46" Type="http://schemas.openxmlformats.org/officeDocument/2006/relationships/customXml" Target="../ink/ink1848.xml"/><Relationship Id="rId67" Type="http://schemas.openxmlformats.org/officeDocument/2006/relationships/image" Target="../media/image1855.png"/><Relationship Id="rId88" Type="http://schemas.openxmlformats.org/officeDocument/2006/relationships/customXml" Target="../ink/ink1869.xml"/><Relationship Id="rId111" Type="http://schemas.openxmlformats.org/officeDocument/2006/relationships/image" Target="../media/image1877.png"/><Relationship Id="rId132" Type="http://schemas.openxmlformats.org/officeDocument/2006/relationships/customXml" Target="../ink/ink1891.xml"/><Relationship Id="rId153" Type="http://schemas.openxmlformats.org/officeDocument/2006/relationships/image" Target="../media/image1898.png"/><Relationship Id="rId174" Type="http://schemas.openxmlformats.org/officeDocument/2006/relationships/customXml" Target="../ink/ink1912.xml"/><Relationship Id="rId195" Type="http://schemas.openxmlformats.org/officeDocument/2006/relationships/image" Target="../media/image1919.png"/><Relationship Id="rId209" Type="http://schemas.openxmlformats.org/officeDocument/2006/relationships/image" Target="../media/image1926.png"/><Relationship Id="rId220" Type="http://schemas.openxmlformats.org/officeDocument/2006/relationships/customXml" Target="../ink/ink1935.xml"/><Relationship Id="rId241" Type="http://schemas.openxmlformats.org/officeDocument/2006/relationships/image" Target="../media/image1942.png"/><Relationship Id="rId15" Type="http://schemas.openxmlformats.org/officeDocument/2006/relationships/image" Target="../media/image1829.png"/><Relationship Id="rId36" Type="http://schemas.openxmlformats.org/officeDocument/2006/relationships/customXml" Target="../ink/ink1843.xml"/><Relationship Id="rId57" Type="http://schemas.openxmlformats.org/officeDocument/2006/relationships/image" Target="../media/image1850.png"/><Relationship Id="rId106" Type="http://schemas.openxmlformats.org/officeDocument/2006/relationships/customXml" Target="../ink/ink1878.xml"/><Relationship Id="rId127" Type="http://schemas.openxmlformats.org/officeDocument/2006/relationships/image" Target="../media/image1885.png"/><Relationship Id="rId10" Type="http://schemas.openxmlformats.org/officeDocument/2006/relationships/customXml" Target="../ink/ink1830.xml"/><Relationship Id="rId31" Type="http://schemas.openxmlformats.org/officeDocument/2006/relationships/image" Target="../media/image1837.png"/><Relationship Id="rId52" Type="http://schemas.openxmlformats.org/officeDocument/2006/relationships/customXml" Target="../ink/ink1851.xml"/><Relationship Id="rId73" Type="http://schemas.openxmlformats.org/officeDocument/2006/relationships/image" Target="../media/image1858.png"/><Relationship Id="rId78" Type="http://schemas.openxmlformats.org/officeDocument/2006/relationships/customXml" Target="../ink/ink1864.xml"/><Relationship Id="rId94" Type="http://schemas.openxmlformats.org/officeDocument/2006/relationships/customXml" Target="../ink/ink1872.xml"/><Relationship Id="rId99" Type="http://schemas.openxmlformats.org/officeDocument/2006/relationships/image" Target="../media/image1871.png"/><Relationship Id="rId101" Type="http://schemas.openxmlformats.org/officeDocument/2006/relationships/image" Target="../media/image1872.png"/><Relationship Id="rId122" Type="http://schemas.openxmlformats.org/officeDocument/2006/relationships/customXml" Target="../ink/ink1886.xml"/><Relationship Id="rId143" Type="http://schemas.openxmlformats.org/officeDocument/2006/relationships/image" Target="../media/image1893.png"/><Relationship Id="rId148" Type="http://schemas.openxmlformats.org/officeDocument/2006/relationships/customXml" Target="../ink/ink1899.xml"/><Relationship Id="rId164" Type="http://schemas.openxmlformats.org/officeDocument/2006/relationships/customXml" Target="../ink/ink1907.xml"/><Relationship Id="rId169" Type="http://schemas.openxmlformats.org/officeDocument/2006/relationships/image" Target="../media/image1906.png"/><Relationship Id="rId185" Type="http://schemas.openxmlformats.org/officeDocument/2006/relationships/image" Target="../media/image1914.png"/><Relationship Id="rId4" Type="http://schemas.openxmlformats.org/officeDocument/2006/relationships/customXml" Target="../ink/ink1827.xml"/><Relationship Id="rId9" Type="http://schemas.openxmlformats.org/officeDocument/2006/relationships/image" Target="../media/image1826.png"/><Relationship Id="rId180" Type="http://schemas.openxmlformats.org/officeDocument/2006/relationships/customXml" Target="../ink/ink1915.xml"/><Relationship Id="rId210" Type="http://schemas.openxmlformats.org/officeDocument/2006/relationships/customXml" Target="../ink/ink1930.xml"/><Relationship Id="rId215" Type="http://schemas.openxmlformats.org/officeDocument/2006/relationships/image" Target="../media/image1929.png"/><Relationship Id="rId236" Type="http://schemas.openxmlformats.org/officeDocument/2006/relationships/customXml" Target="../ink/ink1943.xml"/><Relationship Id="rId26" Type="http://schemas.openxmlformats.org/officeDocument/2006/relationships/customXml" Target="../ink/ink1838.xml"/><Relationship Id="rId231" Type="http://schemas.openxmlformats.org/officeDocument/2006/relationships/image" Target="../media/image1937.png"/><Relationship Id="rId47" Type="http://schemas.openxmlformats.org/officeDocument/2006/relationships/image" Target="../media/image1845.png"/><Relationship Id="rId68" Type="http://schemas.openxmlformats.org/officeDocument/2006/relationships/customXml" Target="../ink/ink1859.xml"/><Relationship Id="rId89" Type="http://schemas.openxmlformats.org/officeDocument/2006/relationships/image" Target="../media/image1866.png"/><Relationship Id="rId112" Type="http://schemas.openxmlformats.org/officeDocument/2006/relationships/customXml" Target="../ink/ink1881.xml"/><Relationship Id="rId133" Type="http://schemas.openxmlformats.org/officeDocument/2006/relationships/image" Target="../media/image1888.png"/><Relationship Id="rId154" Type="http://schemas.openxmlformats.org/officeDocument/2006/relationships/customXml" Target="../ink/ink1902.xml"/><Relationship Id="rId175" Type="http://schemas.openxmlformats.org/officeDocument/2006/relationships/image" Target="../media/image1909.png"/><Relationship Id="rId196" Type="http://schemas.openxmlformats.org/officeDocument/2006/relationships/customXml" Target="../ink/ink1923.xml"/><Relationship Id="rId200" Type="http://schemas.openxmlformats.org/officeDocument/2006/relationships/customXml" Target="../ink/ink1925.xml"/><Relationship Id="rId16" Type="http://schemas.openxmlformats.org/officeDocument/2006/relationships/customXml" Target="../ink/ink1833.xml"/><Relationship Id="rId221" Type="http://schemas.openxmlformats.org/officeDocument/2006/relationships/image" Target="../media/image1932.png"/><Relationship Id="rId242" Type="http://schemas.openxmlformats.org/officeDocument/2006/relationships/customXml" Target="../ink/ink1946.xml"/><Relationship Id="rId37" Type="http://schemas.openxmlformats.org/officeDocument/2006/relationships/image" Target="../media/image1840.png"/><Relationship Id="rId58" Type="http://schemas.openxmlformats.org/officeDocument/2006/relationships/customXml" Target="../ink/ink1854.xml"/><Relationship Id="rId79" Type="http://schemas.openxmlformats.org/officeDocument/2006/relationships/image" Target="../media/image1861.png"/><Relationship Id="rId102" Type="http://schemas.openxmlformats.org/officeDocument/2006/relationships/customXml" Target="../ink/ink1876.xml"/><Relationship Id="rId123" Type="http://schemas.openxmlformats.org/officeDocument/2006/relationships/image" Target="../media/image1883.png"/><Relationship Id="rId144" Type="http://schemas.openxmlformats.org/officeDocument/2006/relationships/customXml" Target="../ink/ink1897.xml"/><Relationship Id="rId90" Type="http://schemas.openxmlformats.org/officeDocument/2006/relationships/customXml" Target="../ink/ink1870.xml"/><Relationship Id="rId165" Type="http://schemas.openxmlformats.org/officeDocument/2006/relationships/image" Target="../media/image1904.png"/><Relationship Id="rId186" Type="http://schemas.openxmlformats.org/officeDocument/2006/relationships/customXml" Target="../ink/ink1918.xml"/><Relationship Id="rId211" Type="http://schemas.openxmlformats.org/officeDocument/2006/relationships/image" Target="../media/image1927.png"/><Relationship Id="rId232" Type="http://schemas.openxmlformats.org/officeDocument/2006/relationships/customXml" Target="../ink/ink1941.xml"/><Relationship Id="rId27" Type="http://schemas.openxmlformats.org/officeDocument/2006/relationships/image" Target="../media/image1835.png"/><Relationship Id="rId48" Type="http://schemas.openxmlformats.org/officeDocument/2006/relationships/customXml" Target="../ink/ink1849.xml"/><Relationship Id="rId69" Type="http://schemas.openxmlformats.org/officeDocument/2006/relationships/image" Target="../media/image1856.png"/><Relationship Id="rId113" Type="http://schemas.openxmlformats.org/officeDocument/2006/relationships/image" Target="../media/image1878.png"/><Relationship Id="rId134" Type="http://schemas.openxmlformats.org/officeDocument/2006/relationships/customXml" Target="../ink/ink1892.xml"/><Relationship Id="rId80" Type="http://schemas.openxmlformats.org/officeDocument/2006/relationships/customXml" Target="../ink/ink1865.xml"/><Relationship Id="rId155" Type="http://schemas.openxmlformats.org/officeDocument/2006/relationships/image" Target="../media/image1899.png"/><Relationship Id="rId176" Type="http://schemas.openxmlformats.org/officeDocument/2006/relationships/customXml" Target="../ink/ink1913.xml"/><Relationship Id="rId197" Type="http://schemas.openxmlformats.org/officeDocument/2006/relationships/image" Target="../media/image1920.png"/><Relationship Id="rId201" Type="http://schemas.openxmlformats.org/officeDocument/2006/relationships/image" Target="../media/image1922.png"/><Relationship Id="rId222" Type="http://schemas.openxmlformats.org/officeDocument/2006/relationships/customXml" Target="../ink/ink1936.xml"/><Relationship Id="rId243" Type="http://schemas.openxmlformats.org/officeDocument/2006/relationships/customXml" Target="../ink/ink1947.xml"/><Relationship Id="rId17" Type="http://schemas.openxmlformats.org/officeDocument/2006/relationships/image" Target="../media/image1830.png"/><Relationship Id="rId38" Type="http://schemas.openxmlformats.org/officeDocument/2006/relationships/customXml" Target="../ink/ink1844.xml"/><Relationship Id="rId59" Type="http://schemas.openxmlformats.org/officeDocument/2006/relationships/image" Target="../media/image1851.png"/><Relationship Id="rId103" Type="http://schemas.openxmlformats.org/officeDocument/2006/relationships/image" Target="../media/image1873.png"/><Relationship Id="rId124" Type="http://schemas.openxmlformats.org/officeDocument/2006/relationships/customXml" Target="../ink/ink1887.xml"/><Relationship Id="rId70" Type="http://schemas.openxmlformats.org/officeDocument/2006/relationships/customXml" Target="../ink/ink1860.xml"/><Relationship Id="rId91" Type="http://schemas.openxmlformats.org/officeDocument/2006/relationships/image" Target="../media/image1867.png"/><Relationship Id="rId145" Type="http://schemas.openxmlformats.org/officeDocument/2006/relationships/image" Target="../media/image1894.png"/><Relationship Id="rId166" Type="http://schemas.openxmlformats.org/officeDocument/2006/relationships/customXml" Target="../ink/ink1908.xml"/><Relationship Id="rId187" Type="http://schemas.openxmlformats.org/officeDocument/2006/relationships/image" Target="../media/image191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31.xml"/><Relationship Id="rId233" Type="http://schemas.openxmlformats.org/officeDocument/2006/relationships/image" Target="../media/image1938.png"/><Relationship Id="rId28" Type="http://schemas.openxmlformats.org/officeDocument/2006/relationships/customXml" Target="../ink/ink1839.xml"/><Relationship Id="rId49" Type="http://schemas.openxmlformats.org/officeDocument/2006/relationships/image" Target="../media/image1846.png"/><Relationship Id="rId114" Type="http://schemas.openxmlformats.org/officeDocument/2006/relationships/customXml" Target="../ink/ink1882.xml"/><Relationship Id="rId60" Type="http://schemas.openxmlformats.org/officeDocument/2006/relationships/customXml" Target="../ink/ink1855.xml"/><Relationship Id="rId81" Type="http://schemas.openxmlformats.org/officeDocument/2006/relationships/image" Target="../media/image1862.png"/><Relationship Id="rId135" Type="http://schemas.openxmlformats.org/officeDocument/2006/relationships/image" Target="../media/image1889.png"/><Relationship Id="rId156" Type="http://schemas.openxmlformats.org/officeDocument/2006/relationships/customXml" Target="../ink/ink1903.xml"/><Relationship Id="rId177" Type="http://schemas.openxmlformats.org/officeDocument/2006/relationships/image" Target="../media/image1910.png"/><Relationship Id="rId198" Type="http://schemas.openxmlformats.org/officeDocument/2006/relationships/customXml" Target="../ink/ink1924.xml"/><Relationship Id="rId202" Type="http://schemas.openxmlformats.org/officeDocument/2006/relationships/customXml" Target="../ink/ink1926.xml"/><Relationship Id="rId223" Type="http://schemas.openxmlformats.org/officeDocument/2006/relationships/image" Target="../media/image1933.png"/><Relationship Id="rId18" Type="http://schemas.openxmlformats.org/officeDocument/2006/relationships/customXml" Target="../ink/ink1834.xml"/><Relationship Id="rId39" Type="http://schemas.openxmlformats.org/officeDocument/2006/relationships/image" Target="../media/image1841.png"/><Relationship Id="rId50" Type="http://schemas.openxmlformats.org/officeDocument/2006/relationships/customXml" Target="../ink/ink1850.xml"/><Relationship Id="rId104" Type="http://schemas.openxmlformats.org/officeDocument/2006/relationships/customXml" Target="../ink/ink1877.xml"/><Relationship Id="rId125" Type="http://schemas.openxmlformats.org/officeDocument/2006/relationships/image" Target="../media/image1884.png"/><Relationship Id="rId146" Type="http://schemas.openxmlformats.org/officeDocument/2006/relationships/customXml" Target="../ink/ink1898.xml"/><Relationship Id="rId167" Type="http://schemas.openxmlformats.org/officeDocument/2006/relationships/image" Target="../media/image1905.png"/><Relationship Id="rId188" Type="http://schemas.openxmlformats.org/officeDocument/2006/relationships/customXml" Target="../ink/ink1919.xml"/><Relationship Id="rId71" Type="http://schemas.openxmlformats.org/officeDocument/2006/relationships/image" Target="../media/image1857.png"/><Relationship Id="rId92" Type="http://schemas.openxmlformats.org/officeDocument/2006/relationships/customXml" Target="../ink/ink1871.xml"/><Relationship Id="rId213" Type="http://schemas.openxmlformats.org/officeDocument/2006/relationships/image" Target="../media/image1928.png"/><Relationship Id="rId234" Type="http://schemas.openxmlformats.org/officeDocument/2006/relationships/customXml" Target="../ink/ink1942.xml"/><Relationship Id="rId2" Type="http://schemas.openxmlformats.org/officeDocument/2006/relationships/customXml" Target="../ink/ink1826.xml"/><Relationship Id="rId29" Type="http://schemas.openxmlformats.org/officeDocument/2006/relationships/image" Target="../media/image1836.png"/><Relationship Id="rId40" Type="http://schemas.openxmlformats.org/officeDocument/2006/relationships/customXml" Target="../ink/ink1845.xml"/><Relationship Id="rId115" Type="http://schemas.openxmlformats.org/officeDocument/2006/relationships/image" Target="../media/image1879.png"/><Relationship Id="rId136" Type="http://schemas.openxmlformats.org/officeDocument/2006/relationships/customXml" Target="../ink/ink1893.xml"/><Relationship Id="rId157" Type="http://schemas.openxmlformats.org/officeDocument/2006/relationships/image" Target="../media/image1900.png"/><Relationship Id="rId178" Type="http://schemas.openxmlformats.org/officeDocument/2006/relationships/customXml" Target="../ink/ink1914.xml"/><Relationship Id="rId61" Type="http://schemas.openxmlformats.org/officeDocument/2006/relationships/image" Target="../media/image1852.png"/><Relationship Id="rId82" Type="http://schemas.openxmlformats.org/officeDocument/2006/relationships/customXml" Target="../ink/ink1866.xml"/><Relationship Id="rId199" Type="http://schemas.openxmlformats.org/officeDocument/2006/relationships/image" Target="../media/image1921.png"/><Relationship Id="rId203" Type="http://schemas.openxmlformats.org/officeDocument/2006/relationships/image" Target="../media/image1923.png"/><Relationship Id="rId19" Type="http://schemas.openxmlformats.org/officeDocument/2006/relationships/image" Target="../media/image1831.png"/><Relationship Id="rId224" Type="http://schemas.openxmlformats.org/officeDocument/2006/relationships/customXml" Target="../ink/ink1937.xml"/><Relationship Id="rId30" Type="http://schemas.openxmlformats.org/officeDocument/2006/relationships/customXml" Target="../ink/ink1840.xml"/><Relationship Id="rId105" Type="http://schemas.openxmlformats.org/officeDocument/2006/relationships/image" Target="../media/image1874.png"/><Relationship Id="rId126" Type="http://schemas.openxmlformats.org/officeDocument/2006/relationships/customXml" Target="../ink/ink1888.xml"/><Relationship Id="rId147" Type="http://schemas.openxmlformats.org/officeDocument/2006/relationships/image" Target="../media/image1895.png"/><Relationship Id="rId168" Type="http://schemas.openxmlformats.org/officeDocument/2006/relationships/customXml" Target="../ink/ink1909.xml"/><Relationship Id="rId51" Type="http://schemas.openxmlformats.org/officeDocument/2006/relationships/image" Target="../media/image1847.png"/><Relationship Id="rId72" Type="http://schemas.openxmlformats.org/officeDocument/2006/relationships/customXml" Target="../ink/ink1861.xml"/><Relationship Id="rId93" Type="http://schemas.openxmlformats.org/officeDocument/2006/relationships/image" Target="../media/image1868.png"/><Relationship Id="rId189" Type="http://schemas.openxmlformats.org/officeDocument/2006/relationships/image" Target="../media/image1916.png"/><Relationship Id="rId3" Type="http://schemas.openxmlformats.org/officeDocument/2006/relationships/image" Target="../media/image1823.png"/><Relationship Id="rId214" Type="http://schemas.openxmlformats.org/officeDocument/2006/relationships/customXml" Target="../ink/ink1932.xml"/><Relationship Id="rId235" Type="http://schemas.openxmlformats.org/officeDocument/2006/relationships/image" Target="../media/image1939.png"/><Relationship Id="rId116" Type="http://schemas.openxmlformats.org/officeDocument/2006/relationships/customXml" Target="../ink/ink1883.xml"/><Relationship Id="rId137" Type="http://schemas.openxmlformats.org/officeDocument/2006/relationships/image" Target="../media/image1890.png"/><Relationship Id="rId158" Type="http://schemas.openxmlformats.org/officeDocument/2006/relationships/customXml" Target="../ink/ink1904.xml"/><Relationship Id="rId20" Type="http://schemas.openxmlformats.org/officeDocument/2006/relationships/customXml" Target="../ink/ink1835.xml"/><Relationship Id="rId41" Type="http://schemas.openxmlformats.org/officeDocument/2006/relationships/image" Target="../media/image1842.png"/><Relationship Id="rId62" Type="http://schemas.openxmlformats.org/officeDocument/2006/relationships/customXml" Target="../ink/ink1856.xml"/><Relationship Id="rId83" Type="http://schemas.openxmlformats.org/officeDocument/2006/relationships/image" Target="../media/image1863.png"/><Relationship Id="rId179" Type="http://schemas.openxmlformats.org/officeDocument/2006/relationships/image" Target="../media/image1911.png"/><Relationship Id="rId190" Type="http://schemas.openxmlformats.org/officeDocument/2006/relationships/customXml" Target="../ink/ink1920.xml"/><Relationship Id="rId204" Type="http://schemas.openxmlformats.org/officeDocument/2006/relationships/customXml" Target="../ink/ink1927.xml"/><Relationship Id="rId225" Type="http://schemas.openxmlformats.org/officeDocument/2006/relationships/image" Target="../media/image19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329486" y="151345"/>
            <a:ext cx="11703401" cy="66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(Root) Module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538344" y="2440763"/>
            <a:ext cx="5185186" cy="988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playerlist</a:t>
            </a:r>
            <a:r>
              <a:rPr lang="en-US" dirty="0"/>
              <a:t> (component)</a:t>
            </a:r>
          </a:p>
          <a:p>
            <a:pPr algn="ctr"/>
            <a:r>
              <a:rPr lang="en-US" dirty="0"/>
              <a:t>Chosen player data transferred to </a:t>
            </a:r>
            <a:r>
              <a:rPr lang="en-US" dirty="0" err="1"/>
              <a:t>playerDetails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1883828" y="3375950"/>
            <a:ext cx="1460561" cy="122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Playerdetails</a:t>
            </a:r>
            <a:endParaRPr lang="en-US" dirty="0"/>
          </a:p>
          <a:p>
            <a:pPr algn="ctr"/>
            <a:r>
              <a:rPr lang="en-US" sz="1200" dirty="0"/>
              <a:t>Only displays when player !=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1748117" y="768140"/>
            <a:ext cx="4975413" cy="686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on home component that routes to </a:t>
            </a:r>
            <a:r>
              <a:rPr lang="en-US" dirty="0" err="1"/>
              <a:t>playerlist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3689873" y="3371009"/>
            <a:ext cx="2491313" cy="12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Addplayercomponent</a:t>
            </a:r>
            <a:endParaRPr lang="en-US" dirty="0"/>
          </a:p>
          <a:p>
            <a:pPr algn="ctr"/>
            <a:r>
              <a:rPr lang="en-US" dirty="0"/>
              <a:t>Only displays when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3289F7-8202-471F-B82E-8908770E13D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30937" y="2033195"/>
            <a:ext cx="203500" cy="40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6B9DA-4CEE-44AD-91BF-94D0B144A2E3}"/>
              </a:ext>
            </a:extLst>
          </p:cNvPr>
          <p:cNvSpPr/>
          <p:nvPr/>
        </p:nvSpPr>
        <p:spPr>
          <a:xfrm>
            <a:off x="7616381" y="2125588"/>
            <a:ext cx="2030322" cy="888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playerlandingpage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89909-D9AD-4105-9341-4D7B5781B1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369" y="677732"/>
            <a:ext cx="902173" cy="1447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3289-4DC0-4D95-8BE8-5A7474FF8525}"/>
              </a:ext>
            </a:extLst>
          </p:cNvPr>
          <p:cNvSpPr/>
          <p:nvPr/>
        </p:nvSpPr>
        <p:spPr>
          <a:xfrm>
            <a:off x="2639212" y="1346846"/>
            <a:ext cx="3390451" cy="6869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Landing page is the home component</a:t>
            </a:r>
          </a:p>
          <a:p>
            <a:pPr algn="ctr"/>
            <a:r>
              <a:rPr lang="en-US" sz="1200" dirty="0"/>
              <a:t>A Button on home component that routes to </a:t>
            </a:r>
            <a:r>
              <a:rPr lang="en-US" sz="1200" dirty="0" err="1"/>
              <a:t>playerlist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355F1-3522-4BCA-8E82-68F7FD02A5FA}"/>
              </a:ext>
            </a:extLst>
          </p:cNvPr>
          <p:cNvSpPr/>
          <p:nvPr/>
        </p:nvSpPr>
        <p:spPr>
          <a:xfrm>
            <a:off x="9993854" y="270846"/>
            <a:ext cx="1965479" cy="610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playerservice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14:cNvPr>
              <p14:cNvContentPartPr/>
              <p14:nvPr/>
            </p14:nvContentPartPr>
            <p14:xfrm>
              <a:off x="10062614" y="358962"/>
              <a:ext cx="1805400" cy="51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614" y="340962"/>
                <a:ext cx="184104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3897B-53FA-46A7-9EBC-6D0845CED37B}"/>
              </a:ext>
            </a:extLst>
          </p:cNvPr>
          <p:cNvGrpSpPr/>
          <p:nvPr/>
        </p:nvGrpSpPr>
        <p:grpSpPr>
          <a:xfrm>
            <a:off x="1191134" y="-281118"/>
            <a:ext cx="9867960" cy="5596560"/>
            <a:chOff x="1191134" y="-281118"/>
            <a:chExt cx="9867960" cy="559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14:cNvPr>
                <p14:cNvContentPartPr/>
                <p14:nvPr/>
              </p14:nvContentPartPr>
              <p14:xfrm>
                <a:off x="3624014" y="-281118"/>
                <a:ext cx="6665400" cy="29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6374" y="-298758"/>
                  <a:ext cx="670104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14:cNvPr>
                <p14:cNvContentPartPr/>
                <p14:nvPr/>
              </p14:nvContentPartPr>
              <p14:xfrm>
                <a:off x="3431054" y="2450922"/>
                <a:ext cx="578520" cy="27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3414" y="2432922"/>
                  <a:ext cx="61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14:cNvPr>
                <p14:cNvContentPartPr/>
                <p14:nvPr/>
              </p14:nvContentPartPr>
              <p14:xfrm>
                <a:off x="8993054" y="2772762"/>
                <a:ext cx="1116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5414" y="2755122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14:cNvPr>
                <p14:cNvContentPartPr/>
                <p14:nvPr/>
              </p14:nvContentPartPr>
              <p14:xfrm>
                <a:off x="8847974" y="741642"/>
                <a:ext cx="2211120" cy="151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74" y="723642"/>
                  <a:ext cx="224676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14:cNvPr>
                <p14:cNvContentPartPr/>
                <p14:nvPr/>
              </p14:nvContentPartPr>
              <p14:xfrm>
                <a:off x="8654294" y="1989762"/>
                <a:ext cx="693720" cy="46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6294" y="1972122"/>
                  <a:ext cx="729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14:cNvPr>
                <p14:cNvContentPartPr/>
                <p14:nvPr/>
              </p14:nvContentPartPr>
              <p14:xfrm>
                <a:off x="1191134" y="2333922"/>
                <a:ext cx="186840" cy="21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3494" y="2316282"/>
                  <a:ext cx="22248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14:cNvPr>
                <p14:cNvContentPartPr/>
                <p14:nvPr/>
              </p14:nvContentPartPr>
              <p14:xfrm>
                <a:off x="1390574" y="2246082"/>
                <a:ext cx="5956560" cy="306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574" y="2228442"/>
                  <a:ext cx="5992200" cy="31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14:cNvPr>
              <p14:cNvContentPartPr/>
              <p14:nvPr/>
            </p14:nvContentPartPr>
            <p14:xfrm>
              <a:off x="2974214" y="2764482"/>
              <a:ext cx="90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214" y="274648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14:cNvPr>
              <p14:cNvContentPartPr/>
              <p14:nvPr/>
            </p14:nvContentPartPr>
            <p14:xfrm>
              <a:off x="4813454" y="526000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814" y="52420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27AE3E-EBBD-4533-A68F-9AE3774BFE01}"/>
              </a:ext>
            </a:extLst>
          </p:cNvPr>
          <p:cNvGrpSpPr/>
          <p:nvPr/>
        </p:nvGrpSpPr>
        <p:grpSpPr>
          <a:xfrm>
            <a:off x="509354" y="375207"/>
            <a:ext cx="1649160" cy="5930640"/>
            <a:chOff x="509354" y="375207"/>
            <a:chExt cx="1649160" cy="59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14:cNvPr>
                <p14:cNvContentPartPr/>
                <p14:nvPr/>
              </p14:nvContentPartPr>
              <p14:xfrm>
                <a:off x="818234" y="832767"/>
                <a:ext cx="289440" cy="49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594" y="824127"/>
                  <a:ext cx="307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14:cNvPr>
                <p14:cNvContentPartPr/>
                <p14:nvPr/>
              </p14:nvContentPartPr>
              <p14:xfrm>
                <a:off x="842714" y="1148487"/>
                <a:ext cx="226440" cy="52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074" y="1139487"/>
                  <a:ext cx="24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14:cNvPr>
                <p14:cNvContentPartPr/>
                <p14:nvPr/>
              </p14:nvContentPartPr>
              <p14:xfrm>
                <a:off x="1219994" y="1187007"/>
                <a:ext cx="240480" cy="349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0994" y="1178367"/>
                  <a:ext cx="258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14:cNvPr>
                <p14:cNvContentPartPr/>
                <p14:nvPr/>
              </p14:nvContentPartPr>
              <p14:xfrm>
                <a:off x="1534634" y="1140927"/>
                <a:ext cx="203760" cy="47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5994" y="1132287"/>
                  <a:ext cx="221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14:cNvPr>
                <p14:cNvContentPartPr/>
                <p14:nvPr/>
              </p14:nvContentPartPr>
              <p14:xfrm>
                <a:off x="509354" y="375207"/>
                <a:ext cx="1649160" cy="593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714" y="366567"/>
                  <a:ext cx="1666800" cy="59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1EF8C-D385-4256-825A-5103A8979695}"/>
              </a:ext>
            </a:extLst>
          </p:cNvPr>
          <p:cNvGrpSpPr/>
          <p:nvPr/>
        </p:nvGrpSpPr>
        <p:grpSpPr>
          <a:xfrm>
            <a:off x="900674" y="89727"/>
            <a:ext cx="7154280" cy="279000"/>
            <a:chOff x="900674" y="89727"/>
            <a:chExt cx="71542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14:cNvPr>
                <p14:cNvContentPartPr/>
                <p14:nvPr/>
              </p14:nvContentPartPr>
              <p14:xfrm>
                <a:off x="900674" y="182247"/>
                <a:ext cx="698616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674" y="173247"/>
                  <a:ext cx="7003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14:cNvPr>
                <p14:cNvContentPartPr/>
                <p14:nvPr/>
              </p14:nvContentPartPr>
              <p14:xfrm>
                <a:off x="7712234" y="89727"/>
                <a:ext cx="342720" cy="27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3234" y="80727"/>
                  <a:ext cx="3603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6F69A0-E2B4-4158-A019-CE6A7243F2A3}"/>
              </a:ext>
            </a:extLst>
          </p:cNvPr>
          <p:cNvGrpSpPr/>
          <p:nvPr/>
        </p:nvGrpSpPr>
        <p:grpSpPr>
          <a:xfrm>
            <a:off x="672434" y="3126327"/>
            <a:ext cx="1207080" cy="659160"/>
            <a:chOff x="672434" y="3126327"/>
            <a:chExt cx="12070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14:cNvPr>
                <p14:cNvContentPartPr/>
                <p14:nvPr/>
              </p14:nvContentPartPr>
              <p14:xfrm>
                <a:off x="698714" y="3425847"/>
                <a:ext cx="34560" cy="34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074" y="3416847"/>
                  <a:ext cx="5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14:cNvPr>
                <p14:cNvContentPartPr/>
                <p14:nvPr/>
              </p14:nvContentPartPr>
              <p14:xfrm>
                <a:off x="672434" y="3449247"/>
                <a:ext cx="192960" cy="25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434" y="3440247"/>
                  <a:ext cx="210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14:cNvPr>
                <p14:cNvContentPartPr/>
                <p14:nvPr/>
              </p14:nvContentPartPr>
              <p14:xfrm>
                <a:off x="889514" y="3607287"/>
                <a:ext cx="88560" cy="14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514" y="3598287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14:cNvPr>
                <p14:cNvContentPartPr/>
                <p14:nvPr/>
              </p14:nvContentPartPr>
              <p14:xfrm>
                <a:off x="966554" y="3555447"/>
                <a:ext cx="112680" cy="15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914" y="3546447"/>
                  <a:ext cx="13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14:cNvPr>
                <p14:cNvContentPartPr/>
                <p14:nvPr/>
              </p14:nvContentPartPr>
              <p14:xfrm>
                <a:off x="1095074" y="3295167"/>
                <a:ext cx="11880" cy="44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6074" y="3286527"/>
                  <a:ext cx="29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14:cNvPr>
                <p14:cNvContentPartPr/>
                <p14:nvPr/>
              </p14:nvContentPartPr>
              <p14:xfrm>
                <a:off x="1078514" y="3496767"/>
                <a:ext cx="133560" cy="28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874" y="3487767"/>
                  <a:ext cx="15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14:cNvPr>
                <p14:cNvContentPartPr/>
                <p14:nvPr/>
              </p14:nvContentPartPr>
              <p14:xfrm>
                <a:off x="1178594" y="3525207"/>
                <a:ext cx="123120" cy="157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9954" y="3516207"/>
                  <a:ext cx="14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14:cNvPr>
                <p14:cNvContentPartPr/>
                <p14:nvPr/>
              </p14:nvContentPartPr>
              <p14:xfrm>
                <a:off x="1323674" y="3456807"/>
                <a:ext cx="70920" cy="23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5034" y="3448167"/>
                  <a:ext cx="88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14:cNvPr>
                <p14:cNvContentPartPr/>
                <p14:nvPr/>
              </p14:nvContentPartPr>
              <p14:xfrm>
                <a:off x="1384874" y="3126327"/>
                <a:ext cx="208440" cy="53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5874" y="3117327"/>
                  <a:ext cx="226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14:cNvPr>
                <p14:cNvContentPartPr/>
                <p14:nvPr/>
              </p14:nvContentPartPr>
              <p14:xfrm>
                <a:off x="1439594" y="3471927"/>
                <a:ext cx="82800" cy="1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0954" y="346292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14:cNvPr>
                <p14:cNvContentPartPr/>
                <p14:nvPr/>
              </p14:nvContentPartPr>
              <p14:xfrm>
                <a:off x="1622114" y="3536727"/>
                <a:ext cx="38520" cy="12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3474" y="3528087"/>
                  <a:ext cx="56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14:cNvPr>
                <p14:cNvContentPartPr/>
                <p14:nvPr/>
              </p14:nvContentPartPr>
              <p14:xfrm>
                <a:off x="1731554" y="3217767"/>
                <a:ext cx="31320" cy="35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2554" y="3208767"/>
                  <a:ext cx="48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14:cNvPr>
                <p14:cNvContentPartPr/>
                <p14:nvPr/>
              </p14:nvContentPartPr>
              <p14:xfrm>
                <a:off x="1755674" y="3473367"/>
                <a:ext cx="123840" cy="22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7034" y="3464727"/>
                  <a:ext cx="141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14:cNvPr>
                <p14:cNvContentPartPr/>
                <p14:nvPr/>
              </p14:nvContentPartPr>
              <p14:xfrm>
                <a:off x="1632554" y="3435927"/>
                <a:ext cx="2520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3554" y="3427287"/>
                  <a:ext cx="42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14:cNvPr>
                <p14:cNvContentPartPr/>
                <p14:nvPr/>
              </p14:nvContentPartPr>
              <p14:xfrm>
                <a:off x="1182554" y="3610167"/>
                <a:ext cx="16452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3914" y="3601167"/>
                  <a:ext cx="1821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14:cNvPr>
              <p14:cNvContentPartPr/>
              <p14:nvPr/>
            </p14:nvContentPartPr>
            <p14:xfrm>
              <a:off x="3108554" y="3547167"/>
              <a:ext cx="16560" cy="339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4554" y="3439527"/>
                <a:ext cx="1242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14:cNvPr>
              <p14:cNvContentPartPr/>
              <p14:nvPr/>
            </p14:nvContentPartPr>
            <p14:xfrm>
              <a:off x="2881034" y="3463287"/>
              <a:ext cx="444240" cy="2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7394" y="3355647"/>
                <a:ext cx="551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14:cNvPr>
              <p14:cNvContentPartPr/>
              <p14:nvPr/>
            </p14:nvContentPartPr>
            <p14:xfrm>
              <a:off x="2850794" y="3920127"/>
              <a:ext cx="500760" cy="40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6794" y="3812487"/>
                <a:ext cx="608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14:cNvPr>
              <p14:cNvContentPartPr/>
              <p14:nvPr/>
            </p14:nvContentPartPr>
            <p14:xfrm>
              <a:off x="3630194" y="3395607"/>
              <a:ext cx="18360" cy="60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76194" y="3287967"/>
                <a:ext cx="126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14:cNvPr>
              <p14:cNvContentPartPr/>
              <p14:nvPr/>
            </p14:nvContentPartPr>
            <p14:xfrm>
              <a:off x="3691754" y="3365727"/>
              <a:ext cx="473760" cy="63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8114" y="3257727"/>
                <a:ext cx="58140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14:cNvPr>
              <p14:cNvContentPartPr/>
              <p14:nvPr/>
            </p14:nvContentPartPr>
            <p14:xfrm>
              <a:off x="4263434" y="3272487"/>
              <a:ext cx="168480" cy="768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9794" y="3164847"/>
                <a:ext cx="27612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14:cNvPr>
              <p14:cNvContentPartPr/>
              <p14:nvPr/>
            </p14:nvContentPartPr>
            <p14:xfrm>
              <a:off x="4437314" y="3267087"/>
              <a:ext cx="314640" cy="65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83674" y="3159447"/>
                <a:ext cx="42228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14:cNvPr>
              <p14:cNvContentPartPr/>
              <p14:nvPr/>
            </p14:nvContentPartPr>
            <p14:xfrm>
              <a:off x="4468994" y="3772167"/>
              <a:ext cx="113760" cy="22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4994" y="3664167"/>
                <a:ext cx="221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14:cNvPr>
              <p14:cNvContentPartPr/>
              <p14:nvPr/>
            </p14:nvContentPartPr>
            <p14:xfrm>
              <a:off x="4980194" y="3339807"/>
              <a:ext cx="299160" cy="44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6194" y="3232167"/>
                <a:ext cx="4068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14:cNvPr>
              <p14:cNvContentPartPr/>
              <p14:nvPr/>
            </p14:nvContentPartPr>
            <p14:xfrm>
              <a:off x="4956794" y="3398487"/>
              <a:ext cx="366840" cy="100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2794" y="3290847"/>
                <a:ext cx="47448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14:cNvPr>
              <p14:cNvContentPartPr/>
              <p14:nvPr/>
            </p14:nvContentPartPr>
            <p14:xfrm>
              <a:off x="5542154" y="3577407"/>
              <a:ext cx="428040" cy="32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8154" y="3469407"/>
                <a:ext cx="535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14:cNvPr>
              <p14:cNvContentPartPr/>
              <p14:nvPr/>
            </p14:nvContentPartPr>
            <p14:xfrm>
              <a:off x="5578874" y="3219567"/>
              <a:ext cx="469080" cy="957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4874" y="3111567"/>
                <a:ext cx="576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14:cNvPr>
              <p14:cNvContentPartPr/>
              <p14:nvPr/>
            </p14:nvContentPartPr>
            <p14:xfrm>
              <a:off x="2624714" y="2905287"/>
              <a:ext cx="3693240" cy="1459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6074" y="2896287"/>
                <a:ext cx="3710880" cy="14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CF532-5FA4-43B8-A6CD-993500C83B44}"/>
              </a:ext>
            </a:extLst>
          </p:cNvPr>
          <p:cNvGrpSpPr/>
          <p:nvPr/>
        </p:nvGrpSpPr>
        <p:grpSpPr>
          <a:xfrm>
            <a:off x="595754" y="2125167"/>
            <a:ext cx="2613960" cy="1791000"/>
            <a:chOff x="595754" y="2125167"/>
            <a:chExt cx="2613960" cy="17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14:cNvPr>
                <p14:cNvContentPartPr/>
                <p14:nvPr/>
              </p14:nvContentPartPr>
              <p14:xfrm>
                <a:off x="595754" y="3130287"/>
                <a:ext cx="1574280" cy="78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7114" y="3121647"/>
                  <a:ext cx="15919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14:cNvPr>
                <p14:cNvContentPartPr/>
                <p14:nvPr/>
              </p14:nvContentPartPr>
              <p14:xfrm>
                <a:off x="2136914" y="2955687"/>
                <a:ext cx="914400" cy="29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8274" y="2946687"/>
                  <a:ext cx="932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14:cNvPr>
                <p14:cNvContentPartPr/>
                <p14:nvPr/>
              </p14:nvContentPartPr>
              <p14:xfrm>
                <a:off x="2821274" y="2880807"/>
                <a:ext cx="301680" cy="42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2274" y="2872167"/>
                  <a:ext cx="319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14:cNvPr>
                <p14:cNvContentPartPr/>
                <p14:nvPr/>
              </p14:nvContentPartPr>
              <p14:xfrm>
                <a:off x="1959074" y="2568327"/>
                <a:ext cx="379080" cy="53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0074" y="2559327"/>
                  <a:ext cx="396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14:cNvPr>
                <p14:cNvContentPartPr/>
                <p14:nvPr/>
              </p14:nvContentPartPr>
              <p14:xfrm>
                <a:off x="2322314" y="2739327"/>
                <a:ext cx="279000" cy="23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3674" y="2730687"/>
                  <a:ext cx="296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14:cNvPr>
                <p14:cNvContentPartPr/>
                <p14:nvPr/>
              </p14:nvContentPartPr>
              <p14:xfrm>
                <a:off x="2568914" y="2701167"/>
                <a:ext cx="93960" cy="14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60274" y="2692527"/>
                  <a:ext cx="111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14:cNvPr>
                <p14:cNvContentPartPr/>
                <p14:nvPr/>
              </p14:nvContentPartPr>
              <p14:xfrm>
                <a:off x="2471354" y="2373207"/>
                <a:ext cx="377280" cy="40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2354" y="2364567"/>
                  <a:ext cx="394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14:cNvPr>
                <p14:cNvContentPartPr/>
                <p14:nvPr/>
              </p14:nvContentPartPr>
              <p14:xfrm>
                <a:off x="2894354" y="2125167"/>
                <a:ext cx="315360" cy="60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5714" y="2116167"/>
                  <a:ext cx="33300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14:cNvPr>
              <p14:cNvContentPartPr/>
              <p14:nvPr/>
            </p14:nvContentPartPr>
            <p14:xfrm>
              <a:off x="6146234" y="2661207"/>
              <a:ext cx="895320" cy="274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37234" y="2652567"/>
                <a:ext cx="912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14:cNvPr>
              <p14:cNvContentPartPr/>
              <p14:nvPr/>
            </p14:nvContentPartPr>
            <p14:xfrm>
              <a:off x="6905474" y="2599287"/>
              <a:ext cx="206640" cy="40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96834" y="2590647"/>
                <a:ext cx="2242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14:cNvPr>
              <p14:cNvContentPartPr/>
              <p14:nvPr/>
            </p14:nvContentPartPr>
            <p14:xfrm>
              <a:off x="6070634" y="2387247"/>
              <a:ext cx="150120" cy="303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61994" y="2378247"/>
                <a:ext cx="167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14:cNvPr>
              <p14:cNvContentPartPr/>
              <p14:nvPr/>
            </p14:nvContentPartPr>
            <p14:xfrm>
              <a:off x="6423434" y="2421807"/>
              <a:ext cx="375480" cy="167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14794" y="2413167"/>
                <a:ext cx="393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14:cNvPr>
              <p14:cNvContentPartPr/>
              <p14:nvPr/>
            </p14:nvContentPartPr>
            <p14:xfrm>
              <a:off x="6759314" y="2345847"/>
              <a:ext cx="351000" cy="205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0314" y="2336847"/>
                <a:ext cx="368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14:cNvPr>
              <p14:cNvContentPartPr/>
              <p14:nvPr/>
            </p14:nvContentPartPr>
            <p14:xfrm>
              <a:off x="6769394" y="2898447"/>
              <a:ext cx="2909160" cy="1152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0394" y="2889807"/>
                <a:ext cx="2926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14:cNvPr>
              <p14:cNvContentPartPr/>
              <p14:nvPr/>
            </p14:nvContentPartPr>
            <p14:xfrm>
              <a:off x="7003034" y="2814207"/>
              <a:ext cx="101880" cy="7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94034" y="2805567"/>
                <a:ext cx="1195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442CE1-541A-48DD-9DED-CD1B11308FD2}"/>
              </a:ext>
            </a:extLst>
          </p:cNvPr>
          <p:cNvGrpSpPr/>
          <p:nvPr/>
        </p:nvGrpSpPr>
        <p:grpSpPr>
          <a:xfrm>
            <a:off x="7093034" y="3258087"/>
            <a:ext cx="2353320" cy="1343880"/>
            <a:chOff x="7093034" y="3258087"/>
            <a:chExt cx="2353320" cy="13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14:cNvPr>
                <p14:cNvContentPartPr/>
                <p14:nvPr/>
              </p14:nvContentPartPr>
              <p14:xfrm>
                <a:off x="7166834" y="3268887"/>
                <a:ext cx="390960" cy="52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7834" y="3260247"/>
                  <a:ext cx="408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14:cNvPr>
                <p14:cNvContentPartPr/>
                <p14:nvPr/>
              </p14:nvContentPartPr>
              <p14:xfrm>
                <a:off x="7557794" y="3530607"/>
                <a:ext cx="22068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9154" y="3521967"/>
                  <a:ext cx="23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14:cNvPr>
                <p14:cNvContentPartPr/>
                <p14:nvPr/>
              </p14:nvContentPartPr>
              <p14:xfrm>
                <a:off x="7876754" y="3575607"/>
                <a:ext cx="203040" cy="144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8114" y="3566607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14:cNvPr>
                <p14:cNvContentPartPr/>
                <p14:nvPr/>
              </p14:nvContentPartPr>
              <p14:xfrm>
                <a:off x="8088074" y="3338007"/>
                <a:ext cx="140400" cy="46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074" y="3329007"/>
                  <a:ext cx="1580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14:cNvPr>
                <p14:cNvContentPartPr/>
                <p14:nvPr/>
              </p14:nvContentPartPr>
              <p14:xfrm>
                <a:off x="7975394" y="3399567"/>
                <a:ext cx="287280" cy="6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66754" y="3390927"/>
                  <a:ext cx="30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14:cNvPr>
                <p14:cNvContentPartPr/>
                <p14:nvPr/>
              </p14:nvContentPartPr>
              <p14:xfrm>
                <a:off x="8219114" y="3527727"/>
                <a:ext cx="211320" cy="176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0474" y="3518727"/>
                  <a:ext cx="22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14:cNvPr>
                <p14:cNvContentPartPr/>
                <p14:nvPr/>
              </p14:nvContentPartPr>
              <p14:xfrm>
                <a:off x="8483714" y="3258087"/>
                <a:ext cx="72720" cy="42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4714" y="3249087"/>
                  <a:ext cx="90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14:cNvPr>
                <p14:cNvContentPartPr/>
                <p14:nvPr/>
              </p14:nvContentPartPr>
              <p14:xfrm>
                <a:off x="8675234" y="3417567"/>
                <a:ext cx="197280" cy="25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66594" y="3408567"/>
                  <a:ext cx="21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14:cNvPr>
                <p14:cNvContentPartPr/>
                <p14:nvPr/>
              </p14:nvContentPartPr>
              <p14:xfrm>
                <a:off x="8903114" y="3413967"/>
                <a:ext cx="227160" cy="19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4114" y="3404967"/>
                  <a:ext cx="244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14:cNvPr>
                <p14:cNvContentPartPr/>
                <p14:nvPr/>
              </p14:nvContentPartPr>
              <p14:xfrm>
                <a:off x="9137834" y="3398127"/>
                <a:ext cx="288000" cy="25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8834" y="3389487"/>
                  <a:ext cx="305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14:cNvPr>
                <p14:cNvContentPartPr/>
                <p14:nvPr/>
              </p14:nvContentPartPr>
              <p14:xfrm>
                <a:off x="7093034" y="4014087"/>
                <a:ext cx="51840" cy="427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4034" y="4005087"/>
                  <a:ext cx="6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14:cNvPr>
                <p14:cNvContentPartPr/>
                <p14:nvPr/>
              </p14:nvContentPartPr>
              <p14:xfrm>
                <a:off x="7285274" y="4291647"/>
                <a:ext cx="122040" cy="14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76274" y="4282647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14:cNvPr>
                <p14:cNvContentPartPr/>
                <p14:nvPr/>
              </p14:nvContentPartPr>
              <p14:xfrm>
                <a:off x="7475354" y="4243047"/>
                <a:ext cx="151560" cy="18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6714" y="4234047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14:cNvPr>
                <p14:cNvContentPartPr/>
                <p14:nvPr/>
              </p14:nvContentPartPr>
              <p14:xfrm>
                <a:off x="7671554" y="4304247"/>
                <a:ext cx="59760" cy="10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2914" y="4295247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14:cNvPr>
                <p14:cNvContentPartPr/>
                <p14:nvPr/>
              </p14:nvContentPartPr>
              <p14:xfrm>
                <a:off x="7769834" y="4060167"/>
                <a:ext cx="7668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0834" y="4051167"/>
                  <a:ext cx="9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14:cNvPr>
                <p14:cNvContentPartPr/>
                <p14:nvPr/>
              </p14:nvContentPartPr>
              <p14:xfrm>
                <a:off x="7892234" y="4027047"/>
                <a:ext cx="202680" cy="408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3234" y="4018407"/>
                  <a:ext cx="220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14:cNvPr>
                <p14:cNvContentPartPr/>
                <p14:nvPr/>
              </p14:nvContentPartPr>
              <p14:xfrm>
                <a:off x="8079794" y="4273287"/>
                <a:ext cx="103320" cy="13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0794" y="4264287"/>
                  <a:ext cx="120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14:cNvPr>
                <p14:cNvContentPartPr/>
                <p14:nvPr/>
              </p14:nvContentPartPr>
              <p14:xfrm>
                <a:off x="8210114" y="4257807"/>
                <a:ext cx="116280" cy="14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1474" y="4249167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14:cNvPr>
                <p14:cNvContentPartPr/>
                <p14:nvPr/>
              </p14:nvContentPartPr>
              <p14:xfrm>
                <a:off x="8305154" y="4079247"/>
                <a:ext cx="131760" cy="35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6514" y="4070247"/>
                  <a:ext cx="149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14:cNvPr>
                <p14:cNvContentPartPr/>
                <p14:nvPr/>
              </p14:nvContentPartPr>
              <p14:xfrm>
                <a:off x="8301194" y="4156287"/>
                <a:ext cx="204840" cy="88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2194" y="4147287"/>
                  <a:ext cx="22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14:cNvPr>
                <p14:cNvContentPartPr/>
                <p14:nvPr/>
              </p14:nvContentPartPr>
              <p14:xfrm>
                <a:off x="8651474" y="4075287"/>
                <a:ext cx="105840" cy="36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2834" y="4066647"/>
                  <a:ext cx="123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14:cNvPr>
                <p14:cNvContentPartPr/>
                <p14:nvPr/>
              </p14:nvContentPartPr>
              <p14:xfrm>
                <a:off x="8801234" y="4223607"/>
                <a:ext cx="100080" cy="14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2594" y="4214967"/>
                  <a:ext cx="117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14:cNvPr>
                <p14:cNvContentPartPr/>
                <p14:nvPr/>
              </p14:nvContentPartPr>
              <p14:xfrm>
                <a:off x="8929034" y="4098687"/>
                <a:ext cx="132840" cy="349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0034" y="4090047"/>
                  <a:ext cx="150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14:cNvPr>
                <p14:cNvContentPartPr/>
                <p14:nvPr/>
              </p14:nvContentPartPr>
              <p14:xfrm>
                <a:off x="9115874" y="4209927"/>
                <a:ext cx="65520" cy="9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06874" y="4200927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14:cNvPr>
                <p14:cNvContentPartPr/>
                <p14:nvPr/>
              </p14:nvContentPartPr>
              <p14:xfrm>
                <a:off x="8314514" y="3775047"/>
                <a:ext cx="15120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5874" y="3766407"/>
                  <a:ext cx="168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14:cNvPr>
                <p14:cNvContentPartPr/>
                <p14:nvPr/>
              </p14:nvContentPartPr>
              <p14:xfrm>
                <a:off x="8479754" y="3833367"/>
                <a:ext cx="130320" cy="133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1114" y="3824727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14:cNvPr>
                <p14:cNvContentPartPr/>
                <p14:nvPr/>
              </p14:nvContentPartPr>
              <p14:xfrm>
                <a:off x="8671994" y="3781887"/>
                <a:ext cx="82440" cy="15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994" y="3773247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14:cNvPr>
                <p14:cNvContentPartPr/>
                <p14:nvPr/>
              </p14:nvContentPartPr>
              <p14:xfrm>
                <a:off x="8818514" y="3658407"/>
                <a:ext cx="92880" cy="28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09514" y="3649767"/>
                  <a:ext cx="110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14:cNvPr>
                <p14:cNvContentPartPr/>
                <p14:nvPr/>
              </p14:nvContentPartPr>
              <p14:xfrm>
                <a:off x="8727074" y="3785127"/>
                <a:ext cx="19332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8074" y="3776487"/>
                  <a:ext cx="210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14:cNvPr>
                <p14:cNvContentPartPr/>
                <p14:nvPr/>
              </p14:nvContentPartPr>
              <p14:xfrm>
                <a:off x="9083114" y="3600087"/>
                <a:ext cx="161640" cy="29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74114" y="3591087"/>
                  <a:ext cx="179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14:cNvPr>
                <p14:cNvContentPartPr/>
                <p14:nvPr/>
              </p14:nvContentPartPr>
              <p14:xfrm>
                <a:off x="9270314" y="3621687"/>
                <a:ext cx="176040" cy="19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314" y="3612687"/>
                  <a:ext cx="19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14:cNvPr>
                <p14:cNvContentPartPr/>
                <p14:nvPr/>
              </p14:nvContentPartPr>
              <p14:xfrm>
                <a:off x="8703674" y="4529247"/>
                <a:ext cx="306720" cy="7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5034" y="4520247"/>
                  <a:ext cx="324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14:cNvPr>
                <p14:cNvContentPartPr/>
                <p14:nvPr/>
              </p14:nvContentPartPr>
              <p14:xfrm>
                <a:off x="8616554" y="4493967"/>
                <a:ext cx="436320" cy="1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7914" y="4485327"/>
                  <a:ext cx="4539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7F11B-7092-4D62-8F61-ADD4AF147CF7}"/>
              </a:ext>
            </a:extLst>
          </p:cNvPr>
          <p:cNvGrpSpPr/>
          <p:nvPr/>
        </p:nvGrpSpPr>
        <p:grpSpPr>
          <a:xfrm>
            <a:off x="6834194" y="3456807"/>
            <a:ext cx="2874240" cy="1207080"/>
            <a:chOff x="6834194" y="3456807"/>
            <a:chExt cx="2874240" cy="120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14:cNvPr>
                <p14:cNvContentPartPr/>
                <p14:nvPr/>
              </p14:nvContentPartPr>
              <p14:xfrm>
                <a:off x="8486594" y="4280847"/>
                <a:ext cx="846720" cy="37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8594" y="4262847"/>
                  <a:ext cx="882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14:cNvPr>
                <p14:cNvContentPartPr/>
                <p14:nvPr/>
              </p14:nvContentPartPr>
              <p14:xfrm>
                <a:off x="9416474" y="4389927"/>
                <a:ext cx="85320" cy="3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98474" y="4372287"/>
                  <a:ext cx="12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14:cNvPr>
                <p14:cNvContentPartPr/>
                <p14:nvPr/>
              </p14:nvContentPartPr>
              <p14:xfrm>
                <a:off x="9598274" y="4182207"/>
                <a:ext cx="3708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80274" y="4164207"/>
                  <a:ext cx="7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14:cNvPr>
                <p14:cNvContentPartPr/>
                <p14:nvPr/>
              </p14:nvContentPartPr>
              <p14:xfrm>
                <a:off x="6834194" y="3456807"/>
                <a:ext cx="2874240" cy="120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16194" y="3438807"/>
                  <a:ext cx="2909880" cy="12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14:cNvPr>
              <p14:cNvContentPartPr/>
              <p14:nvPr/>
            </p14:nvContentPartPr>
            <p14:xfrm>
              <a:off x="6931034" y="4885287"/>
              <a:ext cx="43920" cy="291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22034" y="4876287"/>
                <a:ext cx="61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14:cNvPr>
              <p14:cNvContentPartPr/>
              <p14:nvPr/>
            </p14:nvContentPartPr>
            <p14:xfrm>
              <a:off x="6804314" y="4891047"/>
              <a:ext cx="250920" cy="35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795314" y="4882047"/>
                <a:ext cx="26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14:cNvPr>
              <p14:cNvContentPartPr/>
              <p14:nvPr/>
            </p14:nvContentPartPr>
            <p14:xfrm>
              <a:off x="6856154" y="5107407"/>
              <a:ext cx="229680" cy="52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47514" y="5098407"/>
                <a:ext cx="247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14:cNvPr>
              <p14:cNvContentPartPr/>
              <p14:nvPr/>
            </p14:nvContentPartPr>
            <p14:xfrm>
              <a:off x="7175474" y="5085087"/>
              <a:ext cx="160200" cy="141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66834" y="5076087"/>
                <a:ext cx="17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14:cNvPr>
              <p14:cNvContentPartPr/>
              <p14:nvPr/>
            </p14:nvContentPartPr>
            <p14:xfrm>
              <a:off x="7442954" y="4878447"/>
              <a:ext cx="21240" cy="370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34314" y="4869447"/>
                <a:ext cx="38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14:cNvPr>
              <p14:cNvContentPartPr/>
              <p14:nvPr/>
            </p14:nvContentPartPr>
            <p14:xfrm>
              <a:off x="7374914" y="4995807"/>
              <a:ext cx="153360" cy="15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66274" y="4986807"/>
                <a:ext cx="171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14:cNvPr>
              <p14:cNvContentPartPr/>
              <p14:nvPr/>
            </p14:nvContentPartPr>
            <p14:xfrm>
              <a:off x="7521434" y="5061687"/>
              <a:ext cx="178200" cy="140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12794" y="5052687"/>
                <a:ext cx="195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14:cNvPr>
              <p14:cNvContentPartPr/>
              <p14:nvPr/>
            </p14:nvContentPartPr>
            <p14:xfrm>
              <a:off x="7688834" y="5085087"/>
              <a:ext cx="149400" cy="15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80194" y="5076447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14:cNvPr>
              <p14:cNvContentPartPr/>
              <p14:nvPr/>
            </p14:nvContentPartPr>
            <p14:xfrm>
              <a:off x="7866674" y="5129007"/>
              <a:ext cx="217800" cy="126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57674" y="5120367"/>
                <a:ext cx="235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14:cNvPr>
              <p14:cNvContentPartPr/>
              <p14:nvPr/>
            </p14:nvContentPartPr>
            <p14:xfrm>
              <a:off x="8095634" y="4881327"/>
              <a:ext cx="234000" cy="451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86634" y="4872327"/>
                <a:ext cx="2516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14:cNvPr>
              <p14:cNvContentPartPr/>
              <p14:nvPr/>
            </p14:nvContentPartPr>
            <p14:xfrm>
              <a:off x="8257274" y="5039007"/>
              <a:ext cx="137520" cy="13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48274" y="5030007"/>
                <a:ext cx="15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14:cNvPr>
              <p14:cNvContentPartPr/>
              <p14:nvPr/>
            </p14:nvContentPartPr>
            <p14:xfrm>
              <a:off x="8552474" y="5169687"/>
              <a:ext cx="276480" cy="128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43474" y="5161047"/>
                <a:ext cx="29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14:cNvPr>
              <p14:cNvContentPartPr/>
              <p14:nvPr/>
            </p14:nvContentPartPr>
            <p14:xfrm>
              <a:off x="8813114" y="4990767"/>
              <a:ext cx="170280" cy="486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04474" y="4982127"/>
                <a:ext cx="1879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1E5698-589B-47F5-A596-BEF75969FB4A}"/>
              </a:ext>
            </a:extLst>
          </p:cNvPr>
          <p:cNvGrpSpPr/>
          <p:nvPr/>
        </p:nvGrpSpPr>
        <p:grpSpPr>
          <a:xfrm>
            <a:off x="6794594" y="5535447"/>
            <a:ext cx="1724760" cy="493560"/>
            <a:chOff x="6794594" y="5535447"/>
            <a:chExt cx="172476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14:cNvPr>
                <p14:cNvContentPartPr/>
                <p14:nvPr/>
              </p14:nvContentPartPr>
              <p14:xfrm>
                <a:off x="6925994" y="5608887"/>
                <a:ext cx="14400" cy="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7354" y="5599887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14:cNvPr>
                <p14:cNvContentPartPr/>
                <p14:nvPr/>
              </p14:nvContentPartPr>
              <p14:xfrm>
                <a:off x="6846074" y="5589447"/>
                <a:ext cx="148320" cy="393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434" y="5580447"/>
                  <a:ext cx="165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14:cNvPr>
                <p14:cNvContentPartPr/>
                <p14:nvPr/>
              </p14:nvContentPartPr>
              <p14:xfrm>
                <a:off x="6794594" y="5546247"/>
                <a:ext cx="117360" cy="195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85594" y="5537247"/>
                  <a:ext cx="13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14:cNvPr>
                <p14:cNvContentPartPr/>
                <p14:nvPr/>
              </p14:nvContentPartPr>
              <p14:xfrm>
                <a:off x="7056314" y="5610687"/>
                <a:ext cx="196920" cy="186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7674" y="5601687"/>
                  <a:ext cx="21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14:cNvPr>
                <p14:cNvContentPartPr/>
                <p14:nvPr/>
              </p14:nvContentPartPr>
              <p14:xfrm>
                <a:off x="7276274" y="5618607"/>
                <a:ext cx="16236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7274" y="5609607"/>
                  <a:ext cx="180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14:cNvPr>
                <p14:cNvContentPartPr/>
                <p14:nvPr/>
              </p14:nvContentPartPr>
              <p14:xfrm>
                <a:off x="7071074" y="5620047"/>
                <a:ext cx="9468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62434" y="5611407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14:cNvPr>
                <p14:cNvContentPartPr/>
                <p14:nvPr/>
              </p14:nvContentPartPr>
              <p14:xfrm>
                <a:off x="7260434" y="5562087"/>
                <a:ext cx="135360" cy="194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51434" y="5553447"/>
                  <a:ext cx="153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14:cNvPr>
                <p14:cNvContentPartPr/>
                <p14:nvPr/>
              </p14:nvContentPartPr>
              <p14:xfrm>
                <a:off x="7446194" y="5535447"/>
                <a:ext cx="222480" cy="216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37194" y="5526807"/>
                  <a:ext cx="240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14:cNvPr>
                <p14:cNvContentPartPr/>
                <p14:nvPr/>
              </p14:nvContentPartPr>
              <p14:xfrm>
                <a:off x="7885754" y="5635527"/>
                <a:ext cx="194760" cy="217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6754" y="5626527"/>
                  <a:ext cx="21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14:cNvPr>
                <p14:cNvContentPartPr/>
                <p14:nvPr/>
              </p14:nvContentPartPr>
              <p14:xfrm>
                <a:off x="7889354" y="5637687"/>
                <a:ext cx="234000" cy="198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80714" y="5629047"/>
                  <a:ext cx="25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14:cNvPr>
                <p14:cNvContentPartPr/>
                <p14:nvPr/>
              </p14:nvContentPartPr>
              <p14:xfrm>
                <a:off x="8124794" y="5592327"/>
                <a:ext cx="166680" cy="43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16154" y="5583687"/>
                  <a:ext cx="18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14:cNvPr>
                <p14:cNvContentPartPr/>
                <p14:nvPr/>
              </p14:nvContentPartPr>
              <p14:xfrm>
                <a:off x="8332154" y="5636607"/>
                <a:ext cx="187200" cy="347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3514" y="5627607"/>
                  <a:ext cx="2048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896C13-4FE1-4750-B33B-089171321B99}"/>
              </a:ext>
            </a:extLst>
          </p:cNvPr>
          <p:cNvGrpSpPr/>
          <p:nvPr/>
        </p:nvGrpSpPr>
        <p:grpSpPr>
          <a:xfrm>
            <a:off x="2591594" y="881727"/>
            <a:ext cx="9592200" cy="3332880"/>
            <a:chOff x="2591594" y="881727"/>
            <a:chExt cx="9592200" cy="33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14:cNvPr>
                <p14:cNvContentPartPr/>
                <p14:nvPr/>
              </p14:nvContentPartPr>
              <p14:xfrm>
                <a:off x="2591594" y="2918607"/>
                <a:ext cx="3502080" cy="1296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82954" y="2909967"/>
                  <a:ext cx="351972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14:cNvPr>
                <p14:cNvContentPartPr/>
                <p14:nvPr/>
              </p14:nvContentPartPr>
              <p14:xfrm>
                <a:off x="5375834" y="2899167"/>
                <a:ext cx="885960" cy="969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66834" y="2890167"/>
                  <a:ext cx="9036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14:cNvPr>
                <p14:cNvContentPartPr/>
                <p14:nvPr/>
              </p14:nvContentPartPr>
              <p14:xfrm>
                <a:off x="5020874" y="1348287"/>
                <a:ext cx="4489560" cy="1658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2234" y="1339287"/>
                  <a:ext cx="4507200" cy="16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14:cNvPr>
                <p14:cNvContentPartPr/>
                <p14:nvPr/>
              </p14:nvContentPartPr>
              <p14:xfrm>
                <a:off x="9185714" y="1115727"/>
                <a:ext cx="371160" cy="858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714" y="1107087"/>
                  <a:ext cx="3888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14:cNvPr>
                <p14:cNvContentPartPr/>
                <p14:nvPr/>
              </p14:nvContentPartPr>
              <p14:xfrm>
                <a:off x="9754874" y="1287807"/>
                <a:ext cx="28800" cy="644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46234" y="1279167"/>
                  <a:ext cx="464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14:cNvPr>
                <p14:cNvContentPartPr/>
                <p14:nvPr/>
              </p14:nvContentPartPr>
              <p14:xfrm>
                <a:off x="9791234" y="1267647"/>
                <a:ext cx="333360" cy="58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2594" y="1258647"/>
                  <a:ext cx="351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14:cNvPr>
                <p14:cNvContentPartPr/>
                <p14:nvPr/>
              </p14:nvContentPartPr>
              <p14:xfrm>
                <a:off x="10204514" y="1665807"/>
                <a:ext cx="164520" cy="18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95874" y="1657167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14:cNvPr>
                <p14:cNvContentPartPr/>
                <p14:nvPr/>
              </p14:nvContentPartPr>
              <p14:xfrm>
                <a:off x="10453274" y="1650327"/>
                <a:ext cx="194760" cy="212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44274" y="1641327"/>
                  <a:ext cx="21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14:cNvPr>
                <p14:cNvContentPartPr/>
                <p14:nvPr/>
              </p14:nvContentPartPr>
              <p14:xfrm>
                <a:off x="10651994" y="1242447"/>
                <a:ext cx="28440" cy="67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42994" y="1233447"/>
                  <a:ext cx="460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14:cNvPr>
                <p14:cNvContentPartPr/>
                <p14:nvPr/>
              </p14:nvContentPartPr>
              <p14:xfrm>
                <a:off x="10686914" y="1581567"/>
                <a:ext cx="142920" cy="28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7914" y="1572567"/>
                  <a:ext cx="160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14:cNvPr>
                <p14:cNvContentPartPr/>
                <p14:nvPr/>
              </p14:nvContentPartPr>
              <p14:xfrm>
                <a:off x="10887074" y="1632327"/>
                <a:ext cx="133920" cy="199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78074" y="1623687"/>
                  <a:ext cx="151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14:cNvPr>
                <p14:cNvContentPartPr/>
                <p14:nvPr/>
              </p14:nvContentPartPr>
              <p14:xfrm>
                <a:off x="11096954" y="1473567"/>
                <a:ext cx="154080" cy="394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87954" y="1464927"/>
                  <a:ext cx="171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14:cNvPr>
                <p14:cNvContentPartPr/>
                <p14:nvPr/>
              </p14:nvContentPartPr>
              <p14:xfrm>
                <a:off x="11250674" y="1093407"/>
                <a:ext cx="289080" cy="79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42034" y="1084767"/>
                  <a:ext cx="30672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14:cNvPr>
                <p14:cNvContentPartPr/>
                <p14:nvPr/>
              </p14:nvContentPartPr>
              <p14:xfrm>
                <a:off x="11509514" y="1650327"/>
                <a:ext cx="227160" cy="22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00874" y="1641327"/>
                  <a:ext cx="24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14:cNvPr>
                <p14:cNvContentPartPr/>
                <p14:nvPr/>
              </p14:nvContentPartPr>
              <p14:xfrm>
                <a:off x="11687354" y="1147407"/>
                <a:ext cx="264960" cy="64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78714" y="1138407"/>
                  <a:ext cx="282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14:cNvPr>
                <p14:cNvContentPartPr/>
                <p14:nvPr/>
              </p14:nvContentPartPr>
              <p14:xfrm>
                <a:off x="9503954" y="881727"/>
                <a:ext cx="2679840" cy="133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95314" y="872727"/>
                  <a:ext cx="2697480" cy="13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93695BD-A50B-4EFA-8231-582E5D928350}"/>
              </a:ext>
            </a:extLst>
          </p:cNvPr>
          <p:cNvGrpSpPr/>
          <p:nvPr/>
        </p:nvGrpSpPr>
        <p:grpSpPr>
          <a:xfrm>
            <a:off x="9443834" y="2185287"/>
            <a:ext cx="2648520" cy="661680"/>
            <a:chOff x="9443834" y="2185287"/>
            <a:chExt cx="264852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14:cNvPr>
                <p14:cNvContentPartPr/>
                <p14:nvPr/>
              </p14:nvContentPartPr>
              <p14:xfrm>
                <a:off x="9478754" y="2399487"/>
                <a:ext cx="2880" cy="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69754" y="2390847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14:cNvPr>
                <p14:cNvContentPartPr/>
                <p14:nvPr/>
              </p14:nvContentPartPr>
              <p14:xfrm>
                <a:off x="9443834" y="2344767"/>
                <a:ext cx="188640" cy="212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5194" y="2335767"/>
                  <a:ext cx="20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14:cNvPr>
                <p14:cNvContentPartPr/>
                <p14:nvPr/>
              </p14:nvContentPartPr>
              <p14:xfrm>
                <a:off x="9654794" y="2391567"/>
                <a:ext cx="80280" cy="142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6154" y="2382567"/>
                  <a:ext cx="97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14:cNvPr>
                <p14:cNvContentPartPr/>
                <p14:nvPr/>
              </p14:nvContentPartPr>
              <p14:xfrm>
                <a:off x="9803834" y="2426847"/>
                <a:ext cx="159480" cy="87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95194" y="2418207"/>
                  <a:ext cx="17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14:cNvPr>
                <p14:cNvContentPartPr/>
                <p14:nvPr/>
              </p14:nvContentPartPr>
              <p14:xfrm>
                <a:off x="9980234" y="2395527"/>
                <a:ext cx="113400" cy="12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71594" y="2386527"/>
                  <a:ext cx="131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14:cNvPr>
                <p14:cNvContentPartPr/>
                <p14:nvPr/>
              </p14:nvContentPartPr>
              <p14:xfrm>
                <a:off x="10138634" y="2408487"/>
                <a:ext cx="12312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29994" y="2399487"/>
                  <a:ext cx="14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14:cNvPr>
                <p14:cNvContentPartPr/>
                <p14:nvPr/>
              </p14:nvContentPartPr>
              <p14:xfrm>
                <a:off x="10287314" y="2418207"/>
                <a:ext cx="148680" cy="123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8674" y="2409207"/>
                  <a:ext cx="166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14:cNvPr>
                <p14:cNvContentPartPr/>
                <p14:nvPr/>
              </p14:nvContentPartPr>
              <p14:xfrm>
                <a:off x="10448234" y="2412807"/>
                <a:ext cx="229320" cy="9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39234" y="2403807"/>
                  <a:ext cx="246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14:cNvPr>
                <p14:cNvContentPartPr/>
                <p14:nvPr/>
              </p14:nvContentPartPr>
              <p14:xfrm>
                <a:off x="10690154" y="2409567"/>
                <a:ext cx="107640" cy="10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81154" y="2400567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14:cNvPr>
                <p14:cNvContentPartPr/>
                <p14:nvPr/>
              </p14:nvContentPartPr>
              <p14:xfrm>
                <a:off x="10810754" y="2185287"/>
                <a:ext cx="185040" cy="63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01754" y="2176287"/>
                  <a:ext cx="2026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14:cNvPr>
                <p14:cNvContentPartPr/>
                <p14:nvPr/>
              </p14:nvContentPartPr>
              <p14:xfrm>
                <a:off x="10993994" y="2317047"/>
                <a:ext cx="71280" cy="259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84994" y="2308047"/>
                  <a:ext cx="8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14:cNvPr>
                <p14:cNvContentPartPr/>
                <p14:nvPr/>
              </p14:nvContentPartPr>
              <p14:xfrm>
                <a:off x="11113154" y="2391567"/>
                <a:ext cx="156600" cy="100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04514" y="2382927"/>
                  <a:ext cx="17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14:cNvPr>
                <p14:cNvContentPartPr/>
                <p14:nvPr/>
              </p14:nvContentPartPr>
              <p14:xfrm>
                <a:off x="11311874" y="2417847"/>
                <a:ext cx="109080" cy="258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02874" y="2409207"/>
                  <a:ext cx="126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14:cNvPr>
                <p14:cNvContentPartPr/>
                <p14:nvPr/>
              </p14:nvContentPartPr>
              <p14:xfrm>
                <a:off x="11550914" y="2266647"/>
                <a:ext cx="104760" cy="54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41914" y="2257647"/>
                  <a:ext cx="122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14:cNvPr>
                <p14:cNvContentPartPr/>
                <p14:nvPr/>
              </p14:nvContentPartPr>
              <p14:xfrm>
                <a:off x="11622554" y="232100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13914" y="23120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14:cNvPr>
                <p14:cNvContentPartPr/>
                <p14:nvPr/>
              </p14:nvContentPartPr>
              <p14:xfrm>
                <a:off x="11574314" y="2284287"/>
                <a:ext cx="92520" cy="75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565674" y="2275287"/>
                  <a:ext cx="110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14:cNvPr>
                <p14:cNvContentPartPr/>
                <p14:nvPr/>
              </p14:nvContentPartPr>
              <p14:xfrm>
                <a:off x="11602394" y="2572647"/>
                <a:ext cx="33840" cy="52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93754" y="2564007"/>
                  <a:ext cx="51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14:cNvPr>
                <p14:cNvContentPartPr/>
                <p14:nvPr/>
              </p14:nvContentPartPr>
              <p14:xfrm>
                <a:off x="11632634" y="2269887"/>
                <a:ext cx="4320" cy="50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3994" y="2261247"/>
                  <a:ext cx="21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14:cNvPr>
                <p14:cNvContentPartPr/>
                <p14:nvPr/>
              </p14:nvContentPartPr>
              <p14:xfrm>
                <a:off x="11799314" y="2254047"/>
                <a:ext cx="77400" cy="432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90314" y="2245407"/>
                  <a:ext cx="9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14:cNvPr>
                <p14:cNvContentPartPr/>
                <p14:nvPr/>
              </p14:nvContentPartPr>
              <p14:xfrm>
                <a:off x="11747834" y="2420007"/>
                <a:ext cx="163440" cy="64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739194" y="2411007"/>
                  <a:ext cx="181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14:cNvPr>
                <p14:cNvContentPartPr/>
                <p14:nvPr/>
              </p14:nvContentPartPr>
              <p14:xfrm>
                <a:off x="11901554" y="2501007"/>
                <a:ext cx="153000" cy="139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892554" y="2492007"/>
                  <a:ext cx="170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14:cNvPr>
                <p14:cNvContentPartPr/>
                <p14:nvPr/>
              </p14:nvContentPartPr>
              <p14:xfrm>
                <a:off x="12008474" y="2488047"/>
                <a:ext cx="83880" cy="358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999474" y="2479047"/>
                  <a:ext cx="101520" cy="3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14:cNvPr>
              <p14:cNvContentPartPr/>
              <p14:nvPr/>
            </p14:nvContentPartPr>
            <p14:xfrm>
              <a:off x="4821794" y="2477607"/>
              <a:ext cx="344160" cy="350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04154" y="2441967"/>
                <a:ext cx="379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14:cNvPr>
              <p14:cNvContentPartPr/>
              <p14:nvPr/>
            </p14:nvContentPartPr>
            <p14:xfrm>
              <a:off x="5061554" y="2416407"/>
              <a:ext cx="138600" cy="60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3914" y="2380767"/>
                <a:ext cx="174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14:cNvPr>
              <p14:cNvContentPartPr/>
              <p14:nvPr/>
            </p14:nvContentPartPr>
            <p14:xfrm>
              <a:off x="4805954" y="2236047"/>
              <a:ext cx="14760" cy="15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787954" y="2200407"/>
                <a:ext cx="50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14:cNvPr>
              <p14:cNvContentPartPr/>
              <p14:nvPr/>
            </p14:nvContentPartPr>
            <p14:xfrm>
              <a:off x="5058314" y="2087367"/>
              <a:ext cx="289800" cy="254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40314" y="2051367"/>
                <a:ext cx="325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14:cNvPr>
              <p14:cNvContentPartPr/>
              <p14:nvPr/>
            </p14:nvContentPartPr>
            <p14:xfrm>
              <a:off x="5373314" y="1937607"/>
              <a:ext cx="262440" cy="277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55314" y="1901967"/>
                <a:ext cx="298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14:cNvPr>
              <p14:cNvContentPartPr/>
              <p14:nvPr/>
            </p14:nvContentPartPr>
            <p14:xfrm>
              <a:off x="5774714" y="1779927"/>
              <a:ext cx="81000" cy="142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757074" y="1743927"/>
                <a:ext cx="116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14:cNvPr>
              <p14:cNvContentPartPr/>
              <p14:nvPr/>
            </p14:nvContentPartPr>
            <p14:xfrm>
              <a:off x="5575274" y="1588767"/>
              <a:ext cx="42480" cy="27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557634" y="1552767"/>
                <a:ext cx="78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14:cNvPr>
              <p14:cNvContentPartPr/>
              <p14:nvPr/>
            </p14:nvContentPartPr>
            <p14:xfrm>
              <a:off x="5914034" y="1635207"/>
              <a:ext cx="360360" cy="2340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896394" y="1599567"/>
                <a:ext cx="396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14:cNvPr>
              <p14:cNvContentPartPr/>
              <p14:nvPr/>
            </p14:nvContentPartPr>
            <p14:xfrm>
              <a:off x="6263954" y="1527567"/>
              <a:ext cx="301680" cy="156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5954" y="1491567"/>
                <a:ext cx="337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14:cNvPr>
              <p14:cNvContentPartPr/>
              <p14:nvPr/>
            </p14:nvContentPartPr>
            <p14:xfrm>
              <a:off x="6520994" y="1451247"/>
              <a:ext cx="551160" cy="490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502994" y="1415607"/>
                <a:ext cx="5868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14:cNvPr>
              <p14:cNvContentPartPr/>
              <p14:nvPr/>
            </p14:nvContentPartPr>
            <p14:xfrm>
              <a:off x="6896474" y="1271247"/>
              <a:ext cx="294120" cy="233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878834" y="1235607"/>
                <a:ext cx="329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14:cNvPr>
              <p14:cNvContentPartPr/>
              <p14:nvPr/>
            </p14:nvContentPartPr>
            <p14:xfrm>
              <a:off x="7387874" y="1203207"/>
              <a:ext cx="332280" cy="150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70234" y="1167207"/>
                <a:ext cx="367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14:cNvPr>
              <p14:cNvContentPartPr/>
              <p14:nvPr/>
            </p14:nvContentPartPr>
            <p14:xfrm>
              <a:off x="7770194" y="868407"/>
              <a:ext cx="154080" cy="423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752194" y="832767"/>
                <a:ext cx="189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14:cNvPr>
              <p14:cNvContentPartPr/>
              <p14:nvPr/>
            </p14:nvContentPartPr>
            <p14:xfrm>
              <a:off x="7655354" y="1055607"/>
              <a:ext cx="221760" cy="48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37714" y="1019967"/>
                <a:ext cx="257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14:cNvPr>
              <p14:cNvContentPartPr/>
              <p14:nvPr/>
            </p14:nvContentPartPr>
            <p14:xfrm>
              <a:off x="8011394" y="1051647"/>
              <a:ext cx="313200" cy="186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93754" y="1016007"/>
                <a:ext cx="348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14:cNvPr>
              <p14:cNvContentPartPr/>
              <p14:nvPr/>
            </p14:nvContentPartPr>
            <p14:xfrm>
              <a:off x="8370314" y="1091247"/>
              <a:ext cx="387000" cy="594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52314" y="1055247"/>
                <a:ext cx="422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14:cNvPr>
              <p14:cNvContentPartPr/>
              <p14:nvPr/>
            </p14:nvContentPartPr>
            <p14:xfrm>
              <a:off x="4550354" y="1842927"/>
              <a:ext cx="219600" cy="394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532354" y="1807287"/>
                <a:ext cx="255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14:cNvPr>
              <p14:cNvContentPartPr/>
              <p14:nvPr/>
            </p14:nvContentPartPr>
            <p14:xfrm>
              <a:off x="4852754" y="1653207"/>
              <a:ext cx="327960" cy="218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834754" y="1617207"/>
                <a:ext cx="363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14:cNvPr>
              <p14:cNvContentPartPr/>
              <p14:nvPr/>
            </p14:nvContentPartPr>
            <p14:xfrm>
              <a:off x="5163434" y="1386447"/>
              <a:ext cx="239760" cy="291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145434" y="1350447"/>
                <a:ext cx="27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14:cNvPr>
              <p14:cNvContentPartPr/>
              <p14:nvPr/>
            </p14:nvContentPartPr>
            <p14:xfrm>
              <a:off x="5208794" y="1101327"/>
              <a:ext cx="853200" cy="357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90794" y="1065327"/>
                <a:ext cx="888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14:cNvPr>
              <p14:cNvContentPartPr/>
              <p14:nvPr/>
            </p14:nvContentPartPr>
            <p14:xfrm>
              <a:off x="6091514" y="1037247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073874" y="10012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14:cNvPr>
              <p14:cNvContentPartPr/>
              <p14:nvPr/>
            </p14:nvContentPartPr>
            <p14:xfrm>
              <a:off x="6421994" y="694887"/>
              <a:ext cx="446760" cy="163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403994" y="658887"/>
                <a:ext cx="482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14:cNvPr>
              <p14:cNvContentPartPr/>
              <p14:nvPr/>
            </p14:nvContentPartPr>
            <p14:xfrm>
              <a:off x="7079714" y="621447"/>
              <a:ext cx="492480" cy="39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062074" y="585807"/>
                <a:ext cx="528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14:cNvPr>
              <p14:cNvContentPartPr/>
              <p14:nvPr/>
            </p14:nvContentPartPr>
            <p14:xfrm>
              <a:off x="7872794" y="620007"/>
              <a:ext cx="1095480" cy="250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854794" y="584367"/>
                <a:ext cx="1131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14:cNvPr>
              <p14:cNvContentPartPr/>
              <p14:nvPr/>
            </p14:nvContentPartPr>
            <p14:xfrm>
              <a:off x="9001394" y="638727"/>
              <a:ext cx="237960" cy="422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983394" y="602727"/>
                <a:ext cx="273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14:cNvPr>
              <p14:cNvContentPartPr/>
              <p14:nvPr/>
            </p14:nvContentPartPr>
            <p14:xfrm>
              <a:off x="11933594" y="2864607"/>
              <a:ext cx="45000" cy="410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924954" y="2855607"/>
                <a:ext cx="62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14:cNvPr>
              <p14:cNvContentPartPr/>
              <p14:nvPr/>
            </p14:nvContentPartPr>
            <p14:xfrm>
              <a:off x="11828114" y="2885847"/>
              <a:ext cx="137160" cy="150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819474" y="2877207"/>
                <a:ext cx="154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14:cNvPr>
              <p14:cNvContentPartPr/>
              <p14:nvPr/>
            </p14:nvContentPartPr>
            <p14:xfrm>
              <a:off x="12041234" y="2936607"/>
              <a:ext cx="88920" cy="85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2032234" y="2927607"/>
                <a:ext cx="106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14:cNvPr>
              <p14:cNvContentPartPr/>
              <p14:nvPr/>
            </p14:nvContentPartPr>
            <p14:xfrm>
              <a:off x="11953394" y="2893047"/>
              <a:ext cx="123120" cy="828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944394" y="2884407"/>
                <a:ext cx="1407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932858F-AA85-41C7-8519-6B20680834E9}"/>
              </a:ext>
            </a:extLst>
          </p:cNvPr>
          <p:cNvGrpSpPr/>
          <p:nvPr/>
        </p:nvGrpSpPr>
        <p:grpSpPr>
          <a:xfrm>
            <a:off x="10710314" y="3242607"/>
            <a:ext cx="1310400" cy="869760"/>
            <a:chOff x="10710314" y="3242607"/>
            <a:chExt cx="131040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14:cNvPr>
                <p14:cNvContentPartPr/>
                <p14:nvPr/>
              </p14:nvContentPartPr>
              <p14:xfrm>
                <a:off x="11064194" y="3425847"/>
                <a:ext cx="183240" cy="124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055554" y="3416847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14:cNvPr>
                <p14:cNvContentPartPr/>
                <p14:nvPr/>
              </p14:nvContentPartPr>
              <p14:xfrm>
                <a:off x="11175074" y="3380127"/>
                <a:ext cx="112320" cy="204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66074" y="3371487"/>
                  <a:ext cx="129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14:cNvPr>
                <p14:cNvContentPartPr/>
                <p14:nvPr/>
              </p14:nvContentPartPr>
              <p14:xfrm>
                <a:off x="11320154" y="3402087"/>
                <a:ext cx="178560" cy="149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11154" y="3393087"/>
                  <a:ext cx="196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14:cNvPr>
                <p14:cNvContentPartPr/>
                <p14:nvPr/>
              </p14:nvContentPartPr>
              <p14:xfrm>
                <a:off x="11618954" y="3496767"/>
                <a:ext cx="48240" cy="110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09954" y="3487767"/>
                  <a:ext cx="6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14:cNvPr>
                <p14:cNvContentPartPr/>
                <p14:nvPr/>
              </p14:nvContentPartPr>
              <p14:xfrm>
                <a:off x="11644874" y="3242607"/>
                <a:ext cx="163800" cy="357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36234" y="3233607"/>
                  <a:ext cx="181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14:cNvPr>
                <p14:cNvContentPartPr/>
                <p14:nvPr/>
              </p14:nvContentPartPr>
              <p14:xfrm>
                <a:off x="11812274" y="3414327"/>
                <a:ext cx="95040" cy="392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03634" y="3405327"/>
                  <a:ext cx="112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14:cNvPr>
                <p14:cNvContentPartPr/>
                <p14:nvPr/>
              </p14:nvContentPartPr>
              <p14:xfrm>
                <a:off x="11776994" y="3413607"/>
                <a:ext cx="93600" cy="185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68354" y="3404967"/>
                  <a:ext cx="111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14:cNvPr>
                <p14:cNvContentPartPr/>
                <p14:nvPr/>
              </p14:nvContentPartPr>
              <p14:xfrm>
                <a:off x="11507354" y="3399927"/>
                <a:ext cx="168840" cy="189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98714" y="3390927"/>
                  <a:ext cx="186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14:cNvPr>
                <p14:cNvContentPartPr/>
                <p14:nvPr/>
              </p14:nvContentPartPr>
              <p14:xfrm>
                <a:off x="11002994" y="3686127"/>
                <a:ext cx="35280" cy="388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94354" y="3677487"/>
                  <a:ext cx="52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14:cNvPr>
                <p14:cNvContentPartPr/>
                <p14:nvPr/>
              </p14:nvContentPartPr>
              <p14:xfrm>
                <a:off x="11108474" y="3932367"/>
                <a:ext cx="193320" cy="152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99474" y="3923727"/>
                  <a:ext cx="21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14:cNvPr>
                <p14:cNvContentPartPr/>
                <p14:nvPr/>
              </p14:nvContentPartPr>
              <p14:xfrm>
                <a:off x="11341034" y="3782607"/>
                <a:ext cx="69840" cy="287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32394" y="3773967"/>
                  <a:ext cx="87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14:cNvPr>
                <p14:cNvContentPartPr/>
                <p14:nvPr/>
              </p14:nvContentPartPr>
              <p14:xfrm>
                <a:off x="11260394" y="3872967"/>
                <a:ext cx="176400" cy="23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51394" y="3863967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14:cNvPr>
                <p14:cNvContentPartPr/>
                <p14:nvPr/>
              </p14:nvContentPartPr>
              <p14:xfrm>
                <a:off x="11399354" y="3917607"/>
                <a:ext cx="175320" cy="13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90354" y="3908607"/>
                  <a:ext cx="19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14:cNvPr>
                <p14:cNvContentPartPr/>
                <p14:nvPr/>
              </p14:nvContentPartPr>
              <p14:xfrm>
                <a:off x="11589434" y="3931647"/>
                <a:ext cx="129600" cy="180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80794" y="3922647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14:cNvPr>
                <p14:cNvContentPartPr/>
                <p14:nvPr/>
              </p14:nvContentPartPr>
              <p14:xfrm>
                <a:off x="11713994" y="3828327"/>
                <a:ext cx="60120" cy="254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04994" y="3819687"/>
                  <a:ext cx="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14:cNvPr>
                <p14:cNvContentPartPr/>
                <p14:nvPr/>
              </p14:nvContentPartPr>
              <p14:xfrm>
                <a:off x="11715074" y="3909687"/>
                <a:ext cx="103680" cy="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06434" y="3901047"/>
                  <a:ext cx="121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14:cNvPr>
                <p14:cNvContentPartPr/>
                <p14:nvPr/>
              </p14:nvContentPartPr>
              <p14:xfrm>
                <a:off x="11890754" y="3782247"/>
                <a:ext cx="129960" cy="165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81754" y="3773607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14:cNvPr>
                <p14:cNvContentPartPr/>
                <p14:nvPr/>
              </p14:nvContentPartPr>
              <p14:xfrm>
                <a:off x="10710314" y="3693327"/>
                <a:ext cx="111240" cy="8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01674" y="3684687"/>
                  <a:ext cx="128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14:cNvPr>
                <p14:cNvContentPartPr/>
                <p14:nvPr/>
              </p14:nvContentPartPr>
              <p14:xfrm>
                <a:off x="10805714" y="3617007"/>
                <a:ext cx="97920" cy="11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6714" y="3608007"/>
                  <a:ext cx="115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14:cNvPr>
              <p14:cNvContentPartPr/>
              <p14:nvPr/>
            </p14:nvContentPartPr>
            <p14:xfrm>
              <a:off x="10309634" y="2635050"/>
              <a:ext cx="124200" cy="2549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291634" y="2527050"/>
                <a:ext cx="159840" cy="27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14:cNvPr>
              <p14:cNvContentPartPr/>
              <p14:nvPr/>
            </p14:nvContentPartPr>
            <p14:xfrm>
              <a:off x="9331874" y="2057610"/>
              <a:ext cx="3176280" cy="801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313874" y="1949970"/>
                <a:ext cx="3211920" cy="10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1485C73-B429-4D7C-AAA2-DABC89C03713}"/>
              </a:ext>
            </a:extLst>
          </p:cNvPr>
          <p:cNvGrpSpPr/>
          <p:nvPr/>
        </p:nvGrpSpPr>
        <p:grpSpPr>
          <a:xfrm>
            <a:off x="9105434" y="4635930"/>
            <a:ext cx="2546280" cy="2217117"/>
            <a:chOff x="9105434" y="4635930"/>
            <a:chExt cx="2546280" cy="2217117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14:cNvPr>
                <p14:cNvContentPartPr/>
                <p14:nvPr/>
              </p14:nvContentPartPr>
              <p14:xfrm>
                <a:off x="9847394" y="5199567"/>
                <a:ext cx="921240" cy="803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29754" y="5091927"/>
                  <a:ext cx="9568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14:cNvPr>
                <p14:cNvContentPartPr/>
                <p14:nvPr/>
              </p14:nvContentPartPr>
              <p14:xfrm>
                <a:off x="10724714" y="5199927"/>
                <a:ext cx="288720" cy="198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07074" y="5091927"/>
                  <a:ext cx="324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14:cNvPr>
                <p14:cNvContentPartPr/>
                <p14:nvPr/>
              </p14:nvContentPartPr>
              <p14:xfrm>
                <a:off x="10991474" y="5296407"/>
                <a:ext cx="37440" cy="501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973834" y="5188767"/>
                  <a:ext cx="730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14:cNvPr>
                <p14:cNvContentPartPr/>
                <p14:nvPr/>
              </p14:nvContentPartPr>
              <p14:xfrm>
                <a:off x="10655234" y="5794287"/>
                <a:ext cx="363240" cy="249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7234" y="5686647"/>
                  <a:ext cx="398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14:cNvPr>
                <p14:cNvContentPartPr/>
                <p14:nvPr/>
              </p14:nvContentPartPr>
              <p14:xfrm>
                <a:off x="9624914" y="6176247"/>
                <a:ext cx="1002600" cy="417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06914" y="6068247"/>
                  <a:ext cx="10382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14:cNvPr>
                <p14:cNvContentPartPr/>
                <p14:nvPr/>
              </p14:nvContentPartPr>
              <p14:xfrm>
                <a:off x="9943874" y="5347167"/>
                <a:ext cx="621720" cy="492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26234" y="5239527"/>
                  <a:ext cx="6573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14:cNvPr>
                <p14:cNvContentPartPr/>
                <p14:nvPr/>
              </p14:nvContentPartPr>
              <p14:xfrm>
                <a:off x="10135754" y="5473167"/>
                <a:ext cx="262800" cy="66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8114" y="5365527"/>
                  <a:ext cx="298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14:cNvPr>
                <p14:cNvContentPartPr/>
                <p14:nvPr/>
              </p14:nvContentPartPr>
              <p14:xfrm>
                <a:off x="10101914" y="5562807"/>
                <a:ext cx="290520" cy="52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4274" y="5454807"/>
                  <a:ext cx="326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14:cNvPr>
                <p14:cNvContentPartPr/>
                <p14:nvPr/>
              </p14:nvContentPartPr>
              <p14:xfrm>
                <a:off x="10105874" y="5640567"/>
                <a:ext cx="327600" cy="34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87874" y="5532927"/>
                  <a:ext cx="363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14:cNvPr>
                <p14:cNvContentPartPr/>
                <p14:nvPr/>
              </p14:nvContentPartPr>
              <p14:xfrm>
                <a:off x="10447874" y="5761527"/>
                <a:ext cx="513720" cy="57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30234" y="5653887"/>
                  <a:ext cx="5493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14:cNvPr>
                <p14:cNvContentPartPr/>
                <p14:nvPr/>
              </p14:nvContentPartPr>
              <p14:xfrm>
                <a:off x="9261314" y="6167247"/>
                <a:ext cx="540720" cy="254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43314" y="6059607"/>
                  <a:ext cx="576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14:cNvPr>
                <p14:cNvContentPartPr/>
                <p14:nvPr/>
              </p14:nvContentPartPr>
              <p14:xfrm>
                <a:off x="9105434" y="6361287"/>
                <a:ext cx="289440" cy="27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87434" y="6253647"/>
                  <a:ext cx="325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14:cNvPr>
                <p14:cNvContentPartPr/>
                <p14:nvPr/>
              </p14:nvContentPartPr>
              <p14:xfrm>
                <a:off x="10647314" y="6456327"/>
                <a:ext cx="61920" cy="396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29674" y="6348687"/>
                  <a:ext cx="975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14:cNvPr>
                <p14:cNvContentPartPr/>
                <p14:nvPr/>
              </p14:nvContentPartPr>
              <p14:xfrm>
                <a:off x="10676114" y="6381930"/>
                <a:ext cx="181800" cy="11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58114" y="6274290"/>
                  <a:ext cx="217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14:cNvPr>
                <p14:cNvContentPartPr/>
                <p14:nvPr/>
              </p14:nvContentPartPr>
              <p14:xfrm>
                <a:off x="10676834" y="6584970"/>
                <a:ext cx="178200" cy="54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59194" y="6476970"/>
                  <a:ext cx="213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14:cNvPr>
                <p14:cNvContentPartPr/>
                <p14:nvPr/>
              </p14:nvContentPartPr>
              <p14:xfrm>
                <a:off x="10919474" y="6479490"/>
                <a:ext cx="120600" cy="267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901474" y="6371490"/>
                  <a:ext cx="156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14:cNvPr>
                <p14:cNvContentPartPr/>
                <p14:nvPr/>
              </p14:nvContentPartPr>
              <p14:xfrm>
                <a:off x="11080034" y="6523770"/>
                <a:ext cx="7920" cy="13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062034" y="6415770"/>
                  <a:ext cx="4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14:cNvPr>
                <p14:cNvContentPartPr/>
                <p14:nvPr/>
              </p14:nvContentPartPr>
              <p14:xfrm>
                <a:off x="11109914" y="6440970"/>
                <a:ext cx="159840" cy="191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092274" y="6332970"/>
                  <a:ext cx="195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14:cNvPr>
                <p14:cNvContentPartPr/>
                <p14:nvPr/>
              </p14:nvContentPartPr>
              <p14:xfrm>
                <a:off x="11278394" y="6504690"/>
                <a:ext cx="207000" cy="150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260394" y="6396690"/>
                  <a:ext cx="242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14:cNvPr>
                <p14:cNvContentPartPr/>
                <p14:nvPr/>
              </p14:nvContentPartPr>
              <p14:xfrm>
                <a:off x="11491874" y="6023730"/>
                <a:ext cx="159840" cy="615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473874" y="5915730"/>
                  <a:ext cx="1954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14:cNvPr>
                <p14:cNvContentPartPr/>
                <p14:nvPr/>
              </p14:nvContentPartPr>
              <p14:xfrm>
                <a:off x="11041154" y="6311010"/>
                <a:ext cx="360" cy="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23514" y="62033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14:cNvPr>
                <p14:cNvContentPartPr/>
                <p14:nvPr/>
              </p14:nvContentPartPr>
              <p14:xfrm>
                <a:off x="9917954" y="4635930"/>
                <a:ext cx="604440" cy="520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99954" y="4528290"/>
                  <a:ext cx="6400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14:cNvPr>
                <p14:cNvContentPartPr/>
                <p14:nvPr/>
              </p14:nvContentPartPr>
              <p14:xfrm>
                <a:off x="10067354" y="4803690"/>
                <a:ext cx="287640" cy="407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49714" y="4696050"/>
                  <a:ext cx="323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14:cNvPr>
                <p14:cNvContentPartPr/>
                <p14:nvPr/>
              </p14:nvContentPartPr>
              <p14:xfrm>
                <a:off x="10333754" y="4840770"/>
                <a:ext cx="138600" cy="384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16114" y="4733130"/>
                  <a:ext cx="174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14:cNvPr>
                <p14:cNvContentPartPr/>
                <p14:nvPr/>
              </p14:nvContentPartPr>
              <p14:xfrm>
                <a:off x="10054754" y="4878210"/>
                <a:ext cx="211680" cy="257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37114" y="4770210"/>
                  <a:ext cx="247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14:cNvPr>
                <p14:cNvContentPartPr/>
                <p14:nvPr/>
              </p14:nvContentPartPr>
              <p14:xfrm>
                <a:off x="10275434" y="4835730"/>
                <a:ext cx="241200" cy="344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57794" y="4728090"/>
                  <a:ext cx="2768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14:cNvPr>
                <p14:cNvContentPartPr/>
                <p14:nvPr/>
              </p14:nvContentPartPr>
              <p14:xfrm>
                <a:off x="9967274" y="4898730"/>
                <a:ext cx="352440" cy="257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49634" y="4791090"/>
                  <a:ext cx="388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14:cNvPr>
                <p14:cNvContentPartPr/>
                <p14:nvPr/>
              </p14:nvContentPartPr>
              <p14:xfrm>
                <a:off x="10307474" y="4841130"/>
                <a:ext cx="153360" cy="341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89474" y="4733490"/>
                  <a:ext cx="189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14:cNvPr>
                <p14:cNvContentPartPr/>
                <p14:nvPr/>
              </p14:nvContentPartPr>
              <p14:xfrm>
                <a:off x="10867634" y="5789010"/>
                <a:ext cx="47880" cy="30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49994" y="5681010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2570A0BF-3545-41E9-B64B-81F3306676E9}"/>
              </a:ext>
            </a:extLst>
          </p:cNvPr>
          <p:cNvSpPr txBox="1"/>
          <p:nvPr/>
        </p:nvSpPr>
        <p:spPr>
          <a:xfrm>
            <a:off x="10987874" y="5107047"/>
            <a:ext cx="126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 can  run the app in a container built from the image.</a:t>
            </a:r>
          </a:p>
        </p:txBody>
      </p:sp>
    </p:spTree>
    <p:extLst>
      <p:ext uri="{BB962C8B-B14F-4D97-AF65-F5344CB8AC3E}">
        <p14:creationId xmlns:p14="http://schemas.microsoft.com/office/powerpoint/2010/main" val="46581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2170F-11A6-4E00-8462-9255B70014F0}"/>
              </a:ext>
            </a:extLst>
          </p:cNvPr>
          <p:cNvSpPr/>
          <p:nvPr/>
        </p:nvSpPr>
        <p:spPr>
          <a:xfrm>
            <a:off x="887003" y="594812"/>
            <a:ext cx="10166742" cy="57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9ED7F4-6437-460C-BD03-1D24839921C9}"/>
              </a:ext>
            </a:extLst>
          </p:cNvPr>
          <p:cNvGrpSpPr/>
          <p:nvPr/>
        </p:nvGrpSpPr>
        <p:grpSpPr>
          <a:xfrm>
            <a:off x="2320514" y="5420607"/>
            <a:ext cx="1102320" cy="761400"/>
            <a:chOff x="2320514" y="5420607"/>
            <a:chExt cx="110232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CF796D-2753-4214-AE72-8109BB367A3A}"/>
                    </a:ext>
                  </a:extLst>
                </p14:cNvPr>
                <p14:cNvContentPartPr/>
                <p14:nvPr/>
              </p14:nvContentPartPr>
              <p14:xfrm>
                <a:off x="2320514" y="5420607"/>
                <a:ext cx="325440" cy="29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CF796D-2753-4214-AE72-8109BB367A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514" y="5411967"/>
                  <a:ext cx="343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BAFEBE-D079-49B6-B47A-F871989DC3C8}"/>
                    </a:ext>
                  </a:extLst>
                </p14:cNvPr>
                <p14:cNvContentPartPr/>
                <p14:nvPr/>
              </p14:nvContentPartPr>
              <p14:xfrm>
                <a:off x="2437514" y="5697087"/>
                <a:ext cx="24120" cy="46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BAFEBE-D079-49B6-B47A-F871989DC3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8514" y="5688087"/>
                  <a:ext cx="41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0DBD30-A3D3-4266-A132-11F0B014681D}"/>
                    </a:ext>
                  </a:extLst>
                </p14:cNvPr>
                <p14:cNvContentPartPr/>
                <p14:nvPr/>
              </p14:nvContentPartPr>
              <p14:xfrm>
                <a:off x="2643434" y="5913807"/>
                <a:ext cx="139680" cy="26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0DBD30-A3D3-4266-A132-11F0B01468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4794" y="5905167"/>
                  <a:ext cx="157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FB5216-E309-409A-A7EA-1F09EF9E9BA7}"/>
                    </a:ext>
                  </a:extLst>
                </p14:cNvPr>
                <p14:cNvContentPartPr/>
                <p14:nvPr/>
              </p14:nvContentPartPr>
              <p14:xfrm>
                <a:off x="2845034" y="5859807"/>
                <a:ext cx="349200" cy="21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FB5216-E309-409A-A7EA-1F09EF9E9B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6394" y="5851167"/>
                  <a:ext cx="366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8A0983-7CC9-42B8-9AB2-D6BF816B7962}"/>
                    </a:ext>
                  </a:extLst>
                </p14:cNvPr>
                <p14:cNvContentPartPr/>
                <p14:nvPr/>
              </p14:nvContentPartPr>
              <p14:xfrm>
                <a:off x="3202154" y="5847927"/>
                <a:ext cx="220680" cy="20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8A0983-7CC9-42B8-9AB2-D6BF816B7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3514" y="5838927"/>
                  <a:ext cx="2383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B0204-9B01-4278-8CC6-53DAB35C0501}"/>
              </a:ext>
            </a:extLst>
          </p:cNvPr>
          <p:cNvGrpSpPr/>
          <p:nvPr/>
        </p:nvGrpSpPr>
        <p:grpSpPr>
          <a:xfrm>
            <a:off x="3892274" y="5021727"/>
            <a:ext cx="6019200" cy="1613160"/>
            <a:chOff x="3892274" y="5021727"/>
            <a:chExt cx="6019200" cy="16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EE7CF6-9806-490B-90D8-8064767699CA}"/>
                    </a:ext>
                  </a:extLst>
                </p14:cNvPr>
                <p14:cNvContentPartPr/>
                <p14:nvPr/>
              </p14:nvContentPartPr>
              <p14:xfrm>
                <a:off x="3892274" y="5601327"/>
                <a:ext cx="383760" cy="55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EE7CF6-9806-490B-90D8-8064767699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3274" y="5592687"/>
                  <a:ext cx="4014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DA445-528D-456C-9E2E-B2733201DEFB}"/>
                    </a:ext>
                  </a:extLst>
                </p14:cNvPr>
                <p14:cNvContentPartPr/>
                <p14:nvPr/>
              </p14:nvContentPartPr>
              <p14:xfrm>
                <a:off x="4287194" y="5909487"/>
                <a:ext cx="218160" cy="23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DA445-528D-456C-9E2E-B2733201DE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8194" y="5900487"/>
                  <a:ext cx="235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105B50-1279-4A0E-B3FF-5A4E7B88E954}"/>
                    </a:ext>
                  </a:extLst>
                </p14:cNvPr>
                <p14:cNvContentPartPr/>
                <p14:nvPr/>
              </p14:nvContentPartPr>
              <p14:xfrm>
                <a:off x="4681034" y="5862327"/>
                <a:ext cx="391320" cy="29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105B50-1279-4A0E-B3FF-5A4E7B88E9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2034" y="5853687"/>
                  <a:ext cx="408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D60218-69DF-4751-9C21-13DD4781D1E3}"/>
                    </a:ext>
                  </a:extLst>
                </p14:cNvPr>
                <p14:cNvContentPartPr/>
                <p14:nvPr/>
              </p14:nvContentPartPr>
              <p14:xfrm>
                <a:off x="5106554" y="5792487"/>
                <a:ext cx="200160" cy="48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D60218-69DF-4751-9C21-13DD4781D1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97554" y="5783487"/>
                  <a:ext cx="2178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CAF508-0CE7-4443-94C0-8A09675FC2D0}"/>
                    </a:ext>
                  </a:extLst>
                </p14:cNvPr>
                <p14:cNvContentPartPr/>
                <p14:nvPr/>
              </p14:nvContentPartPr>
              <p14:xfrm>
                <a:off x="5398514" y="5570727"/>
                <a:ext cx="305280" cy="47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CAF508-0CE7-4443-94C0-8A09675FC2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9874" y="5562087"/>
                  <a:ext cx="322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DABF71-B758-4B80-BA64-9456095420B2}"/>
                    </a:ext>
                  </a:extLst>
                </p14:cNvPr>
                <p14:cNvContentPartPr/>
                <p14:nvPr/>
              </p14:nvContentPartPr>
              <p14:xfrm>
                <a:off x="5470154" y="5420607"/>
                <a:ext cx="407880" cy="66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DABF71-B758-4B80-BA64-9456095420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1514" y="5411607"/>
                  <a:ext cx="4255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ED203F-C5B0-4086-A50F-6781F6360805}"/>
                    </a:ext>
                  </a:extLst>
                </p14:cNvPr>
                <p14:cNvContentPartPr/>
                <p14:nvPr/>
              </p14:nvContentPartPr>
              <p14:xfrm>
                <a:off x="5794154" y="5708967"/>
                <a:ext cx="352440" cy="32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ED203F-C5B0-4086-A50F-6781F63608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5154" y="5699967"/>
                  <a:ext cx="370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DFE5A7-CC26-46A7-B6E4-DACB1D9F380F}"/>
                    </a:ext>
                  </a:extLst>
                </p14:cNvPr>
                <p14:cNvContentPartPr/>
                <p14:nvPr/>
              </p14:nvContentPartPr>
              <p14:xfrm>
                <a:off x="6109154" y="5678727"/>
                <a:ext cx="363240" cy="44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DFE5A7-CC26-46A7-B6E4-DACB1D9F38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0154" y="5669727"/>
                  <a:ext cx="380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571FDB-03CB-48B8-A558-EE4AAA8EEB10}"/>
                    </a:ext>
                  </a:extLst>
                </p14:cNvPr>
                <p14:cNvContentPartPr/>
                <p14:nvPr/>
              </p14:nvContentPartPr>
              <p14:xfrm>
                <a:off x="6928874" y="5536887"/>
                <a:ext cx="456840" cy="58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571FDB-03CB-48B8-A558-EE4AAA8EE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0234" y="5528247"/>
                  <a:ext cx="4744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37E096-4AAB-4F68-B8B1-2F51DC29BCE7}"/>
                    </a:ext>
                  </a:extLst>
                </p14:cNvPr>
                <p14:cNvContentPartPr/>
                <p14:nvPr/>
              </p14:nvContentPartPr>
              <p14:xfrm>
                <a:off x="7465634" y="5580087"/>
                <a:ext cx="401760" cy="49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37E096-4AAB-4F68-B8B1-2F51DC29BC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6634" y="5571447"/>
                  <a:ext cx="4194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39B6C5-7483-4767-A9F2-5A4B90C75E28}"/>
                    </a:ext>
                  </a:extLst>
                </p14:cNvPr>
                <p14:cNvContentPartPr/>
                <p14:nvPr/>
              </p14:nvContentPartPr>
              <p14:xfrm>
                <a:off x="7112114" y="5469567"/>
                <a:ext cx="173160" cy="1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39B6C5-7483-4767-A9F2-5A4B90C75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03474" y="5460927"/>
                  <a:ext cx="190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3FDE1F-89DA-4205-9417-5FDF5F9C72CD}"/>
                    </a:ext>
                  </a:extLst>
                </p14:cNvPr>
                <p14:cNvContentPartPr/>
                <p14:nvPr/>
              </p14:nvContentPartPr>
              <p14:xfrm>
                <a:off x="6441074" y="5021727"/>
                <a:ext cx="434160" cy="146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3FDE1F-89DA-4205-9417-5FDF5F9C72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2074" y="5013087"/>
                  <a:ext cx="45180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3F7330-8E37-4C3D-9BFC-1F471AA0F095}"/>
                    </a:ext>
                  </a:extLst>
                </p14:cNvPr>
                <p14:cNvContentPartPr/>
                <p14:nvPr/>
              </p14:nvContentPartPr>
              <p14:xfrm>
                <a:off x="7902674" y="5338167"/>
                <a:ext cx="408240" cy="129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3F7330-8E37-4C3D-9BFC-1F471AA0F0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3674" y="5329167"/>
                  <a:ext cx="425880" cy="13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1393F5-F332-4AB5-B4B4-7A670FAF2BDE}"/>
                    </a:ext>
                  </a:extLst>
                </p14:cNvPr>
                <p14:cNvContentPartPr/>
                <p14:nvPr/>
              </p14:nvContentPartPr>
              <p14:xfrm>
                <a:off x="8363474" y="5400087"/>
                <a:ext cx="314640" cy="833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1393F5-F332-4AB5-B4B4-7A670FAF2B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54474" y="5391447"/>
                  <a:ext cx="3322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9EF61-5498-41B5-B577-B91AB247C496}"/>
                    </a:ext>
                  </a:extLst>
                </p14:cNvPr>
                <p14:cNvContentPartPr/>
                <p14:nvPr/>
              </p14:nvContentPartPr>
              <p14:xfrm>
                <a:off x="8803034" y="5881407"/>
                <a:ext cx="227160" cy="33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9EF61-5498-41B5-B577-B91AB247C4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4034" y="5872407"/>
                  <a:ext cx="244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D7F5D9-5DF1-40AE-A105-8BFDD0CB22CB}"/>
                    </a:ext>
                  </a:extLst>
                </p14:cNvPr>
                <p14:cNvContentPartPr/>
                <p14:nvPr/>
              </p14:nvContentPartPr>
              <p14:xfrm>
                <a:off x="9096074" y="5806167"/>
                <a:ext cx="329760" cy="27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D7F5D9-5DF1-40AE-A105-8BFDD0CB22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87074" y="5797527"/>
                  <a:ext cx="347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CED6FB-402D-4845-9564-E9613E22BC8C}"/>
                    </a:ext>
                  </a:extLst>
                </p14:cNvPr>
                <p14:cNvContentPartPr/>
                <p14:nvPr/>
              </p14:nvContentPartPr>
              <p14:xfrm>
                <a:off x="9485954" y="5771247"/>
                <a:ext cx="418320" cy="35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CED6FB-402D-4845-9564-E9613E22BC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77314" y="5762247"/>
                  <a:ext cx="435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D62AE4-2E70-4CEB-82DE-85F90A0B93E9}"/>
                    </a:ext>
                  </a:extLst>
                </p14:cNvPr>
                <p14:cNvContentPartPr/>
                <p14:nvPr/>
              </p14:nvContentPartPr>
              <p14:xfrm>
                <a:off x="9874754" y="5464167"/>
                <a:ext cx="36720" cy="66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D62AE4-2E70-4CEB-82DE-85F90A0B93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66114" y="5455527"/>
                  <a:ext cx="5436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12C436-B4D7-4911-A894-EA7AE0BF67AF}"/>
              </a:ext>
            </a:extLst>
          </p:cNvPr>
          <p:cNvGrpSpPr/>
          <p:nvPr/>
        </p:nvGrpSpPr>
        <p:grpSpPr>
          <a:xfrm>
            <a:off x="2252114" y="2957127"/>
            <a:ext cx="1276200" cy="1213920"/>
            <a:chOff x="2252114" y="2957127"/>
            <a:chExt cx="1276200" cy="12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05945A-4454-4DA5-8404-20CB8A29FB6F}"/>
                    </a:ext>
                  </a:extLst>
                </p14:cNvPr>
                <p14:cNvContentPartPr/>
                <p14:nvPr/>
              </p14:nvContentPartPr>
              <p14:xfrm>
                <a:off x="2349674" y="3110487"/>
                <a:ext cx="230040" cy="81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05945A-4454-4DA5-8404-20CB8A29FB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0674" y="3101847"/>
                  <a:ext cx="24768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E559A4-1786-47E7-9A2A-1738C5E119C3}"/>
                    </a:ext>
                  </a:extLst>
                </p14:cNvPr>
                <p14:cNvContentPartPr/>
                <p14:nvPr/>
              </p14:nvContentPartPr>
              <p14:xfrm>
                <a:off x="2252114" y="3172047"/>
                <a:ext cx="138960" cy="27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E559A4-1786-47E7-9A2A-1738C5E119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3474" y="3163407"/>
                  <a:ext cx="156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FBC5D-2600-416A-8952-B5A42329369E}"/>
                    </a:ext>
                  </a:extLst>
                </p14:cNvPr>
                <p14:cNvContentPartPr/>
                <p14:nvPr/>
              </p14:nvContentPartPr>
              <p14:xfrm>
                <a:off x="2716874" y="3110847"/>
                <a:ext cx="194400" cy="365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FBC5D-2600-416A-8952-B5A4232936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7874" y="3101847"/>
                  <a:ext cx="212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D05B80-D28C-4C94-9805-44E697E50170}"/>
                    </a:ext>
                  </a:extLst>
                </p14:cNvPr>
                <p14:cNvContentPartPr/>
                <p14:nvPr/>
              </p14:nvContentPartPr>
              <p14:xfrm>
                <a:off x="2946914" y="3045687"/>
                <a:ext cx="233280" cy="32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D05B80-D28C-4C94-9805-44E697E501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7914" y="3036687"/>
                  <a:ext cx="250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358539-DC60-4B1C-A4A1-C1631E273503}"/>
                    </a:ext>
                  </a:extLst>
                </p14:cNvPr>
                <p14:cNvContentPartPr/>
                <p14:nvPr/>
              </p14:nvContentPartPr>
              <p14:xfrm>
                <a:off x="3325634" y="2957127"/>
                <a:ext cx="202680" cy="37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358539-DC60-4B1C-A4A1-C1631E2735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16634" y="2948127"/>
                  <a:ext cx="220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FED4C6-1DEB-403A-BC55-7B7844AB6ECC}"/>
                    </a:ext>
                  </a:extLst>
                </p14:cNvPr>
                <p14:cNvContentPartPr/>
                <p14:nvPr/>
              </p14:nvContentPartPr>
              <p14:xfrm>
                <a:off x="2723354" y="3572727"/>
                <a:ext cx="371880" cy="59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FED4C6-1DEB-403A-BC55-7B7844AB6E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4354" y="3564087"/>
                  <a:ext cx="3895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8B1278-E6F5-4C9F-A812-EB18D6BC4D11}"/>
                    </a:ext>
                  </a:extLst>
                </p14:cNvPr>
                <p14:cNvContentPartPr/>
                <p14:nvPr/>
              </p14:nvContentPartPr>
              <p14:xfrm>
                <a:off x="2829914" y="3842367"/>
                <a:ext cx="126360" cy="11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8B1278-E6F5-4C9F-A812-EB18D6BC4D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0914" y="3833727"/>
                  <a:ext cx="144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E3478E-D4E9-4220-8D1E-70264AB6BA50}"/>
                    </a:ext>
                  </a:extLst>
                </p14:cNvPr>
                <p14:cNvContentPartPr/>
                <p14:nvPr/>
              </p14:nvContentPartPr>
              <p14:xfrm>
                <a:off x="3108914" y="3640047"/>
                <a:ext cx="180360" cy="50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E3478E-D4E9-4220-8D1E-70264AB6BA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99914" y="3631407"/>
                  <a:ext cx="198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A5EB1F-C7FF-4364-B1DB-523709835821}"/>
                    </a:ext>
                  </a:extLst>
                </p14:cNvPr>
                <p14:cNvContentPartPr/>
                <p14:nvPr/>
              </p14:nvContentPartPr>
              <p14:xfrm>
                <a:off x="3312674" y="3633927"/>
                <a:ext cx="174960" cy="44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A5EB1F-C7FF-4364-B1DB-5237098358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4034" y="3625287"/>
                  <a:ext cx="19260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5AD674-C4EA-4B50-868B-AA9DBF6EF17E}"/>
              </a:ext>
            </a:extLst>
          </p:cNvPr>
          <p:cNvGrpSpPr/>
          <p:nvPr/>
        </p:nvGrpSpPr>
        <p:grpSpPr>
          <a:xfrm>
            <a:off x="1716074" y="2027247"/>
            <a:ext cx="2217960" cy="2342520"/>
            <a:chOff x="1716074" y="2027247"/>
            <a:chExt cx="2217960" cy="23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29155F-6280-4F18-BC70-0F87EDF12ADD}"/>
                    </a:ext>
                  </a:extLst>
                </p14:cNvPr>
                <p14:cNvContentPartPr/>
                <p14:nvPr/>
              </p14:nvContentPartPr>
              <p14:xfrm>
                <a:off x="1776554" y="2481567"/>
                <a:ext cx="2157480" cy="1888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29155F-6280-4F18-BC70-0F87EDF12A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7554" y="2472567"/>
                  <a:ext cx="2175120" cy="19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BF5DAC-EBF1-40A7-A06D-24A28B38D33D}"/>
                    </a:ext>
                  </a:extLst>
                </p14:cNvPr>
                <p14:cNvContentPartPr/>
                <p14:nvPr/>
              </p14:nvContentPartPr>
              <p14:xfrm>
                <a:off x="1716074" y="2484447"/>
                <a:ext cx="276480" cy="24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BF5DAC-EBF1-40A7-A06D-24A28B38D3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07434" y="2475447"/>
                  <a:ext cx="294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928F23-6AF8-46E5-86E1-6853C036A1C2}"/>
                    </a:ext>
                  </a:extLst>
                </p14:cNvPr>
                <p14:cNvContentPartPr/>
                <p14:nvPr/>
              </p14:nvContentPartPr>
              <p14:xfrm>
                <a:off x="1975994" y="2468607"/>
                <a:ext cx="110520" cy="15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928F23-6AF8-46E5-86E1-6853C036A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66994" y="2459967"/>
                  <a:ext cx="128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851644-BE85-4A0B-BD00-7D84D51BB495}"/>
                    </a:ext>
                  </a:extLst>
                </p14:cNvPr>
                <p14:cNvContentPartPr/>
                <p14:nvPr/>
              </p14:nvContentPartPr>
              <p14:xfrm>
                <a:off x="2167874" y="2416767"/>
                <a:ext cx="172800" cy="13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851644-BE85-4A0B-BD00-7D84D51BB4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9234" y="2407767"/>
                  <a:ext cx="19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3FEBD4-57D5-44A2-999C-E292F2D3610B}"/>
                    </a:ext>
                  </a:extLst>
                </p14:cNvPr>
                <p14:cNvContentPartPr/>
                <p14:nvPr/>
              </p14:nvContentPartPr>
              <p14:xfrm>
                <a:off x="2347514" y="2195727"/>
                <a:ext cx="13428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3FEBD4-57D5-44A2-999C-E292F2D361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38514" y="2187087"/>
                  <a:ext cx="151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00C238-ADBF-4B3E-B78F-42ED205EF508}"/>
                    </a:ext>
                  </a:extLst>
                </p14:cNvPr>
                <p14:cNvContentPartPr/>
                <p14:nvPr/>
              </p14:nvContentPartPr>
              <p14:xfrm>
                <a:off x="2338514" y="2271687"/>
                <a:ext cx="134280" cy="3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00C238-ADBF-4B3E-B78F-42ED205EF5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29874" y="2262687"/>
                  <a:ext cx="151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6A505B-3E6C-41FD-B493-C5B541CEB7C7}"/>
                    </a:ext>
                  </a:extLst>
                </p14:cNvPr>
                <p14:cNvContentPartPr/>
                <p14:nvPr/>
              </p14:nvContentPartPr>
              <p14:xfrm>
                <a:off x="2509874" y="2287167"/>
                <a:ext cx="327240" cy="18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6A505B-3E6C-41FD-B493-C5B541CEB7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00874" y="2278167"/>
                  <a:ext cx="344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898242-4FF9-4CA6-B6B7-8303E044AAA9}"/>
                    </a:ext>
                  </a:extLst>
                </p14:cNvPr>
                <p14:cNvContentPartPr/>
                <p14:nvPr/>
              </p14:nvContentPartPr>
              <p14:xfrm>
                <a:off x="2639474" y="2027247"/>
                <a:ext cx="40680" cy="4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898242-4FF9-4CA6-B6B7-8303E044AA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0834" y="2018247"/>
                  <a:ext cx="58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304F0E-5774-40FA-8AB6-75EC89948C24}"/>
                    </a:ext>
                  </a:extLst>
                </p14:cNvPr>
                <p14:cNvContentPartPr/>
                <p14:nvPr/>
              </p14:nvContentPartPr>
              <p14:xfrm>
                <a:off x="2875994" y="2258367"/>
                <a:ext cx="158040" cy="19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304F0E-5774-40FA-8AB6-75EC89948C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67354" y="2249727"/>
                  <a:ext cx="175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815B35-9928-4868-887A-B8E0F61BDD90}"/>
                    </a:ext>
                  </a:extLst>
                </p14:cNvPr>
                <p14:cNvContentPartPr/>
                <p14:nvPr/>
              </p14:nvContentPartPr>
              <p14:xfrm>
                <a:off x="3040154" y="2238207"/>
                <a:ext cx="219960" cy="16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815B35-9928-4868-887A-B8E0F61BDD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1154" y="2229207"/>
                  <a:ext cx="237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4A3C5E-179B-46F3-A378-8D934C44607C}"/>
                    </a:ext>
                  </a:extLst>
                </p14:cNvPr>
                <p14:cNvContentPartPr/>
                <p14:nvPr/>
              </p14:nvContentPartPr>
              <p14:xfrm>
                <a:off x="3288194" y="2230647"/>
                <a:ext cx="200520" cy="19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4A3C5E-179B-46F3-A378-8D934C4460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9554" y="2221647"/>
                  <a:ext cx="21816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F8CAF1-77D1-4A67-B5EC-73C2B9FC6548}"/>
                  </a:ext>
                </a:extLst>
              </p14:cNvPr>
              <p14:cNvContentPartPr/>
              <p14:nvPr/>
            </p14:nvContentPartPr>
            <p14:xfrm>
              <a:off x="3383594" y="1653207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F8CAF1-77D1-4A67-B5EC-73C2B9FC65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65954" y="163520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AB95471B-E28A-4DEC-BF24-2664203AA150}"/>
              </a:ext>
            </a:extLst>
          </p:cNvPr>
          <p:cNvGrpSpPr/>
          <p:nvPr/>
        </p:nvGrpSpPr>
        <p:grpSpPr>
          <a:xfrm>
            <a:off x="2124674" y="4673607"/>
            <a:ext cx="263880" cy="387360"/>
            <a:chOff x="2124674" y="4673607"/>
            <a:chExt cx="263880" cy="387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E329AB-BE0D-4AD4-8D88-BB9DE52E55EE}"/>
                    </a:ext>
                  </a:extLst>
                </p14:cNvPr>
                <p14:cNvContentPartPr/>
                <p14:nvPr/>
              </p14:nvContentPartPr>
              <p14:xfrm>
                <a:off x="2124674" y="4680447"/>
                <a:ext cx="39960" cy="337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E329AB-BE0D-4AD4-8D88-BB9DE52E55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7034" y="4572807"/>
                  <a:ext cx="75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CBD0CA-A84E-4931-870D-ACE51CFE755D}"/>
                    </a:ext>
                  </a:extLst>
                </p14:cNvPr>
                <p14:cNvContentPartPr/>
                <p14:nvPr/>
              </p14:nvContentPartPr>
              <p14:xfrm>
                <a:off x="2146634" y="4673607"/>
                <a:ext cx="241920" cy="38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CBD0CA-A84E-4931-870D-ACE51CFE75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8994" y="4565967"/>
                  <a:ext cx="27756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1B079CD-D5E1-4DF1-8796-6F281B25267B}"/>
              </a:ext>
            </a:extLst>
          </p:cNvPr>
          <p:cNvGrpSpPr/>
          <p:nvPr/>
        </p:nvGrpSpPr>
        <p:grpSpPr>
          <a:xfrm>
            <a:off x="1908674" y="4045047"/>
            <a:ext cx="6199200" cy="2368080"/>
            <a:chOff x="1908674" y="4045047"/>
            <a:chExt cx="6199200" cy="23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F5D48B-D63C-4E7F-B54E-77E89CAACADD}"/>
                    </a:ext>
                  </a:extLst>
                </p14:cNvPr>
                <p14:cNvContentPartPr/>
                <p14:nvPr/>
              </p14:nvContentPartPr>
              <p14:xfrm>
                <a:off x="2092274" y="4598007"/>
                <a:ext cx="55080" cy="45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F5D48B-D63C-4E7F-B54E-77E89CAACA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4634" y="4490007"/>
                  <a:ext cx="907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4628D6-E15D-4EE9-8943-3AFFAB703752}"/>
                    </a:ext>
                  </a:extLst>
                </p14:cNvPr>
                <p14:cNvContentPartPr/>
                <p14:nvPr/>
              </p14:nvContentPartPr>
              <p14:xfrm>
                <a:off x="2109914" y="4680447"/>
                <a:ext cx="242640" cy="358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4628D6-E15D-4EE9-8943-3AFFAB7037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1914" y="4572807"/>
                  <a:ext cx="278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9AC4B0-583C-44BB-9404-1422D531EF8A}"/>
                    </a:ext>
                  </a:extLst>
                </p14:cNvPr>
                <p14:cNvContentPartPr/>
                <p14:nvPr/>
              </p14:nvContentPartPr>
              <p14:xfrm>
                <a:off x="2450114" y="4868367"/>
                <a:ext cx="136800" cy="156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9AC4B0-583C-44BB-9404-1422D531EF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32474" y="4760367"/>
                  <a:ext cx="172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CD92AA-92EF-4799-879D-E2518C10831D}"/>
                    </a:ext>
                  </a:extLst>
                </p14:cNvPr>
                <p14:cNvContentPartPr/>
                <p14:nvPr/>
              </p14:nvContentPartPr>
              <p14:xfrm>
                <a:off x="2627234" y="4833087"/>
                <a:ext cx="172800" cy="185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CD92AA-92EF-4799-879D-E2518C1083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09234" y="4725447"/>
                  <a:ext cx="208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4CD391-F422-492E-8F2C-BF76DC8E2B73}"/>
                    </a:ext>
                  </a:extLst>
                </p14:cNvPr>
                <p14:cNvContentPartPr/>
                <p14:nvPr/>
              </p14:nvContentPartPr>
              <p14:xfrm>
                <a:off x="2843234" y="4510527"/>
                <a:ext cx="74160" cy="48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4CD391-F422-492E-8F2C-BF76DC8E2B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25594" y="4402887"/>
                  <a:ext cx="1098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08C221-C006-4DCA-9464-7FD60B193D8B}"/>
                    </a:ext>
                  </a:extLst>
                </p14:cNvPr>
                <p14:cNvContentPartPr/>
                <p14:nvPr/>
              </p14:nvContentPartPr>
              <p14:xfrm>
                <a:off x="2901554" y="4691607"/>
                <a:ext cx="121680" cy="288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08C221-C006-4DCA-9464-7FD60B193D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3914" y="4583607"/>
                  <a:ext cx="157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77697F-7D28-4095-8F80-ED07437413A0}"/>
                    </a:ext>
                  </a:extLst>
                </p14:cNvPr>
                <p14:cNvContentPartPr/>
                <p14:nvPr/>
              </p14:nvContentPartPr>
              <p14:xfrm>
                <a:off x="3021794" y="4731207"/>
                <a:ext cx="183600" cy="16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77697F-7D28-4095-8F80-ED07437413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3794" y="4623567"/>
                  <a:ext cx="219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31D4B9-291F-45A8-B6ED-78B64CA89794}"/>
                    </a:ext>
                  </a:extLst>
                </p14:cNvPr>
                <p14:cNvContentPartPr/>
                <p14:nvPr/>
              </p14:nvContentPartPr>
              <p14:xfrm>
                <a:off x="3261914" y="4709247"/>
                <a:ext cx="57600" cy="195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31D4B9-291F-45A8-B6ED-78B64CA89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43914" y="4601607"/>
                  <a:ext cx="93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5A8BA3-9360-45E4-9A03-0D9222936469}"/>
                    </a:ext>
                  </a:extLst>
                </p14:cNvPr>
                <p14:cNvContentPartPr/>
                <p14:nvPr/>
              </p14:nvContentPartPr>
              <p14:xfrm>
                <a:off x="3523634" y="4500087"/>
                <a:ext cx="283320" cy="47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5A8BA3-9360-45E4-9A03-0D92229364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634" y="4392447"/>
                  <a:ext cx="3189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096C79-7351-41D6-9528-EFBF357D0B7D}"/>
                    </a:ext>
                  </a:extLst>
                </p14:cNvPr>
                <p14:cNvContentPartPr/>
                <p14:nvPr/>
              </p14:nvContentPartPr>
              <p14:xfrm>
                <a:off x="3572234" y="4698807"/>
                <a:ext cx="125640" cy="7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096C79-7351-41D6-9528-EFBF357D0B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54234" y="4591167"/>
                  <a:ext cx="161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0B731F9-7FE9-4323-9F14-419800FEC1E2}"/>
                    </a:ext>
                  </a:extLst>
                </p14:cNvPr>
                <p14:cNvContentPartPr/>
                <p14:nvPr/>
              </p14:nvContentPartPr>
              <p14:xfrm>
                <a:off x="3784634" y="4672167"/>
                <a:ext cx="206640" cy="17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0B731F9-7FE9-4323-9F14-419800FEC1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66634" y="4564167"/>
                  <a:ext cx="242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842CDE-B2FD-4717-9B5D-98AC8BAB505E}"/>
                    </a:ext>
                  </a:extLst>
                </p14:cNvPr>
                <p14:cNvContentPartPr/>
                <p14:nvPr/>
              </p14:nvContentPartPr>
              <p14:xfrm>
                <a:off x="3943754" y="4614567"/>
                <a:ext cx="326520" cy="451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842CDE-B2FD-4717-9B5D-98AC8BAB50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5754" y="4506567"/>
                  <a:ext cx="3621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9E4E605-D477-4D16-BFD3-3D56B5F80850}"/>
                    </a:ext>
                  </a:extLst>
                </p14:cNvPr>
                <p14:cNvContentPartPr/>
                <p14:nvPr/>
              </p14:nvContentPartPr>
              <p14:xfrm>
                <a:off x="4124114" y="4359327"/>
                <a:ext cx="168480" cy="411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9E4E605-D477-4D16-BFD3-3D56B5F808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06114" y="4251327"/>
                  <a:ext cx="2041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90360E-D8C7-4C8C-BF6E-C04CC2D6BFD2}"/>
                    </a:ext>
                  </a:extLst>
                </p14:cNvPr>
                <p14:cNvContentPartPr/>
                <p14:nvPr/>
              </p14:nvContentPartPr>
              <p14:xfrm>
                <a:off x="4349474" y="4567407"/>
                <a:ext cx="185760" cy="180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90360E-D8C7-4C8C-BF6E-C04CC2D6BF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1834" y="4459407"/>
                  <a:ext cx="221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9BA8CF-67D4-4ADB-942B-B98FAAF2B1CF}"/>
                    </a:ext>
                  </a:extLst>
                </p14:cNvPr>
                <p14:cNvContentPartPr/>
                <p14:nvPr/>
              </p14:nvContentPartPr>
              <p14:xfrm>
                <a:off x="4529834" y="4449327"/>
                <a:ext cx="347400" cy="30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9BA8CF-67D4-4ADB-942B-B98FAAF2B1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12194" y="4341687"/>
                  <a:ext cx="3830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83ACC43-3524-4602-BEEB-4536FD5D2A61}"/>
                    </a:ext>
                  </a:extLst>
                </p14:cNvPr>
                <p14:cNvContentPartPr/>
                <p14:nvPr/>
              </p14:nvContentPartPr>
              <p14:xfrm>
                <a:off x="1908674" y="4140807"/>
                <a:ext cx="2230920" cy="113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83ACC43-3524-4602-BEEB-4536FD5D2A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90674" y="4032807"/>
                  <a:ext cx="226656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DAB25E-2071-4F61-A2BC-65A6A1F2E783}"/>
                    </a:ext>
                  </a:extLst>
                </p14:cNvPr>
                <p14:cNvContentPartPr/>
                <p14:nvPr/>
              </p14:nvContentPartPr>
              <p14:xfrm>
                <a:off x="3816674" y="4045047"/>
                <a:ext cx="1641960" cy="77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DAB25E-2071-4F61-A2BC-65A6A1F2E7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98674" y="3937407"/>
                  <a:ext cx="16776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CA05C3-DCEF-422A-A7D1-E344C17CCF83}"/>
                    </a:ext>
                  </a:extLst>
                </p14:cNvPr>
                <p14:cNvContentPartPr/>
                <p14:nvPr/>
              </p14:nvContentPartPr>
              <p14:xfrm>
                <a:off x="4175954" y="4729767"/>
                <a:ext cx="3931920" cy="1683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CA05C3-DCEF-422A-A7D1-E344C17CCF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58314" y="4621767"/>
                  <a:ext cx="3967560" cy="18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5DC2A77-371B-4476-A2CE-782A8D57EEDA}"/>
                  </a:ext>
                </a:extLst>
              </p14:cNvPr>
              <p14:cNvContentPartPr/>
              <p14:nvPr/>
            </p14:nvContentPartPr>
            <p14:xfrm>
              <a:off x="3671594" y="2210487"/>
              <a:ext cx="284760" cy="511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5DC2A77-371B-4476-A2CE-782A8D57EE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53594" y="2174487"/>
                <a:ext cx="3204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45C4CDB-FF5A-4035-818E-2B1C921E6232}"/>
                  </a:ext>
                </a:extLst>
              </p14:cNvPr>
              <p14:cNvContentPartPr/>
              <p14:nvPr/>
            </p14:nvContentPartPr>
            <p14:xfrm>
              <a:off x="3527234" y="2314527"/>
              <a:ext cx="412200" cy="584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45C4CDB-FF5A-4035-818E-2B1C921E62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09234" y="2278887"/>
                <a:ext cx="4478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B60600E-5637-4E8A-9639-A8E55C91C58E}"/>
                  </a:ext>
                </a:extLst>
              </p14:cNvPr>
              <p14:cNvContentPartPr/>
              <p14:nvPr/>
            </p14:nvContentPartPr>
            <p14:xfrm>
              <a:off x="3549194" y="2379687"/>
              <a:ext cx="302760" cy="451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B60600E-5637-4E8A-9639-A8E55C91C5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31554" y="2344047"/>
                <a:ext cx="3384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FC239C4-7853-4BDB-87A7-D36B4398F325}"/>
                  </a:ext>
                </a:extLst>
              </p14:cNvPr>
              <p14:cNvContentPartPr/>
              <p14:nvPr/>
            </p14:nvContentPartPr>
            <p14:xfrm>
              <a:off x="3715874" y="2955327"/>
              <a:ext cx="502560" cy="237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FC239C4-7853-4BDB-87A7-D36B4398F32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97874" y="2919687"/>
                <a:ext cx="538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D162470-8892-4841-A16B-136A6382EA28}"/>
                  </a:ext>
                </a:extLst>
              </p14:cNvPr>
              <p14:cNvContentPartPr/>
              <p14:nvPr/>
            </p14:nvContentPartPr>
            <p14:xfrm>
              <a:off x="3747194" y="3476967"/>
              <a:ext cx="514440" cy="95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D162470-8892-4841-A16B-136A6382EA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29554" y="3441327"/>
                <a:ext cx="5500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1860CE-E53D-46A2-BA52-9E338D0C2137}"/>
              </a:ext>
            </a:extLst>
          </p:cNvPr>
          <p:cNvGrpSpPr/>
          <p:nvPr/>
        </p:nvGrpSpPr>
        <p:grpSpPr>
          <a:xfrm>
            <a:off x="862154" y="1062087"/>
            <a:ext cx="3621600" cy="5318640"/>
            <a:chOff x="862154" y="1062087"/>
            <a:chExt cx="3621600" cy="531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68F06A-CB7E-496A-AE00-05D8038FFD1D}"/>
                    </a:ext>
                  </a:extLst>
                </p14:cNvPr>
                <p14:cNvContentPartPr/>
                <p14:nvPr/>
              </p14:nvContentPartPr>
              <p14:xfrm>
                <a:off x="3757994" y="1976487"/>
                <a:ext cx="417960" cy="63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68F06A-CB7E-496A-AE00-05D8038FFD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0354" y="1868487"/>
                  <a:ext cx="4536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DBC976-39E5-4289-977A-60104C5CB0BB}"/>
                    </a:ext>
                  </a:extLst>
                </p14:cNvPr>
                <p14:cNvContentPartPr/>
                <p14:nvPr/>
              </p14:nvContentPartPr>
              <p14:xfrm>
                <a:off x="4180994" y="2197167"/>
                <a:ext cx="302760" cy="348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DBC976-39E5-4289-977A-60104C5CB0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2994" y="2089167"/>
                  <a:ext cx="3384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905BB7-5F95-4431-AF9C-756DD9FA074D}"/>
                    </a:ext>
                  </a:extLst>
                </p14:cNvPr>
                <p14:cNvContentPartPr/>
                <p14:nvPr/>
              </p14:nvContentPartPr>
              <p14:xfrm>
                <a:off x="3681314" y="2193927"/>
                <a:ext cx="45720" cy="38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905BB7-5F95-4431-AF9C-756DD9FA07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3674" y="2085927"/>
                  <a:ext cx="81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CDE36A-5AB8-425A-B54E-D82D0A2FBA83}"/>
                    </a:ext>
                  </a:extLst>
                </p14:cNvPr>
                <p14:cNvContentPartPr/>
                <p14:nvPr/>
              </p14:nvContentPartPr>
              <p14:xfrm>
                <a:off x="3684194" y="2450247"/>
                <a:ext cx="82800" cy="19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CDE36A-5AB8-425A-B54E-D82D0A2FBA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6194" y="2342247"/>
                  <a:ext cx="118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8DA487B-AF78-4662-9AAF-73A18FDBB434}"/>
                    </a:ext>
                  </a:extLst>
                </p14:cNvPr>
                <p14:cNvContentPartPr/>
                <p14:nvPr/>
              </p14:nvContentPartPr>
              <p14:xfrm>
                <a:off x="1039274" y="5588367"/>
                <a:ext cx="323280" cy="439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8DA487B-AF78-4662-9AAF-73A18FDBB4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1634" y="5480727"/>
                  <a:ext cx="3589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CB5181-2AB1-49CC-91A1-93CBA31853DF}"/>
                    </a:ext>
                  </a:extLst>
                </p14:cNvPr>
                <p14:cNvContentPartPr/>
                <p14:nvPr/>
              </p14:nvContentPartPr>
              <p14:xfrm>
                <a:off x="1305674" y="5767287"/>
                <a:ext cx="155880" cy="255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CB5181-2AB1-49CC-91A1-93CBA3185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88034" y="5659647"/>
                  <a:ext cx="191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2534B1-4A6E-45C1-BAFB-BAE8371C2A5C}"/>
                    </a:ext>
                  </a:extLst>
                </p14:cNvPr>
                <p14:cNvContentPartPr/>
                <p14:nvPr/>
              </p14:nvContentPartPr>
              <p14:xfrm>
                <a:off x="1497554" y="5815167"/>
                <a:ext cx="129240" cy="20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2534B1-4A6E-45C1-BAFB-BAE8371C2A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79554" y="5707527"/>
                  <a:ext cx="1648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F278D2-09D6-490D-9CE3-F92A8456A0CC}"/>
                    </a:ext>
                  </a:extLst>
                </p14:cNvPr>
                <p14:cNvContentPartPr/>
                <p14:nvPr/>
              </p14:nvContentPartPr>
              <p14:xfrm>
                <a:off x="1731194" y="5791047"/>
                <a:ext cx="45000" cy="22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F278D2-09D6-490D-9CE3-F92A8456A0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3194" y="5683407"/>
                  <a:ext cx="80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252A7C-BB94-468D-A983-6C4D36F5AC11}"/>
                    </a:ext>
                  </a:extLst>
                </p14:cNvPr>
                <p14:cNvContentPartPr/>
                <p14:nvPr/>
              </p14:nvContentPartPr>
              <p14:xfrm>
                <a:off x="862154" y="5437527"/>
                <a:ext cx="1058400" cy="943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252A7C-BB94-468D-A983-6C4D36F5AC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4154" y="5329887"/>
                  <a:ext cx="109404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EEC8CC-FD90-4F4C-8F54-F6F50A0C948E}"/>
                    </a:ext>
                  </a:extLst>
                </p14:cNvPr>
                <p14:cNvContentPartPr/>
                <p14:nvPr/>
              </p14:nvContentPartPr>
              <p14:xfrm>
                <a:off x="1067354" y="5083647"/>
                <a:ext cx="443520" cy="36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EEC8CC-FD90-4F4C-8F54-F6F50A0C94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9714" y="4975647"/>
                  <a:ext cx="4791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C39833-B649-49BC-BF83-3909A299EA28}"/>
                    </a:ext>
                  </a:extLst>
                </p14:cNvPr>
                <p14:cNvContentPartPr/>
                <p14:nvPr/>
              </p14:nvContentPartPr>
              <p14:xfrm>
                <a:off x="1221434" y="1062087"/>
                <a:ext cx="2613600" cy="4349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C39833-B649-49BC-BF83-3909A299EA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3434" y="954447"/>
                  <a:ext cx="2649240" cy="45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4706F5-E98B-4154-8B9D-E5228DCB1EBC}"/>
                    </a:ext>
                  </a:extLst>
                </p14:cNvPr>
                <p14:cNvContentPartPr/>
                <p14:nvPr/>
              </p14:nvContentPartPr>
              <p14:xfrm>
                <a:off x="3334634" y="1442247"/>
                <a:ext cx="539640" cy="583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4706F5-E98B-4154-8B9D-E5228DCB1E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6634" y="1334247"/>
                  <a:ext cx="57528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267F47B-79AE-4427-BB6D-177A1862754F}"/>
              </a:ext>
            </a:extLst>
          </p:cNvPr>
          <p:cNvGrpSpPr/>
          <p:nvPr/>
        </p:nvGrpSpPr>
        <p:grpSpPr>
          <a:xfrm>
            <a:off x="4174514" y="114207"/>
            <a:ext cx="5868720" cy="1452960"/>
            <a:chOff x="4174514" y="114207"/>
            <a:chExt cx="5868720" cy="145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162034-D444-4FD1-9882-91791F46BBDE}"/>
                    </a:ext>
                  </a:extLst>
                </p14:cNvPr>
                <p14:cNvContentPartPr/>
                <p14:nvPr/>
              </p14:nvContentPartPr>
              <p14:xfrm>
                <a:off x="4213394" y="213207"/>
                <a:ext cx="57600" cy="106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162034-D444-4FD1-9882-91791F46BB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95394" y="195567"/>
                  <a:ext cx="9324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3357E0-52F2-459B-B4ED-2A5A5AFBB8F4}"/>
                    </a:ext>
                  </a:extLst>
                </p14:cNvPr>
                <p14:cNvContentPartPr/>
                <p14:nvPr/>
              </p14:nvContentPartPr>
              <p14:xfrm>
                <a:off x="4174514" y="200607"/>
                <a:ext cx="852480" cy="113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3357E0-52F2-459B-B4ED-2A5A5AFBB8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6874" y="182607"/>
                  <a:ext cx="88812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4E8FF3-148C-40A6-8D24-C1FCE26D4A82}"/>
                    </a:ext>
                  </a:extLst>
                </p14:cNvPr>
                <p14:cNvContentPartPr/>
                <p14:nvPr/>
              </p14:nvContentPartPr>
              <p14:xfrm>
                <a:off x="5221034" y="305367"/>
                <a:ext cx="901080" cy="1088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4E8FF3-148C-40A6-8D24-C1FCE26D4A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03034" y="287727"/>
                  <a:ext cx="93672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701AC3-94F6-4625-A9DD-0D35949EB51B}"/>
                    </a:ext>
                  </a:extLst>
                </p14:cNvPr>
                <p14:cNvContentPartPr/>
                <p14:nvPr/>
              </p14:nvContentPartPr>
              <p14:xfrm>
                <a:off x="6226514" y="317247"/>
                <a:ext cx="874080" cy="1099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701AC3-94F6-4625-A9DD-0D35949EB5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08874" y="299607"/>
                  <a:ext cx="90972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0D3D03-CEB2-4AF6-9F15-E549BCAF4CB4}"/>
                    </a:ext>
                  </a:extLst>
                </p14:cNvPr>
                <p14:cNvContentPartPr/>
                <p14:nvPr/>
              </p14:nvContentPartPr>
              <p14:xfrm>
                <a:off x="7335314" y="114207"/>
                <a:ext cx="66240" cy="135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0D3D03-CEB2-4AF6-9F15-E549BCAF4C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7674" y="96567"/>
                  <a:ext cx="10188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A54A96-0CAF-43EE-9256-B72B76821712}"/>
                    </a:ext>
                  </a:extLst>
                </p14:cNvPr>
                <p14:cNvContentPartPr/>
                <p14:nvPr/>
              </p14:nvContentPartPr>
              <p14:xfrm>
                <a:off x="7430354" y="291687"/>
                <a:ext cx="595440" cy="1275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A54A96-0CAF-43EE-9256-B72B768217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12714" y="274047"/>
                  <a:ext cx="63108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E2B6E4-7E56-40A7-B9D6-2AFB06C8A381}"/>
                    </a:ext>
                  </a:extLst>
                </p14:cNvPr>
                <p14:cNvContentPartPr/>
                <p14:nvPr/>
              </p14:nvContentPartPr>
              <p14:xfrm>
                <a:off x="8222714" y="251367"/>
                <a:ext cx="664200" cy="1115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E2B6E4-7E56-40A7-B9D6-2AFB06C8A3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04714" y="233367"/>
                  <a:ext cx="699840" cy="11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F619A47-0299-46F5-B0AC-AAF708975AC4}"/>
                    </a:ext>
                  </a:extLst>
                </p14:cNvPr>
                <p14:cNvContentPartPr/>
                <p14:nvPr/>
              </p14:nvContentPartPr>
              <p14:xfrm>
                <a:off x="8208674" y="686967"/>
                <a:ext cx="715320" cy="179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F619A47-0299-46F5-B0AC-AAF708975A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91034" y="669327"/>
                  <a:ext cx="75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0B259CC-CD2B-43F0-AA00-D6615F7F6F18}"/>
                    </a:ext>
                  </a:extLst>
                </p14:cNvPr>
                <p14:cNvContentPartPr/>
                <p14:nvPr/>
              </p14:nvContentPartPr>
              <p14:xfrm>
                <a:off x="9324674" y="402927"/>
                <a:ext cx="135000" cy="875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0B259CC-CD2B-43F0-AA00-D6615F7F6F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07034" y="384927"/>
                  <a:ext cx="17064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098AF0D-3249-493A-9496-8F5D69E3050D}"/>
                    </a:ext>
                  </a:extLst>
                </p14:cNvPr>
                <p14:cNvContentPartPr/>
                <p14:nvPr/>
              </p14:nvContentPartPr>
              <p14:xfrm>
                <a:off x="9427634" y="253527"/>
                <a:ext cx="615600" cy="1229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098AF0D-3249-493A-9496-8F5D69E305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09634" y="235527"/>
                  <a:ext cx="651240" cy="126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349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D672-0D19-417C-ADD1-6ABAB11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B4487-FDB0-4774-9B59-EF80D0E3569C}"/>
                  </a:ext>
                </a:extLst>
              </p14:cNvPr>
              <p14:cNvContentPartPr/>
              <p14:nvPr/>
            </p14:nvContentPartPr>
            <p14:xfrm>
              <a:off x="1676474" y="105441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B4487-FDB0-4774-9B59-EF80D0E35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474" y="1036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DB985CA-CBA3-4886-A587-02C4CCDCDFAA}"/>
              </a:ext>
            </a:extLst>
          </p:cNvPr>
          <p:cNvSpPr/>
          <p:nvPr/>
        </p:nvSpPr>
        <p:spPr>
          <a:xfrm>
            <a:off x="838200" y="1690688"/>
            <a:ext cx="9782854" cy="4722753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EBCC2C-3776-4D03-B24A-D01DB53EF0F1}"/>
              </a:ext>
            </a:extLst>
          </p:cNvPr>
          <p:cNvGrpSpPr/>
          <p:nvPr/>
        </p:nvGrpSpPr>
        <p:grpSpPr>
          <a:xfrm>
            <a:off x="6406874" y="3055767"/>
            <a:ext cx="2917440" cy="1635840"/>
            <a:chOff x="6406874" y="3055767"/>
            <a:chExt cx="2917440" cy="163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149AB2-EE98-45EE-A624-9917FB5B3237}"/>
                    </a:ext>
                  </a:extLst>
                </p14:cNvPr>
                <p14:cNvContentPartPr/>
                <p14:nvPr/>
              </p14:nvContentPartPr>
              <p14:xfrm>
                <a:off x="6406874" y="3055767"/>
                <a:ext cx="2917440" cy="1635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149AB2-EE98-45EE-A624-9917FB5B32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8874" y="2947767"/>
                  <a:ext cx="2953080" cy="18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BCDFA6-8020-4125-B9A3-12187669AF4D}"/>
                    </a:ext>
                  </a:extLst>
                </p14:cNvPr>
                <p14:cNvContentPartPr/>
                <p14:nvPr/>
              </p14:nvContentPartPr>
              <p14:xfrm>
                <a:off x="7048394" y="3581727"/>
                <a:ext cx="448920" cy="66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BCDFA6-8020-4125-B9A3-12187669A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0754" y="3474087"/>
                  <a:ext cx="48456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A1740A-9FB3-4172-A817-90C8A32DF17A}"/>
                    </a:ext>
                  </a:extLst>
                </p14:cNvPr>
                <p14:cNvContentPartPr/>
                <p14:nvPr/>
              </p14:nvContentPartPr>
              <p14:xfrm>
                <a:off x="7201034" y="3983127"/>
                <a:ext cx="273240" cy="43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A1740A-9FB3-4172-A817-90C8A32DF1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3394" y="3875127"/>
                  <a:ext cx="308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2CB538-267B-4A47-B67A-4F15A196DA20}"/>
                    </a:ext>
                  </a:extLst>
                </p14:cNvPr>
                <p14:cNvContentPartPr/>
                <p14:nvPr/>
              </p14:nvContentPartPr>
              <p14:xfrm>
                <a:off x="7596674" y="3569487"/>
                <a:ext cx="294120" cy="628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2CB538-267B-4A47-B67A-4F15A196DA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9034" y="3461847"/>
                  <a:ext cx="3297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BA622C-27AB-4178-A6A9-405474E44D8F}"/>
                    </a:ext>
                  </a:extLst>
                </p14:cNvPr>
                <p14:cNvContentPartPr/>
                <p14:nvPr/>
              </p14:nvContentPartPr>
              <p14:xfrm>
                <a:off x="7922474" y="3636807"/>
                <a:ext cx="232200" cy="59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BA622C-27AB-4178-A6A9-405474E44D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4834" y="3528807"/>
                  <a:ext cx="26784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2CE907-701A-4CDC-9193-7F0F8DE0CB41}"/>
                    </a:ext>
                  </a:extLst>
                </p14:cNvPr>
                <p14:cNvContentPartPr/>
                <p14:nvPr/>
              </p14:nvContentPartPr>
              <p14:xfrm>
                <a:off x="8282474" y="3587847"/>
                <a:ext cx="782640" cy="81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2CE907-701A-4CDC-9193-7F0F8DE0C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4474" y="3479847"/>
                  <a:ext cx="818280" cy="10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87D431-95EA-4AF2-AA9F-681087A02E60}"/>
              </a:ext>
            </a:extLst>
          </p:cNvPr>
          <p:cNvGrpSpPr/>
          <p:nvPr/>
        </p:nvGrpSpPr>
        <p:grpSpPr>
          <a:xfrm>
            <a:off x="825434" y="3213087"/>
            <a:ext cx="9661320" cy="3189600"/>
            <a:chOff x="825434" y="3213087"/>
            <a:chExt cx="9661320" cy="31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43762F-BE0B-4D14-B821-E7B06018EA6C}"/>
                    </a:ext>
                  </a:extLst>
                </p14:cNvPr>
                <p14:cNvContentPartPr/>
                <p14:nvPr/>
              </p14:nvContentPartPr>
              <p14:xfrm>
                <a:off x="1622474" y="3213087"/>
                <a:ext cx="2153520" cy="165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43762F-BE0B-4D14-B821-E7B06018EA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3474" y="3204087"/>
                  <a:ext cx="2171160" cy="16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049827-E776-4A58-86E9-56339B46F4BD}"/>
                    </a:ext>
                  </a:extLst>
                </p14:cNvPr>
                <p14:cNvContentPartPr/>
                <p14:nvPr/>
              </p14:nvContentPartPr>
              <p14:xfrm>
                <a:off x="1928114" y="3876927"/>
                <a:ext cx="408240" cy="53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049827-E776-4A58-86E9-56339B46F4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9114" y="3868287"/>
                  <a:ext cx="4258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3434CA-FEF4-4B36-9403-E8D1A2C18307}"/>
                    </a:ext>
                  </a:extLst>
                </p14:cNvPr>
                <p14:cNvContentPartPr/>
                <p14:nvPr/>
              </p14:nvContentPartPr>
              <p14:xfrm>
                <a:off x="1981394" y="4103007"/>
                <a:ext cx="239760" cy="8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3434CA-FEF4-4B36-9403-E8D1A2C183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2394" y="4094007"/>
                  <a:ext cx="257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1040F0-82B4-4DD4-9286-271687C61242}"/>
                    </a:ext>
                  </a:extLst>
                </p14:cNvPr>
                <p14:cNvContentPartPr/>
                <p14:nvPr/>
              </p14:nvContentPartPr>
              <p14:xfrm>
                <a:off x="2352914" y="3817887"/>
                <a:ext cx="258480" cy="50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1040F0-82B4-4DD4-9286-271687C612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44274" y="3809247"/>
                  <a:ext cx="2761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BD12E-8EC6-43FE-9191-78555DDB0A56}"/>
                    </a:ext>
                  </a:extLst>
                </p14:cNvPr>
                <p14:cNvContentPartPr/>
                <p14:nvPr/>
              </p14:nvContentPartPr>
              <p14:xfrm>
                <a:off x="2657834" y="3687207"/>
                <a:ext cx="248400" cy="601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BD12E-8EC6-43FE-9191-78555DDB0A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8834" y="3678567"/>
                  <a:ext cx="2660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47E2AB-8E8F-452C-BA58-3941B5D7BF1A}"/>
                    </a:ext>
                  </a:extLst>
                </p14:cNvPr>
                <p14:cNvContentPartPr/>
                <p14:nvPr/>
              </p14:nvContentPartPr>
              <p14:xfrm>
                <a:off x="2974274" y="5802207"/>
                <a:ext cx="628560" cy="57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47E2AB-8E8F-452C-BA58-3941B5D7BF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5634" y="5793207"/>
                  <a:ext cx="6462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2D507E-DF99-4C50-9C6B-A56546B477D7}"/>
                    </a:ext>
                  </a:extLst>
                </p14:cNvPr>
                <p14:cNvContentPartPr/>
                <p14:nvPr/>
              </p14:nvContentPartPr>
              <p14:xfrm>
                <a:off x="3674834" y="5878167"/>
                <a:ext cx="437760" cy="501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2D507E-DF99-4C50-9C6B-A56546B477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66194" y="5869527"/>
                  <a:ext cx="4554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6B263E-A0CC-40DF-896B-CAE7BB4DE334}"/>
                    </a:ext>
                  </a:extLst>
                </p14:cNvPr>
                <p14:cNvContentPartPr/>
                <p14:nvPr/>
              </p14:nvContentPartPr>
              <p14:xfrm>
                <a:off x="825434" y="5516367"/>
                <a:ext cx="9661320" cy="42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6B263E-A0CC-40DF-896B-CAE7BB4DE3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794" y="5507367"/>
                  <a:ext cx="9678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3274E1-B448-4D38-9D12-D093FE4142E4}"/>
                    </a:ext>
                  </a:extLst>
                </p14:cNvPr>
                <p14:cNvContentPartPr/>
                <p14:nvPr/>
              </p14:nvContentPartPr>
              <p14:xfrm>
                <a:off x="1603754" y="5023527"/>
                <a:ext cx="33840" cy="37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3274E1-B448-4D38-9D12-D093FE4142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95114" y="5014887"/>
                  <a:ext cx="514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E46B23-7C38-4A94-A15A-D2172EBA02AA}"/>
                    </a:ext>
                  </a:extLst>
                </p14:cNvPr>
                <p14:cNvContentPartPr/>
                <p14:nvPr/>
              </p14:nvContentPartPr>
              <p14:xfrm>
                <a:off x="1648034" y="5006607"/>
                <a:ext cx="234360" cy="427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E46B23-7C38-4A94-A15A-D2172EBA02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9034" y="4997607"/>
                  <a:ext cx="252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15EE58-89D3-4155-99E6-59269B4E55E2}"/>
                    </a:ext>
                  </a:extLst>
                </p14:cNvPr>
                <p14:cNvContentPartPr/>
                <p14:nvPr/>
              </p14:nvContentPartPr>
              <p14:xfrm>
                <a:off x="2015594" y="5207847"/>
                <a:ext cx="18792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15EE58-89D3-4155-99E6-59269B4E55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6954" y="5198847"/>
                  <a:ext cx="205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223014-2EBC-40B3-82AC-7358AD8D955C}"/>
                    </a:ext>
                  </a:extLst>
                </p14:cNvPr>
                <p14:cNvContentPartPr/>
                <p14:nvPr/>
              </p14:nvContentPartPr>
              <p14:xfrm>
                <a:off x="2269394" y="5160687"/>
                <a:ext cx="168480" cy="23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223014-2EBC-40B3-82AC-7358AD8D95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0394" y="5151687"/>
                  <a:ext cx="186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D0E88A-24D1-4EE9-B4D3-E0A90AB68AB5}"/>
                    </a:ext>
                  </a:extLst>
                </p14:cNvPr>
                <p14:cNvContentPartPr/>
                <p14:nvPr/>
              </p14:nvContentPartPr>
              <p14:xfrm>
                <a:off x="2507354" y="5001927"/>
                <a:ext cx="6480" cy="47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D0E88A-24D1-4EE9-B4D3-E0A90AB68A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8714" y="4993287"/>
                  <a:ext cx="24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10EBEA-BD90-4814-9A94-5F6A1ECA5AF3}"/>
                    </a:ext>
                  </a:extLst>
                </p14:cNvPr>
                <p14:cNvContentPartPr/>
                <p14:nvPr/>
              </p14:nvContentPartPr>
              <p14:xfrm>
                <a:off x="2529314" y="5202807"/>
                <a:ext cx="172440" cy="27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10EBEA-BD90-4814-9A94-5F6A1ECA5A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0314" y="5193807"/>
                  <a:ext cx="190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A1A231-389C-432C-BE5B-0E4E7D93CD77}"/>
                    </a:ext>
                  </a:extLst>
                </p14:cNvPr>
                <p14:cNvContentPartPr/>
                <p14:nvPr/>
              </p14:nvContentPartPr>
              <p14:xfrm>
                <a:off x="2730194" y="5186967"/>
                <a:ext cx="140040" cy="21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A1A231-389C-432C-BE5B-0E4E7D93CD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1194" y="5177967"/>
                  <a:ext cx="157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E27F04-F5A4-4E9E-A6E6-1E2EF3C156F4}"/>
                    </a:ext>
                  </a:extLst>
                </p14:cNvPr>
                <p14:cNvContentPartPr/>
                <p14:nvPr/>
              </p14:nvContentPartPr>
              <p14:xfrm>
                <a:off x="2939354" y="5189127"/>
                <a:ext cx="106200" cy="22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E27F04-F5A4-4E9E-A6E6-1E2EF3C156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0714" y="5180127"/>
                  <a:ext cx="123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6202C6-C312-4891-9B9C-653217C513A7}"/>
                    </a:ext>
                  </a:extLst>
                </p14:cNvPr>
                <p14:cNvContentPartPr/>
                <p14:nvPr/>
              </p14:nvContentPartPr>
              <p14:xfrm>
                <a:off x="3058154" y="4995807"/>
                <a:ext cx="243360" cy="47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6202C6-C312-4891-9B9C-653217C513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9514" y="4986807"/>
                  <a:ext cx="261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1B49E3-605A-467B-8857-4CE1F3D60857}"/>
                    </a:ext>
                  </a:extLst>
                </p14:cNvPr>
                <p14:cNvContentPartPr/>
                <p14:nvPr/>
              </p14:nvContentPartPr>
              <p14:xfrm>
                <a:off x="3085154" y="5206767"/>
                <a:ext cx="203400" cy="70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1B49E3-605A-467B-8857-4CE1F3D60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76514" y="5197767"/>
                  <a:ext cx="221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8816DE-BF57-4C52-8E0E-97B92D5FD740}"/>
                    </a:ext>
                  </a:extLst>
                </p14:cNvPr>
                <p14:cNvContentPartPr/>
                <p14:nvPr/>
              </p14:nvContentPartPr>
              <p14:xfrm>
                <a:off x="3383594" y="5236647"/>
                <a:ext cx="196920" cy="22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8816DE-BF57-4C52-8E0E-97B92D5FD7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4954" y="5228007"/>
                  <a:ext cx="214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FBAA16-458C-4D56-8831-C21614187DCA}"/>
                    </a:ext>
                  </a:extLst>
                </p14:cNvPr>
                <p14:cNvContentPartPr/>
                <p14:nvPr/>
              </p14:nvContentPartPr>
              <p14:xfrm>
                <a:off x="3555314" y="5217927"/>
                <a:ext cx="195120" cy="31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FBAA16-458C-4D56-8831-C21614187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6674" y="5208927"/>
                  <a:ext cx="212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442F59-3514-4C58-8D66-FC08EF12BD2B}"/>
                    </a:ext>
                  </a:extLst>
                </p14:cNvPr>
                <p14:cNvContentPartPr/>
                <p14:nvPr/>
              </p14:nvContentPartPr>
              <p14:xfrm>
                <a:off x="3805514" y="5252127"/>
                <a:ext cx="2556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442F59-3514-4C58-8D66-FC08EF12BD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6514" y="5243487"/>
                  <a:ext cx="4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2CD2C9-E9F8-4ECA-90EE-7F7628C860FA}"/>
                    </a:ext>
                  </a:extLst>
                </p14:cNvPr>
                <p14:cNvContentPartPr/>
                <p14:nvPr/>
              </p14:nvContentPartPr>
              <p14:xfrm>
                <a:off x="3766274" y="4968087"/>
                <a:ext cx="406440" cy="51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2CD2C9-E9F8-4ECA-90EE-7F7628C860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7274" y="4959087"/>
                  <a:ext cx="424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D11DB5-83B5-48B6-8AE7-0492E1F7600A}"/>
                    </a:ext>
                  </a:extLst>
                </p14:cNvPr>
                <p14:cNvContentPartPr/>
                <p14:nvPr/>
              </p14:nvContentPartPr>
              <p14:xfrm>
                <a:off x="1445714" y="4659567"/>
                <a:ext cx="1074240" cy="164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D11DB5-83B5-48B6-8AE7-0492E1F760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37074" y="4650927"/>
                  <a:ext cx="109188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D6C67F-78BA-4006-8304-CF0A90E99DA5}"/>
                    </a:ext>
                  </a:extLst>
                </p14:cNvPr>
                <p14:cNvContentPartPr/>
                <p14:nvPr/>
              </p14:nvContentPartPr>
              <p14:xfrm>
                <a:off x="3369194" y="4501527"/>
                <a:ext cx="1230120" cy="190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D6C67F-78BA-4006-8304-CF0A90E99D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0194" y="4492527"/>
                  <a:ext cx="1247760" cy="19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E4EB81-79E4-4CEE-9E82-A6B0E2ABD331}"/>
                    </a:ext>
                  </a:extLst>
                </p14:cNvPr>
                <p14:cNvContentPartPr/>
                <p14:nvPr/>
              </p14:nvContentPartPr>
              <p14:xfrm>
                <a:off x="4222034" y="5166807"/>
                <a:ext cx="227880" cy="47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E4EB81-79E4-4CEE-9E82-A6B0E2ABD3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3034" y="5158167"/>
                  <a:ext cx="2455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4AE587-EE87-46A2-96C9-A8B62ED19E98}"/>
                    </a:ext>
                  </a:extLst>
                </p14:cNvPr>
                <p14:cNvContentPartPr/>
                <p14:nvPr/>
              </p14:nvContentPartPr>
              <p14:xfrm>
                <a:off x="1371194" y="4025607"/>
                <a:ext cx="5194800" cy="119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4AE587-EE87-46A2-96C9-A8B62ED19E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2194" y="4016967"/>
                  <a:ext cx="5212440" cy="12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5072B8-BFA6-44AB-91D1-F86C375F2073}"/>
                    </a:ext>
                  </a:extLst>
                </p14:cNvPr>
                <p14:cNvContentPartPr/>
                <p14:nvPr/>
              </p14:nvContentPartPr>
              <p14:xfrm>
                <a:off x="4368554" y="4671807"/>
                <a:ext cx="4548960" cy="91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5072B8-BFA6-44AB-91D1-F86C375F20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9554" y="4663167"/>
                  <a:ext cx="4566600" cy="9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4541EA-91D6-4187-A6D2-E708D4A2E71B}"/>
                  </a:ext>
                </a:extLst>
              </p14:cNvPr>
              <p14:cNvContentPartPr/>
              <p14:nvPr/>
            </p14:nvContentPartPr>
            <p14:xfrm>
              <a:off x="7169714" y="3007167"/>
              <a:ext cx="205560" cy="35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4541EA-91D6-4187-A6D2-E708D4A2E7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1714" y="2971527"/>
                <a:ext cx="241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4E4E07-6724-4674-812A-76ED674B4255}"/>
                  </a:ext>
                </a:extLst>
              </p14:cNvPr>
              <p14:cNvContentPartPr/>
              <p14:nvPr/>
            </p14:nvContentPartPr>
            <p14:xfrm>
              <a:off x="3052394" y="3120567"/>
              <a:ext cx="308880" cy="55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4E4E07-6724-4674-812A-76ED674B42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34754" y="3084927"/>
                <a:ext cx="3445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E1426F-D9A1-4CE7-915C-80A29C707C93}"/>
                  </a:ext>
                </a:extLst>
              </p14:cNvPr>
              <p14:cNvContentPartPr/>
              <p14:nvPr/>
            </p14:nvContentPartPr>
            <p14:xfrm>
              <a:off x="7076834" y="2897007"/>
              <a:ext cx="23040" cy="32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E1426F-D9A1-4CE7-915C-80A29C707C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23194" y="2789367"/>
                <a:ext cx="130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8BEEAD-D141-415E-8A1B-A4986A91F0DB}"/>
                  </a:ext>
                </a:extLst>
              </p14:cNvPr>
              <p14:cNvContentPartPr/>
              <p14:nvPr/>
            </p14:nvContentPartPr>
            <p14:xfrm>
              <a:off x="6505514" y="2858487"/>
              <a:ext cx="165240" cy="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8BEEAD-D141-415E-8A1B-A4986A91F0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1874" y="2750487"/>
                <a:ext cx="272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36BB8D-270F-44F8-A48F-6C0F7E80902E}"/>
                  </a:ext>
                </a:extLst>
              </p14:cNvPr>
              <p14:cNvContentPartPr/>
              <p14:nvPr/>
            </p14:nvContentPartPr>
            <p14:xfrm>
              <a:off x="5835194" y="2863167"/>
              <a:ext cx="605880" cy="32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36BB8D-270F-44F8-A48F-6C0F7E8090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81554" y="2755527"/>
                <a:ext cx="713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077F70-C593-40F6-9522-431362A51766}"/>
                  </a:ext>
                </a:extLst>
              </p14:cNvPr>
              <p14:cNvContentPartPr/>
              <p14:nvPr/>
            </p14:nvContentPartPr>
            <p14:xfrm>
              <a:off x="4855994" y="2860647"/>
              <a:ext cx="678600" cy="102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077F70-C593-40F6-9522-431362A5176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02354" y="2753007"/>
                <a:ext cx="786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52A715-76BF-493F-9011-524703AC3E48}"/>
                  </a:ext>
                </a:extLst>
              </p14:cNvPr>
              <p14:cNvContentPartPr/>
              <p14:nvPr/>
            </p14:nvContentPartPr>
            <p14:xfrm>
              <a:off x="3413114" y="2906367"/>
              <a:ext cx="761760" cy="15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52A715-76BF-493F-9011-524703AC3E4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59114" y="2798727"/>
                <a:ext cx="8694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7CA8756-01AC-491D-B971-16398FE56123}"/>
              </a:ext>
            </a:extLst>
          </p:cNvPr>
          <p:cNvGrpSpPr/>
          <p:nvPr/>
        </p:nvGrpSpPr>
        <p:grpSpPr>
          <a:xfrm>
            <a:off x="2791754" y="2712687"/>
            <a:ext cx="541800" cy="524520"/>
            <a:chOff x="2791754" y="2712687"/>
            <a:chExt cx="541800" cy="524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04CA75-03E5-432D-8613-67274DA8E09F}"/>
                    </a:ext>
                  </a:extLst>
                </p14:cNvPr>
                <p14:cNvContentPartPr/>
                <p14:nvPr/>
              </p14:nvContentPartPr>
              <p14:xfrm>
                <a:off x="2791754" y="2712687"/>
                <a:ext cx="310680" cy="52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04CA75-03E5-432D-8613-67274DA8E0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3754" y="2695047"/>
                  <a:ext cx="3463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ED1A5E-6F1B-4DF0-8942-0A0EB6FBADB0}"/>
                    </a:ext>
                  </a:extLst>
                </p14:cNvPr>
                <p14:cNvContentPartPr/>
                <p14:nvPr/>
              </p14:nvContentPartPr>
              <p14:xfrm>
                <a:off x="3145994" y="2841927"/>
                <a:ext cx="187560" cy="30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ED1A5E-6F1B-4DF0-8942-0A0EB6FBAD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8354" y="2824287"/>
                  <a:ext cx="22320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C739CC-560E-4A45-BC29-4D4298CE04A4}"/>
                  </a:ext>
                </a:extLst>
              </p14:cNvPr>
              <p14:cNvContentPartPr/>
              <p14:nvPr/>
            </p14:nvContentPartPr>
            <p14:xfrm>
              <a:off x="2473874" y="2669487"/>
              <a:ext cx="77040" cy="43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C739CC-560E-4A45-BC29-4D4298CE04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56234" y="2651847"/>
                <a:ext cx="1126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6C21BE-237D-4E0C-89D3-01D352919C99}"/>
                  </a:ext>
                </a:extLst>
              </p14:cNvPr>
              <p14:cNvContentPartPr/>
              <p14:nvPr/>
            </p14:nvContentPartPr>
            <p14:xfrm>
              <a:off x="2535434" y="3025167"/>
              <a:ext cx="56520" cy="42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6C21BE-237D-4E0C-89D3-01D352919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17434" y="3007167"/>
                <a:ext cx="921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BA0EF99-AD5F-4746-8248-52A0AB8F687B}"/>
              </a:ext>
            </a:extLst>
          </p:cNvPr>
          <p:cNvGrpSpPr/>
          <p:nvPr/>
        </p:nvGrpSpPr>
        <p:grpSpPr>
          <a:xfrm>
            <a:off x="7352594" y="2150727"/>
            <a:ext cx="717840" cy="1092960"/>
            <a:chOff x="7352594" y="2150727"/>
            <a:chExt cx="717840" cy="109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5EE035-30E2-4DB4-9F6A-39DD7B05A4D4}"/>
                    </a:ext>
                  </a:extLst>
                </p14:cNvPr>
                <p14:cNvContentPartPr/>
                <p14:nvPr/>
              </p14:nvContentPartPr>
              <p14:xfrm>
                <a:off x="7449434" y="2724927"/>
                <a:ext cx="261720" cy="47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5EE035-30E2-4DB4-9F6A-39DD7B05A4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1794" y="2707287"/>
                  <a:ext cx="2973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61DBAB-2221-438C-B7CC-3ACDA0781A1B}"/>
                    </a:ext>
                  </a:extLst>
                </p14:cNvPr>
                <p14:cNvContentPartPr/>
                <p14:nvPr/>
              </p14:nvContentPartPr>
              <p14:xfrm>
                <a:off x="7780994" y="2888367"/>
                <a:ext cx="289440" cy="35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61DBAB-2221-438C-B7CC-3ACDA0781A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63354" y="2870727"/>
                  <a:ext cx="325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8CD94B-8D81-4CD6-8A53-0FC39385BD5F}"/>
                    </a:ext>
                  </a:extLst>
                </p14:cNvPr>
                <p14:cNvContentPartPr/>
                <p14:nvPr/>
              </p14:nvContentPartPr>
              <p14:xfrm>
                <a:off x="7352594" y="2150727"/>
                <a:ext cx="293040" cy="58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8CD94B-8D81-4CD6-8A53-0FC39385B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34954" y="2132727"/>
                  <a:ext cx="32868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000543-98E2-43E5-9CF3-78903A4C64D3}"/>
              </a:ext>
            </a:extLst>
          </p:cNvPr>
          <p:cNvGrpSpPr/>
          <p:nvPr/>
        </p:nvGrpSpPr>
        <p:grpSpPr>
          <a:xfrm>
            <a:off x="6273674" y="1872807"/>
            <a:ext cx="749160" cy="527400"/>
            <a:chOff x="6273674" y="1872807"/>
            <a:chExt cx="749160" cy="527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07E6CF-1FC6-43F3-A663-0C4F0EACC39F}"/>
                    </a:ext>
                  </a:extLst>
                </p14:cNvPr>
                <p14:cNvContentPartPr/>
                <p14:nvPr/>
              </p14:nvContentPartPr>
              <p14:xfrm>
                <a:off x="6273674" y="1872807"/>
                <a:ext cx="187560" cy="511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07E6CF-1FC6-43F3-A663-0C4F0EACC3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6034" y="1854807"/>
                  <a:ext cx="223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24C0B8-B375-4C79-BE02-2B96690227B0}"/>
                    </a:ext>
                  </a:extLst>
                </p14:cNvPr>
                <p14:cNvContentPartPr/>
                <p14:nvPr/>
              </p14:nvContentPartPr>
              <p14:xfrm>
                <a:off x="6582194" y="1913847"/>
                <a:ext cx="240840" cy="486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24C0B8-B375-4C79-BE02-2B96690227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64554" y="1896207"/>
                  <a:ext cx="2764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F69C7F-FE94-48EF-8F06-51C93B67B467}"/>
                    </a:ext>
                  </a:extLst>
                </p14:cNvPr>
                <p14:cNvContentPartPr/>
                <p14:nvPr/>
              </p14:nvContentPartPr>
              <p14:xfrm>
                <a:off x="6506594" y="1993047"/>
                <a:ext cx="151560" cy="340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F69C7F-FE94-48EF-8F06-51C93B67B4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8954" y="1975407"/>
                  <a:ext cx="187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E85CD7-EBE2-460E-B578-824293307897}"/>
                    </a:ext>
                  </a:extLst>
                </p14:cNvPr>
                <p14:cNvContentPartPr/>
                <p14:nvPr/>
              </p14:nvContentPartPr>
              <p14:xfrm>
                <a:off x="6857234" y="2021127"/>
                <a:ext cx="165600" cy="294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E85CD7-EBE2-460E-B578-8242933078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9234" y="2003487"/>
                  <a:ext cx="2012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AF8DBBC-D5CF-4F29-8DF5-AC34D9649326}"/>
              </a:ext>
            </a:extLst>
          </p:cNvPr>
          <p:cNvGrpSpPr/>
          <p:nvPr/>
        </p:nvGrpSpPr>
        <p:grpSpPr>
          <a:xfrm>
            <a:off x="1117394" y="2621607"/>
            <a:ext cx="1018080" cy="630360"/>
            <a:chOff x="1117394" y="2621607"/>
            <a:chExt cx="1018080" cy="630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74747-ED37-4C42-AC1A-4A65B9B506D4}"/>
                    </a:ext>
                  </a:extLst>
                </p14:cNvPr>
                <p14:cNvContentPartPr/>
                <p14:nvPr/>
              </p14:nvContentPartPr>
              <p14:xfrm>
                <a:off x="1117394" y="2799087"/>
                <a:ext cx="264600" cy="452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74747-ED37-4C42-AC1A-4A65B9B506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9754" y="2781447"/>
                  <a:ext cx="300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E8B2A4-EDE1-497C-831E-E0286F1CD256}"/>
                    </a:ext>
                  </a:extLst>
                </p14:cNvPr>
                <p14:cNvContentPartPr/>
                <p14:nvPr/>
              </p14:nvContentPartPr>
              <p14:xfrm>
                <a:off x="1136114" y="2656887"/>
                <a:ext cx="215640" cy="210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E8B2A4-EDE1-497C-831E-E0286F1CD2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8474" y="2639247"/>
                  <a:ext cx="251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5A5133-9077-470C-A38E-8E930D338E3D}"/>
                    </a:ext>
                  </a:extLst>
                </p14:cNvPr>
                <p14:cNvContentPartPr/>
                <p14:nvPr/>
              </p14:nvContentPartPr>
              <p14:xfrm>
                <a:off x="1395314" y="2828247"/>
                <a:ext cx="328680" cy="388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5A5133-9077-470C-A38E-8E930D338E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7674" y="2810607"/>
                  <a:ext cx="364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5D35222-2BE2-4ACF-AEE7-8ABC3AD08CCA}"/>
                    </a:ext>
                  </a:extLst>
                </p14:cNvPr>
                <p14:cNvContentPartPr/>
                <p14:nvPr/>
              </p14:nvContentPartPr>
              <p14:xfrm>
                <a:off x="1726514" y="2764887"/>
                <a:ext cx="233280" cy="40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5D35222-2BE2-4ACF-AEE7-8ABC3AD0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08874" y="2747247"/>
                  <a:ext cx="268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D19939-F8D5-4972-AB93-2E340E8CCDF7}"/>
                    </a:ext>
                  </a:extLst>
                </p14:cNvPr>
                <p14:cNvContentPartPr/>
                <p14:nvPr/>
              </p14:nvContentPartPr>
              <p14:xfrm>
                <a:off x="2047994" y="2621607"/>
                <a:ext cx="87480" cy="54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D19939-F8D5-4972-AB93-2E340E8CCD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29994" y="2603967"/>
                  <a:ext cx="123120" cy="58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90A27-A62C-4A5B-9E74-76D0CBB6CC25}"/>
                  </a:ext>
                </a:extLst>
              </p14:cNvPr>
              <p14:cNvContentPartPr/>
              <p14:nvPr/>
            </p14:nvContentPartPr>
            <p14:xfrm>
              <a:off x="6252074" y="2480487"/>
              <a:ext cx="639000" cy="27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90A27-A62C-4A5B-9E74-76D0CBB6CC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16434" y="2264487"/>
                <a:ext cx="710640" cy="4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307612-7FF0-4C7F-BAE3-10A3107361FA}"/>
              </a:ext>
            </a:extLst>
          </p:cNvPr>
          <p:cNvGrpSpPr/>
          <p:nvPr/>
        </p:nvGrpSpPr>
        <p:grpSpPr>
          <a:xfrm>
            <a:off x="7590194" y="3858567"/>
            <a:ext cx="4272480" cy="1445040"/>
            <a:chOff x="7590194" y="3858567"/>
            <a:chExt cx="4272480" cy="1445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EEA317-7E6E-41F1-AD37-086DDE9A601B}"/>
                    </a:ext>
                  </a:extLst>
                </p14:cNvPr>
                <p14:cNvContentPartPr/>
                <p14:nvPr/>
              </p14:nvContentPartPr>
              <p14:xfrm>
                <a:off x="7590194" y="4206687"/>
                <a:ext cx="369720" cy="412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EEA317-7E6E-41F1-AD37-086DDE9A60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54554" y="3991047"/>
                  <a:ext cx="4413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5B0CA7-CC6E-4632-A69F-12B109FFA80A}"/>
                    </a:ext>
                  </a:extLst>
                </p14:cNvPr>
                <p14:cNvContentPartPr/>
                <p14:nvPr/>
              </p14:nvContentPartPr>
              <p14:xfrm>
                <a:off x="7751114" y="4388127"/>
                <a:ext cx="205920" cy="4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5B0CA7-CC6E-4632-A69F-12B109FFA8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15474" y="4172127"/>
                  <a:ext cx="277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50E7B9-D03F-4277-B25E-B3A23D4867FC}"/>
                    </a:ext>
                  </a:extLst>
                </p14:cNvPr>
                <p14:cNvContentPartPr/>
                <p14:nvPr/>
              </p14:nvContentPartPr>
              <p14:xfrm>
                <a:off x="8089514" y="4225407"/>
                <a:ext cx="194760" cy="40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50E7B9-D03F-4277-B25E-B3A23D4867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3514" y="4009767"/>
                  <a:ext cx="26640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52DF0C-FD45-4E54-B7B5-BA99EE3529FC}"/>
                    </a:ext>
                  </a:extLst>
                </p14:cNvPr>
                <p14:cNvContentPartPr/>
                <p14:nvPr/>
              </p14:nvContentPartPr>
              <p14:xfrm>
                <a:off x="8483714" y="4342047"/>
                <a:ext cx="32040" cy="349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52DF0C-FD45-4E54-B7B5-BA99EE3529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7714" y="4126047"/>
                  <a:ext cx="1036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63858E-E889-4062-A373-BF785A68F7CF}"/>
                    </a:ext>
                  </a:extLst>
                </p14:cNvPr>
                <p14:cNvContentPartPr/>
                <p14:nvPr/>
              </p14:nvContentPartPr>
              <p14:xfrm>
                <a:off x="8342234" y="4293807"/>
                <a:ext cx="293760" cy="151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63858E-E889-4062-A373-BF785A68F7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06234" y="4078167"/>
                  <a:ext cx="365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5D8D406-8B50-4A20-8C92-FDB6F5C51963}"/>
                    </a:ext>
                  </a:extLst>
                </p14:cNvPr>
                <p14:cNvContentPartPr/>
                <p14:nvPr/>
              </p14:nvContentPartPr>
              <p14:xfrm>
                <a:off x="8417474" y="4668207"/>
                <a:ext cx="272880" cy="132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5D8D406-8B50-4A20-8C92-FDB6F5C519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1474" y="4452567"/>
                  <a:ext cx="3445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122911-5456-4B05-B2F2-1EE6F2C8E586}"/>
                    </a:ext>
                  </a:extLst>
                </p14:cNvPr>
                <p14:cNvContentPartPr/>
                <p14:nvPr/>
              </p14:nvContentPartPr>
              <p14:xfrm>
                <a:off x="9041354" y="4128207"/>
                <a:ext cx="1156680" cy="684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122911-5456-4B05-B2F2-1EE6F2C8E5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05354" y="3912207"/>
                  <a:ext cx="1228320" cy="11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104FCE4-64E4-4FE1-912E-1C7B690E479C}"/>
                    </a:ext>
                  </a:extLst>
                </p14:cNvPr>
                <p14:cNvContentPartPr/>
                <p14:nvPr/>
              </p14:nvContentPartPr>
              <p14:xfrm>
                <a:off x="9930914" y="4495047"/>
                <a:ext cx="480240" cy="531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104FCE4-64E4-4FE1-912E-1C7B690E47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95274" y="4279407"/>
                  <a:ext cx="55188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292687-E8B8-4967-8561-68CEF63DD84D}"/>
                    </a:ext>
                  </a:extLst>
                </p14:cNvPr>
                <p14:cNvContentPartPr/>
                <p14:nvPr/>
              </p14:nvContentPartPr>
              <p14:xfrm>
                <a:off x="10884194" y="4208847"/>
                <a:ext cx="117000" cy="90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292687-E8B8-4967-8561-68CEF63DD8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48554" y="3993207"/>
                  <a:ext cx="188640" cy="13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F7A823-94CE-4D88-AEFF-7D277D94D061}"/>
                    </a:ext>
                  </a:extLst>
                </p14:cNvPr>
                <p14:cNvContentPartPr/>
                <p14:nvPr/>
              </p14:nvContentPartPr>
              <p14:xfrm>
                <a:off x="10894634" y="4203807"/>
                <a:ext cx="421200" cy="883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F7A823-94CE-4D88-AEFF-7D277D94D06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58994" y="3987807"/>
                  <a:ext cx="49284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9844CE-E1C7-4903-AEEA-BCC9D158803D}"/>
                    </a:ext>
                  </a:extLst>
                </p14:cNvPr>
                <p14:cNvContentPartPr/>
                <p14:nvPr/>
              </p14:nvContentPartPr>
              <p14:xfrm>
                <a:off x="11461634" y="4184727"/>
                <a:ext cx="401040" cy="1118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9844CE-E1C7-4903-AEEA-BCC9D15880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25994" y="3968727"/>
                  <a:ext cx="47268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AA3328-252B-4EA5-B279-658041081805}"/>
                    </a:ext>
                  </a:extLst>
                </p14:cNvPr>
                <p14:cNvContentPartPr/>
                <p14:nvPr/>
              </p14:nvContentPartPr>
              <p14:xfrm>
                <a:off x="9434114" y="4048647"/>
                <a:ext cx="1426320" cy="468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AA3328-252B-4EA5-B279-6580410818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8474" y="3833007"/>
                  <a:ext cx="1497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11B88A9-17A4-4451-BB22-F1C5A77D857A}"/>
                    </a:ext>
                  </a:extLst>
                </p14:cNvPr>
                <p14:cNvContentPartPr/>
                <p14:nvPr/>
              </p14:nvContentPartPr>
              <p14:xfrm>
                <a:off x="9336914" y="3858567"/>
                <a:ext cx="353880" cy="589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11B88A9-17A4-4451-BB22-F1C5A77D85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01274" y="3642567"/>
                  <a:ext cx="425520" cy="10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F68813-DB9C-4FB0-8D10-E1CE2E52B7DB}"/>
                  </a:ext>
                </a:extLst>
              </p14:cNvPr>
              <p14:cNvContentPartPr/>
              <p14:nvPr/>
            </p14:nvContentPartPr>
            <p14:xfrm>
              <a:off x="8711954" y="3843087"/>
              <a:ext cx="17280" cy="33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F68813-DB9C-4FB0-8D10-E1CE2E52B7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76314" y="3627447"/>
                <a:ext cx="8892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0F0B298-8D58-441F-AD26-6B7544B6F87D}"/>
              </a:ext>
            </a:extLst>
          </p:cNvPr>
          <p:cNvGrpSpPr/>
          <p:nvPr/>
        </p:nvGrpSpPr>
        <p:grpSpPr>
          <a:xfrm>
            <a:off x="1100834" y="1787847"/>
            <a:ext cx="6975360" cy="1770120"/>
            <a:chOff x="1100834" y="1787847"/>
            <a:chExt cx="6975360" cy="1770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B8238E-1172-4B4B-B948-B8F4F1B89058}"/>
                    </a:ext>
                  </a:extLst>
                </p14:cNvPr>
                <p14:cNvContentPartPr/>
                <p14:nvPr/>
              </p14:nvContentPartPr>
              <p14:xfrm>
                <a:off x="6216794" y="2424327"/>
                <a:ext cx="869040" cy="10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B8238E-1172-4B4B-B948-B8F4F1B890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1154" y="2208687"/>
                  <a:ext cx="9406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25400A-BCC9-4D07-A99F-01D66FB6CA56}"/>
                    </a:ext>
                  </a:extLst>
                </p14:cNvPr>
                <p14:cNvContentPartPr/>
                <p14:nvPr/>
              </p14:nvContentPartPr>
              <p14:xfrm>
                <a:off x="1100834" y="3226407"/>
                <a:ext cx="1064160" cy="331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25400A-BCC9-4D07-A99F-01D66FB6CA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5194" y="3010407"/>
                  <a:ext cx="11358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BDF14B-F448-41C6-81DB-E691B1D18E88}"/>
                    </a:ext>
                  </a:extLst>
                </p14:cNvPr>
                <p14:cNvContentPartPr/>
                <p14:nvPr/>
              </p14:nvContentPartPr>
              <p14:xfrm>
                <a:off x="7352954" y="2433687"/>
                <a:ext cx="1224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BDF14B-F448-41C6-81DB-E691B1D18E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6954" y="2218047"/>
                  <a:ext cx="83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A845B7-42A9-4536-93D7-498958C56344}"/>
                    </a:ext>
                  </a:extLst>
                </p14:cNvPr>
                <p14:cNvContentPartPr/>
                <p14:nvPr/>
              </p14:nvContentPartPr>
              <p14:xfrm>
                <a:off x="7238834" y="2651127"/>
                <a:ext cx="41400" cy="88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A845B7-42A9-4536-93D7-498958C563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02834" y="2435127"/>
                  <a:ext cx="113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CE04C0-54B0-4D7F-8F79-5DA75E11FF14}"/>
                    </a:ext>
                  </a:extLst>
                </p14:cNvPr>
                <p14:cNvContentPartPr/>
                <p14:nvPr/>
              </p14:nvContentPartPr>
              <p14:xfrm>
                <a:off x="7376354" y="2444487"/>
                <a:ext cx="98280" cy="137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CE04C0-54B0-4D7F-8F79-5DA75E11FF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40354" y="2228487"/>
                  <a:ext cx="1699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C211AE-E488-40D1-88B6-167ECCDCCF8B}"/>
                    </a:ext>
                  </a:extLst>
                </p14:cNvPr>
                <p14:cNvContentPartPr/>
                <p14:nvPr/>
              </p14:nvContentPartPr>
              <p14:xfrm>
                <a:off x="1515194" y="1932567"/>
                <a:ext cx="4489920" cy="643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C211AE-E488-40D1-88B6-167ECCDCCF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79194" y="1716567"/>
                  <a:ext cx="456156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7D463-1CC9-4FE2-8711-CE360A982F7B}"/>
                    </a:ext>
                  </a:extLst>
                </p14:cNvPr>
                <p14:cNvContentPartPr/>
                <p14:nvPr/>
              </p14:nvContentPartPr>
              <p14:xfrm>
                <a:off x="5800274" y="1787847"/>
                <a:ext cx="274320" cy="60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7D463-1CC9-4FE2-8711-CE360A982F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64634" y="1571847"/>
                  <a:ext cx="34596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33856A-D75F-4354-825D-1191D99DC5F3}"/>
                    </a:ext>
                  </a:extLst>
                </p14:cNvPr>
                <p14:cNvContentPartPr/>
                <p14:nvPr/>
              </p14:nvContentPartPr>
              <p14:xfrm>
                <a:off x="1300634" y="2379687"/>
                <a:ext cx="421200" cy="336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33856A-D75F-4354-825D-1191D99DC5F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64634" y="2163687"/>
                  <a:ext cx="49284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045E0E0-49B7-46A3-9EBE-0E749C79B1BA}"/>
                    </a:ext>
                  </a:extLst>
                </p14:cNvPr>
                <p14:cNvContentPartPr/>
                <p14:nvPr/>
              </p14:nvContentPartPr>
              <p14:xfrm>
                <a:off x="1722554" y="1974687"/>
                <a:ext cx="40680" cy="64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045E0E0-49B7-46A3-9EBE-0E749C79B1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86554" y="1759047"/>
                  <a:ext cx="1123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8120FA-6D53-42F4-80E6-7361BE791248}"/>
                    </a:ext>
                  </a:extLst>
                </p14:cNvPr>
                <p14:cNvContentPartPr/>
                <p14:nvPr/>
              </p14:nvContentPartPr>
              <p14:xfrm>
                <a:off x="2149514" y="1984407"/>
                <a:ext cx="29160" cy="12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8120FA-6D53-42F4-80E6-7361BE7912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13874" y="1768407"/>
                  <a:ext cx="100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5EB83B-020A-4E5B-A2B9-6C8205416D8C}"/>
                    </a:ext>
                  </a:extLst>
                </p14:cNvPr>
                <p14:cNvContentPartPr/>
                <p14:nvPr/>
              </p14:nvContentPartPr>
              <p14:xfrm>
                <a:off x="2430314" y="2002407"/>
                <a:ext cx="21240" cy="41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5EB83B-020A-4E5B-A2B9-6C8205416D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94314" y="1786407"/>
                  <a:ext cx="92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B53076-0FA1-46CA-9EB7-A6280EF536E6}"/>
                    </a:ext>
                  </a:extLst>
                </p14:cNvPr>
                <p14:cNvContentPartPr/>
                <p14:nvPr/>
              </p14:nvContentPartPr>
              <p14:xfrm>
                <a:off x="2888234" y="1974687"/>
                <a:ext cx="112320" cy="96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B53076-0FA1-46CA-9EB7-A6280EF536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52594" y="1759047"/>
                  <a:ext cx="1839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3A95A98-8D23-40E0-BCC1-1E40BEE8DB00}"/>
                    </a:ext>
                  </a:extLst>
                </p14:cNvPr>
                <p14:cNvContentPartPr/>
                <p14:nvPr/>
              </p14:nvContentPartPr>
              <p14:xfrm>
                <a:off x="3358754" y="2021127"/>
                <a:ext cx="96840" cy="99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3A95A98-8D23-40E0-BCC1-1E40BEE8DB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23114" y="1805487"/>
                  <a:ext cx="1684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D129D0-8DF8-4978-A76D-9E2908F9CAA3}"/>
                    </a:ext>
                  </a:extLst>
                </p14:cNvPr>
                <p14:cNvContentPartPr/>
                <p14:nvPr/>
              </p14:nvContentPartPr>
              <p14:xfrm>
                <a:off x="3694634" y="1922487"/>
                <a:ext cx="135360" cy="176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D129D0-8DF8-4978-A76D-9E2908F9CA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8994" y="1706487"/>
                  <a:ext cx="2070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345D18-D20A-414E-BE52-BB34CE29FA09}"/>
                    </a:ext>
                  </a:extLst>
                </p14:cNvPr>
                <p14:cNvContentPartPr/>
                <p14:nvPr/>
              </p14:nvContentPartPr>
              <p14:xfrm>
                <a:off x="4111154" y="1944087"/>
                <a:ext cx="27720" cy="8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345D18-D20A-414E-BE52-BB34CE29FA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75154" y="1728447"/>
                  <a:ext cx="993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1A5C76-6974-4F9A-BA8B-623050850455}"/>
                    </a:ext>
                  </a:extLst>
                </p14:cNvPr>
                <p14:cNvContentPartPr/>
                <p14:nvPr/>
              </p14:nvContentPartPr>
              <p14:xfrm>
                <a:off x="4326434" y="1840047"/>
                <a:ext cx="139320" cy="19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1A5C76-6974-4F9A-BA8B-6230508504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90434" y="1624047"/>
                  <a:ext cx="2109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4EBE0C-ED17-43DD-9ED4-8C3A59DFC31B}"/>
                    </a:ext>
                  </a:extLst>
                </p14:cNvPr>
                <p14:cNvContentPartPr/>
                <p14:nvPr/>
              </p14:nvContentPartPr>
              <p14:xfrm>
                <a:off x="4803794" y="1877847"/>
                <a:ext cx="90360" cy="16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4EBE0C-ED17-43DD-9ED4-8C3A59DFC3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8154" y="1661847"/>
                  <a:ext cx="1620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119BEC-D9CF-48FB-9F6C-D85040FE2BFB}"/>
                    </a:ext>
                  </a:extLst>
                </p14:cNvPr>
                <p14:cNvContentPartPr/>
                <p14:nvPr/>
              </p14:nvContentPartPr>
              <p14:xfrm>
                <a:off x="5136074" y="1931127"/>
                <a:ext cx="104760" cy="165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119BEC-D9CF-48FB-9F6C-D85040FE2B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00074" y="1715127"/>
                  <a:ext cx="176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5699BD-0855-40D5-9696-A1D7ED231452}"/>
                    </a:ext>
                  </a:extLst>
                </p14:cNvPr>
                <p14:cNvContentPartPr/>
                <p14:nvPr/>
              </p14:nvContentPartPr>
              <p14:xfrm>
                <a:off x="5631434" y="2015007"/>
                <a:ext cx="2520" cy="33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5699BD-0855-40D5-9696-A1D7ED2314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5794" y="1799007"/>
                  <a:ext cx="741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72A72A-E604-44DE-A0F6-CF93FE42D59E}"/>
                    </a:ext>
                  </a:extLst>
                </p14:cNvPr>
                <p14:cNvContentPartPr/>
                <p14:nvPr/>
              </p14:nvContentPartPr>
              <p14:xfrm>
                <a:off x="6298154" y="2541687"/>
                <a:ext cx="113040" cy="21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72A72A-E604-44DE-A0F6-CF93FE42D5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2154" y="2325687"/>
                  <a:ext cx="184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CE98E18-CFAC-41B3-BC4F-B7A94272998E}"/>
                    </a:ext>
                  </a:extLst>
                </p14:cNvPr>
                <p14:cNvContentPartPr/>
                <p14:nvPr/>
              </p14:nvContentPartPr>
              <p14:xfrm>
                <a:off x="6263954" y="2431167"/>
                <a:ext cx="792000" cy="163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CE98E18-CFAC-41B3-BC4F-B7A9427299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7954" y="2215167"/>
                  <a:ext cx="8636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E8EE26-DB62-4E05-8834-F6C9F0E86B82}"/>
                    </a:ext>
                  </a:extLst>
                </p14:cNvPr>
                <p14:cNvContentPartPr/>
                <p14:nvPr/>
              </p14:nvContentPartPr>
              <p14:xfrm>
                <a:off x="7445114" y="2502087"/>
                <a:ext cx="5040" cy="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E8EE26-DB62-4E05-8834-F6C9F0E86B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09114" y="2286087"/>
                  <a:ext cx="76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14EA33-5E39-4E44-AC4D-5C6044CAC796}"/>
                    </a:ext>
                  </a:extLst>
                </p14:cNvPr>
                <p14:cNvContentPartPr/>
                <p14:nvPr/>
              </p14:nvContentPartPr>
              <p14:xfrm>
                <a:off x="7396154" y="2458887"/>
                <a:ext cx="66960" cy="61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14EA33-5E39-4E44-AC4D-5C6044CAC7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60514" y="2242887"/>
                  <a:ext cx="1386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9C5D75F-3E80-40D6-87F8-C1DC0C65C70F}"/>
                    </a:ext>
                  </a:extLst>
                </p14:cNvPr>
                <p14:cNvContentPartPr/>
                <p14:nvPr/>
              </p14:nvContentPartPr>
              <p14:xfrm>
                <a:off x="7239914" y="2640327"/>
                <a:ext cx="33120" cy="86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9C5D75F-3E80-40D6-87F8-C1DC0C65C7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04274" y="2424687"/>
                  <a:ext cx="104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AF426D-3E0A-4A7E-A1E9-EE3619FE7342}"/>
                    </a:ext>
                  </a:extLst>
                </p14:cNvPr>
                <p14:cNvContentPartPr/>
                <p14:nvPr/>
              </p14:nvContentPartPr>
              <p14:xfrm>
                <a:off x="8055674" y="3251247"/>
                <a:ext cx="20520" cy="7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AF426D-3E0A-4A7E-A1E9-EE3619FE73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20034" y="3035247"/>
                  <a:ext cx="92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4BA903-D3DB-41BA-968A-ED02068C8A7B}"/>
                    </a:ext>
                  </a:extLst>
                </p14:cNvPr>
                <p14:cNvContentPartPr/>
                <p14:nvPr/>
              </p14:nvContentPartPr>
              <p14:xfrm>
                <a:off x="7835354" y="3098607"/>
                <a:ext cx="14760" cy="66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4BA903-D3DB-41BA-968A-ED02068C8A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99714" y="2882967"/>
                  <a:ext cx="864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C9E0DA-703D-421F-A0B2-A39830A0EC1B}"/>
                    </a:ext>
                  </a:extLst>
                </p14:cNvPr>
                <p14:cNvContentPartPr/>
                <p14:nvPr/>
              </p14:nvContentPartPr>
              <p14:xfrm>
                <a:off x="7691354" y="2841927"/>
                <a:ext cx="24120" cy="42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C9E0DA-703D-421F-A0B2-A39830A0EC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5354" y="2626287"/>
                  <a:ext cx="957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2A153E-E3EF-440B-9173-E8AAE4A7CCFE}"/>
                    </a:ext>
                  </a:extLst>
                </p14:cNvPr>
                <p14:cNvContentPartPr/>
                <p14:nvPr/>
              </p14:nvContentPartPr>
              <p14:xfrm>
                <a:off x="7677674" y="2644287"/>
                <a:ext cx="42480" cy="88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2A153E-E3EF-440B-9173-E8AAE4A7CC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2034" y="2428647"/>
                  <a:ext cx="1141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08FCC7-F984-4981-B8D6-C05004316B60}"/>
                    </a:ext>
                  </a:extLst>
                </p14:cNvPr>
                <p14:cNvContentPartPr/>
                <p14:nvPr/>
              </p14:nvContentPartPr>
              <p14:xfrm>
                <a:off x="6217514" y="2423967"/>
                <a:ext cx="840240" cy="153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08FCC7-F984-4981-B8D6-C05004316B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81874" y="2207967"/>
                  <a:ext cx="911880" cy="58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E0B397A-D670-449F-82D0-7C963FD04F75}"/>
                  </a:ext>
                </a:extLst>
              </p14:cNvPr>
              <p14:cNvContentPartPr/>
              <p14:nvPr/>
            </p14:nvContentPartPr>
            <p14:xfrm>
              <a:off x="5765714" y="2189607"/>
              <a:ext cx="425880" cy="61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E0B397A-D670-449F-82D0-7C963FD04F7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729714" y="1973607"/>
                <a:ext cx="497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5B065DD-3888-4BB2-BC8E-BD9607BF6C42}"/>
                  </a:ext>
                </a:extLst>
              </p14:cNvPr>
              <p14:cNvContentPartPr/>
              <p14:nvPr/>
            </p14:nvContentPartPr>
            <p14:xfrm>
              <a:off x="4171634" y="2188527"/>
              <a:ext cx="1204560" cy="658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5B065DD-3888-4BB2-BC8E-BD9607BF6C4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135994" y="1972887"/>
                <a:ext cx="12762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802BC8-3FF9-4E83-8E7F-9ED87C0B7154}"/>
                  </a:ext>
                </a:extLst>
              </p14:cNvPr>
              <p14:cNvContentPartPr/>
              <p14:nvPr/>
            </p14:nvContentPartPr>
            <p14:xfrm>
              <a:off x="1873754" y="2225607"/>
              <a:ext cx="1732320" cy="189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802BC8-3FF9-4E83-8E7F-9ED87C0B715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37754" y="2009607"/>
                <a:ext cx="1803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6E52C58-B72A-499E-BFED-28EFCBCC0768}"/>
                  </a:ext>
                </a:extLst>
              </p14:cNvPr>
              <p14:cNvContentPartPr/>
              <p14:nvPr/>
            </p14:nvContentPartPr>
            <p14:xfrm>
              <a:off x="1824074" y="2216607"/>
              <a:ext cx="236520" cy="29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6E52C58-B72A-499E-BFED-28EFCBCC076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88074" y="2000967"/>
                <a:ext cx="308160" cy="72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46E5D1C-C889-47B8-AEA6-5DF09541970A}"/>
              </a:ext>
            </a:extLst>
          </p:cNvPr>
          <p:cNvGrpSpPr/>
          <p:nvPr/>
        </p:nvGrpSpPr>
        <p:grpSpPr>
          <a:xfrm>
            <a:off x="2069594" y="3236127"/>
            <a:ext cx="1677600" cy="1504080"/>
            <a:chOff x="2069594" y="3236127"/>
            <a:chExt cx="1677600" cy="15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501322-CBA6-412E-8661-4007A876AFD9}"/>
                    </a:ext>
                  </a:extLst>
                </p14:cNvPr>
                <p14:cNvContentPartPr/>
                <p14:nvPr/>
              </p14:nvContentPartPr>
              <p14:xfrm>
                <a:off x="2383514" y="4405047"/>
                <a:ext cx="290880" cy="33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501322-CBA6-412E-8661-4007A876AF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47874" y="4189407"/>
                  <a:ext cx="36252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BE3F93-734E-4C35-BA17-6226E81BBE55}"/>
                    </a:ext>
                  </a:extLst>
                </p14:cNvPr>
                <p14:cNvContentPartPr/>
                <p14:nvPr/>
              </p14:nvContentPartPr>
              <p14:xfrm>
                <a:off x="2416994" y="4513047"/>
                <a:ext cx="132840" cy="78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BE3F93-734E-4C35-BA17-6226E81BBE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80994" y="4297407"/>
                  <a:ext cx="2044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D14EA1-DAF3-4BCC-A330-CCF1450ABF6B}"/>
                    </a:ext>
                  </a:extLst>
                </p14:cNvPr>
                <p14:cNvContentPartPr/>
                <p14:nvPr/>
              </p14:nvContentPartPr>
              <p14:xfrm>
                <a:off x="2737754" y="4449687"/>
                <a:ext cx="274680" cy="193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D14EA1-DAF3-4BCC-A330-CCF1450ABF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01754" y="4233687"/>
                  <a:ext cx="346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2883D2-8103-4A97-9832-712CE02E63FA}"/>
                    </a:ext>
                  </a:extLst>
                </p14:cNvPr>
                <p14:cNvContentPartPr/>
                <p14:nvPr/>
              </p14:nvContentPartPr>
              <p14:xfrm>
                <a:off x="2923874" y="4327287"/>
                <a:ext cx="294120" cy="39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2883D2-8103-4A97-9832-712CE02E63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88234" y="4111647"/>
                  <a:ext cx="3657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D6C039-17EA-4121-BCE0-8E36E7C942EC}"/>
                    </a:ext>
                  </a:extLst>
                </p14:cNvPr>
                <p14:cNvContentPartPr/>
                <p14:nvPr/>
              </p14:nvContentPartPr>
              <p14:xfrm>
                <a:off x="3052754" y="4270407"/>
                <a:ext cx="312480" cy="18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D6C039-17EA-4121-BCE0-8E36E7C942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16754" y="4054767"/>
                  <a:ext cx="3841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CD8DA2-C256-4714-9F6D-8C664AAB8897}"/>
                    </a:ext>
                  </a:extLst>
                </p14:cNvPr>
                <p14:cNvContentPartPr/>
                <p14:nvPr/>
              </p14:nvContentPartPr>
              <p14:xfrm>
                <a:off x="3248954" y="3965487"/>
                <a:ext cx="171720" cy="325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CD8DA2-C256-4714-9F6D-8C664AAB88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13314" y="3749847"/>
                  <a:ext cx="243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14F744-B6D0-4338-BD4C-50AAB355C396}"/>
                    </a:ext>
                  </a:extLst>
                </p14:cNvPr>
                <p14:cNvContentPartPr/>
                <p14:nvPr/>
              </p14:nvContentPartPr>
              <p14:xfrm>
                <a:off x="3421034" y="4133967"/>
                <a:ext cx="176760" cy="155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14F744-B6D0-4338-BD4C-50AAB355C3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85394" y="3917967"/>
                  <a:ext cx="2484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AB4BF1-196C-40B9-B197-15E400E56E2F}"/>
                    </a:ext>
                  </a:extLst>
                </p14:cNvPr>
                <p14:cNvContentPartPr/>
                <p14:nvPr/>
              </p14:nvContentPartPr>
              <p14:xfrm>
                <a:off x="3625154" y="4062327"/>
                <a:ext cx="122040" cy="216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AB4BF1-196C-40B9-B197-15E400E56E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89154" y="3846687"/>
                  <a:ext cx="193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7804F9-8E4B-436D-92AB-948151C26572}"/>
                    </a:ext>
                  </a:extLst>
                </p14:cNvPr>
                <p14:cNvContentPartPr/>
                <p14:nvPr/>
              </p14:nvContentPartPr>
              <p14:xfrm>
                <a:off x="2069594" y="3236127"/>
                <a:ext cx="673920" cy="129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7804F9-8E4B-436D-92AB-948151C2657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33954" y="3020487"/>
                  <a:ext cx="7455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BC2A3D-6F1D-4268-A25B-47E2388164F3}"/>
                    </a:ext>
                  </a:extLst>
                </p14:cNvPr>
                <p14:cNvContentPartPr/>
                <p14:nvPr/>
              </p14:nvContentPartPr>
              <p14:xfrm>
                <a:off x="2494034" y="3238647"/>
                <a:ext cx="189720" cy="280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BC2A3D-6F1D-4268-A25B-47E2388164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8034" y="3022647"/>
                  <a:ext cx="26136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DAE729-CA4A-48B9-BF9A-D1E3258B6204}"/>
                    </a:ext>
                  </a:extLst>
                </p14:cNvPr>
                <p14:cNvContentPartPr/>
                <p14:nvPr/>
              </p14:nvContentPartPr>
              <p14:xfrm>
                <a:off x="2699954" y="3313887"/>
                <a:ext cx="290880" cy="428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DAE729-CA4A-48B9-BF9A-D1E3258B620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64314" y="3097887"/>
                  <a:ext cx="36252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37D63D-280D-4377-8A7B-2FA158FAE9E3}"/>
                    </a:ext>
                  </a:extLst>
                </p14:cNvPr>
                <p14:cNvContentPartPr/>
                <p14:nvPr/>
              </p14:nvContentPartPr>
              <p14:xfrm>
                <a:off x="2820914" y="3536727"/>
                <a:ext cx="391320" cy="28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37D63D-280D-4377-8A7B-2FA158FAE9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85274" y="3321087"/>
                  <a:ext cx="462960" cy="71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AD10E7A3-EC3C-4B38-A893-0B4F00C30831}"/>
              </a:ext>
            </a:extLst>
          </p:cNvPr>
          <p:cNvSpPr txBox="1"/>
          <p:nvPr/>
        </p:nvSpPr>
        <p:spPr>
          <a:xfrm>
            <a:off x="5120873" y="224710"/>
            <a:ext cx="6067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 has it’s own ports. These parts are mapped to a </a:t>
            </a:r>
            <a:r>
              <a:rPr lang="en-US" dirty="0">
                <a:highlight>
                  <a:srgbClr val="FFFF00"/>
                </a:highlight>
              </a:rPr>
              <a:t>publicly available port</a:t>
            </a:r>
            <a:r>
              <a:rPr lang="en-US" dirty="0"/>
              <a:t>. Any other app wanting access to the app running inside the container uses the public port. Docker engine transmits the </a:t>
            </a:r>
            <a:r>
              <a:rPr lang="en-US" dirty="0" err="1"/>
              <a:t>daa</a:t>
            </a:r>
            <a:r>
              <a:rPr lang="en-US" dirty="0"/>
              <a:t> to the containers port.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0B91F05-2F12-4BA8-9994-91B412CD226D}"/>
                  </a:ext>
                </a:extLst>
              </p14:cNvPr>
              <p14:cNvContentPartPr/>
              <p14:nvPr/>
            </p14:nvContentPartPr>
            <p14:xfrm>
              <a:off x="5835554" y="1645287"/>
              <a:ext cx="1441440" cy="972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0B91F05-2F12-4BA8-9994-91B412CD226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817914" y="1609287"/>
                <a:ext cx="147708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B1D6E00-42BA-4F50-AF8C-C3A2A29D2CD8}"/>
                  </a:ext>
                </a:extLst>
              </p14:cNvPr>
              <p14:cNvContentPartPr/>
              <p14:nvPr/>
            </p14:nvContentPartPr>
            <p14:xfrm>
              <a:off x="610154" y="2377167"/>
              <a:ext cx="1926000" cy="1048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B1D6E00-42BA-4F50-AF8C-C3A2A29D2CD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92154" y="2341167"/>
                <a:ext cx="19616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39D2B8-8682-4DA9-8D11-17DE989A0FF3}"/>
                  </a:ext>
                </a:extLst>
              </p14:cNvPr>
              <p14:cNvContentPartPr/>
              <p14:nvPr/>
            </p14:nvContentPartPr>
            <p14:xfrm>
              <a:off x="467594" y="6482967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39D2B8-8682-4DA9-8D11-17DE989A0FF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49594" y="64469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9E27CD2-1796-4853-8B19-49845BB708C4}"/>
                  </a:ext>
                </a:extLst>
              </p14:cNvPr>
              <p14:cNvContentPartPr/>
              <p14:nvPr/>
            </p14:nvContentPartPr>
            <p14:xfrm>
              <a:off x="281114" y="4233687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9E27CD2-1796-4853-8B19-49845BB708C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3474" y="419768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BC3358D-6770-4DED-BEAD-629C4F400D9D}"/>
                  </a:ext>
                </a:extLst>
              </p14:cNvPr>
              <p14:cNvContentPartPr/>
              <p14:nvPr/>
            </p14:nvContentPartPr>
            <p14:xfrm>
              <a:off x="316034" y="5013807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BC3358D-6770-4DED-BEAD-629C4F400D9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98034" y="497780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10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30A-E7ED-44C8-8467-4E9FB61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A7D879-E341-4879-8C47-841284431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77466"/>
              </p:ext>
            </p:extLst>
          </p:nvPr>
        </p:nvGraphicFramePr>
        <p:xfrm>
          <a:off x="1763059" y="1775012"/>
          <a:ext cx="6813176" cy="4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6">
                  <a:extLst>
                    <a:ext uri="{9D8B030D-6E8A-4147-A177-3AD203B41FA5}">
                      <a16:colId xmlns:a16="http://schemas.microsoft.com/office/drawing/2014/main" val="1876891151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r>
                        <a:rPr lang="en-US" dirty="0"/>
                        <a:t>A stack is a First in last out data structure (FILO)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61842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3255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 </a:t>
                      </a:r>
                      <a:r>
                        <a:rPr lang="en-US" dirty="0" err="1"/>
                        <a:t>PrintStack</a:t>
                      </a:r>
                      <a:r>
                        <a:rPr lang="en-US" dirty="0"/>
                        <a:t>() will ‘unwind’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10315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Unk2 – Peek() tells me who is on top of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68027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Unk</a:t>
                      </a:r>
                      <a:r>
                        <a:rPr lang="en-US" dirty="0"/>
                        <a:t> – Push() adds to the top of the stack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1906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Maya  - Pop() take the last added name off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53626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Hopie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05095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63827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r>
                        <a:rPr lang="en-US" dirty="0"/>
                        <a:t>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78860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325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Compose</vt:lpstr>
      <vt:lpstr>What is a Stack?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43</cp:revision>
  <dcterms:created xsi:type="dcterms:W3CDTF">2021-06-02T16:33:45Z</dcterms:created>
  <dcterms:modified xsi:type="dcterms:W3CDTF">2021-08-04T15:28:00Z</dcterms:modified>
</cp:coreProperties>
</file>