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37.2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900 183,'0'0,"-3"0,-7 0,-8 0,-12 0,-4 0,-6 0,-5 0,-6 3,-7 6,41-4,-27 11,-18 11,5 4,9-4,8-3,5 0,10 0,5-4,1 0,-1-1,-2 2,0 2,-1-1,-2 2,1 1,4 2,1-5,3-2,-1 1,4 1,3-1,3 1,3 3,3-1,0 0,4 2,7 7,2-1,-6-25,-2 0,10 11,-5-10,17 16,18 7,11-1,4 1,4-2,7 4,9 0,-1-6,4-1,-3-1,-5-5,-10-5,-10 1,-13-5,-6-2,-5-3,-3 3,-4-2,1 0,6 0,14-1,7 5,16-2,0 0,4 5,6 0,-3-3,-7 0,-8-2,-8-2,-8-3,-10-2,2-1,4-1,6 0,1-1,14 7,10-1,2 1,0-1,-2-1,-3-2,-11-1,-3 0,-7-1,-3 0,-4-1,-3 1,3 0,-5 0,5 0,-26-3,18-3,23-4,5 1,4 1,0 3,-5 1,-10 2,-8 2,-5-3,-1 0,4 1,15 0,11 0,10 1,12 1,5 0,-4 0,-10 0,-14 0,-14 0,-11 0,-6-6,-1 0,-1-6,5 1,7-5,11 2,6-3,-2 3,1 3,-10 0,-5 3,-5-3,-32 8,1 0,10-7,11-10,4-1,0-2,4-3,6-2,8 0,5-2,-5 0,-4 6,-12 0,-4 5,-9 4,-19 12,0 1,0-1,0 1,0 0,1-4,-1 2,-1 1,0-1,0 1,0 0,1-5,1-18,-2-2,-5-7,0-7,-7 2,-5-4,-5-5,-1 3,-9-3,-2 7,21 29,-16-13,-12-9,4 8,-5 3,3 1,4 5,3 5,1 1,-2 4,-6 3,-6-4,-15 2,-4 0,-1 3,-9 1,1 1,1 1,11 1,4 0,7 0,10 1,0-1,-3 0,-5 0,0 0,-4 0,-13 0,-1 0,0 0,-8 0,2 0,9 0,4 0,2 0,0 0,3 0,5 0,-6 0,-2-6,-3 0,-6 0,-2 1,-9-7,-5 0,-7-4,-3 1,3-2,-2 2,9 4,-2-3,11-3,7 2,6-3,8 3,1-2,0 3,7 3,-2 3,4 4,0 2,-3 1,1 1,3 1,0 0,3-1,1 4,6-1,-5 7,2-2,-1 0,4-1,1-3,1-2,3 0,0-2,-1 0,5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2.8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22.77173"/>
      <inkml:brushProperty name="anchorY" value="-375.19479"/>
      <inkml:brushProperty name="scaleFactor" value="0.5"/>
    </inkml:brush>
  </inkml:definitions>
  <inkml:trace contextRef="#ctx0" brushRef="#br0">18515 1976,'0'0,"-2"-3,-5-6,-11-6,-20-21,-33-22,-15-19,-23-8,-7-10,-3 4,-8 3,11 7,13 12,13 13,19 10,8 8,7 6,2 8,0 2,-7 1,-16-2,-20-4,-6-3,-12-1,-1 6,-7-4,3 1,14 5,10 0,16 6,6-2,8-1,7 3,-1-2,5 3,-9 5,-1-3,-7 4,-8-4,-14 2,-13-4,-11 4,-9-7,-5 2,-3-3,-2 4,-3-2,0-6,1 4,10-3,-2-1,10-2,-1-4,6 4,6 0,3 0,3-1,-5 5,3-1,-15 6,-29-4,-16 4,-27-6,2 5,8-3,17 4,27 4,21-4,21 3,10 3,12 3,-2 3,-1 2,-11 2,-13 1,-12 0,-18 1,-16 0,-16-1,-22 1,3-1,-4 0,3 0,9 0,11 0,11 0,8 0,6 0,4 0,1 0,-7 0,-10 0,0 0,-8 0,4 0,2 0,6 0,11 0,12 0,3 0,15 0,8 0,3 6,9 0,2 0,6-1,6 4,-1 0,4-2,-7-1,-4-3,-7 0,-2-2,3-1,0 0,5-1,7 1,-10 0,-3-1,-11 1,-20 0,-10 0,-8 0,-3 0,8 0,1 0,7 0,8 0,6 0,6 0,11 0,11 0,9 0,8 0,-3 0,-4 0,-15 0,-14 0,-13 0,-10 0,-1 0,5 0,6 0,5 0,13 0,13 0,10 0,13 0,5 6,3 0,-1 6,7-1,0-1,-3 3,-12-2,-9 4,-11 4,-16-3,-4 4,-5 1,1-3,8 6,16-5,21-1,15-4,9 1,4 3,-4 4,0 2,-11 3,-5 1,-6 2,-3 1,-1-1,-1-5,0-1,7-6,6-2,10-5,5-3,10 2,2-2,7 5,-1 3,3 2,1-2,-3 3,-9 1,-1 3,-4-3,-1-1,0-5,2 2,1-4,6 3,-1-3,5 1,3-4,3 5,-2-4,3 5,-4-3,-1 4,3 0,-4-2,3 2,-3 3,3 1,-4 2,4 3,-1-2,4 2,-4 1,4 2,-5 3,2 1,-3 1,3-4,0 0,-3-1,2 1,3-4,4 1,-4-6,2 1,2-2,-1 1,1 3,3 2,-5-1,1 1,1 1,2-1,-5 0,2 1,0-2,3 1,1 1,2 1,1-2,1 1,0 0,0-1,1 0,-1 1,0 1,0-2,0 0,1 2,-1-3,0 1,0 1,-1 1,1-2,0 1,0 0,0-2,0 1,0 1,0-2,0 1,0 1,0 1,0-2,0 6,0 2,0-3,0 1,0-2,0 3,0 1,0 5,0-3,0 0,0 4,0-5,0 0,0-2,0-1,0-4,0-1,0 1,0-3,0 1,0 0,0 2,0-3,0 2,0 6,0-2,0 8,0 5,4-3,5 4,0-2,3-2,4-7,-2 4,3-2,-2-3,2-2,-3-2,0-2,3 0,3-1,0 2,2-3,3 2,5-6,2 1,0-2,0-4,-3 1,0 3,-2 3,-2-3,-5-1,-1-5,2 3,1 2,0 0,2-3,1 3,-1 2,2-3,0-1,-2 3,1-4,-5 2,1-3,-5 3,1-1,0 4,3 2,-4 0,-4 3,3-6,-4 2,-2 2,-3-2,-3 2,-1 2,-1-2,-2 2,1 1,2-5,1-2,0 1,-1 1,0 3,-1-1,0 2,-1 0,0 0,0 0,0 1,0 1,0-2,0 1,0 1,0-3,0 7,0 13,0 7,0 6,0-2,0-2,0-5,0-6,0-2,0-3,0 3,0-1,0 1,0 4,0-2,6 2,0-4,0-2,-1-3,-2 1,0-2,-2-1,-1-4,0 0,0-2,0-2,0 5,0 2,-1-2,1 5,0 0,-6 1,0-5,0-1,-5-1,2-4,-6-5,2-1,3 1,-1 0,4 7,-5 4,-3-2,1 0,-1-6,3 1,-3-1,-3-1,0 1,2 1,-2-1,4 2,-3-6,3 2,-2-5,0 2,-4-1,-2 2,0-3,-2 3,-2-4,-1-1,4 3,3-3,6 2,-2 4,-2 0,-3 9,2 1,2 0,-2 6,-3 0,4 0,4-4,5-2,-3-1,2-3,3-1,-1 1,2 0,-4-1,1 0,-5 1,-1-4,2-4,-3 2,2 1,-2-3,3-1,2 1,4 3,2 3,3-2,2 3,0 1,0-1,1 0,-1 1,1 2,-1-3,0 1,0 0,0-2,0 2,0 0,0-3,0 2,0 1,3 1,6-2,0-5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0:45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8371.26563"/>
      <inkml:brushProperty name="anchorY" value="-5981.65234"/>
      <inkml:brushProperty name="scaleFactor" value="0.5"/>
    </inkml:brush>
  </inkml:definitions>
  <inkml:trace contextRef="#ctx0" brushRef="#br0">1 168,'0'0,"2"6,8 7,2 5,6 2,-2 4,4 2,1-1,1 2,2 0,1-3,-4 2,-2 0,-5 1,2-2,-4 1,3-6,-3 2,-3-3,4-5,-3 3,1-5,-2 4,3-3,-1 3,4-3,0-3,-2 0,3-3,3-1,1-3,-4 5,3-1,1-1,-3 5,3-2,-2-1,3-2,2-2,0-2,1-1,1 0,-3-5,0-5,-2-4,1-5,-3-4,-5-4,2 1,-1-2,-2 0,2 1,4 1,-2-2,0 6,-4-1,3 5,-3 2,3-2,-3-2,4 2,-3 1,0 3,3-2,4-2,0-2,9-2,2-3,2 4,-3-2,0 2,-1 4,-6-1,-3 3,0-2,2 3,-5-2,2 2,0 3,1 0,3 2,-1 3,3-4,0 1,2 1,-5-4,-2-2,1 2,-5 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5.7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6256.94531"/>
      <inkml:brushProperty name="anchorY" value="-6321.59912"/>
      <inkml:brushProperty name="scaleFactor" value="0.5"/>
    </inkml:brush>
  </inkml:definitions>
  <inkml:trace contextRef="#ctx0" brushRef="#br0">1 7,'0'0,"5"0,8-3,-1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8.0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5718.83789"/>
      <inkml:brushProperty name="anchorY" value="-6823.30225"/>
      <inkml:brushProperty name="scaleFactor" value="0.5"/>
    </inkml:brush>
  </inkml:definitions>
  <inkml:trace contextRef="#ctx0" brushRef="#br0">6141 0,'0'0,"-2"0,-5 0,-5 0,-6 0,-2 0,-9 0,-3 0,-4 0,-1 0,-12 0,-4 4,-29-1,-18 9,-43 15,-24 8,-7 4,10-4,14 0,24-2,15-6,19-2,14 0,7 5,6 3,-2 0,-7 9,0 0,-1 6,-3 5,-7 5,-6 11,-4 1,-5 10,-1 1,0 7,4 2,0 5,8 2,-10 13,-25 17,-38 17,-34 23,-19-10,-10-2,1-19,14-17,16-17,25-22,24-9,19-8,22-11,18 2,18-10,51-30,-18 17,-12 16,7 7,-4 2,-9 12,-7 20,-8 6,0 8,-4-5,9-8,10-14,15-15,7-12,11-12,16-27,1-1,-3 11,0 13,4-4,-4 0,2-2,-1-1,2-1,1 1,0 2,4-2,7 0,3 1,0-4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19.5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2333.08203"/>
      <inkml:brushProperty name="anchorY" value="-10512.625"/>
      <inkml:brushProperty name="scaleFactor" value="0.5"/>
    </inkml:brush>
  </inkml:definitions>
  <inkml:trace contextRef="#ctx0" brushRef="#br0">0 1,'0'0,"5"2,2 8,-1 8,5 14,-1 9,4 7,-1 7,3 3,4 2,3 5,3-1,11 1,1-2,1 0,-1-2,4 3,-1-1,-3 0,-2-1,-2-1,-2 0,-1-7,-1-9,-4-7,1-11,-1-2,-5-12,-20-13,0 1,0-1,0 0,0 1,0-1,0 0,0 0,0 0,0 1,0-1,0 0,0-1,2 1,-1 0,0 0,-1 0,1-1,-1 1,0-1,1 1,-1-1,0 0,2-1,-1 1,-1-1,1 1,-1-1,0 0,1 1,1-5,6-15,0-3,-3-2,4-1,5-2,-1-4,0 0,4-6,3-12,12-5,3-14,7-2,0 0,5 7,-3 1,3 8,-3 11,-4 6,-3 6,-6 6,-3 7,-1 2,-4 5,0 3,7-1,7 2,14 2,15 2,1 2,2 1,-7 2,-9 0,-17 0,-13 3,-22-2,-1-1,0 0,-1 0,1 1,0-1,0 1,0-1,0 1,0-1,0 1,1 1,-1-3,-1 2,1-1,-1 0,0 1,1-1,-1 0,0 1,0-1,1 0,-1 1,0-1,0 1,0-1,1 0,-1 1,0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4.4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899.39063"/>
      <inkml:brushProperty name="anchorY" value="-11318.93457"/>
      <inkml:brushProperty name="scaleFactor" value="0.5"/>
    </inkml:brush>
  </inkml:definitions>
  <inkml:trace contextRef="#ctx0" brushRef="#br0">501 1,'0'0,"5"2,2 14,-1 26,-7 27,-2 16,-6 19,-7 16,1 10,1 6,4 12,4 9,2 10,2-3,1 4,2-7,-1-12,1-7,-1-5,1-4,-1-1,0 0,-8 0,-2-8,1-1,-5-4,3-7,-5-5,-3-5,2-2,-3-3,-10 0,2-1,-8-6,1 0,-4 1,1 2,2 2,7-8,8-5,8-9,5 1,5-4,3 3,1-3,0 7,1-5,-1-2,0 5,0-5,-1-3,3-2,0-3,6-1,6 8,-1-1,4 1,-3-8,-2-12,1-7,-2-7,-3-7,-3-2,-3-2,-1 2,-1-3,-2 1,1 1,-1-1,1 0,-1 2,1-2,0 1,0-8,0-5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27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20766.08789"/>
      <inkml:brushProperty name="anchorY" value="-16842.18945"/>
      <inkml:brushProperty name="scaleFactor" value="0.5"/>
    </inkml:brush>
  </inkml:definitions>
  <inkml:trace contextRef="#ctx0" brushRef="#br0">6 215,'0'0,"0"-5,-6-2,9-5,1 9,-1 0,-1 1,1 0,-1-1,5-1,5 0,-2 0,17-4,80-6,57 4,63 3,40 3,27 3,18-8,-6 0,-10 1,-15 1,-11-7,-12 2,3 1,7 3,10 2,-2 3,5 2,-7 0,-18 1,-8 1,-4 5,-16 1,-11 8,-9 0,-23-2,-5 3,-5-3,1-3,13-3,1-3,4-2,10 8,1-1,9 0,7-2,-2-2,5-2,-8-2,-6-3,-6-1,8-10,5-8,11-8,-3 1,-5-1,-10 6,-18 6,-27 6,-22 5,-21 3,-21 3,-11 0,-4 1,-2 0,4 3,10 6,10 0,10 5,1-2,-3-2,-12 3,-13-3,-17-2,-18 3,-14-2,-8-2,1 4,9-3,15 11,21 7,18 4,16 3,14 3,-1-1,-3 0,-8-7,-5-8,-13-2,-20-6,-11-3,-14-5,-7-2,-8-5,3-2,2-5,5-1,3-5,5 2,-1 3,4-4,-8 3,-4 2,-7 0,-8 2,-3 1,4-3,5 1,7 1,21 2,11 2,2 1,6 1,-4 1,-4 0,-6 0,-4 1,-13-1,-2 0,-1 0,-9 0,2 6,3 6,2 7,13 7,3 10,2 2,-6 2,-2-5,-7-2,-12-3,-10-6,-11-1,-7-3,-7 1,-4 1,-2-20,1 0,0 1,-1-1,0 0,0 0,-1 4,-6 12,-6 0,-5 3,-1 3,-3 5,3 2,-1 7,15-22,-5 18,-7 23,-3 3,4 12,3 1,5-3,3-4,-2-2,0-2,2-2,2 6,1-1,2 9,0 23,1 24,3 24,10 44,0 25,7 11,8 0,3-5,2-18,3-7,0-15,3-2,1 1,-1 2,1-8,-2 3,10 6,7 15,2 6,6-7,-6-1,-2-14,-13-13,-6-12,-11-16,-12-16,-7-10,-5-10,-9-5,-1-13,-9 0,2-2,1 10,4 4,4 1,3 9,2 1,1 7,1-12,1-2,0-16,-1-14,1-8,-1-12,0-5,0-7,0-4,0-1,0-2,0 5,0 6,0-4,0-2,0-3,0-4,0-3,0-7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30.4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806.73291"/>
      <inkml:brushProperty name="anchorY" value="-25661.27148"/>
      <inkml:brushProperty name="scaleFactor" value="0.5"/>
    </inkml:brush>
  </inkml:definitions>
  <inkml:trace contextRef="#ctx0" brushRef="#br0">0 0,'0'0,"5"0,5 0,0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21:21:47.6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74.34937"/>
      <inkml:brushProperty name="anchorY" value="-26169.27148"/>
      <inkml:brushProperty name="scaleFactor" value="0.5"/>
    </inkml:brush>
  </inkml:definitions>
  <inkml:trace contextRef="#ctx0" brushRef="#br0">1 0,'0'0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1316 11120,'0'0'7937,"3"-6"-7719,18-28 82,48-109 608,-56 110-670,10-41-1,-20 60-209,3-9 67,23-98 31,-23 95-84,15-111 18,-17 105-34,17-165 5,-16 159-36,18-148-5,-22 167 6,8-58-30,-5 58 68,-1-1-189,1 0-1,11-34 1,5 13-179,-20 41 328,0 0 0,0 0-1,1 0 1,-1 0 0,0 0-1,0-1 1,1 1-1,-1 0 1,0 0 0,0 0-1,1 0 1,-1 0 0,0 0-1,0 0 1,1 0 0,-1 0-1,0 0 1,0 0 0,1 0-1,-1 0 1,0 0-1,0 0 1,1 0 0,-1 0-1,0 0 1,0 0 0,1 1-1,-1-1 1,0 0 0,0 0-1,1 0 1,-1 0-1,0 1 1,6 3-19,-2 2-80,27 52-39,-23-40 32,37 105-30,-34-91 82,23 61 0,11 32 48,38 105 14,-68-190 4,49 151 9,-52-156 18,47 139 71,-53-154-72,23 64 64,-12-33-24,2 2-317,-19-52 62,1 1-1,-1-1 1,1 0 0,-1 1-1,1-1 1,-1 1-1,0-1 1,1 1 0,-1-1-1,0 1 1,0-1 0,0 0-1,0 1 1,-1-1 0,1 1-1,-1 2 1,0-9-1444,1 2 1215,0-1-1,-1 1 0,0 0 1,0 0-1,-1-5 0,-3-2-8033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13 11568,'-103'5'3377,"35"-1"-1617,-30-2-1220,20-4-483,17-1 26,40 2-46,-22 0-28,-62-9-1,99 9 57,-39-5-1665,45 9 880,5 7 418,0 0 0,6 9 1,-2-6 102,23 34-1681,-2-4-6320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86 9952,'1'2'148,"0"1"1,1 0 0,-1 0-1,0 0 1,-1 0 0,1 0-1,0 0 1,-1 0 0,1 4 0,-2 29 2143,1-25-1862,2 90 94,-1-74-521,4 94-29,-3-95 21,5 103 2,-6-104-2,3 37 4,1 8 1,-3-34 5,2 46 38,-4-2 198,-2-44-25,2-36-212,0 1 1,0-1-1,0 0 1,0 1-1,0-1 1,0 0-1,0 1 1,0-1 0,0 0-1,-1 1 1,1-1-1,0 0 1,0 1-1,0-1 1,0 0-1,-1 0 1,1 1-1,0-1 1,0 0-1,0 0 1,-1 1-1,1-1 1,0 0-1,-1 0 1,1 0-1,0 0 1,0 1-1,-1-1 1,1 0-1,0 0 1,-1 0-1,1 0 1,-1 0-1,1 0 18,-1 0-1,0 0 1,1 0-1,-1-1 1,0 1-1,1 0 1,-1 0-1,1-1 1,-1 1-1,0-1 1,1 1-1,-1 0 1,1-1-1,-1 1 1,1-1-1,-1 0 1,-3-3 96,1 0-67,0 0 0,0 0-1,1 0 1,-1 0 0,1 0 0,0-1 0,0 1 0,-3-9 0,-16-65 206,18 59-209,-9-93 30,11 87 4,-1-111 31,3 109-58,13-105 19,-10 105-52,35-118 34,-30 120 72,-3 11-66,-1 0-22,0 1 1,1 0-1,1 0 0,16-23 1,18-16 75,-32 45-88,19-8 4,-23 13-31,-1 1 0,1-1 0,0 1 0,0 0 0,9-1 0,3 2-2,0 1-1,0 1 1,-1 1-1,18 4 1,-34-7 0,21 7-37,82 47-26,-84-40-48,67 61-39,-83-73 134,-1 0-1,0 1 0,1-1 1,-1 1-1,2 4 1,66 115-107,-69-119 122,1 0 0,-1 0 1,0 0-1,0 0 0,0 0 1,0 3-1,3 16 0,-2 1 0,0 31 0,-2-53 4,0 0-1,0 0 0,0 0 0,0 0 1,0 0-1,0 0 0,-1 0 1,1 0-1,0-1 0,-1 1 0,1 0 1,0 0-1,-1 0 0,1 0 0,-1 0 1,-1 1-1,2-2-1,-5 8 8,-2 0 1,-10 11-1,6-9 10,-19 12 0,27-20 4,1-1 0,0 1 0,-1-1 1,0 0-1,1 0 0,-5 2 0,7-3-22,-70 22 158,-13-5-122,54-12-14,-77 6-97,101-11-78,0 0 0,-1 1 0,1-1 0,0 1 0,-6 2-1,1 0 20,-14 3-93,21-4-31,5-1-90,1 1 287,0 0 1,0 0 0,0-1 0,1 0 0,-1 1 0,0-1 0,1 0-1,6 0 1,3 2-967,19 5 0,5 2-5812,-86-24 5138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9:59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91 300 9328,'0'0'5093,"1"6"-4946,20 77 10,-17-59-90,16 119 47,-16-112 60,9 124 50,-11-120-144,0 171 40,-2-168 0,-3 144 144,-7-64 132,10-118-391,0 1 1,0-1-1,0 0 1,0 1-1,0-1 1,0 0-1,0 1 1,0-1 0,-1 0-1,1 1 1,0-1-1,0 0 1,0 1-1,0-1 1,-1 0-1,1 0 1,0 1 0,0-1-1,-1 0 1,1 0-1,0 1 1,0-1-1,-1 0 1,1 0-1,0 0 1,-1 0-1,1 1 1,0-1 0,-1 0-1,1 0 1,0 0-1,-1 0 1,1 0-1,0 0 1,-1 0-1,1 0 1,0 0 0,-1 0-1,1 0 1,0 0-1,-1 0 1,1 0-1,0 0 1,-1 0-1,1-1 1,0 1 0,0 0-1,-1 0 1,1 0-1,0 0 1,-1-1-1,1 1 1,0 0-1,0 0 1,-1 0 0,1-1-1,0 1 1,0 0-1,-1-1 1,-25-37 226,21 25-104,-26-83 76,24 73 24,-20-108 76,22 98-176,-17-171 69,19 162-4,0-147 47,5 154-198,23-123 26,-17 131 0,41-92 29,-37 97-42,-6 12-36,6-9 0,1 1 0,0 0 0,27-28 1,-34 39-11,1 1-3,-1-1 1,1 1-1,1 0 0,-1 0 0,16-8 0,5 0 8,-20 10-13,0 1 0,10-3-1,-9 4 0,-1 1 0,1 0 0,0 1-1,17 1 1,-15 2-7,9 7 2,29 19 0,-36-18-7,43 47-4,-47-44-16,25 68-6,-31-65 20,-1 24 3,-2-33 15,-1-1-1,0 1 0,-1-1 1,-3 11-1,2-10 1,0 0 0,0 0 0,-9 12 0,7-13 1,-1 1-1,1-1 0,-11 10 1,7-10 0,-1 0 1,1 0 0,-1-1 0,0 0-1,-1-1 1,-14 5 0,8-4 24,-13 0-50,-52 5 0,13-8-200,69-3 185,-1 0-1,1 0 0,-1 0 1,1 0-1,0 0 0,-1 0 1,1 0-1,-1 0 0,1 0 1,0 0-1,-1 0 0,1 0 1,0 1-1,-1-1 0,1 0 1,-1 0-1,1 0 0,0 0 1,-1 1-1,1-1 0,0 0 1,0 0-1,-1 1 0,1-1 1,0 0-1,-1 1 0,1-1 1,0 0-1,0 1 0,0 4-177,4-1 156,-3-4-56,-1 0 0,1 0 0,-1 1 0,1-1 1,0 1-1,-1-1 0,1 1 0,-1-1 1,1 1-1,-1-1 0,0 1 0,1-1 0,-1 1 1,1-1-1,-1 1 0,0 0 0,1-1 0,-1 2 1,5 7-7844,-12-21 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195 8432,'-5'-2'377,"-1"0"0,0 0 0,1 0 0,-10-6-1,0 0 244,-87-38 1068,88 39-1599,-2 1 0,-23-7 1,26 10-46,-8-4 217,-45-6 1,26 6-25,-63-11 15,38 6-65,-18-2 86,-27 0 4,87 12-90,-96-6 66,94 8-105,-100 3 57,98-1-91,-122 11 35,122-9-81,-149 31 165,105-12-155,-98 37 103,151-53-172,-31 14 57,-39 22-1,71-33-59,-23 17 1,-8 8-5,26-13-4,-33 43 1,40-45-12,-68 110-8,67-102 3,-58 102-2,61-105 7,-38 100-5,42-99 12,-30 115-4,33-113 4,-4 40-1,3 9 6,5 33 6,2-85 6,1 81 21,0-80 47,8 148 28,-7-138-52,7 129 27,-8-134-22,7 115 16,-6-116-54,10 127 16,-9-126 2,3 43 0,1 12-30,0-4-5,0-2-2,-1 5 2,-2 2-4,-3-3-1,-1-4 0,-1-13 0,-1-9 0,1-38 1,-6 96 8,-11 32 7,14-117-8,-10 117 8,11-119-8,-7 106 8,8-108-10,-4 48 1,0 19-6,-1-2-1,3-3 0,4 65-1,-1-125-4,-8 134 2,7-130-2,-4 45 3,-1 16 2,0-7 0,3-2 0,0 8 0,-1 5 2,0-3 3,0-5-2,0-4 2,4-2-2,5 6 2,2 6-4,10 71-2,-14-137-4,2 41 3,0 15 2,2 6 0,1 6 0,0 80-1,-5-145-4,16 123 2,-13-125-2,6 52 3,2 18 2,2-4 0,1-5 2,2-1 3,-2-1-2,7 80 13,-19-138 30,6 123 41,-9-125 68,8 118 53,-7-117-122,6 145 32,-7-141-50,2 132 32,-2-135-34,4 122 25,-3-123-38,12 127 15,-12-127-46,4 117 16,-6-119 2,0 109 12,0-109-32,0 124 6,0-122-18,-1 121 12,0-123 8,-4 110 13,4-110-28,-5 122 10,5-120 10,-5 122 11,5-123-24,-8 114 11,7-115 2,-13 135 11,12-131-24,-3 47 0,-2 13-16,0-4-4,-1-3 0,-6 90-1,13-143-6,-3 127-2,4-129 2,2 42 1,-1 13 4,0 5 2,0 4 0,1 104-6,-2-60 3,0-110-2,2 128 2,1-125-4,5 131-2,-5-132 4,7 113-6,-7-115-36,13 125-19,-13-123 12,8 123-11,-8-125 58,2 42 1,0 13 4,-5 87 5,0-140 10,-5 123 6,5-125-6,-6 112 6,5-113-6,-3 46 1,-2 16-12,0 0-2,2 1 0,-2-5 0,0-2 0,-1-1 0,-1-1 2,-11 73 8,17-127 10,-6 111 12,8-114 10,-13 244 76,13-239-78,-7 118 18,7-121-12,-7 165 120,6-121-154,1-41-6,0 122 6,1-121 8,-2 120 6,2-122-18,3 116 12,-1-117 8,7 111 13,-7-114-26,-1-12-10,4 36 20,23 95 1,-19-113-14,4 4-10,0-12-13,0 0-1,18 21 0,18 33-26,-44-65 32,-3-7-19,1-1-1,-1 1 1,1-1-1,5 7 1,44 61-157,40 41-780,-23-36 651,-53-63 246,70 52-10,-68-54 70,28 14 6,83 33-1,-92-45 29,1-2 0,0-1 0,48 7 0,-82-18-20,10 3 64,0-1-1,0-1 0,0 0 0,0-1 1,15-2-1,-20 1 56,190 3 116,-139-2-118,103-15 0,37-21-41,-49 2 36,24-9 257,-103 25-244,45-4-6,-92 18-8,117-18 35,-116 19-100,178-28 231,-65 5-2,-71 14-150,96-15 116,-146 25-240,31-3 66,106-1 222,-107 6-274,-28 1-2,81 7 16,-80-6 4,142 26 56,-101-13-52,73 17 44,-85-20-46,54 6 40,-55-14-70,-40-3-11,13 0 6,0-1 0,0-1-1,30-5 1,-40 5-34,0-1 0,0-1 0,0 0-1,0 0 1,-1-2 0,0 1-1,1-1 1,-2-1 0,1 0 0,-1 0-1,1-1 1,-2-1 0,1 0 0,-1 0-1,0 0 1,-1-1 0,0-1-1,-1 1 1,0-1 0,0-1 0,7-14-1,-10 16 3,10-27-182,16-54-20,-24 71 140,20-90-38,-22 84-2,15-112-33,-15 103 100,16-177-21,-16 165 14,12-190-19,-14 188 30,2-177-20,-4 181 20,-6-186-20,3 157 46,-1-227-92,17-169 97,-12 444 38,14-120 11,-11 113-6,15-150 20,-16 145 42,15-148 40,-15 149-22,-1-14-30,9-191 80,1-5 198,-7-61-82,0 128 30,-5 120-263,1 31 22,4-528 75,-5 528-110,-5-212 11,0-13-12,5 228-13,-2-43 1,-2-22-6,0-112-9,3 162-30,0-181-25,-15-109-176,14 304 179,-3-122-17,3 116 50,-4-132-14,4 129-6,-7-165-13,7 159 40,-6-87-1,-8-164 1,16 202 15,1 2-5,-6-260-37,2 198 28,3 120 5,-5-126-4,4 121 6,-2-172 1,3 161 4,2-205-6,-2 198-12,0-211-17,-1 212-38,-7-190-36,6 194 16,-10-185-32,10 188 72,-13-157-17,12 162 50,-11-166-9,12 166 16,-2-52 0,0-14 16,1-117 12,0 42 6,2 145 14,2-49 4,1-13-24,4-83 2,-4 149 10,8-124 6,-8 126-18,17-207 72,-16 166-66,-1 42 28,5-121 22,-6 120-16,4-114 18,-3 115-44,3-123 11,-4 121-20,0-126 5,-1 126-10,0-44 4,-2-16-10,-6-79-8,7 137-28,-8-147-26,7 144-40,-7-134-54,7 136-18,-7-141-47,7 141 134,-7-128-38,8 131-2,-8-123-41,7 121 66,-11-157-66,11 154-66,1 22 166,-13-155-228,-10-33 28,21 181 252,-2-36-122,-7-101-8,9 92 118,-3-89-86,3 95 80,1 13 12,-2-11 16,2 35 4,-13-89-14,-24-52-54,35 153 58,-15-39-90,-4 2-14,-30-50-1,44 85 105,-25-36-63,-82-96-13,105 134 85,-3-3-3,-17-13 1,-49-39 4,63 54 12,-79-39 19,72 40 50,-135-43 32,125 45-54,-141-31 24,138 33-22,-166-26 27,162 26-36,-159-26 15,162 27-46,-143-16 0,173 21-35,1 1 0,-14 0-1,-151 16-192,169-16 134,0 0 0,1 1-1,-1-1 1,0 1 0,1 0 0,-1 0 0,0 0 0,1 0 0,-1 0 0,-2 2-1,-66 40-720,5 12 525,66-55 268,-11 9-1082,-19 13-1,-53 37-5938,194-138 5293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5024,'0'0'96,"4"-2"-16,12-3 627,0 0 1,1 1-1,0 0 1,20-1-1,-24 4-604,-7 0 55,1 0 0,-1 0 0,9 1 0,125 3 1322,-94-2-1344,-27 1 144,81 15 125,-78-14-58,108 17 95,-99-16-308,147 17 68,-142-17 12,134 7 79,-135-10-106,146 3 55,-144-4-147,144 7 49,-143-6-16,162 8 41,-158-6-114,169 8 37,-167-9 16,180 14 45,-178-12-58,188 15 57,-186-15 16,203 22 55,-201-21-142,200 14 68,-198-16 86,219 14 76,-215-14-190,235 10 68,-232-11 4,240 10 55,-236-9-166,271 16 35,-267-15-44,269 14 29,-269-15-36,263 6 25,-262-8-38,281 3 31,-279-4 16,278-4 39,-279 4-44,277-2 43,-277 2-36,276-5 46,-276 4-40,277-5 60,-276 5 0,291 1 46,-290 0-172,280 2 19,-283-1-28,266-4 11,-267 2-24,101-3 0,35-2-16,167-13-5,-303 15-6,266-15-7,-267 15-18,270-14-6,-268 14 18,275-20-6,-275 20 12,262-12-4,-266 14 6,91-1 4,28 0 6,163 1 4,-283 1 6,253-2 13,-252 2 12,255-6 11,-255 6-22,267-8 16,-264 7 2,102-1 0,35 0-30,-3 3-5,-2 0-2,159 4-1,-292-4-20,271-3-9,-270 1-20,264-4-14,-266 4 36,256-10-5,-256 10 12,265-7-6,-262 8-10,280-6-14,-278 7 8,272 6-12,-274-6 32,262 0-6,-264 0 12,268 4-4,-268-4 6,256-2 1,-260 2 4,226-2 13,-233 2 60,213 1 28,-219 0-26,175 1 17,-182-1-90,154 4-101,-160-3-414,157 17-782,-78-4 600,-82-11-1333,36 4-5689,-160-19 5800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0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11744,'0'0'5455,"8"1"-5435,2 0-16,29 5 20,39 12 7,3 7 43,-21-5-11,49 17 3,-86-28-18,100 43 45,-97-40 62,126 70 38,-124-64-180,94 73 7,-103-74 0,-17-15-18,7 8 5,0 0-1,0 1 0,-1 0 1,-1 1-1,9 16 0,-13-22-1,-1 0 0,0 0-1,0 0 1,0 1 0,0 6-1,-2-12-1,0-1 0,0 1-1,0-1 1,0 0-1,0 1 1,0-1 0,0 1-1,0-1 1,0 1 0,0-1-1,0 0 1,0 1-1,-1-1 1,1 0 0,0 1-1,0-1 1,0 1-1,-1-1 1,1 0 0,0 0-1,0 1 1,-1-1-1,-9 11 27,-1-1 0,0 0-1,-15 11 1,8-11 186,-98 27 61,86-31-210,-154 17-42,176-22-93,0 0-1,0 0 0,-9 3 1,-193 55-370,146-41-2075,-62 18-5905,294-84 6342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9952,'0'0'7573,"0"5"-7137,12 52-7,-10-38-316,5 113 53,-7-101-20,-3 133 40,1-128-138,-6 64 4,-3 23-42,8-64-45,-1-8-174,-9 51-1,12-96 116,-2 8-70,0-1 0,-5 16-1,8-29 142,0 1-1,0-1 1,0 0 0,0 0-1,0 0 1,0 1 0,0-1-1,0 0 1,0 0 0,-1 0-1,1 1 1,0-1 0,0 0-1,0 0 1,0 0 0,0 1-1,0-1 1,-1 0 0,1 0-1,0 0 1,0 0 0,0 0-1,-1 1 1,1-1 0,0 0-1,0 0 1,0 0 0,-1 0-1,1 0 1,0 0-1,0 0 1,0 0 0,-1 0-1,1 0 1,0 0 0,0 0-1,-1 0 1,1 0 0,0 0-1,0 0 1,0 0 0,-1 0-1,1 0 1,0 0 0,0 0-1,0 0 1,-1-1 0,1 1-1,0 0 1,0 0 0,0 0-1,-1 0 1,1 0 0,0-1-1,0 1 1,0 0 0,0 0-1,-1 0 5,0-2-49,0 2 53,0-1 0,1 0 0,-1 0 0,0 0 0,1 0 0,-1 0 0,1 0 1,-1 0-1,1 0 0,-1 0 0,1 0 0,0 0 0,-1 0 0,1 0 0,0 0 1,0 0-1,0-2 0,-9-65-2112,1 4-7539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92 10312,'-1'-3'226,"0"1"-1,0 0 1,0 0 0,1-1 0,-1 1 0,1-1 0,-1 1 0,1-1 0,0 1 0,0 0 0,0-1-1,0 1 1,0-1 0,1 1 0,-1-1 0,1 1 0,0 0 0,-1-1 0,1 1 0,2-3 0,-2 3-164,0 0 1,0 0 0,1 0-1,-1 0 1,1 0 0,0 1-1,0-1 1,2-1 0,1-2 137,-4 4-178,0 1 0,-1-1 1,1 1-1,0-1 0,-1 1 1,1 0-1,0-1 0,0 1 1,0 0-1,0 0 0,-1-1 1,1 1-1,2 0 0,2-1 26,1-1-18,-4 1 6,0 0 0,0 1 0,0-1 1,0 1-1,0-1 0,0 1 0,0 0 0,4 0 0,59-4 315,-51 5-196,60 14 59,-59-10-92,58 33 35,-72-37-153,1 0 0,-1 0-1,1 0 1,-1 0 0,0 0-1,0 0 1,1 1 0,0 1-1,56 77 39,-48-61-36,10 30 1,-2 14-4,-8-3 2,-8-45-4,-1 27-1,-2-31 2,0 1 0,-1-1 0,-1 1 0,0-1 0,-1 0 0,-6 13 0,10-23 6,-1 1 1,0-1-1,0 1 1,0 0-1,0-1 1,0 0-1,-2 3 1,-15 14 45,-31 25 0,32-33 54,-83 38 37,80-41-90,-170 54 174,178-58-243,0 0-1,-18 3 1,20-5-80,9 0 6,-1-1 1,0 0 0,1 0-1,-1 0 1,0 0 0,1 0-1,-1 0 1,0 0 0,1 0-1,-1-1 1,0 1 0,1-1-1,-1 1 1,1-1 0,-1 0-1,1 1 1,-1-1-1,1 0 1,-1 0 0,1 0-1,0 0 1,-2-2 0,2 2-39,0 0 1,1 0-1,-1 0 0,0-1 1,1 1-1,-1 0 1,1-1-1,-1 1 1,1 0-1,0-1 1,0 1-1,-1-1 0,1 1 1,0 0-1,0-1 1,0 1-1,1-1 1,-1 1-1,0 0 1,0-1-1,1 1 0,-1 0 1,2-3-1,2-9-8800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10584,'-31'23'4984,"25"-15"-4863,-1 0 1,2 0 0,-1 0-1,1 1 1,0 0 0,1 0-1,0 0 1,1 1 0,0-1-1,-3 15 1,5-17-59,0 1 0,0-1 0,0 1-1,1-1 1,1 9 0,0-5-8,-1 4 96,1 0 0,1 0 1,1 0-1,0 0 0,1 0 0,0-1 0,9 18 0,-11-26-71,0 0 0,0 0 0,1-1 0,0 1-1,0-1 1,1 1 0,0-1 0,0 0 0,0 0-1,0-1 1,1 1 0,6 4 0,-11-9-78,0 0 0,1 0 0,-1 1 0,0-1 0,0 0 0,0 0 0,1 0 0,-1 0 0,0 0 0,1 0 0,-1 0 0,0 0 0,0 0 0,1 0 0,-1 0 0,0 0 0,0 0 0,1 0 0,-1 0 0,0 0 0,0 0 0,1 0 0,-1 0 0,13-3 37,25-10 0,-28 7 41,1-3-55,-1 0-1,0 0 1,-1-1-1,0-1 1,14-22-1,-17 25-20,-5 5-2,1 0 1,0 0-1,-1 0 0,0 0 1,1-1-1,-1 1 0,0-5 1,5-17 15,-6-5-14,0 25-34,-1 0 0,0-1 0,0 1 0,-1 0 0,1 0 0,-1 0 0,0 0 0,-1 0 0,1 0 0,-1 1 0,-6-9 0,-1 4 13,-2 0-844,-63-41-3810,60 39-2809,36 26 5622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10224,'-1'4'285,"-1"1"0,1-1-1,-1 0 1,0 0 0,0 0 0,0-1 0,-1 1 0,1 0 0,-6 5 0,-6 7 1375,-24 32-1,24-28-1432,10-14-76,-10 10 290,2 2 0,-14 23 0,22-34-388,2-4-1,1 0 0,-1 0-1,1 0 1,0 0 0,-1 5 0,0 1 142,0-1-1,1 1 1,0 0 0,0 18 0,1-24-129,0 0 0,1 1 0,-1-1 0,1 0 0,0 1 0,0-1-1,0 0 1,0 0 0,1 0 0,-1 0 0,1 0 0,0 0 0,-1-1 0,1 1 0,5 4 0,1-1 60,1-1-1,-1 0 1,1 0 0,0-1 0,0-1 0,1 1 0,14 2-1,50 4 451,-43-7-494,-14-3-73,-7 0-46,-1 0 0,0 1-1,0 0 1,1 1 0,-1-1 0,10 5-1,-16-5-421,-1-1-149,-2-3-230,-24-39-2482,13 23-5620,25 45 6716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11208,'3'54'1265,"4"129"2126,-7-37-1856,-3-19-1104,3-100-238,-4 117 74,4-112-94,0 145 69,0-144-74,3 131 102,1-29-232,-4-132-193,0 0 0,0 0-1,0-1 1,0 1 0,2 5 0,-2-8 142,0 0 0,0 0-1,0 0 1,0 0 0,0 0-1,0 0 1,0 0 0,0 0-1,0 0 1,0 0 0,1 0-1,-1 0 1,0 0 0,0 0-1,0 0 1,0 0 0,0 0-1,0 0 1,0 0 0,0 0-1,0 0 1,0 0 0,0 0-1,0 0 1,0 0 0,0 0-1,0 0 1,1 0 0,-1 0-1,0 0 1,0 0 0,0 0 0,0 0-1,0 0 1,0 0 0,0 0-1,0 0 1,0 0 0,0 0-1,0 0 1,0 0 0,0 0-1,0 0 1,0 0 0,0-1-1,0 1 1,0 0 0,0 0-1,0 0 1,0 0 0,0 0-1,0 0 1,0 0 0,0 0-1,0 0 1,0 0 0,0 0-1,0 0 1,0 0 0,0 0-1,0 0 1,0 0 0,0-1-1,0 1 1,0 0 0,3-13-693,1-23 265,3-29-1727,-2 7-7352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3 11120,'-4'3'270,"4"-3"-123,-1 1 0,0 0 0,1-1 0,-1 1 0,0 0 0,0-1 0,1 1 0,-1-1 0,0 0 0,0 1 0,0-1-1,0 1 1,0-1 0,1 0 0,-1 0 0,0 0 0,0 1 0,0-1 0,-1 0 0,2-2 1117,0 2-1179,1-1 0,-1 0 0,0 1 0,0-1 0,0 0 0,0 1-1,0-1 1,0 0 0,0 0 0,0 1 0,0-1 0,0 0 0,0 1 0,0-1 0,0-1-1,-2 3-79,-10 4-2,4-1-3,-55 32-6,-4 7 3,61-38 2,-1-1-1,1 1 1,-6 6 0,0 0-1,-24 18 2,-3 5 9,-15 12 49,52-45-23,1 0 0,0 0-1,0 0 1,-1 0 0,1 0-1,0 0 1,0 0 0,0 1-1,0-1 1,1 0 0,-1 1-1,0-1 1,0 1 0,0 2-1,1-3-7,0 0-1,0 0 0,0 0 0,0 0 0,0 0 0,0 0 0,0 0 0,0 0 0,1 0 0,-1 0 0,0 0 1,1-1-1,-1 1 0,0 0 0,1 0 0,-1 0 0,2 1 0,2 2 59,0 0-1,0 0 1,1 0-1,-1-1 1,1 0-1,7 4 1,1 1-47,24 19 125,26 25 9,-44-34 27,30 37 1,-38-43-181,1 6 21,44 79 22,-46-77 4,-10-19-63,31 75 76,-24-57-75,-1-1 0,5 31 0,-10-47-6,-1-1 1,0 0 0,0 0-1,1 0 1,-1 0-1,0 0 1,0 0 0,-1 1-1,1-1 1,0 0-1,0 0 1,0 0 0,-1 0-1,1 0 1,-1 0 0,1 0-1,-1 0 1,1 0-1,-1 0 1,1 0 0,-1 0-1,0 0 1,0 0-1,1 0 1,-2 0 0,2 0-1,0-1 0,0 0 1,0 0-1,-1 0 0,1 0 1,0 0-1,0 0 0,0 0 0,0 0 1,0 0-1,0 0 0,0 0 1,0 0-1,0 0 0,-1 0 0,1 0 1,0 0-1,0 0 0,0 0 1,0 0-1,0 0 0,0 0 1,0 0-1,0 0 0,0 0 0,-1 0 1,1 0-1,0 0 0,0 0 1,0 0-1,0 0 0,0 0 0,0 0 1,0 0-1,0 0 0,0 0 1,0 0-1,-1 0 0,1 0 1,0 0-1,0-1 0,0 1 0,-5-3-39,0-1 0,1-1-1,-9-7 1,12 10-26,-1 0 1,0 0-1,1 0 1,-1 0-1,1 0 0,0 0 1,0-1-1,0 1 1,-1-3-1,-2-5-34,-2 0 33,3 4-138,0 0 1,0 0-1,-1-7 1,-14-50-634,16 54-983,0 0-1,-1 0 0,-4-12 1,5 13-888,16 58 740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253 261 11208,'0'0'4368,"4"0"-4596,4 1 154,-1 0 0,1-1 0,14-1 0,-21 1 68,0 0 1,-1 0 0,1-1-1,0 1 1,0 0 0,0-1-1,-1 1 1,1 0 0,0-1-1,-1 1 1,1-1 0,0 1 0,-1-1-1,1 0 1,-1 1 0,1-1-1,-1 0 1,2 0 0,-1-2-8,2-1-6,0 0-1,-1 1 0,1-2 1,-1 1-1,0 0 1,-1 0-1,1-1 1,-1 1-1,2-8 0,-2 3-40,0 1-1,0-1 0,-1 1 0,-1-11 0,0 10 38,1 3-4,-1 1-1,0-1 0,-3-9 1,0 1-22,0 1 0,-1 0 1,-1 1-1,-10-20 0,2 16 33,7 13 4,-2 1 13,0 1 0,-14 0 0,13 3 59,0 3 24,-1 1 0,1-1 0,0 2 0,-10 8 0,-31 28 289,-13 18 416,58-56-679,1 0 0,0 0 0,1 1 0,-1 0 0,1 0 0,-5 9 1,5-8-31,0 3 286,2 0-194,1 0 0,0 15-1,3-16 202,3 2-201,1 0-1,0 0 0,1-1 0,0 0 0,13 15 0,8 1-36,-12-13-82,1-1 1,1 0 0,20 10-1,-38-22-52,3 2-71,0-1 0,0 1 0,0-1 0,0 0 0,0 0 0,0-1 0,0 1 0,0 0 0,0-1 0,4 0 0,-4-1-113,0 0-1,0 0 1,0 0-1,0-1 1,0 1 0,0-1-1,0 0 1,-1 0-1,1 0 1,-1 0-1,1 0 1,1-3 0,6-7-62,10-13 1,-18 21 144,17-23-1779,10-15-7267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173 647 9776,'-3'0'124,"-1"0"1,1-1-1,0 0 1,0 1 0,0-1-1,0 0 1,0-1-1,0 1 1,0-1 0,0 1-1,-5-4 1,1-1 469,0 0-1,-8-8 1,14 13-562,-7-7 330,1 0 0,-12-18 1,14 18-286,3 5-8,0 0 0,0 0 1,0 0-1,0-1 1,0 1-1,-1-6 1,-2-3 4,-9-20 28,9 17 133,-11-68 105,13 67-195,1 0 0,1-1-1,1-20 1,0 23-92,0-2 192,4-31 0,-2 36-186,-2 7-7,1 1-1,0-1 1,-1 1-1,1-1 1,1 1-1,-1-1 1,0 1-1,1 0 1,0 0-1,3-5 1,-3 5-22,3-2 132,3 0-120,-1 1-1,1 1 1,0-1 0,0 1 0,13-3 0,-3 2-232,32-3-1,-49 7 120,0-1 0,-1 1-1,1 0 1,0 0 0,-1-1-1,1 1 1,-1 0-1,1-1 1,0 1 0,-1 0-1,1-1 1,-1 1-1,1-1 1,-1 1 0,0-1-1,1 1 1,-1-1-1,1 0 1,-1 1 0,0-1-1,1-1 1,0 0-112,3-5-158,-1-1 1,0 0-1,-1 1 0,0-1 0,0 0 1,1-14-1,4-21-8552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578 784 9240,'-3'-4'194,"0"0"1,0 0 0,0-1 0,1 1-1,-1-1 1,1 1 0,0-1-1,1 0 1,-1 0 0,0-6-1,-8-20 617,-22-56-77,28 74-422,-12-21-1,9 18-220,-23-41-18,-34-57-50,58 103-14,-51-88 51,45 78 87,-55-82 37,54 85-143,-59-57 59,58 63 127,-4 1-65,-28-13 1,46 24-147,-1 0-1,1-1 1,-1 1 0,1 0 0,-1 0-1,1 0 1,-1-1 0,0 1 0,1 0 0,-1 0-1,1 0 1,-1 0 0,0 0 0,1 0-1,-1 0 1,0 0 0,1 1-3,-3-1 14,1 0 1,0 0-1,0 1 0,0 0 0,0-1 0,0 1 1,0 0-1,0 0 0,0 0 0,0 0 0,0 0 0,0 0 1,1 1-1,-1-1 0,0 1 0,1-1 0,-1 1 1,1 0-1,0-1 0,-1 1 0,1 0 0,-2 3 1,-20 54 329,19-45-129,2 9-69,1 0 0,0 1 1,5 36-1,-2-47-125,-1-2 59,1-1 0,5 14 0,37 115 481,-22-76-316,10 31-10,-28-81-176,9 20 0,-5-16-49,17 43 282,34 80 145,-41-100-420,-11-22 52,25 84 32,-26-80-52,18 92 20,-20-91-60,15 132 96,-17-115-108,-2-34-7,1 2-23,0 0-1,-1 0 1,0 0 0,0 0-1,-1-1 1,0 1-1,-1 0 1,-3 13 0,-5-8-349,-2-1-3805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13000,'-93'19'1959,"-23"5"-2646,96-21-6923,47-7 5716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11832,'0'0'5599,"-1"6"-5019,-2 1-497,2-4-45,0 1-1,0 0 1,0-1 0,0 1 0,0 7 0,-8 61 174,4-16-79,-1-10-120,5-42-15,-1 21-307,-2 0-1,-1 0 1,-8 25-1,13-49 269,0-1-1,0 1 0,-1-1 0,1 0 0,0 1 0,0-1 0,0 1 1,-1-1-1,1 1 0,0-1 0,-1 0 0,1 1 0,0-1 0,-1 0 0,1 1 1,0-1-1,-1 0 0,1 0 0,-1 1 0,1-1 0,-1 0 0,1 0 1,0 0-1,-1 1 0,1-1 0,-1 0 0,1 0 0,-1 0 0,1 0 0,-1 0 1,1 0-1,-1 0 0,1 0 0,-1 0 0,1 0 0,-1 0 0,1-1 1,-1 1-1,1 0 0,-1 0 0,1 0 0,0 0 0,-1-1 0,1 1 1,-1 0-1,1-1 0,0 1 0,-1 0 0,1-1 0,0 1 0,-1 0 0,1-1 1,0 1-1,0-1 0,-1 1 0,1 0 0,0-1 0,0 1 0,-1-1 1,-3-11-642,-1 0 1,-2-13 0,-6-22-7991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13000,'4'17'115,"4"28"1186,1 47 295,-8-68-697,2 117 279,-3-111-692,-5 119 110,2-116-534,-24 145 31,21-144-20,-21 100 14,19-90-99,6-32 11,0 1-567,1 0 0,-1 14 0,0-33-1668,2 6 2113,0-1 1,0 1-1,-1 0 0,1-1 1,0 1-1,0-1 1,0 1-1,0 0 0,0-1 1,0 1-1,0-1 1,0 1-1,1-1 0,-1 1 1,0 0-1,0-1 0,0 1 1,0 0-1,0-1 1,1 1-1,-1-1 0,0 1 1,0 0-1,1-1 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184 132 10848,'5'1'6603,"-2"0"-6735,1 1 163,-1 0-1,0 0 0,0 0 1,0 1-1,-1-1 0,4 5 0,5 5 89,0 2-1,14 22 0,17 43 133,-41-78-248,-1 0 0,1-1 0,-1 1 1,1-1-1,-1 1 0,1-1 0,0 1 0,-1-1 1,1 1-1,0-1 0,-1 1 0,1-1 0,0 0 1,-1 0-1,1 1 0,0-1 0,0 0 0,-1 0 1,1 0-1,0 0 0,0 0 0,0 0 0,-1 0 1,1 0-1,0 0 0,0 0 0,-1 0 0,1 0 1,1-1-1,0-3-29,0 0-1,0 0 1,0 0 0,-1 0-1,0 0 1,1 0 0,0-9 0,1-26-107,-4 26 59,0 1-1,-4-24 1,2 20 46,1 5-37,0 1 0,0-1 0,-7-17 0,4 16 28,4 7-2,-1 1-1,0-1 1,0 0-1,-1 1 1,1-1-1,-1 1 1,0 0-1,-4-5 1,4 5 18,1 2 9,0 0-1,0 0 1,0 1-1,0-1 1,0 0-1,0 1 0,0 0 1,-1-1-1,1 1 1,-1 0-1,1 0 1,-1 0-1,1 1 1,-5-2-1,4 2 4,2-1 5,-1 1-1,1 0 1,0-1 0,-1 1 0,1 0 0,-1 0 0,1 0-1,0 0 1,-1 0 0,1 0 0,-1 0 0,1 1-1,-3 0 1,-1 0-4,-1 1 6,1-1 1,0 1-1,-6 3 0,2 0 4,1 0-1,0 1 0,0 0 0,-8 8 0,15-14 0,-8 9 13,1-1 0,0 2-1,0-1 1,1 1 0,-7 12-1,8-11 13,-7 10 163,-17 36 0,22-40-136,2-1 193,-15 69 114,19-69-40,7 66 120,-1-66-160,-3-10-174,2 3-30,-1-1 0,1 1-1,1-1 1,-1 0 0,1 1 0,1-2 0,5 9-1,-1-3 101,1-1 0,0-1 0,1 1 0,0-2 0,1 1 0,24 15 0,-32-24-122,0 1 0,0-1 0,0-1-1,1 1 1,-1 0 0,1-1 0,0 0 0,7 1-1,-2-2 85,1-1 1,0 0-1,0 0 0,15-5 0,-19 3-7,-1-1-99,4-2-13,-3 3-72,0-3-267,-26 6-1372,16 0 1422,0 0-1,0-1 0,0 1 0,0-1 1,0 1-1,0-1 0,0 0 1,0 0-1,1 0 0,-1 0 0,0 0 1,0-1-1,1 1 0,-1-1 1,1 0-1,0 0 0,-1 0 0,1 0 1,-3-4-1,-14-11-9702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15152,'0'0'0,"-2"1"0,-4 4 1415,-8-5 9,-3-2-1424,-13-1-13375,60 6 13375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18 8968,'-7'2'4000,"7"-3"-3787,-1 1-1,1-1 1,-1 1 0,1-1 0,-1 1 0,0-1-1,1 1 1,-1-1 0,0 1 0,1 0 0,-1 0-1,-1-1 1,-38-10-775,13 8 3127,26 3-2317,-3 7 852,4-7-1048,0 0-1,0 1 1,0-1 0,0 1 0,0-1 0,-1 1-1,1-1 1,0 0 0,0 1 0,-1-1 0,1 0 0,0 1-1,-1-1 1,1 0 0,0 1 0,-1-1 0,1 0-1,0 0 1,-1 1 0,1-1 0,-1 0 0,-12 5 328,6-2-188,5-2-127,0 0 21,0 0 0,-1 0 0,1 1 0,0-1 0,0 0 1,-2 3-1,3-3-64,0 0 1,0 0-1,1 0 1,-1 1-1,1-1 1,-1 0-1,1 0 1,-1 0-1,1 1 1,0-1-1,-1 0 1,1 0-1,0 1 1,0-1-1,0 3 1,-1 3 69,0 0 0,0 0 0,-1 0 0,-2 8 0,2-9-55,0 0-1,0 0 0,1 1 0,0 6 0,1-11-25,0 0 0,0 0 0,1 0 1,-1 0-1,1 0 0,0 0 0,-1 0 0,1 0 0,0 0 0,0-1 0,2 3 1,0 1 35,39 56 241,-10-16-208,12 17 146,-41-58-181,1-1 0,-1 1 0,1-1 0,0 0 0,0-1 0,0 1 0,8 3 0,-8-3-36,8 2 201,19 8 0,-7-3 7,-21-9-179,0 0 0,0 0 0,0 0 1,1-1-1,-1 1 0,0-1 0,0 0 0,1 0 0,-1 0 0,0 0 0,1 0 0,-1-1 0,6-1 0,-5 1 64,4-2-54,0 0 1,-1 0-1,13-8 1,-4 3-26,-3 2-148,0 0 0,1 1 0,25-6 0,-20 10-999,-18 1 1039,-1 0-1,1-1 0,-1 1 1,0-1-1,1 1 0,-1-1 1,0 1-1,0-1 0,1 0 1,-1 1-1,0-1 1,0 1-1,0-1 0,0 1 1,1-1-1,-1 0 0,0 1 1,0-1-1,0 1 0,0-1 1,0 0-1,-1 1 0,1-2 1,0-3-2421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7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38 11832,'-8'-37'2400,"5"45"-1940,1-1-256,-3 20 908,2-1 112,0 36 1,6-19-811,5 141 461,-5-21-246,7 30-374,-5-125-206,5 70-673,-10-136 487,0 0-1,0-1 1,0 1-1,0 0 1,1-1-1,-1 1 1,1 0-1,-1-1 1,1 1-1,-1-1 1,1 1-1,2 2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1234 41 13272,'-11'1'242,"3"0"295,-1 1 1,1-2-1,-1 1 0,-12-2 1,20 0-424,0 1 0,0-1 0,0 1 0,0-1 0,0 0 0,0 1 0,0-1 0,0 0 0,1 0 0,-1 0 0,0 1 0,0-1 0,1 0 0,-1 0 1,1 0-1,-1-2 0,-4-3 344,2 4-447,0-1 0,0 1-1,0 0 1,0 0 0,-1 0 0,1 0-1,-1 1 1,1 0 0,-1-1 0,0 1-1,0 0 1,1 1 0,-1-1 0,-7 0-1,-8 1 119,-31 2-1,37-1-63,-49 4 213,-42 2 9,81-6-94,-99 5 70,96-6-108,-107 4 58,106-4-100,-105 6 37,107-5-82,-158 11 165,134-5-220,31-5-54,2 0-142,0 0 1,0 1 0,1 1-1,-25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8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1390 14 11296,'-8'-3'428,"-1"0"0,0 1 0,0 0 0,1 0 0,-2 1 0,1 1 0,-13 0 0,-107 6 1194,91-2-913,-63 14 0,48-8-514,-12 0 121,31-4-157,-141 26 262,135-26-318,-57 8 806,-26-12-514,3 0 93,116-1-435,0-1 0,-1 0 0,1 0 0,0 0 0,0 0 0,-7-2 0,-2-1 3,-60-8 61,36 4 18,-70-2-1,97 8-24,0 0-1,-13-3 0,1 1-855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9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 12280,'-4'11'421,"1"0"0,1 0 1,-1 0-1,0 16 1,2 36 2226,1-56-2545,-2 122 1214,3-2-1082,1-94-182,5 184 35,-5-167 34,3 225 48,-5-219-70,-8 207 32,6-216-72,-4 52 0,-3-1-48,0 13-169,9-109 32,0 0-1,-1 0 1,1 0 0,0-1-1,0 1 1,0 0 0,0 0-1,1 0 1,-1 0 0,1 3-1,1 0-68,-2-4 93,0-1 87,0 1 1,0-1 0,0 0-1,0 0 1,0 0 0,0 1-1,0-1 1,0 0 0,0 0-1,0 0 1,0 1 0,0-1-1,0 0 1,0 0 0,0 0-1,0 1 1,0-1 0,0 0-1,0 0 1,0 0 0,0 0-1,1 1 1,-1-1 0,0 0-1,0 0 1,0 0 0,0 0-1,0 0 1,1 0 0,-1 1-1,0-1 1,0 0 0,0 0-1,0 0 1,1 0 0,-1 0-1,0 0 1,0 0 0,0 0-1,0 0 1,1 0 0,-1 0-1,0 0 1,0 0 0,0 0-1,1 0 1,-1 0 0,0 0-1,0 0 1,0 0 0,1 0-1,-1 0 1,0 0 0,0 0-1,0 0 1,1 0-1,11-10-357,15-16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0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76 9776,'-12'34'1352,"12"-39"-1076,1-7 408,0 0 1,1 0 0,4-15-1,-6 26-667,0 1 1,0 0-1,1-1 0,-1 1 1,0 0-1,1-1 0,-1 1 0,0 0 1,1-1-1,-1 1 0,0 0 0,1 0 1,-1 0-1,1-1 0,-1 1 0,0 0 1,1 0-1,-1 0 0,1 0 0,-1 0 1,1-1-1,-1 1 0,0 0 1,1 0-1,-1 0 0,1 0 0,-1 1 1,1-1-1,-1 0 0,1 0 0,-1 0 1,0 0-1,1 0 0,-1 0 0,1 1 1,-1-1-1,0 0 0,1 0 0,0 1 1,2 1 109,1 0 1,-1 1 0,7 4 0,33 33 380,11 18 225,-39-41-669,-2 0 184,48 83 109,-48-77-84,51 106 78,-50-100-238,65 135 71,-64-133 58,59 112 212,-67-131-436,9 19 557,20 29 0,-36-59-560,0-1 0,1 1 0,-1-1 0,0 1 0,0-1 0,1 1 0,-1-1 0,0 1 0,1-1 0,-1 0 0,1 1-1,-1-1 1,1 0 0,-1 1 0,0-1 0,1 0 0,-1 1 0,1-1 0,0 0 0,-1 0 0,1 0 0,-1 1 0,1-1-1,-1 0 1,1 0 0,-1 0 0,1 0 0,-1 0 0,1 0 0,0 0 0,0 0 0,0-1-1,1 0-1,-1-1 1,0 1 0,1 0-1,-1-1 1,0 1 0,0 0-1,2-4 1,1-2 41,40-70 46,-32 54-94,3-9 28,-10 20-30,13-32-1,18-54 10,-28 78 54,37-85 22,-36 83-68,40-81 12,-14 37 6,-2 4 52,-11 21-27,42-86 152,-33 65-15,-31 62-199,1 0-1,-1 1 0,1-1 0,-1 0 0,1 0 1,-1 0-1,0 1 0,1-1 0,-1 0 1,1 0-1,-1 1 0,0-1 0,1 0 0,-1 1 1,0-1-1,0 0 0,1 1 0,-1-1 1,0 0-1,1 1 0,8 17 5,-5-7-4,-1 1 0,4 22 1,-4-19 2,12 72 10,5 74 0,-17-127-10,22 176 4,-19-164-4,17 199 6,-18-196 8,24 183 28,-23-187 74,22 171 47,-23-177-74,18 157 159,-19-174-190,0 1-83,-1 0 1,0 24-1,-3-51-227,0 0-1,1 0 1,-1 0 0,3-6-1,-1 1 126,-2 8 70,0 1 1,0-1-1,0 0 1,1 0-1,-1 0 1,0 0-1,1 1 1,-1-1-1,0 0 0,1 0 1,0-1-1,45-69-722,-31 48-1735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467 1 13896,'-2'9'190,"-2"18"1308,-5 48 372,-4 3 27,1-11-1121,-10 67-109,16-100-654,-31 199 6,29-182-4,-12 74 3,-7 31-14,-1 4-4,-3 0 0,-36 103 2,54-219 4,-18 61 1,-5 11-6,-24 65-207,21-74-1529,38-99 1407,3-9 301,8-9-1052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 12464,'-2'43'210,"2"-39"50,0-1 0,0 1-1,0-1 1,1 1-1,-1-1 1,1 1 0,0-1-1,0 0 1,1 1 0,-1-1-1,1 0 1,-1 0 0,4 4-1,0 2 139,15 30 334,17 46-104,-28-65-368,40 91 103,-36-81-108,71 166 101,-64-153-130,94 166 66,-90-168-190,89 154 66,-92-157 38,73 142 49,-78-147-222,53 102 9,-56-112-34,-4-10-19,50 76-154,14-1-930,-72-85 1007,1 0 0,0 0 1,-1 0-1,0 0 0,0 0 0,0 0 0,0 0 1,0 0-1,-1 0 0,1 1 0,-1 5 0,0-4-67,4 41-1984,-6-39 1933,-27 36-1897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1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315 0 14704,'-52'17'1505,"-7"4"157,55-19-1442,0-1 0,-1 1 0,1-1 0,0 0 0,-7 1 0,0 0-20,-26 4-46,4-2-1324,-39-1 0,70-3 1115,0 0 0,1 0 0,-1 0 0,1 0 0,-1-1 0,1 1 0,-1 0 1,0-1-1,-2-1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2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654 25 12640,'33'32'1600,"-53"-36"-737,-35-12 0,52 16-813,-23-9 915,-47-8 0,60 15-853,-4-1 45,1 1 0,-1 0 1,0 1-1,0 1 0,1 0 0,-30 6 0,36-2-84,-22 19 103,-35 33 0,57-47-150,-18 20 238,-55 79 520,59-72-708,16-20 72,-29 74 60,30-71-80,-20 85 53,23-83-68,-9 86 43,12-86-54,10 83 46,-5-83-40,42 143 158,-33-117-232,-6-29 74,6 7-45,0-1 0,2 0 0,27 32 0,-34-47-53,-3-4 4,-1 0 1,1-1-1,0 0 1,11 7-1,52 27 78,-53-33 8,5-2-66,1 0 1,0-1-1,-1-1 0,32-3 0,-9-5-21,-25 2 29,24-11 3,-27 9-40,19-11 1,14-16-1,-1-7-4,-26 17-3,30-42 0,-40 47-16,36-81-9,-40 79-18,15-88-15,-21 87 6,0-16-178,-4-47 0,-5 21-477,-2 9-3258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3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664 1 10936,'0'0'1016,"3"9"-170,14 42 37,4 17-83,16 69 335,-1-16-830,-27-94 62,35 117 144,-33-108-151,48 187 162,-47-176-76,38 171 161,-42-174-254,23 177 125,-27-179-212,8 165 92,-11-166-172,-10 170 58,5-168-144,-21 172 46,19-172-18,-39 155 34,34-161-140,-58 136 36,67-168-30,0 0 0,-1 0 0,1 0 0,-6 5 0,-41 55 112,-6-8-94,53-55-32,-1 1 1,0 0 0,0-1-1,0 0 1,-6 4 0,9-6-15,-63 32 92,-2-9-39,65-23-53,-4 1 35,0 0-1,0 0 1,0 0 0,-6 0-1,10-1-34,-65 2 174,-1-8-98,66 6-76,-26-4 206,-92-36 69,95 29-142,-82-66 51,88 63-62,-44-49 108,-1-7 25,58 66-389,-1-1 63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4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89 15152,'0'0'6677,"6"-1"-6491,77-7-58,64-7 176,-117 12-142,383-14 159,-211 9 100,-55-3 67,-138 10-753,93-11 776,-53-1-4501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46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1160 744 12280,'4'1'4211,"2"0"-3975,8 2 170,-6-4-341,-1 1 0,13-4-1,-14 4-64,21-8 0,-10 1 0,-3-1 0,-12 6 8,0 1-1,-1-1 1,1 0-1,-1 0 1,1 0-1,-1 0 1,0 0-1,0-1 1,0 1-1,0 0 1,0-1-1,0 1 1,0 0-1,-1-1 0,0 1 1,1-1-1,-1 1 1,0-1-1,0-2 1,0-4 37,-1 0 0,0 0 1,-4-14-1,-4-13 178,-12-37-1,-10-17-41,21 64-154,2 6 95,-47-80 39,42 81-106,-57-72 37,34 50 101,25 31-166,2 0-11,-27-23 54,21 20-21,-2 1 0,0 1 0,-26-14 0,34 20-40,6 4-6,0 0 0,1 0 1,-1 0-1,0 0 0,0 0 0,0 0 0,0 1 1,-4-1-1,-7 0 31,-1 1 1,0 1-1,1 0 1,-1 1-1,-22 5 0,29-5-19,-28 11 71,31-11-57,-133 60 448,97-40-426,25-12 35,-58 50 25,60-47-78,-49 69 27,33-37 121,-18 29-78,-2 14-19,40-70 16,-30 74 31,33-72-76,-30 97 27,29-90-22,-34 128 23,34-124-30,-22 113 31,24-116 16,-20 104 31,23-104-78,-2 131 23,7-127-16,25 120 14,-20-123-68,112 383 18,-74-288 73,-35-100-80,2 4 71,57 114 56,-52-114 24,80 107 65,-95-132-214,0 0 0,1 0 0,-1 0 0,1-1 0,-1 1 0,6 3 0,54 38 115,4-9-85,-63-34-33,0 1 0,0-1 1,0 0-1,0 0 0,0 0 0,6 1 0,10 1 41,29 2 0,-27-5-28,26-4 0,-42 4 16,0-1 0,0 0 0,7-2 0,12-4 8,-1 0 0,0-2 0,-1-1 1,29-16-1,26-27 3,-47 31-40,-17 13-12,22-18-192,-8 8 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56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2287 742 12552,'-88'47'2790,"84"-45"-2571,0 0-1,0 0 0,0-1 0,0 1 1,-8 1-1,-1 0-15,-1 2-89,-22 5 454,-101 14 274,120-22-818,-28 3 252,-49 0 52,-45-5 498,29-1-582,-36-4 280,-17 0 5,144 5-501,-29 1 77,-116 9 262,144-8-348,-26 2 53,-99 1 57,129-5-124,6 0 14,0 1-1,-13 2 1,-122 17 140,83-11-36,-86 19 207,132-25-315,6-1 11,1 0 0,-14 5-1,-2 3 46,1 1-1,-41 24 0,54-28-59,5-3 5,0 0 1,0 1 0,-6 5-1,-11 12 75,-38 44 0,52-55-83,6-7 3,0 1 0,0-1 0,0 1 0,0-1 0,-2 8 0,-30 63 64,32-70-60,1 0 1,0 0-1,0 1 1,1-1-1,-2 7 1,1 3-2,-3-1-6,3-6 9,0-1-1,1 1 1,-2 8-1,-4 126 99,10-78-94,8 45 2,-9-87 10,19 157 37,-11-106-28,10 36 2,-15-83-24,10 50 0,6 19-16,-10-37-4,19 74-6,-22-100 4,23 89-6,9 40-22,-25-90 20,-3-23 4,2 7 4,10 18 1,-24-70 0,1-1 1,0 1-1,0-1 0,1 1 0,-1-1 1,0 1-1,1-1 0,3 4 1,0 1-1,0-1 1,-4-4-1,1 0 0,-1 0 1,1 0-1,0 0 0,0 0 0,0 0 0,3 2 1,8 4-1,-1 0 0,17 7 0,-19-10-1,1 0 1,-1 0 0,12 9-1,10 6-15,71 42-21,-92-55 37,14 7-80,-15-9 44,11 5 8,29 11 1,-13-12 20,-4-3 6,12 3 2,4 2 0,5 3 2,2 4 3,1 4-2,0 6 2,-1 1-2,-3 1 2,-2 1-2,3-2 2,2-4-4,6-6-1,7-3 0,93 7 3,-131-19 10,120 13 5,-120-14-10,128 20 8,-127-18-8,126 22 10,-127-21 4,113 23 11,-115-24-20,124 26 5,-121-25-10,122 20 12,-124-21 8,112 22 13,-112-21-28,125 26 10,-123-25 10,131 23 11,-132-25-24,118 20 0,-119-20-40,125 13-22,-124-16-50,118 10-27,-121-11 54,-9 0 32,105 1-88,31-17-76,-107 4 176,-26 7-33,120-24-20,-112 21 20,119-29-20,-119 29 20,113-21-42,-117 24-62,144-18-212,-100 17 210,36-1 4,-80 6 98,141 2-9,-132 0 60,52 5 1,17 4 4,32 14 2,-56-8 10,195 49 18,-244-56-28,3 1 4,1-2 0,43 6 0,-14-5-4,134 23-38,-7 12 10,-118-32 31,-18-4 1,-33-4 4,0 0 25,1-1-1,44 1 0,35-5 146,180-24-1,-261 20-162,100-9 191,19 11-161,151 17 0,-253-11-40,-4 2-2,-13-4 15,0 0 0,39-3 0,-33 0-5,144-9 90,6-13-23,-162 20-75,94-24 76,-12 0-17,54-15 96,-40 13-87,-89 23-20,90-19 15,-86 20-46,137-25 11,-131 23-20,45-8 1,11-6-12,52-27-3,-119 39-6,-8 2 3,-1 1 1,0 0 0,0-1 0,-1-1 0,0 0 0,13-12 0,46-53-13,-54 53-16,73-113-6,-72 105 20,52-107-2,-57 108 8,57-102 1,-45 79 3,-2-1 0,25-88 0,-11 28-43,-20 51 31,12-36-2,-23 74-12,12-101-10,-14 98 26,4-37 3,1-16 12,1-8 3,-3-4 2,5-280 42,-11 305-34,0 16-3,-3-11-4,-11-109 3,3 54 1,7 64-4,-3-4 2,0-3-2,-48-224 3,42 229-6,-3-7 0,-3-5 0,-5-2 0,-7-4 0,-2 6 0,-2 2 0,-56-76 0,66 103 0,3 7 0,3 11 2,-36-28-1,39 35 12,-77-36 5,71 39-10,-101-22 8,94 25-8,-153-15 8,144 17-10,-153 6 6,152-1 8,-57 5 9,-131 27 0,-6 39 83,76-17-39,122-44-20,-161 43 31,154-45 16,-179 36 31,176-38-78,-179 26 43,178-28 66,-189 17 39,188-19-188,-182 12 21,183-14 52,-188 10 24,189-10-84,-165 10 14,169-9 2,-161 11 16,162-11-38,-156 11 19,158-11 34,-147 10 19,148-11-70,-147 7 24,148-7 36,-137 4 24,140-5-84,-126 3 16,127-4 4,-137 0 16,135 0-38,-130 0 11,133 0 4,-118-6 15,119 5-30,-126-3 11,125 3 2,-116 2 11,119 1-24,3-1-9,-100 13 12,-60 16 57,104-15-72,12-1-3,11-2-4,-70 16 9,18-7 10,85-16 8,-132 21 20,125-21-2,-114 17 14,117-18-38,-132 13 104,53-6-26,88-10-78,-90-1 11,43-3-9,38 1-1,-31 2-1,-10 3 12,-20 1-26,79-3-7,-168 12 20,2 7 17,106-13-66,-27 4-72,78-7-272,6-1 135,-84 23-960,70-18 723,-24 7-3309,16-4-7201,85-25 8266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2.0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2164 12728,'0'0'156,"0"-1"0,-1 0 1,1 0-1,0 0 0,-1 0 1,1 1-1,0-1 0,-1 0 1,1 0-1,-1 1 0,0-2 0,0 2-64,1-1-1,0 1 0,-1 0 0,1 0 0,0-1 0,-1 1 0,1 0 0,0-1 0,0 1 0,-1 0 0,1-1 0,0 1 0,0-1 0,0 1 0,0 0 0,0-1 0,-1 1 0,1-1 0,0 1 0,0-1 0,0 1 0,0 0 0,0-1 0,0 1 0,0-1 0,0 1 0,0-1 0,1 1 0,-1 0 0,0-1 0,0 1 0,1-1 0,0 0-122,1 1-1,0 0 0,0 0 0,0 0 0,0 0 1,-1 1-1,1-1 0,0 0 0,0 1 0,0 0 1,3 1-1,-4-2 56,100 19-91,2-4 111,-94-13-40,19-1 14,81-8 84,-73 3-92,4-1-5,2 0-4,148-5-58,-125 10-30,-6 0 15,101 7-109,-107-7 162,48 4 7,-37-2-28,-4-1-4,39 0 0,-37 1 4,-45-2 38,21 1-16,118 12 64,-151-13 33,0 1 1,1-1 0,-1 0-1,10-2 1,1 0-18,42-2 66,76-5 428,-80 9-432,74-1 124,-81 2-98,64 4 104,-63-5-218,40 0 12,8-2 156,-88 1-192,119-7 106,-88 6-108,2 0-5,1 0-4,149-15-13,-75 4-38,37-2 26,-100 9 8,105-1-52,-141 6 63,29-3-50,54-8-25,-31 6-220,-7 0 102,67-4-198,-87 5 362,-26 2 69,-1 0 0,0-1 1,18-7-1,-30 9 11,0 0 0,0 0 0,0 0 0,-1 0 0,1 0 1,-1-1-1,1 0 0,-1 1 0,0-1 0,2-3 0,0 1-24,-3 3-15,1 1-1,-1-1 1,0 0-1,0 0 0,0 0 1,1 0-1,-2 0 0,1 0 1,0 0-1,1-4 0,0-2 4,9-31 94,-2-11 13,3-68 0,-8 56-104,-3 6-10,-1 1 2,-1-1-4,-4-48-2,5 84-4,9-152-41,-2 101-6,14-76-209,-18 133 245,7-27-105,28-82-221,-33 108 327,5-26-124,9-113-123,-18 99 250,-7-38 18,6 87 2,-1 1-1,1-1 1,-1 0 0,0 1-1,-2-6 1,-1-2-1,1-1 0,1 6 33,0 0-1,-6-13 0,-5-11 91,-30-50-1,30 61-90,-1 1-1,-1 0 1,-1 1 0,-1 0-1,0 2 1,-1 0 0,-1 1-1,-1 1 1,0 0 0,-29-14-1,32 21 75,-25-8 0,31 12-91,-4 0 78,-74-11 40,54 12-23,-42 1-1,61 2-86,-7 0 143,-99 8 62,96-5-102,-117 10 50,109-11-70,-240 2 103,73-1-32,149-2-133,-1 1 115,-66-6 0,-109-16 61,132 12 21,17 4-30,-136 10 1,91-1 94,-7-6-66,99 0-212,-59 1 2,-140 0 39,6 2 28,202-2-49,-235 18 45,217-16-64,-56-6 0,79 3-26,-5 1 10,-41 5 1,21-1-20,10-3 4,1 3 1,-57 11 0,87-14-3,-1 0-1,1-1 1,0 1-1,0-1 1,-1 0-1,1 1 1,0-1-1,-5-1 1,-3 1 1,-78 0 9,81 0-11,0 0 0,0 0 1,0 0-1,0 1 0,0 0 1,0 1-1,0 0 0,0 0 0,-7 3 1,-2 0 0,13-5-2,0 1-1,0 0 1,0 0-1,1 0 1,-6 2-1,-23 13-10,11-7 3,15-5-3,0-1 0,0 1-1,0 0 1,0 1 0,-8 9 0,-3 3-36,13-15 16,0 1-1,1 0 0,0 0 1,0 0-1,0 1 1,-3 6-1,1-4 20,-2 4-6,1 0 0,-7 17 0,7-15 8,-13 31-40,-22 84 1,25-73 42,1-8 6,-9 56 3,19-82 12,-10 84 25,-7 114 214,19-11-81,2-190-142,0 37-8,0-31 30,33 335 75,-17-227 16,18 46 144,-31-159-276,-3-13-97,1-1-1,-1 1 1,1-1 0,3 8 0,-4-12 65,0 1 0,0-1 1,0 1-1,0-1 1,0 0-1,1 1 0,-1-1 1,0 1-1,0-1 1,1 1-1,-1-1 0,0 0 1,1 1-1,-1-1 1,0 0-1,1 1 0,-1-1 1,0 0-1,1 0 1,-1 1-1,1-1 0,-1 0 1,1 0-1,-1 0 0,1 0 1,0 1-1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1 823 12728,'0'0'7783,"3"-6"-7523,1-2-218,13-19 232,57-102 374,-26 23-232,-10 30-268,-35 69-138,1 0 0,0 0 0,7-10 0,-1 4-3,-1-1-2,-5 7 9,1 0 1,-1 1-1,9-9 1,41-49 51,-44 51-55,2 1 0,-1 1 0,17-12-1,-15 12-6,5-4 6,1 1-1,25-15 1,-30 21-8,34-21 14,-31 20-12,41-20-2,5 3-2,1 5 0,-45 15 0,94-23-6,-59 18 4,16 3 4,21 5 3,17 6-2,79 7 21,-155-6 62,119 25 30,-121-21-56,121 38 24,-121-35-22,111 48 20,-115-47-60,-12-5-10,110 62 56,-6 17 177,-74-45-42,42 53 310,-77-84-492,12 18 59,33 57 256,-34-53-248,-9-11-39,27 45 29,-38-65-101,0 0 1,1-1-1,-1 1 0,0-1 1,1 1-1,-1 0 0,0-1 1,1 1-1,-1-1 0,1 1 1,0-1-1,-1 1 0,1-1 1,-1 1-1,1-1 0,-1 0 1,1 1-1,0-1 1,-1 0-1,1 1 0,0-1 1,0 0-1,-1 0 0,1 0 1,0 0-1,-1 0 0,1 0 1,0 0-1,0 0 0,-1 0 1,1 0-1,0 0 0,-1 0 1,1 0-1,0-1 0,-1 1 1,2-1-1,1-1-259,1 0 0,-1-1 0,0 0-1,-1 1 1,1-1 0,2-4 0,-3 5 85,8-10-872,5-7-10985,-29 36 9508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0:34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69 1264,'-4'65'317,"5"-60"1646,0-6-1288,2-7-139,17-75 5309,-17 72-4950,-1 3 83,0 1 0,1-13 0,4 39 691,41 216 1360,-32-150-2397,6 15 316,-13-63-857,-3-12 262,20 105 115,-21-105-246,29 179 468,-32-197-670,-2-1 0,1 0-1,-1 1 1,0-1 0,0 1 0,-2 11-1,1-12-1,0-3 4,0 0 0,1 0-1,-1-1 1,0 1-1,0 0 1,-1 0 0,1-1-1,0 1 1,-1-1 0,0 1-1,-3 3 1,3-3-7,-1 0-5,1-1 0,0 0-1,-1 0 1,0 0 0,1 0 0,-1 0 0,0 0 0,0-1-1,0 1 1,0-1 0,-6 2 0,4-1 1,-4 1 16,0 0 0,0 0 0,0 0-1,-18 2 1,-5 0 91,-76 11 32,83-13-2,-107 15 53,105-15-106,-107 13 59,110-13 26,11-1-133,-165 28 313,176-30-370,0 1 1,0-1-1,1 1 1,-1-1-1,0 1 1,1 0-1,-1 0 0,1-1 1,-1 1-1,1 0 1,-1 0-1,1 1 1,0-1-1,-1 0 1,1 0-1,0 1 0,0-1 1,0 1-1,0-1 1,0 1-1,0-1 1,1 1-1,-2 2 1,2-4-12,0 1 1,0-1-1,-1 0 1,1 0-1,0 0 1,0 1 0,0-1-1,0 0 1,0 0-1,0 0 1,0 1-1,0-1 1,0 0 0,0 0-1,0 1 1,0-1-1,0 0 1,0 0-1,0 0 1,1 1 0,-1-1-1,0 0 1,0 0-1,0 0 1,0 1-1,0-1 1,0 0 0,0 0-1,1 0 1,-1 1-1,5 5-156,0 0 0,1 0 0,0 0 0,10 8 0,-15-14 140,-1 1 0,1-1 0,-1 1 1,1-1-1,-1 0 0,1 1 0,0-1 0,-1 0 0,1 1 0,-1-1 0,1 0 1,0 0-1,-1 0 0,1 0 0,0 1 0,0-1 0,16 0-229,0 0 0,17-3 0,-13 2-2457,20-1-7467,-96 4 7654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1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54 13448,'-2'-5'664,"0"-1"0,0 1 0,-4-8 0,-5-12 1774,23 32-1405,-7-4-959,-2-1-46,-1-1 0,-1 0 0,1 1 0,0 0 0,0-1 0,0 1 0,1 3 0,51 60 202,-41-46-68,57 114 96,-52-96 42,36 82 0,5 17-188,-34-77 150,98 254 110,-100-254-106,76 190 100,-83-207-138,-7-19-125,44 129 258,-36-89-133,-16-60-149,-4-5 28,-3-3-70,1 0-1,-1 0 1,1-1-1,0 0 0,-6-9 1,5 7-22,5 5-8,-1 1 1,0-1 0,0 0 0,1 0-1,-2-3 1,-54-136 62,47 108-2,-22-148 29,29 146-42,6-124 19,1 133-52,9-28 3,-11 48-24,1 0 0,0 0 0,0 0 0,0 1 0,6-9 1,-6 10-2,1 1 1,1 0-1,-1 1 1,0-1-1,1 1 1,0-1 0,-1 1-1,1 1 1,1-1-1,-1 1 1,0-1-1,1 2 1,5-2 0,-10 2-1,0 1 1,1-1 0,-1 1 0,1 0 0,-1 0-1,1-1 1,-1 1 0,1 0 0,1 1 0,25 2 7,40 11 0,-66-14-7,1 1-1,0 0 1,0 0 0,0 1 0,-1-1 0,4 2 0,121 80 11,-123-80-8,-1-1-1,0 1 1,0-1-1,0 1 1,5 6 0,-8-9-4,51 64 25,-6 8-4,-45-72-21,2 5 21,1 0-1,-1 0 0,4 9 1,-6-14-21,21 68 85,-8-2-64,-13-64-18,0 0 0,1 1-1,-1-1 1,0 1 0,0-1-1,0 0 1,-1 4 0,-1 6 9,-6 22 1,5-24-6,-1-1 1,-7 13 0,10-21 4,0 1 0,0 0 1,0-1-1,0 1 0,0 0 1,-3 2-1,-15 12 42,-36 26 0,38-32-32,-5 0-28,0 0 1,-37 11 0,29-13-540,-61 7 0,91-15 499,0 0 0,0 0-1,-1 0 1,1 0 0,0 0-1,0 0 1,-1 0 0,1 0-1,0 0 1,-1 0 0,1 0-1,0 0 1,0 0-1,-1 0 1,1 0 0,0 0-1,0 0 1,-1 0 0,1 0-1,0 0 1,0 0 0,-1 0-1,1-1 1,0 1 0,0 0-1,0 0 1,-1 0 0,1 0-1,0-1 1,0 1 0,0 0-1,5-8-868,16-10 401,6-4-2418,-6 3-6775,-49 44 7291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111 295 12376,'0'0'1392,"-4"-6"-232,-14-26 72,-31-46 1117,32 52-1963,2-4-90,15 30-289,0 0 0,0 0 0,0 0 0,0 0 0,0 0-1,0 0 1,0-1 0,0 1 0,0 0 0,0 0 0,0 0-1,0 0 1,-1 0 0,1 0 0,0-1 0,0 1 0,0 0-1,0 0 1,0 0 0,0 0 0,0 0 0,-1 0 0,1 0-1,0 0 1,0 0 0,0 0 0,0 0 0,0 0 0,0 0-1,-1 0 1,1 0 0,0 0 0,0 0 0,0 0 0,0 0-1,0 0 1,-1 0 0,1 0 0,0 0 0,0 0 0,0 0-1,0 0 1,0 0 0,-1 0 0,1 0 0,0 0 0,0 0-1,0 0 1,0 0 0,-1 1 8,1-1 0,0 1 0,0-1 0,0 1 0,-1-1 0,1 1-1,0-1 1,0 1 0,0-1 0,0 1 0,0-1 0,0 1 0,0-1 0,0 1 0,0-1 0,0 1 0,0-1 0,0 1-1,0 0 1,3 15 186,0-2-17,6 21 1,18 43 168,13 17 282,-29-73-570,8 20 244,2-2 1,51 74-1,-63-99-195,-6-10-78,0 0 1,0 0 0,1-1 0,-1 1-1,5 3 1,-7-7-27,1 0 1,-1 0-1,0 0 0,0 0 1,0-1-1,1 1 0,-1 0 1,0-1-1,1 1 0,-1-1 1,1 0-1,-1 1 0,0-1 0,1 0 1,-1 0-1,1 0 0,-1 0 1,1 0-1,-1 0 0,1 0 1,-1-1-1,0 1 0,1 0 1,1-2-1,3 0 8,0-1-1,-1 0 1,1 0 0,-1-1 0,0 0-1,0 0 1,0 0 0,-1 0 0,1-1-1,5-8 1,-4 5 1,0-1-1,-1 0 1,0 0-1,0 0 1,3-10 0,-5 4-11,-3-82 5,-3 75-18,-26-98-2,21 96-18,-31-95-6,32 97 6,2 7 14,-1-2 4,1 1 0,-17-31 0,14 35 5,4 10 2,2 4 0,5 9 0,3 6 12,1-2 0,1 1-1,1-1 1,15 20 0,4 1 3,-15-21 31,96 91 25,-98-96-73,-8-7-34,1 0 1,-1 0 0,1 0-1,0 0 1,8 4-1,49 23-276,-48-26-166,3-3 29,0 0 1,0 0 0,1-2 0,25-3-1,-35 2 298,-2 1-137,0 0 0,-1-1 0,9-4 1,-2 0-676,0 0 1,-1-1 0,15-12 0,-8 5-9198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2.7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14880,'6'5'36,"-2"-2"162,-1 1-1,1-1 0,-1 1 1,0 0-1,0 0 1,0 0-1,3 6 0,77 137 3667,-67-116-3489,24 31-1,-27-43-545,33 45-1373,-23-33 149,-23-31 1376,0-1-1,0 1 1,0 0-1,0 0 1,0 0-1,0 0 1,0 0 0,0 0-1,0 0 1,0 0-1,0 0 1,0 0-1,0 0 1,0 0 0,0 0-1,0 0 1,0 0-1,0-1 1,0 1-1,0 0 1,0 0 0,0 0-1,0 0 1,1 0-1,-1 0 1,0 0-1,0 0 1,0 0-1,0 0 1,0 0 0,0 0-1,0 0 1,0 0-1,0 0 1,0 0-1,0 0 1,0 0 0,0 0-1,0 0 1,0 0-1,1 0 1,-1 0-1,0 0 1,0 0-1,0 0 1,0 0 0,0 0-1,0 0 1,0 0-1,0 0 1,0 0-1,0 0 1,0 0 0,0 0-1,0 0 1,0 0-1,0 0 1,0 1-1,0-1 1,1 0-1,-1 0 1,0 0 0,0 0-1,0 0 1,0 0-1,0 0 1,0 0-1,0 0 1,0-6-253,0 1 160,0 2 70,0 0 0,0 1 0,-1-1-1,1 0 1,-1 0 0,0 1 0,-2-6 0,-45-133-2110,4 9-7168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0 466 12280,'0'0'0,"7"24"0,6 14 576,-1-21 0,3-9-576,9-8-1848,9-8 1848,10-16-8,10-10 8,44-24-8208</inkml:trace>
  <inkml:trace contextRef="#ctx0" brushRef="#br0" timeOffset="1">426 1 13000,'47'73'310,"-34"-48"1244,27 61-1,6 17-1009,-25-59 622,92 189 365,-90-187-878,82 166 143,-87-175-736,67 137-76,-49-101-180,-31-65-342,-3-7 398,6 4-112,-7-5 130,1 0-1,-1 0 1,0 0 0,0 0-1,1 0 1,-1 0 0,0-1-1,0 1 1,1 0 0,0-2-1,2 1-290,-1-2 0,1 1-1,-1 0 1,0-1 0,1 1 0,-1-1-1,-1 0 1,4-4 0,6-5-9747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3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12280,'3'62'1561,"-3"-54"-826,0-4-485,0 1 0,0-1 0,0 1 0,1-1-1,0 0 1,0 1 0,2 6 0,22 62 1049,-18-54-644,42 105 191,-34-91-564,36 74 3,9 14-190,-35-69 91,106 225 73,-105-223-86,98 182 55,-103-198-128,-5-8-45,52 95 50,-36-70-66,-31-51-50,-4-7 9,-16-18-40,-40-39-4,45 46 14,-27-21 4,-13-7 22,43 36 9,-1 0-1,0 1 1,0 0-1,-1 0 1,0 2-1,-17-4 1,29 7 4,-1-1 0,1 1 0,0 0 1,0 0-1,-1 0 0,1 0 0,0 0 0,-1 0 1,1 0-1,0 0 0,-3 1 0,-9 3 33,-1 1 0,1 0-1,-24 14 1,36-19-19,0 1 0,0 0 0,0-1 0,0 1 0,0 0 0,0 0 0,0 0 0,0-1 0,1 1 0,-1 0 0,0 0 0,0 2 0,-8 13 105,1 1 0,-12 35 0,19-50-96,1 0 1,-1 0 0,1 0 0,0 0 0,0 0 0,-1 0-1,2 4 1,1 24 139,11 45 0,-12-71-133,0-1 0,0 0 0,0 0 0,1 1 0,1 2 0,72 116 235,-74-121-272,0 0 1,0 1-1,0-1 1,0 0-1,0 1 0,0-1 1,0 0-1,0 0 1,1 0-1,-1 0 1,0 0-1,1 0 1,1 1-1,-3-2 0,7 3 2,0 1-1,0-1 0,1 0 1,7 2-1,-8-4-14,0 0 1,-1-1-1,1 1 1,12-2-1,-16 1-50,0-1-1,0 1 0,0-1 0,6-1 1,117-49-480,-99 38-282,117-54-203,-101 46-1516,43-20-6992,-200 96 7163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3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177 745 11568,'0'0'8033,"-4"0"-7881,-53 3 272,-4 7 452,39-6-483,2-4 423,19 0-771,1-1-1,-1 1 1,1-1 0,-1 1-1,1-1 1,-1 1 0,1-1-1,0 0 1,-1 1 0,1-1-1,-1 0 1,1 1 0,0-1-1,0 0 1,-1 0 0,1 1-1,0-2 1,0 1-13,-2-6 52,1 0-1,-1 0 1,2-1-1,-1 1 1,1 0 0,0 0-1,1 0 1,0-1-1,2-10 1,-3 15-59,1 0-1,0 1 1,-1-1-1,1 0 1,0 1-1,0-1 1,3-3 0,0-4 5,1 0-11,8-19 200,53-81 92,-32 60-166,24-26-5,-42 58-109,2-5 11,1 2-1,24-21 1,30-22 73,-57 52-60,78-41 19,-74 44-52,84-29 16,-82 32 4,92-19 22,-88 21-18,129-18 20,-123 19-18,126-10 18,-128 12-44,-3 0-3,108 1 88,-82 3-27,0 5-62,-42-6-16,13 2 8,-1 2 0,35 13 0,44 18 23,-79-28-20,109 61 9,-106-55 6,109 74 60,-61-38-15,-70-47-40,1 0 1,0-1-1,0 0 0,8 3 1,-1 0-8,-1 1-12,-5-4-10,-1 0-1,0-1 1,9 4-1,17 6 4,3 0-4,-18-6-5,103 32 58,-107-34-65,0 1 1,0 1-1,-1 0 0,17 11 0,-4 1-251,4 4-86,-27-21 298,1 0 1,-1 0 0,1 0 0,-1 0 0,0 0 0,1 0 0,0-1 0,-1 1 0,1-1 0,-1 1 0,1-1 0,0 1 0,-1-1 0,1 0 0,2 0-1,15 3-3784,-1 1-7809,-42-9 8767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04.0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150 1 11296,'0'0'5975,"2"7"-5655,-1 2-268,0-5-2,0 1 0,0-1-1,0 0 1,0 0 0,1 1 0,2 3-1,25 61 335,87 162 303,-82-169-556,11 20 314,-23-47-354,34 56 10,-46-73-28,39 73 38,-45-84-62,-1 0 0,1 0 0,3 11 1,-2-3-20,0-3-20,-1-1 1,0 1-1,0 0 1,-1 1-1,-1-1 1,2 25-1,-4-35-7,0-1-1,-1 1 1,1-1-1,0 1 1,-1-1-1,1 1 1,-1-1-1,0 0 1,1 1-1,-1-1 1,0 0-1,0 1 1,0-1-1,0 0 1,0 0-1,0 0 1,0 0-1,0 0 1,-1 0-1,1 0 1,0 0-1,-1 0 1,1-1 0,-2 2-1,-4 1 17,0-1 0,0 1 0,-13 2 0,-52 7 200,-9 3-68,19 4 14,39-12-47,-23 6-1,34-10-47,1 1 0,-1 0-1,1 0 1,-21 13 0,18-10-68,0 1-47,-45 33-754,36-24-1616,-14 10-7580,87-63 7531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6.9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1 320 13000,'21'9'236,"-20"-9"-163,-1 1 1,1-1 0,-1 0 0,1 0-1,-1 0 1,0 1 0,1-1 0,-1 0-1,1 1 1,-1-1 0,0 0 0,1 1-1,-1-1 1,0 1 0,1-1 0,3 5 185,-1 0 0,0 0 0,0 0 0,1 5 0,11 19 895,24 46-6,-29-58-600,57 78 162,-52-75-470,68 80 115,-68-82-22,65 66 445,-39-45-332,-41-39-437,0 0 0,0 1-1,0-1 1,0 0 0,0 0-1,1 0 1,-1 0 0,0 0-1,0 0 1,0 0-1,0 0 1,0 1 0,0-1-1,0 0 1,0 0 0,0 0-1,0 0 1,1 0 0,-1 0-1,0 0 1,0 0 0,0 0-1,0 0 1,0 0 0,0 0-1,0 0 1,1 0-1,-1 0 1,0 0 0,0 0-1,0 0 1,0 0 0,0 0-1,0 0 1,1 0 0,-1 0-1,0 0 1,0 0 0,0 0-1,0 0 1,0 0 0,0 0-1,0 0 1,0 0 0,1 0-1,-1 0 1,0 0-1,0 0 1,0-1 0,0 1-1,0 0 1,0 0 0,0 0-1,0 0 1,0 0 0,0 0-1,0 0 1,0-1 0,1 1-1,-1 0 1,0 0-1,-1-7 103,1 3-54,-8-16 173,4 13-68,-44-90 264,36 73-220,-54-114 54,50 106-200,-78-156 28,77 153-8,-43-112 20,52 123-78,4 7-11,1 0 0,-1-23 0,6 31 2,0 6-13,0-1 0,0 1-1,0 0 1,1 0 0,-1 0-1,1 1 1,0-1 0,5-3 0,0 3-92,16 1-239,0 2 1,1 1 0,30 5-1,-37-4-2967,18 0-7017,-84-5 7785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7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13624,'0'0'6513,"-5"6"-6248,-17 17-169,22-22-78,-1-1 0,0 1-1,0 0 1,1 0 0,-1-1 0,1 1-1,-1 0 1,1 0 0,-1 0 0,1 0 0,-1 1-1,-17 59 283,17-47-80,10 69 74,-5-64-148,31 76 77,-26-77 12,51 58 91,-47-64-126,8 3-70,26 12-1,-46-27-120,0 1-1,0-1 1,1 1-1,-1-1 1,0 1 0,0-1-1,0 0 1,1 1-1,-1-1 1,1 0 0,15 0 33,-1-1 0,30-4 0,-45 5-38,0 0 0,1-1-1,-1 1 1,0 0-1,1-1 1,-1 1 0,0-1-1,0 0 1,0 1 0,2-2-1,13-11 14,-1 1-1,23-26 1,-27 22-11,14-26 1,-2-12-4,-16 31 3,0-1 0,3-25 0,-8 40 0,2-16 91,2-27 0,-4 53-37,40 43 20,17 19-73,-36-41-21,34 28-1,-42-39-27,2 1-236,73 33-154,-89-44 395,0-1 0,0 1 1,0-1-1,0 1 1,0-1-1,0 0 1,1 1-1,-1-1 0,0 0 1,0 0-1,0 0 1,0 0-1,3 0 1,13-2-159,-1-1 0,1-1 1,16-5-1,-32 8 101,1 1 0,-1-1 0,1 0 0,-1 1 0,1-1 0,-1 0 1,0 0-1,2-1 0,-3 2 92,9-7-181,-1 0-1,0-1 0,0 0 0,0 0 0,-1 0 1,11-19-1,25-53-1967,-41 76 1728,39-73-11076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28.0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13360,'24'65'1313,"11"8"163,15 32 360,-37-76-1350,31 84 157,-19-44-136,-19-48-475,6 18 332,5 16 41,-16-70 243,-3-69-115,3 65-473,13-90 39,-9 85 34,31-97 57,-35 118-161,0-1 1,0 1-1,1-1 1,2-4 0,56-82 182,-60 89-205,1 1 1,-1-1 0,1 0 0,-1 0 0,1 1-1,0-1 1,-1 0 0,1 1 0,0-1 0,0 0-1,-1 1 1,1-1 0,0 1 0,0 0-1,0-1 1,0 1 0,0 0 0,1-1 0,6-2 30,1 1 0,0-1 0,9 0 0,-7 3-21,0-1-1,16 3 1,-27-2-17,2 0 10,0 0 1,0 1-1,0-1 0,0 0 0,0 1 0,0 0 0,0-1 0,0 1 0,2 1 1,61 31 94,5 14-77,-70-47-28,27 22 33,99 98-75,-103-97-372,73 77-206,-67-70-2416,29 29-7247,-136-138 7743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7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2837 223 13360,'-22'-2'156,"5"1"671,-21-5-1,-50-12 1192,68 13-996,-85-26 339,81 25-706,-109-24 151,102 23-724,-152-32 47,145 31 4,-135-22 47,139 25-80,-126-16 54,130 18 14,-115-6 54,120 8-140,9 1-25,0 0 25,-1 0-1,1 1 1,-26 5 0,-119 32 724,109-23-715,31-8 124,-83 31 66,62-22-123,-51 24 65,-57 39 289,93-47-374,-36 22 10,89-52-114,-117 71 390,-9 24-229,96-66-162,21-18 69,-51 64 43,8 5 73,35-49-101,-56 106 251,70-124-350,3-6 24,1 0 0,-6 18 0,-31 139 150,30-106-176,5-34 32,-24 121 18,23-120-46,-24 143 34,26-152-53,-4 29 9,-6 57 6,12-83-9,3 153-22,4-124 6,-2-30-31,31 135-353,-18-92 340,17 100 27,-21-101 4,10 25 2,-20-79 15,0 1 0,0-1 1,5 9-1,0-2 4,-2 0-1,-1-4-14,9 18 0,55 101-112,-61-115 122,16 25-20,72 111-98,-93-148 119,0 0 0,0 1 0,0-1 0,1 0 0,-1 0 0,5 3 0,0 1 0,18 13 1,5-3 4,6-1 0,0-3 0,3-2 0,94 15 15,-86-16-14,-3-2-1,-5 0 0,-9-3 26,58 3-1,-46-10-18,5-2-2,4-4-2,3 1 2,3 2-2,1 3 2,3 1-4,-33 1 0,78 2 14,-52 0-1,11-2-12,2 0-2,1 0 0,61-6-6,-111 5 4,92-8-7,-85 7 2,49-4 1,19-2 4,-6 2 2,-6 2 0,-13 1 0,-9 5 0,65 6-6,49 3-4,-99-6 4,-22-4 4,8-1 2,-1-2 0,-3 0 0,2-2 0,-1-2 2,3-1 3,3 1-2,-14 3 1,38-4-8,77-11-35,-143 14 37,24-2-15,54-4-13,-45 4-103,39-3 96,17 3 25,-89 6-8,84 2-12,-82 0-8,113 12-26,-107-11-26,111 10-26,-113-11 60,110 14-29,-113-12-18,145 27-362,-118-21 432,-27-5 15,129 17-14,-122-18-18,135 18-36,0 0-19,-114-15 91,-28-4-31,114 12-13,-112-11 40,154 14-92,-128-16 100,-28-2-8,120 4-10,-114-4-4,111-1-15,-116 0 2,142-14-17,-112 6 64,5 1 0,6 0 2,15-3 3,7 1-4,58-5-17,19-7-81,-112 14 89,-30 4 1,121-31-2,-110 24 11,0-2 1,-1-1-1,0-1 1,59-40-1,-25 4 20,-47 35-9,0 0-1,36-19 1,-41 27 14,-2 0 0,21-16-1,-19 13-15,0 0 25,0-1 0,24-24 0,-26 24-30,0-2 14,13-19-8,-1-2-1,-1-1 1,-2-1-1,-2-1 1,19-49 0,-30 62 64,0-1 1,9-49 0,-17 67-47,17-104 99,-15 89-74,21-348 178,-26 267-115,-1 68-93,-1-20 10,-17-71 0,12 83-24,0 2 24,-19-55-1,-7-3 14,27 79 72,-41-78 34,37 82-106,-51-62 26,46 61-12,-238-205 92,198 178-83,44 38-18,-101-47 15,84 42-46,-151-62 16,142 59 2,-164-52 18,161 56-12,-172-40 20,170 43-18,-176-23 25,175 26-20,-181-16 22,181 18-22,-176-13 22,178 14-22,-176-5 15,177 6-46,-166-3 16,167 3 2,-167 4 18,168-2-12,-148 9 19,151-8-17,-142 12 26,144-12-21,-140 8 15,141-8-47,-123 0 13,125-2-21,-127-2 10,127 1 10,-125-4 10,127 3-30,-190-1 24,145 3-33,45-1 4,-129-4 8,126 3-9,-123-14 5,124 12 8,-139-21 5,137 19-17,-139-27 8,138 25-8,-143-30 8,142 31-9,-55-11 0,-22 1-6,-96 14-8,171 6-26,-153 24-67,155-21-200,-128 30-206,115-25-3250,-49 10-9068,229-49 9655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9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11480,'0'0'1160,"2"4"-194,-2-3-968,4 7 383,-1 1-1,1-1 1,1 0-1,0 0 1,8 12 0,0-7-81,3 4-240,-7-9-71,0-1 1,0-1-1,1 1 1,11 4 0,4 0-386,67 38-2436,-78-41 1216,14 6-4248,-65-33 4408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0.7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1085 30 13808,'-33'11'286,"32"-10"-217,1-1 0,0 0 1,0 0-1,-1 0 0,1 0 0,0 0 0,-1 0 0,1 0 0,0 0 0,0 0 0,-1 0 0,1 0 1,0 0-1,-1 0 0,1 0 0,0 0 0,0 0 0,-1 0 0,1 0 0,0 0 0,-1 0 1,1 0-1,0-1 0,0 1 0,-1 0 0,1 0 0,0 0 0,0 0 0,0-1 0,-1 1 0,1 0 1,0 0-1,0-1 0,0 1 0,-1 0 0,1 0 0,0-1 0,0 1 0,0 0 0,0 0 0,0-1 1,0 1-1,0-1 0,-1-6 257,1-10 2048,-3 15-1794,-5-1-337,0 1-1,-15-2 0,11 4-87,-66 14 89,58-7 22,-44 21-75,1 4-1,2 2 1,1 2-1,-63 52 0,103-71-28,-117 101 91,109-92 20,-121 144 126,115-127-308,3 2 0,-40 73 0,49-72-23,16-28 112,-13 70 55,18-70-140,17 76 37,-15-91-121,-1 0 0,1 0 1,1 0-1,-1 0 0,3 4 1,76 128 80,-76-130-85,-1 0 0,1 0 0,6 6 0,112 107 49,-119-115-46,0-1 1,0 1 0,0-1 0,0 0 0,0 0 0,1 0-1,3 1 1,70 31 76,6-9-59,-50-19 25,138 7 31,-139-14 16,135-23 206,-160 23-260,9-2 17,-1-1-1,1 0 0,21-9 1,64-37-71,-100 50-31,0-1 0,0 1 0,0 0 0,0-1 0,0 1 0,0 0 0,0 0 0,0-1 0,0 1 0,0 0 0,0 0 0,0 0 0,0 0 0,0 1 0,0-1 0,0 0 0,0 0 0,0 1 0,0-1 0,1 1 0,-1 0-33,0-1 26,-1 0 0,0 1-1,1-1 1,-1 1 0,0-1 0,0 1 0,1-1-1,-1 0 1,0 1 0,0-1 0,0 1 0,0-1-1,0 1 1,0-1 0,0 1 0,0-1 0,0 1-1,0-1 1,0 1 0,0-1 0,0 2 0,0-1-71,-1 7-272,-1-1 0,1 1 1,-2-1-1,1 0 1,-1 0-1,-4 9 1,-6 10-7894,11-19 3757,15-36 2139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421 282 13360,'0'0'1361,"0"-7"-222,0 0-963,-3-22 827,-7-14-106,-17-46 0,25 83-894,0 1 0,0-1-1,-5-8 1,2 4-1,-6-16 30,6 18 123,-2 2-95,0 0 0,0 0 0,-11-5 0,18 10-50,0 1 0,-1 0 1,1 0-1,-1 0 0,1-1 0,0 1 1,-1 0-1,1 0 0,-1 0 1,1 0-1,-1 0 0,1 0 0,0 0 1,-1 0-1,1 0 0,-1 0 0,1 0 1,-1 0-1,1 0 0,-1 0 1,1 0-1,0 1 0,-1-1 0,-17 6 108,0 0 0,-18 11 0,20-7 168,-64 54 105,65-48-156,-52 78 97,57-73-106,-25 86 65,34-104-277,1 0-1,-1-1 1,1 1-1,0-1 1,0 1-1,0 4 1,17 116 131,-16-120-123,-1 1 0,1 0 1,1-1-1,-1 1 0,3 4 0,69 124 142,-72-130-161,0 1-1,1-1 0,-1 0 1,1 0-1,-1 0 1,1 0-1,0 0 0,4 3 1,9 7 9,23 14 1,-21-17-2,25 10 1,-42-19-12,3 1 12,-1 0 1,1 0-1,-1 0 1,1 0 0,0-1-1,3 1 1,-6-1-13,14 2 46,21 0 0,-22-3-27,22-4 0,-34 5-10,1 0-1,-1-1 0,1 1 1,0-1-1,-1 1 0,1-1 1,-1 0-1,0 1 0,1-1 1,-1 0-1,3-2 0,50-37 92,1-14-69,-50 50-17,-1-1-1,-1 1 1,5-7 0,-8 11-14,41-63 58,-28 41-52,14-39 0,-20 44-4,-2-1 0,7-27 0,-2-48-80,-11-6-368,-4 65-50,4 30 374,0 0-1,0 1 0,0-1 1,-1 0-1,1 1 1,-1-1-1,0 1 1,-2-4-1,4 7 102,-1 0 0,1 0-1,0 0 1,0 0 0,0 0 0,0 0 0,0 0-1,0 0 1,0 0 0,0-1 0,0 1 0,0 0-1,0 0 1,-1 0 0,1 0 0,0 0 0,0 0-1,0 0 1,0 0 0,0 0 0,0 0 0,0 0 0,0 0-1,-1 0 1,1 0 0,0 0 0,0 0 0,0 0-1,0 0 1,0 0 0,0 0 0,0 0 0,0 0-1,-1 0 1,1 0 0,0 0 0,0 0 0,0 1-1,-5 1-249,1 0-1,0 0 1,-1 1-1,1 0 0,0 0 1,0 0-1,0 1 1,1-1-1,-4 5 0,-3 4 67,10-12 180,0 1 0,0-1 0,-1 0 0,1 1 0,0-1 0,0 0 0,0 1 0,0-1 0,-1 1 0,1-1 0,0 0 0,0 1 0,0-1 0,0 1 0,0-1 0,0 0 0,0 1 0,0-1 0,0 1-1,0-1 1,0 1 0,0-1 0,1 0 0,-1 1 0,0-1 0,0 0 0,0 1 0,0-1 0,1 1 0,-1-1 0,0 0 0,0 1 0,1-1 0,-1 0 0,0 0 0,1 1 0,-1-1 0,0 0 0,1 0 0,-1 1 0,1-1 0,2 2-1425,6 10-8343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1.8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5 14968,'-7'40'881,"2"-19"606,-1 42 0,0 59 456,5-81-1854,1-27-88,0 4 32,0-1-1,5 31 1,-5-47-21,0-1 1,0 0-1,0 0 1,1 1-1,-1-1 0,0 0 1,0 0-1,0 1 0,0-1 1,0 0-1,0 0 0,1 1 1,-1-1-1,0 0 1,0 0-1,0 0 0,0 1 1,1-1-1,-1 0 0,0 0 1,0 0-1,1 0 1,-1 0-1,0 1 0,0-1 1,1 0-1,-1 0 0,0 0 1,0 0-1,1 0 1,-1 0-1,0 0 0,0 0 1,1 0-1,-1 0 0,1 0 1,-1 0-5,1 0 0,-1-1 0,1 1 1,0 0-1,-1 0 0,1-1 0,-1 1 0,1 0 0,-1-1 1,1 1-1,-1-1 0,0 1 0,1 0 0,-1-1 1,1 1-1,-1-1 0,0 1 0,1-2 0,59-145 588,-57 138-605,3-8 19,9-23 129,22-42 41,-28 68 40,41-48 67,-50 61-279,1 1-1,-1-1 1,1 0-1,0 1 1,-1-1-1,1 1 1,-1-1-1,1 1 1,0-1 0,0 1-1,-1-1 1,1 1-1,0 0 1,1-1-1,7-1 26,0 0-1,0 0 0,1 1 0,15 0 1,-13 4 95,5 5-38,27 19 1,-32-17 22,11 19-15,40 63-1,-38-45-92,-16-30-78,-2 1-1,0 1 0,5 19 1,-9-26 90,24 68-1888,-27-80 1846,0 0-1,0 0 1,0 0-1,0 0 1,0 0-1,0 1 1,0-1-1,0 0 1,0 0-1,0 0 0,0 0 1,0 0-1,0 0 1,0 0-1,0 0 1,1 0-1,-1 0 1,0 0-1,0 0 1,0 0-1,0 0 1,0 0-1,0 0 1,0 0-1,0 0 0,0 0 1,0 0-1,0 0 1,1 0-1,-1 0 1,0 0-1,0 0 1,0 0-1,0 0 1,0 0-1,0 0 1,0 0-1,0 0 1,0 0-1,0 0 1,0 0-1,0 0 0,1 0 1,-1 0-1,0 0 1,0 0-1,0 0 1,0 0-1,0-1 1,0 1-1,0 0 1,0 0-1,0 0 1,0 0-1,0 0 1,3-4-266,-1-2 175,0 0 0,0 0-1,-1-1 1,0 1-1,0 0 1,0-11 0,2-12-2142,5-31-9321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13 14880,'0'-1'213,"0"0"1,-1 0 0,1 0 0,0 0 0,0 0 0,0 0-1,-1 1 1,1-1 0,-1 0 0,1 0 0,-1-1-1,1 2-186,0 0-1,0 0 1,-1 0 318,1 0-319,0 0 1,0 0-1,0 0 1,0-1-1,0 1 1,0 0-1,0 0 1,0 0-1,0 0 1,0 0-1,0 0 1,0 0-1,0 0 1,0 0-1,0 0 1,0 0-1,0 0 1,0 0-1,0 0 1,0 0-1,0 0 1,0 0-1,-1 1 319,1-1-319,0 0 1,0 0-1,0 0 1,0 0-1,0 0 1,0 0-1,0 0 1,0 0-1,0 0 1,0 0-1,0 0 1,0 0-1,0 0 1,0 0-1,0 0 1,0 0-1,0 1 1,1 7 1007,9 41 744,12 41-1066,-17-66-664,22 121 37,-20-107 28,40 202 34,-37-189-94,36 206 10,-38-210-70,-1-6-14,31 141-286,-8-87-138,-30-94 388,0 0 0,0-1 1,1 1-1,-1-1 0,0 1 0,0-1 1,1 1-1,-1 0 0,0-1 0,1 1 0,-1-1 1,0 0-1,1 1 0,-1-1 0,1 1 1,-1-1-1,2 1 0,-1-4-104,0 3 97,-1-7-21,0 4-50,0 0-1,0-1 0,0 1 1,0 0-1,0 0 0,2-7 1,20-127-816,-16 106 726,42-138-2305,-4 14-8789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5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798 1 14792,'-15'45'372,"15"-44"-322,0-1 0,0 0 0,0 0 1,0 1-1,0-1 0,0 0 0,-1 0 1,1 1-1,0-1 0,0 0 0,0 0 1,0 1-1,0-1 0,0 0 1,0 0-1,-1 0 0,1 1 0,0-1 1,0 0-1,0 0 0,0 0 0,-1 0 1,1 0-1,0 1 0,0-1 1,0 0-1,-1 0 0,1 0 0,0 0 1,0 0-1,-1 0 0,1 0 0,0 0 1,0 0-1,-1 0 0,1 0 0,-8 1 449,1-1 0,0 0-1,-1-1 1,-13-2 0,8 2 807,-77 1 408,68 2-986,-100 19 197,96-16-692,-41 10 1,-16 4-188,-66 15-228,132-29 271,-108 24-1996,125-29 1818,-1 0-1,1 0 0,-1 0 1,1 0-1,-1 0 0,1 0 1,-1 0-1,1 0 0,-1 0 1,1 0-1,-1 0 0,1 0 1,0 0-1,-1 0 0,1 0 1,-1 0-1,1 0 0,-1-1 1,1 1-1,-1 0 0,1 0 1,-1-1-1,1 1 74,0-1 1,0 1-1,0 0 1,0-1-1,0 1 0,0 0 1,0 0-1,0-1 1,0 1-1,1 0 0,-1 0 1,0-1-1,0 1 1,0 0-1,0 0 0,0-1 1,1 1-1,-1 0 1,0 0-1,0 0 0,0 0 1,1-1-1,-1 1 1,0 0-1,0 0 0,1 0 1,-1 0-1,0 0 1,0 0-1,1-1 0,-1 1 1,0 0-1,0 0 1,1 0-1,-1 0 0,51-15-2694,-3 0-9163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2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481 81 15600,'-71'-59'2183,"68"57"-1855,0-1 0,-1 1 0,1 0 0,0 1 0,-1-1 0,0 1 0,1-1-1,-1 1 1,-4-1 0,0 1 298,-1 0 0,-16-1 1,19 3-609,-1-1 1,1 1-1,-1 0 0,1 0 1,0 1-1,-10 4 1,-32 17-27,44-21 15,-24 15 12,1 1-1,-33 30 1,46-37-9,4-1 32,-37 53 42,40-49 64,-17 62 62,22-67-166,1 0 0,0 0-1,0 1 1,1-1 0,0 0-1,2 15 1,-1-15-22,-1-7-12,0-1 1,0 0-1,0 0 0,0 1 0,1-1 0,-1 0 0,1 0 0,-1 0 0,1 2 1,32 54 129,-33-56-134,1 0 1,-1 0 0,1-1 0,0 1 0,0 0-1,-1 0 1,1-1 0,0 1 0,2 1 0,7 4 15,1 0 0,0-1 0,13 5 0,-12-8-14,5-4 0,32-5 0,-48 6-8,0 1 1,1 0-1,-1-1 1,0 1 0,0 0-1,0-1 1,0 0-1,0 1 1,0-1 0,1 0-1,28-23 7,-23 17-7,0 0 1,-1-1-1,7-9 0,-7 9 0,-2-1 0,1 0 0,5-13 0,-5 7 0,5-27 0,1-83 3,-10 74 20,-2 36-19,1-1 2,0 10 24,0 0 0,0 0 0,-1 0 0,-2-10 0,2 14 4,-6-26 63,7 27-90,0 0 0,-1 0 0,1 0 0,0 0 0,-1 0 0,1 0 0,-1 0 0,0 0 0,1 0 0,-1 0-1,0 0 1,1 0 0,-1 0 0,0 1 0,0-1 0,0 0 0,0 0 0,0 1 0,0-1 0,0 1 0,0-1 0,0 1 0,0-1 0,-1 1 0,1 0-1,0 0-1,0 0 1,0 1-1,0-1 1,0 1-1,1-1 1,-1 1 0,0-1-1,0 1 1,1-1-1,-1 1 1,0-1 0,1 1-1,-1 0 1,0 0-1,1-1 1,-1 1 0,1 0-1,0 0 1,-1 0-1,1-1 1,-1 1 0,1 0-1,0 0 1,0 0-1,-1 1 1,-3 24 78,4-24-86,-2 12 56,1 0-1,1 0 0,1 15 1,0-22-46,1 7 0,21 65 5,-16-64-18,34 58-63,-30-60-266,55 41-179,-50-45-52,70 25-251,-60-25-2404,26 12-7520,-121-48 8091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69 627 17839,'-1'20'197,"1"-7"601,2 20 1,4 60 1150,-3-72-1194,5 31 3,3 12-606,18 46-321,-23-93-676,4 4 227,15 22 0,-13-24-2594,9 19-6236,-50-89 7143</inkml:trace>
  <inkml:trace contextRef="#ctx0" brushRef="#br0" timeOffset="1">0 0 8248,'0'0'0,"39"4"-2760,-1 0-968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16408,'7'19'1431,"7"25"0,-8-24-356,-4-14-727,0 1 0,0-1 0,0 1 0,0 7 1,1 4-77,8 30 36,-7-27 227,15 105 121,-15-99-610,13 104 42,-15-107 74,-1-11-100,3 95 130,-4-94-160,1-1 21,-1 0 1,-2 15-1,2-28-48,-1 6 88,-1-6-59,-1-7-4,-1-17-5,1-17-20,2-71-14,3 89-36,21-96-18,-16 96-2,11-30 3,8-3 50,-22 48 12,1 1 0,0-1 0,9-10 0,-10 15 0,-1-1 0,1 0 0,0 1 0,1 0 0,6-5 0,-7 7 1,-1 0-1,0-1 1,1 1-1,-1 1 0,0-1 1,1 0-1,-1 1 1,1 0-1,-1 0 1,1 0-1,-1 0 1,1 0-1,-1 1 0,7 1 1,-9-2 0,-1 0 1,1 0-1,-1 0 1,1 1-1,-1-1 1,1 0 0,-1 0-1,1 0 1,-1 1-1,1-1 1,-1 0-1,1 1 1,-1-1-1,0 0 1,1 1-1,-1-1 1,1 1-1,-1-1 1,0 0-1,0 1 1,1 0-1,9 14 14,-1 1 0,11 28-1,28 102 80,-46-141-86,13 51 37,1 10-36,6 31-73,-22-94-5,1 0 0,0 0 0,-1 0 0,1 0 0,1 0 0,-1 0-1,3 6 1,1-2-11,4 10-132,-9-16 172,1-1 0,-1 0 0,0 1 0,1-1-1,-1 0 1,0 1 0,1-1 0,-1 0 0,1 0 0,-1 0 0,0 1 0,1-1 0,-1 0 0,1 0-1,-1 0 1,1 0 0,-1 0 0,1 0 0,-1 0 0,0 0 0,1 0 0,-1 0 0,1 0 0,-1 0 0,1 0-1,-1 0 1,1 0 0,-1 0 0,1 0 0,-1-1 0,0 1 0,1 0 0,-1 0 0,1-1 0,-1 1-44,2-1 16,-1 1 29,0-1 1,0 0-1,0 1 0,0-1 1,0 0-1,0 0 0,0 0 1,0 1-1,0-1 0,1-2 1,2-1-385,15-21-71,1-4-2426,-2 4-6856,-42 58 7343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1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0 349 16495,'0'0'1608,"5"5"-268,14 17-901,-18-21-315,0 1 1,1 0-1,-1-1 0,1 1 0,-1-1 1,1 0-1,0 1 0,-1-1 0,1 0 1,0 0-1,2 1 0,4 2 92,0 1-92,-6-4-75,1 1 1,-1-1-1,1 1 1,-1-1-1,1 0 1,0 0-1,0 0 0,-1-1 1,4 1-1,65 11 394,-55-12-468,70-15-33,-69 10-100,71-32-45,-86 36 189,0 0-1,0-1 1,1 1-1,-1 0 1,3-4-1,66-62-113,-70 65 111,1 1 0,-1-1 0,1 0 0,-1 0 0,0 0-1,2-3 1,17-37-103,-15 28 108,7-26 0,-10 30 28,0-1-1,-1 0 0,0 1 0,-1-1 0,0 0 0,-1 0 1,-2-15-1,1 14 45,-1-1 0,-4-13 0,7 25-45,-1 1 1,1-1 0,0 1 0,0-1-1,0 1 1,-1 0 0,1-1 0,0 1 0,0-1-1,-1 1 1,1 0 0,0-1 0,-1 1-1,1 0 1,0-1 0,-2 1 0,-3-3 38,0 0-1,0 0 1,0 1 0,0 0 0,-1 0 0,-7-1 0,12 2-36,0 1 0,0 0 0,0 0 0,0 0 0,0 0 1,1 0-1,-1 0 0,0 0 0,0 0 0,0 1 0,0-1 0,1 0 0,-2 1 0,-18 6 160,-38 20 0,41-15 84,-59 63 91,74-73-324,0 1 0,0-1 0,0 1-1,1-1 1,-3 4 0,-40 91 226,43-95-222,0 0 1,0 1-1,0-1 0,1 1 1,-1-1-1,1 3 0,-2 25 109,3 35-1,2-48-126,4-1-10,1-1 1,17 28 0,-14-31-31,57 35-98,-53-40-362,25 5-952,48 9 0,-75-17 1288,-9-3 94,0 0 0,0-1 0,0 1 0,1-1 0,-1 0 0,4 0 0,57-6-2737,-6 0-9561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34.4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89 477 14432,'4'19'235,"3"18"1322,3 64 2332,-12-49-2431,1-39-1294,0-13-155,1 0 0,0 0-1,0 0 1,0 0 0,0 0-1,0 1 1,0-1 0,0 0-1,0 0 1,0 0 0,0 0-1,0 0 1,-1 0 0,1 0-1,0 0 1,0 0 0,0 0-1,0 0 1,0 0 0,0 1-1,0-1 1,-1 0 0,1 0 0,0 0-1,0 0 1,0 0 0,0 0-1,0 0 1,0 0 0,-1 0-1,1 0 1,0 0 0,0-1-1,0 1 1,0 0 0,0 0-1,0 0 1,0 0 0,-1 0-1,1 0 1,0 0 0,0 0-1,0 0 1,0 0 0,0 0-1,-6-4 73,3 1-35,1 2-18,1 0 1,0 0-1,-1 0 0,1 0 1,0-1-1,0 1 0,0 0 0,0-1 1,0 1-1,1-1 0,-2-1 1,-28-65 367,24 50-128,-21-94 120,23 87-80,-7-98 114,11 120-382,0 0 0,-1 0 0,1 0 0,1 0 0,0-6 0,25-100 254,-26 107-292,1 1 0,-1-1 1,1 0-1,0 1 1,-1-1-1,1 0 1,0 1-1,0-1 0,0 1 1,2-2-1,31-38 25,-23 31-25,0 0-1,20-13 1,-10 10-22,1 2 0,0 1-1,35-12 1,-29 15-385,140-21-283,-163 27 481,0 1 1,0-1-1,0 1 1,10 1 0,154 20-1164,-118-14-1599,50 6-6868,-236-30 7412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0 14520,'31'33'270,"-31"-33"-94,1 1 0,0-1 0,-1 1 0,0-1 0,1 1 0,-1 0-1,1-1 1,-1 1 0,0-1 0,1 1 0,-1 0 0,0-1 0,1 2 0,-5 1 214,-3 2 798,-10 23-6,16-27-1140,1-1 0,-1 1-1,1 0 1,0-1 0,-1 1 0,1 0 0,0-1 0,0 1 0,0 0 0,-1-1 0,1 1 0,0 0-1,0 0 1,-10 87 669,9-64-678,5 130 21,-2-113 12,5 82 1,7 42-54,15 103-74,-25-228-244,20 98-243,-19-121-384,-4-16 829,9 15-599,-10-16 688,0 1 0,1-1 0,-1 1 0,1-1 1,0 1-1,-1-1 0,1 1 0,-1-1 0,1 0 0,0 1 0,-1-1 0,1 0 0,0 0 0,-1 0 0,1 1 0,0-1 0,-1 0 0,1 0 0,0 0 0,-1 0 0,1 0 0,0 0 0,0 0 0,-1-1 0,2 1 0,-2 0-65,1 0 0,-1 0 1,0 0-1,0 0 0,1 0 1,-1 0-1,0 0 0,1 0 0,-1 0 1,0 0-1,1 0 0,-1 0 1,0 0-1,1 0 0,-1 0 0,0 1 1,1-1-1,-1 0 0,0 0 1,0 0-1,1 0 0,-1 1 0,0-1 1,0 0-1,1 0 0,-1 1 1,0-1-1,0 0 0,1 1 1,16 13-8548,-40-33 6484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157 105 14968,'-16'26'293,"14"-23"7,0 0 1,0-1-1,0 1 0,0-1 1,-1 1-1,1-1 0,-1 0 0,0 0 1,0 0-1,0 0 0,0-1 1,0 1-1,0-1 0,0 0 1,0 1-1,0-1 0,-7 0 1,-10 6 219,14-5-409,1 0-1,0 1 1,-1-1-1,-8 8 0,1 3-16,10-7-93,0 0-1,1 0 1,-1 0 0,1 0 0,-1 8 0,2-4-6,8 45 2,-4-44-2,27 36-6,-22-40-36,48 21-14,-43-25 36,-8-2 18,4 0 2,1-1 0,-1 1 0,0-2-1,0 1 1,1-1 0,-1 0 0,11-4 0,13-5-10,4-7 14,-27 11 4,-1 0 0,0 0 0,10-10 0,-14 9 23,3-12 1,-8 16-26,0 0-1,1 0 1,-1 1 0,0-1-1,0 0 1,0 0 0,-1-3-1,-2-3-71,0 0-1,0 0 0,0 0 0,-1 1 0,-10-16 0,-25-32-683,33 49 764,-2-4-651,-47-57-745,14 25-1058,4 4-8495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2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398 80 11928,'-20'-4'290,"20"4"-172,-1 0 0,1-1 0,-1 1 0,1 0 1,-1 0-1,0-1 0,1 1 0,0-1 0,-1 1 0,1 0 0,-1-1 0,1 1 0,-1-1 0,1 1 0,0-1 0,-1 1 0,1-1 0,0 1 0,0-1 0,-1 1 0,1-2 0,-1 0 192,-25-38 2887,25 40-3152,1 0 1,0-1-1,0 1 0,-1 0 0,1-1 1,0 1-1,-1 0 0,1 0 0,0-1 1,-1 1-1,1 0 0,0 0 0,-1 0 1,1 0-1,-1-1 0,1 1 1,-1 0-1,-56-18 1005,56 18-1015,0-1-1,-1 1 0,1 0 0,0 0 0,0 0 0,-1 0 0,1-1 0,0 2 1,-2-1-1,-20 3 196,-24 6 0,33-3-4,-54 41 78,55-35-142,-41 61 82,45-56-18,-21 72 94,27-72-80,1 64 107,2-80-314,0 1-1,0-1 1,0 1-1,0-1 1,0 0 0,1 1-1,-1-1 1,1 2-1,7 16 168,11 21-1,-10-31 36,-4-4-156,0-1-52,1 1-1,0-1 1,-1 0 0,1 0-1,1-1 1,-1 0-1,1 0 1,9 3-1,13 1-18,1-2 0,36 2 0,-18-7-366,30-6-1122,-74 6 1025,0 1 0,0 0 0,0 0 0,0 0 0,-1 0 0,8 4 0,-2-1 290,-3-2-2251,6 3-6587,-28-11 6763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3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58 12824,'0'0'6209,"-4"0"-5591,-12 1-448,16-1-158,-1 0 1,1 0 0,-1 0-1,1 0 1,-1 0 0,1 0-1,0 0 1,-1 1 0,1-1-1,-1 0 1,1 0 0,-1 0-1,1 1 1,0-1 0,-1 0-1,1 0 1,-1 1 0,-40 29 295,32-22-160,-2 8-35,1-1 0,0 1 1,-14 34-1,14-20-52,9-28-32,0 0-1,1 0 1,-1 0-1,1 0 1,-1 0-1,1 0 1,0 0 0,0 0-1,0 0 1,0 4-1,1 1 18,0 12 6,1-13 30,-1-5-72,1 0 1,-1 0 0,1 0 0,0 0 0,0 0-1,-1 0 1,1-1 0,0 1 0,0 0-1,0-1 1,-1 0 0,5 1 0,0-3 175,0-1-154,0 0 0,-1-1 0,0 0 0,0 0 0,0 0 0,0-1 0,7-9 0,0-3-20,17-29 0,-21 31-15,-1 1 0,-1-1 0,0-1 0,5-22-1,-11 36-41,1 1 0,-1 0 0,0 0 0,0 0 0,0 0 0,0-1 0,0 1 0,0 0 0,0 0 0,-1 0-1,1 0 1,0 0 0,-1 0 0,1-1 0,-1 1 0,1 0 0,-1 0 0,1 0 0,-1 0 0,0 0 0,1 1 0,-1-1 0,-2-2-1,1 2-45,0 0 0,0 0 0,0 0 0,0 0 0,0 0 0,0 0 0,-5 0 0,2-2-563,-31-33-2514,20 20-5709,38 38 6667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3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14616,'2'13'1169,"-2"0"1,0 25 0,-1-33-943,1 0 0,0 0 0,0 0 0,0 0 0,1 5 0,1 8-9,-1 32 24,1-29 178,16 97 39,-13-93-684,26 102-134,-24-102-106,32 101-225,-30-102 10,42 81-182,-36-74-1363,15 33-5977,-70-149 6164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4.9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13448,'1'155'5259,"3"-50"-4272,-3-76-951,1-2 17,10 127 34,-8-116 26,20 205 67,-18-197 42,24 171 130,-14-109 24,-14-99-227,0-6-59,-1-6 119,2-53-44,-3 24-129,7-35-1,-5 47-31,2-2 4,7-27 4,6-7-10,-11 43-4,0-1 0,1 1 0,15-20 0,-22 32-1,0 0 1,1 1-1,-1-1 0,1 0 0,-1 1 0,1-1 0,0 1 0,-1-1 1,1 1-1,0-1 0,-1 1 0,1-1 0,1 0 0,7-3-9,-1 1 0,1 0 0,0 0 0,13-2 0,-21 5 8,0 0 0,-1 0 0,1 0 0,0 0 0,0 0 0,-1 0 0,1 0 0,0 0 0,0 0 0,-1 0 0,1 1 0,0-1 0,-1 0 0,2 1 0,11 5-17,-1 1 0,-1 0 0,16 12 0,-15-6-39,46 61-22,-31-35-11,-19-25 79,22 35-349,-17-27 366,-3-4-977,1 0 1,22 27-1,-22-34-1227,7 8-8599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5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252 47 13272,'0'-6'-211,"1"5"290,-1 1 1,0-1-1,0 1 0,0 0 0,0-1 0,0 1 0,0-1 0,0 1 0,0-1 0,0 1 0,0 0 0,0-1 0,0 1 1,-1-1-1,1 1 0,0 0 0,0-1 0,0 1 0,0-1 0,-1 1 0,1 0 0,0-1 0,0 1 0,-1 0 0,1-1 1,0 1-1,-1 0 0,1 0 0,0-1 0,-1 1 0,1 0 0,0 0 0,-1-1 0,-8-3 418,0 0-1,0 0 0,0 1 1,0 1-1,-1-1 1,-13-1-1,23 4-486,-23-3 130,23 2-130,-1 1-1,0 0 0,0 0 0,1 0 1,-1 0-1,0 0 0,1 0 0,-1 0 0,0 0 1,1 1-1,-1-1 0,-1 0 0,-6 3 17,0-1 0,0 1 0,0 0 0,1 0-1,-1 1 1,1 0 0,0 1 0,0-1 0,0 1 0,-8 9-1,9-6 1,-1 1 0,2 0 0,0 0 0,0 0 0,0 0 0,1 1 0,-3 12 0,5-10 34,9 56 47,-3-54 66,26 54 43,-22-56-176,-4-8-24,1 1-5,-1 1-1,1-2 1,0 1-1,0 0 1,0-1 0,1 0-1,0 0 1,0-1-1,9 5 1,4-1 38,20 4 0,-38-11-41,0 0-1,0 1 0,-1-1 0,1 0 1,0 0-1,0 0 0,-1 0 0,1 0 1,0 0-1,0 0 0,-1-1 0,1 1 0,1 0 1,8-4 26,0 0 0,-1 0 1,15-9-1,-23 13-30,0-1 0,0 1 0,-1-1 0,1 1 1,0-1-1,-1 0 0,1 1 0,0-1 0,-1 0 0,1 0 0,-1 1 0,1-2 0,6-11 13,-1-1-1,0 0 0,-1 0 1,-1 0-1,0-1 1,2-18-1,-5-7-11,-1 31-103,-1 0 1,-1 0-1,1 0 0,-2 0 0,1 0 0,-1 1 0,0-1 0,-8-14 0,9 22-73,1-1-1,0 0 1,-1 1-1,1-1 1,-1 1-1,0-1 1,0 1-1,1 0 1,-1 0 0,0 0-1,0 0 1,-3-1-1,3 1 137,0 0-1,1 1 0,-1-1 0,1 0 1,-1 0-1,1 0 0,-2-1 0,-1-6-2134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322 16 14256,'-9'0'632,"-1"-1"1,1 0 0,0 0 0,-16-5-1,3 0 1172,17 6-1364,-19 5-165,5-2-152,-22 8-1,31-8-125,7-2-1,0 0-1,-1 0 0,1 1 1,0-1-1,-6 5 1,-33 19-24,41-24 26,0 0 1,-1 1-1,1-1 1,0 0-1,0 0 1,-1 1-1,1-1 1,0 0-1,0 1 1,1-1-1,-1 1 1,0 0-1,0-1 1,1 1-1,-1 0 1,1-1-1,-1 4 1,0-3 1,1 0 2,0-1 0,0 1 1,0 0-1,0-1 0,0 1 0,0-1 0,0 1 0,0-1 1,0 1-1,1-1 0,-1 1 0,1-1 0,-1 1 0,1-1 1,0 0-1,-1 1 0,1-1 0,0 0 0,0 1 1,0-1-1,0 0 0,2 1 0,1 2 4,1 0 1,-1 0-1,1-1 0,5 3 0,1 0 1,41 22 26,-33-19-29,-5 0-6,-1 0 0,0 1 0,18 19 0,-8-4 2,-18-20 2,-1 1-1,0 1 1,0-1-1,-1 1 1,1-1-1,-2 1 1,1 0-1,-1 0 1,3 14-1,-5 0 12,-2-14 47,-2-2-34,0 0 0,0 0 0,-7 5 0,11-10-16,-1 1-1,1-1 1,-1 0-1,1 0 1,0 1-1,-1-1 1,1 0-1,-1 0 1,1 0-1,-1 1 1,1-1-1,-1 0 1,1 0-1,-1 0 1,1 0-1,-1 0 1,-25 1 90,1 0 1,-35-5-1,50 4-106,7 0-26,0-1 0,-1 1 0,1-1 0,0 1 0,0-1 0,1 0 0,-1 0-1,-4-2 1,-57-27-425,45 20-2444,-18-8-6404,87 42 7017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13360,'0'8'581,"1"0"0,0 1 0,5 14 1,-5-18-407,12 42 1004,14 47-127,-20-71-552,39 100 130,-36-96-484,46 123 65,-43-117-38,56 153 34,-56-152-214,-3-6-24,38 92-474,-45-113 353,-2-3 87,1 0 1,0-1 0,0 1 0,0 0-1,0-1 1,0 0 0,5 6 0,0 1-2612,7 15-5948,-33-58 6503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6.9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259 183 16855,'-68'17'1778,"-36"10"1492,66-18-3884,32-8 285,0 1 22,0 0-1,-1-1 1,1 0 0,-8 0-1,10-1-385,5-1 670,-1 1-62,0 0-1,0 0 1,1 0-1,-1 0 1,0-1-1,0 1 1,0 0-1,0 0 1,0 0-1,0 0-85,1 0 86,-1 0-1,0 0 1,0 0-1,0-1 1,0 1-1,0 0 1,0 0-1,0 0 1,0 0-1,0 0 1,0 0-1,0-1 1,0 1 0,0 0-1,0 0 1,0 0-1,0 0 1,0 0-1,0-1 1,0 1-1</inkml:trace>
  <inkml:trace contextRef="#ctx0" brushRef="#br0" timeOffset="1">561 49 16943,'0'0'0,"-17"-49"1608,14 65 8,8 27-1608,-1-6 8,3 3-16,4 38-14671,-22-156 14671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7.9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271 724 15512,'-10'-13'1082,"-1"2"1,-11-12-1,18 21-822,1-1 0,-1 1 0,1 0 0,-1 0 0,0 0 0,1 0 0,-1 1 0,0-1 0,0 1 0,0 0 0,0 0 0,0 1 0,-1-1 0,-5 1 0,2 2-238,-44 29 12,42-23-14,-31 46 12,35-42 10,1 4-10,-5 32 0,10-35 14,2-1-33,1 0-1,-1-1 1,2 1-1,0-1 1,0 0-1,1 0 1,8 14-1,7 0-9,-10-17-8,46 19-15,-44-24-72,49-7-28,-60 4 114,0 0 0,0 0 0,0 0 0,0 0 0,-1 0 0,1-1 0,0 1 0,0 0 0,0-1 0,0 1 0,0-1 0,9-6-23,-1 0 0,-1 0 0,10-11 0,-17 18 18,-1-1 1,1 1 0,-1-1 0,1 1 0,-1-1-1,0 0 1,1 1 0,-1-1 0,0 0 0,1 1 0,-1-1-1,0 0 1,0 1 0,0-1 0,0 0 0,1 0-1,1-22-101,0-38-1,-4 41 28,-30-98-19,23 93 70,-46-106-7,42 102 34,-26-54 1,-13-23 4,10 12 2,12 11 0,25 70 0,1-1-1,1 1 1,0-1 0,1 0-1,0-14 1,3 16-12,1 5 8,0 0 0,0 0 0,1 0 0,0 1 0,5-9 0,-2 9-68,1 3 51,0 1 1,-1 0-1,1 0 1,10-2-1,-7 5-84,-2 2 71,0 1 1,0 0 0,10 7-1,-17-10 29,0-1 0,-1 1 0,1-1 0,0 1 0,-1 0 0,1-1 0,-1 1 0,1 0 0,0-1 0,-1 1 0,1 1 0,31 66-80,-27-54 51,-1-1-1,0 1 1,3 26-1,-6-29 24,1-1-57,-1 0 1,0 1 0,-1-1-1,0 0 1,0 1 0,-1-1-1,-3 12 1,4-18 0,-6 27-1049,-17 50-1,23-79 1079,-1-1 0,1 1 0,-1 0 0,1 0 0,-1 0 0,1-1 0,0 1 0,0 0-1,0 0 1,0 0 0,1 3 0,0 6-2023,-1 16-8739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8.3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277 58 13896,'1'-5'695,"-1"5"-602,0 0 0,0 0 1,0-1-1,0 1 0,0 0 0,0-1 1,0 1-1,0 0 0,0-1 0,0 1 1,0 0-1,0-1 0,0 1 0,0 0 1,0 0-1,-1-1 0,1 1 0,0 0 1,0-1-1,0 1 0,0 0 0,0 0 1,-1-1-1,-1-2 173,0 1-1,-1-1 1,1 0 0,0 1-1,-1 0 1,0-1 0,0 1-1,0 1 1,0-1 0,0 0 0,-4-1-1,-3-1 1,-21-6-1,23 8-254,6 2 1,1 0 0,0-1 0,0 1 0,0 0 0,-1 0 0,1 0 0,0 0 0,0 0 0,-2 0 0,-72 9 139,74-9-148,-1 0 0,1 0 0,0 1 0,-1-1 0,1 1 0,0-1 0,0 0 0,0 1 0,0 0 0,-2 0 0,-14 11 20,-31 27 0,47-39-21,1 1-1,-1 0 1,0 0 0,0-1 0,1 1 0,-1 0 0,1 0 0,-1 0 0,1-1-1,-1 1 1,1 0 0,0 0 0,-1 0 0,1 2 0,-4 10 0,1 0 1,1 0-1,0 0 1,1 0-1,0 1 1,1-1-1,0 0 1,2 1-1,2 15 1,1-11-6,1 0-1,0 0 1,2-1 0,0 0-1,14 22 1,-13-28-2,4 1 5,0-1 0,17 9 0,-29-19 0,-1-1 1,1 1 0,0-1 0,0 1-1,0-1 1,0 0 0,0 1 0,0-1-1,0 0 1,2 1 0,11 0 11,1-1 1,19-1-1,-34 1-7,1 0-1,-1 0 1,1 0-1,-1-1 1,1 1-1,-1 0 1,1 0-1,-1 0 1,1 0-1,-1 0 1,1-1-1,-1 1 1,0 0-1,1 0 1,-1-1 0,1 1-1,-1 0 1,0-1-1,1 1 1,-1 0-1,0-1 1,1 1-1,-1-1 1,0 1-1,8-12 34,-1 1-1,0-1 0,7-20 1,-13 30-29,0 0 1,-1 0-1,1 0 1,-1 0-1,1 0 1,-1-3-1,1-91 67,-3 77-96,-2-4-254,-1 0 0,-8-22 0,11 38-204,-6-17 379,-2-5-3039,0 1-5862,23 66 6786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216 478 12824,'-55'-1'5427,"53"1"-5348,1 0 0,-1 0 0,1 0-1,-1 0 1,1 1 0,-1-1-1,1 0 1,0 1 0,-1-1-1,1 1 1,-3 1 0,-3 2 63,-18 6 26,14-4 125,-39 40 113,41-34-140,-4 12-95,-9 29 0,21-51-156,1-1 1,-1 1-1,0 0 0,1 0 1,0 0-1,-1 3 1,1 82 136,0-85-140,1 0 1,-1 0-1,0 0 1,1 0 0,-1 0-1,2 3 1,36 81 120,-27-71-20,51 49 27,-47-54-118,62 25 11,-76-34-31,1-1-1,-1 1 1,0-1 0,1 0-1,-1 1 1,1-1-1,-1 0 1,3 0 0,31-1 16,-30 0-17,1 0 0,-1 0-1,0 0 1,0-1 0,8-4-1,-9 4 0,0 0 0,-1 0 0,1-1 0,-1 1 0,0-1 0,0 0 0,4-5 0,-3 3 0,0 0 0,-1 0 0,0-1 0,5-10 0,-5 7 0,0 0 0,4-16 0,-5 9 0,2-21 0,-4 15-1,-2 0-1,0 1 0,-5-25 1,2 26-31,3 14 25,-3-16-10,-2 0 0,-17-38 0,-52-83-183,65 124 188,-13-22-22,-21-53 4,38 76 12,-16-70-14,21 72-40,4-57-30,-2 72 93,0 0 0,0 0 0,0 0 0,0 0 1,1 0-1,-1 0 0,0 0 0,1 1 0,-1-1 0,1-2 0,4-6-25,1 1 1,0-1 0,7-7-1,-12 15 28,-1 1-1,1-1 0,-1 1 1,1-1-1,-1 1 0,1 0 1,-1-1-1,1 1 0,-1 0 1,1-1-1,-1 1 0,1 0 1,-1 0-1,2-1 0,5 0-19,1-1-1,-1 1 0,1 0 1,13 1-1,-10 3-38,1 3 38,0 1 1,19 16 0,-22-13-1,0 4 14,-2 1-1,9 22 0,-15-34 6,0 0 0,0 0-1,0 0 1,0 0 0,-1 0 0,1 0 0,-1 1-1,0-1 1,0 4 0,0 2-3,0-4 9,-1 0 1,1 0-1,-1-1 0,0 1 1,-2 6-1,2-7 0,-1 0 0,0 0 1,-1-1-1,1 1 0,-1 0 0,0-1 0,0 0 0,0 0 0,0 0 0,0 0 0,0 0 0,-6 2 0,-2 2-123,-12 1-30,-29 8 0,-3-2-1378,10-1-989,6-3-5904,91-24 6328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49.5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163 20 14968,'18'12'1713,"-72"-38"197,53 25-1814,0 1 0,0-1 0,0 1 0,0-1 0,0 1 0,0-1 0,0 1 0,0 0 0,-3-1 0,-15 0 516,-23 2-1,41-1-592,1 0-1,-1 0 1,1 0-1,-1 1 1,0-1 0,1 0-1,-1 0 1,1 0-1,-1 0 1,1 0 0,-1 1-1,1-1 1,-1 0-1,1 1 1,-1-1 0,1 0-1,-1 1 1,0 0-1,-5 5 60,0 0 0,1 1 0,-1 0 0,-7 14 0,9-9-250,2 8 66,2 36 0,3-41 52,26 52-14,-29-66 67,1 0-1,-1 0 1,1-1 0,-1 1-1,0 0 1,1-1-1,0 1 1,-1 0-1,1-1 1,-1 1 0,1 0-1,1 0 1,4 3-2,0-1 1,1 1-1,-1-2 1,1 1-1,9 2 1,-16-5 3,1 1-1,-1-1 1,1 0-1,-1 0 1,0 0 0,1 0-1,-1 0 1,1 0-1,-1 0 1,1 0-1,-1 0 1,0 0 0,1 0-1,-1 0 1,1 0-1,-1-1 1,0 1-1,1 0 1,-1 0 0,1 0-1,-1 0 1,1-1-1,5-3 3,0-1-1,0 0 1,-1 0-1,0 0 1,0-1-1,6-7 1,-11 12-3,1 0 1,0 0 0,-1 0-1,1 0 1,0 0 0,-1 0-1,1-1 1,-1 1 0,1-2-1,15-79-89,-12 56-2752,6-23-7064,-23 115 7453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4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38 258 11568,'0'0'1216,"2"4"-203,0 0-859,-1-2-86,0-1 0,0 1-1,0 0 1,-1-1 0,1 1 0,0 0 0,-1 0-1,0-1 1,1 1 0,-1 2 0,11 90 1243,-7-48-1255,14 125-64,-18-171 8,2 37 325,-2-35-292,0 1 0,0-1 0,0 0 0,-1 1 0,1-1 0,-1 0 0,1 1 0,-1-1 0,0 0 0,0 0 0,-2 4 0,3-6-29,0 0-1,0 0 1,0 0 0,0 0 0,0 0 0,0 0 0,0 0-1,0 0 1,0 0 0,0 1 0,0-1 0,0 0-1,0 0 1,0 0 0,0 0 0,0 0 0,0 0-1,0 0 1,0 0 0,0 0 0,0 0 0,-1 0 0,1 0-1,0 0 1,0 0 0,0 0 0,0 0 0,0 0-1,0 0 1,0 0 0,0 0 0,0 0 0,0 0 0,0 0-1,0 0 1,0 0 0,0 0 0,0 0 0,0 0-1,0 0 1,0 0 0,0 0 0,-1 0 0,1 0-1,0 0 1,0 0 0,0-1 0,0 1 0,0 0 0,0 0-1,0 0 1,0 0 0,0 0 0,0 0 0,0 0-1,0 0 1,0 0 0,0 0 0,0 0 0,0 0-1,0 0 1,0 0 0,0 0 0,0 0 0,-18-27 344,14 17-120,-15-62 62,6 11-170,3 5-106,7 37-13,0 3-1,1 0-1,1 0 1,1-32 0,2 9-5,12-51 0,-11 78 6,8-23 6,-1 11 165,0 0-1,18-27 0,-11 28-101,-17 22-61,1 0 0,-1 1-1,1-1 1,-1 1-1,1-1 1,-1 1-1,1-1 1,-1 1 0,1-1-1,0 1 1,-1-1-1,1 1 1,0-1-1,10-3 50,1-1-1,18-4 0,-29 9-47,-1 0 0,1 0 0,0 0 0,0 0 0,0 0 0,0 0 0,-1 0 0,1 0 0,0 0 0,0 0 0,0 0 0,-1 0 0,2 1 0,17 5 80,28 14 0,-33-12-30,55 54 18,-55-47-50,42 69 28,-49-66 30,-5-15-62,3 12 60,0 0 1,-1 0-1,4 30 1,-7-33 14,-1-1 0,-1 16 0,1-26-93,0-1 1,0 0-1,0 1 1,0-1-1,-1 0 1,1 1-1,0-1 0,0 0 1,0 1-1,0-1 1,0 0-1,0 0 1,-1 1-1,1-1 0,0 0 1,0 1-1,0-1 1,-1 0-1,1 0 0,0 0 1,0 1-1,-1-1 1,1 0-1,0 0 1,0 0-1,-1 1 0,-5 2 23,-1 0-1,1 0 0,-1-1 0,0 0 0,1 0 1,-15 2-1,-13 2-101,30-5-48,-1 0-1,1 0 1,-1 0-1,0-1 1,1 0 0,-1 0-1,-7 0 1,-44-13-3114,31 8-5511,59 12 6566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259 96 11480,'0'0'3472,"-1"-4"-2659,-1-8-151,-8-21 1,8 28-551,0 0 1,0 0 0,0 0-1,-1 1 1,0-1 0,0 1 0,-6-7-1,4 9 128,0 2-182,-1 0-1,1 0 0,0 0 0,-1 1 0,1 0 0,0 0 0,0 0 0,-5 3 0,-5 2 42,-15 7-1,19-6 137,-37 42 69,40-38-218,-27 55 58,30-51 56,1 10-76,-2 26-1,7-36-88,2 1-11,9 28 0,-11-43-24,-1 0 1,0-1 0,0 1-1,1 0 1,-1 0 0,1-1-1,-1 1 1,1 0 0,-1-1-1,1 1 1,1 1 0,19 16 11,-18-16-12,0 0 0,0 0 1,1 0-1,-1-1 0,0 1 1,1-1-1,5 1 0,-5-1 0,0-1 0,0 0 0,1 0 0,-1 0 0,0 0 0,0 0 0,6-2 0,-2-1 0,1 1 0,-1-1 0,10-5 0,-1-2 0,-1-1-1,0 0 0,16-14 1,-20 14-8,0 0 1,-1 0 0,18-24-1,-23 26 6,-2 4-1,1-1-1,-1 0 1,0 0 0,-1-1 0,5-9 0,3-10-40,1-4-46,-11 29 82,-1 1 0,0 0 1,0 0-1,0 0 0,0 0 0,0 0 0,0-1 0,0 1 0,0 0 1,0 0-1,0 0 0,0 0 0,0 0 0,0-1 0,0 1 0,0 0 1,0 0-1,0 0 0,0 0 0,0 0 0,0-1 0,-1 1 0,1 0 1,0 0-1,0 0 0,0 0 0,0 0 0,0 0 0,0 0 1,0-1-1,0 1 0,-1 0 0,1 0 0,0 0 0,0 0 0,-4-3-94,1 0 0,-1 0-1,0 0 1,0 1 0,0-1 0,0 1-1,-1 0 1,-5-1 0,-44-11-1195,37 10 945,-45-8-2504,33 7-4851,67 12 5786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5.6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20 315 12728,'7'41'1344,"-4"-22"-383,-2-10-612,0-1-1,1 1 1,0-1 0,7 16 0,-9-23-336,0-1 0,0 0-1,0 0 1,0 1 0,0-1 0,1 0 0,-1 1 0,0-1 0,0 0-1,0 0 1,1 1 0,-1-1 0,0 0 0,0 0 0,1 0 0,-1 0-1,0 1 1,1-1 0,-1 0 0,0 0 0,0 0 0,1 0 0,-1 0-1,0 0 1,1 0 0,-1 0 0,0 1 0,1-1 0,-1 0 0,0-1-1,1 1 1,-1 0 0,0 0 0,0 0 0,1 0 0,-1 0 0,0 0-1,1 0 1,-1 0 0,0 0 0,1-1 0,-1 1 0,0 0 0,0 0-1,1 0 1,-1-1 0,0 1 0,0 0 0,0 0 0,1-1 0,-1 1-1,0 0 1,0 0 0,0-1 0,0 1 0,1 0 0,-1 0 0,0-1-1,2-8 90,-1 1-1,0-1 0,0 0 0,-1 0 0,0 1 0,-1-12 0,-9-53 749,-2 20-440,-25-92 558,36 141-927,0-1 0,0 1 1,1-1-1,-1 1 0,1-1 0,0 1 0,0-1 0,2-6 0,-2 7-4,1 2-10,-1 1-1,1-1 1,-1 1-1,1-1 1,-1 1 0,1-1-1,0 1 1,0-1-1,0 1 1,0 0 0,0-1-1,0 1 1,0 0 0,0 0-1,0 0 1,1 0-1,-1 0 1,2-1 0,-1 0-4,1 1-4,1-1-1,-1 1 0,1-1 0,-1 1 0,1 0 1,-1 1-1,1-1 0,-1 0 0,1 1 0,0 0 1,-1 0-1,7 1 0,1-1 17,2-1-180,0 1 0,0 0 0,0 1 0,-1 1 0,14 3 0,-24-5-18,0 1-1,0 0 1,0-1 0,-1 1 0,1 0 0,0 0-1,0 0 1,-1 0 0,1 1 0,-1-1 0,1 0-1,-1 1 1,0-1 0,0 0 0,2 4 0,0-1-91,-1 1 0,0 0 0,0-1 1,2 10-1,3 28-2043,-1-5-7623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0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14520,'19'84'3983,"-3"-9"-3013,-10-49-660,14 35-1,-13-40-295,23 62-61,-7-19 11,17 44 0,-31-86 16,59 173-498,-68-192 416,1 1 1,0-1-1,1 1 1,-1-1 0,1 0-1,-1 1 1,1-1-1,4 6 1,-3-6-41,-2-12-1831,-2 3 1835,-3-17-225,-19-47-1801,0 5-7136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6.4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536 1 12728,'-19'32'305,"19"-31"-188,-1 0 1,0-1-1,1 1 1,-1 0-1,0-1 1,1 1-1,-1 0 1,0-1-1,0 1 1,0-1-1,0 1 1,1-1-1,-1 1 1,0-1-1,0 0 1,0 0-1,0 1 1,0-1-1,0 0 1,0 0-1,0 0 1,0 0-1,0 0 1,0 0-1,0 0 1,0 0-1,0 0 1,-2-1-1,2 0 50,0 1-3,0 0-1,0 0 0,-1 0 0,1 0 0,0 0 0,0 0 0,-1 0 0,1 0 0,0 0 0,-2 1 0,-4 0 123,-1-1-130,5 0-52,1-1 0,-1 1-1,1 0 1,0 1-1,-1-1 1,1 0-1,0 1 1,-3 0-1,-29 7 631,-13 6-588,-64 20-594,109-33 489,-119 32-2888,114-33 2552,1 1 0,-1-1 0,1 0 0,-1 0 0,1-1 0,-1 0 0,1 0 0,-11-4 0,-2-3-1505,-13-5-6906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7.5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288 523 11928,'-2'-1'554,"0"-1"1,1 1-1,-1 0 1,0 1 0,0-1-1,-3-1 1,-7-3 1986,12 5-2512,-1 0 0,0 0-1,1 0 1,-1 0-1,0 0 1,1 0-1,-1 0 1,1 0-1,-1 0 1,0 0-1,1 0 1,-1 0-1,0 0 1,1 0 0,-1 1-1,1-1 1,-1 0-1,0 1 1,1-1-1,-1 0 1,1 1-1,-1-1 1,1 0-1,-1 1 1,1-1-1,-1 2 1,-2 0 65,1 1 0,-1-1 0,1 1 0,-4 6-1,-3 8 144,1 0-1,-8 21 1,12-27-203,2-6 37,0-1 0,0 1-1,1-1 1,-1 8 0,0-1 61,-1 0-49,1 0-1,0 1 0,1-1 0,0 0 1,1 1-1,0-1 0,4 20 0,7 5 105,-7-31-132,-2-3-50,1 0 0,0 0 0,0 0 0,0-1 0,0 1 0,0-1 0,1 0 0,-1 0 0,0 0 0,1 0 0,-1-1 0,0 0 0,1 1 0,-1-1 0,1 0 0,3-1 0,1 1-5,-6-1 0,1 1-1,-1 0 0,1-1 0,-1 1 0,1-1 1,-1 0-1,0 0 0,5-2 0,1-1-18,1-1 0,-1 0-1,0-1 1,14-12-1,-8 5-23,15-19 1,-15 16-7,-8 10 37,-1 0-1,-1-1 1,1 1-1,-1-1 1,0 0-1,4-10 1,-5 8-13,1 0 0,-1 0 1,-1 0-1,0 0 0,0-1 1,-1 1-1,0-18 0,-1 25 8,-1-1 0,1 1 0,-1 0 0,1 0 0,-1 0 0,0 0 0,0 0 0,0 0 0,0 1 0,0-1 0,-2-2 0,0 0 8,2 2 8,-1 0-1,0 0 1,1 0-1,-1 1 1,0-1-1,0 0 1,0 1-1,-1-1 1,-2-1 0,0 0-1,-18-11-3,11 8 3,-28-15 2,-66-38 183,93 54-170,8 2 3,0 1-1,0-1 1,1 0-1,-6-4 1,-17-12 144,-39-38 0,57 49-144,3 2 8,1 0 0,-8-11 0,4 4 35,0 0 1,1-1-1,0-1 1,-9-23-1,14 29-43,2 6-7,0 0-1,1 0 1,-1 0 0,1-1 0,-1 1 0,1 0 0,0-6 0,5-43 65,-2 43-52,9-13 3,-10 18-24,1 0 1,0 0-1,0 0 0,4-4 1,1 2-1,-1 1 0,1 0 0,0 0 0,16-6 0,-11 7-6,64-4 2,-61 9-2,65 10 2,-66-7-4,53 30 1,-56-25 14,3 6 17,17 24 0,-26-27 155,-1 6-44,3 33 0,-8-49-101,0 0 1,0-1-1,0 1 0,0-1 0,0 1 0,-1 0 0,0 2 1,-6 22 161,-15 30 0,14-41 65,5-10-181,-4 6 31,0 0-1,-1-1 1,0 0 0,-19 17 0,15-16-88,0-1 0,-1 0 0,0-1 1,-22 11-1,34-20-80,1 0-1,-1 0 1,1 0 0,-1 1-1,1-1 1,-1 0 0,1 0-1,-1 0 1,1 0 0,-1 0-1,0 0 1,1-1 0,-1 1-1,1 0 1,-1 0 0,1 0-1,-1 0 1,1-1 0,-1 1-1,1 0 1,-1 0 0,1-1-1,-1 1 1,1 0 0,-1-1-1,1 1 1,0 0 0,-1-2-1,-6-8-115,7 9 109,-6-8-6047,-1 3 1224,19 19-291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1:58.3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428 1 11656,'0'0'6569,"-8"0"-5857,-1 0-604,3-1 1,0 1 1,0 1-1,0-1 0,-6 2 0,-63 6 466,59-6-262,-69 17 113,68-13-178,-59 35 100,62-30-120,-42 49 93,48-46-108,-1 11-70,-8 29 0,15-38 3,4 66 77,1-66 12,26 53 59,-21-56-252,40 38 19,-36-42-26,11 1-7,28 9 1,-35-17 24,71-6 29,-70 0 4,6-6-28,32-17-1,-41 16-2,2-7-19,26-40 0,-34 41-30,9-26 1,-13 28-6,5-24-1,-7 27-53,-1-1-1,0 0 0,-1 1 0,-1-1 1,0 0-1,-3-16 0,3 22-126,1 1 49,-1 0 0,0 0 0,-1 0 1,1 0-1,-1 0 0,0 0 0,-1 1 0,-5-11 0,-12-10-492,-4-3-2810,3 3-6399,49 61 7407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0.9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10224,'0'0'77,"0"1"1,1-1-1,-1 0 1,0 1-1,0-1 1,1 0-1,-1 0 0,0 0 1,1 1-1,-1-1 1,0 0-1,1 0 1,-1 0-1,0 0 1,1 1-1,-1-1 1,1 0-1,-1 0 1,0 0-1,1 0 1,-1 0-1,1 0 1,-1 0-1,0 0 0,1 0 1,-1-1-1,1 1 1,11 1 962,33 12 344,30 1-867,-36-7-338,60 6-67,14 1-67,-90-11-51,163 26-685,-167-26 632,-6-1-389,19 6-1,-11-2-223,0 1-1,-1 1 1,0 0 0,29 18 0,-21-7-847,-3-2-4474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1.2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32 7712,'29'-6'899,"33"-11"0,-60 16-692,1 0 0,0 1-1,0-1 1,0 0 0,0 1-1,0 0 1,5-1-1,4 1 48,19-3 69,-16 3 338,83 22 148,-75-16-754,107 40 0,-102-35-135,108 46-228,-105-45-751,146 42-256,-142-45 1069,161 27-1210,-16-3-4344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2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 0 6008,'0'0'0,"-1"10"1138,1-5-1463,-1 4 1636,1 5-1639,0-1 1453,-1-1-1400,2 3 1383,0 6-1385,0-2 1321,-1-3-1303,2 3 1294,1 6-1294,-1-4 1322,0-3-1330,2 3 1343,1 7-1345,-1-3 1076,1-5-999,0 5 969,1 6-972,0-3 731,-1-6-661,2 7 636,1 8-639,0-5 500,-1-5-460,1 5 449,1 6-452,-1-5 165,-1-7-82,1 3 40,2 4-40,-1-6 21,-2-5-16,3 0 14,4 1-14,-2-4-14,-2-4 22,2 0-17,4 2 15,-2-4-60,-3-3 73,3 1-80,4-1 80,-2-2-174,-3-3 201,4 1-204,3 0 201,-2-1-200,-3-1 200,1 0-200,3 0 200,-4-1-210,-3 0 213,1 0-204,2 1 201,-2-1-536,-3 0 632,3 1-680,4 1 680,-2-1-727,-3 0 740,8 0-746,9 2 746,-2-2-690,-3 0 674,22 1-657,-3-1 515,-6-1-16,5-1-135,5-3 200,-6 0-60,-10-1 20,5-1 0,4-1 0,-7-1 93,-7 1-120,4 0 134,5-1-134,-6 1 302,-6 0-350,5 1 374,4 0-374,-4 1 178,-5 0-122,3 1 94,5-1-94,-5 1-270,-4 0 374,3 1-426,5 0 426,-4 0-986,-6 0 1146,5 1-1217,4 0 1215,-5-1-1111,-4 1 1081,5 0-1066,4 0 1066,-3-1-310,-5 1 94,5-1 23,5 0-25,-3-1 8,-6 1-3,4-2 0,5-2 0,-3 0 0,-6 0 0,2-2 9,4-2-12,-5 1 434,-5 0-554,2-1 623,2-4-625,-4 2 794,-3 2-842,0-3 876,2-2-879,-4 1 796,-2 2-772,0-2 760,3-5-760,-2 2 340,-3 3-220,1-3 160,3-2-160,-3 2-942,-2 3 1257,3-2-1414,2-3 1414,-1 2-592,-2 4 357,2-3-240,4-2 240,10-8-8323,-2 2 7086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3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56.45386"/>
      <inkml:brushProperty name="anchorY" value="-1133.73181"/>
      <inkml:brushProperty name="scaleFactor" value="0.5"/>
    </inkml:brush>
  </inkml:definitions>
  <inkml:trace contextRef="#ctx0" brushRef="#br0">0 98 8432,'0'0'0,"6"-5"0,-1 2 1073,-1 0-1380,4-2 1543,3 1-1545,-1 0 137,-2 0 265,3 0-457,4-1 455,-3 0-1686,-1 1 2038,1-1-2204,4 0 2201,-2 1-1052,-2 0 724,2 0-551,3-3 548,9-5-5128,-2 2 3917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6.5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0.73413"/>
      <inkml:brushProperty name="anchorY" value="-1544.83472"/>
      <inkml:brushProperty name="scaleFactor" value="0.5"/>
    </inkml:brush>
  </inkml:definitions>
  <inkml:trace contextRef="#ctx0" brushRef="#br0">0 274 9864,'0'0'0,"5"-8"0,-2 2 1670,2-3-467,3-3-1444,-2 0 1097,-1 3-1032,4-8 889,-1 2-1853,-1 2 1504,0-2-1453,0-4 1361,-1 3-595,-2 2 376,1-3-266,0-5 266,2-14-9832,-1 2 8505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19.1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11.08398"/>
      <inkml:brushProperty name="anchorY" value="-1778.50256"/>
      <inkml:brushProperty name="scaleFactor" value="0.5"/>
    </inkml:brush>
  </inkml:definitions>
  <inkml:trace contextRef="#ctx0" brushRef="#br0">7829 1722 9416,'0'0'0,"5"-9"0,-2 2 1465,1 1-1884,1-1 2094,2-3-2094,0 1 1385,-2 2-1182,3-2 1080,0-1-1080,0 0 165,-2 3 96,1-2-226,2-1 226,-1 1-665,-2 2 791,1-2-844,1-2 841,-1 1-308,-1 3 156,-1-4-80,0-4 80,0 2 181,-2 2-256,0-5 294,0-3-294,-1 1 509,0 3-570,-1-3 609,0-6-612,-1 2 679,0 5-697,0-4 706,-1-5-706,1 4 426,-1 4-346,1-3 316,-2-3-319,0 4 152,1 3-104,-1-2 89,0-2-92,-1 3 75,1 4-69,0-2 66,-1-1-66,0 3 132,1 2-151,-1-1 160,0-2-160,0 2 253,0 3-280,0-3 294,0-2-294,0 1 490,0 3-546,1-2 583,1-5-585,-1 3 530,1 2-514,1-3 516,0-5-519,0 3 473,0 3-460,0-2 454,1-3-454,0 4 220,0 3-153,1-2 120,1-1-120,0 2 148,-1 2-156,1 0 170,0-2-173,-1 2 127,0 2-113,0 0 115,-1-2-118,0 2 111,-1 2-108,0-2 106,0-1-106,0 1 106,-1 2-106,0-1 106,-2-4-106,0 3 59,1 1-46,-3-2 50,-1-3-53,0 2 35,0 2-29,-1-2 26,-2-4-26,1 3 17,1 2-15,-1-3 23,-3-4-25,1 3 17,2 2-15,-2-2 14,-1-2-14,1 2 4,2 3-1,-3-3 10,-1-3-13,1 1 4,3 3-1,-3-2 10,-1-2-13,1 2 4,3 3-1,-2-1 10,-2-2-13,1 3 4,2 2-1,-3-2 10,-4-2-13,0 3 23,4 1-25,-3 0 26,-2-1-26,3 2 101,3 2-123,-1 0 134,-2 0-134,2 2 124,3 1-121,-2 0 120,-3 1-120,1 1 120,3 1-120,-2 0 120,-3 1-120,1 0 111,3 1-108,-3 0 106,-2 0-106,2 1 59,3-1-46,-3 1 50,-3 0-53,2 0 35,3 0-29,-2 0 26,-3 1-26,3-1 54,2 1-62,-1 0 66,-3 0-66,3 0 38,2 0-30,-2 1 26,-4 2-26,2-1 54,3-1-62,-3 1 66,-2 2-66,3-1 85,2-1-91,-1 1 94,-2 1-94,2 0 56,3-2-45,-2 1 40,-1 1-40,3-1 31,1-1-28,0 0 26,-2 0-26,3-1 54,1 0-62,0-2 66,-1 1-66,2-1 38,0 0-30,0 0 26,-1-2-26,0 1 54,2-1-62,-1 1 66,-1-1-66,0 1 85,2-1-91,0 1 94,-2 0-94,1 0 94,1 0-94,-1 1 103,-1 0-105,1 1 106,1-1-106,-1 0 106,-1 2-106,0-1 106,1-1-106,-1 2 106,-2 1-106,2 0 106,0 0-106,0 0 106,-2 1-106,0-1 59,3 0-46,-2 0 50,-2 2-53,1-1 128,2-1-149,-2 1 160,-1 0-160,2-1 123,1 0-112,0 0 106,-3 1-106,2 0 171,1-1-190,-2 3 200,-3 4-200,1-1 88,1-1-56,-2 2 50,-2 2-53,1-1 44,3-3-41,-4 1 40,-4 2-40,3-2 12,2-2-4,-2 1 0,-2-1 0,3 0 0,3-3 0,-4 0 0,-5-2 0,2 0 0,3-2 0,-5-1 0,-5-3 0,2 1 28,-5-2 2,-5-1-37,5 0 134,5 1-162,-4 0 174,-6 0-174,4 0 90,6 1-66,-6 2 54,-5 2-54,4 0 44,5 1-41,-3 2 40,-4 1-40,4 1 59,6-2-64,-4 2 75,-4 2-78,5-2 80,4 0-80,-3 0 90,-6 0-93,5-1 56,5-1-45,-6-1 40,-7-1-40,4 0 124,6-1-148,-5-1 160,-3 0-160,4 0 123,6 0-112,-3 1 106,-3 1-106,4 0 41,5 1-23,-3 2 14,-3 5-14,3-1 32,5-1-37,-3 4 40,-4 5-40,3-2 3,4-2 8,-3 3-5,-5 3 2,5-2-9,3-4 12,-3 2-5,-2 0 2,3-2 10,4-3-13,-5-1 14,-8-2-14,2-1 42,4-3-50,-3 0 63,-4-2-65,4-1 150,5 0-174,-4-1 195,-7-2-198,4 0 88,4 0-56,-3-1 50,-2 0-53,5 0 44,4 1-41,-4 1 40,-7 1-40,3 2 59,5 0-64,-6 0 66,-8 3-66,3 0 38,7-1-30,-5 1 35,-5 2-38,5-1 59,6-1-64,-4 1 66,-5 0-66,5 0 85,5-1-91,-3 1 94,-3 1-94,5-1 56,4-1-45,-3 1 40,-4 2-40,3 0 31,4-2-28,-3 3 26,-5 4-26,4-1 7,5-1-2,-4 4 0,-4 4 0,4-1-9,5-3 12,-3 4-14,-1 6 14,3-3-163,4-4 205,-1 4-226,-4 5 226,3-4-105,3-4 71,-3 2-45,-4 2 42,3-4-21,4-5 16,-4 3-14,-5-1 14,4-1 5,3-4-11,-4 1 23,-7 1-25,4-3 194,4-1-242,-5 1 266,-7 1-266,4-1 163,5-2-134,-5 1 120,-9 1-120,5-2 130,6 0-133,-6 0 134,-5 1-134,-5 3 115,-6 2-109,0 1 115,3 1-118,3-1 111,2-1-108,2-2 106,4-2-106,0 0 106,-1-2-106,1 1 106,2-1-106,0 0 171,-1 0-190,-1 1 200,0 1-200,6-2 135,7-1-116,-1 2 106,-3 1-106,4 0 59,4-2-46,-2 2 50,-5 4-53,4-2 82,3-1-90,-2 2 94,-2 3-94,2-2 56,4-2-45,-1 1 40,-3 4-40,3-3 59,4-3-64,-2 2 66,0-1-66,1-1 85,3-2-91,-2-1 94,-2-1-94,1-2 159,2-1-177,-5 0 195,-6-2-198,2-1 88,2 0-56,-3-1 50,-5 0-53,4 0 72,4 0-77,-5-1 90,-4 1-93,2-1 94,5 0-94,-4 1 103,-3-2-105,4 1 59,4 0-46,-3-1 40,-7 0-40,4 0 31,5 0-28,-5 0 26,-4-1-26,3 0 54,5 1-62,-5-1 66,-5-1-66,4 0 38,5 1-30,-4-1 26,-4 0-26,4 1 54,5 1-62,-2 0 66,-3 0-66,5 0 85,5 2-91,-3-1 94,-1 0-94,3 1 28,4 1-9,-3-1 10,-1 1-13,3 0-42,2 0 58,-2 0-66,-3 1 66,2 0-178,3 0 210,-4 0-217,-4 0 215,3 0-102,2-1 70,-5 1-54,-7-1 54,3 0-91,4 0 101,-3 0-106,-4 0 106,4 0-41,4 1 23,-2 0-5,-5 3 2,4 0 0,4-1 0,-3 2 0,-2 1 0,3-1 0,5 0 0,-4 1 10,-4 2-13,3 0 4,3-2-1,-2 1 10,-3 0-13,4-1 32,3-1-37,-4-2 40,-7-1-40,4-2 59,3-1-64,-4 0 75,-2-2-78,3 0 90,5 1-93,-3-1 103,-3 0-105,4 0 106,4 0-106,-3 1 106,-2-1-106,3 2 59,3 0-46,-2 1 50,-3 1-53,3 1 35,3 1-29,-2 1 26,-3 4-26,3 0 101,3-1-123,-2 3 134,-2 5-134,3-1 171,1-2-181,-1 5 195,-1 6-198,1-2 200,3-3-200,-2 4 200,-1 6-200,1-4 303,3-4-332,-1 3 346,-1 5-346,2-3 215,1-6-178,1 5 170,-1 4-173,2-4 99,1-4-77,1 2 66,2 5-66,0-5 19,1-4-6,2 3 0,2 4 0,0-4 0,0-4 0,2 3 10,4 3-13,-1-2 4,-1-4-1,2 2 0,3 4 0,-1-3 0,-2-4 0,3 1 0,4 1 0,-2-4 47,-3-2-60,4-1 75,5-1-78,-2-3 52,-4-1-44,5-1 50,7-1-53,-3-1 16,-4 0-5,6 0 10,6 0-13,-3 0 4,-6-1-1,6 1 10,8 1-13,-5-1-5,-6 0 11,6 1-5,9 2 2,-5-1-9,-7 0 12,10 1-14,15 1 14,-6 0-42,-8-2 50,10 1-45,11 1 42,-8-1-21,-10-2 16,8 1-5,10 0 2,-8-2-18,-10 0 23,10-1-17,13 0 15,-8-1-51,-10-1 61,7 1-66,11 1 66,-10 0-48,-11 0 43,8 2-30,9 4 27,-8-1-64,-11-1 75,8 4-70,7 4 67,-9-1-141,-10-1 163,6 2-174,6 3 174,-9-2-193,-8-2 198,5 1-200,5 1 200,-7-2-209,-7-3 212,5 1-205,7 0 202,-4-1-218,-8-3 223,6 1-217,9-1 215,-7-1-149,-6-1 130,2-1-120,2-1 120,-6 0-129,-7-1 132,3 0-125,5 0 122,-5-1-110,-5 0 107,4 1-106,4 3 106,-4-1-106,-5 0 106,3 1-106,5 1 106,-4 0-69,-5-1 59,5 1-45,5 0 42,-3-1-68,-5-1 76,4 1-80,5 3 80,-3-2-52,-5-1 44,5 2-40,6 2 40,-3-1-58,-6-2 63,7 3-66,8 2 66,-4-1-85,-6-1 91,8 2-94,13 2 94,-5-1-103,-8-2 105,6 1-97,7 1 95,-7-2-66,-9-2 58,3 0-45,1-1 42,-6-1-12,-7-2 4,3 0 0,5-1 0,-4 0 0,-6-1 0,5 0 0,7 0 0,-4-1 0,-6 0 0,5 1 0,6 0 0,-5 1-242,-6-1 311,4 2-337,6 4 335,-5 0-763,-6-2 885,4 4-946,4 5 946,-4-2-1329,-6-1 1439,6 1-1494,6 2 1494,-4-2-738,-5-3 522,-4-2-7773,6 3 1807,-20-9 7648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14072,'28'43'1888,"-28"-43"-1773,0 1 1,0-1-1,1 0 1,-1 1-1,0-1 1,0 1 0,0-1-1,0 0 1,0 1-1,1-1 1,-1 1 0,0-1-1,0 0 1,0 1-1,0-1 1,0 1-1,0-1 1,-1 0 0,1 1-1,0-1 1,0 0-1,0 1 1,0-1 0,0 1-1,-1-1 1,1 0-1,0 1 1,-10 7 1105,10-7-1207,-1-1 0,1 0-1,0 0 1,0 0 0,0 0 0,0 0 0,0 0 0,0 1 0,0-1 0,-1 0 0,1 0 0,0 0-1,0 0 1,0 1 0,0-1 0,0 0 0,0 0 0,0 0 0,0 0 0,0 1 0,0-1 0,0 0 0,0 0-1,0 0 1,0 1 0,0-1 0,0 0 0,0 0 0,0 0 0,0 0 0,0 1 0,0-1 0,0 0-1,1 0 1,6 62 584,0-16-474,9 45-86,5 25-24,-17-92 12,19 99-2,-19-100-64,4 30-683,5 93 0,-13-140 664,1 22-1025,-1-27 926,0 1 0,0 0 1,-1 0-1,1-1 0,0 1 0,-1 0 0,1 0 0,-1-1 0,1 1 0,-1 0 0,-1 2 0,1-6-102,-6-45-2038,1 2-7635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0 14168,'-5'3'261,"1"-1"1,-1 0 0,0-1-1,0 1 1,0-1 0,0 0 0,0 0-1,0 0 1,0-1 0,-9 0-1,2 1 216,-7 0 508,-31-3-1,-9 0-267,-54 5-115,90-3-702,-151 12-1560,134-6 1287,26-2-794,-55 28-290,49-22-591,-20 9-5284,94-44 5514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13984,'-19'20'3035,"-11"18"-368,24-33-2072,-24 9-174,0-2 1,-59 15 0,70-23-169,-89 8 82,35-7-22,4 0-305,-4-2-184,7-2-4005,41-1-5579,59 0 7358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 12280,'-23'3'237,"18"-1"1667,6 1-1640,-1-3-52,24 32 1741,-17-23-1873,-2 0 175,31 88 33,-23-59-400,-10-27 72,1 3 171,9 22 0,-11-37 218,1-7-112,1-9-71,3-22 82,11-30-28,-13 55-184,0 0 0,0 1 0,11-17 0,-9 17-2,-6 9 7,1 1-1,0-1 1,0 1 0,0 0 0,0 0 0,0 0-1,4-5 1,1 1 6,13-14 14,-11 16 61,0 2-56,0 0-1,17-2 1,-25 4-54,-1 1 1,1 0-1,-1 0 0,1 0 0,-1 0 1,1 0-1,-1 0 0,1 0 1,-1 0-1,1 0 0,-1 1 0,0-1 1,1 0-1,-1 0 0,1 0 1,-1 0-1,1 1 0,-1-1 0,9 6 62,-1 0 0,0 0 0,10 10 0,-10-6 6,3 11-38,0 1 0,15 44 0,-18-24-198,8 61-2395,-15-99 2463,-1 0 1,1 0-1,0 0 0,0-1 1,0 1-1,0 0 0,1-1 1,2 5-1,2 5-1688,10 27-8557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14344,'0'20'186,"1"22"1276,2 49 377,2 72 905,0-20-2113,-3-109-636,10 169-54,-9-164-228,13 139-623,-14-155 758,7 66-2776,-10-85 2440,-1-5-157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14256,'-15'8'495,"9"-4"214,-2-1-1,1 1 0,-11 2 1,12-4-429,-1-1 0,0 1 0,1-2 0,-1 1 0,0-1 0,0 0 0,1 0 0,-1-1 1,-9-2-1,-20-2 87,-72-9-2183,96 12 1666,7 1-142,-1 1-1,1-1 0,-8 1 1,5 0 47,0 1 0,0-1-1,0 2 1,0-1 0,1 1 0,-12 4 0,2 5-1696,-9 5-7499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11928,'84'42'2826,"-75"-37"-2508,0-1-1,0 0 0,1-1 0,11 3 1,-7-2-43,16 2 4,7-1-223,4-1-56,-1-2 0,-24-4 1,-1 0 0,19-5 0,-25 3 12,-1-2-5,0 0 0,9-10 0,-13 9 32,-3-4-4,0 0 0,0-11-1,-1 22-14,0-1 0,0 0 0,0 1 0,0-1 0,0 0 0,-1 1 0,1-1 0,0 0 0,0 1 0,0-1 0,-1 1 0,1-1 0,-1 0-1,-35-51 396,32 47-315,-1 0-1,0 0 0,0 0 0,-1 1 1,1 0-1,-13-7 0,10 6-20,7 4-53,1 1 1,-1-1 0,0 1-1,1 0 1,-1-1-1,0 1 1,0 0 0,0 0-1,1-1 1,-1 1 0,0 0-1,0 0 1,-1 0-1,-14-1 143,-1 1 0,-29 4 0,30 1 58,-3 4-66,-30 22 1,48-30-139,0 0-1,0 0 0,0 0 1,0 0-1,0 0 1,0 0-1,0 0 1,0 1-1,-1 0 1,-8 17 77,0 1 1,-8 23 0,18-41-91,-1 0-1,1-1 1,-1 1-1,1 0 1,0-1-1,0 1 1,-1 0-1,2 2 1,0 19 51,9 41 1,-4-48-28,4 1-18,24 32 0,-22-39-75,-9-8 29,5 4-34,0-1 1,1 0-1,-1-1 1,1 0-1,1 0 1,-1 0-1,11 1 0,1-1-533,1 0 0,-1-2-1,35-1 1,-47-2 484,-5 1 45,1-1 0,-1 1 0,0-1 0,9-3 0,-3 1-710,-1-1-1,15-8 0,14-7-9528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11656,'0'9'591,"1"1"0,0 0 0,1-1 1,0 1-1,1-1 0,0 0 0,0 1 1,6 9-1,-9-18-507,1 1 0,-1-1 0,1 0-1,0 0 1,-1 0 0,1 0 0,0 0 0,0 0 0,0 0 0,1 1 0,1 0 46,7 7-25,-9-9-105,0 0 0,-1 0 0,1 1-1,0-1 1,-1 0 0,1 0 0,0 0-1,-1 0 1,1 1 0,0-1 0,0 0-1,-1 0 1,1 0 0,0-1 0,-1 1-1,1 0 1,0 0 0,-1 0 0,1 0-1,0-1 1,-1 1 0,1 0-1,0-1 1,-1 1 0,1 0 0,-1-1-1,1 1 1,-1-1 0,1 1 0,-1-1-1,1 1 1,-1-1 0,1 1 0,-1-1-1,1 0 1,1-3-3,0 1 1,0-1-1,-1 0 0,3-5 0,-3 4 1,5-10 1,-1 0 0,4-22-1,-5 22 13,21-93 182,-20 90 42,30-64 90,-26 68-132,41-41 38,-39 47-238,1 4-223,0-1-1,0 1 0,0 1 1,0 0-1,1 1 0,12-1 1,-13 4 186,19-1-2223,2-1-5963,-76 3 6178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44 14344,'11'-26'274,"-9"21"310,-4 3 206,-2 0-486,0 1 0,-1-1 0,0 1 0,1-1 1,-7 0-1,10 2-245,1 0 0,-1 0 0,0 0 0,1 0 0,-1 0 0,1 0 1,-1 0-1,0 0 0,1 0 0,-1 0 0,1 0 0,-1 1 0,1-1 0,-2 0 0,-16 8 427,1 0 0,0 0 0,-25 19 0,11-3-406,18-11-79,-18 21 0,31-33-1,-1-1 1,1 1-1,-1-1 1,1 1 0,0 0-1,-1-1 1,1 1-1,0-1 1,0 1-1,-1 0 1,1-1 0,0 1-1,0 1 1,-1 6 2,0 0 1,0 0 0,1 0 0,2 11-1,1-8 19,7 9 8,14 20 0,-14-29 116,56 42 58,-51-45-64,23 5 0,-29-10-133,0-1 0,-1-1 0,14 2 0,-17-3-7,0 0 0,-1-1 0,1 1 0,0-1 0,0 0 0,7-3 0,-8 3 0,0-1 0,0 0 0,0 0 0,0-1 0,0 1 0,6-5 0,-7 3 1,1-1 1,-1 1-1,0 0 0,0-1 0,0 0 0,-1 0 0,1 0 0,-1 0 0,0 0 0,-1 0 1,2-7-1,-1 6 19,-1 0 1,1 0-1,-2-1 1,1 1-1,-1 0 1,1 0 0,-2 0-1,1-1 1,-3-9-1,1 2 107,1 3-27,-2 1-1,-2-12 1,3 18-53,1-1-1,-1 1 1,0 0 0,0 0-1,-1 0 1,1 0-1,-1 0 1,-3-4-1,6 8-44,0 0 0,0 0-1,0 0 1,0 0-1,0 0 1,-1 0 0,1 0-1,0 0 1,0 0 0,0-1-1,0 1 1,-1 0 0,1 0-1,0 0 1,0 0-1,0 0 1,0 0 0,-1 0-1,1 0 1,0 0 0,0 0-1,0 0 1,0 0-1,-1 0 1,1 1 0,0-1-1,0 0 1,0 0 0,0 0-1,-1 0 1,1 0 0,0 0-1,0 0 1,0 0-1,0 0 1,0 1 0,0-1-1,-1 0 1,1 0 0,-4 6 8,4-6-6,-7 16 7,6-8 2,8 41-1,-4-38-32,30 44-64,-24-45-214,41 26-144,-39-31 2,0-2 140,-1-1-1,1 0 0,0 0 0,0-1 1,0 0-1,19-2 0,-23 0 207,-4 1 70,-1-1 0,0 1 0,0-1 0,0 1 0,0-1 0,0 0 0,1 0 0,-1 0 0,-1 0 0,4-2-1,9-6-1208,19-18 0,10-7-10020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189 690 15240,'-113'89'5445,"105"-81"-5310,-13 14 332,4-1-120,0 2-278,14-17-68,1 1-1,0-1 0,0 1 0,-2 9 1,5-9 7,1-1 6,0-1 0,1 0 0,-1 0 0,1 0 0,1 0 0,-1-1 0,1 1 0,0-1 0,0 0 0,0 0 0,5 4 0,-1-2 0,-5-3 5,0-1-1,1 0 1,-1 1-1,1-1 1,-1-1-1,7 3 1,118 44 247,-82-38-254,-30-8-15,0-1 0,1-1 0,16-1 0,-32 1-2,0 0 0,0 0 0,0 0 0,0-1 0,0 1 0,0 0 0,0-1 0,0 1 0,0 0 0,0-1 0,2 0 0,12-9-44,1 0-1,15-15 0,-29 24 11,-1 0 1,0-1-1,0 1 1,0 0-1,0-1 1,0 1-1,0 0 1,0-1-1,1-2 1,46-116-512,-39 87 90,44-177-185,-44 164 178,21-192-197,-26 195 144,-3 21 319,3-148-356,-7 122 449,2 41 103,0-1 0,-1 1 0,-2-8 0,4 15 4,0-1 0,0 0 0,-1 0 0,1 0 0,0 0 0,-1 1 0,1-1 0,-1 0 0,1 0 1,-1 1-1,1-1 0,-1 0 0,0 1 0,1-1 0,-1 1 0,-1-2 0,2 2 3,0 0-1,0 0 1,-1 0-1,1 0 0,0 0 1,0 0-1,0 0 1,-1 0-1,1 0 1,0 1-1,0-1 1,0 0-1,-1 0 1,1 0-1,0 0 1,0 0-1,0 0 1,0 0-1,-1 0 1,1 1-1,0-1 1,0 0-1,0 0 1,0 0-1,0 0 1,-1 0-1,1 1 1,-4 11 236,-7 59 74,9-52-66,-1 90 84,4-82-162,13 145 62,-10-132-110,21 194 23,-20-187-148,17 176-70,-17-182-292,19 153-1159,-15-133 166,-19-131-787,-1 1-7219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13272,'-34'21'277,"25"-17"1110,-5-1-636,-1 0 1,0-1-1,-15 1 1,-39-2 303,64-1-1077,-18-1-226,1 0 0,-31-7 0,-9-3-2783,32 5-5111,70 14 6116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14432,'0'0'4417,"3"3"-3419,1 1-851,9 14 410,62 98-87,-55-87-488,-12-19 16,14 19 0,-3-8 2,-4-8 2,-12-12-2,-1 0 1,1 0 0,-1 0 0,1 0-1,0-1 1,-1 1 0,1-1 0,0 0-1,-1 0 1,6 0 0,-1-2 5,1-2-2,-1-1-1,1-1 1,-1 1-1,9-11 0,21-23 6,-36 37-8,0 0 0,1 0 0,-1 1 0,1-1 0,0 0 1,-1 1-1,1 0 0,0-1 0,4-1 0,2-1 1,-6 2-2,1 0 0,-1 0 1,1 1-1,0-1 0,0 1 0,4-1 0,-6 1 0,1 1 0,0 0 0,-1 0 0,1 0 0,0 0 0,-1 0 0,1 0 0,-1 1 0,1-1 0,0 0 0,-1 1 0,3 1 0,-1-1 0,0 0 0,-1 1 0,1 0 0,-1-1 0,1 1 0,3 4 0,-2-2 0,-1 1 0,0-1 0,5 9 0,8 19 2,18 38 20,-31-64-2,0 0 0,1-1 0,-1 1 0,1-1 1,0 0-1,1 0 0,-1 0 0,7 5 0,-6-6-3,4 1 91,0-2-74,-1-1 0,1 0 0,16 0 0,-15-3-28,46-24-42,-45 18-184,2-4-136,-2-1-1,1 0 1,-1-1-1,11-17 1,-8 0-580,9-18-2136,-12 25-5232,-25 54 6239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 14792,'-39'41'268,"26"-24"1072,-49 77 438,59-89-1564,-1 1-1,2 0 1,-4 6 0,-37 88 644,-6 18-670,30-65-106,-74 243-205,76-235-1004,-48 224-282,47-200-821,-20 87-5833,89-401 6062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7712,'0'0'0,"6"1"0,6 3 0,9 3-5304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3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15152,'-10'14'234,"7"-11"23,0 0 0,1 1 1,0-1-1,0 1 0,-4 6 0,5-8-49,-7 17 1164,-9 31 0,-14 53-88,24-77-736,-12 48 4,-6 29-442,-31 138-119,46-196-38,-34 153-85,37-165-246,3-14 133,-1 7-77,-2-1-1,0 0 1,-13 28-1,19-51 229,-3 4 153,4-6-79,0 0 0,0 0 0,0 1 0,0-1 0,0 0 0,0 0 0,-1 0 0,1 0 0,0 0 0,0 0 0,0 0 0,0 0 0,0 0 0,0 0 0,-1 0 0,1 0 0,0 0 0,0 0 0,0 0 0,0 0 0,0 0 0,-1 0 0,1 0 0,0 0 0,0 0 0,0 0 0,0 0 0,0 0 0,-1 0 0,1-1 0,0 1 0,0 0 0,0 0 0,0 0 0,0 0 0,0 0 0,0 0 0,0 0 0,-1 0 0,1-1 0,0 1 0,0 0 0,0 0 0,0 0 0,0 0 0,0 0 0,0-1 0,0 1 0,0 0 0,0 0 0,0 0 0,0 0 0,0-1 0,-29-86-1042,23 61 828,-8-47 1,-8-42-1920,-12-59-8380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13360,'8'5'309,"-6"-5"-165,-1 1 0,0-1 1,0 1-1,0 0 1,1-1-1,-1 1 0,0 0 1,0 0-1,0 0 0,1 1 1,4 4 799,1 1-393,0 1 1,0-1 0,6 11-1,33 50 808,-40-59-1101,18 27 230,22 45-1,8 22-529,-22-36-458,-5-7-254,-20-47 377,-1-2-153,0 0 0,4 12-1,-13-24-718,-3-11 884,-22-55-1859,1 5-7169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12728,'-45'18'276,"45"-17"-148,-1-1 1,0 1-1,0-1 1,0 0 0,0 0-1,0 1 1,0-1-1,0 0 1,0 0 0,0 0-1,1 0 1,-1 0-1,0 0 1,0 0 0,0 0-1,0 0 1,0-1-1,0 1 1,0 0 0,0-1-1,0 1 1,0 0-1,1-1 1,-1 1 0,0-1-1,0 0 1,0 0-1,0 0-8,0 1 0,1-1 0,-1 1 0,0-1 0,1 1 0,-1 0 0,0-1 0,0 1 0,1 0 0,-1-1 0,0 1 0,0 0 0,0 0-1,1 12 808,1 8-883,8 37-1,-5-40-35,11 54 260,33 97 0,-43-152-230,-2-8 55,-1 0-1,1-1 0,6 12 1,27 47 309,-35-65-385,-1 0-1,1 0 0,-1 0 1,1 0-1,-1 0 1,1-1-1,0 1 0,0 0 1,-1-1-1,2 2 0,8 5 59,0-1 0,14 8-1,-24-14-73,0 0 1,1 0-1,-1 0 0,0 1 0,0-1 0,0 0 0,1 0 0,-1 0 1,0 0-1,0 0 0,1 0 0,-1 0 0,0 0 0,0 0 0,1 0 1,-1 0-1,0 0 0,0 0 0,1 0 0,-1 0 0,0 0 0,0 0 1,1 0-1,-1 0 0,0 0 0,0-1 0,1 1 0,-1 0 0,0 0 1,0 0-1,0 0 0,1 0 0,-1-1 0,0 1 0,3-2 7,1-1 0,-1 0 0,0 0 0,3-3 0,-2 1-6,-1 0 0,1 0-1,-1-1 1,4-8-1,-1-4-2,-1 0 0,-1 0-1,4-34 1,5-76-120,-12 116 91,0 1 13,0-1 0,0 0 0,5-14 0,-5 23 12,0 1 0,0-1 0,0 1 0,0-1 0,1 1-1,-1-1 1,3-2 0,-4 5 4,0-1 0,0 1 0,0 0 0,0 0 1,0 0-1,0 0 0,1 0 0,-1 0 0,0 0 0,0 0 0,0 0 0,0 0 0,0 0 0,0 0 1,0 0-1,0 0 0,0 0 0,0 0 0,0 0 0,0 0 0,1-1 0,-1 1 0,0 0 1,0 0-1,0 0 0,0 0 0,0 0 0,0 0 0,0 0 0,0 0 0,0 1 0,0-1 0,1 0 1,-1 0-1,0 0 0,0 0 0,0 0 0,0 0 0,0 0 0,0 0 0,0 0 0,0 0 0,0 0 1,0 0-1,0 0 0,0 0 0,0 0 0,1 0 0,-1 0 0,0 0 0,0 1 0,3 1-31,0 1-1,0 0 1,0 0-1,0 0 0,-1 0 1,1 0-1,-1 1 1,1-1-1,-1 1 0,2 4 1,31 63-379,9 23-984,-37-80 655,35 38-192,-34-46 714,-3-4-101,0 0 0,0-1 0,0 0 0,0 0 1,0 0-1,8 0 0,26 6-9554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11208,'13'66'1224,"20"43"1825,-18-73-2089,-1-7-98,-14-29-850,0 0 0,0 0 0,0 0 0,0 1 0,0-1 0,1 0-1,-1 0 1,0 0 0,0 0 0,0 0 0,0 0 0,0 0 0,1 0-1,-1 0 1,0 0 0,0 0 0,0 0 0,0 0 0,0 0-1,1 0 1,-1 0 0,0 0 0,0 0 0,0 0 0,0 0 0,0 0-1,0 0 1,1 0 0,-1 0 0,0 0 0,0 0 0,0 0 0,0-1-1,0 1 1,0 0 0,1 0 0,-1 0 0,0 0 0,0 0 0,0 0-1,0 0 1,0-1 0,0 1 0,0 0 0,0 0 0,0 0-1,0 0 1,0 0 0,0 0 0,0-1 0,0 1 0,0 0 0,0 0-1,2-8 128,-1 0-1,0 0 0,0-14 0,-1 14-151,0-59 187,-2-35-14,2 81-32,6-72 32,-4 77-154,21-49-43,-22 64 18,-1 0 0,1 1 0,-1-1 1,0 0-1,1 0 0,-1 1 0,1-1 0,-1 0 0,1 0 0,0 1 0,0-2 0,5-2-63,1-1 0,-1 1 0,1 0 0,10-4 0,-16 7 39,-1 1-1,1 0 1,-1 0 0,1 0 0,-1-1-1,1 1 1,-1 0 0,1 0 0,0 0-1,-1 0 1,1 0 0,-1 0 0,1 0-1,-1 0 1,2 1 0,57 16-931,-44-11 441,1-1 0,21 4 0,-15-4 305,45 7-1734,-6 0-6804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229 152 10040,'3'-1'170,"-1"-1"-1,0 1 1,1-1 0,-1 0 0,0 0 0,0 0 0,0 0-1,0 0 1,0 0 0,-1-1 0,1 1 0,-1 0 0,1-1 0,-1 0-1,0 1 1,0-1 0,1-3 0,-2 4-53,0-1 1,0 0-1,0 0 0,0 0 1,0 0-1,-1 0 0,1 0 1,-1 1-1,0-1 0,0 0 1,0 0-1,0 1 0,0-1 1,-1 0-1,1 1 0,-1 0 1,-2-4-1,4 6-112,-4-6 240,0 1-1,0-1 0,-1 1 0,0 0 0,0 1 0,-8-7 0,-8 0-60,11 8 238,-47 2 160,46 3-222,-2 4-193,1 1-1,-17 11 0,20-9 167,-23 47 117,27-42-204,-1 67 110,7-66-54,18 61 100,-13-63-222,34 39 50,-31-45-162,2-3-34,-1 1 0,19 4 0,-29-9-29,1 0 0,0 0 0,-1 0 0,1 0 0,-1 0 0,1 1 0,0-1 0,-1 0 0,1-1 0,-1 1 0,1 0 0,0 0 0,-1 0 0,1 0 0,0-1 0,6-1 8,-1-1-1,1 0 0,-1 0 0,0-1 0,0 0 1,0 0-1,0-1 0,-1 1 0,0-1 1,0 0-1,5-6 0,-7 6-13,0 1-8,0-1 1,-1 1 0,0-1 0,3-6-1,0 0-339,-1 0-1,0-1 1,-1 1-1,0-1 1,0 0-1,1-24 0,-4 33-77,0-3-275,0-1-1,0 1 1,1 0 0,2-10-1,1 1-9804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14168,'-10'11'1208,"0"0"0,-20 15 1,26-21-243,-12 34 248,15-29-946,5 54 12,-2-49-512,23 67-92,-14-48 52,17 32 1,-20-49 242,0 1-43,14 22 4,3 4 54,-19-36 18,0 0 0,1 0 0,0-1 0,0 0 0,9 7 0,-8-10 118,-6-4-93,-1 1-25,0-1 1,0 0-1,0 0 1,0 1-1,0-1 1,0 0-1,0 0 1,0 0-1,0 0 1,0 0-1,0 0 1,-1-1-1,1 1 1,0 0-1,0 0 1,0-1-1,0 1 1,0-1-1,0 1 1,0 0-1,0-1 1,-1 0-1,1 1 1,0-1-1,0 1 1,-1-1-1,1 0 1,0 0-1,-1 1 0,1-1 1,-1 0-1,1 0 1,-1 0-1,1 0 1,-1-1-1,8-19 22,6-24 0,1-28 113,-10 41-72,4-26 22,-9 56-76,0 1 0,1-1 0,-1 1 0,0-1 0,0 1 0,1-1-1,-1 1 1,1-1 0,-1 1 0,1 0 0,0-1 0,1-1 0,1-2 12,4-9 14,-7 14-34,1 0 0,-1 0 0,0-1 0,0 1 1,1 0-1,-1 0 0,0 0 0,1-1 0,-1 1 0,0 0 0,1 0 0,-1 0 0,0 0 1,1 0-1,-1 0 0,0 0 0,1 0 0,-1 0 0,0 0 0,1 0 0,-1 0 0,0 0 0,1 0 1,-1 0-1,0 0 0,1 0 0,-1 0 0,0 0 0,1 0 0,-1 1 0,0-1 0,1 0 1,-1 0-1,0 0 0,1 1 0,-1-1 4,2 2-3,0-1 0,-1 1-1,1 0 1,0 0 0,-1 0-1,0 0 1,1 0 0,-1 1-1,0-1 1,0 0 0,0 1-1,0-1 1,0 3 0,-1-4-7,11 34-34,13 55-1406,-21-79 1375,6 18-2769,-1 1-5730,-19-70 6457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15512,'0'0'4209,"3"5"-3424,11 15-566,-9-10 89,20 53 54,1 12-482,-21-57 114,-1-6-1,-1 0 0,0 0 0,1 15 0,2 8-11,-4-15-89,0 27 0,-2-47 100,0 0 0,0 0 0,0 0 0,0 0 0,0 0 0,0 0 1,1 0-1,-1 0 0,0 0 0,0-1 0,0 1 0,0 0 0,0 0 0,0 0 1,0 0-1,0 0 0,0 0 0,0 0 0,-1 0 0,1 0 0,0 0 0,0 0 0,0-1 1,0 1-1,0 0 0,0 0 0,0 0 0,0 0 0,0 0 0,0 0 0,0 0 1,0 0-1,0 0 0,0 0 0,0 0 0,0 0 0,0 0 0,0 0 0,-1 0 1,1 0-1,0 0 0,0 0 0,0-1 0,0 1 0,0 0 0,0 0 0,0 0 1,0 0-1,0 0 0,0 0 0,0 0 0,-1 0 0,1 0 0,0 0 0,0 1 0,0-1 1,0 0-1,0 0 0,0 0 0,0 0 0,0 0 0,0 0 0,2-111-481,-2-34 374,1 85 108,4-4 6,5-2 0,-4 44 0,1 0 0,14-30-1,-20 50 1,-1 1-1,1 0 0,-1 0 1,1 0-1,0 0 1,-1 0-1,1 0 1,0 0-1,0 0 1,0 0-1,0 0 0,8-6-15,0 0-1,0 1 0,0 0 0,18-8 0,-26 14-14,0-1-1,0 1 1,0 0-1,0-1 1,1 1-1,-1 0 1,0 0-1,0 0 0,0 0 1,0 0-1,2 0 1,13 2-121,0 0 0,0 2 1,22 7-1,-20-3-635,70 43-195,-26-12 635,-19-13-1729,38 23-7910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51 11384,'-8'-3'1008,"1"0"0,0-1 1,0 0-1,0-1 1,-10-8-1,14 10-860,2 3-106,0-1 0,0 0 0,0 1 1,0-1-1,0 1 0,0-1 0,0 1 0,0 0 0,0-1 0,0 1 0,0 0 1,-1-1-1,-5 0 43,-12-6 29,19 6-99,-1 1 1,1 0-1,-1 0 1,1 0-1,-1 0 1,1-1-1,-1 1 1,1 0-1,-1 0 1,1 0-1,-1 0 1,1 0-1,-1 0 1,0 0-1,0 1 1,-18 3 158,-19 6 1,37-9-154,0-1 1,0 0-1,0 1 0,0-1 0,0 1 0,0-1 1,0 1-1,0 0 0,0-1 0,-1 3 0,-14 12 129,-24 32-1,30-29-54,-29 91 39,32-86-52,-17 93 54,12-46 204,4-6-74,6-52-179,-2 29 109,3-36-172,1 0 1,0 0 0,1-1 0,-1 1 0,1 0 0,1 6-1,-2-11-19,0 0 0,1 0 0,-1 0 0,0 0 0,0 0-1,1 0 1,-1 0 0,0 0 0,1 0 0,-1 0 0,0 0 0,0 0-1,1 0 1,-1 0 0,0 0 0,0 0 0,1 0 0,-1 0-1,0 0 1,0 0 0,1-1 0,-1 1 0,0 0 0,0 0 0,0 0-1,1 0 1,-1-1 0,0 1 0,0 0 0,0 0 0,1 0-1,-1-1 1,0 1 0,0 0-3,13-15 12,0-1 1,20-32-1,-25 36-9,13-24-2,1-6 2,0-4-2,21-60 51,-28 71-39,38-78 258,-51 109-269,-1 1-3,0 1 0,0 0 1,1-1-1,-1 1 0,1 0 1,-1 0-1,1 0 0,0 0 0,-1 0 1,1 0-1,0 1 0,0-1 0,1 0 1,2-1-1,-5 3-1,0 0 0,0 0 0,0 0 0,0 0 0,0 0 0,1 0 0,-1 0 0,0 0 0,0 0 0,0 0 0,0 0 0,1 0 1,-1 0-1,0 0 0,0 0 0,0 0 0,0 0 0,0 0 0,0 1 0,1-1 0,-1 0 0,0 0 0,0 0 0,0 0 0,0 0 0,0 0 0,0 0 0,1 0 0,-1 1 0,0-1 0,0 0 0,0 0 0,0 0 0,1 1 0,0 17 0,-2-14-5,0 0-1,0 0 1,0 0-1,0 1 1,-3 4-1,3-6 0,0 1-1,-1-1 1,1 1-1,1 0 1,-1-1-1,0 7 1,1-10-3,0 0-1,-1 0 1,1 1 0,0-1 0,0 0 0,0 0 0,0 0 0,0 0 0,-1 1 0,1-1 0,0 0 0,0 0-1,0 0 1,-1 0 0,1 1 0,0-1 0,0 0 0,0 0 0,-1 0 0,1 0 0,0 0 0,0 0-1,-1 0 1,1 0 0,0 0 0,0 0 0,-1 0 0,1 0 0,0 0 0,0 0 0,0 0 0,-1 0-1,1 0 1,0 0 0,0 0 0,-1 0 0,1 0 0,0 0 0,0-1 0,0 1 0,-1 0 0,1 0-1,0 0 1,0 0 0,0 0 0,-1-1 0,1 1 0,0 0 0,0 0 0,0 0 0,0-1 0,0 1 0,-1 0-1,1 0 1,0 0 0,0-1 0,0 1 0,0 0 0,0 0 0,0-1 0,0 1 0,0 0 0,0 0-1,0-1 1,0 1 0,0 0 0,0-1 0,1-16-992,-1 17 947,1 0 21,0 0 33,-1 0 0,1 0-1,0 1 1,-1-1 0,1 0 0,0 1 0,-1-1-1,1 1 1,0-1 0,-1 1 0,1-1 0,-1 1-1,1-1 1,-1 1 0,1 0 0,-1-1 0,2 2-1,-1 0 5,3 4 6,0 0 0,0 0-1,-1 0 1,0 0 0,0 1 0,3 7-1,10 46 162,-9-32-95,11 40-22,-4-15-27,3 8-22,20 34-61,-37-94 28,1 0 0,-1 1 0,1-1 0,0 0 0,-1 0 0,1 0 0,0 0 0,0 0 0,1 1 0,3 3-55,0 0 0,1 0 0,0-1 0,0 0 0,7 3 0,-13-6 55,0-1 0,1 0 0,-1 0 0,0 0 0,0 0-1,1 0 1,-1 1 0,0-1 0,0 0 0,1 0 0,-1 0 0,0 0 0,1 0 0,-1 0 0,0 0 0,0 0 0,1 0 0,-1 0 0,0 0 0,0 0 0,1 0 0,-1-1 0,0 1 0,0 0 0,1 0 0,-1 0 0,0 0 0,1-1-1,3-2-114,1 0 0,-1 0 0,1-1 0,-1 0-1,0 0 1,6-8 0,0 0-2010,12-8-6061,-51 47 6168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48 9328,'-10'16'192,"10"-16"-150,0 0 1,0 0-1,-1 0 1,1 0-1,0 0 1,0 0-1,0 0 1,0 0-1,-1 0 1,1 0-1,0 0 1,0 0-1,0 0 1,0 0-1,-1 0 1,1 0-1,0 0 1,0-1-1,0 1 1,0 0-1,-1 0 1,1 0-1,0 0 1,0 0-1,0 0 1,0 0-1,0-1 1,0 1-1,-1 0 1,1 0-1,0 0 1,0 0-1,0 0 1,0-1-1,0 1 1,0 0-1,0 0 1,0 0-1,0 0 1,0-1-1,0 1 0,0 0 1,0-1 56,-14-41 2583,14 41-2633,-1 0 1,1 0-1,0 0 1,-1 0 0,1 1-1,0-1 1,-1 0 0,1 0-1,-1 1 1,1-1 0,-1 0-1,1 1 1,-1-1-1,0 1 1,1-1 0,-1 1-1,0-1 1,0 1 0,1-1-1,-1 1 1,0-1 0,0 1-1,0 0 1,1 0-1,-1-1 1,0 1 0,0 0-1,0 0 1,0 0 0,0 0-1,1 0 1,-1 0 0,0 0-1,-1 1 1,-4 0 119,0 0 0,1 1 0,0 0 0,-1 0 0,1 0 0,0 1 0,-9 5 0,-31 26 661,35-26-759,6-5 5,0 1-1,0-1 0,0 1 0,0 0 0,-4 6 0,-38 51 415,39-47-228,-17 62 118,21-61-72,5 61 102,1-61-230,25 57 60,-20-58-120,46 46 48,-42-50-46,50 26 48,-50-32-70,3-2-34,29 0 0,-43-2-61,0 0-1,0 0 0,-1-1 1,1 1-1,0 0 1,-1 0-1,1 0 0,0 0 1,-1-1-1,1 1 1,0 0-1,-1-1 0,2 0 1,8-6 20,-1 0 0,0 0 0,9-11 0,-17 17-13,0 0 0,0 0 0,0 0 0,-1-1 0,1 1 0,0 0 0,-1 0 0,2-3 0,27-93 126,-25 76-116,7-92 16,-7 48 49,-1 10-20,-3 48-10,2-9 178,-2-20-1,12 98-50,10 22-98,-17-66-58,30 65 8,-27-69-48,41 46-107,-39-51-428,-9-8 446,5 3-91,1 0 0,-1 0-1,0-1 1,1 0 0,-1 0 0,1-1 0,0 0 0,8 2 0,41 1-3495,-31-1-5369,-59-9 6806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26 402 12912,'0'74'196,"-2"13"1882,-1-26-1327,1 86-25,3-114-446,2 153 62,-2-152-316,-1-2 3,4 80 400,-4-103-284,0-3-61,1 1 0,0 0 1,1 7-1,-1-12 178,-2-5 3,-9-94 248,8 74-474,1-3 134,-6-124 55,5 111-128,-7-210 34,9 198-66,9-182 32,-9 226-84,1-1 1,-1 1 0,4-12-1,20-68 51,7 8-52,-31 79-15,2-3 1,-1-1 0,1 0 0,0 1 0,0 0 0,4-6 0,37-42 6,-30 39-4,21-16-1,-33 27 0,0 0 0,1 0-1,-1 0 1,0 0 0,1 1-1,-1-1 1,1 0 0,-1 0-1,1 1 1,-1-1 0,4 1-1,4-3 4,1 1 0,0 1 0,12-1 0,-11 2-1,0 1-1,20 4 1,-29-4-1,-1-1 1,1 0-1,0 1 0,0-1 1,-1 1-1,1 0 0,0 0 1,-1-1-1,4 3 0,-5-3-3,9 6 11,1 1 1,15 13-1,-15-9-3,18 24 0,-25-32 1,-1 0 0,0 0 1,0 1-1,2 4 0,21 51 38,-6 8-7,-19-67-40,1 4 39,0 1-1,0 0 1,0 8 0,-3 114 178,2-124-195,-1-1 0,1 1 1,0 0-1,-1 0 0,-1 4 0,-3 3 7,1 1 0,-1-1-1,-1 0 1,0-1 0,-8 10-1,4-10 34,1-3-45,0-1 0,-1-1 1,-18 7-1,27-11-21,1 1 0,-1-1 0,0 0 0,0 0 1,0 0-1,0 0 0,0 0 0,0 0 0,0 0 0,0 0 0,-2-1 0,-17-3-60,0-2 0,-24-9 0,15 2-766,-27-16-1,47 23 463,0 0-1,0-1 1,1 1-1,-13-14 0,12 11 263,2 1-146,0-5-912,-7-21 0,-6-9-8989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2:4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47 12552,'-1'1'156,"0"1"0,0 0 0,1-1 0,-1 1 1,1-1-1,-1 1 0,1 0 0,0-1 0,-1 1 0,1 0 1,0-1-1,0 1 0,0 0 0,0 0 0,1 2 1,0 0 217,-1 12 364,3 19-1,1 11-454,3 63-45,-6-85-290,7 110-8,-7-105 46,0 49 1,0 21 10,-15 88 54,11-160 204,-9 54 105,9-72-114,2-9-235,1 1 0,0-1-1,0 1 1,-1 0 0,1-1-1,-1 1 1,1-1-1,0 1 1,-1-1 0,1 1-1,-1-1 1,0 1 0,1-1-1,-1 1 1,1-1-1,-1 0 1,1 1 0,-1-1-1,0 0 1,1 0 0,-1 0-1,0 1 1,1-1-1,-1 0 1,0 0 0,0 0-1,1 0 1,-1 0 0,0 0-1,0 0 1,1 0-4,-1-1 0,1 1 1,0 0-1,-1 0 0,1 0 1,0-1-1,0 1 0,-1 0 1,1 0-1,0-1 0,0 1 0,0 0 1,-1-1-1,1 1 0,0 0 1,0-1-1,0 1 0,0 0 1,0-1-1,0 1 0,0 0 0,0-1 1,-27-84 222,21 62-108,-17-107 42,19 97-98,-1-179 28,5 201-61,2-21 0,31-162 49,-32 188-81,0 0 1,1 0 0,4-10-1,-6 16-1,32-69 7,4 8-2,-36 61-5,1-2 3,1 0-1,-1 0 0,0 0 0,1 0 1,0 1-1,-1-1 0,1 0 0,3-1 0,5-6 5,1 2 0,14-9-1,-13 10-4,-1 2 0,18-6 0,-29 10-2,2-1 0,0 1 1,-1-1 0,1 1 0,0 0-1,0-1 1,0 1 0,-1 0 0,1 0-1,0 0 1,2 0 0,8 1 3,1 1 0,15 3 0,-13 0-2,24 9 0,-39-14-2,3 1 1,-1 1 0,1-1 1,-1 0-1,1 1 0,3 2 1,12 11 3,-1 1 0,20 23 1,-35-36-5,0-1 0,0 1 1,0 0-1,2 5 0,46 124 25,-44-108 62,-4-8-53,-1-1 1,-1 1 0,-3 27-1,-2-28 127,-1-4-113,-1 1 0,-1-1 0,-13 15 0,20-25-50,0 0 0,0 0 0,1 0 0,-1-1 0,0 1 0,0 0 0,0-1 0,0 1 0,0-1 0,0 1 0,-2 0 0,-21 7-83,-41 8 1,45-15-704,-91-15-173,77 9-1261,-33-2-6424,156 17 6488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9728 2746 11032,'-25'17'185,"25"-17"-158,0 0-1,0 0 1,0 0-1,0 0 1,-1 0 0,1 0-1,0 1 1,0-1 0,0 0-1,0 0 1,0 0-1,0 0 1,0 0 0,0 0-1,-1 0 1,1 0 0,0 0-1,0 1 1,0-1-1,0 0 1,0 0 0,0 0-1,-1 0 1,1 0-1,0 0 1,0 0 0,0 0-1,0 0 1,0 0 0,0 0-1,-1 0 1,1 0-1,0 0 1,0 0 0,0 0-1,0 0 1,0 0-1,-1 0 1,1 0 0,0-1-1,0 1 1,0 0 0,0 0-1,0 0 1,0 0-1,0 0 1,-1 0 0,1 0-1,0 0 1,0 0 0,0-1-1,0 1 1,0 0-1,0 0 1,0 0 0,0 0-1,0 0 1,0 0-1,0-1 1,0 1 0,0 0-1,0 0 1,0 0 0,-1-1 122,1-3 185,0 1 0,1-1 0,-1 0 0,0 0 0,2-5 0,-2 7-289,0 0 0,0 0-1,0 1 1,-1-1 0,1 0 0,-1 1-1,1-1 1,-1 0 0,0 1 0,1-1-1,-1 1 1,0-1 0,0 1 0,0-1-1,-2-1 1,2 2-11,-2-3-13,0 1 1,0 0 0,0-1 0,0 1 0,-1 0 0,1 0 0,-5-2 0,2 1 1,2 1 3,0 0-1,0 1 0,0-1 1,0 1-1,-1 0 0,1 1 1,-1-1-1,1 1 1,-8-2-1,6 2 3,-5 0 133,-55 10 47,51-5-160,-65 30 28,64-26-7,-27 16 0,26-13-52,-19 8 0,-38 12 16,58-28-18,-71 3-3,68-8-64,-82-23-30,80 19-38,-92-36-25,90 34 138,-92-23 3,112 30 8,0 0 0,-1 0 0,1 1 0,-7-1 0,-106 1 79,113 0-46,0 0-1,1 1 1,-1-1 0,0 1-1,1-1 1,-1 1 0,-4 2-1,-69 27 258,-5 11-185,48-22 144,-127 96 85,129-93-170,-118 78 62,145-97-209,0 0-1,0-1 0,0 0 0,0 0 1,-6 2-1,10-4-20,-75 26 125,0-11-101,71-14-25,-1 0 0,0-1 0,1 1 0,-9-2 0,-148-17-11,156 17 1,0 0 1,0 0 0,0 0-1,-7-4 1,-64-29-38,1-9 4,45 24-130,-119-79-38,145 95 207,-1 0 0,0-1 0,-11-3 0,-64-29-15,51 24 18,-38-10 0,42 17 8,0 1-1,-1 2 0,1 0 0,-46 3 0,67-1 13,1 1 0,-1-1 1,1 1-1,-1 0 0,0 0 0,-5 2 1,-71 28 113,0 13-71,47-24 112,-134 98 54,133-93-132,-139 91 62,163-110-60,-16 8-1,-158 70 151,179-81-229,-2-1 1,1 0-1,-12 3 0,18-5-18,-87 16 74,1-10-57,86-6-17,-7 1 3,0-1 1,1 0-1,-8-2 0,14 2-3,-83-12 14,2-10-5,49 12 26,-134-53 27,134 51 20,-120-37 31,122 41-60,-116-10 31,141 18-58,0 0-1,0 0 0,-9 1 1,-145 22 120,126-15-46,-125 47 40,126-42-38,-135 57 30,133-56-104,-55 19 4,-18 4-24,61-27-7,0-1 0,-49 3 1,89-12-5,-1 1 0,1-1 0,-8-1 0,-153-20-16,134 14-28,-134-32-10,135 31 50,-123-26 1,125 29 12,-119-4 26,120 10 90,-114 17 40,115-11-100,-107 39 23,109-35-52,-102 55 11,102-52-24,-114 43 11,112-48 2,-108 18 10,111-25-30,16-2-10,-13 0-1,1 0-1,-1-1 1,-23-6 0,-59-14-5,80 15-4,-116-31-6,114 31-14,11 3 16,0-1 6,-1 1-1,1 1 1,-1 0-1,-30 1 1,0 4 3,-5 4 2,2 3 0,0 2 2,15-3 0,-90 20 17,62-23-18,39-4-2,-5 0-6,-52-4-1,-22-10-16,39-1-48,-17-1 34,-30 4 20,88 10 58,-86 16 31,87-11 42,-85 33 58,83-28 2,-103 48 53,104-47-138,9-5-47,-10 4 14,-34 10-1,41-15-30,-24 3 0,33-7-5,-1-1 1,0 1-1,0-1 1,1 0-1,-1-1 1,-13-2-1,18 2 42,1 1-1,1-1 0,-1 1 0,1 0 0,-1-1 0,1 1 0,-1-1 0,1 1 0,-1-1 0,1 0 0,0 0 0,-1 1 0,1-1 0,0 0-1,0 0 1,0 0 0,-2-3 0,3 4 60,-10-2 560,8-1-696,0-1 0,0 1 0,0 0-1,0-1 1,1 0 0,-1 1 0,1-1-1,0 0 1,0-3 0,0 2 5,-31-94-176,-9-25 103,21 73 40,-31-72-172,20 39 91,9 19-18,-1-12-20,6 16 16,-22-38 4,36 92 104,1-1 0,-1 1 0,1-1 0,-1-13 0,1 10-2,-18-84-728,3 12 451,-3-26-184,14 71 264,-12-71-36,9 63 186,5 31 76,-6-28 2,5 23 53,2 9 36,1 0 0,0 0 0,-1-13 0,3 23 25,1-2 184,10 2-157,23 7-305,-31-9-166,16-46-137,-16 36 132,6-74-115,-7 54 184,-2-38 0,-2 28 120,-8-139-71,10 178 234,-1 3-1,1 0 0,0 1 0,0-1 0,0 0 0,0 0 0,0 0 0,0 1 0,0-1-1,0 0 1,0 0 0,0 1 0,0-1 0,1 0 0,-1 0 0,0 1 0,1-1 0,0-1 0,-1 2-3,0-1 0,1 1 0,-1 0 0,1 0 0,-1 0 0,1-1 0,-1 1 0,0 0 0,1 0 1,-1 0-1,1 0 0,-1 0 0,1 0 0,-1 0 0,1 0 0,-1 0 0,1 0 0,17 5 21,-9-1-24,-2-4 0,-2-1-1,0-1 0,0 0-1,0 0 1,8-6 0,-5 1-31,37-47-12,-29 34-17,2-4 29,23-40-1,15-28 31,-22 37 62,-12 20-20,-20 31 2,0 0 0,1 0 0,-1 1 0,1-1 0,0 1 1,5-5-1,1 0 3,12-15 32,-11 16 136,-4 3-134,-1 1-58,0-1 1,0 2-1,1-1 1,-1 0-1,1 1 1,0 0-1,0 0 1,8-1-1,61-3 6,-59 4 26,54-15 13,-55 12-60,63-39 0,-60 32-18,79-64-14,-76 60-54,86-69-22,-82 65 70,47-38 4,20-10 22,-59 48 15,1 1-1,65-24 1,-96 41 2,-1 2 1,0-1 0,1 0-1,-1 0 1,1 1 0,0-1-1,-1 1 1,1 0-1,-1 0 1,5 0 0,-7 0-12,26 0 66,29 4 0,27 14-17,-82-18-49,32 11 113,126 55 30,-127-52-110,46 20 1,-63-27-32,61 25 2,-46-22-4,33 7 0,-37-12 0,42 4 0,-46-8 0,1-1 0,28-4 0,-28 1 0,1-2 0,25-7 0,-6-4 1,-2-2 0,57-33 0,-63 30 12,143-97 29,-142 95 86,133-76 73,-162 96-147,1-1-1,-1 1 1,8-2 0,147-47 232,-157 51-261,1 0-1,-1 0 0,1 0 0,8 0 1,-13 1-25,77 0 125,-1 8-74,-72-7-30,0-1 0,-1 1 1,1 0-1,0 0 0,6 3 1,61 28 110,-2 9-100,-69-41-32,6 4 9,0 0 0,8 8 1,105 109 26,-115-116-39,1 0 0,-1 0 0,7 5 0,116 95-32,-123-102 10,0 0 0,1 0 0,-1 0 0,5 2 0,120 50-127,-126-54 148,-1 0 0,1 0 0,0-1 0,0 1 0,0-1 0,0 1 0,3-1 0,-6 0 4,21 1-14,23-2 0,-24-2 5,24-5 0,-41 7 0,1 0-1,0 0 0,0-1 0,0 1 0,3-3 1,-7 4 9,68-34-55,1-11 39,-41 25-9,47-34 3,17-15 18,0 6 4,1 8 0,-66 42 0,40-14 0,-41 19 0,44-9 0,-46 14 0,0 0 0,27 2 0,50 9 0,-5 9 0,-3 10 0,79 42-1,-142-57-6,45 12 1,-49-16 5,36 5 0,-39-11 2,1-1 0,-1-1 0,1-1 0,33-6-1,-30 1 22,108-49 27,-107 40 46,121-67 43,-119 65-36,122-71 46,-121 72-40,126-57 60,-152 70-126,0 1 0,1 0 0,10-2 0,145-25 180,-130 26-140,121 5 44,-123 2-4,111 32 48,-113-28-70,114 33 32,-112-34-70,119 11 38,-142-18-73,0 0 0,0 0 0,6 0 0,140-22 151,-119 14 42,139-49 58,-137 43-212,133-71 54,-138 69 80,39-20 0,2-2-160,-57 31-68,0 0-1,0 1 0,21-5 1,-35 11 8,0 0 0,1 0 0,-1 0 1,0 0-1,1 0 0,-1 0 1,0 0-1,1 0 0,-1 0 0,0 0 1,0 0-1,1 0 0,-1 0 0,0 0 1,1 0-1,-1 0 0,0 0 1,1 0-1,-1 0 0,0 0 0,0 0 1,1 1-1,-1-1 0,0 0 0,1 0 1,-1 0-1,0 1 0,1-1 1,2 3-54,0 0 1,-1 0 0,1 0-1,0 0 1,-1 1-1,0-1 1,1 1 0,-1 0-1,-1-1 1,4 9 0,2 3-3072,10 12-7712,-40-63 8171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3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1719 2622 14432,'21'9'246,"-20"-9"-56,0 1-1,0 0 1,0-1-1,0 1 1,0 0 0,0 0-1,0 0 1,0-1-1,0 1 1,-1 0-1,1 0 1,0 0-1,-1 0 1,1 0 0,0 1-1,-1-1 1,0 0-1,1 2 1,3 5 564,-1-5-701,-1 0-1,1 0 1,0 0 0,0 0 0,0-1-1,1 0 1,-1 1 0,1-1-1,-1-1 1,1 1 0,-1 0 0,1-1-1,0 0 1,0 0 0,0 0-1,6 1 1,-8-2-62,0 0-1,0 0 1,0 0 0,0 0-1,0 0 1,0-1 0,0 1-1,0-1 1,0 1 0,0-1-1,-1 0 1,1 0 0,0 0-1,2-1 1,-2 1-2,1-1-1,0-1 0,0 1 1,0-1-1,-1 1 0,1-1 0,-1 0 0,1 0 0,-1 0 0,0 0 0,3-6 0,-3 5 1,8-12-44,8-19-1,-2 3-71,45-102-110,-54 117 228,13-27-65,68-123-134,-35 78 156,-48 81 49,-3 5 1,-1 0 0,1 1 0,0 0-1,0-1 1,0 1 0,4-4 0,5-3-36,0 0 0,1 1 0,0 0 0,0 0 0,0 1 0,19-6 0,-23 10 26,13-7-112,-13 7 99,-1-2 0,-1 1 0,1-1 0,0 0 0,-1-1-1,0 1 1,-1-1 0,10-12 0,23-51-115,-32 59 136,-2-1-8,5-28 4,1-17 6,2-63 4,-12 95 4,-9-103 9,5 101 18,-26-103 51,23 105 136,2 10-110,-4-13 103,-21-45 0,-3 13 77,33 58-283,-1 0-1,1 0 1,-1 0 0,1 1 0,-1-1-1,0 0 1,1 1 0,-1-1 0,0 0-1,1 1 1,-1-1 0,-1 0 0,-15-9 39,0 1 1,-20-7 0,-30-7 279,57 19-304,-40-28 18,40 23 6,-9-13 10,2-1-1,-22-37 0,31 46-48,-14-28 20,-23-61 0,36 82-14,-44-79 10,42 82 10,-49-59 10,45 64-30,-64-44 5,62 47-10,-78-24 12,38 19 32,38 11-44,-49-11 0,-65-15-3,106 23-10,-122-35-7,119 32-42,-118-54-15,99 37 33,1-2-1,-61-46 1,95 64 24,-66-35 1,63 38 4,-83-24 1,80 27 14,-74-10 20,74 14 40,-85 7 53,24 0 273,9-2-741,-26 2-97,69-5-2306,-31 2-6527,139-7 6987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4606 12552,'-4'-37'280,"3"29"2619,-1 12-1395,2-2-1302,0-1-1,0 0 0,0 1 1,0-1-1,0 1 0,0-1 1,0 1-1,0 1 0,1-3-176,-1 0 0,0 0 0,1 0 0,-1 1 0,0-1-1,0 0 1,1 0 0,-1 0 0,0 0 0,1 0-1,-1 0 1,0 0 0,1 0 0,-1 0 0,0 0 0,0 0-1,1 0 1,-1 0 0,0 0 0,1 0 0,-1 0-1,0-1 1,1 1 0,-1 0 0,0 0 0,0 0 0,1 0-1,-1 0 1,0-1 0,0 1 0,1 0 0,-1 0 0,0-1-1,0 1 1,0 0 0,1-1 0,12-14 112,-4 1 5,-1 0 0,8-20 0,35-89 707,-28 70-436,19-31 10,30-52 562,-9 15-654,-48 93-158,73-138 81,-70 131-26,68-126 77,-68 128-172,79-132 66,-77 134-6,93-111 66,-88 114-126,112-113 51,-108 110-64,114-146 59,-114 141-6,116-137 63,-113 140-96,140-124 40,-136 125-118,145-128 40,-170 150-42,17-11 0,180-116 103,-165 111-68,181-104 35,-176 102-70,203-131 33,-200 127 15,211-118 38,-207 121-93,230-110 31,-226 111 17,245-125 37,-243 123-84,244-107 37,-243 112 10,265-93 37,-260 95-84,266-91 29,-266 90-23,266-95 23,-268 96-30,248-86 22,-250 89-22,251-71 22,-252 74-22,237-69 15,-240 70-47,236-48 18,-236 53 1,242-41 12,-241 42-32,231-39 5,-232 39-17,241-31 12,-240 35 8,241-10 19,-241 15-7,232 10 17,-233-5-9,245 23 26,-243-21-21,249 28 15,-248-27-47,244 33 26,-246-32 33,239 35 20,-240-35-79,230 29 13,-233-30-21,215 27 4,-217-27-9,214 34 12,-216-31 7,201 41 8,-203-40-22,196 49 10,-200-48 10,162 46 16,-170-47-2,129 40 18,-138-43-17,180 40 30,-137-31-164,31 8-118,-84-19-408,-7-2 269,4 2-85,0 1-1,0 1 1,28 17-1,-32-15-324,22 19 0,-21-17-2930,15 12-8367,-66-56 9082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13360,'0'0'6231,"2"4"-5957,25 50-16,-20-40 2,47 64 111,29 38 336,-68-93-399,64 121 122,-60-108-150,92 192 119,-89-180-86,71 179 118,-77-186-156,49 147 95,-54-158-190,-5-14-98,-1 0-27,1-1 1,0 0 0,2 0 0,14 22-1,-19-33 0,-2-2-40,-1 0 0,1-1 1,0 1-1,0-1 0,0 1 0,1-1 1,-1 0-1,0 1 0,0-1 0,1 0 1,-1 0-1,1 0 0,-1 0 1,1 0-1,-1 0 0,1 0 0,0-1 1,-1 1-1,4 0 0,-2 0 14,0 0-1,-1-1 1,1 0-1,0 1 1,0-1 0,0 0-1,0 0 1,0-1-1,0 1 1,0 0-1,3-2 1,-17 26 382,-23 28-377,21-34-19,-1 0 0,-27 27-1,27-31-7,-5 5 26,-109 82 23,95-79 24,-173 104 20,165-102-78,-52 31 3,-10 7-20,-49 52-114,150-113 63,0 1 1,0-1 0,0 1-1,1 0 1,-1 0-1,0 0 1,1 0-1,0 0 1,-1 0-1,1 0 1,-1 2 0,-32 70-497,10 6 290,21-67-1474,-10 21-1,-21 59-9926,80-216 8776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14256,'-3'25'316,"-3"15"913,-3 71 501,8-78-830,2 79 0,2 20-618,-1-74 224,20 255 122,-17-249-528,11 255 22,-14-260-114,3 188-35,-4-206-180,0 135-647,-2-118 46,1-58 791,0 0 0,0 0 1,0 0-1,0 0 0,0 0 1,-1 0-1,1 0 0,0 0 1,0 0-1,0 0 0,0 0 1,0 0-1,0 0 0,0 0 1,0 0-1,0 0 0,0 0 1,0 0-1,0 0 0,-1 0 1,1 0-1,0 0 0,0 0 1,0 0-1,0 0 0,0 0 1,0 0-1,0 0 0,0 0 1,0 0-1,0 0 0,0 0 1,0 0-1,0 0 0,0 0 1,-1 1-1,1-1 0,0 0 1,0 0-1,0 0 0,0 0 1,0 0-1,0 0 0,0 0 1,0 0-1,0 0 0,0 0 1,0 0-1,0 0 0,0 1 1,0-1-1,0 0 0,0 0 1,0 0-1,0 0 0,0 0 1,0 0-1,0 0 0,0 0 1,0 0-1,0 0 0,-2-1-75,0-1 0,-1 0-1,1 0 1,0 0-1,0 0 1,0-1 0,0 1-1,1 0 1,-1-1-1,1 0 1,-1 1 0,-1-4-1,0-1 6,0 0-25,-1 1-1,1-1 0,0 0 0,1-1 0,0 1 0,-2-11 0,-2-6-1555,-13-44-8025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14792,'0'-3'389,"0"0"1,0-1 0,1 1-1,-1 0 1,3-5-1,-3 7-275,0 0-1,1 0 1,-1-1-1,1 1 0,0 0 1,-1 0-1,1 0 0,0 0 1,-1 0-1,1 0 0,0 0 1,0 1-1,0-1 1,0 0-1,0 0 0,0 1 1,0-1-1,0 0 0,0 1 1,0-1-1,2 0 0,20-2-23,0 1-1,41 1 0,-48 2-118,-1 1-1,1 0 0,19 6 1,-20-5 29,4 2 28,85 34 16,-82-27-18,93 70 25,-109-78-27,-1 1-1,0-1 1,5 7 0,135 149 105,-140-154-118,0-1 0,-1 1 0,0 0 0,6 11 0,51 95 47,-5 12-15,-56-124-43,19 51 155,56 217 38,-72-255-188,0 0 0,0 15 0,9 99 13,-9 0 4,-3-119-5,0-1 0,0 0 1,-1 0-1,-1 8 0,-18 74 70,12-64-62,-12 25-1,19-47-9,0-1 0,0 0-1,0 0 1,-1 0 0,1 1-1,0-1 1,-1 0 0,1-1-1,-1 1 1,-2 2 0,-9 9 40,0 0 0,-18 11 0,14-13-25,-34 16 0,51-27-30,-5 3 44,-1-1 1,-12 4-1,-61 15 90,-6-9-101,85-12-33,-31 3 33,25-3-39,-31 3-70,-69-4 0,99 1-32,-16-2-248,0-1-1,-27-6 0,-7-9-3067,30 9-5651,62 21 6815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310 100 11384,'-9'-9'158,"5"5"146,0 0 1,-1 1-1,-6-5 1,1 1 264,-48-30 2473,51 32-2887,5 4-44,-1-1 0,1 1 0,0 0 0,-1 0 0,1 0 0,-6-1 0,-30-7 647,38 9-750,-1 0-1,1 0 1,-1 0 0,1 0-1,-1 0 1,1 0 0,-1 0 0,1 0-1,-1 0 1,1 0 0,-1 0-1,1 0 1,0 1 0,-1-1 0,1 0-1,-1 0 1,1 0 0,-1 1-1,-65 36 172,65-36-178,0-1 0,0 1 0,-1 0 0,1 0 0,1-1 0,-1 1 0,0 0 0,0 0 0,0 0 0,0 0 0,1 0 0,-2 2 0,-12 23 16,-17 39 0,30-62 0,0-1 0,0 1 1,0 0-1,0 6 0,-2 23 60,3 45 0,3-55 171,34 77 92,-26-82-154,6 3-58,36 31 0,-36-41 34,4-1-52,45 11 1,-64-19-97,0-1 0,0 1 1,0-1-1,0 0 0,0 0 0,0 0 0,2 0 0,-4 0-14,14-2 57,17-3 0,-20 3-52,-1-1 1,0-1 0,14-6-1,-12 3-5,-1 0 0,1-1 0,-1 0-1,-1-1 1,14-13 0,-23 21 0,0 0-1,0 0 1,0-1-1,0 1 1,-1 0-1,1 0 1,0 0-1,0-1 1,-1 1-1,2-3 1,2-7-1,7-23 0,-8 18-4,1-19 0,-4 14-49,-3-5-4,-13-44-1,10 52-208,-3 1-98,0 0-1,0 0 1,-2 1-1,0 0 1,-1 1-1,-24-25 1,-11 3-2499,25 20-4863,51 39 5805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14256,'-7'19'265,"4"-13"1062,-7 0-221,-15 13 333,-37 37-398,60-55-972,0 1 0,0 0 0,1 0 1,-1-1-1,-2 5 0,-53 85 477,47-71-324,-22 78 102,28-79-56,4 72 104,3-75-144,24 54 56,-19-59-256,3-1-21,1 0 0,18 12 0,-18-17-94,4-2-84,-1-1 0,1-1 0,0 0 0,-1-1 0,1 0 0,20-4 0,-25 2 62,0 0-191,0 0 0,14-6 0,55-23-775,-66 24 230,41-36-217,-46 32 804,31-69-1025,-33 66 315,37-74-8758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13624,'3'30'3050,"-3"0"-1747,0 73-181,0-77-660,2 45 3,1 30-372,8 180-89,-8-222 18,16 247 11,-15-244-20,16 238-1,-17-245-30,6 183-72,-8-199-270,-1 101-260,-1-122-318,-5 4 3,6-21 919,0-1 0,0 0 0,0 0 0,-1 0 0,1 1 0,0-1 0,0 0 0,0 0 0,0 0 0,0 1 0,0-1 0,0 0 0,0 0 0,0 0 0,-1 1 0,1-1 0,0 0 0,0 0 0,0 0 0,0 0 0,0 0 0,-1 0 0,1 1 0,0-1 0,0 0 0,0 0 0,-1 0 0,1 0 0,0 0 0,0 0-1,0 0 1,-1 0 0,1 0 0,0 0 0,0 0 0,0 0 0,-1 0 0,1 0 0,0 0 0,0 0 0,0 0 0,-1 0 0,1 0 0,0 0 0,0 0 0,0 0 0,-1 0 0,1 0 0,0-1 0,0 1 0,0 0 0,0 0 0,-1 0 0,1 0 0,0 0 0,0-1 0,0 1 0,0 0 0,0 0 0,0 0 0,0 0 0,-1-1 0,1 1 0,-5-15-817,4 8 725,0 3 50,0 0 0,1 0 0,-1 0 0,1 0 0,0-5 0,0-72-1982,0 5-6640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13448,'-2'6'343,"0"1"1,0-1-1,-1 0 0,0-1 1,0 1-1,0 0 1,-1-1-1,0 1 1,-4 4-1,-1-5 430,-79 24 229,67-23-666,-78 18 22,0-3-632,95-20 272,1 1 0,-1-1 0,1 0 0,-1 1 0,-4 2 0,6-2 4,0 1 0,0-1 0,1 0 0,-1 0 0,1 1 0,-1-1 0,1 0 0,0 1 0,0 0 0,0-1 0,0 1 0,1-1 0,-1 1 0,1 0 0,-1 3 0,1-3 15,-1-2 0,1-1-1,0 1 1,0 0-1,0 0 1,0 0-1,0-1 1,0 1-1,0 0 1,0 0-1,1 0 1,-1-1-1,1 3 1,7 20 117,13 26 1,39 54-54,-46-80-73,0 1 34,56 91 0,-57-93-102,0-2-21,4 7-329,20 41-1,-19-26-451,-5-12-1839,2 5-5385,-35-81 6102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12912,'18'23'173,"-16"-20"-17,0-1 1,0 0-1,0 0 1,0 0-1,0 0 1,1 0-1,-1 0 1,0-1-1,1 1 1,0-1-1,2 2 0,0-1-34,-4-1-70,1 0 1,-1-1 0,0 1 0,1-1 0,-1 1 0,0-1-1,1 1 1,-1-1 0,0 0 0,1 0 0,-1 0 0,1 0 0,1 0-1,4 0 55,0 1-42,-3 0-21,-1-1 0,0 0 0,0 0 0,1 0 0,-1-1 0,4 0 1,12-2-21,0-1 0,-1-1 1,22-8-1,-10-1-56,-19 7-41,1-4 32,-2 0 1,13-17-1,-17 16-124,-2-2 100,0 0 0,2-24 0,-6 37 65,0 0-1,0 0 1,0 0-1,0-1 1,0 1-1,0 0 1,0 0-1,-1 0 1,1 0-1,-1-2 1,-6-16 30,-17-31 0,18 40 84,0 1-1,0 1 1,-1-1-1,0 1 1,-13-11 0,11 11-34,5 4 20,0 0 0,0 1-1,-1-1 1,0 1 0,0 0-1,0 0 1,0 1-1,0 0 1,-11-4 0,11 4-27,5 2-51,-1 0 0,1 0 0,-1-1 1,1 1-1,-1 0 0,1 0 0,-1 0 1,1 0-1,-1 0 0,1 0 0,-1 0 0,1 0 1,-1 0-1,1 0 0,-1 0 0,1 0 1,-1 0-1,1 0 0,0 1 0,-1-1 0,-8 4 105,0 0 0,0 1 0,1 0 0,-9 6 0,16-10-93,0 0 0,1-1 0,-1 1 0,0 0 0,0 0 0,0-1 0,1 1 0,-1 0 0,1 0-1,-2 2 1,-9 19 218,-10 29-1,17-33 22,-2 85 93,7-82-180,14 82 58,-11-84-144,-1-9-66,0 3-18,1 0 0,0 0 0,1-1 0,13 25 0,21 15-104,-31-44-346,-3-5 335,1 0-1,-1-1 1,1 1-1,0-1 0,0 0 1,7 1-1,-4-4-785,0-2 464,0 0 1,16-10-1,-25 13 362,1 0-1,-1-1 0,1 1 0,-1 0 0,1-1 0,-1 1 0,1-1 0,-1 1 0,1-1 0,-1 1 0,0-1 0,1 1 1,-1-1-1,0 0 0,1 1 0,-1-1 0,29-75-1220,2-16 484,-15 46-821,22-64-7043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1095 13448,'0'-1'188,"1"-1"0,0 1 1,-1 0-1,1 0 0,-1-1 1,0 1-1,1-1 0,-1 1 1,0 0-1,0-1 1,0 1-1,0 0 0,0-1 1,0 1-1,-1-3 0,1 1 134,-3-31 1038,-7-71-208,7 80-672,-11-112 118,11 108-490,-14-126 46,15 120-52,-2-161 47,5 160-36,14-96 43,-15 130-144,0 0-1,1 0 0,-1 0 0,0 1 1,1-1-1,0 0 0,-1 0 0,2-1 1,0-2 13,-1 3-20,0-1 0,-1 1 0,2 0-1,-1 0 1,0 0 0,0 0 0,1 0 0,-1 0-1,1 0 1,0 0 0,-1 0 0,1 1 0,0-1-1,0 1 1,0-1 0,0 1 0,0 0 0,0 0-1,1 0 1,-1 0 0,0 0 0,5-1 0,3 1-6,0 1 0,0-1-1,0 2 1,12 0 0,-18 0-28,1 0 1,0 0-1,-1-1 0,1 0 0,8-1 0,2 1 2,0 0 6,-8 1-89,0-1 0,-1 0 0,1-1-1,7 0 1,61-8-606,-62 6-102,-6-1 671,0 0 0,0 0 0,0 0 0,-1-1 0,1 0 0,-1 0 0,0 0 0,5-8 0,4-11-2013,11-13-8486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13720,'9'65'1353,"6"49"144,-11-79-802,9 81 3,4 20-484,-10-77 152,11 101 1,7 48-294,25 152-72,-45-322 1,6 33 11,43 256 43,-45-270 144,11 58 0,-4-16-97,-10-66 210,14 79 125,-16-98-132,-3-10-227,0-2-55,0 0-1,-1 0 1,1 0-1,0 0 1,0 0-1,0 0 1,1 0-1,-1 0 1,0-1-1,1 1 1,-1 0-1,1-1 1,3 3-1,-5-3-18,0-1-1,0 0 1,0 0-1,1 0 1,-1 0-1,0 0 0,0 0 1,0 0-1,0 0 1,0 0-1,0 0 1,0 0-1,1 0 1,-1 0-1,0 0 0,0 0 1,0 0-1,0 0 1,0 0-1,0 0 1,1 0-1,-1 0 1,0 0-1,0 0 0,0 0 1,0 0-1,0 0 1,0 0-1,0 0 1,1 0-1,-1 0 1,0-1-1,0 1 0,0 0 1,0 0-1,0 0 1,0 0-1,0 0 1,0 0-1,0 0 1,0 0-1,0-1 1,0 1-1,1 0 0,3-5 38,0 0-1,-1-1 0,1 1 0,-1-1 0,5-11 0,-8 15-34,8-17 64,7-23 0,-1-3-51,20-51-2,-27 77-10,28-54 17,-28 63 30,-2 4-37,1 0 1,1 1 0,12-9-1,-19 14-17,0 0 0,0 0-1,1 0 1,-1 0 0,0-1-1,0 1 1,1 0-1,-1 0 1,0 0 0,0 0-1,1 0 1,-1 0 0,0 0-1,0 0 1,1 0 0,-1 0-1,0 0 1,0 0 0,1 0-1,-1 0 1,0 0 0,0 0-1,1 0 1,-1 0-1,0 0 1,0 0 0,1 0-1,-1 1 1,0-1 0,1 0-1,3 2 3,0 0 0,-1 0 0,1 0 0,0 1 0,-1-1-1,1 1 1,-1 0 0,0 0 0,0 0 0,0 0 0,0 1 0,-1-1-1,5 7 1,36 65-37,-31-51-255,15 42 1,-22-51 153,1 1-313,-1 1 1,0-1-1,3 27 1,-7-32 295,3 3-648,3 3 298,13 18 0,-14-28 282,0-3-161,1-1-1,0 0 0,-1 0 0,9 2 1,-13-4 3,38 16-9735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14344,'-3'21'369,"0"3"1670,1 44 0,8 21-773,-2-70-700,22 77 116,-19-77-674,43 73 10,-37-76 2,58 54 19,-56-59 34,60 27 26,-74-37-94,1-1 1,-1 1-1,0-1 0,0 0 1,1 1-1,-1-1 0,0 0 1,0 0-1,3 0 0,8 0 12,-1-1 0,1-1 0,18-4 0,-30 6-15,1 0-1,0 0 0,-1 0 0,1-1 0,-1 1 0,1 0 1,0 0-1,-1-1 0,1 1 0,-1 0 0,1-1 1,-1 1-1,1-1 0,-1 1 0,1-1 0,-1 1 0,1-2 1,7-9 6,-1 0 0,-1-1 1,9-20-1,-11 14 7,5-91 9,-9 87-16,0 16-6,-2-27 8,-7-43 0,-4 21 8,13 55-15,0 0 0,0-1 0,0 1 1,0 0-1,0-1 0,0 1 1,0 0-1,0-1 0,0 1 0,0 0 1,0 0-1,-1-1 0,1 1 0,0 0 1,0-1-1,0 1 0,-1 0 0,1 0 1,0 0-1,0-1 0,-1 1 1,1 0-1,0 0 0,-1-1 0,0 3 16,0 2-3,1 1 0,0-1 0,1 1 0,-1-1 0,1 1 1,0-1-1,1 5 0,0 0-17,9 41 11,20 54-71,5-11-627,-28-75 523,-1-2-729,32 48-358,-39-64 1183,0 1 0,1 0 0,-1 0 0,1-1 0,0 1 0,-1 0 0,1 0-1,-1-1 1,1 1 0,0-1 0,0 1 0,0 0 0,10 5-214,0 0 0,0 0 1,12 3-1,-6-2-1894,16 9-5672,-77-37 5901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12552,'2'129'234,"0"-93"941,4 73 4,0 18-782,-1-73 410,35 231 260,-30-225-567,53 255 154,-50-257-388,48 194 97,-50-211-148,36 114 99,-40-134-54,8 8 0,-15-27-255,1-1 0,-1 0 0,1 0 0,0 0 0,0 0-1,0 0 1,0 0 0,0 0 0,0 0 0,1 0 0,-2-1-5,2 1 3,-1-6 0,2-7-3,-1 0 0,0 0-1,-1 0 1,0-16 0,-1 22-5,3-19-67,22-126-34,-17 116-14,43-151-30,-49 180 143,-1 1 0,1 0 1,0-1-1,4-5 0,27-50-26,-30 54 32,2 0 0,-1 1 0,1 0 0,-1 0 0,2 0 0,10-9 0,-14 14 1,0 0 0,0-1 0,0 1 0,0 0 0,0 1-1,0-1 1,1 0 0,-1 1 0,0-1 0,1 1 0,-1 0 0,0-1-1,1 1 1,-1 0 0,0 1 0,1-1 0,-1 0 0,0 1-1,1-1 1,2 2 0,0 0 2,1 0 1,-1 1-1,1 0 1,9 7-1,-12-8 3,-1-1 1,-1 1 1,1-1 0,0 0-1,-1 1 1,1-1 0,-1 1-1,0-1 1,1 1 0,0 2-1,37 53 61,-3 13-39,-23-40 45,38 136 17,-50-162-89,0 0 0,-1 0 0,1 0 0,0-1 0,-1 1 0,0 0 0,0 4 0,0-8-1,-6 86 12,-10 0-15,10-57-22,-2 1-29,-11 32 0,15-56-122,-8-1-60,-9 2 32,-34 7 0,-42-3-23,91-11 106,0 1 0,0-1 0,0 0 0,0-1 0,-6 0-1,12 1 122,-106-17-726,-7-11 546,113 28 180,-67-16-2157,-64-11-5953,306 63 6092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1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205 221 12192,'14'69'1464,"-2"-12"160,-10-42-823,5 78 272,-6-69-540,-4 133 134,1-116-534,-6 83 1,-2 16-53,5-82 192,-18 245 73,18-238-258,-13 276 52,15-271 6,-11 282 49,11-283-100,-9 260 45,8-267-32,-26 232 46,23-241-52,2-20-50,-33 196 152,30-193-138,-19 111 74,12-35-34,15-93 62,10 67 46,-5-72-174,-2-7-20,0-1-10,0 0 1,0 0-1,0-1 0,1 1 0,0-1 0,0 0 0,1 0 0,-1 0 1,6 4-1,-5-5 15,1-1 1,-1 0-1,1 0 0,-1 0 1,1 0-1,0-1 1,0 0-1,0-1 1,0 1-1,0-1 1,10 0-1,-9 0-15,31-4 26,-38 3-35,74-12 45,-68 11-17,1-1 0,-1 0 0,0 0 0,10-4-1,-2-1-5,27-10 14,-23 8 63,78-47 52,-75 44 10,96-39 64,-89 40-86,144-37 40,-136 40-118,136-31 30,-136 33-24,145-26 22,-144 27-68,145-13 16,-145 15 4,154-6 30,-152 9 14,160 6 38,-159-4-24,162 21 40,-161-18-38,170 15 36,-169-17-76,155 3 22,-158-5-58,158 3 10,-158-4-16,145-4 11,-147 3 2,147-6 10,-147 6-30,151-7 10,-151 7 10,54-2 1,18 1-26,92 5 1,-165-2 4,51 1 1,16 1-12,110 0-8,-55-5 3,-127 1-4,124 1-2,-126 0 2,106 0-2,-107 0 2,114 3-2,-113-3 4,113-4 2,-114 4-2,106 0-1,-110 0-12,164-7-22,-118 6 32,-44 0-26,150-1-102,-156 0 130,-9 2-15,0-1-1,14 2 1,75 3-47,-77-2 14,123 20-15,-119-18 44,149 16-177,-111-13 122,-64-7 81,155 15-286,-138-14 270,-6 0-10,0-1 0,14-2 0,72-7-46,-49 5 30,-32 3 35,46-2-22,-48 3 20,97-5-30,-67-1 28,54-19-42,-61 12 2,-20 6-1,0-1 0,32-20 1,-42 23 41,-5 3 1,-1 1 0,0-1 0,1 0 0,-1-1 0,0 1 0,0 0-1,2-4 1,24-35-57,-24 31 58,0-15 1,-4-8 4,-29-126 42,4 45 120,-8-14 22,31 112-175,1 8 34,-1 0 0,-3-13 0,-32-117 197,20 74-156,-13-103 108,21 103-116,-4-79 108,5 88-108,-19-88 5,17 84-76,-6-66 21,-2-22 20,12 91-32,-8-79 17,10 81-28,0-4-1,-1-3 2,-1 1 3,-1 0-4,-14-109-9,12 103 2,-5-38 3,6 32-4,0 11 7,-8-69-16,-7-33-73,16 113 72,3 30-35,-22-74-11,19 77 38,-34-64-3,31 67 14,-18-15 1,16 19 12,-14-10-1,-11-4 2,-2 5 0,0 6 0,-5 4 0,-17 5 0,-19 2 0,-128-1-1,168 3-4,-138 2 2,140-1-4,-170 6-2,167-5 2,-160 4-2,161-4 4,-163 10 2,162-8-2,-166 17-1,165-17-12,-173 13-2,171-15 8,-182-1 0,180-2 0,-69-3 4,-23-2 6,-120-12 1,211 14-4,-185-14 2,187 15-2,-68-2 3,-20 1 2,4 1 0,3 2 0,-3 1 0,-4 1 2,-104 9 3,192-9-10,-183 1-1,183-2-12,-177 0-2,177 0 6,-187-8-10,186 6-14,-178-2-5,180 4 38,-181 8 1,212-7-3,-18 2 0,-169 32-23,161-26-42,-160 52-84,160-47-216,-159 66-235,138-56-2636,-60 25-7247,280-114 7909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4576,'0'0'0,"3"2"0,1-6-3264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13360,'6'117'4462,"-5"-99"-4026,-1-6-313,0-6-17,1 0 1,-1 0-1,1 0 0,2 7 1,5 24 305,3 8-330,-4-25-76,1-1 0,0 1 0,1-1 0,13 18 0,-5-13 3,-9-16 24,1-4-16,1 0-1,18 5 1,-27-8-15,-1-1 1,0 0-1,1 0 0,-1 0 1,1 0-1,-1 0 1,1 0-1,-1 0 0,1 0 1,-1 0-1,1 0 1,-1 0-1,0 0 0,1 0 1,-1 0-1,1 0 1,-1-1-1,1 1 0,0 0 1,4-3 17,0 0 0,0-1 0,0 1 0,0-1 1,0 0-1,-1 0 0,0 0 0,0-1 0,0 0 1,0 0-1,-1 0 0,1 0 0,2-8 0,9-23 4,-10 21-2,16-118 103,-15 88 62,1 18 35,-7 27-217,0 0-1,0 0 0,0 1 0,0-1 1,0 0-1,0 0 0,0 0 0,0 0 1,0 0-1,0 0 0,0 0 0,0 0 1,0 0-1,0 0 0,0 0 0,0 0 1,0 0-1,0 0 0,1 0 0,-1 0 1,0 0-1,0 0 0,0 0 1,0 0-1,0 0 0,0 0 0,0 0 1,0 0-1,0 0 0,0 0 0,0 0 1,0 0-1,0 0 0,0 0 0,0 0 1,0 0-1,0 0 0,0 0 0,0 0 1,0 0-1,0 0 0,1 0 0,-1 0 1,0 0-1,0 0 0,0 0 0,8 22 218,0 3-44,15 54-11,-13-43-126,22 71-119,-26-90 227,24 70-905,-22-66 200,22 41 0,-30-61 506,0-1-1,1 1 1,-1 0 0,1-1-1,-1 1 1,0 0-1,1-1 1,0 1 0,-1-1-1,1 1 1,-1-1 0,1 1-1,0 0 1,2 0-13,-1 0 0,0 1 0,1-1 0,-1 0 0,1-1-1,0 1 1,-1 0 0,1-1 0,-1 1 0,1-1 0,0 0 0,0 0 0,3 0 0,5 1-2185,13 4-6124,-55-12 6290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25 12640,'-3'-1'29,"-2"-3"372,0 1 0,0 0 1,0 1-1,-1-1 0,1 1 1,-1 0-1,1 1 0,-1-1 1,-7 0-1,10 2-340,0 1-1,0-1 1,0 1-1,0-1 1,0 1-1,0 0 1,0 0-1,1 1 1,-1-1-1,0 0 1,1 1-1,0 0 1,-1-1-1,1 1 1,-4 4-1,1-2-45,-2 2-12,0 1 0,1-1 0,0 1 0,-8 11 0,9-10 0,0-1 8,0-1 0,0 1 0,1 0 0,0 1-1,-3 8 1,5-11 6,1-2 15,-1 0 1,1 0-1,0 1 1,0-1-1,1 0 0,-1 0 1,1 1-1,0-1 1,0 5-1,0-4-6,0-3-8,0 1 0,1-1 0,-1 0 0,0 1 0,1-1-1,0 1 1,-1-1 0,1 0 0,0 0 0,0 1 0,0-1-1,-1 0 1,1 0 0,1 0 0,-1 0 0,2 1 0,-2 0-2,1-1-7,0 0 0,0 0-1,0 0 1,0 0-1,0 0 1,0 0-1,0 0 1,0-1-1,0 1 1,0-1 0,1 0-1,-1 0 1,0 1-1,4-2 1,-4 1-4,78 1 9,-57 1-16,-14 0-10,-5 0 9,0 0 1,0 1 0,0-1 0,-1 1-1,1 0 1,-1 0 0,1 0-1,-1 0 1,0 0 0,0 1 0,0 0-1,-1-1 1,5 8 0,-5-6 0,-1-3 1,0 0 0,-1-1 0,1 1-1,-1 0 1,1 0 0,-1 0 0,0 0 0,0-1-1,1 1 1,-1 0 0,-1 2 0,1 5 2,-1 0-1,0 0 1,-1 0 0,1 0 0,-2 0-1,-4 11 1,-3-3 7,6-12 25,-12 2 1,13-6-33,1-1-1,0 1 1,-1-1 0,1 0 0,-1 0 0,1 0 0,-4 0-1,-1-2-16,1 0 0,-1 0 0,1 0 0,0-1-1,-12-6 1,17 8-31,-5-3-148,1 1 0,0-1 0,0 0-1,1 0 1,-1 0 0,1 0 0,-7-10-1,6 8 60,-1-3-476,5 5 511,0 0 1,0 0-1,0 0 1,0-6-1,-3-20-2045,0 4-5053,10 61 5406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5 142 12104,'0'0'1048,"-1"-4"-175,1 3-881,-1-4 248,0-1 0,0 1 0,1-9 0,3 2-169,-3 11-84,1 0 1,-1 0 0,1 0-1,-1 0 1,1 0 0,-1 0-1,1 1 1,0-1 0,0 0-1,0 0 1,-1 1 0,1-1 0,0 0-1,0 1 1,0-1 0,0 1-1,0-1 1,0 1 0,0-1-1,0 1 1,0 0 0,0 0-1,0-1 1,0 1 0,2 0 0,0 0-21,1 0 0,-1 1 0,0-1 0,0 1 1,0-1-1,1 1 0,-1 0 0,0 0 0,4 2 1,18 9 18,8 6 12,32 12 39,-61-28 9,-1-1 1,1 1-1,0-1 0,0 0 1,-1 0-1,8 0 1,0 0 1,22 4 47,-20-4 193,0-3-132,0 1 0,1-2 1,-1 0-1,0 0 0,21-10 0,-11-2-56,-16 8 133,-4 4-173,0-1 0,0 0 0,-1 0 0,0 0 0,0 0 0,0-1 0,0 1 0,-1 0 0,0-1-1,0 0 1,0 1 0,0-7 0,-1 9-16,0-1-1,-1 1 1,0 0-1,1-1 1,-1 1 0,0 0-1,0-1 1,0 1-1,-1 0 1,1 0-1,0 0 1,-1 0 0,1 0-1,-1 0 1,0 0-1,0 1 1,1-1-1,-1 1 1,0-1 0,-1 1-1,-2-2 1,-29-6 318,24 10-100,-61 20 118,53-14-153,0 0 0,-28 18 0,38-21-179,-5 4 147,-1 1 0,-18 16 0,21-16-155,2 0 80,3 3-43,-10 21 0,16-33-75,0 0 0,0 1 0,-1-1 1,1 1-1,0-1 0,0 0 0,0 1 0,0-1 1,0 0-1,0 1 0,0-1 0,0 1 1,0-1-1,0 0 0,0 1 0,0-1 0,0 0 1,0 1-1,0-1 0,1 1 0,0 2-5,0 0-1,1 1 0,-1-1 1,1 0-1,0 0 0,0 0 1,0 0-1,1-1 1,-1 1-1,1-1 0,-1 1 1,1-1-1,0 0 0,0 0 1,0 0-1,0 0 0,0-1 1,4 2-1,0 0-18,-3-1-17,-1-1 0,0 0-1,1 0 1,-1 0-1,1-1 1,4 1 0,85 5-947,-56-9 452,53-5-1292,-88 7 1712,-1 0-1,1 1 1,-1-1-1,0 0 0,1 0 1,-1 1-1,0-1 1,0 0-1,1 0 0,-1 0 1,0-1-1,0 1 0,0 0 1,0 0-1,0-1 1,-1 1-1,2-3 0,-1 2 24,1-1 26,-1 1-1,1-1 1,-1 0 0,0 0 0,0 0-1,0 0 1,0 0 0,0-3 0,2-9-1543,7-20-7018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10848,'4'4'519,"0"0"0,0 0 1,0 0-1,0 0 0,-1 1 1,1-1-1,-1 1 0,3 7 1,-1-4-47,-1 0 0,12 14 0,-11-16-405,10 9 68,12 6 29,-26-20-140,0-1 0,0 1 0,0-1 0,0 1 0,0-1 0,0 0 0,0 1 0,0-1 0,0 0-1,0 0 1,0 0 0,0 0 0,0 0 0,1 0 0,-1 0 0,0 0 0,0-1 0,0 1 0,0 0 0,0-1 0,0 1 0,0-1 0,0 1 0,1-1-1,-1 0 4,3-3 178,-1-2-127,0-1-1,0 0 0,-1 1 1,0-1-1,-1 0 1,1 0-1,-1-1 0,0-7 1,1-65 358,-2 68-489,-1-3 62,2-21 51,3-26-19,-4 59-60,0 0-1,0 0 0,1 0 0,-1 0 0,1 1 0,0-1 1,0 0-1,0 0 0,0 1 0,0-1 0,0 1 0,1-1 0,1-2 1,0 2-47,-2 2 8,0 0 0,0 0 0,0 0 0,0 0 0,0 0 0,1 0 0,-1 0 0,0 0 0,1 1 0,-1-1 0,1 1-1,-1-1 1,1 1 0,-1-1 0,1 1 0,-1 0 0,1 0 0,-1-1 0,1 1 0,-1 0 0,3 1 0,-2-1-58,3 0-155,0 1 1,0 0-1,0 0 0,0 0 1,0 1-1,0-1 1,0 1-1,5 3 1,-7-4 143,15 9-1715,11 4-7119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 13088,'6'39'950,"-3"-22"-45,-1-1 0,0 18 0,-10 87 432,8-120-1340,0 0 0,0 0 0,0 0-1,0 0 1,0 0 0,-1 0 0,1 0 0,0 0-1,0 1 1,-1-1 0,1 0 0,-1 1 0,-1 1-3,2-3 6,0 0 0,0 1 0,0-1 0,0 0 0,-1 1 0,1-1 0,0 0-1,0 1 1,0-1 0,-1 0 0,1 0 0,0 1 0,0-1 0,-1 0-1,1 0 1,0 1 0,0-1 0,-1 0 0,0 1 0,1-2 0,0 1 0,0 0 0,-1 0 1,1 0-1,0 0 0,0-1 0,-1 1 0,1 0 1,0 0-1,0-1 0,0 1 0,-1 0 1,1 0-1,0-1 0,0 1 0,0 0 0,0 0 1,0-1-1,0 1 0,0 0 0,0-1 0,0 1 1,0 0-1,-1-1 0,-1-17 3,-2-37 5,4 43-2,24-97 244,-21 97-232,-1 7 6,-1 0-1,1 0 1,0 0-1,3-5 1,20-35 116,-25 45-134,0-1 0,1 1 0,-1 0 0,0-1 0,0 1 0,1-1 0,-1 1 0,0 0 0,1-1 0,-1 1 0,0 0 0,1 0 0,-1-1 0,0 1 0,1 0 0,-1 0 0,1-1 0,5-1 25,-1 0 0,1 0 0,-1 1-1,12-2 1,-8 4 71,-4 2-82,-1-1 1,1 1-1,0-1 0,-1 1 1,1 1-1,-1-1 1,0 1-1,0-1 0,0 1 1,-1 0-1,1 1 1,3 6-1,-2-4-10,8 17 25,21 61-157,-31-75 107,-2-7-86,-1 0 0,2 0 0,-1 0 0,0 0 1,4 4-1,1 5 0,-4-7-139,1 1-1,0-1 1,0 0-1,1 0 1,0 0 0,0 0-1,0 0 1,0-1-1,0 0 1,9 6 0,11 3-1866,-2-2-7140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54 10936,'-12'-13'1807,"4"6"-612,6 4-937,0 1 0,0 0 0,-1-1 0,1 1 0,-1 0 0,1 0 0,-1 0 0,0 1 1,0-1-1,-3-1 0,0 1-163,-1 0 1,1 0 0,-8-2-1,8 6 105,-35 21 87,33-16-52,-28 42 79,33-44-278,0 1-1,0 0 1,0 0-1,0 0 0,1 0 1,0 1-1,0-1 1,0 9-1,0-7 9,1-2 12,0 0 1,0 0-1,0 0 1,1 0-1,0 0 0,0 0 1,0 0-1,1 0 0,0 0 1,0-1-1,3 9 1,-3-8-11,2 4 25,1 0 1,-1 0 0,2-1-1,-1 0 1,1 0 0,1 0-1,6 9 1,6-1-24,-18-17-46,0 0 0,1 1 0,-1-1-1,1 0 1,-1 0 0,0 1 0,1-1 0,-1 0-1,1 0 1,-1 1 0,0-1 0,1 0 0,-1 0 0,1 0-1,-1 0 1,1 0 0,-1 0 0,1 0 0,6 1 7,-1-1 0,1-1-1,-1 1 1,1-1 0,12-3 0,-9-1 24,13-13 1,-17 13-32,0-1 1,9-11 0,-7 5-2,-1 1 0,-1-1 1,7-19-1,-10 25-2,-1-1 0,0 0 0,0 0 0,-1 0 0,1 0 0,-1-12 0,1-4-5,-2-22-26,0 45 29,0 0 0,-1 0 1,1 0-1,0-1 0,0 1 1,0 0-1,0 0 0,0 0 1,0-1-1,0 1 0,0 0 1,0 0-1,0 0 0,0-1 1,0 1-1,0 0 1,0 0-1,0 0 0,0-1 1,1 1-1,-1 0 0,0 0 1,0 0-1,0 0 0,0-1 1,0 1-1,0 0 0,0 0 1,1 0-1,-1 0 0,0 0 1,0-1-1,0 1 0,1 0 1,3 11-239,-3-5 216,-1-5-6,0 1-1,0-1 1,1 1-1,-1-1 1,0 0-1,1 1 1,-1-1-1,1 0 1,-1 1-1,2 1 0,8 14-624,24 31 0,-29-40 581,-3-6-69,-1 0 1,1 0-1,-1 0 1,1 0-1,0 0 1,4 3-1,24 18-881,-29-22 991,1 0 0,0 0-1,0 0 1,-1 0 0,1 0 0,0 0-1,0-1 1,0 1 0,0-1-1,0 1 1,3-1 0,8 2-1769,16 5-7477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12552,'29'135'4303,"-23"-91"-3669,-4-25-312,1 1-210,8 32-1,-11-52-105,0 1-1,0-1 0,0 0 1,0 0-1,0 0 1,0 0-1,0 1 1,0-1-1,0 0 0,0 0 1,0 0-1,1 0 1,-1 1-1,0-1 0,0 0 1,0 0-1,0 0 1,0 0-1,0 0 1,1 1-1,-1-1 0,0 0 1,0 0-1,0 0 1,0 0-1,1 0 1,-1 0-1,0 0 0,0 0 1,0 0-1,1 0 1,-1 0-1,0 0 1,0 0-1,0 0 0,1 0 1,-1 0-1,0 0 1,0 0-1,0 0 1,0 0-1,1 0 0,-1 0 1,0 0-1,0 0 1,0 0-1,0-1 1,1 1-1,-1 0 0,0 0 1,0 0-1,0 0 1,8-10 23,-4 1-30,0 0-1,-1-1 0,0 0 1,3-18-1,-1 4-30,7-30-30,-11 49 28,0 0 1,1 0-1,-1-1 1,1 2-1,1-1 1,3-7 0,-2 4 13,6-9-79,-7 13 85,9-7 3,-12 10 14,1 1 0,0 0 0,-1 0 0,1 0 0,-1-1-1,1 1 1,0 0 0,-1 0 0,1 0 0,0 0 0,-1 0-1,1 0 1,0 0 0,-1 0 0,1 0 0,0 1 0,-1-1-1,1 0 1,0 0 0,-1 1 0,1-1 0,-1 0 0,1 1-1,-1-1 1,1 0 0,0 1 0,-1-1 0,0 1 0,1-1-1,-1 1 1,1-1 0,-1 1 0,1 0 0,13 21 171,-12-19-134,1 2 59,-1 0 0,1 0-1,-1 0 1,3 8 0,5 13 18,6 13 3,-16-37-105,1 0 1,0 0-1,0 0 1,1 0-1,-1 0 1,0 0-1,0 0 1,1 0-1,-1-1 1,1 1 0,2 2-1,0-1 1,-3-3-9,-1 1-1,1 0 0,0-1 1,0 1-1,0-1 0,0 1 1,0-1-1,0 0 0,0 1 0,0-1 1,0 0-1,0 0 0,0 0 1,0 0-1,0 0 0,0 0 1,0 0-1,0 0 0,0 0 0,0 0 1,0 0-1,0-1 0,0 1 1,0 0-1,0-1 0,0 1 1,2-1-1,1-2-1,0 1 0,0-1 0,6-5 0,-8 7 2,10-10 36,0-1 0,18-23 0,15-26 38,-32 42-57,-12 17-11,1 0 0,0 0 0,-1 0 0,1 0 1,0 1-1,0-1 0,0 0 0,0 1 0,1 0 1,-1-1-1,0 1 0,1 0 0,-1 0 0,4-1 0,-2 1 11,-4 1-18,0 0 0,0 0 1,1 0-1,-1 0 0,0-1 0,0 1 0,1 0 1,-1 0-1,0 0 0,0 0 0,1 0 0,-1 0 0,0 0 1,1 0-1,-1 0 0,0 0 0,0 0 0,1 1 1,-1-1-1,0 0 0,0 0 0,1 0 0,-1 0 1,0 0-1,11 6 98,16 12 0,-19-10-16,6 15-27,-1 1 0,10 25 1,-8-7-64,-12-35 98,12 31-453,-13-33 218,0 0 0,1 0 0,0-1 0,0 1 0,6 6-1,-8-10-3,-1 0-1,1 0 0,0-1 0,0 1 1,0-1-1,0 1 0,0-1 0,0 1 0,0-1 1,0 1-1,0-1 0,0 0 0,0 1 1,0-1-1,0 0 0,0 0 0,0 0 1,0 0-1,0 0 0,2 0 0,-2 0 103,-1-1 0,0 1 0,1 0 0,-1 0 0,1 0 0,-1 0 0,1-1 0,-1 1 0,0 0 0,1 0 1,-1-1-1,0 1 0,1 0 0,-1-1 0,0 1 0,1 0 0,-1-1 0,0 1 0,0-1 0,1 1 0,-1 0 0,0-1 0,0 1 0,0-1 0,0 1 0,0-1 0,1 1 0,-1-1 0,0 1 0,0-1 0,0 1 0,0 0 0,0-1 0,0 1 0,-1-1 0,1 1 0,0-1 0,0 1 0,0-1 0,0 1 0,0 0 0,-1-2 0,-3-5-1732,-1-4-6800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11032,'2'-9'1457,"-2"9"-1417,0-1 0,1 1 0,-1 0 0,0 0 0,0 0 0,0 0 0,0 0 0,0 0 0,1-1 0,-1 1 0,0 0 0,0 0 0,0 0 0,1 0 0,-1 0 0,0 0 0,0 0 0,0 0 0,1 0 0,-1 0 0,0 0 0,0 0 0,0 0 0,1 0 0,-1 0 0,14 8 489,-12-6-661,10 7 106,1-1-1,0 0 1,0-1 0,19 7-1,-4-5 91,-17-7 231,45-4 124,-45 0-119,0-4-164,0 1 0,12-9 0,-17 7 105,-1-2-125,-1 0 0,5-16 0,-8 16 151,-2 1-168,-1 0 1,0 0 0,0 0 0,-1 0 0,0 1 0,0-1-1,0 1 1,-7-9 0,6 10 18,0 1-1,-1 0 1,0 1-1,0-1 1,0 1-1,-1 0 1,-10-6-1,8 9 238,-6 0-190,0 2 0,-15 2 1,17 1 162,6-2-220,-1 0-34,-1 1 1,1 1-1,0-1 0,0 1 1,0 1-1,1-1 0,-11 11 0,5-3 96,-12 17 0,20-20 10,3 12 0,1-18-174,0 0-1,1 0 0,-1 0 0,1-1 0,0 1 0,2 5 0,0-3-11,0-1 0,0 1-1,1-1 1,-1 0 0,1 0-1,0-1 1,0 1-1,5 3 1,-6-5-56,-1 0-1,1 0 1,0 0 0,0 0-1,0-1 1,0 1 0,4 1-1,4 1-11,0 1 17,-5-2-97,0 0 0,0-1 0,11 3-1,20 6-1369,60 26 1,-96-36 1401,1-1 0,-1 1 0,1 0 0,-1 0 0,1 0 0,-1 0 1,0 0-1,0 0 0,1 1 0,-1-1 0,0 0 0,0 0 1,0 1-1,0-1 0,-1 1 0,1-1 0,0 1 0,0 1 1,-1-2 85,2 2-518,-2-4 412,0-3-1399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0 12464,'-39'62'1889,"-19"29"214,55-86-1844,0 1 1,0-1 0,-2 8 0,-38 88 780,-4 18-729,27-66 202,-78 247 22,79-239-942,-65 226-322,69-234-476,-50 179-291,63-226 1428,0 1 0,1 0 0,-2 11 0,0 38-1013,4 59 1,-1 41-8120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20 521 12728,'12'78'1432,"-10"-58"-810,2 0 0,0 0 1,1-1-1,10 24 0,-15-43-611,0 0-1,0 0 1,0 0-1,0 0 1,0 0-1,0 0 1,0 0-1,0 0 0,0 0 1,0 0-1,0 0 1,0 0-1,0 0 1,0-1-1,0 1 0,0 0 1,0 0-1,0 0 1,0 0-1,0 0 1,0 0-1,1 0 0,-1 0 1,0 0-1,0 0 1,0 0-1,0 0 1,0 0-1,0 0 1,0 0-1,0 0 0,0 0 1,0 0-1,0 0 1,0 0-1,0 0 1,0 1-1,0-1 0,0 0 1,0 0-1,0 0 1,0 0-1,0 0 1,0 0-1,1 0 0,-1 0 1,0 0-1,0 0 1,0 0-1,0 0 1,0 0-1,0 0 1,0 0-1,0 0 0,0 0 1,0 0-1,0-5 98,0 4-91,1-4 30,-2-19-14,-11-60-15,-4 11 64,-2-11 260,1-45 31,16 103-98,7-95 94,-3 100-196,18-63 37,-16 71-202,1 4-20,0 1 0,0 0 1,9-7-1,-7 10-295,-4 4 253,0-1-1,0 1 1,0 1-1,0-1 0,0 1 1,6-1-1,35 4-1907,-25-1 281,2 0-6681,-51-4 6278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12376,'0'0'1168,"5"5"-195,0 1-836,-2-2-70,0-1 1,1 1-1,-1-1 1,8 5 0,32 28 141,-32-29-562,53 23-201,-50-25-92,66 13-210,-64-16 456,63-5-147,-65-1 214,15-8-1,-24 10 323,-1-1 0,0 0 0,0 1 0,-1-1 0,6-5 0,-7 5 18,1-1 0,-1 0 1,0 1-1,1-1 1,-2 0-1,1 0 0,0 0 1,-1 0-1,0 0 1,1-8-1,-2 3 400,-2 1-171,-1 1 0,0-1 0,-1 1 0,0 0 0,0 0 0,0 1 1,-1-1-1,0 1 0,-11-11 0,16 17-207,-1 0 1,1 0-1,0-1 1,-1 1-1,1 0 1,0 0-1,-1 0 1,1-1-1,0 1 0,-1 0 1,1 0-1,0 0 1,-1 0-1,1 0 1,-1 0-1,1 0 1,0 0-1,-1 0 1,1 0-1,-1 0 0,0 0 1,-75 2 863,59 1-339,-69 25 152,70-20-491,-51 44 6,66-51-242,0 0 1,1-1-1,-1 1 0,0 0 1,0 0-1,0 0 0,0 1 1,1-1-1,-2 1 0,-6 15-185,-7 24 0,15-41 163,-1 1 0,1-1 0,0 1 0,0-1 0,0 1 0,0-1-1,0 1 1,0-1 0,0 1 0,0-1 0,0 1 0,0-1-1,0 1 1,0-1 0,0 1 0,0-1 0,0 1 0,1 0 0,1 5-104,1 0 1,1 0-1,-1-1 1,1 1-1,0-1 1,5 6-1,-8-10 128,-1-1 1,1 1-1,0 0 0,0-1 0,-1 1 0,1-1 1,0 1-1,0 0 0,0-1 0,2 1 1,25 9-954,38 8 1,23 6-7502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64 419 11384,'1'19'105,"-1"-7"303,0 0 0,-3 16 0,-16 100 2077,11-80-2298,-2-3-102,10-45-85,0 1-1,0-1 1,0 0 0,0 1-1,0-1 1,0 0 0,0 1-1,0-1 1,-1 0-1,1 0 1,0 1 0,0-1-1,0 0 1,0 1 0,-1-1-1,1 0 1,0 0-1,0 1 1,-1-1 0,1 0-1,0 0 1,0 0 0,-1 1-1,1-1 1,0 0-1,-1 0 1,1 0 0,0 0-1,0 0 1,-1 0 0,1 1-1,0-1 1,-1 0-1,1 0 1,-1 0 0,1-1-1,-1 1 1,1 0 0,-1 0-1,1-1 1,-1 1-1,1 0 1,0-1 0,-1 1-1,1 0 1,0-1-1,-1 1 1,1-1 0,0 1-1,-1-1 1,1 1-1,0-1 1,0 1 0,0 0-1,-1-1 1,1 1-1,0-1 1,0 0 0,-1-3-2,-1-8 3,0-1-1,1-17 1,-3-47 20,5-42 130,0 97-119,0-4 148,8-111 84,-5 110-23,24-97 69,-28 122-298,1-1 0,0 1-1,-1-1 1,1 1 0,0-1-1,3-3 1,8-13 44,30-37 0,-41 55-52,0 0 0,0 1 0,0-1 0,-1 0 0,1 0 0,0 1 0,0-1 0,0 0 0,0 1 0,0-1 0,2 0 0,6-2 6,0 1 1,0-1 0,0 2-1,0-1 1,13 1 0,-21 1-11,0 0 1,0 0-1,0 0 1,0 0 0,0 0-1,0 0 1,0 0-1,0 1 1,0-1-1,0 0 1,2 2-1,-3-2 0,7 3 3,0 1-1,9 6 0,-10-5-1,0 0-1,0 0 1,-1 0-1,5 7 1,-5-6 0,0 1 0,-1 0 1,6 11-1,-7-12-1,0 1 1,-1 0-1,3 13 0,-4-12-29,0-1-1,0 1 0,-1 0 0,0 0 0,-1 0 0,0 0 0,0 0 0,-1-1 0,0 1 0,0 0 0,-1-1 0,-5 14 0,7-21-11,1 0 0,0 0 0,0 1-1,0-1 1,-1 0 0,1 1 0,0-1 0,0 0-1,-1 0 1,1 0 0,0 1 0,0-1-1,-1 0 1,1 0 0,0 0 0,-1 0 0,1 1-1,0-1 1,0 0 0,-1 0 0,-8 3-226,0-1 1,1-1-1,-13 2 0,6-1-1546,-13 3-4940,65-12 5073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290 151 9328,'-1'-17'109,"1"15"-23,-1 0-1,1 0 1,-1 0 0,1 1 0,-1-1-1,0 0 1,0 1 0,0-1-1,1 1 1,-1-1 0,-1 1-1,1-1 1,-2-1 0,1 1 18,-5-7 284,0 1 1,0 0-1,-1 1 1,0 0-1,-15-11 0,13 11-329,4 3 105,1 0 0,-1 1 0,0 0 0,1 0 0,-10-3 0,5 2-86,2 1 43,0 0 1,0 1 0,0 0 0,0 0 0,0 0 0,-1 1-1,-12 0 1,18 1-108,1 0-1,0 0 0,0 1 1,-1-1-1,1 0 1,-4 2-1,5-1-16,1-1-1,-1 0 0,0 0 0,1 1 1,-1-1-1,1 0 0,-1 1 1,1-1-1,-1 1 0,1-1 1,-1 1-1,1-1 0,0 1 1,-1-1-1,1 1 0,0-1 0,-1 1 1,1-1-1,0 1 0,-1 0 1,1-1-1,0 1 0,0 0 1,0-1-1,0 1 0,0 0 1,0 0-1,-3-2-365,0-1 0,0 1-1,0 0 1,0 0 0,0 1 0,-5-2 0,2 1-1195,-5-1-4172,25 5 4311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6280,'0'0'32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 5384,'0'0'6992,"2"5"-6466,9 27-164,-1-10-149,4 10-170,3-1-43,1-2 0,-1-8 0,0-8 0,-16-13 1,0 1 0,0-1 0,0 1 0,0-1 0,0 1 0,0-1 0,0 0 0,0 0 0,0 1 0,0-1 0,0 0 0,0 0 0,0 0 0,0 0 0,0 0 0,0 0 0,0-1 0,0 1 0,0 0 0,0 0 0,0-1 0,0 1 0,1-1 0,2-3 120,-3-1-79,0 0 0,0 0 0,0 0 0,-1 0 1,0 0-1,0 0 0,0 0 0,-1-6 0,-8-35 140,9 44-163,-1-1-1,1 0 1,-1 1 0,0 0-1,0-1 1,0 1 0,0 0-1,-3-5 1,-1 0 7,3 2-8,0 1 0,-1 0 0,1-1 1,-1 1-1,0 0 0,0 1 1,-1-1-1,1 1 0,-1-1 1,-7-4-1,10 8-15,0-1 0,0 1 0,1 0 0,-1 0 0,0 0 0,0-1 0,0 1 0,0 0 0,0 0 0,0 0 0,0 0 0,0 1 0,0-1 1,0 0-1,1 0 0,-1 1 0,0-1 0,0 0 0,0 1 0,0-1 0,-1 2 0,1-2 1,-2 4 16,-2 10 70,1 0 0,0 0 1,-2 18-1,5-30-5,0 5-4,0-5-37,2-5 38,20-55-33,-20 57-61,-1 0 0,0 0 0,0 0 0,1 0 0,-1 0 0,0-1 0,0 1 0,0 0-1,-1 0 1,1 0 0,0 0 0,0 0 0,0 0 0,-1 0 0,0-1 0,1 1 1,0 1 7,-1 0-1,1-1 1,0 1-1,0 0 0,-1 0 1,1 0-1,0 0 1,0 0-1,-1 0 1,1 0-1,0 0 1,0 0-1,-1 0 1,1 0-1,0 0 0,0 0 1,-1 0-1,1 0 1,0 0-1,-1 0 1,1 0-1,0 0 1,0 0-1,-1 0 1,1 0-1,0 0-3,-9 5-3,-7 10 68,1 0 0,-26 34 0,35-40-64,4-7 16,0 1 1,0-1-1,0 0 0,-1 0 1,1 0-1,0 0 0,-1 0 1,1 0-1,-1-1 0,0 1 1,1-1-1,-1 0 0,0 0 1,-4 1-1,4-1-6,2-1-5,1 1 1,-1-1-1,0 0 1,0 0-1,1 0 1,-1 0-1,0 0 1,1 0-1,-1 0 0,0 0 1,1 0-1,-1-1 1,0 1-1,1 0 1,-1 0-1,0 0 1,1-1-1,-1 1 1,0 0-1,1-1 1,-1 1-1,1-1 1,-1 1-1,0-1 1,-7-10-110,8 10 52,-1-5-760,1 1 701,0 0 0,1 0-1,0 0 1,0-1 0,0 1 0,0 1 0,1-1-1,0 0 1,0 0 0,5-8 0,14-14-1453,9-16-6135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58 111 7712,'-1'0'97,"-1"-1"0,1 0 0,0 1 1,0-1-1,-1 0 0,1 0 0,0 0 0,0 0 0,0 0 1,0 0-1,0 0 0,0 0 0,0 0 0,0-1 1,-1-1-1,-5-7 524,-17-16 755,24 26-1357,0 0-1,0 0 1,0 0 0,0 0 0,0 0 0,0-1 0,0 1-1,0 0 1,-1 0 0,1 0 0,0 0 0,0 0 0,0 0 0,0 0-1,0 0 1,0 0 0,-1 0 0,1-1 0,0 1 0,0 0-1,0 0 1,0 0 0,0 0 0,-1 0 0,1 0 0,0 0 0,0 0-1,0 0 1,0 0 0,0 0 0,-1 0 0,1 0 0,0 0-1,0 0 1,0 1 0,0-1 0,0 0 0,-1 0 0,1 0 0,0 0-1,0 0 1,0 0 0,0 0 0,0 0 0,0 0 0,0 0-1,-1 1 1,1-1 0,0 0 0,0 0 0,0 0 0,0 0 0,0 0-1,0 0 1,0 1 0,0-1 0,0 0 0,-1 8 538,3-1-486,0-1-1,0 0 1,0 0-1,1-1 1,0 1-1,0 0 1,1-1 0,0 0-1,5 6 1,-8-9-68,0-1 1,1 0-1,-1 0 0,1 0 1,-1 0-1,1 0 1,-1 0-1,1 0 1,-1 0-1,1-1 1,0 1-1,-1-1 1,4 1-1,-3 0 9,-1-1-4,0 0 1,0 1-1,0-1 1,0 0-1,0 0 1,0-1-1,0 1 0,0 0 1,0 0-1,0 0 1,0-1-1,-1 1 1,1 0-1,0-1 1,0 1-1,0-1 1,0 1-1,-1-1 1,1 1-1,0-1 1,0 1-1,0-3 1,0 3 10,0-1-3,-1 1-1,1-1 0,0 0 0,-1 1 1,0-1-1,1 0 0,-1 1 1,1-1-1,-1 0 0,0 1 1,1-1-1,-1 0 0,0 0 0,0 1 1,0-1-1,0 0 0,1-1 1,-1-2 22,2-1-12,-2 4-11,0-1-1,1 1 1,-1-1-1,0 1 1,0-1-1,1 1 0,-1-1 1,0 1-1,-1-1 1,1 1-1,0-2 1,-3-10 101,0 1 0,0-1 0,-1 1 0,-9-20 0,12 31-114,1 1-1,0-1 1,-1 1 0,1-1 0,0 0 0,-1 1 0,1-1 0,0 1 0,-1-1 0,1 1 0,-1 0 0,1-1 0,-1 1 0,1-1 0,-1 1 0,0 0 0,1-1 0,-1 1 0,1 0 0,-1 0 0,0 0 0,1-1 0,-1 1 0,1 0 0,-1 0 0,0 0 0,0 0 0,0 0-1,1 0 1,-1 1 0,1 0 1,-1-1-1,1 1 1,0-1-1,-1 1 1,1-1-1,0 1 1,0 0-1,-1-1 1,1 1-1,0 0 1,0-1-1,0 1 1,0 0-1,-1 0 1,1 1 1,-4 17 2,3-4 65,-1 0 0,2 19 0,0-16 448,5-48-562,-2 10 165,0 0-1208,0-21 1,-3 41 1080,0 0 1,0 0-1,0 0 0,0-1 1,0 1-1,-1 0 1,1 0-1,0 0 1,0 0-1,0 0 1,0 0-1,0-1 1,0 1-1,0 0 1,0 0-1,0 0 0,0 0 1,0 0-1,0 0 1,1-1-1,-1 1 1,0 0-1,0 0 1,0 0-1,0 0 1,0 0-1,0 0 1,0 0-1,0 0 0,0-1 1,0 1-1,0 0 1,0 0-1,0 0 1,1 0-1,-1 0 1,0 0-1,0 0 1,0 0-1,0 0 1,0 0-1,0 0 0,0 0 1,1 0-1,-1 0 1,0 0-1,0 0 1,0 0-1,0 0 1,0 0-1,0 0 1,1 0-1,-1 0 1,0 0-1,0 0 1,0 0-1,0 0 0,0 0 1,0 0-1,0 0 1,1 0-1,-1 0 1,0 0-1,0 0 1,0 0-1,0 0 1,0 1-1,0-1 0,7 8-1612,3 2-6316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3:5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8696,'0'-42'1108,"0"-39"2269,0 77-3321,0 3-23,0 1 0,0-1 0,0 0 0,0 0-1,0 1 1,0-1 0,0 0 0,1 0 0,-1 1-1,0-1 1,0 0 0,1 1 0,-1-1 0,0 0-1,2 0 1,3 18 997,-4-9-885,-1 0 1,1-1 0,-1 1 0,-2 11 0,-4 19-3343,4-27-3286,5-26 4890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11296,'0'0'4073,"4"5"-3254,10 14-564,-8-7 207,23 69 104,-22-61-526,22 97 31,-24-91 42,22 122 74,-21-110 68,24 207 79,-24-196-212,15 159 36,-17-173-116,-1-2-23,10 82-240,-11-106 129,-1 0-78,5 18 0,-5-24-710,-22-77-2569,10 25-5917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14616,'-20'13'971,"-10"6"1540,24-16-2275,-14 5 885,-63 23-125,-33 13-3056,-15 2-2269,84-31-5157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 12728,'-3'-1'181,"1"1"0,0-1-1,-1 0 1,1 1 0,-1 0 0,1-1 0,-1 1 0,1 0 0,0 0 0,-1 0 0,1 1 0,-1-1 0,1 1 0,-4 0 0,3 0-62,2-1-39,0 0 0,0 1 0,0-1 0,0 1 0,0-1 0,0 1 0,0-1 0,1 1 0,-1-1 0,0 1 0,0 0 0,0-1 0,1 1 0,-1 0 0,-1 1 0,-1 2 93,-1-1-65,2-1-68,1-1-1,0 0 1,0 0 0,0 1 0,0-1 0,0 1-1,0-1 1,0 1 0,0-1 0,0 1 0,0 1-1,-10 20 113,2 0 0,-8 32-1,14-45-150,-2 27 7,2-10 17,1 0 0,3 35 0,-1-58-20,1 0 0,0 0 0,0 0 1,0-1-1,1 1 0,3 7 0,-2-5-5,-2-5 0,0 1-1,0 0 1,0 0-1,1-1 1,-1 1-1,1-1 1,-1 1-1,1-1 1,-1 0-1,1 1 1,0-1-1,0 0 1,3 1-1,-2 0 0,3-1-6,35-1-2,-32-2 2,13-8 1,-16 7 5,0-1 1,9-8-1,-10 8 1,0-1 0,-1 0 0,5-7 0,12-21 0,-15 20 38,0 1 0,-2-1 0,0 1-1,0-1 1,-1 0 0,3-23-1,-7-4 287,0 29 7,1 10-97,1 4 53,-1 3-242,-1-4-18,1-1 1,0 1 0,0 0-1,0-1 1,1 1 0,-1-1-1,0 1 1,0-1-1,1 1 1,-1-1 0,2 3-1,6 20 240,3 10-214,18 35-65,-28-65-1,1-1 0,-1 1 0,1-1 0,0 0 0,0 1 0,0-1 0,3 3 0,3 3-3,-2 0-5,-4-6-44,0 0 0,0 0 1,1 0-1,-1 0 0,1 0 0,4 3 1,3 1-403,0 0-1,1 0 1,-1-1 0,24 9 0,-34-15 410,1 0 0,-1 0-1,1 1 1,-1-1 0,1 0 0,0 0 0,-1 0 0,1 0 0,0 0 0,-1 0 0,1 0 0,-1 0-1,1 0 1,0 0 0,-1 0 0,1 0 0,-1 0 0,1-1 0,0 1 0,-1 0 0,1 0 0,-1-1-1,1 1 1,-1 0 0,1-1 0,0 0 0,0 0-181,0 0 1,0 0-1,-1-1 1,1 1-1,0 0 1,-1 0-1,1-1 1,-1 1-1,1-3 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0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199 125 13176,'-2'-7'307,"1"0"1,-1 0 0,-1 0 0,1 0 0,-1 1 0,0-1 0,-1 1 0,0 0-1,0 0 1,0 0 0,-1 0 0,1 1 0,-1-1 0,-1 1 0,1 1-1,-1-1 1,0 1 0,0 0 0,0 0 0,-8-4 0,11 8-306,1-1 1,0 1 0,0-1-1,-1 1 1,1 0 0,0 0-1,0 0 1,-1 0 0,1 1-1,0-1 1,0 0 0,0 1-1,-1 0 1,1-1 0,0 1-1,0 0 1,0 0 0,0 0-1,0 0 1,0 1 0,-2 1-1,-12 9 2,13-8 5,0 0 0,-1 0 0,2 1 0,-1-1-1,0 1 1,1-1 0,0 1 0,-2 6-1,1-1 21,0 0-1,-1 15 0,3-23-23,1 1-1,0 0 1,-1 0-1,1-1 1,1 1-1,-1 0 1,0 0-1,2 5 0,0 1 3,-1 2-2,-1-8 2,0 0 0,1 0 0,0 1 0,-1-1 0,1 0 0,1 0 0,1 6 0,2 0 9,0 1-1,0-1 0,1 0 0,0 0 1,1 0-1,11 12 0,-12-16-11,-3-2-1,0-1 0,0 0 0,0 0 0,0 0-1,3 2 1,30 12 15,-35-16-17,0 0 0,1 0-1,-1 0 1,0 0 0,0 0 0,0 0 0,0 0 0,0 0 0,0 0 0,0 0 0,0-1 0,0 1 0,1 0 0,-1-1 0,0 1 0,0-1-1,-1 1 1,1-1 0,0 0 0,0 1 0,0-1 0,0 0 0,0 1 0,1-3 0,-1 2 0,1-4 5,-1-2-2,0-1-1,-1 1 0,0 0 0,0 0 1,-1-1-1,-2-8 0,0 1 57,-1 0-1,-8-20 1,-8-8 109,20 43-165,0 0 1,0-1-1,-1 1 0,1 0 0,0 0 1,0 0-1,0-1 0,0 1 0,0 0 1,0 0-1,0-1 0,-1 1 0,1 0 1,0 0-1,0 0 0,0-1 0,0 1 1,-1 0-1,1 0 0,0 0 0,0 0 1,0 0-1,-1 0 0,1-1 0,0 1 1,0 0-1,-1 0 0,1 0 0,0 0 1,0 0-1,-1 0 0,1 0 0,0 0 1,0 0-1,-1 0 0,1 0 0,0 0 1,0 0-1,-1 0 0,1 0 0,0 0 1,0 0-1,-1 1 0,1-1 0,0 0 1,0 0-1,0 0 0,-1 1 0,1-1 0,-1 1 1,1 0-1,0-1 0,-1 1 0,1 0 0,0-1 0,0 1 0,-1 0 0,1 0 1,0-1-1,0 1 0,0 0 0,0 0 0,0 0 0,0-1 0,0 1 0,0 0 1,1 1-1,14 56 80,8 7-22,-1-5-34,10 49 10,-26-85 28,17 104 65,-20-103 124,-2-12-167,1 21 64,-5 61 0,-3-47-80,-6 5-56,8-40 140,-10 23 0,-8 18-3698,5-10-6691,39-102 7711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34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214 1 12912,'-12'9'124,"5"-4"241,1 0 0,1 1 0,-8 7 0,-32 41 1411,30-34-739,-18 34 1,23-39-884,1 2 238,-1 1 0,-11 30 0,17-36-339,-1 1 0,0 0 0,1 0 0,-4 23 0,8-30-45,-1-5-6,1-1 1,0 1-1,0 0 0,0 0 1,0-1-1,0 1 0,0 0 1,0-1-1,0 1 0,0 0 0,0 0 1,0-1-1,1 1 0,-1 1 1,4 6 7,0 1 0,0-1 0,1 0 0,10 13 0,-15-20-7,1 0-1,0 0 0,0 0 0,0-1 0,0 1 0,0 0 0,0 0 0,0-1 1,1 2-1,13 5 7,1 0 0,23 7 1,-22-11-24,87 2-12,-82-6-26,-8 0 33,12-2 9,-1 0 0,33-10-1,17-12 63,-75 24-33,1 1-1,0 0 1,0-1-1,0 1 1,0-1-1,0 1 0,-1-1 1,1 1-1,0-1 1,-1 0-1,2-1 1,2-2 14,-1 0-1,0-1 1,0 1 0,0-1 0,-1 0 0,0 0 0,0 0 0,2-7 0,-4 11-22,1 0 1,-1 0 0,0 0-1,0 0 1,0 0 0,0 0-1,0 0 1,0 0-1,0 0 1,-1-1 0,-4-21 75,-11-27 0,9 35-7,-8-9-21,0 0 0,-34-38-1,24 41-46,21 19-8,1-1-1,-1 1 1,0 0-1,1 0 1,-1 0-1,0 1 1,0-1-1,-1 1 1,1 0-1,0 0 1,-6 0-1,5 0-2,-5 2-6,-13 8 3,-4 8 2,19-10 1,1 0-1,-11 11 1,15-11 5,-5 35 13,8-41-16,0-1 0,0 1 0,0-1 0,0 1-1,0-1 1,0 1 0,0-1 0,0 1 0,0-1 0,0 0 0,0 1 0,0-1-1,0 1 1,1-1 0,-1 1 0,0-1 0,0 0 0,1 1 0,7 13 42,13 15 0,-20-28-36,-1-1-1,1 1 1,0 0-1,-1 0 1,1-1-1,0 1 0,0-1 1,0 1-1,-1-1 1,1 1-1,1 0 1,77 34 129,-60-29-78,99 24 34,-93-23 14,104 28 37,-101-26-92,123 54 43,-125-50 66,64 46 52,-89-58-206,0 0 1,0 0-1,1 0 0,-1 0 0,0 0 0,0 0 0,0 1 0,0-1 1,1 2-1,8 14 30,-2 0 1,11 27 0,-16-27 27,-2 4-37,-1 0-1,-5 29 1,0-33-1,-13 22 4,11-28-29,-14 19 0,10-17-15,-1-1-1,0-1 0,-22 16 1,20-18-240,-18 7-414,-61 19 0,83-32 546,2-1-295,0 0 0,-13 1 1,2-1-946,0-1 0,-33-1 0,21-1-9393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6.93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16671,'4'8'422,"1"1"-1,1-1 0,-1 0 0,1-1 0,1 0 0,-1 0 1,15 12-1,-12-12-221,0 0 1,1-1 0,0 0 0,0 0 0,11 4-1,-11-6-159,5 2-46,73 19-210,-47-17-1635,-26-6 1573,21 3-132,-34-5 285,0 1-1,0-1 1,-1 0-1,1 0 1,0 0-1,0 0 1,0 0-1,0 0 1,0 0-1,0 0 1,0-1-1,-1 1 1,3-1-1,1-1-105,10-6-22,-15 8 248,0 0-1,0 0 1,0 0 0,0 0-1,0 0 1,0 0 0,1 0-1,-1-1 1,0 1 0,0 0-1,0 0 1,0 0 0,0 0-1,0 0 1,0 0 0,0 0-1,0 0 1,0 0 0,0-1-1,0 1 1,0 0 0,0 0 0,0 0-1,1 0 1,-1 0 0,0 0-1,0 0 1,0 0 0,0-1-1,0 1 1,0 0 0,0 0-1,-1 0 1,1 0 0,0 0-1,0 0 1,0 0 0,0-1-1,0 1 1,0 0 0,0 0 0,0 0-1,0 0 1,0 0 0,0 0-1,0 0 1,0 0 0,0 0-1,0 0 1,0-1 0,-1 1-1,1 0 1,0 0 0,0 0-1,0 0 1,0 0 0,0 0-1,0 0 1,0 0 0,0 0-1,-1 0 1,1 0 0,-7-6-140,0 1-1,0-1 1,0 1 0,-12-5-1,-2-3-1325,-45-29-7883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29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33 13536,'0'0'0,"15"4"0,10 3 1024,-26-14 0,-19-8-1024,23 5-1000,9-1 1056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7.64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0 369 13984,'94'26'2708,"-48"-13"-1290,-2 0-737,-25-6-575,44 15-28,9 5-78,5 7 0,67 36 3,-118-56 12,106 59 71,-111-62 234,-21-11-318,19 10 204,24 7 0,-43-17-204,0 0 1,0 0-1,0 0 0,0 1 1,0-1-1,0 0 1,0 0-1,0 0 1,0 0-1,1 0 0,-1 0 1,0 0-1,0 0 1,0 0-1,0 0 1,0 0-1,0 0 0,0 0 1,0 0-1,1 0 1,-1 0-1,0 0 1,0 0-1,0 0 0,0 0 1,0 0-1,0 0 1,0 0-1,0 0 1,1 0-1,-1 0 0,0 0 1,0 0-1,0 0 1,0 0-1,0 0 0,0 0 1,0 0-1,0 0 1,1 0-1,-1 0 1,0 0-1,0 0 0,0 0 1,0 0-1,0-1 1,0 1-1,0 0 1,0 0-1,0 0 0,0 0 1,0 0-1,0 0 1,0 0-1,0 0 1,0 0-1,0-1 0,0 1 1,0 0-1,0 0 1,1-2 8,-1-1 0,0 1 0,0-1 0,-1 1 0,1 0 0,0-1 0,-1 1 0,0-1 0,1 1 0,-1 0 0,0 0 0,0 0 0,0-1 1,0 1-1,-3-2 0,1-2 2,-10-18 35,-27-36-1,28 43-39,-1-4 25,-56-89-7,55 83-98,-58-135-103,61 133-292,-19-59-242,28 75-36,2 11 642,0-2 25,0 0 0,1 0-1,-1 0 1,1 0 0,0 1-1,0-1 1,0 0-1,0 1 1,1-1 0,-1 1-1,1-1 1,4-4-1,-1 1-668,1 1 0,11-9 0,8-11-9299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8.14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237 408 12016,'84'-68'2290,"-76"58"-1675,6-12-138,-1 0 1,16-38-1,-26 51-456,0 0 1,2-17-1,-4 11-17,-1-1 0,-1 0 0,-4-28 0,5 44-4,0-1 4,0-1 1,0 1 0,0-1 0,-1 1-1,1 0 1,-1-1 0,1 1-1,-1 0 1,-1-3-1,-6-9 26,-1 0-1,-21-22 0,30 34-19,-1 0-1,1 1 1,-1-1-1,0 1 1,1-1-1,-1 0 1,0 1-1,1 0 1,-1-1-1,0 1 1,0-1-1,1 1 1,-1 0-1,0 0 1,0-1-1,-1 1 1,-15-2 75,-1 0 0,-33 1 1,49 1-54,0 0 0,0 0-1,0 0 1,0 1 0,1-1 0,-1 0 0,0 1 0,-3 1-1,-24 12 171,-41 27-1,67-39-159,1-1 0,-1 1 0,1 0 0,0 0 0,0 0 0,-3 4-1,-71 99 358,75-103-378,-1 0 1,1 1-1,0-1 0,0 0 1,0 1-1,0-1 0,1 1 1,-1-1-1,1 0 0,-1 4 1,-12 84 216,10 13-155,3-103-83,0 7 43,0 0 1,1-1-1,1 14 0,-2-20-43,19 90 174,11-4-86,-30-83-62,1 0 1,0-1 0,1 1-1,-1 0 1,0-1 0,1 1-1,0-1 1,-1 1 0,3 2-1,10 10 108,22 23-1,-22-26-81,29 17 0,-41-28-20,1 1-1,-1-1 1,1 1 0,-1-1-1,1 0 1,0 0 0,3 1-1,10 3 96,28 4 0,-27-7-86,28-1 0,-45-1-41,1 0 13,1 0-1,0 0 1,-1 0-1,1 0 0,0-1 1,-1 1-1,1 0 1,0-1-1,-1 1 0,1-1 1,-1 0-1,3-1 1,13-6 69,21-14 1,16-20-59,-51 39-36,1 0 1,0 0-1,4-8 0,74-106-153,-69 94-382,23-68-275,-34 85 533,0 1 0,-1-1 0,2 1 1,3-9-1,0 2 66,7-18 10,-7 20-21,6-3-920,21-16-1,10-10-8991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44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16943,'28'72'1792,"7"10"211,-23-51-647,1 0-707,21 40 1,10 5-449,-36-65-908,-6-9 616,0 0-1,0 0 0,1 0 0,-1 0 1,1 0-1,0-1 0,-1 1 0,1-1 1,0 0-1,5 2 0,-7-3 71,-1 0 1,0 0-1,0 1 0,0-1 1,0 0-1,0 0 0,1 0 1,-1 0-1,0 0 0,0 0 0,0 0 1,0 0-1,0 0 0,1 0 1,-1 0-1,0 0 0,0-1 1,0 1-1,0 0 0,0 0 1,1 0-1,-1 0 0,0 0 1,0 0-1,0 0 0,0 0 1,0 0-1,0 0 0,1-1 1,-1 1-1,0 0 0,0 0 0,0 0 1,0 0-1,0 0 0,0 0 1,0-1-1,0 1 0,2-4-105,0 0 0,0 0 0,-1 0 0,0 0 0,0-1-1,0 1 1,1-8 0,-4-1-81,-24-68-1765,24 75 1335,-24-75-11169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29.86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118 74 12376,'0'0'0,"-20"-10"0,-14-7 624,7 3 8,0-3-632,18 8-832,13 2 864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27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1 492 13984,'5'9'127,"-3"-6"20,0 0 1,0 0 0,0-1 0,0 1-1,0-1 1,4 4 0,69 56 2399,-51-43-2362,9 5 298,-21-16-468,-9-6-33,0 0 0,0 0-1,0-1 1,6 3-1,-4-2-23,-13-13-425,3 5 433,3 4 11,-1 1 1,1-1 0,1-1-1,-1 1 1,0 0 0,-2-4-1,-35-54-135,31 45 86,-11-27 4,-2-16 54,14 28 16,-6-48 0,13 59 18,3-6 14,8-30-1,-11 54-13,1-1-1,-1 1 1,0 0-1,1 0 1,-1 0-1,1 0 1,-1 0-1,1 0 1,0 0-1,1-1 1,4-5 25,0 1 0,1 0-1,0 1 1,0-1 0,13-7 0,-18 12-41,-1 1 0,0-1-1,1 1 1,-1-1 0,0 1-1,1 0 1,-1-1 0,3 1-1,16-2 13,0 2 0,24 2-1,-26 1 18,-13-1-23,15 3 14,-1 2-1,0 0 1,25 13-1,84 52 253,-127-72-274,-1 0-1,0 0 0,0 1 0,1-1 0,-1 0 0,0 0 0,1 0 0,-1 0 0,0 1 0,1-1 0,-1 0 0,0 0 0,1 0 0,-1 0 0,0 0 1,1 0-1,-1 0 0,0 0 0,1 0 0,0 0 1,0 0 0,1 0 1,-1 0-1,0-1 0,0 1 1,0 0-1,0-1 0,0 1 0,0-1 1,1 0-1,-1 0-1,0 0-1,0 0 1,0 0-1,-1 0 1,1 0-1,0 0 1,-1 0-1,1 0 1,0 0-1,-1-1 1,0 1-1,1-2 1,3-23 4,-5-11-2,-1-2-5,-2-43 164,5 51-104,1 21 164,16-28 84,-18 37-299,0 1-1,0 0 1,0 0-1,0-1 1,0 1-1,1 0 0,-1 0 1,0-1-1,0 1 1,0 0-1,1 0 1,-1 0-1,0 0 0,0-1 1,1 1-1,-1 0 1,0 0-1,0 0 1,1 0-1,-1 0 0,0 0 1,0 0-1,1-1 1,-1 1-1,0 0 1,0 0-1,1 0 0,7-1 20,0 1 0,0 0-1,0 0 1,0 0-1,-1 1 1,1 0-1,0 1 1,0-1 0,-1 2-1,13 4 1,32 19-84,31 13-150,-67-32-510,58 18-165,-61-22 758,4-3-997,32-5 0,12 1-9371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0.7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196 0 13176,'-24'9'1015,"-1"-1"1,-27 4-1,51-12-963,0 0-1,1 0 0,-1 1 1,0-1-1,1 0 0,-1 0 1,0 0-1,1 1 1,-1-1-1,1 0 0,-1 0 1,1 1-1,-1-1 0,1 1 1,-1-1-1,0 1 0,-50 47 1093,51-47-1100,-1 0 0,0 0 0,0 0-1,0 0 1,1 0 0,-1 0 0,0 0-1,1 0 1,-1 1 0,0 0 0,-22 77 542,22-77-583,1 0 1,0 0-1,-1 0 0,1 0 0,0 0 0,1 3 0,10 86 49,-6-74 56,5 5-26,21 32 0,-30-53-64,0 1 1,0-1-1,0 0 1,1 1-1,-1-1 1,0 0-1,2 2 1,17 11 81,26 14 1,-44-27-90,-1 0-1,0-1 1,0 1-1,1-1 1,-1 1-1,1-1 1,-1 1-1,2-1 1,12 1 40,-1 0 1,28-3-1,-41 2-37,0 0 0,0 0 0,0 0 0,0-1 0,-1 1-1,1 0 1,0 0 0,0-1 0,0 1 0,0-1 0,-1 1 0,2-1-1,5-4 26,0-1 0,-1 0-1,0 0 1,0 0 0,5-8-1,-6 3 44,-3-1-36,0-1 1,-1 1 0,0 0-1,-1 0 1,0-1 0,-1 1-1,-5-23 1,0 16-33,-4-15 191,-3-22 11,13 55-212,0 1 0,-1-1 0,1 0 0,0 1 0,0-1 0,0 1 0,0-1 1,0 0-1,0 1 0,0-1 0,0 0 0,0 1 0,1-1 0,-1 1 0,0-1 0,0 0 1,0 1-1,1-1 0,-1 1 0,0-1 0,1 1 0,-1-1 0,0 1 0,1-1 0,-1 1 1,1-1-1,-1 1 0,1 0 0,-1-1 0,1 1 0,-1 0 0,1-1 0,-1 1 0,1 0 1,0 0-1,-1-1 0,1 1 0,-1 0 0,1 0 0,0 0 0,-1 0 0,1 0 0,-1 0 1,1 0-1,0 0 0,-1 0 0,2 0 0,-2 0 3,8 2 61,51 31 32,-21-10 8,-14-8-105,40 19 0,37 11-103,-81-38-238,75 7-250,-94-14 510,1 1 0,-1-1 0,0 0 1,0 0-1,1 0 0,-1 0 0,0-1 0,1 1 1,-1 0-1,0-1 0,2 0 0,9-3-174,0-2-1,-1 0 0,0 0 0,12-10 0,-22 16 198,0-1 0,0 0 0,0 0-1,0 0 1,0 0 0,0 0-1,0 0 1,-1 0 0,1 0 0,0 0-1,-1 0 1,1-2 0,-1 3 55,6-12-358,9-23 1,-1-24 165,-5 25-1996,11-30-5824,-47 149 6022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1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446 8 14344,'-16'-3'183,"-23"0"1235,-39 2 371,36 1-529,-53 7 0,90-6-1153,-79 9 517,69-6-618,-1 4-1,-27 20 0,42-28-5,1 0 1,-1 1-1,1-1 0,-1 0 1,1 1-1,0-1 1,-1 1-1,1-1 0,-1 1 1,1-1-1,0 1 1,-1-1-1,1 1 1,0-1-1,0 1 0,-1-1 1,1 1-1,0 1 1,-2 7 1,0 0 1,1 1 0,0-1-1,1 18 1,0-26-3,0 0-1,0 0 1,1 0-1,-1 0 1,0 0-1,0 0 1,1 0-1,-1 0 1,1 0-1,-1 0 1,1 0-1,-1 0 1,1 0-1,16 23-4,25 29 0,-26-39-7,31 20 4,-27-22 8,26 12 0,-18-13 3,0-2 1,46 10-1,-47-15 19,128-4 38,-150 0-23,0-1 0,0 1 0,7-2 0,19-6 63,34-14 0,-63 22-91,-1-1 1,1 1 0,-1-1 0,1 0 0,-1 0-1,0 0 1,1 0 0,1-1 0,5-7 13,0 0 1,0 0-1,0-1 1,8-14-1,-12 11 10,-3 2-23,0 0 1,-1 1-1,0-1 0,-3-11 0,2 17 1,0-1-1,-1 1 1,0 0 0,0 0-1,0 1 1,0-1 0,-1 0-1,0 1 1,0 0 0,-4-6-1,3 5 0,-4-5 66,-15-16 1,18 24 272,4 3-296,1 0-22,0 0-24,0 0 0,0 0-1,0 0 1,0 0 0,0 0-1,0-1 1,0 1 0,1 0-1,-1 0 1,0 0 0,1 0-1,-1 0 1,0 0 0,1 0-1,-1 0 1,2 1-1,13 17 60,-11-14-69,24 28 42,-13-17 94,85 82 47,-74-74-80,142 127 66,-130-119 62,154 130 64,-180-153-258,13 15 0,136 145 100,-156-163-73,0 0-1,0-1 0,5 11 1,-10-16-61,47 76 245,-13-4-170,-34-72-75,1 2 14,0 1 0,0 0 0,0-1 0,0 1 1,0-1-1,-1 1 0,1 0 0,-1 2 1,0-5-15,2 14 44,-1 1 0,-1 16 0,-2-19-28,0 0 1,-6 19 0,8-31-17,0 2 10,0-1 0,-1 1 0,1 0 0,-1-1 0,0 1 0,0-1 0,0 1 0,1-1 0,-1 1 0,0-1 0,-2 2 0,3-3-10,-10 12 60,-20 21 0,-25 9-34,55-42-26,-24 15 8,-113 40-3,111-47-52,-83 16-71,90-23-194,12-1 162,-2 0 22,0 0 0,0 0-1,0-1 1,1-1 0,-1 1-1,0-1 1,-12-5 0,-39-22-864,50 20 38,-6-8 520,1-1-1,0 0 0,-16-28 1,5-1-1990,-15-25-9429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1.7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1 435 13272,'3'0'339,"0"0"0,0 0 0,-1 0 0,1 0 0,0-1 0,0 1 0,0-1 0,0 0 0,0 1 0,4-4 0,-4 3-89,4-2-152,-5 2-40,0 0 1,1 0 0,-1 0-1,0 0 1,1 1 0,3-2-1,59-13 309,-48 10-401,-1 0 1,26-12-1,-30 11 26,3-2-24,59-49-11,-60 43-4,48-61-13,-52 60 40,6-23 0,-14 32 20,0-1-1,0 0 1,-1 0-1,2-11 1,-4 12 3,1 0 0,-1 1 1,0-1-1,0 0 0,0 1 0,-1-1 1,0 1-1,0-1 0,-1 1 1,-5-10-1,8 15 6,-1-1 0,1 0 1,-1 0-1,1 1 0,-1-1 0,1 0 1,-1 1-1,1-1 0,-1 1 0,1-1 1,-1 1-1,0-1 0,0 1 0,1-1 1,-2 0-1,-19-9 108,-35-12 0,54 21-84,0 1-1,0-1 1,0 1-1,0-1 1,0 1-1,0 0 1,-3 0-1,-94 4 323,97-3-333,0-1-1,0 0 0,0 0 1,0 1-1,1-1 1,-1 1-1,0-1 1,0 1-1,-1 1 1,-23 11 124,-38 29 0,62-41-130,1 0 1,-1 1-1,1-1 1,-1 1-1,1-1 0,-1 1 1,1-1-1,-2 4 1,-7 10 59,-9 19 0,-4 23 2,21-54-43,1 1-1,1-1 0,-1 0 1,0 0-1,1 0 0,-1 5 0,-2 152 302,3-157-309,0 0 0,0 0 0,0 0 0,1 0-1,-1 0 1,1 0 0,0 0 0,1 4 0,26 61 218,10-6-145,-36-60-72,-1 1 1,1-1-1,0 0 0,-1 0 1,1 0-1,0 0 0,0 0 0,3 2 1,12 9 100,23 13 0,24 5-65,-60-29-51,1 0-1,-1-1 0,0 1 0,6 0 1,-10-2-13,69 11 65,6-10-58,-47-3-41,8-2-144,1-2 0,39-12 0,-66 16-36,8-3-171,-1 0 1,26-12-1,48-37-2621,-87 51 2908,0 0-1,0 0 1,0-1-1,0 0 0,4-5 1,4-6-1724,19-18-7824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32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137 0 13624,'-11'6'1181,"0"-2"0,-1 1 0,-15 3 1,23-4-756,-31 39 92,28-31-490,-20 58 30,27-69-45,-1 1-1,1-1 1,-1 1-1,1-1 1,0 1-1,0 0 1,0 2-1,2 79 128,-2-81-125,0 0-1,0 0 1,1 0-1,-1 0 1,1 0-1,0 3 1,35 76 133,-26-67-40,6 2-18,25 20 0,-40-36-76,-1 1 0,1-1 0,-1 1 0,1-1 1,0 0-1,0 1 0,-1-1 0,1 0 0,0 1 0,-1-1 1,1 0-1,0 0 0,0 0 0,-1 0 0,3 1 0,5-1 34,1-1-1,-1 1 1,0-1 0,1-1-1,15-3 1,-12-2 20,3-6-26,-1 0 0,13-16 0,-17 15 158,7-16 1,24-64 0,-37 83-185,-2 4 34,0 0 1,2-14 0,-2 14 6,4-25 65,-5 29-105,-1 1 1,0-1-1,1 0 1,-1 0-1,0 0 0,0 1 1,-1-6-1,13 43 13,-7-25-42,36 47-47,-29-45-188,59 46-89,-69-56 303,0-1 0,0 1-1,0-1 1,0 0 0,4 2-1,81 28-280,-85-31 261,0 1-1,0-1 1,0 0 0,0 1 0,0-1 0,3 0 0,17-2-158,0 0 0,23-7-1,-43 9 92,-1 0 0,1-1 0,0 0 0,0 1 0,0-1 0,-1 0 0,3-1 0,7-6-119,0 1-1,0-1 0,-1-1 0,0 0 1,13-15-1,48-64-2091,-6 7-7915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2.69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13808,'32'84'272,"-24"-58"1089,49 158 472,-43-142-860,58 176 299,-57-174-750,61 175 123,-62-179-572,-5-18-75,64 153-250,-16-56-2440,-67-128 1892,-5-13-1280,-8-9-8053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0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615 1 16495,'-118'45'283,"89"-36"1132,-135 43 357,131-44-1426,-106 12-34,118-20-830,13 0 406,0-1 0,0 0 0,0 0 1,0-1-1,-11-3 0,3 1-2379,-19-3-6671,82 16 6885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45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341 1 15152,'-36'0'258,"33"0"-7,0 0 0,-1 0 0,1 0-1,0 0 1,0 1 0,0-1 0,0 1 0,-4 1-1,-5 2 86,0-2-134,4 0 148,0 1 0,-13 5 0,-50 22 726,69-29-1023,1 0 0,-1 0-1,0 0 1,1 0 0,-1 0-1,1 0 1,-2 2 0,-69 66 459,71-67-511,-1-1-1,1 1 1,-1 0 0,1 0 0,0 0 0,-1 0 0,0 2-1,-37 96 12,38-98-9,1 0-1,-1 0 1,1 0-1,-1 0 1,1 1-1,0-1 1,0 4-1,2 18 14,8 46 0,-9-68-10,-1 0-1,1 0 0,-1-1 0,1 1 0,0 0 0,0 0 1,1 2-1,13 16 44,26 32 0,-27-41 171,58 33 78,-70-43-274,0 0 0,-1 0 0,1-1 0,0 1 0,0-1 0,3 1 0,12 1 59,-1 0 1,31-2-1,-46 0-66,0 0 0,0 0 0,0-1 0,0 1 0,0 0 0,0 0 0,0 0 1,-1-1-1,1 1 0,0-1 0,0 1 0,1-1 0,5-4 29,-1 0 1,1-1 0,-1 1-1,0-1 1,8-11 0,-13 16-44,-1 0 0,1 1 1,-1-1-1,1 0 1,-1 0-1,0 0 1,1 1-1,-1-1 0,0 0 1,0 0-1,1 0 1,-1 0-1,0-2 1,1-18 19,-1 0 1,-2-27-1,-2 28 17,-5-9-12,-21-48 0,15 46-21,0 3-4,8 17 1,6 11-3,3 7-6,28 54-7,-20-45-42,58 69-55,-51-68-118,79 60-106,-76-64 26,79 35-219,-80-42-266,3-3 306,41 1 1,-47-7 360,7-5-1126,41-22 0,17-7-10528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3.88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384 5 15864,'-15'-2'105,"3"1"434,1 0-1,-14 0 1,-38 1 1363,49 2-1020,-58 19 279,71-21-1123,0 1 0,0-1 0,0 1 0,0-1 0,0 1 0,0-1 0,0 1 0,0-1 0,0 1 1,0 0-1,1-1 0,-3 3 0,-60 71 550,61-73-595,1 1 0,0 0 1,0 0-1,0-1 0,0 1 1,0 0-1,-1 3 0,-6 25-31,-6 35 0,13-63 31,1 0 0,0 0-1,0-1 1,0 1 0,0 0-1,0 0 1,1 4 0,4 19-29,14 38 1,-18-61 31,0 0 0,0 0 1,0 0-1,0 0 0,0 0 0,2 2 0,6 8-9,12 11 0,-13-15 11,0-1 0,19 12 0,-17-13 5,1 0 0,0-1 0,1 0 0,-1-1 0,20 4 0,-15-6 83,-11-2-57,6 0 19,1 0 1,0-1-1,0-1 1,0 0 0,21-6-1,-5-3 88,1-1-1,40-23 1,-36 12-104,-32 22-24,0 0 0,0 1 0,0-1 1,1 0-1,-1 0 0,0 1 0,1-1 0,2 0 0,72-19 86,-75 20-92,0-1 0,1 1 1,-1 0-1,0 0 0,0 0 1,1 0-1,-1 0 0,0 0 1,1 0-1,-1 0 0,2 1 1,27 7 25,41 17 0,-68-24-14,1 1 1,-1 0-1,1 0 0,-1 0 1,4 3-1,62 48 73,4 14-27,-69-63-29,0-1-1,-1 1 1,1 0 0,-1 0-1,0 1 1,3 4 0,53 90 187,-4 12-120,-55-111-98,3 5 33,-1 0 0,0 0 1,0 0-1,0 0 0,-1 0 1,0 1-1,1 5 0,-2-11-33,16 120 267,-15 5-154,-1-125-113,0 6 50,0 1 0,-1-1 0,1 1 0,-2-1 0,-2 10 0,-30 99 250,-14-3-192,48-112-108,-3 5 35,1 1-1,-1-1 0,0 0 0,0 0 1,-1 0-1,-5 5 0,-73 80 206,-14-11-197,96-79-43,-7 6-6,-1 0-1,0-1 1,-10 5 0,18-10 6,-108 53-22,-8-12-139,109-38 4,1-1-1,-1 0 1,0-1 0,-13 1-1,-101 6-628,-4-12 512,125 4 274,-74-1-3242,-74 3-7989,345-5 8453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39.80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89 515 12640,'-9'23'206,"9"-23"-177,-1 0 0,1 0-1,0 1 1,0-1 0,0 0 0,0 0-1,0 1 1,0-1 0,0 0 0,0 0-1,0 0 1,0 1 0,0-1 0,0 0-1,0 0 1,0 0 0,0 1 0,0-1-1,0 0 1,0 0 0,1 0 0,-1 1-1,0-1 1,0 0 0,0 0 0,0 0-1,0 0 1,0 1 0,1-1-1,-1 0 1,0 0 0,0 0 0,0 0-1,0 0 1,1 1 0,44 49 1343,3-3-84,14 16-1117,40 51-122,-78-88-163,113 113-34,-114-116 89,-7-7 30,47 48 35,-62-63 7,5 6 9,-6-5 2,-4-2 33,-2-5 249,-59-53 94,46 39-238,-114-126 99,105 112 54,-112-131 135,114 130-110,-88-139 124,110 167-393,1 0-1,-1-1 0,-2-8 1,6 15-71,-32-81 285,11 0-180,21 81-105,-1-5 49,0 1-1,0 0 0,1 0 0,-1-9 1,3-51 196,8 7-184,-10 55-56,0 1 0,0-1 0,1 1 0,-1-1 0,1 1 0,-1-1 0,1 1 0,0-1 0,0 1 0,-1 0 0,3-3 0,4-5 15,0-1 0,13-11 0,-9 11-10,24-15 0,-34 24-5,1 0-1,0 0 0,-1 0 0,1 0 0,0 0 0,0 0 0,0 0 0,0 1 1,3-1-1,14-4 18,21-2 1,-24 6-21,0 0 1,-1 1-1,17 2 0,-4 3-2,0 1 0,-1 1-1,39 17 1,-62-23-1,1 1-1,0 1 1,6 3 0,96 69-10,-105-74 6,-1 0 1,1 0-1,-1 1 0,1-1 1,-1 0-1,0 1 0,0-1 1,0 1-1,2 3 0,-3-5 5,6 9-15,-2 0-1,8 18 1,-10-18 12,1 0 0,-2 1 1,2 9-1,-3-17 2,0 1 0,0-1 0,0 0 0,0 0 0,0 1 0,-1 2 0,-1 6-1,0 0 0,-4 12 0,1-10-2,-10 19 1,15-32 3,-11 16-25,-3-1-55,0 0 0,-1-1 0,-26 19 0,24-20-243,-1-1 0,-23 12 1,-9 0-2643,26-12-5823,56-28 6596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32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0 198 11480,'0'0'1201,"1"8"-196,5 38 117,7 25-102,-9-55-753,1 0 1,1 0-1,8 19 1,-7-21-215,1 3 69,46 60 54,-41-63-48,11 2-38,35 21 1,-40-30 22,7-1-39,46 6 0,-69-12-65,-1 0 0,0 0-1,1 0 1,-1 0-1,0 0 1,4-1-1,21-6 31,42-16 0,-68 22-36,1 0 0,0 0 0,-1 1 0,1-1 0,-1 0 0,1 0 0,-1-1-1,3-1 1,28-29 24,-27 26-26,-1 0 0,0 0 0,0 0 1,0 0-1,5-13 0,-6 10 0,-1-1 0,0 1-1,0 0 1,-1-1 0,1-10 0,-3-36 3,-2 33 9,-3 0 24,-1-1-1,-1 2 0,-14-30 1,11 28 199,-2 1 1,-22-35-1,51 66 237,-7-1-437,16 12 96,50 29-9,-57-39-108,81 25-41,-97-33-8,0-1 0,1 1 0,-1-1 0,0 1 0,1-1 0,3 0 0,24-1-196,40-7 1,-69 8 131,1 0-1,0-1 1,-1 1-1,1-1 1,0 1-1,-1-1 0,1 0 1,2-1-1,7-5-122,-1-1-1,0 0 1,0 0-1,9-11 0,-18 18 198,0-1 0,0 1-1,0 0 1,-1 0-1,1 0 1,0 0-1,-1 0 1,2-3-1,3-14-708,-1-1-1,4-27 1,-8 46 702,15-78-9809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0.74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36 0 12912,'1'62'241,"0"-50"395,-1 1-1,-1-1 1,-4 21-1,-1 10 471,-18 105 1048,23-140-2096,0 0-1,1 1 1,1 11-1,-1-14-20,0-6-25,0 1 1,0-1-1,0 1 0,0-1 0,0 0 1,0 1-1,0-1 0,1 0 1,-1 1-1,0-1 0,0 0 0,0 1 1,0-1-1,1 0 0,-1 0 1,0 1-1,0-1 0,1 1 0,6 6 84,0 0 0,11 9 0,-17-15-93,-1-1-1,1 0 1,-1 1-1,1-1 1,-1 0-1,1 0 1,-1 1-1,1-1 1,-1 0-1,1 0 1,0 0-1,-1 1 1,1-1-1,-1 0 1,2 0-1,12 1 23,1-1 0,-1-1-1,24-3 1,35-10 14,-29 5-28,-25 7-9,37-7 1,-30 8-1,1 1-1,29 5 1,-53-5-3,-1 0 0,1 1 0,0-1 1,-1 1-1,5 1 0,41 16-1,-35-12 2,-1 1 0,16 10 0,-16-8 1,0 2-1,-1-1 0,0 1 0,16 22 1,-17-18 7,0 8 6,11 31 0,-21-53-8,1 0 0,-1 0 0,0 1 0,1-1 0,-1 0 0,0 0 0,0 1 0,0-1 0,0 0 0,0 2 0,-3 15 21,-1-1 1,-7 24-1,4-28-21,-3 1-18,-1 0 0,-18 17-1,17-22-212,-12 3 27,-28 11 0,50-22 104,0-1 1,0 1 0,0-1-1,0 1 1,0-1 0,-4 0-1,-85 0-820,73-2 260,-58-24-170,54 18-1241,-23-7-5596,105 35 5756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1.32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11928,'70'98'208,"-50"-73"833,109 127 356,-98-116-682,157 173 262,-149-167-404,145 154 163,-152-162-494,111 115 174,-94-98-279,-68-80-30,-17-17-117,33 42-15,0 0 0,0 0 0,-4-8 0,-74-144-109,78 150 115,0-1 1,0 1 0,-1-9-1,-37-154-71,40 166 88,1 0 0,-1-1 1,1 1-1,0 0 0,0 0 1,0 0-1,1-6 0,1-9-4,8-28-1,-6 31 7,15-27 0,-19 41 1,0 0-1,1 0 1,-1 0-1,1 0 1,-1 0 0,1 0-1,-1 0 1,1 1-1,0-1 1,-1 0-1,1 0 1,0 1 0,-1-1-1,1 0 1,0 1-1,0-1 1,0 1 0,0-1-1,0 1 1,0-1-1,0 1 1,1-1-1,-2 1 0,13-5 5,0-1-1,26-5 1,-15 7 1,34-2 1,-58 6-7,6-1 11,0 1-1,0 0 1,1 1 0,5 0-1,92 13 44,12 10-49,-66-13-30,224 46-134,-261-54-63,1 0 1,15 0-1,249 10-683,-268-13 765,0 0 0,0 0 1,16-4-1,112-21-415,-1-14 413,-55 18-1749,83-18-5192,-385 91 5321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44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13448,'0'0'336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2.83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0 425 14344,'0'0'1416,"22"17"-1416,-5-10-696,8-3 760,0-11 8,3-6-72,26-6-10944</inkml:trace>
  <inkml:trace contextRef="#ctx0" brushRef="#br0" timeOffset="1">858 91 13272,'-1'0'42,"1"0"0,-1 0 1,1 0-1,-1 1 0,1-1 0,0 0 1,-1 1-1,1-1 0,-1 0 1,1 1-1,0-1 0,-1 0 1,1 1-1,0-1 0,-1 1 0,1-1 1,0 1-1,-1 0 0,10 4 1182,-6-3-1265,3 1 156,-4-2-121,0 0 0,0 0-1,-1 0 1,1 0 0,0 0-1,0-1 1,0 1 0,0-1-1,0 0 1,2 1 0,59 6-249,-49-8-337,9-5 210,29-12 0,33-22-600,-58 26-212,59-30-6499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21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17 109 11032,'-16'1'1998,"27"-3"-1467,122 0-3324,-96 2 2841,28 0-1356,34 0-4952</inkml:trace>
  <inkml:trace contextRef="#ctx0" brushRef="#br0" timeOffset="1">907 1 9864,'0'0'0,"17"0"0,11 3 1120,5 1 8,6 2-1128,1 3-1848,6-1 1856,14-2 0,9-3-8,60 5-7232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5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 10488,'0'0'0,"12"7"0,13 1 0,0 3-3168,3 2 3288,15-5 8,14-1-128,42 8-5232</inkml:trace>
  <inkml:trace contextRef="#ctx0" brushRef="#br0" timeOffset="1">1355 183 9952,'0'0'0,"25"7"0,21 5 0,5-2-1136,14 4 1552,51 9-6824,-232-46 6408</inkml:trace>
  <inkml:trace contextRef="#ctx0" brushRef="#br0" timeOffset="2">2856 582 12192,'0'0'0,"6"6"0,3 6 1464,5 3 0,6 3-1464,10-1-1304,9-2 1304,30 17-9720,-138-64 9720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4:43.98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12640,'0'0'2682,"3"5"-2043,35 59-316,-26-44-1142,66 119-214,-55-103 753,52 68 0,45 58-1410,59 84-6476</inkml:trace>
  <inkml:trace contextRef="#ctx0" brushRef="#br0" timeOffset="1">660 973 10400,'0'0'0,"-9"0"0,-6 2 1536,-28 13 8,-22 11-472,-30 8 0,-27 11-728,-96 34-12200,436-158 11856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11208,'12'-25'2785,"-12"25"-2685,1-1 1,-1 1-1,1 0 1,0 0 0,-1-1-1,1 1 1,-1 0-1,1 0 1,0 0-1,-1 0 1,1-1-1,0 1 1,-1 0-1,1 0 1,-1 0-1,1 0 1,0 1-1,-1-1 1,1 0-1,0 0 1,-1 0-1,2 1 1,1 1 186,-1-1-267,-1 0 1,0 0-1,0 0 1,1 0 0,-1 0-1,0 0 1,0 1-1,0-1 1,0 0-1,0 0 1,-1 1 0,1-1-1,0 1 1,-1-1-1,1 3 1,25 69 113,-20-54 106,16 101 55,-18-91-262,10 140 21,-12-127 14,2 206-2,-4-201-166,-2 153-186,1-168-548,-17 77-316,11-88 3,7-21 1133,0 0 0,0 0 0,0 1-1,-1-1 1,1 0 0,0 0 0,0 0-1,0 1 1,0-1 0,0 0 0,0 0 0,-1 0-1,1 0 1,0 0 0,0 1 0,0-1-1,0 0 1,-1 0 0,1 0 0,0 0 0,0 0-1,0 0 1,-1 0 0,1 0 0,0 0-1,0 0 1,0 1 0,-1-1 0,1 0 0,0 0-1,0 0 1,0 0 0,-1 0 0,1-1-1,0 1 1,-1 0 0,0-1-21,0-1 0,-1 0 0,1 0 1,0 0-1,0 1 0,0-1 0,0 0 0,0-1 1,0-1-1,-1 1-19,-10-30-1562,-5-13-6270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4 11480,'0'-1'52,"0"1"1,0 0-1,0 0 1,0 0 0,0 0-1,0-1 1,0 1 0,-1 0-1,1 0 1,0 0-1,0 0 1,0 0 0,0-1-1,0 1 1,0 0-1,-1 0 1,1 0 0,0 0-1,0 0 1,0 0 0,0 0-1,-1 0 1,1 0-1,0 0 1,0 0 0,0 0-1,-1 0 1,1 0-1,0 0 1,0 0 0,0 0-1,-1 0 1,1 0 0,0 0-1,0 0 1,0 0-1,0 0 1,-1 0 0,1 0-1,0 0 1,0 0-1,0 0 1,0 0 0,-1 0-1,1 1 1,0-1-1,0 0 1,0 0 0,0 0-1,0 0 1,-1 1 0,0 0 283,-1 0 0,1 0 0,0 0 0,-1 0 0,1 0 0,0 0-1,0 1 1,-2 1 0,-72 119 299,25-45-525,38-59-125,-1 0-138,-30 35-1,20-27-475,-3 0-886,-41 34 1,66-60 1479,0 1 1,1-1-1,-1 1 1,0-1-1,0 1 1,0-1-1,1 0 1,-1 0-1,0 0 1,0 1-1,0-1 1,0 0 0,0 0-1,0 0 1,0 0-1,1 0 1,-1 0-1,0-1 1,0 1-1,0 0 1,0 0-1,0-1 1,1 1-1,-1 0 1,-1-2-1,-4 0-1227,-15-3-6671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14616,'0'0'0,"18"16"0,10 13 1184,1 0-1,9 6-1183,-4-2-1455,-2-3 1455,35 35-10984,-134-130 10984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2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8248,'-23'0'743,"8"0"812,-20 1 0,35-1-1528,0 0 0,-1 0 0,1 0 0,0 0 1,0 0-1,0 0 0,0 0 0,0 0 0,0 0 0,0 0 0,0 1 1,-1-1-1,1 0 0,0 0 0,0 0 0,0 0 0,0 0 0,0 0 0,0 0 1,0 0-1,0 0 0,0 0 0,0 0 0,0 0 0,0 0 0,-1 1 0,1-1 1,0 0-1,0 0 0,0 0 0,0 0 0,0 0 0,0 0 0,0 0 0,0 0 1,0 1-1,0-1 0,0 0 0,0 0 0,0 0 0,0 0 0,0 0 1,0 0-1,0 0 0,0 0 0,0 1 0,1-1-8,-1 0 1,0 1-1,0-1 0,1 0 1,-1 0-1,0 1 0,0-1 1,1 0-1,-1 0 0,0 1 1,1-1-1,-1 0 1,0 0-1,1 0 0,-1 0 1,0 1-1,1-1 0,0 0 1,46 8 420,22 5-358,-54-8-147,62 34-175,-76-38 147,1-1 1,0 1 0,-1 0-1,0 1 1,1-1-1,-1 0 1,0 0-1,2 2 1,57 72-923,-43-51-445,18 21-4059,-82-105 4144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11744,'0'0'4089,"-2"5"-3184,-9 13-634,10-17-219,0 0-1,1 0 1,-1 0 0,1 0 0,-1 0 0,0 1 0,1-1 0,0 0-1,-1 0 1,1 1 0,0-1 0,0 0 0,0 1 0,0 0-1,-1 5 65,-1 0-55,2-6-56,-1 1 0,1-1 1,-1 1-1,1-1 1,0 1-1,0-1 0,0 1 1,0 0-1,0-1 1,0 1-1,0-1 0,1 3 1,3 22 32,6 9-30,18 41-12,-27-74 3,7 17-28,20 33 0,-19-37 23,-1-4-19,-4-7 21,0-1 1,0 1 0,0-1-1,1 0 1,-1 0-1,10 4 1,-14-7 3,0 0 0,0 0 0,1 0 1,-1 0-1,0 1 0,0-1 0,0 0 1,1 0-1,-1 0 0,0 0 0,0 0 1,1 0-1,-1 0 0,0 0 0,0 0 0,0 0 1,1 0-1,-1 0 0,0 0 0,0 0 1,0 0-1,1 0 0,-1-1 0,0 1 1,0 0-1,0 0 0,1 0 0,-1 0 0,0 0 1,0 0-1,0 0 0,0-1 0,1 1 1,-1 0-1,3-4 4,0 0 1,0 0-1,0 0 1,0 0-1,-1 0 0,0 0 1,0-1-1,3-7 1,-2 0 53,1 0 0,-2 0 0,0-1 0,1-17 0,-1 16-10,0-6 221,0-29 0,-1-2 29,5-13-32,-6 63-261,0 0 1,0 0 0,0 0-1,0 0 1,1 0 0,-1 0-1,0 0 1,1 0 0,-1 0 0,1 0-1,-1 0 1,1 0 0,-1 0-1,1 0 1,0 0 0,0-1-1,0 2-3,0 0 1,-1-1-1,1 1 0,-1 0 0,1-1 0,0 1 0,-1 0 0,1 0 1,0 0-1,-1 0 0,1-1 0,0 1 0,0 0 0,4 3 80,4 6-29,11 15 0,-18-20-47,1-1 0,-1 0-1,1 1 1,-1 0 0,-1-1-1,3 6 1,1 4 1,20 39-90,13 30-165,-30-67-552,39 46-180,-46-61 976,-1 1-1,0-1 0,1 0 1,-1 1-1,0-1 0,1 1 1,-1-1-1,1 0 0,-1 1 0,0-1 1,1 0-1,-1 0 0,1 1 1,-1-1-1,1 0 0,-1 0 1,1 0-1,-1 0 0,1 1 0,0-1 1,3 0-77,0 0 1,-1 0-1,1-1 1,0 1-1,-1-1 0,1 0 1,0 0-1,-1 0 1,1 0-1,4-3 1,5-1-1249,40-11-9177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13984,'-24'19'1358,"-1"-2"-1,-1 0 1,-39 18 0,19-8-923,45-26-441,0 0 0,0 0 0,-1 0 0,1-1 0,1 1 0,-1 0 0,0 0-1,0 1 1,0-1 0,0 0 0,1 0 0,-1 0 0,1 0 0,-1 1 0,1-1 0,-1 0 0,1 1 0,0-1 0,-1 0 0,1 1-1,0-1 1,0 0 0,0 1 0,0-1 0,1 3 0,-1-3-9,2 5-159,2-2 137,1 0 0,-1 0-1,0 0 1,1 0-1,0-1 1,9 6-1,39 14-18,-26-12 40,6 2 8,6 2 6,22 16 4,-57-29-1,0 1 0,-1 0 1,1 0-1,-1 0 1,1 0-1,-1 0 0,0 1 1,0 0-1,0-1 0,3 7 1,-4-5-1,3 4 7,-3 0-8,0 1 1,-1-1 0,0 1 0,0-1-1,-1 1 1,0 0 0,-1-1 0,-2 13-1,-5 12-32,3-22-126,-28 37-146,30-45 158,0 0 1,0-1 0,0 0-1,-1 1 1,1-1 0,-1-1-1,0 1 1,-6 3-1,4-3-28,6-2 125,0-1 0,-1 0-1,1 0 1,0 0 0,-1 1 0,1-1-1,-1 0 1,1 0 0,0 0 0,-1 0-1,1 0 1,0 0 0,-1 1 0,1-1-1,-1 0 1,1 0 0,-1 0 0,-5-1-174,1 0 0,-1 0 1,1 0-1,-8-2 0,13 3 213,0 0 0,-1 0 0,1-1-1,0 1 1,0 0 0,-1 0 0,1 0-1,0 0 1,-1-1 0,1 1 0,0 0 0,0 0-1,0 0 1,-1-1 0,1 1 0,0 0-1,0 0 1,0-1 0,-1 1 0,1 0 0,0-1-1,0 1 1,0-1 0,-4-9-290,0-1 0,-3-16 0,3 13-833,-14-45-7587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14432,'-1'29'1344,"0"-16"296,2 23-1,0-26-1535,-1-6-57,0 0-1,1 0 1,0 0 0,-1 0 0,3 4-1,18 65 158,-19-65-282,1-1 0,-1 0-1,7 12 1,-1-4 31,17 33 11,-10-27 40,34 35-1,-49-55-3,13 10 33,2-3-13,0 0 0,19 7 0,-34-14-13,1-1-1,0 0 0,-1 0 1,1 0-1,0 1 0,-1-1 1,1 0-1,0 0 0,0 0 1,-1 0-1,1 0 0,0 0 1,-1 0-1,1 0 0,1-1 1,3 0 7,0-1 0,0 0 0,0 0 1,0-1-1,0 0 0,0 1 0,-1-1 1,7-6-1,-4-1-6,-2-1-6,0-1 1,-2-1 0,5-20-1,-7 22-11,0 1 0,0-1 0,-1 0-1,0 1 1,-3-20 0,0 7-44,-7-42-3,9 59 229,6 20 21,7 15-97,44 74-41,-49-90-154,-5-8-68,1 0 0,0 0 0,1-1 0,5 8 0,30 31-908,-39-42 1044,0-1 1,0 0 0,1 0-1,-1 1 1,0-1 0,0 0-1,1 0 1,-1 1 0,0-1-1,0 0 1,1 0 0,-1 0-1,0 0 1,0 1 0,1-1-1,-1 0 1,0 0 0,1 0-1,-1 0 1,0 0 0,1 0-1,-1 0 1,0 0 0,1 0-1,1 0-28,0 0 0,0 0-1,-1-1 1,1 1-1,0-1 1,0 1 0,-1-1-1,1 0 1,0 0-1,-1 0 1,1 1 0,0-2-1,-1 1 1,0 0-1,3-2 1,4-3-2031,9-3-5449,-39 21 5668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16495,'1'39'1160,"6"8"0,3 13-1160,2-8-432,2-5 432,3-13-1656,0-8 1656,-2-24-879,-3-22 879,16 4-11296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12640,'18'30'273,"-14"-20"1095,15 72 449,-8-29-308,9 52-643,2 30-377,-17-107-554,17 104-114,-18-108-348,-1-12 236,0 9-243,2-1-1,12 37 1,-16-54 300,1 1 54,-1 0 0,1-1 0,0 1 0,0-1 0,4 6 1,-6-9 166,0 0 1,1 0-1,-1 0 1,0 0-1,0 0 1,0 0-1,0 0 1,0 0-1,1 0 1,-1 0-1,0 0 1,0 0-1,0 0 1,0 0-1,1 0 1,-1 0 0,0 0-1,0 0 1,0-1-1,0 1 1,0 0-1,1 0 1,-1 0-1,0 0 1,0 0-1,0 0 1,0-1-1,0 1 1,0 0-1,0 0 1,0 0-1,0 0 1,0 0 0,0-1-1,0 1 1,1 0-1,2-8-79,5-17-1666,3-10-6762</inkml:trace>
  <inkml:trace contextRef="#ctx0" brushRef="#br0" timeOffset="1">217 0 14704,'7'85'265,"-4"-60"1063,20 158 448,-16-143-888,34 150 186,-32-154-1054,24 140-202,-26-146-852,25 83-259,-26-97 1026,0-6-319,-1-1-1,2 0 1,12 16-1,14 20-9546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12912,'-7'11'424,"1"-1"1,0 1 0,1 1-1,-6 16 1,-9 44 2646,16-54-2691,-37 158 751,11-16-1049,23-123-100,-31 177-117,31-173-450,-20 124-333,23-140-182,-14 46-278,17-69 1268,-3 12-205,-3-9-180,1-1-1001,-8 10-7357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13896,'58'84'3183,"-45"-66"-2320,18 33-1,-23-37-768,48 91 354,-51-95-523,4 11-885,32 90-244,-28-77-969,11 32-5740,-57-155 5948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3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224 439 10488,'4'-8'295,"3"-6"774,4-23-872,-5 14-190,-4 7 11,0 0 0,-1-1 1,-1 1-1,-3-31 1,2 37 132,-1 0 1,0 1 0,-1-1-1,-5-12 1,4 13-70,1 2 50,0-1 0,-1 0 0,0 1 1,-1 0-1,1 0 0,-10-11 1,8 11-50,-5-7 414,5 6-350,0 1 0,-1-1 0,0 1 0,0 0 0,-13-9 0,-25-18 345,37 30-191,6 4-267,-1 0 1,0-1 0,1 1-1,-1 0 1,1 0-1,-1 1 1,0-1-1,1 0 1,-1 1-1,1 0 1,-5 1-1,2 2 206,1 4-159,0 1-1,0-1 0,1 1 0,0-1 0,0 1 1,-2 18-1,2-4 179,-1 39-1,4-50-214,2 40 249,8 43 38,-6-78-116,19 59 91,-17-63-86,34 42 54,-31-47-226,6-1-9,28 11 0,-30-17 41,4-2-31,32-7 0,-36 4-43,15-13 1,-22 13-6,0-1-1,0 0 1,6-7 0,-6 5 10,-1-1 0,1-1 0,-1 1-1,0-1 1,-1 1 0,0-1 0,0 0 0,-1-1 0,4-17 0,-7 21-4,1-1 8,0 0 0,0-1 0,-2-8 0,1 16-15,-1-38 79,1 34-61,0-1 1,-1 0 0,0 1-1,0-1 1,0 1-1,-3-8 1,3 17 88,3 20-167,2 0 1,0 0 0,10 29-1,-10-39 28,-2-7-253,0 1 0,6 12 1,16 39-696,-18-51 366,-5-8 560,1 1 0,0-1-1,-1 0 1,1 0 0,0 0-1,0 0 1,0 0-1,0 0 1,0 0 0,0-1-1,0 1 1,0-1 0,3 1-1,3 2-2029,9 4-5872,-39-17 5974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13448,'-3'210'5523,"2"-187"-5021,-2 107 110,2-100-586,-1 136 1,2-130-54,12 163-102,-9-163-356,-1-14 196,1 10-178,1-1 0,13 45 0,-15-67 131,0-2 158,0 1-1,0-1 0,1 0 1,0 1-1,6 9 1,-8-16 39,-1 0 0,1 0 1,0 0-1,0 0 1,0 0-1,0 0 0,0 0 1,0 0-1,0-1 1,0 1-1,0 0 1,0-1-1,0 1 0,0-1 1,2 1-1,12 10-9467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39 12824,'-15'-11'1259,"-18"-10"0,27 17-1017,0 2 519,-31 2 216,29 3-682,-12 12 3,-4 12-238,2 6-60,3 6 0,9-15 98,0 0 0,-9 37 0,16-51-75,2-7 11,1 0-1,-1-1 1,0 1 0,1 0-1,0 0 1,-1 0-1,2 5 1,-1 1 69,1 1 0,3 13 0,-3-20-75,0-1-1,1 1 1,-1-1-1,1 1 1,-1-1 0,1 0-1,0 1 1,0-1-1,0 0 1,0 0-1,0 0 1,0-1-1,0 1 1,3 1 0,-1-1-11,4 2 9,51 6 8,-45-10-26,54-12 8,-55 7-10,3-3 12,14-10 0,-23 13 15,-1 1-1,1-2 1,-1 1 0,11-13-1,-13 13-5,-1 2 9,-1 0 0,0-1 1,0 1-1,0-1 1,0 0-1,1-4 0,0 0 67,0 1 0,2-13 0,-4 17-77,-1 0-1,1 0 1,-1 0 0,0 0 0,0-1-1,0 1 1,0 0 0,0 0 0,-1 0 0,-1-5-1,2 15 433,0-6-452,-1 0 0,1 0-1,0 0 1,0 0-1,0 0 1,0 0-1,0 0 1,0 0 0,0 0-1,0 0 1,0 0-1,0 0 1,1 2-1,4 16 75,3 10-64,1-8-157,0 0-1,23 38 0,-26-49 83,-4-6-114,1 1-1,0-1 1,0 0 0,7 6 0,-3-3-248,0-1-1,12 10 1,-15-14 250,-1 0 0,1 0 0,-1 0 0,1 0 0,0 0 0,-1-1 0,1 1 0,0-1 0,7 1 0,-10-2 131,0 0 0,0 0 0,1-1 0,-1 1-1,0 0 1,0 0 0,0-1 0,0 1-1,0-1 1,1 1 0,-1-1 0,0 1-1,0-1 1,0 0 0,0 0 0,-1 1 0,1-1-1,0 0 1,0 0 0,0 0 0,0-2-1,5-3-1503,15-12-8182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13360,'7'62'1585,"2"19"179,9 91 702,-4-30-1916,-10-112-562,25 128-43,-23-132-170,-5-20 220,12 53-378,-11-51 255,1-1-1,-1 1 0,1-1 0,0 0 0,1 0 0,5 8 0,-9-15 83,0 1-1,1-1 1,-1 0-1,0 0 1,0 0-1,1 1 1,-1-1-1,0 0 1,0 0-1,1 0 1,-1 0-1,0 0 0,0 1 1,1-1-1,-1 0 1,0 0-1,1 0 1,-1 0-1,0 0 1,1 0-1,-1 0 1,0 0-1,0 0 0,1 0 1,-1 0-1,0 0 1,1-1-1,-1 1 1,0 0-1,0 0 1,1 0-1,-1 0 1,0 0-1,0 0 1,1-1-1,-1 1 0,0 0 1,1-1-1,-1 1-51,3-3-18,-1 0 0,1 0 1,-1 0-1,0-1 0,3-5 0,-2 4 93,11-22-1867,7-13-7316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14072,'-10'6'449,"6"-4"-19,1 0 1,-1-1-1,1 1 0,-1-1 0,0 0 1,-6 2-1,-24 2 1118,-47 7-266,34-4-831,-17 1-1178,34-5 304,-2 1-881,-36-1-1,20-6-960,4 0-7781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14072,'1'0'152,"0"0"0,0 0 0,0-1 0,0 1 0,0 0 0,-1 0 0,1-1 0,0 1 0,0 0 0,0-1 0,1 0 0,-2 0 31,1 1-1,0-1 1,0 1 0,0 0-1,0-1 1,0 1-1,0 0 1,0-1 0,0 1-1,0 0 1,2 0-1,4 0-115,0 1 0,0 0 0,0 0 0,0 1 0,8 3 0,-4-2-83,1 1-88,1-1 1,10 7-1,22 6-25,-11-6 61,57 8 1,-57-17 67,-21-2 15,-1-3-1,-1-1 0,21-10 0,-23 7 86,-4 1-49,-1-1-1,0 1 0,0-1 0,-1 0 0,0-1 0,-1 1 0,1 0 1,-2-1-1,3-13 0,-5-7 12,0 27-42,1-1-1,0 0 0,-1 1 1,0-1-1,1 1 0,-1-1 0,0 1 1,0-1-1,-1 1 0,1 0 1,0-1-1,-1 1 0,0 0 0,1 0 1,-5-3-1,4 2 2,1 3-15,1-1 0,0 1 0,-1 0 0,1-1 0,0 1 0,-1 0 0,1-1 0,0 1 0,-1 0 0,1 0 0,0 0 0,-1-1 0,1 1 0,-1 0 0,1 0 0,0 0 0,-1 0 0,-3-2 15,-1 1 1,1 1 0,0-1-1,0 0 1,-1 1 0,1 0-1,0 0 1,0 0 0,-1 1-1,1 0 1,0-1 0,0 1-1,-1 1 1,1-1-1,0 1 1,-6 3 0,-7 7 97,2 0 1,-1 2-1,2 0 1,-25 30-1,31-34-91,-15 21 299,-9 24 50,28-45-162,3 1-69,-1 21 0,2-32-140,0 1 1,0-1 0,0 0-1,0 1 1,0-1 0,0 0-1,0 0 1,0 1 0,0-1-1,0 0 1,0 1 0,1-1-1,-1 0 1,0 1 0,0-1-1,0 0 1,0 0 0,1 1-1,-1-1 1,0 0 0,1 1-1,3 2 16,0 1-1,0-1 0,1 0 1,0 0-1,-1 0 0,1-1 1,0 1-1,1-1 0,-1 0 1,0-1-1,8 2 0,25 2-131,28 4-81,-58-8 22,1 0-1,0 1 1,-1 0 0,17 6-1,-15-4 57,-7-3-10,1 0-1,0 1 1,0-1-1,0 1 1,-1 0-1,5 3 1,17 11-3222,-3-5-5294,-51-26 6525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13448,'0'0'2832,"-4"0"-1997,-16 1-344,1 1-1,-1 1 0,-33 8 1,50-10-485,1 0-1,-1 0 1,1 0 0,-1 0 0,1 0-1,0 0 1,-4 3 0,-4 2 1,-32 17 102,-8 9 15,47-31-107,1 1-1,0 0 0,-1-1 1,1 1-1,0 0 0,0 0 0,0 0 1,1 0-1,-1 1 0,0-1 1,1 1-1,0-1 0,-2 4 1,1-3-6,2-2-5,0 0-1,0-1 0,-1 1 0,1 0 0,0-1 0,0 1 0,0 0 1,0 0-1,0-1 0,0 1 0,0 0 0,0 0 0,0-1 0,0 1 1,0 0-1,0 0 0,0-1 0,1 1 0,-1 0 0,0 0 0,1 0 1,1 2 7,7 13 6,-3-9 7,15 8 1,11 4-20,81 44-9,-100-57 0,-9-3-3,1-1 1,0 1 0,-1-1 0,7 7-1,3 2-3,0 0 0,-1 1 0,19 23 0,-19-12 10,-11-20 0,-1-1 0,0 1-1,0-1 1,-1 1 0,1 0 0,0 0 0,-1-1 0,0 1 0,0 0 0,0 0 0,0 0 0,0-1 0,0 1 0,-1 0 0,0 4-1,0-3 7,0-1 5,0 0 0,0 0-1,0 0 1,-1 0 0,1 0-1,-1-1 1,1 1 0,-1 0 0,0-1-1,0 1 1,0-1 0,-1 0-1,1 0 1,-3 3 0,2-3 2,0 1 11,-1-1 0,1 1 1,-1-1-1,0 1 1,0-1-1,0-1 0,0 1 1,-7 2-1,7-3-15,3 0-10,0-1 1,1 0 0,-1 0 0,0 0 0,1 0-1,-1 0 1,0 0 0,0 0 0,1 0-1,-1 0 1,0 0 0,1 0 0,-1 0 0,-1-1-1,-80-20-30,68 17-66,0-1 1,0-1-1,-14-9 0,-34-16-3239,9 7-5553,123 56 6709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12912,'0'0'1625,"0"7"-266,-2 38-56,-1 116 533,5-136-1965,0 0 1,8 37-1,-4-31-159,36 143-1152,-38-156 1343,-1-6-499,9 22 0,19 30-648,-30-62 1204,-1-1 1,1 1 0,0 0-1,0 0 1,1-1 0,-1 1-1,0-1 1,1 1 0,-1-1-1,0 0 1,1 1 0,0-1-1,1 1 1,9 6-1610,11 11-6531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 15600,'-5'0'532,"0"0"1,1 1-1,-10 2 1,7-1 442,0-1 0,-14 1 0,-84 5 1019,64-7-2690,12 0 25,5 0-2496,-1 0-6578,58 0 7343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13536,'0'0'1513,"-2"6"-248,0 3-1070,-6 24 857,-15 94-68,11-72-2112,3-15 247,-8 50-2147,16-79 2486,3-9 125</inkml:trace>
  <inkml:trace contextRef="#ctx0" brushRef="#br0" timeOffset="1">360 99 12552,'-1'21'346,"1"-15"21,-1 0 1,1 0-1,-3 7 1,-25 92 3214,7-51-4307,-10 25-187,22-56-1107,-9 24-5595,42-109 5718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14704,'0'0'0,"5"12"0,8 8 968,6 1-1,9 3-967,7 5-1983,4 6 1983,2-8 8,2-1-8,41 28-10520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5:4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12824,'0'0'0,"16"22"0,15 14 1256,4 7 8,3 11-1264,0-11-1416,-1-2 1488,40 42-9936,-154-166 9864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1.2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 7081 12016,'0'0'0,"0"0"0,0 0 0,0 0 1488,0 0-1488,0 0 1488,0 0-1488,0 0 1272,0 0-1272,0 0 1271,0 0-1271,0 0 840,0 0-840,0 0 848,0-6-848,0-2 416,0 0-416,0-3 416,0-6-416,0 0 400,0 3-400,0-3 400,0-7-400,0 2 248,0 3-248,0-2 248,0-6-248,0 0 192,0 6-192,0-2 200,0-8-200,0 3 200,0 5-200,0-3 208,0-8-208,1 2 176,-1 7-176,1-4 184,0-6-184,1 1 200,-2 8-200,1-3 208,1-8-208,-1 2 264,0 7-264,0-3 264,0-9-264,0 2 96,0 8-96,0-4 96,0-8-96,0 2 240,-1 9-240,1-3 240,0-7-240,0 3 88,-1 9-88,1-2 88,1-8-88,-1 4 152,0 8-152,1-7 160,0-15-160,0 0 112,-1 9-112,1-5 120,-2-12-120,0 5 72,-1 10-72,0-2 80,-1-6-80,-1 4 200,1 11-200,-1 0 208,0-2-208,0 6 152,1 7-152,0-1 160,0-6-160,1 3 72,1 6-72,0-2 80,0-8-80,0 2 216,1 6-216,-1-3 216,1-6-216,0 3 48,0 6-48,-1-2 48,0-7-48,-1 2 72,1 7-72,-1-3 80,0-8-80,-1 3 24,1 7-24,-1-4 32,0-9-32,-1 1 48,1 8-48,1-2 56,-1-8-56,1 5 56,0 6-56,0 0 56,2-5-56,1 3 112,-1 7-112,1-2 120,0-4-120,0 1 24,0 7-24,0-4 32,-1-7-32,0 2 48,0 6-48,-1-4 56,0-9-56,-1 2 24,1 6-24,-1-1 24,1-8-24,-1 3 16,1 7-16,0-1 16,0-6-16,1 3 32,0 7-32,1-3 40,1-5-40,-1 3 16,0 6-16,0-1 16,0-8-16,-1 4 40,0 5-40,0-2 40,0-7-40,0 2 24,0 7-24,0-2 24,0-6-24,0 3 0,0 6 0,0-1 0,-1-6 0,0 3 8,0 5-8,0-1 16,1-5-16,-1 1 0,1 6 0,-1-3 0,0-9 0,0 3 0,-1 5 0,1-4 8,0-8-8,0 3 24,1 6-24,-1-3 32,0-6-32,1 3 16,-1 7-16,0-3 16,-1-5-16,1 2 16,-1 8-16,1-3 16,-1-6-16,1 3 8,0 7-8,0-3 16,1-7-16,1 4 8,-1 5-8,0-1 8,0-7-8,-1 3 0,1 6 0,-1-1 8,3-6-8,0 3 16,0 6-16,0-2 24,1-4-24,0 3 8,0 5-8,-1-1 16,1-4-16,-1 3 8,-1 5-8,0-2 16,0-4-16,-1 2 8,0 4-8,0-1 8,-1-5-8,0 1 24,0 5-24,0-3 32,0-6-32,1 1 16,-1 4-16,1-1 16,0-4-16,0 1 8,0 6-8,0-1 16,1-4-16,-1 2 32,0 5-32,0-1 32,3-4-32,-1 1 16,0 4-16,0-2 16,1-5-16,0 1 0,-1 5 0,0-4 0,0-6 0,0 0 8,-1 6-8,0-4 16,0-6-16,0 1 8,-1 6-8,0-2 8,0-5-8,1 3 24,-1 6-24,0-1 32,2-5-32,0 3 48,-1 5-48,2-1 48,2-5-48,1 3 56,-2 5-56,2-4 64,1-7-64,1 0 24,-3 6-24,1-4 32,2-10-32,-1 2 16,-2 6-16,-1-2 16,0-8-16,-1 3 8,-2 8-8,0-1 16,-1-6-16,-1 4 24,0 8-24,-1-1 32,1-2-32,0 3 16,-1 6-16,2 1 16,0 0-16,0 2-8,0 5 8,1 1 0,1 1 0,0 1-312,0 3 312,2 1-312,2 0 312,1 1-520,-2 1 520,1 1-512,3-1 512,-1 1-952,-2 1 952,-1-2-944,-2 1 944,-2-2-1112,-1 1 1112,1 0-16911,-2 0 16911,-1 0-6960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4.2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3169 1847 9952,'0'0'0,"-1"0"0,0-1 1040,0 0 8,0-2-1048,0 0 808,0 0-808,-1-1 808,-2-4-808,0-1 368,1 2-368,-3-2 368,-2-6-368,-1-1 48,2 3-48,-2-1 48,-4-4-48,1 2 360,3 2-360,-2 2 368,-1-1-368,0 2 384,3 3-384,-3 3 384,-8 5-384,0 2 288,3 1-288,-4 3 295,-8 5-295,2 1 144,4-1-144,-2 1 144,-9 4-144,3-1 96,6-2-96,-6-1 104,-12 1-104,1-3 128,7-2-128,-8-1 136,-18-3-136,0-2 24,12-1-24,-4-2 32,-8-1-32,5-2 160,14 1-160,-4-1 160,-10-2-160,5 0 56,11 0-56,-2 1 64,-6 0-64,5 1 32,11 1-32,-1 2 40,-2 0-40,5 1 24,7 0-24,-1 1 24,-7 2-24,1-1 8,7 1-8,-5-1 16,-11 0-16,2-1-8,6 0 8,-6-3-8,-16-3 8,2-2-144,8 1 144,-3-4-144,-10-9 144,5-1-200,10 4 200,-1-7-192,-10-9 192,4-1-184,11 6 184,-4-4-176,-8-8 176,3 1-40,9 9 40,-1-3-32,-9-5 32,5 3-32,9 8 32,-2-1-24,-7-3 24,4 2 16,8 7-16,1 2 16,-1 0-16,5 5 104,7 3-104,0 2 112,-2-1-112,2 3 208,4 1-208,-1 1 208,-2-1-208,2 0 104,4 2-104,-3-3 104,-4-7-104,0-1 40,4 2-40,-1-5 40,-3-8-40,2-1 0,3 5 0,1-4 0,0-8 0,2 2-16,2 6 16,2-2-8,1-5 8,2 3 16,0 7-16,5 0 16,5-2-16,3 4 232,-1 6-232,5 1 232,9 4-232,2 3 152,-5 3-152,7 3 160,9 2-160,-2 2 288,-5 0-288,7 2 288,17 1-288,0-1 240,-10 0-240,8-1 240,14-4-240,-3-1 112,-13 0-112,5-4 120,11-4-120,-6-1 288,-12 1-288,4-1 296,12-5-296,-5 0 96,-12 3-96,4 0 96,13-2-96,-4 1 152,-13 3-152,3 2 160,10 0-160,-5 1 120,-13 3-120,5 2 120,13 2-120,-5 1 32,-11 0-32,5 2 40,9 3-40,-4 1 24,-11-1-24,2 0 24,9 2-24,-5 0 40,-11-3-40,5 0 48,11-2-48,-4-1 16,-9-2-16,4-2 24,9-3-24,-3-2 80,-11 2-80,2-4 88,7-6-88,-5 0 120,-10 2-120,3-2 120,12-4-120,-2 1 64,-10 4-64,5 0 72,11-2-72,-3 2 72,-9 3-72,2 2 80,9 0-80,-5 2 64,-9 3-64,1 0 64,9 2-64,-5 0 24,-9 1-24,4-2 32,7-2-32,-2-1 0,-10 1 0,2-2 8,3-4-8,-4 0 0,-8 2 0,1-2 0,6-4 0,-2 0 32,-7 3-32,9-1 40,17-3-40,1 1 104,-9 4-104,8 0 104,14 2-104,-4 2 120,-11 2-120,4 2 128,10 3-128,-6 1 72,-11 0-72,3 3 80,10 2-80,-4 0 72,-12 0-72,3 0 80,9 1-80,-4 0 24,-11-2-24,4-2 32,8 0-32,-3-2 48,-11-1-48,5-2 48,10-4-48,-3-1 0,-10 1 0,4-2 8,9-3-8,-4-1 0,-10 2 0,4-1 8,9-1-8,-3 0 0,-10 3 0,4 1 0,11 0 0,-4 1 0,-9 3 0,3 1 0,11 2 0,-5 1 0,-9 1 0,2 1 0,7 3 0,-5 1 0,-10-1 0,4 1 0,11 2 0,-3 0 0,-10-2 0,5 3 0,9 3 0,-2-1 0,-11-1 0,3 1 0,9 2 0,-5 1 8,-9-4-8,4 3 16,9 6-16,-3 0 40,-9-4-40,5 5 40,11 10-40,-3 1 24,-9-6-24,2 4 24,10 10-24,-6-2 16,-9-7-16,1 1 16,9 6-16,-5-4 32,-9-7-32,2 0 40,7 0-40,-5-3 16,-8-6-16,1-2 16,5-2-16,-4-4 8,-7-3-8,0-2 16,2-3-16,-3-1 0,-6-2 0,1-1 0,2-3 0,0-1 8,-6 2-8,3-2 8,4-2-8,-2 1 0,-3 1 0,2 1 8,7-1-8,0 1 0,-6 2 0,4 1 0,7 4 0,-2 1 0,-5 1 0,2 2 0,6 6 0,-1 1-8,-7-1 8,3 5 0,5 13 0,-3 0 0,-5-4 0,4 8 0,12 19 0,-1-1-16,-7-8 16,6 6-16,13 14 16,10 11-16,7 8 16,1 1-8,-2-3 8,-14-15-16,-14-18 16,-7-9-8,-1-1 8,-7-8 0,-6-9 0,-1-1 0,-1-1 0,-2-2 0,-3-5 0,-2-1 0,-1 1 0,-3-2 8,-1-2-8,-2 0 16,-6-1-16,0-1 40,-1-1-40,-1 0 40,-4 0-40,1-1 112,1 0-112,-7 2 120,-13 3-120,-2 1 24,3-1-24,-5 3 32,-12 7-32,1-1 48,8-1-48,-7 4 56,-15 11-56,2 1 104,10-5-104,-4 1 112,-11 4-112,6-4 120,11-6-120,-2-2 120,-9-1-120,5-3 32,11-5-32,-4-3 32,-8-2-32,5-2 56,9-2-56,-7-1 64,-15-3-64,2 0 24,11 1-24,-6-2 24,-13-3-24,4 0 16,12 1-16,-6-1 16,-18-1-16,3 0 32,14 2-32,-7-3 40,-19-4-40,5 0 96,16 1-96,-9-3 96,-23-7-96,5 0 64,17 4-64,-10-3 72,-23-7-72,7 1 72,19 5-72,-8-2 72,-19-5-72,7 3 24,21 4-24,-6 3 32,-16 0-32,9 4 96,20 4-96,-2 4 96,-8 5-96,10 3 24,16 1-24,0 5 32,-7 8-32,7 2 48,12-2-48,-2 3 48,-7 7-48,4 0 0,11-5 0,-1 3 8,-5 6-8,5-1 16,8-6-16,0 2 24,-3 2-24,2-2 8,8-6-8,-1-1 16,-3 1-16,3-3 8,6-4-8,-1-1 16,-3-1-16,2-2 8,4-2-8,-4 0 8,-11 1-8,0 0 0,5-2 0,-7-1 8,-16-1-8,0 0 24,9-2-24,-7-3 24,-15-4-24,4-2 0,10 1 0,-5-5 0,-16-9 0,4-1 8,13 4-8,-6-5 16,-15-10-16,5 2 8,14 6-8,-6-3 16,-16-5-16,5 2 0,14 7 0,-3 2 0,-8 0 0,8 3-208,12 6 208,1 5-208,-7 7 208,5 4-928,12 2 928,-18 3-17647,30-3 17647,19-3-6896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09.9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164 9 11744,'0'0'0,"0"0"0,0 0 0,0 0 1280,0 0-1280,0 0 1280,3 6-1280,0 1 856,0-1-856,1 4 864,2 6-864,-1 1 503,-1-3-503,1 4 512,-1 11-512,0-1 104,-1-4-104,-1 6 104,-2 14-104,-1-1 328,0-8-328,-1 15 336,-3 27-336,1 2 248,0-13-248,-2 11 248,-3 22-248,-3 19 112,-2 11-112,-1 1 120,0-5-120,3-24 336,3-29-336,0-13 344,0-1-344,1-12 256,1-13-256,1 0 256,-3 4-256,2-4 256,1-7-256,0-2 256,-1 1-256,0 0 256,1 0-256,1-1 256,1-1-256,1 0 104,2-2-104,1-2 112,2-2-112,0-3 168,0-5-168,1-2 168,1 1-168,-1-1 112,0-2-112,1 0 120,2 1-120,2 0 208,2 0-208,2-3 208,0-2-208,2-3 160,1-3-160,-1-2 160,1-2-160,-3 1 136,-3 1-136,2-1 136,4-2-136,1 1 80,-4 1-80,5 0 80,7 0-80,0 1 80,-4 1-80,4 2 80,10 0-80,-1 1 24,-7 2-24,5 0 32,9 3-32,-3 1 16,-7 0-16,5 1 16,11 2-16,-3 0 8,-8-1-8,9 1 16,18-1-16,0 0 24,-12-2-24,5 0 32,14-1-32,-5 0 16,-13-1-16,3-1 16,12-2-16,-5 1 40,-13-1-40,2 2 40,8 2-40,-5 1 56,-12-1-56,2 4 56,5 6-56,-5 1 0,-10-1 0,1 1 0,6 5 0,-4-2-88,-9-2 88,1-1-88,1 1 88,-3-2-216,-7-3 216,1-1-216,3 0 216,-2-2-56,-6-1 56,2-2-56,3 0 56,-2-1-40,-4-1 40,2-1-40,2-1 40,-2 0-8,-3-1 8,-1 1 0,1-1 0,-1 0 0,-4 0 0,0 1 0,-1-1 0,-1 1 0,-1 1 0,-2 0 8,0 1-8,-1 0 8,-1 0-8,-1 1 8,0 1-8,-1 0 0,0 0 0,0-1 0,-1 1 0,1-1-16,0 0 16,0 0-8,1 0 8,0-1-48,-1 1 48,1-3-40,0-1 40,1-1-64,-1 1 64,0-3-64,0-5 64,0-1-32,0 2 32,0-4-24,1-8 24,0-1 0,0 3 0,0-4 0,1-8 0,1 0 0,-1 6 0,1-6 8,3-13-8,-1 1 8,0 8-8,1-12 8,4-27-8,0 0 0,-2 13 0,2-13 0,3-26 0,0 4-16,-3 19 16,1-8-8,3-16 8,0 9-16,-4 20 16,1-4-8,2-14 8,-1 8 0,-3 18 0,0 2 0,2-6 0,-1 10 8,-3 14-8,1 2 8,-1 0-8,-1 7 8,-1 9-8,-1 2 8,-1 1-8,-1 4 8,-1 6-8,0 0 16,-3 2-16,0 2 8,-1 3-8,0 0 8,-4-1-8,0 2 56,2 1-56,-2-1 64,-2 0-64,0 1 112,2 0-112,-5-1 120,-10-2-120,-2-1 312,4 1-312,-7 0 312,-14 1-312,1 1 152,6 1-152,-10 2 160,-23 3-160,0 1 240,11 0-240,-10 4 240,-23 3-240,3 1 48,17-2-48,-8 2 56,-18 3-56,7-1 216,18-2-216,-7-1 216,-19 0-216,7-2 96,19-2-96,-4-3 96,-13-4-96,7-1 280,19-1-280,0-2 280,-5-4-280,10 1-168,14 1 168,3 0-168,2-1 168,7 1-960,9 2 960,6-1-960,8-1 960,6 1-672,2 1 672,2-3-15959,1 5 15959,-2 3-6496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0.9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10136,'0'0'0,"0"0"0,0 0 0,0 0 968,0 0-968,0 0 976,0 0-976,0 0 712,0 0-712,0 0 712,0 0-712,0 0 384,0 0-384,0 0 392,0 0-392,0 0 80,0 0-80,0 0 88,8 1-88,2-1 320,0 1-320,4 1 328,8 2-328,-1 1 336,-3 0-336,4 1 344,6 5-344,-1-1 368,-5-1-368,3 2 367,7 4-367,-2-1 376,-7-2-376,3 1 384,8 5-384,-3-1 336,-6-3-336,1 1 344,7 3-344,-4-2 144,-6-3-144,2 2 152,5 4-152,-3-2 0,-6-2 0,0 1 8,4 4-8,-4-2-416,-4-3 416,-2 1-408,1 4 408,-3-1-1047,-3-4 1047,-2 2-1040,-3 5 1040,-1-2-208,-3-4 208,1 9-10560,-1-14 10560,-2-8-4576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1.7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 4 9144,'0'0'0,"0"0"0,0-1 0,0 0 1360,0 1-1360,0-1 1360,-1 1-1360,0 0 976,0 0-976,-1 2 976,0 3-976,0 0 688,0 0-688,0 4 696,0 9-696,0 2 304,1-4-304,0 7 312,1 10-312,0 1 208,1-6-208,0 7 208,3 16-208,0-1 128,0-9-128,2 11 135,4 25-135,1-1 144,-1-13-144,-1 8 152,2 17-152,-1-6 24,-2-17-24,-2 1 32,-2 7-32,-2-10-40,0-14 40,-3-5-40,-3-3 40,-1-8-1079,0-10 1079,-1-5-1072,-3-5 1072,1-5-216,1-4 216,1-2-216,3 0 216,1 1-10104,2-1 6024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2.2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1008 1 10848,'0'0'0,"-1"0"0,-2 0 0,0 1 1496,0-1-1496,-2 1 1504,-4 1-1504,0 0 1080,1 0-1080,-4 2 1088,-8 5-1088,-1 1 655,4-1-655,-5 4 664,-7 9-664,0-1 224,6-3-224,-4 6 224,-9 13-224,2 0 192,7-7-192,-9 8 200,-16 15-200,0-1 64,8-10-64,-4 1 72,-12 4-72,5-6 40,11-10-40,1-4 40,-3-4-40,7-4-464,9-7 464,4-3-456,4-2 456,5-3-784,6-2 784,1-2-783,1-3 783,1 0-192,3-1 192,-4 0-11064,6 1 11064,2 2-4648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4.0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2784 6 12016,'0'0'0,"0"0"0,0 0 0,0 0 1664,0 0-1664,0 0 1672,0 0-1672,0 0 1127,0 0-1127,0 0 1136,-8-1-1136,-3-1 696,0 1-696,-6 0 696,-12 1-696,-1-1 280,4 1-280,-5 1 288,-13 0-288,2 1 344,7 0-344,-6 0 352,-15 3-352,3 0 272,10-1-272,-12 0 280,-24 1-280,1-1 352,15 0-352,-11-1 360,-20-1-360,4 0 280,19-1-280,-5-1 288,-15-1-288,9 0 352,18-1-352,-5 1 360,-13-1-360,8 1 216,15 0-216,-2 1 216,-8 0-216,7 1 144,15-1-144,-3 1 144,-7 2-144,5 0 144,12-1-144,-2 1 152,-9 0-152,4 0 24,11 0-24,-2-1 32,-4 2-32,5-2 56,8 1-56,2-1 64,0 0-64,5 0 104,6-1-104,1 1 112,-1-1-112,3 0 64,3 0-64,0 0 72,0 0-72,1 0 72,2 0-72,1 0 72,1 0-72,0 0 64,3 0-64,0 0 64,0 0-64,1 0 64,0-1-64,1 1 64,0 0-64,1 0 64,-1-1-64,1 2 64,1 2-64,-1 0 64,0 0-64,1 1 64,-1 5-64,1 0 24,-1-2-24,0 4 32,-1 7-32,0 1 48,-1-4-48,0 7 48,-1 13-48,0-1 24,0-5-24,0 7 24,-2 11-24,0-1 0,-1 9 0,-3 16 0,1-4 0,1-14 0,-1 2 0,-3 7 0,1-6 0,2-14 0,-1-2 0,-1-1 0,1-8 64,2-9-64,1-3 72,-2-2-72,1-4 32,2-5-32,-1-1 32,0-1-32,0-3 104,2-1-104,0-1 112,2-1-112,1-1 8,-1 0-8,3-1 8,3 1-8,0-1 0,-1 0 0,3 1 0,4-1 0,1 1-40,-3-1 40,4 0-40,5 1 40,0-1-128,-4 0 128,5 0-120,6-1 120,0 0-72,-5 1 72,5-3-72,12-3 72,10-4-80,10-4 80,8-3-72,1-1 72,-9 2-32,-15 5 32,1 0-24,13-2 24,12-1-16,11-2 16,3 2-16,-4 2 16,-15 5-16,-18 2 16,-3 5-8,8 5 8,-4 1-72,-10 1 72,6 2-64,15 4 64,13 4-264,8 2 264,0 0-256,-8-3 256,-16-3-320,-17-5 320,-7-2-320,0-1 320,-4-2-200,-7-1 200,2 0-192,7 0 192,0-1-48,-6 0 48,4 0-40,7-1 40,6-2-40,3-2 40,1-1-40,-4-1 40,-7 0-24,-9 2 24,-5 0-16,-1 1 16,-1 1-40,-2 0 40,-1-1-40,-3 1 40,-1 1-48,-2 2 48,-3 1-48,0 1 48,-3-1-64,0 0 64,-2-3-56,0 1 56,-1-2-8,-1 1 8,1-1-8,-2-1 8,1 0 8,0-1-8,0-3 16,0-2-16,1 0 152,1 2-152,-1-2 160,2-6-160,-1 1 120,1 2-120,0-4 128,0-10-128,1-11 144,2-10-144,0-9 144,0-6-144,0 7 0,0 14 0,-1 0 0,0-5 0,-1 6-320,0 9 320,-1-4-312,-1-8 312,0 3-880,0 8 880,0 0-880,-2-3 880,-1 5-896,1 8 896,-1-11-14295,2 19 14295,1 12-5992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5.9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187 86 10760,'0'0'0,"0"0"0,0 0 1216,3-1 8,2 0-568,0 0-656,1 1 664,3 0-664,1 0 320,-2 0-320,0 2 320,4 2-320,-1 0-16,-2 0 16,0 2-8,2 4 8,-1 0 96,-2-2-96,0 3 96,-1 4-96,-1 0 360,-2-2-360,-1 3 368,-2 7-368,-1-1 312,-1-4-312,-2 6 311,-2 12-311,0 0 416,1-6-416,-2 7 416,-2 14-416,-1-2 248,2-9-248,-1 10 248,-5 21-248,1-1 272,2-13-272,1 5 272,-1 10-272,2-7 304,2-15-304,2-2 304,2 1-304,2-8 264,1-11-264,1-5 264,4-4-264,0-6 176,-1-6-176,3-3 184,7-5-184,0-2 88,-3-1-88,5-3 88,8-4-88,-1-1 88,-3 2-88,4-1 88,9-2-88,0 2 24,-6 1-24,4 2 32,10 1-32,-2 2 16,-8 1-16,6 3 24,14 3-24,-2 1 0,-10 0 0,5 1 0,11 3 0,-5 0-8,-10-2 8,3-1-8,7-2 8,-5-1-16,-10-2 16,0 0-8,3-3 8,-5 0-16,-8 0 16,-1 0-8,3-1 8,-2 0 0,-7 0 0,1 1 0,3 2 0,-3 0 0,-5 0 0,0 2 0,0 2 0,-2 1-8,-4 0 8,0 1 0,-1 2 0,-3 1-8,0-3 8,-3 2 0,0 2 0,-2-1-8,0-3 8,-1 1 0,-2 0 0,0-2-8,1-1 8,-1-2 0,-1-2 0,0-1-8,1 0 8,1-2 0,-1-5 0,1 0 0,0 1 0,1-3 0,1-6 0,1 1 0,-1 2 0,1-5 0,2-10 0,0 1 0,-1 4 0,2-5 8,1-9-8,1 1 0,-1 7 0,2-6 0,3-14 0,1 2-48,-3 9 48,4-11-40,3-25 40,0 2-120,-3 12 120,1-5-120,1-12 120,-2 7-72,-3 15 72,-2 1-72,-2-3 72,-4 8-32,0 13 32,-3 2-32,-3 1 32,-1 6-56,0 7 56,-1 3-56,-2 4 56,1 3 0,2 4 0,-5 1 0,-10 2 0,-1 2 96,3 0-96,-8 2 104,-17 2-104,0 2 368,7-2-368,-12 4 368,-26 3-368,0 1 304,13-2-304,-11 1 312,-23 3-312,4-1 128,19-2-128,-5-1 136,-12 1-136,9-1-16,19-3 16,-2 0-8,-9-1 8,7 0-1088,16-2 1088,-1 0-1080,-8 0 1080,7 0-688,13-1 688,-21 1-13095,34-1 13095,20-2-5592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0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730 11 9504,'0'0'0,"0"1"0,0 5 0,-1 1 856,1-1-856,-1 1 864,-2 4-864,0 0 344,0-2-344,0 2 352,-3 4-352,1 0 16,0-3-16,-1 0 16,-1 0-16,-1-2 280,2-2-280,0-2 280,-2 0-280,1-2 336,1-1-336,0-1 336,-2-3-336,1 0 280,1-1-280,-2-1 280,-4-3-280,0-1 144,3 0-144,-2 1 152,-2-3-152,1 1 160,2 2-160,-1-1 160,-5-2-160,1 1 120,2 2-120,-1-1 120,-3 0-120,1 1 320,3 1-320,-1-1 320,-5 0-320,1 1 288,4 1-288,-2 0 296,-2 0-296,1 0 264,4 2-264,0-1 264,0 1-264,2-1 64,3 2-64,0-1 71,-1 0-71,1 0 240,3 1-240,-1-1 240,0 0-240,0 1 8,1-1-8,-1 1 16,-3-2-16,-2 1 16,3 1-16,-3-1 16,-5 0-16,0 1-168,3-1 168,-1 2-168,-5-1 168,1 1-631,4 0 631,-8 0-11368,12 0 11368,8 0-4688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19.6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806 49 9504,'0'0'0,"0"0"0,0 0 0,0 0 856,0 0-856,0 0 864,0 0-864,0 0 568,0 0-568,0 0 576,0 0-576,0 0 520,0 0-520,0 0 520,0 0-520,0 0 392,0 0-392,0 0 392,-1 4-392,-2 2 328,1-1-328,-2 3 328,-2 1-328,-1 1 248,1-3-248,-1 1 248,-4 1-248,1-2 64,2-1-64,-1-1 72,-2 0-72,2-1 232,2-1-232,-2-2 232,-7-2-232,0-1 216,3 0-216,-2-1 216,-3-3-216,1 1 255,4 1-255,-1-1 264,-2-2-264,2 1 168,3 1-168,0-1 168,-1 1-168,3 1 88,2 0-88,0 1 88,-3 0-88,2 1 88,1 0-88,-3 1 88,-6-1-88,-1 1 64,2 1-64,-1-1 72,-5 0-72,1 0 184,4 1-184,-2-1 192,-6-2-192,2 1 48,4 0-48,-1-1 56,-4-1-56,2 0 8,5 1-8,-1-1 8,-2-2-8,2-1-400,4 2 400,-1 0-400,-3 0 400,1 0-680,4 1 680,1 3-679,1 7 679,2 1-144,3 0 144,-2 5-11248,4-5 11248,3-5-4664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0.1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910 87 11928,'0'0'0,"-2"-1"0,-2-1 0,-1 0 1344,1 0-1344,-1-1 1344,-3-1-1344,1 0 832,1 1-832,-1-1 832,-2 0-832,0 0 423,2 1-423,-2 0 424,-2 0-424,-1 2 0,3 0 0,-1 1 0,-4 2 0,1 1 0,3-1 0,-2 2 0,-4 2 0,0 1-8,4-2 8,-2 0 0,-3 1 0,2-2 8,4 0-8,-2-2 8,-1 0-8,0-1 80,4-1-80,0 0 80,-1-1-80,1-1 120,3 1-120,-3-3 128,-6-4-128,-1-1 72,3 1-72,-2-1 80,-2-2-80,1 1-8,4 3 8,-3 0-8,-4 0 8,0 1-456,3 2 456,-2 3-448,-9 3 448,2 2-1047,4-1 1047,-4 4-1040,-7 3 1040,0 1-272,8-3 272,-2 2-264,-3-1 264,-12 4-10072,0-1 5992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3.3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1256 45 11384,'-1'-1'0,"-2"-1"0,0 0 1376,-1-2 0,-1-3-1376,1 1 864,0 0-864,1 1 864,0 1-864,0 0 559,2 1-559,-1 3 560,0 2-560,1 3 272,1-1-272,-1 3 272,2 5-272,0 1 432,-1-2-432,2 3 432,2 7-432,0 0 472,0-4-472,1 2 480,2 6-480,-1-2 320,0-5-320,1 2 328,3 5-328,0-2 288,-2-4-288,2 1 296,2 6-296,0-2 72,-3-5-72,2 1 72,2 5-72,-1-3 96,-2-5-96,0 1 96,1 3-96,-2-2 64,-2-5-64,-1 2 72,-3 2-72,-2 0 64,-1-5-64,-2 2 64,-4 3-64,-1-2 8,1-3-8,-2 2 8,-3 3-8,0-2 24,2-3-24,-1 2 24,-1 2-24,0-2 80,2-3-80,1 2 88,-1 3-88,1-1 120,2-4-120,0 2 120,-1 2-120,0-1 72,3-3-72,-1 2 72,0 4-72,1-2 200,2-3-200,-1 2 208,1 4-208,-1-1 48,2-3-48,-1 0 48,-1 3-48,0-2 72,1-3-72,-1 1 80,-2 2-80,0-2 24,0-2-24,-1 0 32,-4 3-32,1 0 48,1-4-48,-2 1 56,-5 4-56,1-1 104,2-3-104,-2 1 104,-5 2-104,0-2 312,4-3-312,-3 0 312,-6 0-312,2-1 232,4-2-232,-4-2 232,-5 1-232,1-2 184,5-1-184,-2 0 192,-4-1-192,2-1 144,6 0-144,-2-1 144,-4 0-144,2 0 144,5 0-144,-1 0 144,-5 1-144,2 0 120,5-1-120,-2 2 120,-3 1-120,1 0 32,4 0-32,-1 1 40,-3 2-40,2 1 56,5-2-56,-2 2 64,-1 2-64,1-1 24,4-1-24,-1 0 24,-4 1-24,1 0 88,4-3-88,-2 1 88,-5 0-88,2-2 64,2 0-64,0-1 72,-5 0-72,1-1 120,5-1-120,-3 0 120,-4-1-120,1 0 64,4 0-64,-1 0 72,-6 0-72,2 1-360,5-1 360,-1 2-352,-1 1 352,3 1-760,3 0 760,4 2-752,7 6 752,3 1-160,1-2 160,3 6-17023,-2-8 17023,-2-7-6616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5.3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1451 436 7624,'0'0'0,"1"0"0,1 1 0,0-1 1552,0 1-1552,0-1 1560,2-1-1560,-1 0 1248,-1-1-1248,1 1 1256,2-2-1256,-1 1 848,-1-1-848,1 2 848,-1-1-848,1 0 488,-2 1-488,0 1 488,-1 1-488,0 1 376,-1-1-376,0 1 375,-2 0-375,-1 1 376,1 0-376,-2-1 384,-2 1-384,0-1 416,0 0-416,-1 0 424,-4 1-424,1-1 392,1 0-392,-1 0 392,-3-1-392,1 0 296,2-1-296,-1 0 304,-3 0-304,1 0 136,2-1-136,0 1 136,-4-2-136,2 0 248,2 1-248,0-1 248,-4 1-248,1 0 216,4 0-216,-3 0 216,-1 0-216,1 0 264,2 0-264,0 1 264,-3 0-264,0 0 248,4 0-248,-1 0 248,-2 0-248,2 0 256,2-1-256,0 0 264,-1-1-264,2 0 56,2 0-56,-1 0 64,0-1-64,0 0 288,2 1-288,-1-1 296,-1-2-296,-1 0 40,2 1-40,-1-1 40,-3-1-40,1-1 80,2 2-80,-2-1 80,-4-3-80,0 1 72,2 2-72,0-2 72,-2-1-72,2 1 64,2 1-64,-1-1 64,-4-4-64,1 0 24,3 2-24,-3-1 32,-3-5-32,1 2 16,4 2-16,-3-2 16,-2-3-16,2 1 8,2 3-8,0 0 16,-1-3-16,1 3 24,3 2-24,0 1 32,0 0-32,1 1 48,2 3-48,-3-1 48,-7-3-48,0 1 176,2 2-176,-2-1 184,-6-1-184,2 1 16,3 2-16,-3 1 24,-7 1-24,1 1 104,4 2-104,-1 1 104,-6 1-104,2 2 120,6-1-120,-1 2 128,-3 2-128,3-1 192,4 0-192,0 1 200,-3 3-200,3-1 168,3 0-168,1 0 168,-3 5-168,3-1 200,3-2-200,0 2 208,-1 4-208,1-1 64,4-3-64,-1 1 64,0 4-64,1-2 80,2-2-80,1 0 88,-1 3-88,1-1 120,1-3-120,0 1 128,0 3-128,1-1 64,0-3-64,0 1 64,0 3-64,0-1 24,1-3-24,-1 0 32,0 0-32,0-1 0,0-3 0,1-1 8,0 2-8,2-2-240,-1-1 240,2 0-240,1 3 240,0-1-704,1-2 704,0 3-696,3 4 696,1 0-1432,-3-3 1432,2 4-1432,-1 6 1432,0-1-1096,-2-3 1096,-1 2-1088,-1 3 1088,-1-1-384,-1-4 384,0 6-13623,-1-11 13623,1-9-5664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27.6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491 53 10040,'0'0'0,"-1"1"0,-1 0 0,-1 1 1408,0-1-1408,0 0 1416,-1-1-1416,0 0 1024,1 0-1024,-1-1 1032,-1-2-1032,0 1 760,2-1-760,-2 0 767,0-1-767,0 0 400,0 1-400,-1-1 408,-5-2-408,0 1 392,1 0-392,-4 1 392,-8-1-392,-1 2 432,4 0-432,-2 3 432,-5 3-432,2 2 256,6-1-256,-1 4 256,-2 5-256,3 1 272,4-2-272,0 2 272,-1 7-272,2-2 176,4-3-176,-1 2 184,-2 4-184,2-2 280,2-4-280,0 1 280,-1 3-280,1-2 160,2-4-160,0 2 160,1 3-160,2-1 232,0-4-232,2 2 232,1 5-232,1-1 48,0-4-48,2 2 56,4 4-56,1-2 80,-1-3-80,2 0 88,4 4-88,0-2 24,-3-4-24,3 0 32,4 2-32,0-1 0,-3-3 0,1-1 8,5 2-8,-1-2-8,-3-3 8,1 0 0,4-1 0,-2 0-32,-3-3 32,1-1-24,5-1 24,-1-1-24,-5-1 24,2-2-24,5-1 24,-2-2-48,-5 1 48,2-1-40,5-2 40,-3-1-56,-4 2 56,2-3-56,5-3 56,-2 0-64,-5 1 64,1-2-56,4-4 56,-3 0-64,-3 2 64,0-3-64,2-7 64,-1 1-8,-4 4 8,0-3-8,1-5 8,-2 3 0,-3 5 0,0-2 0,-1-4 0,-2 1 48,-1 6-48,-1-2 56,-1-3-56,-2 2 192,0 4-192,-2 0 200,-3-3-200,-1 2 248,0 3-248,-2 0 248,-7-3-248,-1 2 160,2 4-160,-3 0 160,-9 0-160,1 1 144,4 3-144,-4 2 152,-9 1-152,2 2 216,6 2-216,-3 0 216,-10 1-216,3 2 48,7-1-48,-3 1 56,-8 1-56,3 1 136,7-1-136,-1 1 136,-4 2-136,4 0 120,8 0-120,0 1 120,-2 4-120,5 0 32,4-3-32,3 4 32,1 6-32,2 1 0,4-4 0,1 3 8,3 8-8,1 0-16,1-5 16,1 4-8,2 11 8,0-2-56,0-6 56,1 2-56,3 8 56,-1-3-32,0-8 32,1 1-24,2 3 24,0-3-8,-2-6 8,2-1 0,4 2 0,0-3 0,-2-5 0,2-2 0,6 1 0,-1-2-40,-4-4 40,4-2-40,6-3 40,0-1-112,-5-2 112,3-2-104,6-5 104,-2 0-208,-5 1 208,2-3-200,4-4 200,-2 1-104,-5 2 104,1-1-96,3-3 96,-3 1-152,-4 2 152,0-2-144,2-5 144,-2 0-120,-4 3 120,-1-4-120,1-6 120,-3 1-40,-2 4 40,-2-3-32,-1-6 32,-1 1-24,-2 5 24,-2-1-24,-2-7 24,-1 3-48,0 6 48,-1-1-40,-3-4 40,1 3-24,0 6 24,0-1-16,-2 0 16,1 2-16,1 5 16,-1 0-8,-5-1 8,0 2 0,3 3 0,-5 0 0,-9 1 0,-1 1 8,4 2-8,-4 2 8,-8 0-8,1 2 40,6 0-40,-3 2 40,-6 5-40,3 1 112,6-2-112,1 4 120,-3 6-120,4 0 64,5-3-64,2 3 64,3 6-64,3 0 0,3-5 0,4 5 0,6 9 0,3 0-80,0-6 80,4 4-72,8 9 72,0-3-144,-3-7 144,5 3-144,10 10 144,-1-4-72,-5-7 72,0-1-72,3-2 72,-3-4 0,-6-8 0,-1-3 0,-1-4 0,-2-3 120,-4-3-120,-2-6 120,-1-9-120,-1-2 144,-3 2-144,-1-8 152,-3-14-152,0-2 136,-1 6-136,0-4 136,-4-11-136,0 3 128,1 9-128,-1-1 136,-2-3-136,0 4 32,2 8-32,-1 2 32,-1-1-32,1 5 104,2 4-104,-2 3 112,-4 1-112,0 3 120,2 3-120,-2 4 120,-6 6-120,0 4 24,4-1-24,-2 4 32,-3 8-32,1 0 104,4-3-104,0 3 112,1 5-112,2-2 24,3-3-24,3 0 32,5 4-32,2-2-88,1-4 88,5-1-88,8 2 88,1-3-288,-2-3 288,3-2-280,8-1 280,-1-3-296,-5-2 296,2-3-296,5-5 296,-2-2-272,-6 1 272,-1-4-264,1-6 264,-4-1 0,-4 3 0,-2-3 0,-1-5 0,-4 1 16,-1 4-16,-3 0 24,-2-4-24,-2 3 168,1 3-168,-3 1 168,-4-3-168,-1 3 184,2 2-184,-4 2 192,-8 2-192,-1 3 8,4 1-8,-2 5 8,-4 6-8,3 2-8,4-1 8,2 5 0,2 9 0,2 0 0,4-3 0,3 3 0,4 9 0,2-1 0,0-7 0,4 3 0,5 4 0,1-2 0,-3-7 0,3 0 8,4-1-8,0-3 24,-4-5-24,1-3 32,1-5-32,-1-3 56,-3-2-56,-2-5 56,0-8-56,-3-3 120,-1 3-120,-3-4 120,-1-5-120,-1 2 112,-1 3-112,-1 0 120,-1-3-120,-1 3 120,0 4-120,0 1 128,-4 0-128,1 2 8,0 3-8,-1 3 16,-4 8-16,-1 2-8,3 1 8,0 5-8,-2 8 8,2 0-80,2-3 80,2 2-72,-1 4 72,2-1-80,2-5 80,1 1-80,0 0 80,2-3-32,0-4 32,0-2-32,1-4 32,0-2-8,0-2 8,0-4 0,2-6 0,-1-2 16,-1 1-16,2-5 16,-1-7-16,0-1 56,-1 4-56,1-2 64,0-4-64,0 3 24,0 4-24,1 2 32,0-1-32,1 3 0,-1 3 0,1 4 8,0 2-8,0 3 0,0 1 0,-1 4 0,0 7 0,0 2 0,-1-1 0,-1 3 0,0 6 0,0-2 0,-1-3 0,-1 1 0,1 1 0,-1-2 8,0-4-8,1-1 16,1-3-16,1-2 32,1-5 8,2-8-40,1-2 104,-1 1-104,1-5 112,1-7-112,1 1 64,-3 3-64,1-2 72,1-5-72,-1 2 120,-1 5-120,-1-1 128,-2-1-128,-1 2 184,0 5-184,-3 1 192,-4 2-192,0 1 56,0 3-56,-3 3 64,-4 2-64,0 3 40,2-1-40,-2 3 40,-3 3-40,0 1 0,4-2 0,0 1 0,0 0 0,2 0-168,3-2 168,1-1-168,4 1 168,2-1-136,1-1 136,3 0-128,7 0 128,1-1-88,-1 0 88,4 0-80,6 0 80,-1-1-16,-3 0 16,2 1-8,2 0 8,-2-1 8,-4 1-8,0-1 8,0 2-8,-1 0 40,-5 0-40,0-1 40,-3 3-40,-1-1 8,-2-1-8,-1 1 8,-3 2-8,0-1-680,-1 0 680,1-2-672,-2-3 672,1-2-608,1 0 608,-1-2-15919,0 1 15919,2 1-6368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4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12464,'0'0'0,"0"0"0,0 6 0,0 2 1664,1 0-1664,0 4 1672,2 9-1672,1 0 1063,-1-3-1063,2 5 1072,1 10-1072,0 0 504,-1-6-504,1 5 512,2 11-512,0-1-192,-1-8 192,1 10-184,3 25 184,0-1-440,-2-11 440,1 5-440,1 13 440,0-7-880,-3-15 880,-1-1-871,1 0 871,-1-8-1264,-3-11 1264,-1-7-1264,-3-7 1264,-1-8-360,0-4 360,-2-8-352,-2-9 352,-2-14-8960,0-3 5216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1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0 325 12192,'0'0'0,"0"0"0,1-2 1552,0-1 0,1-2-1552,0 1 1159,0 0-1159,2-1 1168,1-2-1168,1 1 648,-1 1-648,3-1 648,6-4-648,0 0 192,-2 2-192,4-2 200,8-5-200,0 1 128,-4 3-128,3-3 136,6-4-136,8-6 40,3-4-40,2-1 40,-3 2-40,-6 6-136,-10 6 136,-4 5-128,-3 3 128,-3 3-960,-5 2 960,-1 3-952,0 4 952,-3 1-1032,-1-1 1032,-2 3-1023,-2 6 1023,-1-1-312,-1-1 312,-1 5-10520,2-9 10520,1-5-4592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2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6 151 14168,'0'0'0,"-2"-5"0,-1-2 1536,3-2-1,0 0-551,1 1-984,6 2 992,11 0-992,2 2 8,-1 1-8,4-1 8,10-4-8,-1-1-816,-6 2 816,3-1-808,5 0-272,-2 1 1080,1 1-1071,1 1 1071,-5 2-328,-7 1 328,-1-1-320,1-2 320,8-4-10552,-2-1 6296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0 592 13000,'0'0'0,"0"3"0,0 6 0,0 2 1320,0-1-1320,0 3 1328,1 4-1328,-1 0 568,1-4-568,-1 1 575,2 1-575,-1-3 80,0-3-80,0-3 88,0-4-88,0-4-8,-1 0 8,1-5 0,0-8 0,0-1 0,-1 2 0,1-5 0,1-8 0,0 1 144,-1 3-144,1-3 144,1-12-144,-1 2 416,1 6-416,0-3 416,2-8-416,1 2 368,-2 9-368,2-1 368,4-4-368,-1 4 384,-1 8-384,2 0 384,4 2-384,1 3 96,-3 5-96,3 2 104,4 2-104,-1 3-80,-3 1 80,1 2-72,2 1 72,-2 1-952,-3 0 952,-1 0-944,-1-2 944,-3-1-936,-3 1 936,1-1-927,-1-4 927,0 0-248,-2 2 248,1-2-248,0-2 248,2-5-10984,-1-1 6600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2.8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15064,'0'0'0,"0"5"0,1 9 0,-1 2 1583,1-1-1583,0 6 1592,0 10-1592,0 0 280,1-5-280,-1 3 280,2 6-280,0-3-1168,-1-7 1168,0-1-1160,0-2 1160,-1-4-431,0-6 431,-1-4-432,-2-9 432,-1-8-11120,-1-3 6632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3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27 13176,'0'0'0,"0"0"0,1 3 0,1-1 1344,-1 1-1344,2 0 1344,2 2-1344,0-1 983,-1 0-983,3 1 992,5 1-992,0 0 464,-2-1-464,4 1 472,6 2-472,1 0 8,-4-1-8,3 0 16,7 1-16,-2 0 80,-4-2-80,1-1 88,5 0-88,-2-1 192,-6-2-192,1-1 200,2-3-200,-2-1 248,-5 1-248,-2-4 248,-1-5-248,-3-1 160,-2 1-160,-3-1 160,-3-4-160,-2 1 328,-1 3-328,-2 1 336,-5-1-336,-1 2 392,2 2-392,-3 3 392,-6 6-392,1 2 376,3 1-376,-3 4 384,-6 7-384,2 1 296,3-2-296,-1 4 296,-2 7-296,2 0 216,4-4-216,1 3 216,1 9-216,3-1 120,3-7-120,3 3 128,4 6-128,2-3 16,1-6-16,3-1 16,6 2-16,1-4-296,-2-6 296,2-1-296,6-1 296,-1-3-664,-3-3 664,0-2-656,4-2 656,-2-1-1032,-4-1 1032,-1-2-1032,-1-2 1032,-2 0-288,-3 0 288,-1-2-288,-2-4 288,-1-6-13799,0-1 8463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3.8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13360,'0'0'0,"0"2"0,1 2 0,-1 1 1496,1-1-1496,-1 3 1496,2 2-1496,0 0 1111,-1-1-1111,1 3 1120,2 6-1120,0 0 600,-1-2-600,1 2 608,0 8-608,0 0 208,-1-5-208,1 1 208,2 6-208,-1-2 312,-1-6-312,0 0 312,1 3-312,-1-2 344,0-6-344,-1 0 352,2-1-352,-1-2 328,0-4-328,0-3 328,1-6-328,-1-1 216,-1-2-216,1-5 216,1-12-216,1 0 144,-2 2-144,2-5 144,4-9-144,0 1 80,-2 6-80,2-1 80,6-5-80,0 3 80,-4 7-80,3 2 80,5 1-80,-2 4 24,-3 4-24,2 4 32,3 5-32,0 3 16,-5 1-16,2 7 16,3 12-16,-2 2 0,-3-2 0,-1 5 0,3 9 0,-2-2-312,-4-6 312,1 2-312,0 4 312,-1-2-568,-3-7 568,1-1-568,0 0 568,-1-3-1232,-2-6 1232,-1-1-1224,1-4 1224,-1-3-1136,-2-3 1136,0-3-1128,-3-7 1128,0-2-360,0 1 360,-2-8-359,1-14 359,-3-25-11520,1-3 6928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2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78 0 13272,'0'0'0,"-1"1"0,0 1 0,0 0 1664,0 0-1664,0 1 1663,1 2-1663,0 1 1056,1-1-1056,0 3 1064,1 5-1064,0 1 512,0-2-512,0 6 520,3 9-520,-1 1 0,0-4 0,1 7 0,4 15 0,-1-1 0,0-7 0,2 13 8,5 27-8,1 0 104,-3-13-104,3 11 104,6 21-104,0-5 272,-5-18-272,2 2 272,4 10-272,-3-9 88,-4-19-88,0-1 88,2 2-88,-3-9 168,-3-13-168,-2-8 168,0-8-168,-2-9 8,-3-6-8,-2-7 8,-5-12-8,-2-3-136,0 0 136,-3-5-128,-7-9 128,0 0-136,2 5 136,-2-1-136,-2-2 136,2 3-88,2 5 88,-4 2-88,-8-2 88,-1 3-16,4 5 16,-4 2-8,-6 4 8,1 3 24,6 3-24,0 4 32,-2 7-32,4 3 360,5-2-360,3 5 360,4 9-360,4 0 432,2-5-432,6 5 440,6 10-440,3-2 480,0-6-480,6 2 488,15 8-488,2-3 80,-5-7-80,5-2 88,10 0-88,-2-4-184,-8-7 184,-2-1-176,-1 0 176,-5-4-808,-8-2 808,8 4-15719,-15-8 15719,-9-3-6200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34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16408,'0'0'0,"0"0"0,0 0 0,0 0 1103,0 0 1,0 0-1104,0 0-968,0 0 968,0 0-968,0 0 968,0 0 40,0 0-40,0 0-11831,0 0 11831,0 0-4888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7.1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1678 1 13720,'0'0'0,"0"0"0,0 0 1760,0 0-1760,0 0 1759,0 0-1759,0 0 1232,0 0-1232,0 0 1232,0 0-1232,0 0 744,0 0-744,0 0 752,-5 0-752,-2 1 272,0-1-272,-4 4 280,-10 7-280,-1 1 344,3-2-344,-4 8 352,-10 11-352,1 1 272,6-4-272,-6 12 280,-14 23-280,3 2 264,7-11-264,-3 12 272,-7 24-272,4-5 112,10-15-112,-1 6 120,-3 14-120,4-8 288,8-17-288,-1 1 296,-4 5-296,3-9 288,6-15-288,-1-2 288,-3 2-288,3-7 112,4-10-112,1-3 120,0-2-120,-1-4 168,2-6-168,3-5 168,2-7-168,2-3 64,3-2-64,1-4 72,-1-7-72,1-1 72,1 2-72,-2-6 80,-4-13-80,-1 0 64,2 6-64,-5-11 64,-9-22-64,0 0 120,2 10-120,-5-6 120,-12-12-120,0 6 64,7 13-64,-6 1 64,-10-2-64,2 7-72,8 12 72,-2 5-64,-10 6 64,3 7-952,10 6 952,1 6-952,-1 11 952,6 4-664,7-1 664,-9 7-16799,17-9 16799,12-7-6776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8.2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1 13088,'0'0'0,"1"0"0,2 0 0,1 1 1464,1 2 8,2 4-1472,1 0 1007,-1 0-1007,2 3 1008,6 9-1008,0 1 440,-2-3-440,5 5 440,7 12-440,1-1 0,-5-5 0,6 11 0,15 23 0,0 1 144,-8-10-144,6 9 144,9 18-144,-3-3 352,-9-16-352,1 1 352,5 8-352,-4-8 176,-9-15-176,-1-4 184,-1-3-184,-6-8 168,-5-9-168,-6-11 168,-9-13-168,-5-8 208,-1-2-208,-7-9 208,-11-14-208,-2-1 104,3 5-104,-6-6 104,-12-13-104,0 3 144,7 9-144,-7-5 152,-12-12-152,2 4 24,10 10-24,-3-1 32,-6-5-32,5 6 0,10 9 0,0 0 8,-3-1-8,6 4 0,7 7 0,2 1 8,1-1-8,3 4 0,4 5 0,2-1 0,1-1 0,2 2 8,2 3-8,2 1 16,4 0-16,1 3 144,1 1-144,2 4 144,7 7-144,0 3 112,-1-1-112,4 7 120,9 14-120,0 2 136,-3-4-136,8 10 136,15 23-136,1 1 120,-7-10-120,5 8 128,10 16-128,-3-4 0,-9-15 0,1 1 0,7 6 0,-4-9-120,-11-14 120,-1-4-112,-2-6 112,-5-7-416,-7-8 416,-5-10-416,-8-14 416,-4-5-280,-3-1 280,-3-4-272,-6-8 272,-1 2-368,2 4 368,-2 0-360,-2-1 360,1 3-1096,2 4 1096,-4 0-1088,-8-2 1088,-2 2-264,5 4 264,-3 0-264,-3 0 264,-12-4-12663,0 1 7719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0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298 104 13360,'0'0'0,"1"-1"0,1-3 0,1-1 1496,-1 0-1496,0 0 1496,2-2-1496,0 1 1071,-1 1-1071,-1 0 1072,1 1-1072,-1 0 544,0 2-544,-2 2 552,-3 5-552,-1 2 264,1 0-264,-3 6 264,-5 13-264,-1 3 288,2-5-288,-3 9 288,-5 15-288,-1-1 304,4-8-304,-3 11 304,-7 22-304,1-2 272,5-12-272,-1 6 280,-3 12-280,4-7 184,4-15-184,2-2 192,0-1-192,4-9 144,2-12-144,3-7 144,2-8-144,2-7 80,1-4-80,2-10 80,4-15-80,0-3 32,-1 2-32,4-12 40,7-19-40,-1-1 56,-1 8-56,2-10 56,5-21-56,0 3 24,-5 14-24,2-5 24,2-12-24,-2 7 40,-3 16-40,-2 1 40,1 0-40,-2 9 56,-3 12-56,-2 4 56,-2 5-56,-2 6 112,-1 6-112,-2 6 120,-2 8-120,-2 3 24,1 1-24,-3 8 32,-3 15-32,-1 3 96,1-4-96,-4 11 104,-8 23-104,0 1 24,3-11-24,-3 5 32,-6 10-32,2-7 96,4-13-96,0-3 104,-2 0-104,3-7 120,5-11-120,1-4 120,2-4-120,3-5 120,2-6-120,3-3 120,3-6-120,2-3 32,1-1-32,2-4 40,7-9-40,0-1 24,-1 3-24,3-6 24,6-10-24,1 1 16,-5 6-16,5-10 16,9-18-16,0-1 32,-6 9-32,1-5 32,3-12-32,-3 5 16,-7 12-16,-1 1 16,-2-1-16,-2 6 40,-5 10-40,-2 5 40,-2 5-40,-2 5 104,0 5-104,-4 6 104,-3 9-104,-1 4 64,0 0-64,-1 7 72,-5 14-72,1 1-32,2-5 32,-2 10-24,-4 20 24,1 1-1120,3-10 1120,-1 6-1112,-2 15 1112,1-4-832,2-13 832,-4 24-15447,8-40 15447,6-27-6432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4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12824,'0'0'0,"0"0"0,4 6 0,3 1 1792,-2 0-1792,3 2 1800,3 5-1800,0 0 1111,-2-3-1111,2 1 1112,4 5-1112,0-1 624,-3-3-624,4 2 624,9 4-624,0 0 48,-5-5-48,5 4 56,9 4-56,-2-2 80,-7-3-80,4 2 80,4 6-80,-2-1 0,-7-4 0,0 2 0,2 6 0,-4-2-40,-5-5 40,-2 2-40,0 4 40,-2-3-584,-4-5 584,-2 1-584,-1 2 584,-3-3-1024,-1-5 1024,-1 1-1016,-1 2 1016,-1-2-272,-1-3 272,1-2-271,1-2 271,-1 0-11696,1-2 7072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49.9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670 1 15328,'0'0'0,"-2"2"0,-3 5 0,-2 1 1703,2-1-1703,-3 5 1712,-4 8-1712,-4 10 1304,-5 10-1304,-4 8 1304,-3 6-1304,5-5 632,5-11-632,0 0 640,-3 9-640,2-5 8,5-9-8,-4 7 16,-6 14-16,0-2-8,5-10 8,-1 4 0,-2 7 0,2-5-312,4-11 312,2-4-304,0-4 304,2-9-568,4-6 568,-1-5-560,-2-6 560,0-3-824,2-2 824,-2-5-816,-8-7 816,1-3-1088,2 3 1088,-1-2-1080,-5-4 1080,2 1-320,4 4 320,-8-7-11751,13 12 11751,9 7-5016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0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12280,'0'0'0,"4"1"0,9 1 0,2 1 1384,8 5 0,11 9-1384,0 1 952,-6-1-952,8 6 951,18 15-951,0 0 768,-9-5-768,6 4 768,16 8-768,-4-2 192,-12-10-192,1 1 200,6 5-200,-6-4 144,-13-8-144,-1-1 152,2 4-152,-7-4-240,-8-6 240,-4-1-240,-3 1 240,-5-4-1144,-4-3 1144,-3-1-1135,-4 2 1135,-3-2-272,-1-3 272,-1-3-272,-3-6 272,-5-6-11360,0-2 6848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6:50.2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425 1 13000,'0'0'0,"-2"3"0,-4 8 0,0 2 1504,0-1-1504,-3 5 1504,-8 9-1504,1 1 1095,1-4-1095,-3 6 1104,-8 14-1104,1 0 552,3-7-552,-3 9 552,-9 19-552,2-1-360,5-11 360,1 10-352,-3 21 352,4-4-744,7-16 744,-9 33-12639,15-51 12639,10-33-5216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20:07:07.6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133 15 11032,'0'0'0,"0"2"0,-1 4 0,-1 1 1336,0 0-1336,0 0 1336,-3 2-1336,1-1 880,0-2-880,0 0 880,-3-1-880,0-1 512,2-2-512,-2-1 511,-2-1-511,1-2-399,2 1 399,-2-5-400,-3-7 400,0-2-704,3 2 704,-5-8-10488,6 11 10488,6 6-4496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9.xml"/><Relationship Id="rId13" Type="http://schemas.openxmlformats.org/officeDocument/2006/relationships/image" Target="../media/image1498.png"/><Relationship Id="rId18" Type="http://schemas.openxmlformats.org/officeDocument/2006/relationships/customXml" Target="../ink/ink1504.xml"/><Relationship Id="rId3" Type="http://schemas.openxmlformats.org/officeDocument/2006/relationships/image" Target="../media/image1493.png"/><Relationship Id="rId21" Type="http://schemas.openxmlformats.org/officeDocument/2006/relationships/image" Target="../media/image1502.png"/><Relationship Id="rId7" Type="http://schemas.openxmlformats.org/officeDocument/2006/relationships/image" Target="../media/image1495.png"/><Relationship Id="rId12" Type="http://schemas.openxmlformats.org/officeDocument/2006/relationships/customXml" Target="../ink/ink1501.xml"/><Relationship Id="rId17" Type="http://schemas.openxmlformats.org/officeDocument/2006/relationships/image" Target="../media/image1500.png"/><Relationship Id="rId2" Type="http://schemas.openxmlformats.org/officeDocument/2006/relationships/customXml" Target="../ink/ink1496.xml"/><Relationship Id="rId16" Type="http://schemas.openxmlformats.org/officeDocument/2006/relationships/customXml" Target="../ink/ink1503.xml"/><Relationship Id="rId20" Type="http://schemas.openxmlformats.org/officeDocument/2006/relationships/customXml" Target="../ink/ink1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8.xml"/><Relationship Id="rId11" Type="http://schemas.openxmlformats.org/officeDocument/2006/relationships/image" Target="../media/image1497.png"/><Relationship Id="rId5" Type="http://schemas.openxmlformats.org/officeDocument/2006/relationships/image" Target="../media/image1494.png"/><Relationship Id="rId15" Type="http://schemas.openxmlformats.org/officeDocument/2006/relationships/image" Target="../media/image1499.png"/><Relationship Id="rId10" Type="http://schemas.openxmlformats.org/officeDocument/2006/relationships/customXml" Target="../ink/ink1500.xml"/><Relationship Id="rId19" Type="http://schemas.openxmlformats.org/officeDocument/2006/relationships/image" Target="../media/image1501.png"/><Relationship Id="rId4" Type="http://schemas.openxmlformats.org/officeDocument/2006/relationships/customXml" Target="../ink/ink1497.xml"/><Relationship Id="rId9" Type="http://schemas.openxmlformats.org/officeDocument/2006/relationships/image" Target="../media/image1496.png"/><Relationship Id="rId14" Type="http://schemas.openxmlformats.org/officeDocument/2006/relationships/customXml" Target="../ink/ink150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0.png"/><Relationship Id="rId299" Type="http://schemas.openxmlformats.org/officeDocument/2006/relationships/image" Target="../media/image1651.png"/><Relationship Id="rId21" Type="http://schemas.openxmlformats.org/officeDocument/2006/relationships/image" Target="../media/image1512.png"/><Relationship Id="rId63" Type="http://schemas.openxmlformats.org/officeDocument/2006/relationships/image" Target="../media/image1533.png"/><Relationship Id="rId159" Type="http://schemas.openxmlformats.org/officeDocument/2006/relationships/image" Target="../media/image1581.png"/><Relationship Id="rId324" Type="http://schemas.openxmlformats.org/officeDocument/2006/relationships/customXml" Target="../ink/ink1667.xml"/><Relationship Id="rId366" Type="http://schemas.openxmlformats.org/officeDocument/2006/relationships/customXml" Target="../ink/ink1688.xml"/><Relationship Id="rId170" Type="http://schemas.openxmlformats.org/officeDocument/2006/relationships/customXml" Target="../ink/ink1590.xml"/><Relationship Id="rId226" Type="http://schemas.openxmlformats.org/officeDocument/2006/relationships/customXml" Target="../ink/ink1618.xml"/><Relationship Id="rId433" Type="http://schemas.openxmlformats.org/officeDocument/2006/relationships/image" Target="../media/image1718.png"/><Relationship Id="rId268" Type="http://schemas.openxmlformats.org/officeDocument/2006/relationships/customXml" Target="../ink/ink1639.xml"/><Relationship Id="rId32" Type="http://schemas.openxmlformats.org/officeDocument/2006/relationships/customXml" Target="../ink/ink1521.xml"/><Relationship Id="rId74" Type="http://schemas.openxmlformats.org/officeDocument/2006/relationships/customXml" Target="../ink/ink1542.xml"/><Relationship Id="rId128" Type="http://schemas.openxmlformats.org/officeDocument/2006/relationships/customXml" Target="../ink/ink1569.xml"/><Relationship Id="rId335" Type="http://schemas.openxmlformats.org/officeDocument/2006/relationships/image" Target="../media/image1669.png"/><Relationship Id="rId377" Type="http://schemas.openxmlformats.org/officeDocument/2006/relationships/image" Target="../media/image1690.png"/><Relationship Id="rId5" Type="http://schemas.openxmlformats.org/officeDocument/2006/relationships/image" Target="../media/image1504.png"/><Relationship Id="rId181" Type="http://schemas.openxmlformats.org/officeDocument/2006/relationships/image" Target="../media/image1592.png"/><Relationship Id="rId237" Type="http://schemas.openxmlformats.org/officeDocument/2006/relationships/image" Target="../media/image1620.png"/><Relationship Id="rId402" Type="http://schemas.openxmlformats.org/officeDocument/2006/relationships/customXml" Target="../ink/ink1706.xml"/><Relationship Id="rId279" Type="http://schemas.openxmlformats.org/officeDocument/2006/relationships/image" Target="../media/image1641.png"/><Relationship Id="rId444" Type="http://schemas.openxmlformats.org/officeDocument/2006/relationships/customXml" Target="../ink/ink1727.xml"/><Relationship Id="rId43" Type="http://schemas.openxmlformats.org/officeDocument/2006/relationships/image" Target="../media/image1523.png"/><Relationship Id="rId139" Type="http://schemas.openxmlformats.org/officeDocument/2006/relationships/image" Target="../media/image1571.png"/><Relationship Id="rId290" Type="http://schemas.openxmlformats.org/officeDocument/2006/relationships/customXml" Target="../ink/ink1650.xml"/><Relationship Id="rId304" Type="http://schemas.openxmlformats.org/officeDocument/2006/relationships/customXml" Target="../ink/ink1657.xml"/><Relationship Id="rId346" Type="http://schemas.openxmlformats.org/officeDocument/2006/relationships/customXml" Target="../ink/ink1678.xml"/><Relationship Id="rId388" Type="http://schemas.openxmlformats.org/officeDocument/2006/relationships/customXml" Target="../ink/ink1699.xml"/><Relationship Id="rId85" Type="http://schemas.openxmlformats.org/officeDocument/2006/relationships/image" Target="../media/image1544.png"/><Relationship Id="rId150" Type="http://schemas.openxmlformats.org/officeDocument/2006/relationships/customXml" Target="../ink/ink1580.xml"/><Relationship Id="rId192" Type="http://schemas.openxmlformats.org/officeDocument/2006/relationships/customXml" Target="../ink/ink1601.xml"/><Relationship Id="rId206" Type="http://schemas.openxmlformats.org/officeDocument/2006/relationships/customXml" Target="../ink/ink1608.xml"/><Relationship Id="rId413" Type="http://schemas.openxmlformats.org/officeDocument/2006/relationships/image" Target="../media/image1708.png"/><Relationship Id="rId248" Type="http://schemas.openxmlformats.org/officeDocument/2006/relationships/customXml" Target="../ink/ink1629.xml"/><Relationship Id="rId455" Type="http://schemas.openxmlformats.org/officeDocument/2006/relationships/image" Target="../media/image1729.png"/><Relationship Id="rId12" Type="http://schemas.openxmlformats.org/officeDocument/2006/relationships/customXml" Target="../ink/ink1511.xml"/><Relationship Id="rId108" Type="http://schemas.openxmlformats.org/officeDocument/2006/relationships/customXml" Target="../ink/ink1559.xml"/><Relationship Id="rId315" Type="http://schemas.openxmlformats.org/officeDocument/2006/relationships/image" Target="../media/image1659.png"/><Relationship Id="rId357" Type="http://schemas.openxmlformats.org/officeDocument/2006/relationships/image" Target="../media/image1680.png"/><Relationship Id="rId54" Type="http://schemas.openxmlformats.org/officeDocument/2006/relationships/customXml" Target="../ink/ink1532.xml"/><Relationship Id="rId96" Type="http://schemas.openxmlformats.org/officeDocument/2006/relationships/customXml" Target="../ink/ink1553.xml"/><Relationship Id="rId161" Type="http://schemas.openxmlformats.org/officeDocument/2006/relationships/image" Target="../media/image1582.png"/><Relationship Id="rId217" Type="http://schemas.openxmlformats.org/officeDocument/2006/relationships/image" Target="../media/image1610.png"/><Relationship Id="rId399" Type="http://schemas.openxmlformats.org/officeDocument/2006/relationships/image" Target="../media/image1701.png"/><Relationship Id="rId259" Type="http://schemas.openxmlformats.org/officeDocument/2006/relationships/image" Target="../media/image1631.png"/><Relationship Id="rId424" Type="http://schemas.openxmlformats.org/officeDocument/2006/relationships/customXml" Target="../ink/ink1717.xml"/><Relationship Id="rId23" Type="http://schemas.openxmlformats.org/officeDocument/2006/relationships/image" Target="../media/image1513.png"/><Relationship Id="rId119" Type="http://schemas.openxmlformats.org/officeDocument/2006/relationships/image" Target="../media/image1561.png"/><Relationship Id="rId270" Type="http://schemas.openxmlformats.org/officeDocument/2006/relationships/customXml" Target="../ink/ink1640.xml"/><Relationship Id="rId326" Type="http://schemas.openxmlformats.org/officeDocument/2006/relationships/customXml" Target="../ink/ink1668.xml"/><Relationship Id="rId65" Type="http://schemas.openxmlformats.org/officeDocument/2006/relationships/image" Target="../media/image1534.png"/><Relationship Id="rId130" Type="http://schemas.openxmlformats.org/officeDocument/2006/relationships/customXml" Target="../ink/ink1570.xml"/><Relationship Id="rId368" Type="http://schemas.openxmlformats.org/officeDocument/2006/relationships/customXml" Target="../ink/ink1689.xml"/><Relationship Id="rId172" Type="http://schemas.openxmlformats.org/officeDocument/2006/relationships/customXml" Target="../ink/ink1591.xml"/><Relationship Id="rId228" Type="http://schemas.openxmlformats.org/officeDocument/2006/relationships/customXml" Target="../ink/ink1619.xml"/><Relationship Id="rId435" Type="http://schemas.openxmlformats.org/officeDocument/2006/relationships/image" Target="../media/image1719.png"/><Relationship Id="rId281" Type="http://schemas.openxmlformats.org/officeDocument/2006/relationships/image" Target="../media/image1642.png"/><Relationship Id="rId337" Type="http://schemas.openxmlformats.org/officeDocument/2006/relationships/image" Target="../media/image1670.png"/><Relationship Id="rId34" Type="http://schemas.openxmlformats.org/officeDocument/2006/relationships/customXml" Target="../ink/ink1522.xml"/><Relationship Id="rId76" Type="http://schemas.openxmlformats.org/officeDocument/2006/relationships/customXml" Target="../ink/ink1543.xml"/><Relationship Id="rId141" Type="http://schemas.openxmlformats.org/officeDocument/2006/relationships/image" Target="../media/image1572.png"/><Relationship Id="rId379" Type="http://schemas.openxmlformats.org/officeDocument/2006/relationships/image" Target="../media/image1691.png"/><Relationship Id="rId7" Type="http://schemas.openxmlformats.org/officeDocument/2006/relationships/image" Target="../media/image1505.png"/><Relationship Id="rId183" Type="http://schemas.openxmlformats.org/officeDocument/2006/relationships/image" Target="../media/image1593.png"/><Relationship Id="rId239" Type="http://schemas.openxmlformats.org/officeDocument/2006/relationships/image" Target="../media/image1621.png"/><Relationship Id="rId390" Type="http://schemas.openxmlformats.org/officeDocument/2006/relationships/customXml" Target="../ink/ink1700.xml"/><Relationship Id="rId404" Type="http://schemas.openxmlformats.org/officeDocument/2006/relationships/customXml" Target="../ink/ink1707.xml"/><Relationship Id="rId446" Type="http://schemas.openxmlformats.org/officeDocument/2006/relationships/customXml" Target="../ink/ink1728.xml"/><Relationship Id="rId250" Type="http://schemas.openxmlformats.org/officeDocument/2006/relationships/customXml" Target="../ink/ink1630.xml"/><Relationship Id="rId292" Type="http://schemas.openxmlformats.org/officeDocument/2006/relationships/customXml" Target="../ink/ink1651.xml"/><Relationship Id="rId306" Type="http://schemas.openxmlformats.org/officeDocument/2006/relationships/customXml" Target="../ink/ink1658.xml"/><Relationship Id="rId45" Type="http://schemas.openxmlformats.org/officeDocument/2006/relationships/image" Target="../media/image1524.png"/><Relationship Id="rId87" Type="http://schemas.openxmlformats.org/officeDocument/2006/relationships/image" Target="../media/image1545.png"/><Relationship Id="rId110" Type="http://schemas.openxmlformats.org/officeDocument/2006/relationships/customXml" Target="../ink/ink1560.xml"/><Relationship Id="rId348" Type="http://schemas.openxmlformats.org/officeDocument/2006/relationships/customXml" Target="../ink/ink1679.xml"/><Relationship Id="rId152" Type="http://schemas.openxmlformats.org/officeDocument/2006/relationships/customXml" Target="../ink/ink1581.xml"/><Relationship Id="rId194" Type="http://schemas.openxmlformats.org/officeDocument/2006/relationships/customXml" Target="../ink/ink1602.xml"/><Relationship Id="rId208" Type="http://schemas.openxmlformats.org/officeDocument/2006/relationships/customXml" Target="../ink/ink1609.xml"/><Relationship Id="rId415" Type="http://schemas.openxmlformats.org/officeDocument/2006/relationships/image" Target="../media/image1709.png"/><Relationship Id="rId457" Type="http://schemas.openxmlformats.org/officeDocument/2006/relationships/image" Target="../media/image1730.png"/><Relationship Id="rId261" Type="http://schemas.openxmlformats.org/officeDocument/2006/relationships/image" Target="../media/image1632.png"/><Relationship Id="rId14" Type="http://schemas.openxmlformats.org/officeDocument/2006/relationships/customXml" Target="../ink/ink1512.xml"/><Relationship Id="rId56" Type="http://schemas.openxmlformats.org/officeDocument/2006/relationships/customXml" Target="../ink/ink1533.xml"/><Relationship Id="rId317" Type="http://schemas.openxmlformats.org/officeDocument/2006/relationships/image" Target="../media/image1660.png"/><Relationship Id="rId359" Type="http://schemas.openxmlformats.org/officeDocument/2006/relationships/image" Target="../media/image1681.png"/><Relationship Id="rId98" Type="http://schemas.openxmlformats.org/officeDocument/2006/relationships/customXml" Target="../ink/ink1554.xml"/><Relationship Id="rId121" Type="http://schemas.openxmlformats.org/officeDocument/2006/relationships/image" Target="../media/image1562.png"/><Relationship Id="rId163" Type="http://schemas.openxmlformats.org/officeDocument/2006/relationships/image" Target="../media/image1583.png"/><Relationship Id="rId219" Type="http://schemas.openxmlformats.org/officeDocument/2006/relationships/image" Target="../media/image1611.png"/><Relationship Id="rId370" Type="http://schemas.openxmlformats.org/officeDocument/2006/relationships/customXml" Target="../ink/ink1690.xml"/><Relationship Id="rId426" Type="http://schemas.openxmlformats.org/officeDocument/2006/relationships/customXml" Target="../ink/ink1718.xml"/><Relationship Id="rId230" Type="http://schemas.openxmlformats.org/officeDocument/2006/relationships/customXml" Target="../ink/ink1620.xml"/><Relationship Id="rId25" Type="http://schemas.openxmlformats.org/officeDocument/2006/relationships/image" Target="../media/image1514.png"/><Relationship Id="rId67" Type="http://schemas.openxmlformats.org/officeDocument/2006/relationships/image" Target="../media/image1535.png"/><Relationship Id="rId272" Type="http://schemas.openxmlformats.org/officeDocument/2006/relationships/customXml" Target="../ink/ink1641.xml"/><Relationship Id="rId328" Type="http://schemas.openxmlformats.org/officeDocument/2006/relationships/customXml" Target="../ink/ink1669.xml"/><Relationship Id="rId132" Type="http://schemas.openxmlformats.org/officeDocument/2006/relationships/customXml" Target="../ink/ink1571.xml"/><Relationship Id="rId174" Type="http://schemas.openxmlformats.org/officeDocument/2006/relationships/customXml" Target="../ink/ink1592.xml"/><Relationship Id="rId381" Type="http://schemas.openxmlformats.org/officeDocument/2006/relationships/image" Target="../media/image1692.png"/><Relationship Id="rId241" Type="http://schemas.openxmlformats.org/officeDocument/2006/relationships/image" Target="../media/image1622.png"/><Relationship Id="rId437" Type="http://schemas.openxmlformats.org/officeDocument/2006/relationships/image" Target="../media/image1720.png"/><Relationship Id="rId36" Type="http://schemas.openxmlformats.org/officeDocument/2006/relationships/customXml" Target="../ink/ink1523.xml"/><Relationship Id="rId283" Type="http://schemas.openxmlformats.org/officeDocument/2006/relationships/image" Target="../media/image1643.png"/><Relationship Id="rId339" Type="http://schemas.openxmlformats.org/officeDocument/2006/relationships/image" Target="../media/image1671.png"/><Relationship Id="rId78" Type="http://schemas.openxmlformats.org/officeDocument/2006/relationships/customXml" Target="../ink/ink1544.xml"/><Relationship Id="rId101" Type="http://schemas.openxmlformats.org/officeDocument/2006/relationships/image" Target="../media/image1552.png"/><Relationship Id="rId143" Type="http://schemas.openxmlformats.org/officeDocument/2006/relationships/image" Target="../media/image1573.png"/><Relationship Id="rId185" Type="http://schemas.openxmlformats.org/officeDocument/2006/relationships/image" Target="../media/image1594.png"/><Relationship Id="rId350" Type="http://schemas.openxmlformats.org/officeDocument/2006/relationships/customXml" Target="../ink/ink1680.xml"/><Relationship Id="rId406" Type="http://schemas.openxmlformats.org/officeDocument/2006/relationships/customXml" Target="../ink/ink1708.xml"/><Relationship Id="rId9" Type="http://schemas.openxmlformats.org/officeDocument/2006/relationships/image" Target="../media/image1506.png"/><Relationship Id="rId210" Type="http://schemas.openxmlformats.org/officeDocument/2006/relationships/customXml" Target="../ink/ink1610.xml"/><Relationship Id="rId392" Type="http://schemas.openxmlformats.org/officeDocument/2006/relationships/customXml" Target="../ink/ink1701.xml"/><Relationship Id="rId448" Type="http://schemas.openxmlformats.org/officeDocument/2006/relationships/customXml" Target="../ink/ink1729.xml"/><Relationship Id="rId252" Type="http://schemas.openxmlformats.org/officeDocument/2006/relationships/customXml" Target="../ink/ink1631.xml"/><Relationship Id="rId294" Type="http://schemas.openxmlformats.org/officeDocument/2006/relationships/customXml" Target="../ink/ink1652.xml"/><Relationship Id="rId308" Type="http://schemas.openxmlformats.org/officeDocument/2006/relationships/customXml" Target="../ink/ink1659.xml"/><Relationship Id="rId47" Type="http://schemas.openxmlformats.org/officeDocument/2006/relationships/image" Target="../media/image1525.png"/><Relationship Id="rId89" Type="http://schemas.openxmlformats.org/officeDocument/2006/relationships/image" Target="../media/image1546.png"/><Relationship Id="rId112" Type="http://schemas.openxmlformats.org/officeDocument/2006/relationships/customXml" Target="../ink/ink1561.xml"/><Relationship Id="rId154" Type="http://schemas.openxmlformats.org/officeDocument/2006/relationships/customXml" Target="../ink/ink1582.xml"/><Relationship Id="rId361" Type="http://schemas.openxmlformats.org/officeDocument/2006/relationships/image" Target="../media/image1682.png"/><Relationship Id="rId196" Type="http://schemas.openxmlformats.org/officeDocument/2006/relationships/customXml" Target="../ink/ink1603.xml"/><Relationship Id="rId417" Type="http://schemas.openxmlformats.org/officeDocument/2006/relationships/image" Target="../media/image1710.png"/><Relationship Id="rId459" Type="http://schemas.openxmlformats.org/officeDocument/2006/relationships/image" Target="../media/image1731.png"/><Relationship Id="rId16" Type="http://schemas.openxmlformats.org/officeDocument/2006/relationships/customXml" Target="../ink/ink1513.xml"/><Relationship Id="rId221" Type="http://schemas.openxmlformats.org/officeDocument/2006/relationships/image" Target="../media/image1612.png"/><Relationship Id="rId263" Type="http://schemas.openxmlformats.org/officeDocument/2006/relationships/image" Target="../media/image1633.png"/><Relationship Id="rId319" Type="http://schemas.openxmlformats.org/officeDocument/2006/relationships/image" Target="../media/image1661.png"/><Relationship Id="rId58" Type="http://schemas.openxmlformats.org/officeDocument/2006/relationships/customXml" Target="../ink/ink1534.xml"/><Relationship Id="rId123" Type="http://schemas.openxmlformats.org/officeDocument/2006/relationships/image" Target="../media/image1563.png"/><Relationship Id="rId330" Type="http://schemas.openxmlformats.org/officeDocument/2006/relationships/customXml" Target="../ink/ink1670.xml"/><Relationship Id="rId165" Type="http://schemas.openxmlformats.org/officeDocument/2006/relationships/image" Target="../media/image1584.png"/><Relationship Id="rId372" Type="http://schemas.openxmlformats.org/officeDocument/2006/relationships/customXml" Target="../ink/ink1691.xml"/><Relationship Id="rId428" Type="http://schemas.openxmlformats.org/officeDocument/2006/relationships/customXml" Target="../ink/ink1719.xml"/><Relationship Id="rId232" Type="http://schemas.openxmlformats.org/officeDocument/2006/relationships/customXml" Target="../ink/ink1621.xml"/><Relationship Id="rId274" Type="http://schemas.openxmlformats.org/officeDocument/2006/relationships/customXml" Target="../ink/ink1642.xml"/><Relationship Id="rId27" Type="http://schemas.openxmlformats.org/officeDocument/2006/relationships/image" Target="../media/image1515.png"/><Relationship Id="rId69" Type="http://schemas.openxmlformats.org/officeDocument/2006/relationships/image" Target="../media/image1536.png"/><Relationship Id="rId134" Type="http://schemas.openxmlformats.org/officeDocument/2006/relationships/customXml" Target="../ink/ink1572.xml"/><Relationship Id="rId80" Type="http://schemas.openxmlformats.org/officeDocument/2006/relationships/customXml" Target="../ink/ink1545.xml"/><Relationship Id="rId176" Type="http://schemas.openxmlformats.org/officeDocument/2006/relationships/customXml" Target="../ink/ink1593.xml"/><Relationship Id="rId341" Type="http://schemas.openxmlformats.org/officeDocument/2006/relationships/image" Target="../media/image1672.png"/><Relationship Id="rId383" Type="http://schemas.openxmlformats.org/officeDocument/2006/relationships/image" Target="../media/image1693.png"/><Relationship Id="rId439" Type="http://schemas.openxmlformats.org/officeDocument/2006/relationships/image" Target="../media/image1721.png"/><Relationship Id="rId201" Type="http://schemas.openxmlformats.org/officeDocument/2006/relationships/image" Target="../media/image1602.png"/><Relationship Id="rId243" Type="http://schemas.openxmlformats.org/officeDocument/2006/relationships/image" Target="../media/image1623.png"/><Relationship Id="rId285" Type="http://schemas.openxmlformats.org/officeDocument/2006/relationships/image" Target="../media/image1644.png"/><Relationship Id="rId450" Type="http://schemas.openxmlformats.org/officeDocument/2006/relationships/customXml" Target="../ink/ink1730.xml"/><Relationship Id="rId38" Type="http://schemas.openxmlformats.org/officeDocument/2006/relationships/customXml" Target="../ink/ink1524.xml"/><Relationship Id="rId103" Type="http://schemas.openxmlformats.org/officeDocument/2006/relationships/image" Target="../media/image1553.png"/><Relationship Id="rId310" Type="http://schemas.openxmlformats.org/officeDocument/2006/relationships/customXml" Target="../ink/ink1660.xml"/><Relationship Id="rId91" Type="http://schemas.openxmlformats.org/officeDocument/2006/relationships/image" Target="../media/image1547.png"/><Relationship Id="rId145" Type="http://schemas.openxmlformats.org/officeDocument/2006/relationships/image" Target="../media/image1574.png"/><Relationship Id="rId187" Type="http://schemas.openxmlformats.org/officeDocument/2006/relationships/image" Target="../media/image1595.png"/><Relationship Id="rId352" Type="http://schemas.openxmlformats.org/officeDocument/2006/relationships/customXml" Target="../ink/ink1681.xml"/><Relationship Id="rId394" Type="http://schemas.openxmlformats.org/officeDocument/2006/relationships/customXml" Target="../ink/ink1702.xml"/><Relationship Id="rId408" Type="http://schemas.openxmlformats.org/officeDocument/2006/relationships/customXml" Target="../ink/ink1709.xml"/><Relationship Id="rId212" Type="http://schemas.openxmlformats.org/officeDocument/2006/relationships/customXml" Target="../ink/ink1611.xml"/><Relationship Id="rId254" Type="http://schemas.openxmlformats.org/officeDocument/2006/relationships/customXml" Target="../ink/ink1632.xml"/><Relationship Id="rId49" Type="http://schemas.openxmlformats.org/officeDocument/2006/relationships/image" Target="../media/image1526.png"/><Relationship Id="rId114" Type="http://schemas.openxmlformats.org/officeDocument/2006/relationships/customXml" Target="../ink/ink1562.xml"/><Relationship Id="rId296" Type="http://schemas.openxmlformats.org/officeDocument/2006/relationships/customXml" Target="../ink/ink1653.xml"/><Relationship Id="rId60" Type="http://schemas.openxmlformats.org/officeDocument/2006/relationships/customXml" Target="../ink/ink1535.xml"/><Relationship Id="rId156" Type="http://schemas.openxmlformats.org/officeDocument/2006/relationships/customXml" Target="../ink/ink1583.xml"/><Relationship Id="rId198" Type="http://schemas.openxmlformats.org/officeDocument/2006/relationships/customXml" Target="../ink/ink1604.xml"/><Relationship Id="rId321" Type="http://schemas.openxmlformats.org/officeDocument/2006/relationships/image" Target="../media/image1662.png"/><Relationship Id="rId363" Type="http://schemas.openxmlformats.org/officeDocument/2006/relationships/image" Target="../media/image1683.png"/><Relationship Id="rId419" Type="http://schemas.openxmlformats.org/officeDocument/2006/relationships/image" Target="../media/image1711.png"/><Relationship Id="rId223" Type="http://schemas.openxmlformats.org/officeDocument/2006/relationships/image" Target="../media/image1613.png"/><Relationship Id="rId430" Type="http://schemas.openxmlformats.org/officeDocument/2006/relationships/customXml" Target="../ink/ink1720.xml"/><Relationship Id="rId18" Type="http://schemas.openxmlformats.org/officeDocument/2006/relationships/customXml" Target="../ink/ink1514.xml"/><Relationship Id="rId265" Type="http://schemas.openxmlformats.org/officeDocument/2006/relationships/image" Target="../media/image1634.png"/><Relationship Id="rId125" Type="http://schemas.openxmlformats.org/officeDocument/2006/relationships/image" Target="../media/image1564.png"/><Relationship Id="rId167" Type="http://schemas.openxmlformats.org/officeDocument/2006/relationships/image" Target="../media/image1585.png"/><Relationship Id="rId332" Type="http://schemas.openxmlformats.org/officeDocument/2006/relationships/customXml" Target="../ink/ink1671.xml"/><Relationship Id="rId374" Type="http://schemas.openxmlformats.org/officeDocument/2006/relationships/customXml" Target="../ink/ink1692.xml"/><Relationship Id="rId71" Type="http://schemas.openxmlformats.org/officeDocument/2006/relationships/image" Target="../media/image1537.png"/><Relationship Id="rId234" Type="http://schemas.openxmlformats.org/officeDocument/2006/relationships/customXml" Target="../ink/ink1622.xml"/><Relationship Id="rId2" Type="http://schemas.openxmlformats.org/officeDocument/2006/relationships/customXml" Target="../ink/ink1506.xml"/><Relationship Id="rId29" Type="http://schemas.openxmlformats.org/officeDocument/2006/relationships/image" Target="../media/image1516.png"/><Relationship Id="rId255" Type="http://schemas.openxmlformats.org/officeDocument/2006/relationships/image" Target="../media/image1629.png"/><Relationship Id="rId276" Type="http://schemas.openxmlformats.org/officeDocument/2006/relationships/customXml" Target="../ink/ink1643.xml"/><Relationship Id="rId297" Type="http://schemas.openxmlformats.org/officeDocument/2006/relationships/image" Target="../media/image1650.png"/><Relationship Id="rId441" Type="http://schemas.openxmlformats.org/officeDocument/2006/relationships/image" Target="../media/image1722.png"/><Relationship Id="rId40" Type="http://schemas.openxmlformats.org/officeDocument/2006/relationships/customXml" Target="../ink/ink1525.xml"/><Relationship Id="rId115" Type="http://schemas.openxmlformats.org/officeDocument/2006/relationships/image" Target="../media/image1559.png"/><Relationship Id="rId136" Type="http://schemas.openxmlformats.org/officeDocument/2006/relationships/customXml" Target="../ink/ink1573.xml"/><Relationship Id="rId157" Type="http://schemas.openxmlformats.org/officeDocument/2006/relationships/image" Target="../media/image1580.png"/><Relationship Id="rId178" Type="http://schemas.openxmlformats.org/officeDocument/2006/relationships/customXml" Target="../ink/ink1594.xml"/><Relationship Id="rId301" Type="http://schemas.openxmlformats.org/officeDocument/2006/relationships/image" Target="../media/image1652.png"/><Relationship Id="rId322" Type="http://schemas.openxmlformats.org/officeDocument/2006/relationships/customXml" Target="../ink/ink1666.xml"/><Relationship Id="rId343" Type="http://schemas.openxmlformats.org/officeDocument/2006/relationships/image" Target="../media/image1673.png"/><Relationship Id="rId364" Type="http://schemas.openxmlformats.org/officeDocument/2006/relationships/customXml" Target="../ink/ink1687.xml"/><Relationship Id="rId61" Type="http://schemas.openxmlformats.org/officeDocument/2006/relationships/image" Target="../media/image1532.png"/><Relationship Id="rId82" Type="http://schemas.openxmlformats.org/officeDocument/2006/relationships/customXml" Target="../ink/ink1546.xml"/><Relationship Id="rId199" Type="http://schemas.openxmlformats.org/officeDocument/2006/relationships/image" Target="../media/image1601.png"/><Relationship Id="rId203" Type="http://schemas.openxmlformats.org/officeDocument/2006/relationships/image" Target="../media/image1603.png"/><Relationship Id="rId385" Type="http://schemas.openxmlformats.org/officeDocument/2006/relationships/image" Target="../media/image1694.png"/><Relationship Id="rId19" Type="http://schemas.openxmlformats.org/officeDocument/2006/relationships/image" Target="../media/image1511.png"/><Relationship Id="rId224" Type="http://schemas.openxmlformats.org/officeDocument/2006/relationships/customXml" Target="../ink/ink1617.xml"/><Relationship Id="rId245" Type="http://schemas.openxmlformats.org/officeDocument/2006/relationships/image" Target="../media/image1624.png"/><Relationship Id="rId266" Type="http://schemas.openxmlformats.org/officeDocument/2006/relationships/customXml" Target="../ink/ink1638.xml"/><Relationship Id="rId287" Type="http://schemas.openxmlformats.org/officeDocument/2006/relationships/image" Target="../media/image1645.png"/><Relationship Id="rId410" Type="http://schemas.openxmlformats.org/officeDocument/2006/relationships/customXml" Target="../ink/ink1710.xml"/><Relationship Id="rId431" Type="http://schemas.openxmlformats.org/officeDocument/2006/relationships/image" Target="../media/image1717.png"/><Relationship Id="rId452" Type="http://schemas.openxmlformats.org/officeDocument/2006/relationships/customXml" Target="../ink/ink1731.xml"/><Relationship Id="rId30" Type="http://schemas.openxmlformats.org/officeDocument/2006/relationships/customXml" Target="../ink/ink1520.xml"/><Relationship Id="rId105" Type="http://schemas.openxmlformats.org/officeDocument/2006/relationships/image" Target="../media/image1554.png"/><Relationship Id="rId126" Type="http://schemas.openxmlformats.org/officeDocument/2006/relationships/customXml" Target="../ink/ink1568.xml"/><Relationship Id="rId147" Type="http://schemas.openxmlformats.org/officeDocument/2006/relationships/image" Target="../media/image1575.png"/><Relationship Id="rId168" Type="http://schemas.openxmlformats.org/officeDocument/2006/relationships/customXml" Target="../ink/ink1589.xml"/><Relationship Id="rId312" Type="http://schemas.openxmlformats.org/officeDocument/2006/relationships/customXml" Target="../ink/ink1661.xml"/><Relationship Id="rId333" Type="http://schemas.openxmlformats.org/officeDocument/2006/relationships/image" Target="../media/image1668.png"/><Relationship Id="rId354" Type="http://schemas.openxmlformats.org/officeDocument/2006/relationships/customXml" Target="../ink/ink1682.xml"/><Relationship Id="rId51" Type="http://schemas.openxmlformats.org/officeDocument/2006/relationships/image" Target="../media/image1527.png"/><Relationship Id="rId72" Type="http://schemas.openxmlformats.org/officeDocument/2006/relationships/customXml" Target="../ink/ink1541.xml"/><Relationship Id="rId93" Type="http://schemas.openxmlformats.org/officeDocument/2006/relationships/image" Target="../media/image1548.png"/><Relationship Id="rId189" Type="http://schemas.openxmlformats.org/officeDocument/2006/relationships/image" Target="../media/image1596.png"/><Relationship Id="rId375" Type="http://schemas.openxmlformats.org/officeDocument/2006/relationships/image" Target="../media/image1689.png"/><Relationship Id="rId396" Type="http://schemas.openxmlformats.org/officeDocument/2006/relationships/customXml" Target="../ink/ink1703.xml"/><Relationship Id="rId3" Type="http://schemas.openxmlformats.org/officeDocument/2006/relationships/image" Target="../media/image1503.png"/><Relationship Id="rId214" Type="http://schemas.openxmlformats.org/officeDocument/2006/relationships/customXml" Target="../ink/ink1612.xml"/><Relationship Id="rId235" Type="http://schemas.openxmlformats.org/officeDocument/2006/relationships/image" Target="../media/image1619.png"/><Relationship Id="rId256" Type="http://schemas.openxmlformats.org/officeDocument/2006/relationships/customXml" Target="../ink/ink1633.xml"/><Relationship Id="rId277" Type="http://schemas.openxmlformats.org/officeDocument/2006/relationships/image" Target="../media/image1640.png"/><Relationship Id="rId298" Type="http://schemas.openxmlformats.org/officeDocument/2006/relationships/customXml" Target="../ink/ink1654.xml"/><Relationship Id="rId400" Type="http://schemas.openxmlformats.org/officeDocument/2006/relationships/customXml" Target="../ink/ink1705.xml"/><Relationship Id="rId421" Type="http://schemas.openxmlformats.org/officeDocument/2006/relationships/image" Target="../media/image1712.png"/><Relationship Id="rId442" Type="http://schemas.openxmlformats.org/officeDocument/2006/relationships/customXml" Target="../ink/ink1726.xml"/><Relationship Id="rId116" Type="http://schemas.openxmlformats.org/officeDocument/2006/relationships/customXml" Target="../ink/ink1563.xml"/><Relationship Id="rId137" Type="http://schemas.openxmlformats.org/officeDocument/2006/relationships/image" Target="../media/image1570.png"/><Relationship Id="rId158" Type="http://schemas.openxmlformats.org/officeDocument/2006/relationships/customXml" Target="../ink/ink1584.xml"/><Relationship Id="rId302" Type="http://schemas.openxmlformats.org/officeDocument/2006/relationships/customXml" Target="../ink/ink1656.xml"/><Relationship Id="rId323" Type="http://schemas.openxmlformats.org/officeDocument/2006/relationships/image" Target="../media/image1663.png"/><Relationship Id="rId344" Type="http://schemas.openxmlformats.org/officeDocument/2006/relationships/customXml" Target="../ink/ink1677.xml"/><Relationship Id="rId20" Type="http://schemas.openxmlformats.org/officeDocument/2006/relationships/customXml" Target="../ink/ink1515.xml"/><Relationship Id="rId41" Type="http://schemas.openxmlformats.org/officeDocument/2006/relationships/image" Target="../media/image1522.png"/><Relationship Id="rId62" Type="http://schemas.openxmlformats.org/officeDocument/2006/relationships/customXml" Target="../ink/ink1536.xml"/><Relationship Id="rId83" Type="http://schemas.openxmlformats.org/officeDocument/2006/relationships/image" Target="../media/image1543.png"/><Relationship Id="rId179" Type="http://schemas.openxmlformats.org/officeDocument/2006/relationships/image" Target="../media/image1591.png"/><Relationship Id="rId365" Type="http://schemas.openxmlformats.org/officeDocument/2006/relationships/image" Target="../media/image1684.png"/><Relationship Id="rId386" Type="http://schemas.openxmlformats.org/officeDocument/2006/relationships/customXml" Target="../ink/ink1698.xml"/><Relationship Id="rId190" Type="http://schemas.openxmlformats.org/officeDocument/2006/relationships/customXml" Target="../ink/ink1600.xml"/><Relationship Id="rId204" Type="http://schemas.openxmlformats.org/officeDocument/2006/relationships/customXml" Target="../ink/ink1607.xml"/><Relationship Id="rId225" Type="http://schemas.openxmlformats.org/officeDocument/2006/relationships/image" Target="../media/image1614.png"/><Relationship Id="rId246" Type="http://schemas.openxmlformats.org/officeDocument/2006/relationships/customXml" Target="../ink/ink1628.xml"/><Relationship Id="rId267" Type="http://schemas.openxmlformats.org/officeDocument/2006/relationships/image" Target="../media/image1635.png"/><Relationship Id="rId288" Type="http://schemas.openxmlformats.org/officeDocument/2006/relationships/customXml" Target="../ink/ink1649.xml"/><Relationship Id="rId411" Type="http://schemas.openxmlformats.org/officeDocument/2006/relationships/image" Target="../media/image1707.png"/><Relationship Id="rId432" Type="http://schemas.openxmlformats.org/officeDocument/2006/relationships/customXml" Target="../ink/ink1721.xml"/><Relationship Id="rId453" Type="http://schemas.openxmlformats.org/officeDocument/2006/relationships/image" Target="../media/image1728.png"/><Relationship Id="rId106" Type="http://schemas.openxmlformats.org/officeDocument/2006/relationships/customXml" Target="../ink/ink1558.xml"/><Relationship Id="rId127" Type="http://schemas.openxmlformats.org/officeDocument/2006/relationships/image" Target="../media/image1565.png"/><Relationship Id="rId313" Type="http://schemas.openxmlformats.org/officeDocument/2006/relationships/image" Target="../media/image1658.png"/><Relationship Id="rId10" Type="http://schemas.openxmlformats.org/officeDocument/2006/relationships/customXml" Target="../ink/ink1510.xml"/><Relationship Id="rId31" Type="http://schemas.openxmlformats.org/officeDocument/2006/relationships/image" Target="../media/image1517.png"/><Relationship Id="rId52" Type="http://schemas.openxmlformats.org/officeDocument/2006/relationships/customXml" Target="../ink/ink1531.xml"/><Relationship Id="rId73" Type="http://schemas.openxmlformats.org/officeDocument/2006/relationships/image" Target="../media/image1538.png"/><Relationship Id="rId94" Type="http://schemas.openxmlformats.org/officeDocument/2006/relationships/customXml" Target="../ink/ink1552.xml"/><Relationship Id="rId148" Type="http://schemas.openxmlformats.org/officeDocument/2006/relationships/customXml" Target="../ink/ink1579.xml"/><Relationship Id="rId169" Type="http://schemas.openxmlformats.org/officeDocument/2006/relationships/image" Target="../media/image1586.png"/><Relationship Id="rId334" Type="http://schemas.openxmlformats.org/officeDocument/2006/relationships/customXml" Target="../ink/ink1672.xml"/><Relationship Id="rId355" Type="http://schemas.openxmlformats.org/officeDocument/2006/relationships/image" Target="../media/image1679.png"/><Relationship Id="rId376" Type="http://schemas.openxmlformats.org/officeDocument/2006/relationships/customXml" Target="../ink/ink1693.xml"/><Relationship Id="rId397" Type="http://schemas.openxmlformats.org/officeDocument/2006/relationships/image" Target="../media/image1700.png"/><Relationship Id="rId4" Type="http://schemas.openxmlformats.org/officeDocument/2006/relationships/customXml" Target="../ink/ink1507.xml"/><Relationship Id="rId180" Type="http://schemas.openxmlformats.org/officeDocument/2006/relationships/customXml" Target="../ink/ink1595.xml"/><Relationship Id="rId215" Type="http://schemas.openxmlformats.org/officeDocument/2006/relationships/image" Target="../media/image1609.png"/><Relationship Id="rId236" Type="http://schemas.openxmlformats.org/officeDocument/2006/relationships/customXml" Target="../ink/ink1623.xml"/><Relationship Id="rId257" Type="http://schemas.openxmlformats.org/officeDocument/2006/relationships/image" Target="../media/image1630.png"/><Relationship Id="rId278" Type="http://schemas.openxmlformats.org/officeDocument/2006/relationships/customXml" Target="../ink/ink1644.xml"/><Relationship Id="rId401" Type="http://schemas.openxmlformats.org/officeDocument/2006/relationships/image" Target="../media/image1702.png"/><Relationship Id="rId422" Type="http://schemas.openxmlformats.org/officeDocument/2006/relationships/customXml" Target="../ink/ink1716.xml"/><Relationship Id="rId443" Type="http://schemas.openxmlformats.org/officeDocument/2006/relationships/image" Target="../media/image1723.png"/><Relationship Id="rId303" Type="http://schemas.openxmlformats.org/officeDocument/2006/relationships/image" Target="../media/image1653.png"/><Relationship Id="rId42" Type="http://schemas.openxmlformats.org/officeDocument/2006/relationships/customXml" Target="../ink/ink1526.xml"/><Relationship Id="rId84" Type="http://schemas.openxmlformats.org/officeDocument/2006/relationships/customXml" Target="../ink/ink1547.xml"/><Relationship Id="rId138" Type="http://schemas.openxmlformats.org/officeDocument/2006/relationships/customXml" Target="../ink/ink1574.xml"/><Relationship Id="rId345" Type="http://schemas.openxmlformats.org/officeDocument/2006/relationships/image" Target="../media/image1674.png"/><Relationship Id="rId387" Type="http://schemas.openxmlformats.org/officeDocument/2006/relationships/image" Target="../media/image1695.png"/><Relationship Id="rId191" Type="http://schemas.openxmlformats.org/officeDocument/2006/relationships/image" Target="../media/image1597.png"/><Relationship Id="rId205" Type="http://schemas.openxmlformats.org/officeDocument/2006/relationships/image" Target="../media/image1604.png"/><Relationship Id="rId247" Type="http://schemas.openxmlformats.org/officeDocument/2006/relationships/image" Target="../media/image1625.png"/><Relationship Id="rId412" Type="http://schemas.openxmlformats.org/officeDocument/2006/relationships/customXml" Target="../ink/ink1711.xml"/><Relationship Id="rId107" Type="http://schemas.openxmlformats.org/officeDocument/2006/relationships/image" Target="../media/image1555.png"/><Relationship Id="rId289" Type="http://schemas.openxmlformats.org/officeDocument/2006/relationships/image" Target="../media/image1646.png"/><Relationship Id="rId454" Type="http://schemas.openxmlformats.org/officeDocument/2006/relationships/customXml" Target="../ink/ink1732.xml"/><Relationship Id="rId11" Type="http://schemas.openxmlformats.org/officeDocument/2006/relationships/image" Target="../media/image1507.png"/><Relationship Id="rId53" Type="http://schemas.openxmlformats.org/officeDocument/2006/relationships/image" Target="../media/image1528.png"/><Relationship Id="rId149" Type="http://schemas.openxmlformats.org/officeDocument/2006/relationships/image" Target="../media/image1576.png"/><Relationship Id="rId314" Type="http://schemas.openxmlformats.org/officeDocument/2006/relationships/customXml" Target="../ink/ink1662.xml"/><Relationship Id="rId356" Type="http://schemas.openxmlformats.org/officeDocument/2006/relationships/customXml" Target="../ink/ink1683.xml"/><Relationship Id="rId398" Type="http://schemas.openxmlformats.org/officeDocument/2006/relationships/customXml" Target="../ink/ink1704.xml"/><Relationship Id="rId95" Type="http://schemas.openxmlformats.org/officeDocument/2006/relationships/image" Target="../media/image1549.png"/><Relationship Id="rId160" Type="http://schemas.openxmlformats.org/officeDocument/2006/relationships/customXml" Target="../ink/ink1585.xml"/><Relationship Id="rId216" Type="http://schemas.openxmlformats.org/officeDocument/2006/relationships/customXml" Target="../ink/ink1613.xml"/><Relationship Id="rId423" Type="http://schemas.openxmlformats.org/officeDocument/2006/relationships/image" Target="../media/image1713.png"/><Relationship Id="rId258" Type="http://schemas.openxmlformats.org/officeDocument/2006/relationships/customXml" Target="../ink/ink1634.xml"/><Relationship Id="rId22" Type="http://schemas.openxmlformats.org/officeDocument/2006/relationships/customXml" Target="../ink/ink1516.xml"/><Relationship Id="rId64" Type="http://schemas.openxmlformats.org/officeDocument/2006/relationships/customXml" Target="../ink/ink1537.xml"/><Relationship Id="rId118" Type="http://schemas.openxmlformats.org/officeDocument/2006/relationships/customXml" Target="../ink/ink1564.xml"/><Relationship Id="rId325" Type="http://schemas.openxmlformats.org/officeDocument/2006/relationships/image" Target="../media/image1664.png"/><Relationship Id="rId367" Type="http://schemas.openxmlformats.org/officeDocument/2006/relationships/image" Target="../media/image1685.png"/><Relationship Id="rId171" Type="http://schemas.openxmlformats.org/officeDocument/2006/relationships/image" Target="../media/image1587.png"/><Relationship Id="rId227" Type="http://schemas.openxmlformats.org/officeDocument/2006/relationships/image" Target="../media/image1615.png"/><Relationship Id="rId269" Type="http://schemas.openxmlformats.org/officeDocument/2006/relationships/image" Target="../media/image1636.png"/><Relationship Id="rId434" Type="http://schemas.openxmlformats.org/officeDocument/2006/relationships/customXml" Target="../ink/ink1722.xml"/><Relationship Id="rId33" Type="http://schemas.openxmlformats.org/officeDocument/2006/relationships/image" Target="../media/image1518.png"/><Relationship Id="rId129" Type="http://schemas.openxmlformats.org/officeDocument/2006/relationships/image" Target="../media/image1566.png"/><Relationship Id="rId280" Type="http://schemas.openxmlformats.org/officeDocument/2006/relationships/customXml" Target="../ink/ink1645.xml"/><Relationship Id="rId336" Type="http://schemas.openxmlformats.org/officeDocument/2006/relationships/customXml" Target="../ink/ink1673.xml"/><Relationship Id="rId75" Type="http://schemas.openxmlformats.org/officeDocument/2006/relationships/image" Target="../media/image1539.png"/><Relationship Id="rId140" Type="http://schemas.openxmlformats.org/officeDocument/2006/relationships/customXml" Target="../ink/ink1575.xml"/><Relationship Id="rId182" Type="http://schemas.openxmlformats.org/officeDocument/2006/relationships/customXml" Target="../ink/ink1596.xml"/><Relationship Id="rId378" Type="http://schemas.openxmlformats.org/officeDocument/2006/relationships/customXml" Target="../ink/ink1694.xml"/><Relationship Id="rId403" Type="http://schemas.openxmlformats.org/officeDocument/2006/relationships/image" Target="../media/image1703.png"/><Relationship Id="rId6" Type="http://schemas.openxmlformats.org/officeDocument/2006/relationships/customXml" Target="../ink/ink1508.xml"/><Relationship Id="rId238" Type="http://schemas.openxmlformats.org/officeDocument/2006/relationships/customXml" Target="../ink/ink1624.xml"/><Relationship Id="rId445" Type="http://schemas.openxmlformats.org/officeDocument/2006/relationships/image" Target="../media/image1724.png"/><Relationship Id="rId291" Type="http://schemas.openxmlformats.org/officeDocument/2006/relationships/image" Target="../media/image1647.png"/><Relationship Id="rId305" Type="http://schemas.openxmlformats.org/officeDocument/2006/relationships/image" Target="../media/image1654.png"/><Relationship Id="rId347" Type="http://schemas.openxmlformats.org/officeDocument/2006/relationships/image" Target="../media/image1675.png"/><Relationship Id="rId44" Type="http://schemas.openxmlformats.org/officeDocument/2006/relationships/customXml" Target="../ink/ink1527.xml"/><Relationship Id="rId86" Type="http://schemas.openxmlformats.org/officeDocument/2006/relationships/customXml" Target="../ink/ink1548.xml"/><Relationship Id="rId151" Type="http://schemas.openxmlformats.org/officeDocument/2006/relationships/image" Target="../media/image1577.png"/><Relationship Id="rId389" Type="http://schemas.openxmlformats.org/officeDocument/2006/relationships/image" Target="../media/image1696.png"/><Relationship Id="rId193" Type="http://schemas.openxmlformats.org/officeDocument/2006/relationships/image" Target="../media/image1598.png"/><Relationship Id="rId207" Type="http://schemas.openxmlformats.org/officeDocument/2006/relationships/image" Target="../media/image1605.png"/><Relationship Id="rId249" Type="http://schemas.openxmlformats.org/officeDocument/2006/relationships/image" Target="../media/image1626.png"/><Relationship Id="rId414" Type="http://schemas.openxmlformats.org/officeDocument/2006/relationships/customXml" Target="../ink/ink1712.xml"/><Relationship Id="rId456" Type="http://schemas.openxmlformats.org/officeDocument/2006/relationships/customXml" Target="../ink/ink1733.xml"/><Relationship Id="rId13" Type="http://schemas.openxmlformats.org/officeDocument/2006/relationships/image" Target="../media/image1508.png"/><Relationship Id="rId109" Type="http://schemas.openxmlformats.org/officeDocument/2006/relationships/image" Target="../media/image1556.png"/><Relationship Id="rId260" Type="http://schemas.openxmlformats.org/officeDocument/2006/relationships/customXml" Target="../ink/ink1635.xml"/><Relationship Id="rId316" Type="http://schemas.openxmlformats.org/officeDocument/2006/relationships/customXml" Target="../ink/ink1663.xml"/><Relationship Id="rId55" Type="http://schemas.openxmlformats.org/officeDocument/2006/relationships/image" Target="../media/image1529.png"/><Relationship Id="rId97" Type="http://schemas.openxmlformats.org/officeDocument/2006/relationships/image" Target="../media/image1550.png"/><Relationship Id="rId120" Type="http://schemas.openxmlformats.org/officeDocument/2006/relationships/customXml" Target="../ink/ink1565.xml"/><Relationship Id="rId358" Type="http://schemas.openxmlformats.org/officeDocument/2006/relationships/customXml" Target="../ink/ink1684.xml"/><Relationship Id="rId162" Type="http://schemas.openxmlformats.org/officeDocument/2006/relationships/customXml" Target="../ink/ink1586.xml"/><Relationship Id="rId218" Type="http://schemas.openxmlformats.org/officeDocument/2006/relationships/customXml" Target="../ink/ink1614.xml"/><Relationship Id="rId425" Type="http://schemas.openxmlformats.org/officeDocument/2006/relationships/image" Target="../media/image1714.png"/><Relationship Id="rId271" Type="http://schemas.openxmlformats.org/officeDocument/2006/relationships/image" Target="../media/image1637.png"/><Relationship Id="rId24" Type="http://schemas.openxmlformats.org/officeDocument/2006/relationships/customXml" Target="../ink/ink1517.xml"/><Relationship Id="rId66" Type="http://schemas.openxmlformats.org/officeDocument/2006/relationships/customXml" Target="../ink/ink1538.xml"/><Relationship Id="rId131" Type="http://schemas.openxmlformats.org/officeDocument/2006/relationships/image" Target="../media/image1567.png"/><Relationship Id="rId327" Type="http://schemas.openxmlformats.org/officeDocument/2006/relationships/image" Target="../media/image1665.png"/><Relationship Id="rId369" Type="http://schemas.openxmlformats.org/officeDocument/2006/relationships/image" Target="../media/image1686.png"/><Relationship Id="rId173" Type="http://schemas.openxmlformats.org/officeDocument/2006/relationships/image" Target="../media/image1588.png"/><Relationship Id="rId229" Type="http://schemas.openxmlformats.org/officeDocument/2006/relationships/image" Target="../media/image1616.png"/><Relationship Id="rId380" Type="http://schemas.openxmlformats.org/officeDocument/2006/relationships/customXml" Target="../ink/ink1695.xml"/><Relationship Id="rId436" Type="http://schemas.openxmlformats.org/officeDocument/2006/relationships/customXml" Target="../ink/ink1723.xml"/><Relationship Id="rId240" Type="http://schemas.openxmlformats.org/officeDocument/2006/relationships/customXml" Target="../ink/ink1625.xml"/><Relationship Id="rId35" Type="http://schemas.openxmlformats.org/officeDocument/2006/relationships/image" Target="../media/image1519.png"/><Relationship Id="rId77" Type="http://schemas.openxmlformats.org/officeDocument/2006/relationships/image" Target="../media/image1540.png"/><Relationship Id="rId100" Type="http://schemas.openxmlformats.org/officeDocument/2006/relationships/customXml" Target="../ink/ink1555.xml"/><Relationship Id="rId282" Type="http://schemas.openxmlformats.org/officeDocument/2006/relationships/customXml" Target="../ink/ink1646.xml"/><Relationship Id="rId338" Type="http://schemas.openxmlformats.org/officeDocument/2006/relationships/customXml" Target="../ink/ink1674.xml"/><Relationship Id="rId8" Type="http://schemas.openxmlformats.org/officeDocument/2006/relationships/customXml" Target="../ink/ink1509.xml"/><Relationship Id="rId142" Type="http://schemas.openxmlformats.org/officeDocument/2006/relationships/customXml" Target="../ink/ink1576.xml"/><Relationship Id="rId184" Type="http://schemas.openxmlformats.org/officeDocument/2006/relationships/customXml" Target="../ink/ink1597.xml"/><Relationship Id="rId391" Type="http://schemas.openxmlformats.org/officeDocument/2006/relationships/image" Target="../media/image1697.png"/><Relationship Id="rId405" Type="http://schemas.openxmlformats.org/officeDocument/2006/relationships/image" Target="../media/image1704.png"/><Relationship Id="rId447" Type="http://schemas.openxmlformats.org/officeDocument/2006/relationships/image" Target="../media/image1725.png"/><Relationship Id="rId251" Type="http://schemas.openxmlformats.org/officeDocument/2006/relationships/image" Target="../media/image1627.png"/><Relationship Id="rId46" Type="http://schemas.openxmlformats.org/officeDocument/2006/relationships/customXml" Target="../ink/ink1528.xml"/><Relationship Id="rId293" Type="http://schemas.openxmlformats.org/officeDocument/2006/relationships/image" Target="../media/image1648.png"/><Relationship Id="rId307" Type="http://schemas.openxmlformats.org/officeDocument/2006/relationships/image" Target="../media/image1655.png"/><Relationship Id="rId349" Type="http://schemas.openxmlformats.org/officeDocument/2006/relationships/image" Target="../media/image1676.png"/><Relationship Id="rId88" Type="http://schemas.openxmlformats.org/officeDocument/2006/relationships/customXml" Target="../ink/ink1549.xml"/><Relationship Id="rId111" Type="http://schemas.openxmlformats.org/officeDocument/2006/relationships/image" Target="../media/image1557.png"/><Relationship Id="rId153" Type="http://schemas.openxmlformats.org/officeDocument/2006/relationships/image" Target="../media/image1578.png"/><Relationship Id="rId195" Type="http://schemas.openxmlformats.org/officeDocument/2006/relationships/image" Target="../media/image1599.png"/><Relationship Id="rId209" Type="http://schemas.openxmlformats.org/officeDocument/2006/relationships/image" Target="../media/image1606.png"/><Relationship Id="rId360" Type="http://schemas.openxmlformats.org/officeDocument/2006/relationships/customXml" Target="../ink/ink1685.xml"/><Relationship Id="rId416" Type="http://schemas.openxmlformats.org/officeDocument/2006/relationships/customXml" Target="../ink/ink1713.xml"/><Relationship Id="rId220" Type="http://schemas.openxmlformats.org/officeDocument/2006/relationships/customXml" Target="../ink/ink1615.xml"/><Relationship Id="rId458" Type="http://schemas.openxmlformats.org/officeDocument/2006/relationships/customXml" Target="../ink/ink1734.xml"/><Relationship Id="rId15" Type="http://schemas.openxmlformats.org/officeDocument/2006/relationships/image" Target="../media/image1509.png"/><Relationship Id="rId57" Type="http://schemas.openxmlformats.org/officeDocument/2006/relationships/image" Target="../media/image1530.png"/><Relationship Id="rId262" Type="http://schemas.openxmlformats.org/officeDocument/2006/relationships/customXml" Target="../ink/ink1636.xml"/><Relationship Id="rId318" Type="http://schemas.openxmlformats.org/officeDocument/2006/relationships/customXml" Target="../ink/ink1664.xml"/><Relationship Id="rId99" Type="http://schemas.openxmlformats.org/officeDocument/2006/relationships/image" Target="../media/image1551.png"/><Relationship Id="rId122" Type="http://schemas.openxmlformats.org/officeDocument/2006/relationships/customXml" Target="../ink/ink1566.xml"/><Relationship Id="rId164" Type="http://schemas.openxmlformats.org/officeDocument/2006/relationships/customXml" Target="../ink/ink1587.xml"/><Relationship Id="rId371" Type="http://schemas.openxmlformats.org/officeDocument/2006/relationships/image" Target="../media/image1687.png"/><Relationship Id="rId427" Type="http://schemas.openxmlformats.org/officeDocument/2006/relationships/image" Target="../media/image1715.png"/><Relationship Id="rId26" Type="http://schemas.openxmlformats.org/officeDocument/2006/relationships/customXml" Target="../ink/ink1518.xml"/><Relationship Id="rId231" Type="http://schemas.openxmlformats.org/officeDocument/2006/relationships/image" Target="../media/image1617.png"/><Relationship Id="rId273" Type="http://schemas.openxmlformats.org/officeDocument/2006/relationships/image" Target="../media/image1638.png"/><Relationship Id="rId329" Type="http://schemas.openxmlformats.org/officeDocument/2006/relationships/image" Target="../media/image1666.png"/><Relationship Id="rId68" Type="http://schemas.openxmlformats.org/officeDocument/2006/relationships/customXml" Target="../ink/ink1539.xml"/><Relationship Id="rId133" Type="http://schemas.openxmlformats.org/officeDocument/2006/relationships/image" Target="../media/image1568.png"/><Relationship Id="rId175" Type="http://schemas.openxmlformats.org/officeDocument/2006/relationships/image" Target="../media/image1589.png"/><Relationship Id="rId340" Type="http://schemas.openxmlformats.org/officeDocument/2006/relationships/customXml" Target="../ink/ink1675.xml"/><Relationship Id="rId200" Type="http://schemas.openxmlformats.org/officeDocument/2006/relationships/customXml" Target="../ink/ink1605.xml"/><Relationship Id="rId382" Type="http://schemas.openxmlformats.org/officeDocument/2006/relationships/customXml" Target="../ink/ink1696.xml"/><Relationship Id="rId438" Type="http://schemas.openxmlformats.org/officeDocument/2006/relationships/customXml" Target="../ink/ink1724.xml"/><Relationship Id="rId242" Type="http://schemas.openxmlformats.org/officeDocument/2006/relationships/customXml" Target="../ink/ink1626.xml"/><Relationship Id="rId284" Type="http://schemas.openxmlformats.org/officeDocument/2006/relationships/customXml" Target="../ink/ink1647.xml"/><Relationship Id="rId37" Type="http://schemas.openxmlformats.org/officeDocument/2006/relationships/image" Target="../media/image1520.png"/><Relationship Id="rId79" Type="http://schemas.openxmlformats.org/officeDocument/2006/relationships/image" Target="../media/image1541.png"/><Relationship Id="rId102" Type="http://schemas.openxmlformats.org/officeDocument/2006/relationships/customXml" Target="../ink/ink1556.xml"/><Relationship Id="rId144" Type="http://schemas.openxmlformats.org/officeDocument/2006/relationships/customXml" Target="../ink/ink1577.xml"/><Relationship Id="rId90" Type="http://schemas.openxmlformats.org/officeDocument/2006/relationships/customXml" Target="../ink/ink1550.xml"/><Relationship Id="rId186" Type="http://schemas.openxmlformats.org/officeDocument/2006/relationships/customXml" Target="../ink/ink1598.xml"/><Relationship Id="rId351" Type="http://schemas.openxmlformats.org/officeDocument/2006/relationships/image" Target="../media/image1677.png"/><Relationship Id="rId393" Type="http://schemas.openxmlformats.org/officeDocument/2006/relationships/image" Target="../media/image1698.png"/><Relationship Id="rId407" Type="http://schemas.openxmlformats.org/officeDocument/2006/relationships/image" Target="../media/image1705.png"/><Relationship Id="rId449" Type="http://schemas.openxmlformats.org/officeDocument/2006/relationships/image" Target="../media/image1726.png"/><Relationship Id="rId211" Type="http://schemas.openxmlformats.org/officeDocument/2006/relationships/image" Target="../media/image1607.png"/><Relationship Id="rId253" Type="http://schemas.openxmlformats.org/officeDocument/2006/relationships/image" Target="../media/image1628.png"/><Relationship Id="rId295" Type="http://schemas.openxmlformats.org/officeDocument/2006/relationships/image" Target="../media/image1649.png"/><Relationship Id="rId309" Type="http://schemas.openxmlformats.org/officeDocument/2006/relationships/image" Target="../media/image1656.png"/><Relationship Id="rId48" Type="http://schemas.openxmlformats.org/officeDocument/2006/relationships/customXml" Target="../ink/ink1529.xml"/><Relationship Id="rId113" Type="http://schemas.openxmlformats.org/officeDocument/2006/relationships/image" Target="../media/image1558.png"/><Relationship Id="rId320" Type="http://schemas.openxmlformats.org/officeDocument/2006/relationships/customXml" Target="../ink/ink1665.xml"/><Relationship Id="rId155" Type="http://schemas.openxmlformats.org/officeDocument/2006/relationships/image" Target="../media/image1579.png"/><Relationship Id="rId197" Type="http://schemas.openxmlformats.org/officeDocument/2006/relationships/image" Target="../media/image1600.png"/><Relationship Id="rId362" Type="http://schemas.openxmlformats.org/officeDocument/2006/relationships/customXml" Target="../ink/ink1686.xml"/><Relationship Id="rId418" Type="http://schemas.openxmlformats.org/officeDocument/2006/relationships/customXml" Target="../ink/ink1714.xml"/><Relationship Id="rId222" Type="http://schemas.openxmlformats.org/officeDocument/2006/relationships/customXml" Target="../ink/ink1616.xml"/><Relationship Id="rId264" Type="http://schemas.openxmlformats.org/officeDocument/2006/relationships/customXml" Target="../ink/ink1637.xml"/><Relationship Id="rId17" Type="http://schemas.openxmlformats.org/officeDocument/2006/relationships/image" Target="../media/image1510.png"/><Relationship Id="rId59" Type="http://schemas.openxmlformats.org/officeDocument/2006/relationships/image" Target="../media/image1531.png"/><Relationship Id="rId124" Type="http://schemas.openxmlformats.org/officeDocument/2006/relationships/customXml" Target="../ink/ink1567.xml"/><Relationship Id="rId70" Type="http://schemas.openxmlformats.org/officeDocument/2006/relationships/customXml" Target="../ink/ink1540.xml"/><Relationship Id="rId166" Type="http://schemas.openxmlformats.org/officeDocument/2006/relationships/customXml" Target="../ink/ink1588.xml"/><Relationship Id="rId331" Type="http://schemas.openxmlformats.org/officeDocument/2006/relationships/image" Target="../media/image1667.png"/><Relationship Id="rId373" Type="http://schemas.openxmlformats.org/officeDocument/2006/relationships/image" Target="../media/image1688.png"/><Relationship Id="rId429" Type="http://schemas.openxmlformats.org/officeDocument/2006/relationships/image" Target="../media/image17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18.png"/><Relationship Id="rId440" Type="http://schemas.openxmlformats.org/officeDocument/2006/relationships/customXml" Target="../ink/ink1725.xml"/><Relationship Id="rId28" Type="http://schemas.openxmlformats.org/officeDocument/2006/relationships/customXml" Target="../ink/ink1519.xml"/><Relationship Id="rId275" Type="http://schemas.openxmlformats.org/officeDocument/2006/relationships/image" Target="../media/image1639.png"/><Relationship Id="rId300" Type="http://schemas.openxmlformats.org/officeDocument/2006/relationships/customXml" Target="../ink/ink1655.xml"/><Relationship Id="rId81" Type="http://schemas.openxmlformats.org/officeDocument/2006/relationships/image" Target="../media/image1542.png"/><Relationship Id="rId135" Type="http://schemas.openxmlformats.org/officeDocument/2006/relationships/image" Target="../media/image1569.png"/><Relationship Id="rId177" Type="http://schemas.openxmlformats.org/officeDocument/2006/relationships/image" Target="../media/image1590.png"/><Relationship Id="rId342" Type="http://schemas.openxmlformats.org/officeDocument/2006/relationships/customXml" Target="../ink/ink1676.xml"/><Relationship Id="rId384" Type="http://schemas.openxmlformats.org/officeDocument/2006/relationships/customXml" Target="../ink/ink1697.xml"/><Relationship Id="rId202" Type="http://schemas.openxmlformats.org/officeDocument/2006/relationships/customXml" Target="../ink/ink1606.xml"/><Relationship Id="rId244" Type="http://schemas.openxmlformats.org/officeDocument/2006/relationships/customXml" Target="../ink/ink1627.xml"/><Relationship Id="rId39" Type="http://schemas.openxmlformats.org/officeDocument/2006/relationships/image" Target="../media/image1521.png"/><Relationship Id="rId286" Type="http://schemas.openxmlformats.org/officeDocument/2006/relationships/customXml" Target="../ink/ink1648.xml"/><Relationship Id="rId451" Type="http://schemas.openxmlformats.org/officeDocument/2006/relationships/image" Target="../media/image1727.png"/><Relationship Id="rId50" Type="http://schemas.openxmlformats.org/officeDocument/2006/relationships/customXml" Target="../ink/ink1530.xml"/><Relationship Id="rId104" Type="http://schemas.openxmlformats.org/officeDocument/2006/relationships/customXml" Target="../ink/ink1557.xml"/><Relationship Id="rId146" Type="http://schemas.openxmlformats.org/officeDocument/2006/relationships/customXml" Target="../ink/ink1578.xml"/><Relationship Id="rId188" Type="http://schemas.openxmlformats.org/officeDocument/2006/relationships/customXml" Target="../ink/ink1599.xml"/><Relationship Id="rId311" Type="http://schemas.openxmlformats.org/officeDocument/2006/relationships/image" Target="../media/image1657.png"/><Relationship Id="rId353" Type="http://schemas.openxmlformats.org/officeDocument/2006/relationships/image" Target="../media/image1678.png"/><Relationship Id="rId395" Type="http://schemas.openxmlformats.org/officeDocument/2006/relationships/image" Target="../media/image1699.png"/><Relationship Id="rId409" Type="http://schemas.openxmlformats.org/officeDocument/2006/relationships/image" Target="../media/image1706.png"/><Relationship Id="rId92" Type="http://schemas.openxmlformats.org/officeDocument/2006/relationships/customXml" Target="../ink/ink1551.xml"/><Relationship Id="rId213" Type="http://schemas.openxmlformats.org/officeDocument/2006/relationships/image" Target="../media/image1608.png"/><Relationship Id="rId420" Type="http://schemas.openxmlformats.org/officeDocument/2006/relationships/customXml" Target="../ink/ink171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630058" y="1456942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2783491" y="2423730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7931397" y="2485186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329486" y="151345"/>
            <a:ext cx="11703401" cy="665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(Root) Module</a:t>
            </a:r>
          </a:p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538344" y="2440763"/>
            <a:ext cx="5185186" cy="988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playerlist</a:t>
            </a:r>
            <a:r>
              <a:rPr lang="en-US" dirty="0"/>
              <a:t> (component)</a:t>
            </a:r>
          </a:p>
          <a:p>
            <a:pPr algn="ctr"/>
            <a:r>
              <a:rPr lang="en-US" dirty="0"/>
              <a:t>Chosen player data transferred to </a:t>
            </a:r>
            <a:r>
              <a:rPr lang="en-US" dirty="0" err="1"/>
              <a:t>playerDetails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1883828" y="3375950"/>
            <a:ext cx="1460561" cy="12224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Playerdetails</a:t>
            </a:r>
            <a:endParaRPr lang="en-US" dirty="0"/>
          </a:p>
          <a:p>
            <a:pPr algn="ctr"/>
            <a:r>
              <a:rPr lang="en-US" sz="1200" dirty="0"/>
              <a:t>Only displays when player != null.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1748117" y="768140"/>
            <a:ext cx="4975413" cy="686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on home component that routes to </a:t>
            </a:r>
            <a:r>
              <a:rPr lang="en-US" dirty="0" err="1"/>
              <a:t>playerlist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3689873" y="3321702"/>
            <a:ext cx="2491313" cy="1276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Addplayercomponent</a:t>
            </a:r>
            <a:endParaRPr lang="en-US" dirty="0"/>
          </a:p>
          <a:p>
            <a:pPr algn="ctr"/>
            <a:r>
              <a:rPr lang="en-US" dirty="0"/>
              <a:t>Only displays when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3289F7-8202-471F-B82E-8908770E13D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30937" y="2033195"/>
            <a:ext cx="203500" cy="407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6B9DA-4CEE-44AD-91BF-94D0B144A2E3}"/>
              </a:ext>
            </a:extLst>
          </p:cNvPr>
          <p:cNvSpPr/>
          <p:nvPr/>
        </p:nvSpPr>
        <p:spPr>
          <a:xfrm>
            <a:off x="7616381" y="2125588"/>
            <a:ext cx="1764288" cy="16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playerlandingpage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289909-D9AD-4105-9341-4D7B5781B1A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369" y="677732"/>
            <a:ext cx="769156" cy="1447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3289-4DC0-4D95-8BE8-5A7474FF8525}"/>
              </a:ext>
            </a:extLst>
          </p:cNvPr>
          <p:cNvSpPr/>
          <p:nvPr/>
        </p:nvSpPr>
        <p:spPr>
          <a:xfrm>
            <a:off x="2639212" y="1346846"/>
            <a:ext cx="3390451" cy="6869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Landing page is the home component</a:t>
            </a:r>
          </a:p>
          <a:p>
            <a:pPr algn="ctr"/>
            <a:r>
              <a:rPr lang="en-US" sz="1200" dirty="0"/>
              <a:t>A Button on home component that routes to </a:t>
            </a:r>
            <a:r>
              <a:rPr lang="en-US" sz="1200" dirty="0" err="1"/>
              <a:t>playerlist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355F1-3522-4BCA-8E82-68F7FD02A5FA}"/>
              </a:ext>
            </a:extLst>
          </p:cNvPr>
          <p:cNvSpPr/>
          <p:nvPr/>
        </p:nvSpPr>
        <p:spPr>
          <a:xfrm>
            <a:off x="9993854" y="270846"/>
            <a:ext cx="1965479" cy="610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playerservice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14:cNvPr>
              <p14:cNvContentPartPr/>
              <p14:nvPr/>
            </p14:nvContentPartPr>
            <p14:xfrm>
              <a:off x="10062614" y="358962"/>
              <a:ext cx="1805400" cy="51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E53ED-9ED0-4EA6-BBFF-3EFF86E76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4614" y="340962"/>
                <a:ext cx="184104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13897B-53FA-46A7-9EBC-6D0845CED37B}"/>
              </a:ext>
            </a:extLst>
          </p:cNvPr>
          <p:cNvGrpSpPr/>
          <p:nvPr/>
        </p:nvGrpSpPr>
        <p:grpSpPr>
          <a:xfrm>
            <a:off x="1191134" y="-281118"/>
            <a:ext cx="9867960" cy="5596560"/>
            <a:chOff x="1191134" y="-281118"/>
            <a:chExt cx="9867960" cy="559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14:cNvPr>
                <p14:cNvContentPartPr/>
                <p14:nvPr/>
              </p14:nvContentPartPr>
              <p14:xfrm>
                <a:off x="3624014" y="-281118"/>
                <a:ext cx="6665400" cy="29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206FFF-B4D2-493F-B5E8-DEEBD2F4C6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6374" y="-298758"/>
                  <a:ext cx="6701040" cy="29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14:cNvPr>
                <p14:cNvContentPartPr/>
                <p14:nvPr/>
              </p14:nvContentPartPr>
              <p14:xfrm>
                <a:off x="3431054" y="2450922"/>
                <a:ext cx="578520" cy="27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2FB9BC-D821-431D-B679-47AD7F66CE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13414" y="2432922"/>
                  <a:ext cx="614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14:cNvPr>
                <p14:cNvContentPartPr/>
                <p14:nvPr/>
              </p14:nvContentPartPr>
              <p14:xfrm>
                <a:off x="8993054" y="2772762"/>
                <a:ext cx="11160" cy="2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D0276-9F73-465F-9456-1FECC5715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5414" y="2755122"/>
                  <a:ext cx="46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14:cNvPr>
                <p14:cNvContentPartPr/>
                <p14:nvPr/>
              </p14:nvContentPartPr>
              <p14:xfrm>
                <a:off x="8847974" y="741642"/>
                <a:ext cx="2211120" cy="151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E98415-006D-4A3C-95C1-5CEBDE41C1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74" y="723642"/>
                  <a:ext cx="2246760" cy="15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14:cNvPr>
                <p14:cNvContentPartPr/>
                <p14:nvPr/>
              </p14:nvContentPartPr>
              <p14:xfrm>
                <a:off x="8654294" y="1989762"/>
                <a:ext cx="693720" cy="46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D7F7F-A7B6-40B0-B879-D288C0A576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6294" y="1972122"/>
                  <a:ext cx="729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14:cNvPr>
                <p14:cNvContentPartPr/>
                <p14:nvPr/>
              </p14:nvContentPartPr>
              <p14:xfrm>
                <a:off x="1191134" y="2333922"/>
                <a:ext cx="186840" cy="217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E93122-8CC4-4BB9-89A0-19CB277309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3494" y="2316282"/>
                  <a:ext cx="222480" cy="22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14:cNvPr>
                <p14:cNvContentPartPr/>
                <p14:nvPr/>
              </p14:nvContentPartPr>
              <p14:xfrm>
                <a:off x="1390574" y="2246082"/>
                <a:ext cx="5956560" cy="3069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F7062F-7F5D-4D43-AB3A-7473D5A309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2574" y="2228442"/>
                  <a:ext cx="5992200" cy="31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14:cNvPr>
              <p14:cNvContentPartPr/>
              <p14:nvPr/>
            </p14:nvContentPartPr>
            <p14:xfrm>
              <a:off x="2974214" y="2764482"/>
              <a:ext cx="90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161574-85B8-41C7-9964-BFB609CC29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6214" y="2746482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14:cNvPr>
              <p14:cNvContentPartPr/>
              <p14:nvPr/>
            </p14:nvContentPartPr>
            <p14:xfrm>
              <a:off x="4813454" y="526000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A76CCB-B01C-48C2-9448-B71BE311B4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5814" y="524200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1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27AE3E-EBBD-4533-A68F-9AE3774BFE01}"/>
              </a:ext>
            </a:extLst>
          </p:cNvPr>
          <p:cNvGrpSpPr/>
          <p:nvPr/>
        </p:nvGrpSpPr>
        <p:grpSpPr>
          <a:xfrm>
            <a:off x="509354" y="375207"/>
            <a:ext cx="1649160" cy="5930640"/>
            <a:chOff x="509354" y="375207"/>
            <a:chExt cx="1649160" cy="59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14:cNvPr>
                <p14:cNvContentPartPr/>
                <p14:nvPr/>
              </p14:nvContentPartPr>
              <p14:xfrm>
                <a:off x="818234" y="832767"/>
                <a:ext cx="289440" cy="49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D76C51-5EB3-4789-93DC-C687FC4DEE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594" y="824127"/>
                  <a:ext cx="3070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14:cNvPr>
                <p14:cNvContentPartPr/>
                <p14:nvPr/>
              </p14:nvContentPartPr>
              <p14:xfrm>
                <a:off x="842714" y="1148487"/>
                <a:ext cx="226440" cy="5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B9ABD5-4CB8-4040-AAFF-E18CCA0FD3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074" y="1139487"/>
                  <a:ext cx="244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14:cNvPr>
                <p14:cNvContentPartPr/>
                <p14:nvPr/>
              </p14:nvContentPartPr>
              <p14:xfrm>
                <a:off x="1219994" y="1187007"/>
                <a:ext cx="240480" cy="34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CCABE6-7679-43A3-AC2E-2A4BE2F32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0994" y="1178367"/>
                  <a:ext cx="258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14:cNvPr>
                <p14:cNvContentPartPr/>
                <p14:nvPr/>
              </p14:nvContentPartPr>
              <p14:xfrm>
                <a:off x="1534634" y="1140927"/>
                <a:ext cx="203760" cy="47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362E4A-6D72-411B-9999-694B3108EB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5994" y="1132287"/>
                  <a:ext cx="221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14:cNvPr>
                <p14:cNvContentPartPr/>
                <p14:nvPr/>
              </p14:nvContentPartPr>
              <p14:xfrm>
                <a:off x="509354" y="375207"/>
                <a:ext cx="1649160" cy="593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A97FF2-5F32-4AC8-9384-CC5C6FEE6A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714" y="366567"/>
                  <a:ext cx="1666800" cy="59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1EF8C-D385-4256-825A-5103A8979695}"/>
              </a:ext>
            </a:extLst>
          </p:cNvPr>
          <p:cNvGrpSpPr/>
          <p:nvPr/>
        </p:nvGrpSpPr>
        <p:grpSpPr>
          <a:xfrm>
            <a:off x="900674" y="89727"/>
            <a:ext cx="7154280" cy="279000"/>
            <a:chOff x="900674" y="89727"/>
            <a:chExt cx="715428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14:cNvPr>
                <p14:cNvContentPartPr/>
                <p14:nvPr/>
              </p14:nvContentPartPr>
              <p14:xfrm>
                <a:off x="900674" y="182247"/>
                <a:ext cx="6986160" cy="11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E6CF68-B685-4679-A6F4-F73D6F5EB5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674" y="173247"/>
                  <a:ext cx="7003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14:cNvPr>
                <p14:cNvContentPartPr/>
                <p14:nvPr/>
              </p14:nvContentPartPr>
              <p14:xfrm>
                <a:off x="7712234" y="89727"/>
                <a:ext cx="342720" cy="27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8268D1-90E8-4AE4-A0A8-FC8C7F409F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3234" y="80727"/>
                  <a:ext cx="3603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6F69A0-E2B4-4158-A019-CE6A7243F2A3}"/>
              </a:ext>
            </a:extLst>
          </p:cNvPr>
          <p:cNvGrpSpPr/>
          <p:nvPr/>
        </p:nvGrpSpPr>
        <p:grpSpPr>
          <a:xfrm>
            <a:off x="672434" y="3126327"/>
            <a:ext cx="1207080" cy="659160"/>
            <a:chOff x="672434" y="3126327"/>
            <a:chExt cx="120708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14:cNvPr>
                <p14:cNvContentPartPr/>
                <p14:nvPr/>
              </p14:nvContentPartPr>
              <p14:xfrm>
                <a:off x="698714" y="3425847"/>
                <a:ext cx="34560" cy="340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413A27-BF79-41B6-AA26-C3E3ECD0D3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074" y="3416847"/>
                  <a:ext cx="52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14:cNvPr>
                <p14:cNvContentPartPr/>
                <p14:nvPr/>
              </p14:nvContentPartPr>
              <p14:xfrm>
                <a:off x="672434" y="3449247"/>
                <a:ext cx="192960" cy="254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83DE16-CABD-45FD-AFE5-EE621BCF8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434" y="3440247"/>
                  <a:ext cx="210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14:cNvPr>
                <p14:cNvContentPartPr/>
                <p14:nvPr/>
              </p14:nvContentPartPr>
              <p14:xfrm>
                <a:off x="889514" y="3607287"/>
                <a:ext cx="88560" cy="14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EE245F-7B19-44F8-9790-7EDECFE709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514" y="3598287"/>
                  <a:ext cx="106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14:cNvPr>
                <p14:cNvContentPartPr/>
                <p14:nvPr/>
              </p14:nvContentPartPr>
              <p14:xfrm>
                <a:off x="966554" y="3555447"/>
                <a:ext cx="112680" cy="15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605EF8-DE54-40E6-9A81-AA17FA308D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914" y="3546447"/>
                  <a:ext cx="130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14:cNvPr>
                <p14:cNvContentPartPr/>
                <p14:nvPr/>
              </p14:nvContentPartPr>
              <p14:xfrm>
                <a:off x="1095074" y="3295167"/>
                <a:ext cx="11880" cy="44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1BFD17-B458-455A-B09D-2705987E9C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6074" y="3286527"/>
                  <a:ext cx="29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14:cNvPr>
                <p14:cNvContentPartPr/>
                <p14:nvPr/>
              </p14:nvContentPartPr>
              <p14:xfrm>
                <a:off x="1078514" y="3496767"/>
                <a:ext cx="133560" cy="28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D1A25A-CC87-4B7A-9B0A-D4BDA69397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9874" y="3487767"/>
                  <a:ext cx="151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14:cNvPr>
                <p14:cNvContentPartPr/>
                <p14:nvPr/>
              </p14:nvContentPartPr>
              <p14:xfrm>
                <a:off x="1178594" y="3525207"/>
                <a:ext cx="123120" cy="15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585337-C086-4380-A03F-9307348CD6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9954" y="3516207"/>
                  <a:ext cx="140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14:cNvPr>
                <p14:cNvContentPartPr/>
                <p14:nvPr/>
              </p14:nvContentPartPr>
              <p14:xfrm>
                <a:off x="1323674" y="3456807"/>
                <a:ext cx="70920" cy="233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30EF73-0E24-4AF8-8551-A392283942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5034" y="3448167"/>
                  <a:ext cx="88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14:cNvPr>
                <p14:cNvContentPartPr/>
                <p14:nvPr/>
              </p14:nvContentPartPr>
              <p14:xfrm>
                <a:off x="1384874" y="3126327"/>
                <a:ext cx="208440" cy="53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B45D21-F397-4872-8F6A-E743EC3EC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5874" y="3117327"/>
                  <a:ext cx="226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14:cNvPr>
                <p14:cNvContentPartPr/>
                <p14:nvPr/>
              </p14:nvContentPartPr>
              <p14:xfrm>
                <a:off x="1439594" y="3471927"/>
                <a:ext cx="82800" cy="1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B98438-C01F-403C-B7ED-36D6A37ADA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0954" y="3462927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14:cNvPr>
                <p14:cNvContentPartPr/>
                <p14:nvPr/>
              </p14:nvContentPartPr>
              <p14:xfrm>
                <a:off x="1622114" y="3536727"/>
                <a:ext cx="38520" cy="12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B0E41F-0040-48FD-98E0-FC6BAFC7A5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3474" y="3528087"/>
                  <a:ext cx="56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14:cNvPr>
                <p14:cNvContentPartPr/>
                <p14:nvPr/>
              </p14:nvContentPartPr>
              <p14:xfrm>
                <a:off x="1731554" y="3217767"/>
                <a:ext cx="31320" cy="35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A69883-32DC-4870-8CFD-C840D35840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22554" y="3208767"/>
                  <a:ext cx="48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14:cNvPr>
                <p14:cNvContentPartPr/>
                <p14:nvPr/>
              </p14:nvContentPartPr>
              <p14:xfrm>
                <a:off x="1755674" y="3473367"/>
                <a:ext cx="123840" cy="22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8936C6-89FC-4C98-A936-1EE6EF5E33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7034" y="3464727"/>
                  <a:ext cx="141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14:cNvPr>
                <p14:cNvContentPartPr/>
                <p14:nvPr/>
              </p14:nvContentPartPr>
              <p14:xfrm>
                <a:off x="1632554" y="3435927"/>
                <a:ext cx="2520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7EF9A8-D214-422E-B00A-46D779070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23554" y="3427287"/>
                  <a:ext cx="42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14:cNvPr>
                <p14:cNvContentPartPr/>
                <p14:nvPr/>
              </p14:nvContentPartPr>
              <p14:xfrm>
                <a:off x="1182554" y="3610167"/>
                <a:ext cx="164520" cy="14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B5F62E-D50D-47B9-8B52-283C3CD48A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3914" y="3601167"/>
                  <a:ext cx="1821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14:cNvPr>
              <p14:cNvContentPartPr/>
              <p14:nvPr/>
            </p14:nvContentPartPr>
            <p14:xfrm>
              <a:off x="3108554" y="3547167"/>
              <a:ext cx="16560" cy="339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BD248C-6A2E-4471-BAEE-E106E2E08F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4554" y="3439527"/>
                <a:ext cx="1242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14:cNvPr>
              <p14:cNvContentPartPr/>
              <p14:nvPr/>
            </p14:nvContentPartPr>
            <p14:xfrm>
              <a:off x="2881034" y="3463287"/>
              <a:ext cx="444240" cy="28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058D8C-83A6-4635-9BC3-D43E9292FC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27394" y="3355647"/>
                <a:ext cx="551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14:cNvPr>
              <p14:cNvContentPartPr/>
              <p14:nvPr/>
            </p14:nvContentPartPr>
            <p14:xfrm>
              <a:off x="2850794" y="3920127"/>
              <a:ext cx="500760" cy="40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6C5B1-A187-4C29-AAED-8FD9462257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96794" y="3812487"/>
                <a:ext cx="6084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14:cNvPr>
              <p14:cNvContentPartPr/>
              <p14:nvPr/>
            </p14:nvContentPartPr>
            <p14:xfrm>
              <a:off x="3630194" y="3395607"/>
              <a:ext cx="18360" cy="606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5A6D54-F4F3-4793-A163-C3825FCD99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76194" y="3287967"/>
                <a:ext cx="1260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14:cNvPr>
              <p14:cNvContentPartPr/>
              <p14:nvPr/>
            </p14:nvContentPartPr>
            <p14:xfrm>
              <a:off x="3691754" y="3365727"/>
              <a:ext cx="473760" cy="637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B4972F-114F-4CFD-B8CB-E4A07F1B6C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38114" y="3257727"/>
                <a:ext cx="58140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14:cNvPr>
              <p14:cNvContentPartPr/>
              <p14:nvPr/>
            </p14:nvContentPartPr>
            <p14:xfrm>
              <a:off x="4263434" y="3272487"/>
              <a:ext cx="168480" cy="768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211514-A184-45B9-BA50-A5C9B0067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9794" y="3164847"/>
                <a:ext cx="27612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14:cNvPr>
              <p14:cNvContentPartPr/>
              <p14:nvPr/>
            </p14:nvContentPartPr>
            <p14:xfrm>
              <a:off x="4437314" y="3267087"/>
              <a:ext cx="314640" cy="653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8F9FCC-4581-4290-9F1F-08E278F923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83674" y="3159447"/>
                <a:ext cx="42228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14:cNvPr>
              <p14:cNvContentPartPr/>
              <p14:nvPr/>
            </p14:nvContentPartPr>
            <p14:xfrm>
              <a:off x="4468994" y="3772167"/>
              <a:ext cx="113760" cy="22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5BF73C-2E37-4121-BD32-9A10EDD7EA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4994" y="3664167"/>
                <a:ext cx="221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14:cNvPr>
              <p14:cNvContentPartPr/>
              <p14:nvPr/>
            </p14:nvContentPartPr>
            <p14:xfrm>
              <a:off x="4980194" y="3339807"/>
              <a:ext cx="299160" cy="440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66BC42-0AC7-4EB1-B1FF-C27855EFB4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26194" y="3232167"/>
                <a:ext cx="4068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14:cNvPr>
              <p14:cNvContentPartPr/>
              <p14:nvPr/>
            </p14:nvContentPartPr>
            <p14:xfrm>
              <a:off x="4956794" y="3398487"/>
              <a:ext cx="366840" cy="1004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5A4CF7-6220-498F-9127-F8EE4AB502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2794" y="3290847"/>
                <a:ext cx="47448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14:cNvPr>
              <p14:cNvContentPartPr/>
              <p14:nvPr/>
            </p14:nvContentPartPr>
            <p14:xfrm>
              <a:off x="5542154" y="3577407"/>
              <a:ext cx="428040" cy="32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EDA76F-A382-4592-9286-B132C1EAC6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8154" y="3469407"/>
                <a:ext cx="535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14:cNvPr>
              <p14:cNvContentPartPr/>
              <p14:nvPr/>
            </p14:nvContentPartPr>
            <p14:xfrm>
              <a:off x="5578874" y="3219567"/>
              <a:ext cx="469080" cy="957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47320F-CB11-4A6F-BD31-4D489B2A4A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24874" y="3111567"/>
                <a:ext cx="576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14:cNvPr>
              <p14:cNvContentPartPr/>
              <p14:nvPr/>
            </p14:nvContentPartPr>
            <p14:xfrm>
              <a:off x="2624714" y="2905287"/>
              <a:ext cx="3693240" cy="1459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705066-5291-4C60-B19D-A1146FB732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16074" y="2896287"/>
                <a:ext cx="3710880" cy="14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CF532-5FA4-43B8-A6CD-993500C83B44}"/>
              </a:ext>
            </a:extLst>
          </p:cNvPr>
          <p:cNvGrpSpPr/>
          <p:nvPr/>
        </p:nvGrpSpPr>
        <p:grpSpPr>
          <a:xfrm>
            <a:off x="595754" y="2125167"/>
            <a:ext cx="2613960" cy="1791000"/>
            <a:chOff x="595754" y="2125167"/>
            <a:chExt cx="2613960" cy="17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14:cNvPr>
                <p14:cNvContentPartPr/>
                <p14:nvPr/>
              </p14:nvContentPartPr>
              <p14:xfrm>
                <a:off x="595754" y="3130287"/>
                <a:ext cx="1574280" cy="785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EE4D08-B540-4617-B110-02D844619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7114" y="3121647"/>
                  <a:ext cx="15919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14:cNvPr>
                <p14:cNvContentPartPr/>
                <p14:nvPr/>
              </p14:nvContentPartPr>
              <p14:xfrm>
                <a:off x="2136914" y="2955687"/>
                <a:ext cx="914400" cy="29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A2631D-B18F-4E6C-9F38-2D7A98CB22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8274" y="2946687"/>
                  <a:ext cx="932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14:cNvPr>
                <p14:cNvContentPartPr/>
                <p14:nvPr/>
              </p14:nvContentPartPr>
              <p14:xfrm>
                <a:off x="2821274" y="2880807"/>
                <a:ext cx="301680" cy="424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5C86AD-78B2-4F45-A92E-538694C550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2274" y="2872167"/>
                  <a:ext cx="319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14:cNvPr>
                <p14:cNvContentPartPr/>
                <p14:nvPr/>
              </p14:nvContentPartPr>
              <p14:xfrm>
                <a:off x="1959074" y="2568327"/>
                <a:ext cx="379080" cy="53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DBFB5F-9FC0-426A-A0B0-D3FC8FF3EF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0074" y="2559327"/>
                  <a:ext cx="396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14:cNvPr>
                <p14:cNvContentPartPr/>
                <p14:nvPr/>
              </p14:nvContentPartPr>
              <p14:xfrm>
                <a:off x="2322314" y="2739327"/>
                <a:ext cx="279000" cy="231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5F7DB6-BA81-4937-A91D-3E257B9329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3674" y="2730687"/>
                  <a:ext cx="296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14:cNvPr>
                <p14:cNvContentPartPr/>
                <p14:nvPr/>
              </p14:nvContentPartPr>
              <p14:xfrm>
                <a:off x="2568914" y="2701167"/>
                <a:ext cx="93960" cy="142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4E2B44-D8FC-44C5-B7C1-A1035A7576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60274" y="2692527"/>
                  <a:ext cx="111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14:cNvPr>
                <p14:cNvContentPartPr/>
                <p14:nvPr/>
              </p14:nvContentPartPr>
              <p14:xfrm>
                <a:off x="2471354" y="2373207"/>
                <a:ext cx="377280" cy="40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B2B9C0-6EC9-498B-A1D4-9D7A0B7DA2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2354" y="2364567"/>
                  <a:ext cx="394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14:cNvPr>
                <p14:cNvContentPartPr/>
                <p14:nvPr/>
              </p14:nvContentPartPr>
              <p14:xfrm>
                <a:off x="2894354" y="2125167"/>
                <a:ext cx="315360" cy="60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15547A-3E9F-414F-883B-F725DCDCEC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5714" y="2116167"/>
                  <a:ext cx="333000" cy="62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14:cNvPr>
              <p14:cNvContentPartPr/>
              <p14:nvPr/>
            </p14:nvContentPartPr>
            <p14:xfrm>
              <a:off x="6146234" y="2661207"/>
              <a:ext cx="895320" cy="274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D168BDD-C856-4E15-B3B5-C40EA033A0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37234" y="2652567"/>
                <a:ext cx="912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14:cNvPr>
              <p14:cNvContentPartPr/>
              <p14:nvPr/>
            </p14:nvContentPartPr>
            <p14:xfrm>
              <a:off x="6905474" y="2599287"/>
              <a:ext cx="206640" cy="408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9CF8CC-19AB-4E25-99F2-BCAE18D58C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96834" y="2590647"/>
                <a:ext cx="2242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14:cNvPr>
              <p14:cNvContentPartPr/>
              <p14:nvPr/>
            </p14:nvContentPartPr>
            <p14:xfrm>
              <a:off x="6070634" y="2387247"/>
              <a:ext cx="150120" cy="303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F282F1-A298-4AC7-91CE-96B3377407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61994" y="2378247"/>
                <a:ext cx="167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14:cNvPr>
              <p14:cNvContentPartPr/>
              <p14:nvPr/>
            </p14:nvContentPartPr>
            <p14:xfrm>
              <a:off x="6423434" y="2421807"/>
              <a:ext cx="375480" cy="16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A6E8BE-9D4D-46CB-8339-E05358DDC49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14794" y="2413167"/>
                <a:ext cx="393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14:cNvPr>
              <p14:cNvContentPartPr/>
              <p14:nvPr/>
            </p14:nvContentPartPr>
            <p14:xfrm>
              <a:off x="6759314" y="2345847"/>
              <a:ext cx="351000" cy="205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04F61C7-C87E-4E0E-A33E-093B5BE2FB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50314" y="2336847"/>
                <a:ext cx="368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14:cNvPr>
              <p14:cNvContentPartPr/>
              <p14:nvPr/>
            </p14:nvContentPartPr>
            <p14:xfrm>
              <a:off x="6769394" y="2898447"/>
              <a:ext cx="2909160" cy="1152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DE27B8-2E71-4496-B769-8D66E1F1D9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60394" y="2889807"/>
                <a:ext cx="292680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14:cNvPr>
              <p14:cNvContentPartPr/>
              <p14:nvPr/>
            </p14:nvContentPartPr>
            <p14:xfrm>
              <a:off x="7003034" y="2814207"/>
              <a:ext cx="101880" cy="78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68D7E0-3552-4050-AF9D-76A54E58CA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94034" y="2805567"/>
                <a:ext cx="1195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442CE1-541A-48DD-9DED-CD1B11308FD2}"/>
              </a:ext>
            </a:extLst>
          </p:cNvPr>
          <p:cNvGrpSpPr/>
          <p:nvPr/>
        </p:nvGrpSpPr>
        <p:grpSpPr>
          <a:xfrm>
            <a:off x="7093034" y="3258087"/>
            <a:ext cx="2353320" cy="1343880"/>
            <a:chOff x="7093034" y="3258087"/>
            <a:chExt cx="2353320" cy="13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14:cNvPr>
                <p14:cNvContentPartPr/>
                <p14:nvPr/>
              </p14:nvContentPartPr>
              <p14:xfrm>
                <a:off x="7166834" y="3268887"/>
                <a:ext cx="390960" cy="52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FC451C-B62F-499D-828C-51A3ECC26B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57834" y="3260247"/>
                  <a:ext cx="408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14:cNvPr>
                <p14:cNvContentPartPr/>
                <p14:nvPr/>
              </p14:nvContentPartPr>
              <p14:xfrm>
                <a:off x="7557794" y="3530607"/>
                <a:ext cx="220680" cy="268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C8F7D2-C08C-419D-9D90-0D9DB870EB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9154" y="3521967"/>
                  <a:ext cx="238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14:cNvPr>
                <p14:cNvContentPartPr/>
                <p14:nvPr/>
              </p14:nvContentPartPr>
              <p14:xfrm>
                <a:off x="7876754" y="3575607"/>
                <a:ext cx="203040" cy="144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3F6969-6D20-4ABB-91B7-62BE2B8401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8114" y="3566607"/>
                  <a:ext cx="220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14:cNvPr>
                <p14:cNvContentPartPr/>
                <p14:nvPr/>
              </p14:nvContentPartPr>
              <p14:xfrm>
                <a:off x="8088074" y="3338007"/>
                <a:ext cx="140400" cy="46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73E835-5315-47BE-8D69-0BC6181E79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9074" y="3329007"/>
                  <a:ext cx="1580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14:cNvPr>
                <p14:cNvContentPartPr/>
                <p14:nvPr/>
              </p14:nvContentPartPr>
              <p14:xfrm>
                <a:off x="7975394" y="3399567"/>
                <a:ext cx="287280" cy="64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FD576F-40B9-4812-B3B7-7ECA1B38EE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66754" y="3390927"/>
                  <a:ext cx="30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14:cNvPr>
                <p14:cNvContentPartPr/>
                <p14:nvPr/>
              </p14:nvContentPartPr>
              <p14:xfrm>
                <a:off x="8219114" y="3527727"/>
                <a:ext cx="211320" cy="176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0E5931-B6F5-493B-9221-8CA7C6F9A9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10474" y="3518727"/>
                  <a:ext cx="228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14:cNvPr>
                <p14:cNvContentPartPr/>
                <p14:nvPr/>
              </p14:nvContentPartPr>
              <p14:xfrm>
                <a:off x="8483714" y="3258087"/>
                <a:ext cx="72720" cy="421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EBA726-3F57-4EAE-87A4-D18665FCFD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74714" y="3249087"/>
                  <a:ext cx="90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14:cNvPr>
                <p14:cNvContentPartPr/>
                <p14:nvPr/>
              </p14:nvContentPartPr>
              <p14:xfrm>
                <a:off x="8675234" y="3417567"/>
                <a:ext cx="197280" cy="25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DF375E-E072-47C5-AA3E-F64E1258C3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66594" y="3408567"/>
                  <a:ext cx="214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14:cNvPr>
                <p14:cNvContentPartPr/>
                <p14:nvPr/>
              </p14:nvContentPartPr>
              <p14:xfrm>
                <a:off x="8903114" y="3413967"/>
                <a:ext cx="227160" cy="19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DDDDBF-6636-4695-9309-03850E261E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94114" y="3404967"/>
                  <a:ext cx="244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14:cNvPr>
                <p14:cNvContentPartPr/>
                <p14:nvPr/>
              </p14:nvContentPartPr>
              <p14:xfrm>
                <a:off x="9137834" y="3398127"/>
                <a:ext cx="288000" cy="252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3EAB63-744F-4313-9EF5-6082B416EE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28834" y="3389487"/>
                  <a:ext cx="305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14:cNvPr>
                <p14:cNvContentPartPr/>
                <p14:nvPr/>
              </p14:nvContentPartPr>
              <p14:xfrm>
                <a:off x="7093034" y="4014087"/>
                <a:ext cx="51840" cy="42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9A714-5A6D-4341-B485-484D92BFE9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84034" y="4005087"/>
                  <a:ext cx="694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14:cNvPr>
                <p14:cNvContentPartPr/>
                <p14:nvPr/>
              </p14:nvContentPartPr>
              <p14:xfrm>
                <a:off x="7285274" y="4291647"/>
                <a:ext cx="122040" cy="149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877BAE-7DAC-46EC-A40F-D50E7CD32A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76274" y="4282647"/>
                  <a:ext cx="13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14:cNvPr>
                <p14:cNvContentPartPr/>
                <p14:nvPr/>
              </p14:nvContentPartPr>
              <p14:xfrm>
                <a:off x="7475354" y="4243047"/>
                <a:ext cx="151560" cy="18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D94B9C-1918-47E2-B56B-2AD266D48F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66714" y="4234047"/>
                  <a:ext cx="16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14:cNvPr>
                <p14:cNvContentPartPr/>
                <p14:nvPr/>
              </p14:nvContentPartPr>
              <p14:xfrm>
                <a:off x="7671554" y="4304247"/>
                <a:ext cx="59760" cy="106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180CC31-4391-4D4E-A457-E098C785AB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62914" y="4295247"/>
                  <a:ext cx="77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14:cNvPr>
                <p14:cNvContentPartPr/>
                <p14:nvPr/>
              </p14:nvContentPartPr>
              <p14:xfrm>
                <a:off x="7769834" y="4060167"/>
                <a:ext cx="76680" cy="299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1F3C69-5B13-453C-BEB3-F94D9E114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60834" y="4051167"/>
                  <a:ext cx="94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14:cNvPr>
                <p14:cNvContentPartPr/>
                <p14:nvPr/>
              </p14:nvContentPartPr>
              <p14:xfrm>
                <a:off x="7892234" y="4027047"/>
                <a:ext cx="202680" cy="408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588EEC-BA9C-48FF-83A3-F2E9C377E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3234" y="4018407"/>
                  <a:ext cx="220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14:cNvPr>
                <p14:cNvContentPartPr/>
                <p14:nvPr/>
              </p14:nvContentPartPr>
              <p14:xfrm>
                <a:off x="8079794" y="4273287"/>
                <a:ext cx="103320" cy="137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ED4A16-D7A7-47E6-B1A5-040D20A445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0794" y="4264287"/>
                  <a:ext cx="120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14:cNvPr>
                <p14:cNvContentPartPr/>
                <p14:nvPr/>
              </p14:nvContentPartPr>
              <p14:xfrm>
                <a:off x="8210114" y="4257807"/>
                <a:ext cx="116280" cy="14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986BB9-5E1D-4424-BC60-DD15C85CAB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1474" y="4249167"/>
                  <a:ext cx="133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14:cNvPr>
                <p14:cNvContentPartPr/>
                <p14:nvPr/>
              </p14:nvContentPartPr>
              <p14:xfrm>
                <a:off x="8305154" y="4079247"/>
                <a:ext cx="131760" cy="35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2A98EC-0126-4C65-B4FD-94E1108239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6514" y="4070247"/>
                  <a:ext cx="149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14:cNvPr>
                <p14:cNvContentPartPr/>
                <p14:nvPr/>
              </p14:nvContentPartPr>
              <p14:xfrm>
                <a:off x="8301194" y="4156287"/>
                <a:ext cx="204840" cy="88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50AF1C-0AF4-49BF-BCF9-91632CD2F5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2194" y="4147287"/>
                  <a:ext cx="22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14:cNvPr>
                <p14:cNvContentPartPr/>
                <p14:nvPr/>
              </p14:nvContentPartPr>
              <p14:xfrm>
                <a:off x="8651474" y="4075287"/>
                <a:ext cx="105840" cy="36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2E6AA5-BDB1-4B06-B04F-84EF4BF56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2834" y="4066647"/>
                  <a:ext cx="123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14:cNvPr>
                <p14:cNvContentPartPr/>
                <p14:nvPr/>
              </p14:nvContentPartPr>
              <p14:xfrm>
                <a:off x="8801234" y="4223607"/>
                <a:ext cx="100080" cy="14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5E2285-0D7C-4578-98DA-ED8E16F059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2594" y="4214967"/>
                  <a:ext cx="117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14:cNvPr>
                <p14:cNvContentPartPr/>
                <p14:nvPr/>
              </p14:nvContentPartPr>
              <p14:xfrm>
                <a:off x="8929034" y="4098687"/>
                <a:ext cx="132840" cy="34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AAFD47-A79B-44D6-A745-1245D9020B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0034" y="4090047"/>
                  <a:ext cx="150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14:cNvPr>
                <p14:cNvContentPartPr/>
                <p14:nvPr/>
              </p14:nvContentPartPr>
              <p14:xfrm>
                <a:off x="9115874" y="4209927"/>
                <a:ext cx="65520" cy="9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C7F807-1385-4277-9464-75E936E071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06874" y="4200927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14:cNvPr>
                <p14:cNvContentPartPr/>
                <p14:nvPr/>
              </p14:nvContentPartPr>
              <p14:xfrm>
                <a:off x="8314514" y="3775047"/>
                <a:ext cx="151200" cy="24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BB29BD-064B-404E-BBEA-88B49FB0E1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05874" y="3766407"/>
                  <a:ext cx="168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14:cNvPr>
                <p14:cNvContentPartPr/>
                <p14:nvPr/>
              </p14:nvContentPartPr>
              <p14:xfrm>
                <a:off x="8479754" y="3833367"/>
                <a:ext cx="130320" cy="13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1EF21E-E23C-4CE2-BA83-A54B72156E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1114" y="3824727"/>
                  <a:ext cx="147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14:cNvPr>
                <p14:cNvContentPartPr/>
                <p14:nvPr/>
              </p14:nvContentPartPr>
              <p14:xfrm>
                <a:off x="8671994" y="3781887"/>
                <a:ext cx="82440" cy="158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DAD159-71A5-42C0-99E9-3D56188C97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2994" y="3773247"/>
                  <a:ext cx="100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14:cNvPr>
                <p14:cNvContentPartPr/>
                <p14:nvPr/>
              </p14:nvContentPartPr>
              <p14:xfrm>
                <a:off x="8818514" y="3658407"/>
                <a:ext cx="92880" cy="280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BD2F73-87C3-4E92-B78F-D36EC4C3ED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09514" y="3649767"/>
                  <a:ext cx="110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14:cNvPr>
                <p14:cNvContentPartPr/>
                <p14:nvPr/>
              </p14:nvContentPartPr>
              <p14:xfrm>
                <a:off x="8727074" y="3785127"/>
                <a:ext cx="193320" cy="48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1F9350-42F9-440C-BE01-5626BFA948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8074" y="3776487"/>
                  <a:ext cx="210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14:cNvPr>
                <p14:cNvContentPartPr/>
                <p14:nvPr/>
              </p14:nvContentPartPr>
              <p14:xfrm>
                <a:off x="9083114" y="3600087"/>
                <a:ext cx="161640" cy="29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9326C6-75D0-4F92-8DAE-91A102460E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74114" y="3591087"/>
                  <a:ext cx="179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14:cNvPr>
                <p14:cNvContentPartPr/>
                <p14:nvPr/>
              </p14:nvContentPartPr>
              <p14:xfrm>
                <a:off x="9270314" y="3621687"/>
                <a:ext cx="176040" cy="191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1FCAC2-748B-4459-AC45-042E578BA7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61314" y="3612687"/>
                  <a:ext cx="19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14:cNvPr>
                <p14:cNvContentPartPr/>
                <p14:nvPr/>
              </p14:nvContentPartPr>
              <p14:xfrm>
                <a:off x="8703674" y="4529247"/>
                <a:ext cx="306720" cy="72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2397F3-7159-408C-8602-73C412324B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95034" y="4520247"/>
                  <a:ext cx="324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14:cNvPr>
                <p14:cNvContentPartPr/>
                <p14:nvPr/>
              </p14:nvContentPartPr>
              <p14:xfrm>
                <a:off x="8616554" y="4493967"/>
                <a:ext cx="436320" cy="103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A7A52E-D0D3-4DE7-A37A-FCC01523BE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07914" y="4485327"/>
                  <a:ext cx="4539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7F11B-7092-4D62-8F61-ADD4AF147CF7}"/>
              </a:ext>
            </a:extLst>
          </p:cNvPr>
          <p:cNvGrpSpPr/>
          <p:nvPr/>
        </p:nvGrpSpPr>
        <p:grpSpPr>
          <a:xfrm>
            <a:off x="6834194" y="3456807"/>
            <a:ext cx="2874240" cy="1207080"/>
            <a:chOff x="6834194" y="3456807"/>
            <a:chExt cx="2874240" cy="1207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14:cNvPr>
                <p14:cNvContentPartPr/>
                <p14:nvPr/>
              </p14:nvContentPartPr>
              <p14:xfrm>
                <a:off x="8486594" y="4280847"/>
                <a:ext cx="846720" cy="376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4121E9-CF02-4C11-909D-71F37768B3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8594" y="4262847"/>
                  <a:ext cx="882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14:cNvPr>
                <p14:cNvContentPartPr/>
                <p14:nvPr/>
              </p14:nvContentPartPr>
              <p14:xfrm>
                <a:off x="9416474" y="4389927"/>
                <a:ext cx="85320" cy="3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0159FD-4CB3-4E17-B70B-72968A353F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98474" y="4372287"/>
                  <a:ext cx="12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14:cNvPr>
                <p14:cNvContentPartPr/>
                <p14:nvPr/>
              </p14:nvContentPartPr>
              <p14:xfrm>
                <a:off x="9598274" y="4182207"/>
                <a:ext cx="37080" cy="9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AED53E-0941-4A0D-872A-A58DAAF309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80274" y="4164207"/>
                  <a:ext cx="72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14:cNvPr>
                <p14:cNvContentPartPr/>
                <p14:nvPr/>
              </p14:nvContentPartPr>
              <p14:xfrm>
                <a:off x="6834194" y="3456807"/>
                <a:ext cx="2874240" cy="1207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919EF3-BCAE-4212-9D78-2A21959D45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16194" y="3438807"/>
                  <a:ext cx="2909880" cy="12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14:cNvPr>
              <p14:cNvContentPartPr/>
              <p14:nvPr/>
            </p14:nvContentPartPr>
            <p14:xfrm>
              <a:off x="6931034" y="4885287"/>
              <a:ext cx="43920" cy="291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77B2997-0F14-4D5A-8D90-3794242FEE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22034" y="4876287"/>
                <a:ext cx="61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14:cNvPr>
              <p14:cNvContentPartPr/>
              <p14:nvPr/>
            </p14:nvContentPartPr>
            <p14:xfrm>
              <a:off x="6804314" y="4891047"/>
              <a:ext cx="250920" cy="35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9F214C-7417-4D75-B41F-FE51EDC88AA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795314" y="4882047"/>
                <a:ext cx="26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14:cNvPr>
              <p14:cNvContentPartPr/>
              <p14:nvPr/>
            </p14:nvContentPartPr>
            <p14:xfrm>
              <a:off x="6856154" y="5107407"/>
              <a:ext cx="229680" cy="52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56A3B4-A604-489F-BEAF-596C483875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847514" y="5098407"/>
                <a:ext cx="2473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14:cNvPr>
              <p14:cNvContentPartPr/>
              <p14:nvPr/>
            </p14:nvContentPartPr>
            <p14:xfrm>
              <a:off x="7175474" y="5085087"/>
              <a:ext cx="160200" cy="141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E98D89-9FBE-458A-8513-766C00D4CFC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66834" y="5076087"/>
                <a:ext cx="17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14:cNvPr>
              <p14:cNvContentPartPr/>
              <p14:nvPr/>
            </p14:nvContentPartPr>
            <p14:xfrm>
              <a:off x="7442954" y="4878447"/>
              <a:ext cx="21240" cy="370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0AA2ED-E5B5-4C7F-8109-77955EA6997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34314" y="4869447"/>
                <a:ext cx="38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14:cNvPr>
              <p14:cNvContentPartPr/>
              <p14:nvPr/>
            </p14:nvContentPartPr>
            <p14:xfrm>
              <a:off x="7374914" y="4995807"/>
              <a:ext cx="153360" cy="15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3A4A9A-4F00-48F4-AF54-0E29200FA4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66274" y="4986807"/>
                <a:ext cx="171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14:cNvPr>
              <p14:cNvContentPartPr/>
              <p14:nvPr/>
            </p14:nvContentPartPr>
            <p14:xfrm>
              <a:off x="7521434" y="5061687"/>
              <a:ext cx="178200" cy="140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6BEE86-B911-4A38-A486-C74E7E71325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12794" y="5052687"/>
                <a:ext cx="195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14:cNvPr>
              <p14:cNvContentPartPr/>
              <p14:nvPr/>
            </p14:nvContentPartPr>
            <p14:xfrm>
              <a:off x="7688834" y="5085087"/>
              <a:ext cx="149400" cy="154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A6B7931-4E61-4ACF-B3EF-65BC01F8BB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80194" y="5076447"/>
                <a:ext cx="16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14:cNvPr>
              <p14:cNvContentPartPr/>
              <p14:nvPr/>
            </p14:nvContentPartPr>
            <p14:xfrm>
              <a:off x="7866674" y="5129007"/>
              <a:ext cx="217800" cy="126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E287EB5-6C10-43DF-8552-61DEAAD6BB5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57674" y="5120367"/>
                <a:ext cx="235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14:cNvPr>
              <p14:cNvContentPartPr/>
              <p14:nvPr/>
            </p14:nvContentPartPr>
            <p14:xfrm>
              <a:off x="8095634" y="4881327"/>
              <a:ext cx="234000" cy="451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DE0271-A265-4FC8-8A4D-E9F90F94E09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086634" y="4872327"/>
                <a:ext cx="2516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14:cNvPr>
              <p14:cNvContentPartPr/>
              <p14:nvPr/>
            </p14:nvContentPartPr>
            <p14:xfrm>
              <a:off x="8257274" y="5039007"/>
              <a:ext cx="137520" cy="13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8E597F8-54BD-4EB9-8072-A84456CFE8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48274" y="5030007"/>
                <a:ext cx="155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14:cNvPr>
              <p14:cNvContentPartPr/>
              <p14:nvPr/>
            </p14:nvContentPartPr>
            <p14:xfrm>
              <a:off x="8552474" y="5169687"/>
              <a:ext cx="276480" cy="128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0C6D20-6142-473B-AF04-7A71121CA2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43474" y="5161047"/>
                <a:ext cx="29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14:cNvPr>
              <p14:cNvContentPartPr/>
              <p14:nvPr/>
            </p14:nvContentPartPr>
            <p14:xfrm>
              <a:off x="8813114" y="4990767"/>
              <a:ext cx="170280" cy="486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5D6E590-A0F2-4FF2-944C-A08BA086B79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04474" y="4982127"/>
                <a:ext cx="18792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1E5698-589B-47F5-A596-BEF75969FB4A}"/>
              </a:ext>
            </a:extLst>
          </p:cNvPr>
          <p:cNvGrpSpPr/>
          <p:nvPr/>
        </p:nvGrpSpPr>
        <p:grpSpPr>
          <a:xfrm>
            <a:off x="6794594" y="5535447"/>
            <a:ext cx="1724760" cy="493560"/>
            <a:chOff x="6794594" y="5535447"/>
            <a:chExt cx="172476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14:cNvPr>
                <p14:cNvContentPartPr/>
                <p14:nvPr/>
              </p14:nvContentPartPr>
              <p14:xfrm>
                <a:off x="6925994" y="5608887"/>
                <a:ext cx="14400" cy="4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6B4D29-BDC3-41BC-9629-34AB0A881A0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17354" y="5599887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14:cNvPr>
                <p14:cNvContentPartPr/>
                <p14:nvPr/>
              </p14:nvContentPartPr>
              <p14:xfrm>
                <a:off x="6846074" y="5589447"/>
                <a:ext cx="148320" cy="393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E1220C-C311-46CF-BABA-9E775D1EA5C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434" y="5580447"/>
                  <a:ext cx="165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14:cNvPr>
                <p14:cNvContentPartPr/>
                <p14:nvPr/>
              </p14:nvContentPartPr>
              <p14:xfrm>
                <a:off x="6794594" y="5546247"/>
                <a:ext cx="117360" cy="195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9E58FCF-F819-4D19-AA48-C3D7BEE14D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85594" y="5537247"/>
                  <a:ext cx="135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14:cNvPr>
                <p14:cNvContentPartPr/>
                <p14:nvPr/>
              </p14:nvContentPartPr>
              <p14:xfrm>
                <a:off x="7056314" y="5610687"/>
                <a:ext cx="196920" cy="186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383CEC-59D3-4DF9-8035-B7E4E00E06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7674" y="5601687"/>
                  <a:ext cx="21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14:cNvPr>
                <p14:cNvContentPartPr/>
                <p14:nvPr/>
              </p14:nvContentPartPr>
              <p14:xfrm>
                <a:off x="7276274" y="5618607"/>
                <a:ext cx="162360" cy="165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4BE007-4BEE-434B-979B-1B844605250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67274" y="5609607"/>
                  <a:ext cx="180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14:cNvPr>
                <p14:cNvContentPartPr/>
                <p14:nvPr/>
              </p14:nvContentPartPr>
              <p14:xfrm>
                <a:off x="7071074" y="5620047"/>
                <a:ext cx="94680" cy="135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5B79EC-6C4A-4DAB-9A6E-15D63720E05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62434" y="5611407"/>
                  <a:ext cx="11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14:cNvPr>
                <p14:cNvContentPartPr/>
                <p14:nvPr/>
              </p14:nvContentPartPr>
              <p14:xfrm>
                <a:off x="7260434" y="5562087"/>
                <a:ext cx="135360" cy="194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D6F50E-E048-42F3-93FE-4BE2E608B9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51434" y="5553447"/>
                  <a:ext cx="153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14:cNvPr>
                <p14:cNvContentPartPr/>
                <p14:nvPr/>
              </p14:nvContentPartPr>
              <p14:xfrm>
                <a:off x="7446194" y="5535447"/>
                <a:ext cx="222480" cy="216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714968-459A-4632-8D81-CA5E5EA784D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37194" y="5526807"/>
                  <a:ext cx="240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14:cNvPr>
                <p14:cNvContentPartPr/>
                <p14:nvPr/>
              </p14:nvContentPartPr>
              <p14:xfrm>
                <a:off x="7885754" y="5635527"/>
                <a:ext cx="194760" cy="217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F96A22B-73E1-4B19-B483-7B0703F11F2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76754" y="5626527"/>
                  <a:ext cx="21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14:cNvPr>
                <p14:cNvContentPartPr/>
                <p14:nvPr/>
              </p14:nvContentPartPr>
              <p14:xfrm>
                <a:off x="7889354" y="5637687"/>
                <a:ext cx="234000" cy="198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C94E2C-F689-488E-ADB7-8E7553FDDB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80714" y="5629047"/>
                  <a:ext cx="251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14:cNvPr>
                <p14:cNvContentPartPr/>
                <p14:nvPr/>
              </p14:nvContentPartPr>
              <p14:xfrm>
                <a:off x="8124794" y="5592327"/>
                <a:ext cx="166680" cy="436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10DE76-963B-4F84-9877-C537CAEEE0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16154" y="5583687"/>
                  <a:ext cx="18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14:cNvPr>
                <p14:cNvContentPartPr/>
                <p14:nvPr/>
              </p14:nvContentPartPr>
              <p14:xfrm>
                <a:off x="8332154" y="5636607"/>
                <a:ext cx="187200" cy="347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76BB62-D2A7-4C99-A115-94CDD3D18A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23514" y="5627607"/>
                  <a:ext cx="2048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2896C13-4FE1-4750-B33B-089171321B99}"/>
              </a:ext>
            </a:extLst>
          </p:cNvPr>
          <p:cNvGrpSpPr/>
          <p:nvPr/>
        </p:nvGrpSpPr>
        <p:grpSpPr>
          <a:xfrm>
            <a:off x="2591594" y="881727"/>
            <a:ext cx="9592200" cy="3332880"/>
            <a:chOff x="2591594" y="881727"/>
            <a:chExt cx="9592200" cy="33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14:cNvPr>
                <p14:cNvContentPartPr/>
                <p14:nvPr/>
              </p14:nvContentPartPr>
              <p14:xfrm>
                <a:off x="2591594" y="2918607"/>
                <a:ext cx="3502080" cy="1296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D93775-FD9D-4E0B-8094-29E60543ED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82954" y="2909967"/>
                  <a:ext cx="351972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14:cNvPr>
                <p14:cNvContentPartPr/>
                <p14:nvPr/>
              </p14:nvContentPartPr>
              <p14:xfrm>
                <a:off x="5375834" y="2899167"/>
                <a:ext cx="885960" cy="969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2A1A96B-6E2B-4974-B1B7-118AA8EEB1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66834" y="2890167"/>
                  <a:ext cx="90360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14:cNvPr>
                <p14:cNvContentPartPr/>
                <p14:nvPr/>
              </p14:nvContentPartPr>
              <p14:xfrm>
                <a:off x="5020874" y="1348287"/>
                <a:ext cx="4489560" cy="1658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FF6F88-2C57-435A-AB84-E5BA62040D9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2234" y="1339287"/>
                  <a:ext cx="4507200" cy="16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14:cNvPr>
                <p14:cNvContentPartPr/>
                <p14:nvPr/>
              </p14:nvContentPartPr>
              <p14:xfrm>
                <a:off x="9185714" y="1115727"/>
                <a:ext cx="371160" cy="858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BE463F9-EE20-4DFC-B9E0-A819D33669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6714" y="1107087"/>
                  <a:ext cx="3888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14:cNvPr>
                <p14:cNvContentPartPr/>
                <p14:nvPr/>
              </p14:nvContentPartPr>
              <p14:xfrm>
                <a:off x="9754874" y="1287807"/>
                <a:ext cx="28800" cy="644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66B29CE-B36E-436B-A655-7607C22485A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46234" y="1279167"/>
                  <a:ext cx="464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14:cNvPr>
                <p14:cNvContentPartPr/>
                <p14:nvPr/>
              </p14:nvContentPartPr>
              <p14:xfrm>
                <a:off x="9791234" y="1267647"/>
                <a:ext cx="333360" cy="580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BA0903-2AB5-4242-AF35-CAF26EDA3F8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82594" y="1258647"/>
                  <a:ext cx="351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14:cNvPr>
                <p14:cNvContentPartPr/>
                <p14:nvPr/>
              </p14:nvContentPartPr>
              <p14:xfrm>
                <a:off x="10204514" y="1665807"/>
                <a:ext cx="164520" cy="189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FBBABA-B773-417A-86A0-D9879E4F78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95874" y="1657167"/>
                  <a:ext cx="182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14:cNvPr>
                <p14:cNvContentPartPr/>
                <p14:nvPr/>
              </p14:nvContentPartPr>
              <p14:xfrm>
                <a:off x="10453274" y="1650327"/>
                <a:ext cx="194760" cy="212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0DDBB3-5DDD-439D-BEE1-3F6C93AAFB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44274" y="1641327"/>
                  <a:ext cx="212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14:cNvPr>
                <p14:cNvContentPartPr/>
                <p14:nvPr/>
              </p14:nvContentPartPr>
              <p14:xfrm>
                <a:off x="10651994" y="1242447"/>
                <a:ext cx="28440" cy="679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611BD7-B9B5-4F73-87A7-476FE26E0D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42994" y="1233447"/>
                  <a:ext cx="460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14:cNvPr>
                <p14:cNvContentPartPr/>
                <p14:nvPr/>
              </p14:nvContentPartPr>
              <p14:xfrm>
                <a:off x="10686914" y="1581567"/>
                <a:ext cx="142920" cy="287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772F9E-42FC-49CF-8731-70C78FCA3B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7914" y="1572567"/>
                  <a:ext cx="160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14:cNvPr>
                <p14:cNvContentPartPr/>
                <p14:nvPr/>
              </p14:nvContentPartPr>
              <p14:xfrm>
                <a:off x="10887074" y="1632327"/>
                <a:ext cx="133920" cy="199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35AD14-86B0-4553-8748-A12E2F0C85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78074" y="1623687"/>
                  <a:ext cx="151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14:cNvPr>
                <p14:cNvContentPartPr/>
                <p14:nvPr/>
              </p14:nvContentPartPr>
              <p14:xfrm>
                <a:off x="11096954" y="1473567"/>
                <a:ext cx="154080" cy="394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383FB6-F066-4A92-B316-483F7D8888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87954" y="1464927"/>
                  <a:ext cx="171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14:cNvPr>
                <p14:cNvContentPartPr/>
                <p14:nvPr/>
              </p14:nvContentPartPr>
              <p14:xfrm>
                <a:off x="11250674" y="1093407"/>
                <a:ext cx="289080" cy="794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4D2020-57B0-49F0-A7B9-C9A1826D1A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42034" y="1084767"/>
                  <a:ext cx="30672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14:cNvPr>
                <p14:cNvContentPartPr/>
                <p14:nvPr/>
              </p14:nvContentPartPr>
              <p14:xfrm>
                <a:off x="11509514" y="1650327"/>
                <a:ext cx="227160" cy="221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A750C5-CDCF-43EC-8F7B-939D1454E8D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00874" y="1641327"/>
                  <a:ext cx="24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14:cNvPr>
                <p14:cNvContentPartPr/>
                <p14:nvPr/>
              </p14:nvContentPartPr>
              <p14:xfrm>
                <a:off x="11687354" y="1147407"/>
                <a:ext cx="264960" cy="641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B76717-8B78-4448-9A84-19F1444586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78714" y="1138407"/>
                  <a:ext cx="28260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14:cNvPr>
                <p14:cNvContentPartPr/>
                <p14:nvPr/>
              </p14:nvContentPartPr>
              <p14:xfrm>
                <a:off x="9503954" y="881727"/>
                <a:ext cx="2679840" cy="1334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C646419-3AA6-4198-81F8-8066BF0DAF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95314" y="872727"/>
                  <a:ext cx="2697480" cy="13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93695BD-A50B-4EFA-8231-582E5D928350}"/>
              </a:ext>
            </a:extLst>
          </p:cNvPr>
          <p:cNvGrpSpPr/>
          <p:nvPr/>
        </p:nvGrpSpPr>
        <p:grpSpPr>
          <a:xfrm>
            <a:off x="9443834" y="2185287"/>
            <a:ext cx="2648520" cy="661680"/>
            <a:chOff x="9443834" y="2185287"/>
            <a:chExt cx="264852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14:cNvPr>
                <p14:cNvContentPartPr/>
                <p14:nvPr/>
              </p14:nvContentPartPr>
              <p14:xfrm>
                <a:off x="9478754" y="2399487"/>
                <a:ext cx="2880" cy="1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C912DE-A8EA-4592-8ED4-51D5E049EF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69754" y="2390847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14:cNvPr>
                <p14:cNvContentPartPr/>
                <p14:nvPr/>
              </p14:nvContentPartPr>
              <p14:xfrm>
                <a:off x="9443834" y="2344767"/>
                <a:ext cx="188640" cy="212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300D17C-B29B-4502-8B3B-9FB62D4F09B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35194" y="2335767"/>
                  <a:ext cx="206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14:cNvPr>
                <p14:cNvContentPartPr/>
                <p14:nvPr/>
              </p14:nvContentPartPr>
              <p14:xfrm>
                <a:off x="9654794" y="2391567"/>
                <a:ext cx="80280" cy="142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706C697-2F7E-4357-912F-20442517AF8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6154" y="2382567"/>
                  <a:ext cx="97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14:cNvPr>
                <p14:cNvContentPartPr/>
                <p14:nvPr/>
              </p14:nvContentPartPr>
              <p14:xfrm>
                <a:off x="9803834" y="2426847"/>
                <a:ext cx="159480" cy="87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26AF5E-6AB3-4576-9E8C-4C44571DB2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95194" y="2418207"/>
                  <a:ext cx="17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14:cNvPr>
                <p14:cNvContentPartPr/>
                <p14:nvPr/>
              </p14:nvContentPartPr>
              <p14:xfrm>
                <a:off x="9980234" y="2395527"/>
                <a:ext cx="113400" cy="123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5AED1B-1F37-421A-AAEF-7572A5F596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71594" y="2386527"/>
                  <a:ext cx="131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14:cNvPr>
                <p14:cNvContentPartPr/>
                <p14:nvPr/>
              </p14:nvContentPartPr>
              <p14:xfrm>
                <a:off x="10138634" y="2408487"/>
                <a:ext cx="123120" cy="109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24CC10C-1B62-4839-B01C-16DFBAC83E6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129994" y="2399487"/>
                  <a:ext cx="140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14:cNvPr>
                <p14:cNvContentPartPr/>
                <p14:nvPr/>
              </p14:nvContentPartPr>
              <p14:xfrm>
                <a:off x="10287314" y="2418207"/>
                <a:ext cx="148680" cy="123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D0E514-399B-404E-87B9-1882A425B7B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78674" y="2409207"/>
                  <a:ext cx="166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14:cNvPr>
                <p14:cNvContentPartPr/>
                <p14:nvPr/>
              </p14:nvContentPartPr>
              <p14:xfrm>
                <a:off x="10448234" y="2412807"/>
                <a:ext cx="229320" cy="99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73BAA1-3EA0-4C29-B045-E9D021E372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39234" y="2403807"/>
                  <a:ext cx="246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14:cNvPr>
                <p14:cNvContentPartPr/>
                <p14:nvPr/>
              </p14:nvContentPartPr>
              <p14:xfrm>
                <a:off x="10690154" y="2409567"/>
                <a:ext cx="107640" cy="108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2CC43F-D264-403E-BD9A-F0CCDEDB43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81154" y="2400567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14:cNvPr>
                <p14:cNvContentPartPr/>
                <p14:nvPr/>
              </p14:nvContentPartPr>
              <p14:xfrm>
                <a:off x="10810754" y="2185287"/>
                <a:ext cx="185040" cy="631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093F86-3102-4C36-AE32-D29819BBD0B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01754" y="2176287"/>
                  <a:ext cx="2026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14:cNvPr>
                <p14:cNvContentPartPr/>
                <p14:nvPr/>
              </p14:nvContentPartPr>
              <p14:xfrm>
                <a:off x="10993994" y="2317047"/>
                <a:ext cx="71280" cy="259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45E785-EB91-41F0-8E2C-0F86BC72CC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84994" y="2308047"/>
                  <a:ext cx="889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14:cNvPr>
                <p14:cNvContentPartPr/>
                <p14:nvPr/>
              </p14:nvContentPartPr>
              <p14:xfrm>
                <a:off x="11113154" y="2391567"/>
                <a:ext cx="156600" cy="100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4BF46F-5C04-4C57-8C05-4882EDD5DC9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104514" y="2382927"/>
                  <a:ext cx="174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14:cNvPr>
                <p14:cNvContentPartPr/>
                <p14:nvPr/>
              </p14:nvContentPartPr>
              <p14:xfrm>
                <a:off x="11311874" y="2417847"/>
                <a:ext cx="109080" cy="258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6FCA32-157D-4DE6-8041-599CD0E84F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02874" y="2409207"/>
                  <a:ext cx="126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14:cNvPr>
                <p14:cNvContentPartPr/>
                <p14:nvPr/>
              </p14:nvContentPartPr>
              <p14:xfrm>
                <a:off x="11550914" y="2266647"/>
                <a:ext cx="104760" cy="54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A8F960-66EC-485B-B328-F4D2BB151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41914" y="2257647"/>
                  <a:ext cx="122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14:cNvPr>
                <p14:cNvContentPartPr/>
                <p14:nvPr/>
              </p14:nvContentPartPr>
              <p14:xfrm>
                <a:off x="11622554" y="2321007"/>
                <a:ext cx="36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CEBA68-DCC0-43AD-AE48-9C364E59F6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613914" y="23120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14:cNvPr>
                <p14:cNvContentPartPr/>
                <p14:nvPr/>
              </p14:nvContentPartPr>
              <p14:xfrm>
                <a:off x="11574314" y="2284287"/>
                <a:ext cx="92520" cy="75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331E5E4-F46D-4F7D-807A-D3E7555003F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565674" y="2275287"/>
                  <a:ext cx="110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14:cNvPr>
                <p14:cNvContentPartPr/>
                <p14:nvPr/>
              </p14:nvContentPartPr>
              <p14:xfrm>
                <a:off x="11602394" y="2572647"/>
                <a:ext cx="33840" cy="52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6356F05-936C-45C2-A520-A48A7619800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93754" y="2564007"/>
                  <a:ext cx="51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14:cNvPr>
                <p14:cNvContentPartPr/>
                <p14:nvPr/>
              </p14:nvContentPartPr>
              <p14:xfrm>
                <a:off x="11632634" y="2269887"/>
                <a:ext cx="4320" cy="50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DD7AA6-04CE-4C2D-92E2-55026C66C1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3994" y="2261247"/>
                  <a:ext cx="21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14:cNvPr>
                <p14:cNvContentPartPr/>
                <p14:nvPr/>
              </p14:nvContentPartPr>
              <p14:xfrm>
                <a:off x="11799314" y="2254047"/>
                <a:ext cx="77400" cy="432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529AA8-DC3A-4934-AFE2-A02A94839B8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90314" y="2245407"/>
                  <a:ext cx="95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14:cNvPr>
                <p14:cNvContentPartPr/>
                <p14:nvPr/>
              </p14:nvContentPartPr>
              <p14:xfrm>
                <a:off x="11747834" y="2420007"/>
                <a:ext cx="163440" cy="64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F0B9C5-CFD7-4B58-8E32-F6926702E3A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739194" y="2411007"/>
                  <a:ext cx="181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14:cNvPr>
                <p14:cNvContentPartPr/>
                <p14:nvPr/>
              </p14:nvContentPartPr>
              <p14:xfrm>
                <a:off x="11901554" y="2501007"/>
                <a:ext cx="153000" cy="139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9FACBF-B469-4CDF-B75E-84D1E2516CA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892554" y="2492007"/>
                  <a:ext cx="170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14:cNvPr>
                <p14:cNvContentPartPr/>
                <p14:nvPr/>
              </p14:nvContentPartPr>
              <p14:xfrm>
                <a:off x="12008474" y="2488047"/>
                <a:ext cx="83880" cy="358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992BDF1-70CA-4849-BD5A-89D75C51F4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999474" y="2479047"/>
                  <a:ext cx="101520" cy="37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14:cNvPr>
              <p14:cNvContentPartPr/>
              <p14:nvPr/>
            </p14:nvContentPartPr>
            <p14:xfrm>
              <a:off x="4821794" y="2477607"/>
              <a:ext cx="344160" cy="350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F915232-8322-4396-99F9-47DD1DB53E0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804154" y="2441967"/>
                <a:ext cx="379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14:cNvPr>
              <p14:cNvContentPartPr/>
              <p14:nvPr/>
            </p14:nvContentPartPr>
            <p14:xfrm>
              <a:off x="5061554" y="2416407"/>
              <a:ext cx="138600" cy="60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09DD5E6-046C-4BD0-908C-AC7EC5DBE4A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43914" y="2380767"/>
                <a:ext cx="174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14:cNvPr>
              <p14:cNvContentPartPr/>
              <p14:nvPr/>
            </p14:nvContentPartPr>
            <p14:xfrm>
              <a:off x="4805954" y="2236047"/>
              <a:ext cx="14760" cy="15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A78ED85-5CF1-4DF5-BB67-426F35C86B2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787954" y="2200407"/>
                <a:ext cx="50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14:cNvPr>
              <p14:cNvContentPartPr/>
              <p14:nvPr/>
            </p14:nvContentPartPr>
            <p14:xfrm>
              <a:off x="5058314" y="2087367"/>
              <a:ext cx="289800" cy="254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E290929-3F9C-40FC-9E16-E56C41F5A92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040314" y="2051367"/>
                <a:ext cx="325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14:cNvPr>
              <p14:cNvContentPartPr/>
              <p14:nvPr/>
            </p14:nvContentPartPr>
            <p14:xfrm>
              <a:off x="5373314" y="1937607"/>
              <a:ext cx="262440" cy="277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58D8F75-32F5-4203-920C-80529902969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55314" y="1901967"/>
                <a:ext cx="298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14:cNvPr>
              <p14:cNvContentPartPr/>
              <p14:nvPr/>
            </p14:nvContentPartPr>
            <p14:xfrm>
              <a:off x="5774714" y="1779927"/>
              <a:ext cx="81000" cy="1425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233BA5-E8BD-45FC-B8EF-8018D0D422D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757074" y="1743927"/>
                <a:ext cx="116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14:cNvPr>
              <p14:cNvContentPartPr/>
              <p14:nvPr/>
            </p14:nvContentPartPr>
            <p14:xfrm>
              <a:off x="5575274" y="1588767"/>
              <a:ext cx="42480" cy="27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CAE0F2A-0000-4D6A-A4F6-718A1BD7519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557634" y="1552767"/>
                <a:ext cx="78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14:cNvPr>
              <p14:cNvContentPartPr/>
              <p14:nvPr/>
            </p14:nvContentPartPr>
            <p14:xfrm>
              <a:off x="5914034" y="1635207"/>
              <a:ext cx="360360" cy="2340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B7F4950-FA15-46C4-AEB6-B473D70C9CE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896394" y="1599567"/>
                <a:ext cx="396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14:cNvPr>
              <p14:cNvContentPartPr/>
              <p14:nvPr/>
            </p14:nvContentPartPr>
            <p14:xfrm>
              <a:off x="6263954" y="1527567"/>
              <a:ext cx="301680" cy="156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9862BE-775E-4EB6-BD7A-BAC56FEC59D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245954" y="1491567"/>
                <a:ext cx="337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14:cNvPr>
              <p14:cNvContentPartPr/>
              <p14:nvPr/>
            </p14:nvContentPartPr>
            <p14:xfrm>
              <a:off x="6520994" y="1451247"/>
              <a:ext cx="551160" cy="490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0AE64CF-5EE6-43D0-8937-3D9663BF02F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502994" y="1415607"/>
                <a:ext cx="5868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14:cNvPr>
              <p14:cNvContentPartPr/>
              <p14:nvPr/>
            </p14:nvContentPartPr>
            <p14:xfrm>
              <a:off x="6896474" y="1271247"/>
              <a:ext cx="294120" cy="233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E7DAB1B-B07E-42FD-AEB4-BC773CD983D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878834" y="1235607"/>
                <a:ext cx="329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14:cNvPr>
              <p14:cNvContentPartPr/>
              <p14:nvPr/>
            </p14:nvContentPartPr>
            <p14:xfrm>
              <a:off x="7387874" y="1203207"/>
              <a:ext cx="332280" cy="1508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1F7F1E-D0B4-49A0-AE23-FC88E77A484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70234" y="1167207"/>
                <a:ext cx="367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14:cNvPr>
              <p14:cNvContentPartPr/>
              <p14:nvPr/>
            </p14:nvContentPartPr>
            <p14:xfrm>
              <a:off x="7770194" y="868407"/>
              <a:ext cx="154080" cy="423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46A0D5-271B-48C9-A906-E8C46B0E1698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752194" y="832767"/>
                <a:ext cx="189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14:cNvPr>
              <p14:cNvContentPartPr/>
              <p14:nvPr/>
            </p14:nvContentPartPr>
            <p14:xfrm>
              <a:off x="7655354" y="1055607"/>
              <a:ext cx="221760" cy="48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E91D5D9-EF79-49C0-8835-A047C9D1718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637714" y="1019967"/>
                <a:ext cx="257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14:cNvPr>
              <p14:cNvContentPartPr/>
              <p14:nvPr/>
            </p14:nvContentPartPr>
            <p14:xfrm>
              <a:off x="8011394" y="1051647"/>
              <a:ext cx="313200" cy="186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6FC38EE-CAD5-4C45-90DC-AD2842CA8FD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93754" y="1016007"/>
                <a:ext cx="348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14:cNvPr>
              <p14:cNvContentPartPr/>
              <p14:nvPr/>
            </p14:nvContentPartPr>
            <p14:xfrm>
              <a:off x="8370314" y="1091247"/>
              <a:ext cx="387000" cy="594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901874A-FAF7-4036-AE42-D5FE830BB3C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352314" y="1055247"/>
                <a:ext cx="422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14:cNvPr>
              <p14:cNvContentPartPr/>
              <p14:nvPr/>
            </p14:nvContentPartPr>
            <p14:xfrm>
              <a:off x="4550354" y="1842927"/>
              <a:ext cx="219600" cy="3949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9CCF1BD-2417-42AB-947A-133DD77E77A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532354" y="1807287"/>
                <a:ext cx="2552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14:cNvPr>
              <p14:cNvContentPartPr/>
              <p14:nvPr/>
            </p14:nvContentPartPr>
            <p14:xfrm>
              <a:off x="4852754" y="1653207"/>
              <a:ext cx="327960" cy="2185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5DF83CB-4E37-475C-8AC7-BDF79258659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834754" y="1617207"/>
                <a:ext cx="363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14:cNvPr>
              <p14:cNvContentPartPr/>
              <p14:nvPr/>
            </p14:nvContentPartPr>
            <p14:xfrm>
              <a:off x="5163434" y="1386447"/>
              <a:ext cx="239760" cy="2916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2284CB0-2D25-414A-A9CB-F60E5888C09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145434" y="1350447"/>
                <a:ext cx="275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14:cNvPr>
              <p14:cNvContentPartPr/>
              <p14:nvPr/>
            </p14:nvContentPartPr>
            <p14:xfrm>
              <a:off x="5208794" y="1101327"/>
              <a:ext cx="853200" cy="3571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A5D1C23-42A6-4B91-A93C-61CC649819D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190794" y="1065327"/>
                <a:ext cx="888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14:cNvPr>
              <p14:cNvContentPartPr/>
              <p14:nvPr/>
            </p14:nvContentPartPr>
            <p14:xfrm>
              <a:off x="6091514" y="1037247"/>
              <a:ext cx="360" cy="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20BC0B6-524A-4245-A9F0-6922304E988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073874" y="100124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14:cNvPr>
              <p14:cNvContentPartPr/>
              <p14:nvPr/>
            </p14:nvContentPartPr>
            <p14:xfrm>
              <a:off x="6421994" y="694887"/>
              <a:ext cx="446760" cy="1634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D45E0F-FE34-4D01-B818-E2B7ED9F4DE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403994" y="658887"/>
                <a:ext cx="482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14:cNvPr>
              <p14:cNvContentPartPr/>
              <p14:nvPr/>
            </p14:nvContentPartPr>
            <p14:xfrm>
              <a:off x="7079714" y="621447"/>
              <a:ext cx="492480" cy="396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A9F83B7-6444-42C6-93D4-2A280CCFF85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062074" y="585807"/>
                <a:ext cx="528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14:cNvPr>
              <p14:cNvContentPartPr/>
              <p14:nvPr/>
            </p14:nvContentPartPr>
            <p14:xfrm>
              <a:off x="7872794" y="620007"/>
              <a:ext cx="1095480" cy="250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3AE8366-FF82-417F-A5A6-388A297F4C4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854794" y="584367"/>
                <a:ext cx="11311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14:cNvPr>
              <p14:cNvContentPartPr/>
              <p14:nvPr/>
            </p14:nvContentPartPr>
            <p14:xfrm>
              <a:off x="9001394" y="638727"/>
              <a:ext cx="237960" cy="4226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F2092A8-C396-4A55-8AE0-FCCEAE465F4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983394" y="602727"/>
                <a:ext cx="2736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14:cNvPr>
              <p14:cNvContentPartPr/>
              <p14:nvPr/>
            </p14:nvContentPartPr>
            <p14:xfrm>
              <a:off x="11933594" y="2864607"/>
              <a:ext cx="45000" cy="410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7D8B665-F437-4D77-9619-6D6A1758D77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924954" y="2855607"/>
                <a:ext cx="626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14:cNvPr>
              <p14:cNvContentPartPr/>
              <p14:nvPr/>
            </p14:nvContentPartPr>
            <p14:xfrm>
              <a:off x="11828114" y="2885847"/>
              <a:ext cx="137160" cy="150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F89F3A-62BF-49CD-A4B4-CD3DECB324F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819474" y="2877207"/>
                <a:ext cx="154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14:cNvPr>
              <p14:cNvContentPartPr/>
              <p14:nvPr/>
            </p14:nvContentPartPr>
            <p14:xfrm>
              <a:off x="12041234" y="2936607"/>
              <a:ext cx="88920" cy="85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0CE0923-85B5-438F-A03C-B84AC084D855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2032234" y="2927607"/>
                <a:ext cx="106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14:cNvPr>
              <p14:cNvContentPartPr/>
              <p14:nvPr/>
            </p14:nvContentPartPr>
            <p14:xfrm>
              <a:off x="11953394" y="2893047"/>
              <a:ext cx="123120" cy="828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5664C48-AFFD-46A6-93E5-529D05EBBC4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944394" y="2884407"/>
                <a:ext cx="1407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932858F-AA85-41C7-8519-6B20680834E9}"/>
              </a:ext>
            </a:extLst>
          </p:cNvPr>
          <p:cNvGrpSpPr/>
          <p:nvPr/>
        </p:nvGrpSpPr>
        <p:grpSpPr>
          <a:xfrm>
            <a:off x="10710314" y="3242607"/>
            <a:ext cx="1310400" cy="869760"/>
            <a:chOff x="10710314" y="3242607"/>
            <a:chExt cx="1310400" cy="86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14:cNvPr>
                <p14:cNvContentPartPr/>
                <p14:nvPr/>
              </p14:nvContentPartPr>
              <p14:xfrm>
                <a:off x="11064194" y="3425847"/>
                <a:ext cx="183240" cy="124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F5838A1-E0DB-4B81-A9F5-424F8BE7A1A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055554" y="3416847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14:cNvPr>
                <p14:cNvContentPartPr/>
                <p14:nvPr/>
              </p14:nvContentPartPr>
              <p14:xfrm>
                <a:off x="11175074" y="3380127"/>
                <a:ext cx="112320" cy="204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4F10447-9EDB-4D02-BE60-43A16B2287D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66074" y="3371487"/>
                  <a:ext cx="129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14:cNvPr>
                <p14:cNvContentPartPr/>
                <p14:nvPr/>
              </p14:nvContentPartPr>
              <p14:xfrm>
                <a:off x="11320154" y="3402087"/>
                <a:ext cx="178560" cy="149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D015AEE-E2B7-4F9E-95B6-4501C4F87A6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11154" y="3393087"/>
                  <a:ext cx="196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14:cNvPr>
                <p14:cNvContentPartPr/>
                <p14:nvPr/>
              </p14:nvContentPartPr>
              <p14:xfrm>
                <a:off x="11618954" y="3496767"/>
                <a:ext cx="48240" cy="110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36ED7E9-D1D0-4767-8669-9FAEECF3563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609954" y="3487767"/>
                  <a:ext cx="65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14:cNvPr>
                <p14:cNvContentPartPr/>
                <p14:nvPr/>
              </p14:nvContentPartPr>
              <p14:xfrm>
                <a:off x="11644874" y="3242607"/>
                <a:ext cx="163800" cy="357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1B3A0D8-D43F-4924-83FA-914A412740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636234" y="3233607"/>
                  <a:ext cx="181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14:cNvPr>
                <p14:cNvContentPartPr/>
                <p14:nvPr/>
              </p14:nvContentPartPr>
              <p14:xfrm>
                <a:off x="11812274" y="3414327"/>
                <a:ext cx="95040" cy="392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2C6CE36-F755-4F77-9289-807B0DC91DC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803634" y="3405327"/>
                  <a:ext cx="112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14:cNvPr>
                <p14:cNvContentPartPr/>
                <p14:nvPr/>
              </p14:nvContentPartPr>
              <p14:xfrm>
                <a:off x="11776994" y="3413607"/>
                <a:ext cx="93600" cy="185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EF94C5-F99C-4134-9640-C444C5F3B8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768354" y="3404967"/>
                  <a:ext cx="111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14:cNvPr>
                <p14:cNvContentPartPr/>
                <p14:nvPr/>
              </p14:nvContentPartPr>
              <p14:xfrm>
                <a:off x="11507354" y="3399927"/>
                <a:ext cx="168840" cy="189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ADF85E-0432-41E4-A9DE-B391BB0D1B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98714" y="3390927"/>
                  <a:ext cx="186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14:cNvPr>
                <p14:cNvContentPartPr/>
                <p14:nvPr/>
              </p14:nvContentPartPr>
              <p14:xfrm>
                <a:off x="11002994" y="3686127"/>
                <a:ext cx="35280" cy="388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52E46F-5050-4712-86FF-C86E68FB11D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94354" y="3677487"/>
                  <a:ext cx="52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14:cNvPr>
                <p14:cNvContentPartPr/>
                <p14:nvPr/>
              </p14:nvContentPartPr>
              <p14:xfrm>
                <a:off x="11108474" y="3932367"/>
                <a:ext cx="193320" cy="152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C7BE95-DFE1-4034-BF05-5D50AA4FDF3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99474" y="3923727"/>
                  <a:ext cx="210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14:cNvPr>
                <p14:cNvContentPartPr/>
                <p14:nvPr/>
              </p14:nvContentPartPr>
              <p14:xfrm>
                <a:off x="11341034" y="3782607"/>
                <a:ext cx="69840" cy="287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484317A-F75F-47D8-AB48-95423BE6DBE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32394" y="3773967"/>
                  <a:ext cx="87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14:cNvPr>
                <p14:cNvContentPartPr/>
                <p14:nvPr/>
              </p14:nvContentPartPr>
              <p14:xfrm>
                <a:off x="11260394" y="3872967"/>
                <a:ext cx="176400" cy="23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142179-F950-455F-B9A0-5B593DAEF06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51394" y="3863967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14:cNvPr>
                <p14:cNvContentPartPr/>
                <p14:nvPr/>
              </p14:nvContentPartPr>
              <p14:xfrm>
                <a:off x="11399354" y="3917607"/>
                <a:ext cx="175320" cy="133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729938-FB8C-4738-BE1A-1E6E1E361C9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390354" y="3908607"/>
                  <a:ext cx="19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14:cNvPr>
                <p14:cNvContentPartPr/>
                <p14:nvPr/>
              </p14:nvContentPartPr>
              <p14:xfrm>
                <a:off x="11589434" y="3931647"/>
                <a:ext cx="129600" cy="180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48D7EE-768C-47A7-9240-4A75C0A5268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80794" y="3922647"/>
                  <a:ext cx="147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14:cNvPr>
                <p14:cNvContentPartPr/>
                <p14:nvPr/>
              </p14:nvContentPartPr>
              <p14:xfrm>
                <a:off x="11713994" y="3828327"/>
                <a:ext cx="60120" cy="254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8014CF-E729-4B44-9FF7-98A35DEE1B0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04994" y="3819687"/>
                  <a:ext cx="77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14:cNvPr>
                <p14:cNvContentPartPr/>
                <p14:nvPr/>
              </p14:nvContentPartPr>
              <p14:xfrm>
                <a:off x="11715074" y="3909687"/>
                <a:ext cx="103680" cy="6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BE11C8-1435-437D-BB1E-F8A9CFCD436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06434" y="3901047"/>
                  <a:ext cx="121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14:cNvPr>
                <p14:cNvContentPartPr/>
                <p14:nvPr/>
              </p14:nvContentPartPr>
              <p14:xfrm>
                <a:off x="11890754" y="3782247"/>
                <a:ext cx="129960" cy="165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ED4FE00-1C2C-4295-9FB9-D2A493AA88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81754" y="3773607"/>
                  <a:ext cx="147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14:cNvPr>
                <p14:cNvContentPartPr/>
                <p14:nvPr/>
              </p14:nvContentPartPr>
              <p14:xfrm>
                <a:off x="10710314" y="3693327"/>
                <a:ext cx="111240" cy="89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449C04-C9D6-43CF-B0D9-D059F4EAE00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701674" y="3684687"/>
                  <a:ext cx="128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14:cNvPr>
                <p14:cNvContentPartPr/>
                <p14:nvPr/>
              </p14:nvContentPartPr>
              <p14:xfrm>
                <a:off x="10805714" y="3617007"/>
                <a:ext cx="97920" cy="116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FC774F-C0F4-4850-AB3D-E2E535E8880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96714" y="3608007"/>
                  <a:ext cx="115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14:cNvPr>
              <p14:cNvContentPartPr/>
              <p14:nvPr/>
            </p14:nvContentPartPr>
            <p14:xfrm>
              <a:off x="10309634" y="2635050"/>
              <a:ext cx="124200" cy="25495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CD13B6C-3909-4937-8C46-04A2A24514C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291634" y="2527050"/>
                <a:ext cx="159840" cy="27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14:cNvPr>
              <p14:cNvContentPartPr/>
              <p14:nvPr/>
            </p14:nvContentPartPr>
            <p14:xfrm>
              <a:off x="9331874" y="2057610"/>
              <a:ext cx="3176280" cy="8017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6B9B709-4EE7-48D9-A224-1B83C3D2CAEF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313874" y="1949970"/>
                <a:ext cx="3211920" cy="10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1485C73-B429-4D7C-AAA2-DABC89C03713}"/>
              </a:ext>
            </a:extLst>
          </p:cNvPr>
          <p:cNvGrpSpPr/>
          <p:nvPr/>
        </p:nvGrpSpPr>
        <p:grpSpPr>
          <a:xfrm>
            <a:off x="9105434" y="4635930"/>
            <a:ext cx="2546280" cy="2217117"/>
            <a:chOff x="9105434" y="4635930"/>
            <a:chExt cx="2546280" cy="2217117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14:cNvPr>
                <p14:cNvContentPartPr/>
                <p14:nvPr/>
              </p14:nvContentPartPr>
              <p14:xfrm>
                <a:off x="9847394" y="5199567"/>
                <a:ext cx="921240" cy="803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AD926B5-25FD-4B5F-A31C-48173AF752F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829754" y="5091927"/>
                  <a:ext cx="9568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14:cNvPr>
                <p14:cNvContentPartPr/>
                <p14:nvPr/>
              </p14:nvContentPartPr>
              <p14:xfrm>
                <a:off x="10724714" y="5199927"/>
                <a:ext cx="288720" cy="198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06FBEF-0259-4020-808C-C36AE51C4A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07074" y="5091927"/>
                  <a:ext cx="324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14:cNvPr>
                <p14:cNvContentPartPr/>
                <p14:nvPr/>
              </p14:nvContentPartPr>
              <p14:xfrm>
                <a:off x="10991474" y="5296407"/>
                <a:ext cx="37440" cy="501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0259BC-228B-4975-A1F4-E01759F1B41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973834" y="5188767"/>
                  <a:ext cx="730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14:cNvPr>
                <p14:cNvContentPartPr/>
                <p14:nvPr/>
              </p14:nvContentPartPr>
              <p14:xfrm>
                <a:off x="10655234" y="5794287"/>
                <a:ext cx="363240" cy="249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75EDF6A-68F8-4A2D-926F-C2DCAAA2EBA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637234" y="5686647"/>
                  <a:ext cx="398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14:cNvPr>
                <p14:cNvContentPartPr/>
                <p14:nvPr/>
              </p14:nvContentPartPr>
              <p14:xfrm>
                <a:off x="9624914" y="6176247"/>
                <a:ext cx="1002600" cy="417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1DE00AD-BAB8-4F24-92DF-524E3CF45E9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06914" y="6068247"/>
                  <a:ext cx="10382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14:cNvPr>
                <p14:cNvContentPartPr/>
                <p14:nvPr/>
              </p14:nvContentPartPr>
              <p14:xfrm>
                <a:off x="9943874" y="5347167"/>
                <a:ext cx="621720" cy="492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57E040-1839-45BE-8EB5-B0D43135F93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26234" y="5239527"/>
                  <a:ext cx="6573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14:cNvPr>
                <p14:cNvContentPartPr/>
                <p14:nvPr/>
              </p14:nvContentPartPr>
              <p14:xfrm>
                <a:off x="10135754" y="5473167"/>
                <a:ext cx="262800" cy="66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CC1425-5D7D-4BD3-90B0-3525EAD487A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18114" y="5365527"/>
                  <a:ext cx="298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14:cNvPr>
                <p14:cNvContentPartPr/>
                <p14:nvPr/>
              </p14:nvContentPartPr>
              <p14:xfrm>
                <a:off x="10101914" y="5562807"/>
                <a:ext cx="290520" cy="52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04AAB65-A22E-47C4-A044-1C17430B0C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84274" y="5454807"/>
                  <a:ext cx="326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14:cNvPr>
                <p14:cNvContentPartPr/>
                <p14:nvPr/>
              </p14:nvContentPartPr>
              <p14:xfrm>
                <a:off x="10105874" y="5640567"/>
                <a:ext cx="327600" cy="34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6417A0-1865-42B6-8B74-ABEE81AC817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087874" y="5532927"/>
                  <a:ext cx="363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14:cNvPr>
                <p14:cNvContentPartPr/>
                <p14:nvPr/>
              </p14:nvContentPartPr>
              <p14:xfrm>
                <a:off x="10447874" y="5761527"/>
                <a:ext cx="513720" cy="570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4509D5-EBDF-46E4-B6C5-24C8A0FC118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430234" y="5653887"/>
                  <a:ext cx="54936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14:cNvPr>
                <p14:cNvContentPartPr/>
                <p14:nvPr/>
              </p14:nvContentPartPr>
              <p14:xfrm>
                <a:off x="9261314" y="6167247"/>
                <a:ext cx="540720" cy="254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10B4CAE-BE7D-4B49-9441-1B793D7987D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43314" y="6059607"/>
                  <a:ext cx="576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14:cNvPr>
                <p14:cNvContentPartPr/>
                <p14:nvPr/>
              </p14:nvContentPartPr>
              <p14:xfrm>
                <a:off x="9105434" y="6361287"/>
                <a:ext cx="289440" cy="279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75CC85A-AB16-4E02-9CCA-E1B41A61993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087434" y="6253647"/>
                  <a:ext cx="325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14:cNvPr>
                <p14:cNvContentPartPr/>
                <p14:nvPr/>
              </p14:nvContentPartPr>
              <p14:xfrm>
                <a:off x="10647314" y="6456327"/>
                <a:ext cx="61920" cy="396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208FD12-1797-485A-B6D7-6EC0C51D0D5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629674" y="6348687"/>
                  <a:ext cx="975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14:cNvPr>
                <p14:cNvContentPartPr/>
                <p14:nvPr/>
              </p14:nvContentPartPr>
              <p14:xfrm>
                <a:off x="10676114" y="6381930"/>
                <a:ext cx="181800" cy="117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B47D8C0-9464-46B2-9BA1-F8025F0EE17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58114" y="6274290"/>
                  <a:ext cx="217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14:cNvPr>
                <p14:cNvContentPartPr/>
                <p14:nvPr/>
              </p14:nvContentPartPr>
              <p14:xfrm>
                <a:off x="10676834" y="6584970"/>
                <a:ext cx="178200" cy="54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AD680C1-38BE-4302-8CFE-DAEF96FFA55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59194" y="6476970"/>
                  <a:ext cx="213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14:cNvPr>
                <p14:cNvContentPartPr/>
                <p14:nvPr/>
              </p14:nvContentPartPr>
              <p14:xfrm>
                <a:off x="10919474" y="6479490"/>
                <a:ext cx="120600" cy="267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A1351C4-B433-4022-BF88-04410F9A06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901474" y="6371490"/>
                  <a:ext cx="156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14:cNvPr>
                <p14:cNvContentPartPr/>
                <p14:nvPr/>
              </p14:nvContentPartPr>
              <p14:xfrm>
                <a:off x="11080034" y="6523770"/>
                <a:ext cx="7920" cy="1314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641FB1-F55B-4EB7-A554-11573CA1BD7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062034" y="6415770"/>
                  <a:ext cx="43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14:cNvPr>
                <p14:cNvContentPartPr/>
                <p14:nvPr/>
              </p14:nvContentPartPr>
              <p14:xfrm>
                <a:off x="11109914" y="6440970"/>
                <a:ext cx="159840" cy="191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2C9818C-F9E2-435B-A2C6-BCB4BE563A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092274" y="6332970"/>
                  <a:ext cx="195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14:cNvPr>
                <p14:cNvContentPartPr/>
                <p14:nvPr/>
              </p14:nvContentPartPr>
              <p14:xfrm>
                <a:off x="11278394" y="6504690"/>
                <a:ext cx="207000" cy="150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595D0ED-F9AC-4753-B845-0EA20A58A11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260394" y="6396690"/>
                  <a:ext cx="242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14:cNvPr>
                <p14:cNvContentPartPr/>
                <p14:nvPr/>
              </p14:nvContentPartPr>
              <p14:xfrm>
                <a:off x="11491874" y="6023730"/>
                <a:ext cx="159840" cy="615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8A14459-F0E0-42AA-96B3-A57901E62FE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473874" y="5915730"/>
                  <a:ext cx="19548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14:cNvPr>
                <p14:cNvContentPartPr/>
                <p14:nvPr/>
              </p14:nvContentPartPr>
              <p14:xfrm>
                <a:off x="11041154" y="6311010"/>
                <a:ext cx="360" cy="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D6D491-7FAB-4D78-90E8-613D8ACAAE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023514" y="62033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14:cNvPr>
                <p14:cNvContentPartPr/>
                <p14:nvPr/>
              </p14:nvContentPartPr>
              <p14:xfrm>
                <a:off x="9917954" y="4635930"/>
                <a:ext cx="604440" cy="520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250C99-9222-4C98-AB29-525FAE5B3C7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99954" y="4528290"/>
                  <a:ext cx="6400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14:cNvPr>
                <p14:cNvContentPartPr/>
                <p14:nvPr/>
              </p14:nvContentPartPr>
              <p14:xfrm>
                <a:off x="10067354" y="4803690"/>
                <a:ext cx="287640" cy="407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541FB8B-F732-435E-94DC-609F7250613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49714" y="4696050"/>
                  <a:ext cx="3232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14:cNvPr>
                <p14:cNvContentPartPr/>
                <p14:nvPr/>
              </p14:nvContentPartPr>
              <p14:xfrm>
                <a:off x="10333754" y="4840770"/>
                <a:ext cx="138600" cy="3841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F61314F-A335-4988-9B79-0D4B96F63A1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316114" y="4733130"/>
                  <a:ext cx="1742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14:cNvPr>
                <p14:cNvContentPartPr/>
                <p14:nvPr/>
              </p14:nvContentPartPr>
              <p14:xfrm>
                <a:off x="10054754" y="4878210"/>
                <a:ext cx="211680" cy="257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D69077C-D1F1-47EF-B78A-DE176FCFF1A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37114" y="4770210"/>
                  <a:ext cx="247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14:cNvPr>
                <p14:cNvContentPartPr/>
                <p14:nvPr/>
              </p14:nvContentPartPr>
              <p14:xfrm>
                <a:off x="10275434" y="4835730"/>
                <a:ext cx="241200" cy="3441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281528-72C7-4939-8BF3-086CFDB45E0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57794" y="4728090"/>
                  <a:ext cx="2768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14:cNvPr>
                <p14:cNvContentPartPr/>
                <p14:nvPr/>
              </p14:nvContentPartPr>
              <p14:xfrm>
                <a:off x="9967274" y="4898730"/>
                <a:ext cx="352440" cy="2574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048BDC6-C4A4-421F-9E2F-E01ADCE4565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949634" y="4791090"/>
                  <a:ext cx="3880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14:cNvPr>
                <p14:cNvContentPartPr/>
                <p14:nvPr/>
              </p14:nvContentPartPr>
              <p14:xfrm>
                <a:off x="10307474" y="4841130"/>
                <a:ext cx="153360" cy="341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55D81E-902D-4621-992C-03E3C8F9053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89474" y="4733490"/>
                  <a:ext cx="189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14:cNvPr>
                <p14:cNvContentPartPr/>
                <p14:nvPr/>
              </p14:nvContentPartPr>
              <p14:xfrm>
                <a:off x="10867634" y="5789010"/>
                <a:ext cx="47880" cy="30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773D78B-811B-4746-B854-DD7762C3B5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49994" y="5681010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2570A0BF-3545-41E9-B64B-81F3306676E9}"/>
              </a:ext>
            </a:extLst>
          </p:cNvPr>
          <p:cNvSpPr txBox="1"/>
          <p:nvPr/>
        </p:nvSpPr>
        <p:spPr>
          <a:xfrm>
            <a:off x="10987874" y="5107047"/>
            <a:ext cx="126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 can  run the app in a container built from the image.</a:t>
            </a:r>
          </a:p>
        </p:txBody>
      </p:sp>
    </p:spTree>
    <p:extLst>
      <p:ext uri="{BB962C8B-B14F-4D97-AF65-F5344CB8AC3E}">
        <p14:creationId xmlns:p14="http://schemas.microsoft.com/office/powerpoint/2010/main" val="46581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37</cp:revision>
  <dcterms:created xsi:type="dcterms:W3CDTF">2021-06-02T16:33:45Z</dcterms:created>
  <dcterms:modified xsi:type="dcterms:W3CDTF">2021-07-15T20:09:53Z</dcterms:modified>
</cp:coreProperties>
</file>