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15328,'15'16'1877,"28"22"1,-38-34-2203,-4-3 431,1 0 0,-1 0 0,0 1 0,0-1 0,0 0 1,0 0-1,0 1 0,1 2 0,63 110 1151,-48-77-724,33 86 1,5 23-418,-30-81-68,45 112 4,6 12-28,-46-109 44,126 340 24,-128-341-66,90 257-48,-100-280-252,17 54 1,-9-20 25,-19-66-719,1 10 1,-7-26 962,0 5-2690,4 14-6409,-12-63 6839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11384,'12'4'925,"0"0"0,1-1 1,13 2-1,-11-3-755,-9 0-149,31 1 31,-5-1-52,1-2 0,-19-2 1,-1 0 1,20-6 0,-24 4 25,2-5-6,19-19 0,-24 18 34,-4 4-26,1-1 1,0 0-1,0 0 0,-1-1 1,0 1-1,-1-1 0,0 1 1,1-15-1,-2-52 210,-2 60-39,-16-47 87,18 58-239,-1 0-1,0 0 0,0 0 0,-1 1 0,1-1 0,0 0 0,-1 1 1,-3-5-1,-1-1 15,2 2-15,-16-19 307,13 18-139,-15-13 0,22 20-199,0 0 0,0 0 0,-1 0 0,1-1 0,0 1 0,-1 0 1,1 0-1,0 0 0,-1 0 0,1 0 0,0 0 0,0 0 0,-1 0 0,1-1 0,0 1 1,-1 0-1,1 0 0,0 1 0,-1-1 0,1 0 0,0 0 0,-1 0 0,0 0 0,-11 3 166,0 0 0,-23 10 0,34-13-151,0 1 0,0-1 1,0 1-1,0-1 0,0 1 0,0 0 1,1-1-1,-1 1 0,0 0 1,0-1-1,0 1 0,0 1 0,-53 72 512,53-72-504,-1 0 0,1 1 0,0-1 0,0 0 0,0 0 0,0 5 0,-24 106 337,23-89-134,9 100 58,-3-100-274,32 91 5,-27-94-36,45 77-95,-42-81-392,56 49-303,-66-65 691,-1 0-1,0 0 0,0 0 1,0-1-1,0 1 1,1 0-1,-1-1 1,0 1-1,3 0 1,6 2-114,-1-1 1,1-1 0,0 1-1,0-1 1,12-1 0,-5-4-57,92-45-1750,-104 47 1745,100-46-9601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10584,'0'0'9639,"5"-2"-9499,17-7-110,-22 9-30,1-1 1,0 1-1,0 0 1,0-1-1,-1 1 1,1 0-1,0 0 1,0 0-1,0 0 0,0 0 1,0 0-1,-1 0 1,3 0-1,88 9 6,-69-4-18,95 34-22,-95-30-86,67 30-46,-74-31 54,47 35-24,-62-43 134,1 0 0,-1 1 1,1-1-1,-1 0 0,1 1 1,-1-1-1,1 1 0,-1-1 1,1 1-1,-1-1 0,0 1 1,1-1-1,-1 1 0,0-1 0,1 1 1,-1 0-1,0-1 0,0 2 1,2 6-5,0 0 1,-1 0 0,0 1-1,0-1 1,-1 13 0,0-21 5,0 1 1,0 0-1,0 0 1,0 0-1,-1-1 1,1 1-1,0 0 1,0 0 0,-1-1-1,1 1 1,0 0-1,-1 0 1,1-1-1,-2 2 1,-9 12 12,0-1 0,-20 18-1,17-19 49,0-1 0,-1 0-1,0-2 1,-20 11 0,0-2 181,-133 73 135,153-83-329,-12 7-202,24-14 83,3-2-7,10-8-88,3-2-372,14-16 0,-17 17 362,-3 3-279,0-1 0,0 1 1,10-17-1,-10 14 328,1-1 0,8-8 0,47-50-2136,-6 6-7643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5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705.06934"/>
      <inkml:brushProperty name="anchorY" value="-43668.75781"/>
      <inkml:brushProperty name="scaleFactor" value="0.5"/>
    </inkml:brush>
  </inkml:definitions>
  <inkml:trace contextRef="#ctx0" brushRef="#br0">7 1 13984,'0'0'0,"-1"9"0,-1-3 1876,1 1-2412,0 0 2689,0 1-2692,1-2 2068,-1-1-1889,1 2 1800,2 2-1800,1 6 1203,2 4-1032,1 4 946,2 4-946,-2-3 283,0-6-94,1 3 0,3 7 0,-1-5 0,-1-3 0,2 5 0,3 10 0,3 9-93,2 8 120,0 3-134,0-1 134,0-3-283,-2-4 325,-1-5-346,-1-8 346,-3-9-393,-4-8 407,0-3-414,-1-2 414,-2-2-890,-1-3 1026,1 0-1085,-1-1 1082,0-1-1294,-1-2 1355,1-5-1386,1-10 1386,-1-1-677,0 0 475,2-10-13459,-4 15 17197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7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01.40625"/>
      <inkml:brushProperty name="anchorY" value="-44928.58984"/>
      <inkml:brushProperty name="scaleFactor" value="0.5"/>
    </inkml:brush>
  </inkml:definitions>
  <inkml:trace contextRef="#ctx0" brushRef="#br0">531 0 14520,'0'0'0,"-22"5"2781,0-2-795,-13 1-2383,2-2 2698,5 1-2845,-6-1 2720,-7 2-2720,4 0 1600,8-1-1280,-4 1 1130,-4 2-1133,6-1-42,7 0 378,-1 0-546,0 0 546,6 0-1554,4-1 1842,2 1-1986,3 1 1986,2-1-2154,4 0 2202,0 0-2226,3 0 2226,1 0-1153,0-2 847,2 0-685,1 0 682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477.90039"/>
      <inkml:brushProperty name="anchorY" value="-44541.02734"/>
      <inkml:brushProperty name="scaleFactor" value="0.5"/>
    </inkml:brush>
  </inkml:definitions>
  <inkml:trace contextRef="#ctx0" brushRef="#br0">13 194 12728,'0'0'0,"-6"-9"0,2 3 1148,2 0-328,5 3-984,1 1 626,0 2-547,3 1 436,4 2-439,-1 0 132,-2 0-44,5 0 0,6 1 0,-2-1-392,-3 0 504,4-1-551,4 0 548,-4-1-453,-3 0 427,4 0-414,4-3 414,-3 0 258,-3 1-450,1-2 546,2 1-546,-4-1 742,-3 1-798,0-2 836,-1-2-839,-2 1 840,-3 0-840,-2-4 839,-5-5-839,0 1 868,-2 1-876,-3-2 880,-6-4-880,1 3 815,1 2-796,-4 0 786,-5 0-786,2 3 767,3 2-762,-4 2 770,-3 3-773,2 2 755,4 1-749,-4 4 746,-3 5-746,3 1 690,3-1-674,-2 4 675,-1 5-678,3-2 606,3-2-585,0 4 583,2 4-585,3 3 567,2 4-562,3-1 560,3-1-560,4-3 327,2-2-260,3-3 226,2-2-226,2-2 67,1-2-22,0-3 10,0-2-13,-1-3-378,0-2 490,-1-2-537,-2-1 535,-3-1-889,-2 0 990,2-3-1030,3-4 1027,0 0-1661,-2 1 1843,9-8-14035,-15 13 15403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6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235.94434"/>
      <inkml:brushProperty name="anchorY" value="-45187.20313"/>
      <inkml:brushProperty name="scaleFactor" value="0.5"/>
    </inkml:brush>
  </inkml:definitions>
  <inkml:trace contextRef="#ctx0" brushRef="#br0">478 1 16408,'0'0'0,"-10"17"0,3-4 2174,0-1-2795,-3 6 3115,-5 8-3118,2-2 2392,2-4-2184,-3 6 2090,-4 6-2093,3-3 1235,2-6-989,-3 6 866,-3 6-866,3-4 222,3-7-38,-2 7-45,0 8 42,2-5-422,4-6 531,-1 6-577,-1 5 575,2-6-789,3-6 850,-1 1-870,0 2 867,2-6-1156,2-5 1239,-2-1-1280,1-1 1280,-1-4-1952,2-4 2144,-3-6-2230,-3-10 2227,1-2-2086,1-2 2046,-3-7-2017,-4-10 2015,2 1-1062,1 4 790,-2-6-644,-3-8 641,-9-21-12185,2 4 10593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8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50.40527"/>
      <inkml:brushProperty name="anchorY" value="-45164.01172"/>
      <inkml:brushProperty name="scaleFactor" value="0.5"/>
    </inkml:brush>
  </inkml:definitions>
  <inkml:trace contextRef="#ctx0" brushRef="#br0">1 0 11120,'0'0'0,"4"10"0,-1-3 2352,-1 0-3024,2 1 3369,0 1-3372,-1-2 2842,0-2-2690,2 3 2614,7 5-2614,-1 0 2100,0-3-1953,5 6 1880,8 7-1880,-2-2 1227,-3-3-1040,6 6 955,10 9-958,-4-3 652,-5-5-564,5 5 530,6 6-533,-4-5 431,-7-6-401,1 3 386,3 1-386,-6-5 97,-6-5-15,1 0-17,-2-1 15,-2-3-518,-5-4 662,0-1-734,-2-1 734,-3-3-1331,-1-1 1501,-2-2-1577,-4 0 1575,0-1-762,-1-1 530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4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319.2832"/>
      <inkml:brushProperty name="anchorY" value="-46284.42969"/>
      <inkml:brushProperty name="scaleFactor" value="0.5"/>
    </inkml:brush>
  </inkml:definitions>
  <inkml:trace contextRef="#ctx0" brushRef="#br0">1 0 14968,'0'0'0,"3"23"1847,-2-11-2374,1 7 2638,3 12-2639,-1-3 1996,-1-4-1812,4 11 1720,3 15-1720,0-5 1067,-2-8-880,4 18 795,4 25-798,-1-8 240,-2-11-80,3 15 0,3 15 0,-1-11-700,-4-16 900,0 6-990,1 5 987,-3-13-1864,-3-14 2115,0 0-2230,-2-2 2227,-1-11-1013,-2-9 667,0-3-494,-1-7 494,2 1-14111,-2-5 12495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7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094.66602"/>
      <inkml:brushProperty name="anchorY" value="-48153.71484"/>
      <inkml:brushProperty name="scaleFactor" value="0.5"/>
    </inkml:brush>
  </inkml:definitions>
  <inkml:trace contextRef="#ctx0" brushRef="#br0">557 0 15512,'0'0'0,"-14"10"2641,0-1-755,-8 1-2263,0 0 2630,4-2-2789,-8 0 2680,-10 1-2680,4-2 1738,4-2-1469,-6-2 1343,-10-1-1345,7-2-231,6-1 681,-5-1-906,-5-2 906,6 1-1233,7-1 1327,5 1-9291,0 0-1229,17 3 13660,-1-1-1366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7.3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4.36914"/>
      <inkml:brushProperty name="anchorY" value="-47703.85938"/>
      <inkml:brushProperty name="scaleFactor" value="0.5"/>
    </inkml:brush>
  </inkml:definitions>
  <inkml:trace contextRef="#ctx0" brushRef="#br0">381 1717 12376,'0'0'0,"-3"-3"0,0 1 1568,1 0-2016,-2 0 2240,1-1-2240,0 2 1670,1-1-1507,-1 1 1435,1-1-1438,-1 1 936,2 0-792,-1 0 720,-1 0-720,0 0 216,1 1-72,-2-1 0,0 0 0,0 0 38,1 1-49,-2-2 63,-1-1-65,1 0 141,0 0-163,-2-1 183,-2-2-185,1 0 373,1 1-427,-3-2 454,-3-3-454,2 1 388,1 1-369,-2-2 360,-2-2-360,2 1 248,2 2-216,-1-3 210,-3-3-213,3 1 400,1 3-453,0-3 490,-3-3-493,2 1 260,3 4-193,-1-4 160,-1-4-160,1 2 226,3 4-245,-2-3 263,0-5-265,2 4 387,0 3-422,1-1 450,-1-4-453,2 4 183,1 3-105,0-3 66,-1-4-66,2 2 271,0 4-330,0-4 360,1-2-360,0 3 295,1 2-276,0-1 266,1-3-266,1 2 313,-1 4-327,1-2 343,2-2-345,-1 2 234,0 4-202,2-4 195,1-5-198,-1 2 228,0 4-236,0-4 250,3-5-253,-2 3 216,0 4-205,0-2 200,3-5-200,-2 5 303,0 2-332,0-1 346,3-2-346,-1 3 290,-2 3-274,4-2 266,6-3-266,-2 2 322,-1 3-338,3-2 346,2-1-346,-2 2 309,-4 3-299,3-1 303,4-3-305,-2 2 325,-3 3-331,3-2 343,2-1-345,-2 1 309,-4 3-299,2-4 303,4-4-305,-2 3 241,-4 1-223,3-2 223,2-2-225,-2 1 235,-4 4-238,2-5 240,2-9-240,-2 3 212,-3 3-204,1-2 200,1-4-200,-3 5 210,-2 4-213,0-3 223,2-3-225,-3 4 77,-1 3-35,1-2 14,0 0-14,-1 2-136,-1 4 179,1 0-200,2-2 200,-1 3-965,-2 2 1184,2 0-1294,1 1 1294,-1 0-1490,-2 3 1546,2 4-1565,2 8 1562,-1 1-794,-2 0 575,7 10-15342,-12-15 17232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8.5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54.33789"/>
      <inkml:brushProperty name="anchorY" value="-46541.93359"/>
      <inkml:brushProperty name="scaleFactor" value="0.5"/>
    </inkml:brush>
  </inkml:definitions>
  <inkml:trace contextRef="#ctx0" brushRef="#br0">605 1 10400,'0'0'0,"-7"1"0,1 0 1530,1 0-1967,0 1 2196,-1-1-2199,2 0 1957,1 0-1888,1-1 1854,-2 1-660,3-1 50,0-1-1164,0 0 1034,0 1-914,-1-1 863,0 0-865,-1 1 707,1 0-662,-2-1 640,-1 1-640,0 1 650,1-1-653,-3 2 663,-2 3-665,1-1 591,1 0-570,-3 3 570,-3 4-573,1-1 499,1-1-477,-3 4 466,-8 7-466,3-1 457,3-4-455,-5 5 454,-8 3-454,3-4 435,5-3-429,-4 2 426,-6 1-426,5-3 333,5-4-307,-3 2 294,-1-1-294,3-3 350,5-2-366,1 0 374,-1 0-374,3-2 308,4-1-289,1 0 280,0-1-280,3-1 327,1-1-340,1-1 346,2 0-346,0 0 131,1-1-70,0 0 50,1 0-53,1 0 16,-1 0-5,1 0 0,3-1 0,-1 1-46,0 0 59,4-2-66,6 0 66,0-1-66,-1 1 66,3-1-57,5-1 55,-2-1-45,-4 2 42,5-2-40,6-2 40,-3 0-12,-4 1 4,4 0 0,2-3 0,-3 2 0,-5 2 0,4-3 0,4-1 0,-3 0 0,-3 2 0,1-1 0,3-2 0,-3 2-84,-5 1 108,5-2-110,4-3 107,-2 2-405,-3 2 491,2-2-525,3 0 522,-3 2-342,-4 2 291,4-1-266,4-1 266,-3 2-192,-4 1 171,1 0-160,3-1 160,-3 2-66,-4 1 39,0-1-17,1 0 15,-3 1-5,-3 0 2,1 0 0,-1 0 0,-2 1 84,-2 0-108,1 0 120,1 0-120,-2 1 204,-1 0-228,0 0 240,1 0-240,-2 0 147,0 1-120,-1 1 115,0 1-118,-1 0 130,0 0-133,-3 8 134,-3 12-134,0 1 115,0-3-109,-2 9 106,-4 12-106,2-5 106,1-5-106,-1 5 106,-2 7-106,2-6 31,1-7-10,2 2 0,-1 2 0,2-6-485,2-6 624,0 0-694,1-2 694,0-4-1105,1-4 1222,2-11-334,0-1-1,-1 1 0,0 0 0,0-1 1,1 1-1,-1 0 0,0-1 0,0 1 0,1-1 1,-1 1-1,1-1 0,0 2 0,1-2 108,0 1-1,-1-1 1,0 1-1,1-1 1,-1 1-1,1-1 0,-1 0 1,3 1-1,13 0-277,-2-2 284,-1 1-8004,0-1-1206,-10 0 12233,1 0-1223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2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27 42 11832,'0'0'0,"2"4"0,-1-1 1558,0 0-2003,0-1 2226,-3-2-781,1-1-1349,-1-2 1755,-1 0-1758,0-1 1546,1 1-1485,-1-1 1454,0-1-1454,1 1 894,0 0-734,0 0 663,0 0-665,0 0 414,1 2-342,0-1 315,1 1-318,0 0 162,0 1-117,1 2 94,2 3-94,0 1 178,-1 0-202,3 6 223,4 10-225,-2 0 95,0-3-58,2 9 40,4 13-40,-2-2 68,-2-7-76,3 9 80,2 9-80,-2-6 52,-2-8-44,1 6 40,2 5-40,-3-7-109,-2-7 152,0 1-165,1 1 162,-2-7-645,-2-5 784,1-1-845,-1-1 842,-1-4-1334,-1-5 1475,-1 0-1537,1-1 1535,-1-2-1748,-1-3 1809,1 0-1831,0 1 1828,1-1-874,-1-1 602,2 0-466,3 1 466,15 11-13396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0 11384,'-10'9'675,"1"0"0,0 1 0,-16 21 1,-4 4 739,20-25-1306,2-2 83,0-1 0,-13 9 0,-52 43 378,10-14-373,17-13 122,-17 9 17,55-36-168,0-1-1,-12 12 1,9-7-132,8-8-26,1 0 1,-1 0-1,1 1 0,-1-1 1,1 0-1,-1 1 0,1-1 0,0 1 1,0 0-1,0-1 0,-1 3 1,2-3-8,0-1-2,0 0 0,0 0 1,0 0-1,0 0 0,0 1 0,0-1 1,0 0-1,0 0 0,0 0 0,0 0 1,0 1-1,0-1 0,0 0 0,0 0 1,0 0-1,0 0 0,0 1 0,0-1 1,0 0-1,0 0 0,0 0 1,0 0-1,1 0 0,-1 0 0,0 1 1,0-1-1,0 0 0,0 0 0,0 0 1,1 0-1,-1 0 0,0 0 0,0 0 1,0 0-1,0 0 0,1 1 0,19 16 28,0-1 0,2 0-1,32 17 1,3 3 36,-44-29-52,0 1-1,18 6 1,13 8 5,-1 3-14,-20-11 1,2 1 37,46 37 1,-44-28 47,-23-17 10,10 40 54,-13-46-146,-1-1 1,0 1-1,0-1 0,0 1 1,0-1-1,0 1 1,0-1-1,0 1 0,0-1 1,0 1-1,0-1 1,0 1-1,0-1 0,0 1 1,-1-1-1,1 1 1,0-1-1,0 1 0,-1 0 1,-4 9 46,-1 0 1,0-1 0,-11 14-1,4-12 27,-16 7-8,-32 16 1,38-25 160,-108 30 66,104-33-228,-104 15 18,107-19-78,11 0-27,-10 0-53,-1 0-1,-33-3 1,30-1 166,-18-3-3327,12 2-5980,77 7 6938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8.8374"/>
      <inkml:brushProperty name="anchorY" value="-1277.06287"/>
      <inkml:brushProperty name="scaleFactor" value="0.5"/>
    </inkml:brush>
  </inkml:definitions>
  <inkml:trace contextRef="#ctx0" brushRef="#br0">0 362 13360,'0'0'0,"5"6"1792,-2-3-503,0 1-1548,-1-2 1618,1 1-406,-3-4-393,1 1-765,-2-2 1026,1-1-1026,0 1 522,0-1-378,0 1 315,1 0-318,-1 0 404,1 1-428,1-3 450,3-5-453,0 1 538,0 1-562,2-3 574,3-4-574,-2 1 406,0 3-358,2-4 343,5-7-345,-1 3 271,-2 2-250,1-2 250,3-2-253,-3 3 48,-3 4 11,2-2-40,1-1 40,-2 3-768,-2 2 976,2-1-1080,1-1 1080,-2 3-1640,-1 1 1800,4 1-1880,5-1 1880,0 3-928,-4 0 656,4 1-510,3 0 507,10-1-14954,-3 0 13287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8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75.21375"/>
      <inkml:brushProperty name="anchorY" value="-1423.46094"/>
      <inkml:brushProperty name="scaleFactor" value="0.5"/>
    </inkml:brush>
  </inkml:definitions>
  <inkml:trace contextRef="#ctx0" brushRef="#br0">45 173 12104,'0'0'0,"-2"1"1689,0-1-232,0 0-1942,0 0 1736,1 0-1539,-1-2 1449,-1 0-1452,0 0 1267,0 0-1213,1 0 1186,-2-2-1186,1 1 701,1 1-563,-1-1 494,1-1-494,0 1 662,0 0-710,0 0 743,1-1-745,0 0 793,1 1-807,0 0 814,1-1-814,0 1 776,0 1-765,1-1 760,1 0-760,0 0 760,-1 1-760,1-1 770,1 0-773,0 0 550,-2 0-486,2 0 454,0 0-454,-1-1 174,0 2-94,2-3 63,2-3-65,0 1-55,-1 0 89,1-1-97,2-1 95,-2 1-934,-1 2 1174,-1-1-1285,1 1 1282,-1 0-1485,-2 2 1544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3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60.05151"/>
      <inkml:brushProperty name="anchorY" value="-1748.85449"/>
      <inkml:brushProperty name="scaleFactor" value="0.5"/>
    </inkml:brush>
  </inkml:definitions>
  <inkml:trace contextRef="#ctx0" brushRef="#br0">9 173 11656,'0'0'0,"-2"0"1372,0 0-187,-1 0 516,2-2-1101,0 1 40,1-1-853,0 1 702,0-1-598,0 0 546,1-1-546,0 0 695,0 1-738,0-1 760,0-1-760,1 1 742,-1 0-737,0-1 743,1 0-745,-1 1 587,1 0-542,0-1 530,1 1-533,0-1 431,-1 1-401,1 0 386,1 0-386,-1 0 423,0 0-434,1 0 450,1-1-453,-1 0 416,0 1-405,1-1 400,2-2-400,-1 1 475,-1 0-496,2 1 515,0-2-518,-1 1 464,-1 2-448,1-2 440,1 0-440,-1 1 142,-1 1-57,0 0 14,1-2-14,-2 2-182,0 0 238,1-1-266,2 0 266,1 0-1088,-2 1 1323,6 0-1430,9 3 1427,-1-1-1342,-2 2 1318,5 0-1306,5 2 1306,-4 0-690,-5 0 514,-3-1-7412,0 1-1077,-11-2 11205,0-1-1120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9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41.7063"/>
      <inkml:brushProperty name="anchorY" value="-2102.55005"/>
      <inkml:brushProperty name="scaleFactor" value="0.5"/>
    </inkml:brush>
  </inkml:definitions>
  <inkml:trace contextRef="#ctx0" brushRef="#br0">1 0 12640,'0'0'4161,"3"5"-4311,1 1 896,0 0-917,2 5 863,3 9-865,0-1 306,-2-2-146,2 7 75,4 10-78,-1-3 398,-3-6-489,3 10 543,2 10-545,-2-5 443,-1-6-414,0 7 400,3 10-400,-3-6 251,-2-8-208,0 5 195,1 4-198,-2-7 79,-1-8-44,-1 1 35,1 1-38,-2-7-380,-1-5 500,0-1-550,0 0 547,-1-5-1368,0-3 1603,-2-2-1710,0-3 1707,-1-1-819,-1-3 566,1-4-440,0-6 440,-1-22-15045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5.5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99.34155"/>
      <inkml:brushProperty name="anchorY" value="-3461.98511"/>
      <inkml:brushProperty name="scaleFactor" value="0.5"/>
    </inkml:brush>
  </inkml:definitions>
  <inkml:trace contextRef="#ctx0" brushRef="#br0">21 423 11208,'0'0'0,"-2"2"0,1 0 1474,-2 1-200,1-1-1698,0-1 1597,1 0-1448,0-1 1383,-1-1-1385,0 0 1200,1 0-1147,0 0 1129,0-1-1132,1 0 788,-1 1-689,1-1 650,0-1-653,0 0 682,0 1-690,0-1 703,0-1-705,1 1 883,-1 1-934,1-1 970,0 0-973,1 0 899,-1 0-877,3-1 866,4-5-866,-1 0 922,-1 2-938,3-4 946,3-4-946,-1 1 797,-2 3-755,4-4 734,6-6-734,-2 2 594,-3 4-554,3-3 534,1-1-534,-2 3 207,-4 3-113,2-1 66,2-2-66,-2 3 10,-3 2 6,1 0-5,1 0 2,-2 1-308,-3 3 396,2-1-430,2-1 427,-1 2-678,-3 1 750,2-1-786,2-1 786,-3 2-1066,-1 1 1146,0-1-1177,1-1 1175,-3 2-1687,-1 1 1833,1 1-1897,-1 2 1895,-1 1-886,-1 1 598,-1 2-445,-1 3 442,-1 15-16446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6.0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813.62305"/>
      <inkml:brushProperty name="anchorY" value="-3578.16406"/>
      <inkml:brushProperty name="scaleFactor" value="0.5"/>
    </inkml:brush>
  </inkml:definitions>
  <inkml:trace contextRef="#ctx0" brushRef="#br0">1 251 9864,'0'0'0,"3"-2"1362,0 0-194,-1 0-1557,-1 1 1601,1-2-331,0 1 158,-1 0-14,0 0-1366,0 1 1342,0 0-1238,0-1 1186,1-1-1186,0 1 1233,-1 0-1247,1-1 1263,1-1-1265,0 1 1173,-1 1-1147,2-2 1143,1-2-1145,0 1 1006,-1 1-966,2-2 946,2-2-946,-1 2 647,-1 0-562,4-1 530,6-4-533,-2 2 272,-2 1-197,5-2 160,4-2-160,-2 2 67,-3 1-40,2 0 26,3-2-26,-3 2-2,-3 2 10,0 0-5,2-1 2,-4 2-373,-2 2 480,0-1-525,1 0 522,-2 1-921,-3 1 1036,1 0-1094,1-1 1094,-2 1-1421,-2 1 1514,2 1-1550,1 3 1547,-1 1-688,-2 0 443,2 2-310,1 2 307,16 14-16854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7.3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787.44141"/>
      <inkml:brushProperty name="anchorY" value="-3876.60205"/>
      <inkml:brushProperty name="scaleFactor" value="0.5"/>
    </inkml:brush>
  </inkml:definitions>
  <inkml:trace contextRef="#ctx0" brushRef="#br0">238 1226 12464,'0'0'6105,"0"-1"-6196,0-1 1254,0 1-1454,0-1 856,0-1-685,0 1 600,-1 0-600,0-1 526,0 0-505,1-2 503,-1 1-505,1-3 301,0-2-243,-1-2 223,-1-3-225,1 2 179,0 3-166,-1-5 170,-1-7-173,0 1 136,0 3-125,-1-6 130,-2-7-133,-1-9 50,-3-7-26,1-2 14,-1 4-14,1 3 4,1 5-1,0 0 0,-1-2 0,2 7-18,2 8 23,-2-5-26,0-6 26,0 5-204,2 5 255,-3-7-280,-1-8 280,0-8-382,-1-6 411,1-1-426,0 3 426,0 5-389,1 7 379,0 7-374,2 8 374,1 5-197,1 5 146,1 4-120,2 3 120,0 2-306,1 2 359,1 2-386,1 2 386,1 1-377,-1 1 375,3 3-374,2 6 374,1-1-243,-2 0 205,3 3-177,4 6 175,-1-2-109,-2-3 90,2 3-80,2 1 80,-2-2-14,-2-3-5,1 0 14,1 2-14,-2-2 172,-2-4-217,1 1 240,0 1-240,-1-2 222,-2-3-217,1 1 223,0 0-225,-1-2 114,-1-2-82,0 1 66,1 0-66,-1-1 47,-1 0-42,1-1 50,0 0-53,-1-1 16,-1 0-5,1 0 0,-1-1 0,0-1-28,0 0 36,0 0-40,0-1 40,0 0-2,0 0-9,-1 0 23,1 0-25,0 0 7,-2 0-2,2-4 0,1-6 0,0 0-28,-1 0 36,1-3-40,1-6 40,0-4-77,1-5 88,-1-2-85,-1-1 82,0 1-33,-1 3 20,-1 2-14,-1 5 14,-1 3 33,0 4-47,0 2 54,0 3-54,0 2 54,0 2-54,1 1 54,0 3-54,0 3 44,2 5-41,1 4 50,2 5-53,-2-2 35,0-2-29,1 4 26,3 8-26,-2-3 91,0-3-110,1 6 130,3 9-133,3 10 339,0 8-397,2 9 435,0 4-438,-2-11 450,-4-11-453,1 0 463,1 3-465,-2-8 438,-2-9-430,1 5 435,1 3-438,0-5 440,-3-7-440,1 2 440,0 1-440,-1-5 254,-2-5-201,0 0 183,-1-1-185,-2-3-1,0-3 54,0-2-70,-1 0 67,0-2-692,-1-2 871,1 0-960,1-2 960,0 0-1034,1-4-344,3-2 1482,0-1-733,0 1 520,3-2-414,4-2 414,-2 3-7326,2-2-1067,8-4 6731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8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32.47363"/>
      <inkml:brushProperty name="anchorY" value="-4075.33276"/>
      <inkml:brushProperty name="scaleFactor" value="0.5"/>
    </inkml:brush>
  </inkml:definitions>
  <inkml:trace contextRef="#ctx0" brushRef="#br0">376 8 11832,'0'0'0,"-3"3"0,1 0 1344,0-1-1728,-2 0 1929,0-1-1932,1 0 1551,0-1-1441,-1 0 1396,-2-3-1399,0 1 942,2-1-811,-3 1 746,-1-1-746,0 0 270,1 1-134,-2 1 66,-4 2-66,1 1 243,3 0-294,-4 4 330,-3 4-333,1-1 222,4 0-190,-4 4 174,-3 6-174,3-1 146,3-3-138,-3 4 143,-3 5-145,3-3 137,3-4-135,-1 4 134,-2 3-134,3-3 3,2-5 35,1 3-54,-1 3 54,3-4-26,2-3 18,1 2-14,3 3 14,1-2-98,1-5 122,2 3-125,2 2 122,1-3-185,-1-3 204,2 1-205,4 2 202,-2-3-200,-1-2 200,2-1-190,2 0 187,-2-2-74,-1-2 42,0-1-17,2-1 15,-2-1 23,-1-1-34,0-1 50,3-2-53,-1 0 324,-3 0-401,2-2 440,2-3-440,-2 0 300,-1 1-260,2-6 250,1-8-253,-1 2 132,-2 1-97,1-6 80,-1-9-80,-1 4 15,-2 4 4,-1-5-5,-1-7 2,-1 6-93,-1 5 120,0-2-134,-2-3 134,0 6-87,-1 5 73,0 1-66,0 0 66,-1 4-57,1 3 55,0 4-45,1 7 42,-1 2-30,1 1 27,1 6-17,0 7 15,0 0 23,0-2-34,1 5 50,3 6-53,-1-2 483,0-4-605,2 3 666,2 5-666,0-4 713,-1-4-727,3 1 743,1 4-745,0-4 634,-2-4-602,2 0 595,4 2-598,-2-3 376,-1-4-312,1 1 280,1-2-280,-1-2 84,-2-2-28,0-1 0,1-1 0,-2-2-336,-2 0 432,1-2-470,0-1 467,-2-1-1325,0 0 1571,-1 0-1685,1-1 1682,-2 0-1474,0 1 1415,0-1-1386,1-2 1386,0 1-742,-1 1 558,1-3-457,5-3 455,6-6-13165,0 0 11607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1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47.61816"/>
      <inkml:brushProperty name="anchorY" value="-4995.3042"/>
      <inkml:brushProperty name="scaleFactor" value="0.5"/>
    </inkml:brush>
  </inkml:definitions>
  <inkml:trace contextRef="#ctx0" brushRef="#br0">367 21 14256,'0'0'0,"-3"4"1857,1-3-2388,-1-1 2654,-2-1-2654,0 0 2168,1 0-2029,-1-2 1970,-2-1-1973,1 1 1171,1 0-941,-1 0 835,-3 0-838,-1 0 234,-3 3-61,-2 2-26,0 3 26,0 5-26,0 6 26,0 5-17,2 3 15,3-3-107,4-4 133,0 2-146,1 2 146,1-2-81,1-4 63,1 1-54,-1 3 54,1-2-45,1-4 42,-1 2-30,0 1 27,0-1-8,0-4 3,1 2 0,1 1 0,0-1-37,-1-3 48,3 2-54,2 1 54,1-2-213,-1-3 258,3 2-280,3 0 280,-1-1-214,-1-2 195,2 0-177,2 0 175,-1-2-71,-2-1 41,1-2-17,0 0 15,0-1-5,-3 0 2,0-2 10,0-1-13,-1-1 14,-2 1-14,0-5 14,-3-9-14,-1-7 88,-2-7-109,-2-3 130,0 0-133,0 2 180,-1 2-193,1 3 210,0 2-213,1 2 139,1 1-117,0 3 115,0 2-118,1 1 46,0 2-25,1 1 14,-1 2-14,1 1-5,0 3 11,-1 1-14,2 1 14,0 2-107,0 2 133,0 0-137,1 1 135,0 3-87,0 1 73,1 3-66,1 2 66,0 3-29,2 2 19,1 3-5,1 3 2,-1-3-9,-2-5 12,2 3-5,3 4 2,-2-3 0,-1-3 0,4 5 0,3 6 0,-1-2 0,-3-4 0,4 6 0,5 5 0,3 6 0,3 5 0,0 3 10,-2 0-13,-3-1 210,-4-3-266,-4-4 303,-4-4-305,-3-6 390,-3-4-414,-4-4 435,-2-3-438,0-4 310,0-5-273,-2 1 263,-3 1-265,1-2 359,0-1-386,-2 2 400,-7 2-400,2-1 298,2-2-269,-4 1 263,-6 2-265,3-2 247,3-1-242,-3 0 240,-6 0-240,4-1 156,4-1-132,-4 0 130,-5-2-133,4 0 40,5 0-13,-4-2 0,-3 0 0,4 0-364,5 0 468,-3-2-520,-2 0 520,3-1-1397,4 1 1648,-1-1-1765,-1 0 1762,2 0-1461,4 0 1376,1 1-7611,-2-1 1797,9 3 7211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7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70.52441"/>
      <inkml:brushProperty name="anchorY" value="-5362.18066"/>
      <inkml:brushProperty name="scaleFactor" value="0.5"/>
    </inkml:brush>
  </inkml:definitions>
  <inkml:trace contextRef="#ctx0" brushRef="#br0">0 0 13536,'0'0'2585,"1"6"-2802,1-1 1534,-1 1-1632,1 2 1583,2 4-1585,-2-1 1166,1-3-1046,1 6 986,0 5-986,1-1 361,-1-3-183,1 4 94,3 5-94,-2-2 196,0-5-225,1 4 250,4 4-253,-2-3 104,-2-4-61,2 3 50,2 3-53,-2-3-30,-2-4 54,2 2-66,1 1 66,-2-4-496,-1-3 619,1 0-670,-1 1 667,0-3-1096,-3-2 1219,1-1-1270,-3-1 1267,0-1-1509,-1-2 1579,0 0-1604,-1-2 1601,0-1-816,-1 0 592,1-5-471,-1-10 468,-1-12-12412,0-1 10888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114 158 11120,'0'0'1297,"0"-4"-212,1-14 273,2 0 0,6-22-1,-9 38-1277,1 0 0,0 0 1,0 0-1,0 1 0,0-1 0,0 0 0,1 1 0,-1-1 0,0 0 0,1 1 0,-1 0 0,1-1 0,2-1 0,21-10 330,-18 10-381,-5 2 18,1 0 0,-1 0 0,0 0 0,1 0 0,-1 0 0,1 0 0,0 1 0,3-1 0,5 0 17,37-7 179,62-8 205,-69 13-280,-27 2-76,-1 1 1,0 0 0,20 4-1,-15 1-70,-17-5-22,-1 0 0,1 0 1,-1 0-1,0 0 1,1 1-1,-1-1 0,1 0 1,-1 0-1,0 1 1,1-1-1,-1 0 1,0 1-1,1-1 0,-1 0 1,0 1-1,0-1 1,1 0-1,-1 1 0,0 0 1,10 14 7,14 34 0,-19-33-2,-2 9-1,-1 40 0,-2-63-4,0 0 0,0 1 0,0-1 0,-1 0-1,1 0 1,-2 3 0,-31 80 35,32-83-22,0-1 0,1 1 0,-1-1 0,0 1 0,0-1 0,0 0 0,0 1 0,-1-1 0,-1 2 0,-22 19 85,-36 22 0,41-32 47,-84 36 64,83-40-42,-174 54 416,177-57-501,5-3 169,0 1 1,-21 9-1,30-10 49,20 0 558,-9 0-751,0-1-63,0 1 1,-1 0 0,1 0-1,11 6 1,73 36 32,-88-43-71,0 1 0,0-1 0,-1 1 0,1 0 0,4 4 0,105 96 58,-88-75-12,109 142 21,-108-134-28,68 116 20,-80-124-18,-8-16-32,6 13 8,-1 0 0,10 37 0,-19-57-14,0-1-1,0 1-1,0-1 0,0 1 0,-1 0 1,1 0-1,-1-1 0,0 1 1,0 0-1,0 0 0,-1-1 1,1 1-1,-3 7 0,3-11-6,0 0-1,0 1 0,0-1 1,0 0-1,0 0 0,0 0 1,0 1-1,-1-1 0,1 0 1,0 0-1,0 1 0,0-1 1,0 0-1,0 0 0,-1 0 1,1 0-1,0 1 1,0-1-1,0 0 0,-1 0 1,1 0-1,0 0 0,0 0 1,-1 0-1,1 0 0,0 1 1,0-1-1,0 0 0,-1 0 1,1 0-1,0 0 0,0 0 1,-1 0-1,1 0 0,0 0 1,0 0-1,-1 0 1,1-1-1,-1 1 0,-7-7-30,-1-1-1129,9 11 309,-6 54-1745,5-49 2661,1 10-2946,-1 1-6848,2-44 7307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8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70.45264"/>
      <inkml:brushProperty name="anchorY" value="-6320.04639"/>
      <inkml:brushProperty name="scaleFactor" value="0.5"/>
    </inkml:brush>
  </inkml:definitions>
  <inkml:trace contextRef="#ctx0" brushRef="#br0">1 1 14168,'0'0'0,"0"2"0,0 3 0,1 1 802,0-1-1031,0 3 1146,2 2-1146,-1 0-450,0-2 906,2 2-1124,2 2 1121,-1-2-290,0-1 53,1 0 66,2 1-66,15 14-13217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0.4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846.08301"/>
      <inkml:brushProperty name="anchorY" value="-6966.92285"/>
      <inkml:brushProperty name="scaleFactor" value="0.5"/>
    </inkml:brush>
  </inkml:definitions>
  <inkml:trace contextRef="#ctx0" brushRef="#br0">335 33 13624,'0'0'0,"-6"-2"0,2 1 1885,0-1-2424,-1 0 2694,1-1-2694,0 1 2003,1 1-1805,0-1 1706,1 0-1706,0 0 1099,1 1-926,-1-1 840,-1 0-840,0 1 271,0-1-108,-2 1 26,-2-1-26,0 1 54,0 0-62,-3 1 75,-4 2-78,0 0 230,3 0-273,-5 3 303,-4 4-305,2-1 287,3-1-282,-2 4 280,-4 5-280,-1 4 308,1 4-316,1 2 330,4 1-333,3 2 408,5 2-429,5 0 450,3 1-453,4 1 314,3 0-274,2-1 263,3 0-265,-2-7 415,-2-7-458,2 1 480,2 1-480,-1-3 424,-2-3-408,2 1 400,4 3-400,-2-2 326,-2-4-305,2 1 303,1 1-305,-1-3 418,-3-2-450,1-1 475,2-1-478,-3-2 592,-2-1-624,0-1 640,2-2-640,-2 0 519,-1-1-484,0-2 466,2 0-466,-1-1 382,-2 0-358,1 0 346,1-1-346,-2 0 103,0 0-34,0 0 0,1 0 0,-1-1-270,-1 2 347,2 0-386,2 0 386,-1 0-778,-2 1 890,3 2-946,2 2 946,-1 1-1609,-1 0 1799,0 4-1894,1 6 1894,-2-1-1707,-2-1 1653,-1-1-8413,2 2 1991,-6-8 7926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4.6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84.18359"/>
      <inkml:brushProperty name="anchorY" value="-8132.36816"/>
      <inkml:brushProperty name="scaleFactor" value="0.5"/>
    </inkml:brush>
  </inkml:definitions>
  <inkml:trace contextRef="#ctx0" brushRef="#br0">8822 867 10312,'0'0'0,"-5"-10"0,1 3 1260,0 0-1620,-2-5 1800,-5-8-1800,1 1 1361,2 2-1236,-3-3 1174,-4-4-1174,3 3 810,1 5-706,-4-2 663,-8-3-665,3 3 685,2 3-691,-6-1 694,-9-2-694,3 2 526,5 3-478,-7-1 454,-11-4-454,5 3 454,6 3-454,-13-3 463,-21-3-465,5 3 513,10 2-527,-13-1 534,-16-1-534,10 3 375,13 2-329,-11 1 315,-11 1-318,11 2 358,14 2-369,-11-1 374,-13-1-374,11 1 178,12 0-122,-7 0 103,-11-1-105,11 1 125,13 1-131,-7-1 143,-10 1-145,11 0 183,11 0-194,-8 2 210,-8 0-213,8 0 92,11 2-57,-9-1 50,-9 1-53,7 0 128,11 0-149,-10 0 170,-12-3-173,-10-1 80,-5-3-53,0-1 50,6-2-53,8 1 35,6 2-29,6 0 35,4 1-38,2 1 180,0 0-220,-1 0 240,-2 2-240,-2 0 278,-1 2-289,1 2 294,2 1-294,1 2 163,3 1-125,-1 2 106,2 1-106,8-1 199,10-2-226,-4 2 240,-6 1-240,4 0 147,6-2-120,-7 1 106,-10 0-106,5-1 31,7-1-10,-8-1 0,-8-3 0,5-1-93,8 0 120,-11-3-125,-15-5 122,-12-3-138,-9-3 143,-1-2-137,8 0 135,6 0-41,9 1 14,7 0 0,3 1 0,1-2 10,-1-1-13,-2 0 14,-1-1-14,9 4 42,10 3-50,-3 0 63,-6-1-65,5 3 85,8 1-91,-13 0 103,-18-1-105,6 2 59,8 1-46,-12 1 50,-14 0-53,8 2 72,13 0-77,-11 1 80,-12 1-80,10 1 52,12 0-44,-9 1 40,-12 0-40,10 1 22,12-1-17,-8 1 23,-11 1-25,9 0 17,13-1-15,-11 1 23,-10-1-25,9 1 35,12-2-38,-10 1 50,-13-1-53,-10 1 35,-5 0-29,-3 1 26,3 1-26,17 1 17,19-1-15,-1 2 23,-7 4-25,-7 3 147,-8 5-182,-1 2 210,2 1-213,16-4 204,15-5-201,-1 4 200,-11 9-200,9-4 210,7-2-213,-9 8 223,-13 13-225,-9 10 105,-7 12-71,0 7 54,3 4-54,15-11 82,15-16-90,5 1 103,-2 2-105,8-9 31,7-9-10,-3 3 0,-4 6 0,4-6-112,5-7 144,-1 1-160,-1-1 160,5-4-374,4-7 435,0 2-457,-1 2 455,0 3-407,0 4 393,1 2-386,4 1 386,1 2-340,2 1 327,1 0-310,2 1 307,2-6-250,1-6 234,0 0-226,-1 4 226,1-4-170,0-4 154,-2 4-137,-1 5 135,-2 6-134,-2 5 134,-2 1-134,0 0 134,1 0-265,0-2 302,2-2-310,2-2 307,0-2-372,1-2 391,1-1-400,2-2 400,0-6-138,1-5 63,2-2-26,2 0 26,0-3-45,0-3 51,2 1-45,1 1 42,-1-2-40,0-2 40,1 2-30,3-1 27,-1 0-8,-1-1 3,3 0 0,4 0 0,-2 0 28,-1-2-36,3 1 50,5 0-53,-3-1 44,-2 0-41,4 2 50,7 2-53,-2-1 138,-5 0-162,7 4 174,7 5-174,-4 0 267,-5-2-293,7 8 315,6 10-318,-4-1 218,-6-5-189,7 12 174,11 16-174,-5-5 220,-7-8-233,7 7 250,6 6-253,-6-8 300,-8-10-313,3 0 330,5-3-333,-7-6 222,-7-7-190,2-4 174,1-4-174,-5-4 146,-6-3-138,4-4 143,7-4-145,-4-1 361,-4 0-423,6-4 463,8-3-465,-4 0 382,-5 2-358,7-3 346,7-3-346,-4 2 327,-6 2-322,9-1 330,12-1-333,-4 2 184,-8 3-141,8 3 130,10 4-133,-8 3 208,-9 0-229,6 6 250,8 6-253,-7 1 151,-9-3-121,6 5 106,7 2-106,-7-3 59,-9-2-46,4 1 50,3-1-53,-8-3 16,-6-2-5,3-1 0,7-1 0,-5-2-65,-6-1 84,11-2-94,18-4 94,-5 0-122,-7 0 130,11-4-125,14-4 122,-8 0-129,-11 1 132,4-2-125,0 0 122,-9 1-26,-11 3-1,7 0 14,14-1-14,-7 2 51,-8 1-61,13-1 66,17-2-66,-7 2 29,-11 0-19,11 2 14,11 0-14,-10 2-33,-12 1 47,8 2-45,9 5 42,-10 1-170,-12-1 207,7 3-217,7 5 215,-9-2-307,-10-1 333,6 1-337,10 2 335,-8-3-222,-9-1 190,7-2-174,12 0 174,-9-2-314,-9-1 354,10-3-374,10-2 374,-7-2-383,-11 0 385,11-2-386,11-5 386,-7 1-246,-11 0 206,9-1-177,12-4 175,-10 1-239,-11 2 257,8-1-266,11-3 266,-10 2-117,-11 2 75,7 0-45,10-1 42,-9 3-21,-11 1 16,7 2-5,7 3 2,-8 0 103,-9 2-132,5 5 146,6 6-146,-7 0 426,-9 0-506,6 6 555,8 7-558,-7-2 374,-7-2-321,6 3 294,10 5-294,-7-4 135,-8-4-89,6 1 75,8 0-78,-7-3 24,-8-4-8,7-1 0,10-1 0,-7-2-140,-7-3 180,9-3-200,12-4 200,-7-1-162,-9-1 151,8-3-146,8-6 146,-7 1-25,-10 2-9,6-4 35,8-3-38,-7 1 404,-11 3-508,9-1 570,9-2-573,-8 4 471,-8 1-441,6 2 435,8 0-438,-7 3 440,-9 2-440,6 3 450,7 5-453,-7 1 267,-9 0-213,7 6 195,8 5-198,-6-1 172,-9-3-164,7 4 170,9 5-173,-7-4 62,-8-3-30,3 2 14,1 0-14,-7-3 4,-7-3-1,3-1 0,3 0 0,-5-2-18,-5-2 23,5-1-17,8 0 15,-3-2-5,-6-1 2,6-2 0,9-3 0,-4-1 0,-7 0 0,5-3 10,8-3-13,-7 0 70,-6 1-86,4-3 103,4-3-105,-5 1 115,-7 2-118,7-5 120,8-6-120,-4 1 120,-7 3-120,4-3 120,2-3-120,-5 3 36,-8 5-12,4-5 0,1-6 0,-4 4-18,-4 4 23,1-4-17,5-4 15,-4 4-23,-5 4 25,4-4-26,2-3 26,-3 3-64,-3 5 75,2-5-70,3-6 67,-3 4-85,-3 4 91,1-5-94,2-7 94,-3 4-103,-3 6 105,2-12-97,2-16 95,-1 4-66,-4 6 58,3-9-45,2-12 42,-3 8-12,-2 10 4,1-6 0,0-7 0,-2 9-18,-2 10 23,0-7-17,1-13 15,-2 8-51,-2 9 61,1-5-57,-1-4 55,-1 9-82,-1 9 90,-1-2-85,-3-3 82,0 7-61,0 7 56,-2-1-45,-2-1 42,1 5-12,0 5 4,-2-5 0,-2-7 0,0 3 19,1 4-24,-1-4 35,-2-3-38,2 3 134,1 5-161,-1-1 183,-2-3-185,1 4 139,2 4-126,-1-1 130,-3-1-133,1 4 50,2 3-26,-2 0 14,-4 1-14,2 3 14,3 2-14,-4 1 14,-3 3-14,2 0-14,2 2 22,-3 0-17,-6 1 15,2 0-61,4-1 74,-7-1-80,-9-4 80,2 0-33,5-1 20,-9-2-14,-13-4 14,6 0-5,5 2 2,-16-4 0,-25-6 0,6 1-9,10 3 12,-15-1-5,-17-2 2,11 3-700,15 3 900,-10 2-1000,-13 3 1000,12 2-1028,16 3 1036,11 0-8267,-1 0-1121,37 2 12240,-1 0-1224,2 0-11208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4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63.47217"/>
      <inkml:brushProperty name="anchorY" value="-7211.30566"/>
      <inkml:brushProperty name="scaleFactor" value="0.5"/>
    </inkml:brush>
  </inkml:definitions>
  <inkml:trace contextRef="#ctx0" brushRef="#br0">1073 1 11928,'0'0'0,"-18"18"1717,9-8-2208,-7 2 2463,-9 4-2465,1-2 2009,4-3-1879,-10 2 1814,-11 2-1814,3-2 1114,6-2-914,-9 2 823,-11 3-825,7-1-322,8-3 650,-12 5-814,-16 7 814,7-1-1775,10-4 2049,-9 6-2177,-9 8 2175,9-4-998,11-4 662,0 4-484,2 6 481,-14 20-11633,7-5 10134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7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83.17334"/>
      <inkml:brushProperty name="anchorY" value="-7256.47754"/>
      <inkml:brushProperty name="scaleFactor" value="0.5"/>
    </inkml:brush>
  </inkml:definitions>
  <inkml:trace contextRef="#ctx0" brushRef="#br0">1580 1 12192,'0'0'0,"-14"13"0,5-3 1549,0-1-1992,-7 6 2214,-9 9-2214,1-2 1859,3-3-1757,-9 8 1706,-15 10-1706,5-3 1053,6-6-867,-15 12 774,-23 15-774,8-4 232,9-8-77,-16 10 10,-19 14-13,10-9-145,14-10 191,-9 8-205,-10 8 202,13-9-918,15-11 1123,-5 5-1217,-6 3 1215,12-9-1867,12-9 2053,-3 3-2146,-1 2 2146,9-6-1045,9-8 731,3-1-574,7-3 574,0 5-10765,4-5 9271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0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95.93726"/>
      <inkml:brushProperty name="anchorY" value="-8024.05322"/>
      <inkml:brushProperty name="scaleFactor" value="0.5"/>
    </inkml:brush>
  </inkml:definitions>
  <inkml:trace contextRef="#ctx0" brushRef="#br0">1966 1 13176,'0'0'0,"-7"11"0,1-2 1670,0 0-2147,-4 6 2396,-8 12-2399,1-2 1783,2-3-1607,-11 9 1530,-13 12-1533,2-4 946,5-6-778,-17 13 694,-24 18-694,6-6 208,10-10-69,-17 13 0,-22 16 0,12-9-18,14-13 23,-10 8-17,-13 8 15,14-12-51,16-12 61,-10 5-66,-13 7 66,12-10-421,15-9 523,-8 4-574,-6 8 574,11-8-938,13-8 1042,-3 2-1085,-4 2 1082,9-6-1359,11-9 1439,0 0-1471,4-3 1468,7-6-635,6-4 398,5-4-280,6-7 280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3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1.63666"/>
      <inkml:brushProperty name="anchorY" value="-9082.60059"/>
      <inkml:brushProperty name="scaleFactor" value="0.5"/>
    </inkml:brush>
  </inkml:definitions>
  <inkml:trace contextRef="#ctx0" brushRef="#br0">2076 1 13536,'0'0'0,"-5"10"0,1-2 1820,0-1-2340,-5 5 2609,-9 7-2612,0-2 1904,1-1-1701,-8 6 1600,-13 10-1600,3-3 994,6-4-821,-17 15 734,-24 23-734,5-4 211,10-9-61,-17 18-14,-18 22 14,10-10-98,15-14 122,-13 13-125,-15 16 122,13-13-269,15-16 312,-10 7-325,-13 9 322,13-14-450,14-15 487,-6 7-497,-8 7 495,12-11-1017,13-11 1166,-6 2-1240,-7 2 1240,10-9-1631,11-9 1743,-4 0-1800,-3-1 1800,8-6-951,10-6 708,3-3-586,8-5 586,2-3-11720,4-2 10169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571.97058"/>
      <inkml:brushProperty name="anchorY" value="-10421.00293"/>
      <inkml:brushProperty name="scaleFactor" value="0.5"/>
    </inkml:brush>
  </inkml:definitions>
  <inkml:trace contextRef="#ctx0" brushRef="#br0">1926 1 14168,'0'0'0,"-25"14"1848,13-7-2376,-9 4 2639,-13 6-2639,-11 7 1950,-10 10-1753,-7 7 1654,-4 5-1654,12-6 1028,12-8-849,-7 6 770,-17 14-773,-16 13 223,-13 12-65,-6 8-14,-1 2 14,19-14-331,22-18 421,-1 1-457,-8 7 455,12-10-622,13-11 670,-11 7-694,-12 7 694,8-7-1338,11-10 1522,-7 3-1605,-10 3 1602,11-8-1665,10-9 1684,1-3-1684,4-8 1681,9-6-812,9-5 564,-13 1-12004,26-6 15308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05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008.52856"/>
      <inkml:brushProperty name="anchorY" value="-11336.32715"/>
      <inkml:brushProperty name="scaleFactor" value="0.5"/>
    </inkml:brush>
  </inkml:definitions>
  <inkml:trace contextRef="#ctx0" brushRef="#br0">2056 1 13088,'0'0'0,"-16"29"1605,0-2-449,-9 13-1388,2-2 1610,3-7-1706,-11 15 1650,-19 23-1653,4-7 1150,5-9-1006,-14 15 934,-20 18-934,7-11 262,12-13-70,-14 14-17,-18 20 15,10-13-145,15-15 182,-11 13-200,-15 15 200,13-13-480,14-17 560,-9 9-600,-12 8 600,13-14-805,13-14 864,-7 3-885,-11 4 882,12-12-1374,12-11 1515,-6 1-1577,-5-3 1575,10-8-1350,11-8 1286,-1-2-1244,1-5 1241,9-4-671,8-4 508,-14 2-10870,28-6 13854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2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575.37988"/>
      <inkml:brushProperty name="anchorY" value="-12840.33496"/>
      <inkml:brushProperty name="scaleFactor" value="0.5"/>
    </inkml:brush>
  </inkml:definitions>
  <inkml:trace contextRef="#ctx0" brushRef="#br0">769 1 14968,'0'0'0,"-16"18"1847,8-8-2374,-5 4 2638,-6 5-2639,2-1 1894,2-3-1681,-4 2 1574,-8 4-1574,3-3 892,4-3-697,-6 1 610,-8 0-613,4-3-226,5-3 466,-6-1-586,-8 0 586,5-3-913,6-1 1007,-5-1-1054,-5-1 1054,6-1-1511,6-1 1641,-4 1-1697,-3 0 1695,6 0-835,5-1 589,-1 2-466,1 0 466,-9 3-13663,4 0 12077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9952,'0'0'216,"0"-1"1,0 1-1,0-1 1,0 0 0,0 1-1,0-1 1,0 1-1,0-1 1,0 1 0,-1-1-1,1 1 1,0-1-1,0 1 1,-1-2 0,0 2-128,1 0 1,0 0-1,0 0 1,0 0 0,-1 0-1,1-1 1,0 1-1,0 0 1,0 0 0,-1 0-1,1 0 1,0 0-1,0 0 1,-1 0-1,1 0 1,0 0 0,0 0-1,-1 0 1,1 0-1,0 1 1,0-1 0,0 0-1,-1 0 1,1 0-1,0 0 1,0 0 0,0 0-1,-1 0 1,1 1-1,0-1 1,0 0 0,0 0-1,0 0 1,-1 0-1,1 1 1,0-1-1,0 1-62,-1 0-1,1-1 0,0 1 0,-1 0 0,1 0 0,0-1 0,0 1 0,0 0 1,0 0-1,0 0 0,0-1 0,0 1 0,0 0 0,0 1 0,0 2 29,0 23 176,0 62-6,3 38 152,-2-105-343,0 12 114,14 196 56,-12-181-96,17 187-3,-16-191-252,25 161-147,-23-169-298,21 136-299,-23-144-35,4 79-220,-8-104 1115,1 1 0,-1-1 0,0 0 0,0 1 0,-1-1 0,1 0 0,-2 5 0,-3 14-1747,-1 18-6562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5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51.94678"/>
      <inkml:brushProperty name="anchorY" value="-12616.21582"/>
      <inkml:brushProperty name="scaleFactor" value="0.5"/>
    </inkml:brush>
  </inkml:definitions>
  <inkml:trace contextRef="#ctx0" brushRef="#br0">574 1 14520,'0'0'0,"-12"10"0,3-3 1736,1 0-2232,-6 3 2479,-7 5-2479,1-1 1696,3-3-1472,-6 3 1360,-9 1-1360,3-2 380,5-3-100,-7 1-40,-7-1 40,5-1-1290,6-3 1647,-4 1-1817,-5 2 1815,5-2-881,7 0 614,-1-1-470,0-3 467,-9 1-13784,4-2 12185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7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933.65918"/>
      <inkml:brushProperty name="anchorY" value="-12315.11621"/>
      <inkml:brushProperty name="scaleFactor" value="0.5"/>
    </inkml:brush>
  </inkml:definitions>
  <inkml:trace contextRef="#ctx0" brushRef="#br0">606 0 15688,'0'0'0,"-16"13"0,4-4 2090,0 0-2687,-6 5 2986,-10 6-2986,2-1 1829,4-3-1499,-9 4 1334,-12 6-1334,5-4 92,6-3 263,-8 0-440,-8-1 440,6-3-1354,9-4 1615,-3-5-1746,29-6 1484,1 0 0,-1-1 1,-8 0-1,-14-4-626,8-1 643,-14-6-14892,26 7 18998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050.90625"/>
      <inkml:brushProperty name="anchorY" value="-12029.99902"/>
      <inkml:brushProperty name="scaleFactor" value="0.5"/>
    </inkml:brush>
  </inkml:definitions>
  <inkml:trace contextRef="#ctx0" brushRef="#br0">450 0 16671,'0'0'0,"-22"19"1690,11-10-2173,-8 5 2423,-12 8-2425,1-3 1054,5-2-662,-7 2 466,-10 4-466,5-4-645,7-3 962,-4-1-1110,-1-2 1107,6-4-752,6-2 651,4-7-590,18-1 478,0 1-1,0 0 1,0 0 0,1-1 0,-1 1 0,0-1 0,0 1-1,0-1 1,1 1 0,-1-1 0,0 1 0,0-1-1,1 0 1,-2-1 0,0-1-2545,-7-15-10151,2-4 11086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1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09.12207"/>
      <inkml:brushProperty name="anchorY" value="-11691.08301"/>
      <inkml:brushProperty name="scaleFactor" value="0.5"/>
    </inkml:brush>
  </inkml:definitions>
  <inkml:trace contextRef="#ctx0" brushRef="#br0">383 1 16943,'0'0'0,"-3"5"0,-9 13 0,-14 25 1979,-8 16-556,-9 13-1709,6-7 1765,7-13-1820,-1 1 1706,-4 0-1706,7-10 101,6-10 357,0-2-577,2-4 575,3-6-1890,6-7 2266,2-4-2454,6-6 2454,5-5-1077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90.65918"/>
      <inkml:brushProperty name="anchorY" value="-11777.16309"/>
      <inkml:brushProperty name="scaleFactor" value="0.5"/>
    </inkml:brush>
  </inkml:definitions>
  <inkml:trace contextRef="#ctx0" brushRef="#br0">84 10 18015,'0'0'0,"-11"-6"2016,6 3-2592,4 6 786,0-3-1,1 1 1,-1 0-1,1 0 1,-1-1-1,0 1 1,1 0-1,0 0 0,-1 0 1,0 1-1,-4 13 363,0-1-612,1 8 1362,0 7-1653,0-2 543,1-5-225,0 3 75,-1 2-78,0-4-1002,0-4 1311,0-1-1466,0 2 1466,1-5-2148,0-3 2343,0-2-8406,0 2 2015,3-9 7674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7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81.96484"/>
      <inkml:brushProperty name="anchorY" value="-11586.42188"/>
      <inkml:brushProperty name="scaleFactor" value="0.5"/>
    </inkml:brush>
  </inkml:definitions>
  <inkml:trace contextRef="#ctx0" brushRef="#br0">126 0 17927,'0'0'0,"-9"25"2315,1-3-652,-3 10-1997,1-3 2141,1-4-2228,-2 5 2106,-1 6-2106,1-5 603,3-6-174,-2 2-40,1 3 40,1-6-1505,2-5 1924,3-1-2125,4-2 2122,2-3-2437,0-4 2528,-1-9-686,-2 1 0,1-1 0,0 1 1,-1-1-1,1 1 0,0-1 0,0 0 1,-1 1-1,1-1 0,0 0 0,1 1 0,20-4 683,0-2-1262,-2 0 891,11-9-697,15-13 695,30-22-15207,-4 2 13455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8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92.27051"/>
      <inkml:brushProperty name="anchorY" value="-12359.95996"/>
      <inkml:brushProperty name="scaleFactor" value="0.5"/>
    </inkml:brush>
  </inkml:definitions>
  <inkml:trace contextRef="#ctx0" brushRef="#br0">77 1 5384,'0'0'0,"-19"44"0,-10 22-4153,1-2 3211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2.4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76.35254"/>
      <inkml:brushProperty name="anchorY" value="-12026.33105"/>
      <inkml:brushProperty name="scaleFactor" value="0.5"/>
    </inkml:brush>
  </inkml:definitions>
  <inkml:trace contextRef="#ctx0" brushRef="#br0">74 1 9416,'0'0'0,"1"9"1045,0-4-1344,0 0 1494,-1 2-1494,-1-1 1429,0-2-1410,1 3 1400,-1 3-1400,1 0 1250,0-1-1207,0 2 1196,1 5-1199,1-2 742,-1-2-611,1 1 546,0 2-546,-1-4 453,0-1-427,0-1 414,0 1-414,0-3 153,-1-1-78,1-1 49,0-1-52,-1-1 54,0-1-54,1-1 63,-1-2-65,1 0 38,0 0-30,-1-1 36,1 0-39,0 0 12,-1 0-4,1 0 0,-1 0 0,0 1-374,0 0 481,-1 0-524,-1 3 521,-1-1-1239,1 1 1444,-2 2-1546,-1 3 1546,1 0-1677,0-1 1715,-1 2-1724,-3 1 1721,1-2-890,0 0 653,0-1-524,-2 0 521,-5 2-8649,2-2 7275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3.0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956.93066"/>
      <inkml:brushProperty name="anchorY" value="-11807.68359"/>
      <inkml:brushProperty name="scaleFactor" value="0.5"/>
    </inkml:brush>
  </inkml:definitions>
  <inkml:trace contextRef="#ctx0" brushRef="#br0">0 0 8792,'0'0'0,"2"7"0,-1-1 1278,1-2-1643,0 3 1826,1 0-1826,0 0 1388,-1-2-1263,1 1 1200,1 0-1200,0-1 1125,0-1-1104,0 1 1094,1-2-1094,0-1 702,-1 0-590,0 0 534,2-2-534,-2 0 403,0 0-365,0 0 346,1-1-346,0 0 440,-2 0-467,1-1 480,0 0-480,-1 0 489,0 1-492,0-1 494,1-1-494,-1 1 363,-1 1-325,0-2 316,-1 1-319,1 0 86,-2 1-19,0 1-4,-2 2 1,0 0-1223,0 1 1572,-1 2-1746,-1 3 1746,0-1-682,0 0 378,-3 8-8234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1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720.4873"/>
      <inkml:brushProperty name="anchorY" value="-47673.35547"/>
      <inkml:brushProperty name="scaleFactor" value="0.5"/>
    </inkml:brush>
  </inkml:definitions>
  <inkml:trace contextRef="#ctx0" brushRef="#br0">218 121 16855,'0'0'0,"-12"-11"0,4 4 2072,0-1-2664,-2-1 2970,-1-1-2973,1 2 1630,2 2-1246,-2-1 1054,-3 0-1054,1 1-813,2 1 1347,-4 0-1605,-7-3 1602,2 2-1973,3 0 2080,-11-3-15592,19 6 19437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157 710 13536,'8'65'1051,"-7"-47"-677,7 101 1234,-7-93-722,-1 97 284,-3-56-117,2-28-894,1-38-147,0-1 1,0 1 0,0-1 0,0 1-1,0-1 1,0 1 0,0-1-1,0 0 1,0 1 0,0-1-1,0 1 1,0-1 0,0 1 0,0-1-1,-1 1 1,1-1 0,0 1-1,0-1 1,-1 0 0,1 1-1,-1 0 0,0 0 0,0 0-1,1-1 1,-1 1 0,0-1 0,0 1-1,0-1 1,0 1 0,0-1-1,0 1 1,0-1 0,0 0-1,0 0 1,0 1 0,0-1-1,0 0 1,0 0 0,0 0-1,0 0 1,0 0 0,0 0 0,0 0-1,0 0 1,0-1 0,0 1-1,0 0 1,0-1 0,0 1-1,-1-1 1,2 1-5,-1-1 0,1 1 0,-1 0 0,1-1 0,0 1 0,-1 0 0,1-1 0,-1 1 0,1-1 0,0 1 0,-1-1 0,1 1 0,0 0 0,-1-1 1,1 1-1,0-1 0,0 0 0,-1 1 0,1-1 0,0 1 0,0-1 0,-42-122 190,33 85-162,-14-81 3,-1-19-23,17 83 18,-18-206 35,24 248 2,1-21 0,12-168 125,-12 195-162,1 1 1,0 0-1,3-8 0,15-49 101,5 11-96,-24 52-38,1-1 4,-1 0 0,0 0 0,1 0-1,0 0 1,-1 0 0,1 0 0,0 0-1,-1 0 1,1 0 0,0 0 0,0 1-1,0-1 1,-1 0 0,1 1 0,1-2-1,4-1 9,0-1 0,0 1 0,1 0 0,6-3 0,-6 4-8,1 1-1,-1-1 0,14 1 1,-21 1-4,2-1 0,-1 1 1,0 0 0,1 0 0,-1 0-1,1 1 1,-1-1 0,1 0-1,-1 0 1,0 1 0,3 0 0,18 8-24,0 1 1,23 15 0,-37-21-155,0 2-1,0-1 1,7 7-1,-6-3 81,30 28-1045,24 15 30,-48-43 838,85 31-1485,-89-35 1028,92 36-10082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91.54102"/>
      <inkml:brushProperty name="anchorY" value="-47043.36328"/>
      <inkml:brushProperty name="scaleFactor" value="0.5"/>
    </inkml:brush>
  </inkml:definitions>
  <inkml:trace contextRef="#ctx0" brushRef="#br0">295 32 14616,'0'0'0,"-8"-1"0,2 0 2473,0 0-3180,-4 1 3543,-5-1-3545,0 1 1857,3 0-1375,-6 0 1143,-5-1-1145,2 1-543,4 0 1025,-6-2-1266,-5-3 1266,2 0-716,5 1 559,-14-4-15403,24 5 19667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4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183.63281"/>
      <inkml:brushProperty name="anchorY" value="-46502.125"/>
      <inkml:brushProperty name="scaleFactor" value="0.5"/>
    </inkml:brush>
  </inkml:definitions>
  <inkml:trace contextRef="#ctx0" brushRef="#br0">119 52 15152,'0'0'0,"-3"1"0,0 1 2015,0-1-2591,-1 0 2890,-3 1-2893,1 0 1008,0-1-469,-3-4 210,-8-8-213,2 0-300,1 0 447,2 2-7409,0-1-1065,8 7 11160,0 0-1116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6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552.69727"/>
      <inkml:brushProperty name="anchorY" value="-45939.1875"/>
      <inkml:brushProperty name="scaleFactor" value="0.5"/>
    </inkml:brush>
  </inkml:definitions>
  <inkml:trace contextRef="#ctx0" brushRef="#br0">52 542 15064,'0'0'0,"-7"-5"0,2 1 2529,0 0-3252,0-6 3623,0-12-3625,2 0 2077,0 2-1635,1-8 1423,-1-11-1425,1 3-151,1 6 601,-2-13-817,1-18 815,1 6-385,-1 9 262,1 6-7846,0 0-1179,1 28 11980,-1-1-1198,1 1-10763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93.01758"/>
      <inkml:brushProperty name="anchorY" value="-44889.62109"/>
      <inkml:brushProperty name="scaleFactor" value="0.5"/>
    </inkml:brush>
  </inkml:definitions>
  <inkml:trace contextRef="#ctx0" brushRef="#br0">5 478 15064,'-4'-1'4125,"5"-8"-4760,0 0 2296,0 0-2045,1-2 1920,0-3-1920,0 1 931,0 3-648,-1-1 506,1-3-506,-1 3-455,0 2 729,0-1-857,0-2 855,0 2-994,-1 1 1034,1-1-1054,0-4 1054,1 2-709,-1 2 610,2-4-550,1-5 547,-1 3-201,1 2 103,0-5-45,1-5 42,0 2-12,0 4 4,0-3 10,1-1-13,0 2 14,-2 5-14,2 1 14,1 1-14,-1 3-761,-1 2 983,-5 9-260,1-1-1,-1 0 1,0-1 0,0 1 0,1 0 0,-1 0-1,0 0 1,1 0 0,-1 0 0,0 0 0,1 0-1,-1 0 1,0 0 0,1 0 0,-1 0-1,0 0 1,1 0 0,-1 0 0,0 0 0,1 1-1,9 11 258,0 1-1014,-1 1 995,5 11-14164,-10-16 17929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6.3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55.55371"/>
      <inkml:brushProperty name="anchorY" value="-45000.21094"/>
      <inkml:brushProperty name="scaleFactor" value="0.5"/>
    </inkml:brush>
  </inkml:definitions>
  <inkml:trace contextRef="#ctx0" brushRef="#br0">141 4618 12016,'0'0'0,"0"-9"1838,0 4-2363,1 1 2626,0 0-2626,1 2 1926,0 1-1726,0 1 1635,0 0-1638,0 1 1258,0-1-1149,-1 1 1094,1-1-1094,-1 0 450,-1 0-266,1 0 183,-1 0-185,0 0-66,1 0 138,-1-4-165,2-3 162,-1 0-524,1 1 628,0-6-670,0-6 667,1 1-732,-1 2 751,1-5-760,1-7 760,0 3-713,-1 4 700,1-6-684,3-8 681,-2 3-242,0 6 117,1-6-44,2-9 41,0 6-12,-2 5 4,1-3 9,0-5-12,-2 5 33,0 7-38,-2-5 40,-1-8-40,-1 5 86,-1 7-99,-1-6 116,-2-4-119,-1 4 36,1 7-12,-3-6 0,-5-9 0,1 4-94,1 7 121,-3-4-134,-2-6 134,1 6-367,3 7 433,-2-4-466,-3-4 466,2 6-251,3 5 190,-1-3-160,-2-3 160,3 5 8,3 5-56,-1-4 80,0-6-80,1 4 434,3 5-535,0-7 586,1-11-586,0 4 689,2 5-719,0-7 743,1-10-745,0 6 793,0 7-807,-1-11 814,0-15-814,-1 5 627,1 10-573,-2-13 546,1-15-546,0 8 443,0 11-414,0-9 400,0-11-400,-1 10 260,1 13-220,0-10 200,-1-12-200,0 9 163,1 12-152,0-10 146,0-15-146,1 11 137,1 12-135,0-8 134,1-10-134,1 10 115,0 13-109,0-10 106,1-13-106,-1 10 339,0 11-406,-1-8 440,0-8-440,-1 9 216,0 12-152,-1-4 120,-1-5-120,-1 8 92,1 11-84,-1-8 80,0-10-80,1 5 34,0 10-21,1-8 14,1-6-14,0 7-14,1 10 22,3-5-17,4-4 15,1 7-23,0 7 25,1 0-26,2 1 26,-1 5-17,-3 6 15,2-2-5,1-6 2,-2 4-494,-2 4 635,0-2-697,0-2 695,-1 4-1245,-2 4 1402,-1 0-1470,-1-1 1467,-1 3-598,-1 2 350,-1-9-10467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2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45.43652"/>
      <inkml:brushProperty name="anchorY" value="-39873.21094"/>
      <inkml:brushProperty name="scaleFactor" value="0.5"/>
    </inkml:brush>
  </inkml:definitions>
  <inkml:trace contextRef="#ctx0" brushRef="#br0">0 0 14968,'0'0'1823,"3"9"-1975,0 1-806,0-1 1275,0 3-1577,0 1 1575,-1-1-472,-1-3 157,0-4 0,-3-6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4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62.7627"/>
      <inkml:brushProperty name="anchorY" value="-40443.71484"/>
      <inkml:brushProperty name="scaleFactor" value="0.5"/>
    </inkml:brush>
  </inkml:definitions>
  <inkml:trace contextRef="#ctx0" brushRef="#br0">196 245 13360,'0'0'0,"-7"-12"0,2 3 1950,-1 0-2507,-1-3 2795,-5-6-2798,2 2 1559,1 2-1204,-3-2 1026,-4-3-1026,1 2-299,2 4 677,-2-3-857,-2-3 855,2 4-499,3 2 397,-7-8-13954,13 15 17842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5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56.3457"/>
      <inkml:brushProperty name="anchorY" value="-39688.05469"/>
      <inkml:brushProperty name="scaleFactor" value="0.5"/>
    </inkml:brush>
  </inkml:definitions>
  <inkml:trace contextRef="#ctx0" brushRef="#br0">96 287 14704,'0'0'0,"-5"-12"0,2 3 1913,-1 1-2460,-1-4 2734,-2-2-2734,1 1 1184,2 2-741,-3-4 530,-1-5-533,1 2-297,0 2 535,1-4-654,-1-8 654,1 3-551,2 5 521,-3-15-14730,5 25 18794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6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351.71973"/>
      <inkml:brushProperty name="anchorY" value="-38888.90234"/>
      <inkml:brushProperty name="scaleFactor" value="0.5"/>
    </inkml:brush>
  </inkml:definitions>
  <inkml:trace contextRef="#ctx0" brushRef="#br0">161 440 13984,'0'0'0,"-6"-2"0,2 0 1670,0 0-2147,-2-2 2386,-2-4-2386,1 1 809,1 1-359,-3-5 143,-3-6-145,1 0-423,2 3 585,-1-9-657,-2-15 655,2 4-439,2 4 377,0-8-346,0-9 346,-4-26-13319,2 6 11799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9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83.15918"/>
      <inkml:brushProperty name="anchorY" value="-37940.82813"/>
      <inkml:brushProperty name="scaleFactor" value="0.5"/>
    </inkml:brush>
  </inkml:definitions>
  <inkml:trace contextRef="#ctx0" brushRef="#br0">193 549 13720,'0'0'0,"-6"-15"0,2 5 2156,0 0-2772,-2-4 3079,-5-6-3079,1 3 2175,2 2-1916,-4-4 1795,-3-5-1798,0 3 456,4 4-72,-3-4-110,-2-5 107,3 3-1852,2 5 2351,0-3-2590,2-3 2587,1 3-1233,2 5 847,4-3-654,4-3 654,1 3 242,0 4-498,3-1 636,4 0-639,-1 2 854,-1 4-915,1 0 955,2 1-958,-2 1 783,-2 2-732,0 2 715,0-1-718,-2 2 198,-1 1-49,0 0-17,-1 0 15,0 1-1069,-2 0 1370,1 1-1519,0 0 1518,-1-1-650,1 1 403,0 0-280,3-3 280,14-6-15025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420 179 11032,'-39'-53'1289,"23"35"-421,-31-32 0,38 43-633,1-1 1,-1 2-1,0-1 1,0 2-1,-1-1 0,-20-8 1,26 13-169,-1 0-1,1 0 1,0 0 0,0 1-1,-1-1 1,1 1 0,0 0-1,-1 0 1,1 1 0,0-1 0,-1 1-1,1 0 1,0 0 0,0 1-1,-5 1 1,-1 2 78,0 0-1,1 1 1,-16 12-1,14-7 171,-39 67 123,42-59-156,-2 12-120,2 0 0,1 1 1,-5 62-1,13-57 7,2 1 0,13 70 0,-9-89 179,41 67 132,-47-84-448,0-1 0,0 1 0,0-1 0,0 0 0,0 1 0,0-1 0,1 0 0,1 2 0,15 9 93,0-1 0,28 12 1,-44-22-114,-1 0 1,1-1 0,-1 1 0,1-1 0,0 0-1,-1 1 1,1-1 0,0 0 0,1 0 0,19 0 43,0-2 0,27-5 0,-47 7-53,-1 0 1,0 0-1,0-1 1,1 1 0,-1-1-1,0 1 1,0-1-1,1 1 1,-1-1 0,0 0-1,0 0 1,2-1-1,8-7 21,16-16-1,-16 13-20,0-1 0,9-16 0,-4 2-30,23-57 0,-31 63-245,14-94-1114,-19 89 812,3-31-2689,-2 19-5145,-10 89 6342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2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127.40039"/>
      <inkml:brushProperty name="anchorY" value="-36884.47266"/>
      <inkml:brushProperty name="scaleFactor" value="0.5"/>
    </inkml:brush>
  </inkml:definitions>
  <inkml:trace contextRef="#ctx0" brushRef="#br0">4 1486 13896,'0'0'0,"2"-7"0,0 2 1708,0-1-245,-1 11-1951,0 2 2002,-1 0-1877,0 3 1823,0 3-1825,-1-2 1294,1-1-1142,-1-1 1075,0-2-1078,-1-2 642,1-1-517,0-7 463,0-8-465,-1-1 485,1 0-491,1-7 503,0-11-505,0 2 459,1 4-446,1-10 450,2-13-453,0 4 500,0 7-513,3-15 520,6-23-520,-1 7 567,-1 9-580,7-12 595,11-16-598,-1 10 563,-5 16-552,10-10 546,11-9-546,-4 11 593,-7 15-607,9-4 623,10-1-625,-6 10 729,-8 12-759,9 1 783,-27 24-707,20-9 1,14-3 511,-11 6-534,9 2 515,9 3-518,-9 3 427,-9 3-400,3 0 386,3 0-386,-8 2 125,-9 0-51,1-1 14,2-2-14,-7 1-192,-6 1 251,-1-2-280,0-1 280,-4 1-924,-5 2 1108,1-1-1200,-2 0 1200,-2 1-1872,-2 2 2064,0 0-2160,-1 1 2160,-2 0-1058,-1 2 743,-1-1-577,-2 2 575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8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43.6748"/>
      <inkml:brushProperty name="anchorY" value="-35913.69141"/>
      <inkml:brushProperty name="scaleFactor" value="0.5"/>
    </inkml:brush>
  </inkml:definitions>
  <inkml:trace contextRef="#ctx0" brushRef="#br0">0 86 14432,'0'0'0,"2"0"0,4-3 2034,0 0-2615,2 1 2915,2 4-2918,-1 1 2192,-2 0-1984,4 2 1890,6 2-1893,-1 0 1315,-2-2-1149,5 0 1066,8-2-1066,8-2 357,7-3-155,5-3 63,3-4-65,-8 2 103,-11 0-114,1-2 120,3-4-120,-7 2 111,-6 2-108,4-2 106,6 0-106,-3 2 59,-6 2-46,3 2 50,2 3-53,-4 1 194,-6 1-234,1 6 263,-17-4-221,0-1 0,0 1 0,1 0 0,-1-1 1,3 5-1,8 8 241,-4-1-291,-4 9 294,-6 12-294,-2-3 163,-1-4-125,-7 17 106,-10 24-106,0-4-34,2-10 74,-4 12-94,-4 11 94,3-11-775,5-13 969,0 1-1057,2-2 1055,3-10-1269,4-11 1330,3-4-1360,2-5 1360,3-7-660,1-5 460,-1 9-11641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6.9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86.14258"/>
      <inkml:brushProperty name="anchorY" value="-37261.5"/>
      <inkml:brushProperty name="scaleFactor" value="0.5"/>
    </inkml:brush>
  </inkml:definitions>
  <inkml:trace contextRef="#ctx0" brushRef="#br0">1 230 13360,'0'0'0,"3"8"0,-1-2 1745,1 0-2244,-1-1 2494,0-1-17,-2-8-2322,-1-1 1198,1 1-1049,-1-2 974,1-3-974,-1 0 507,0 1-373,1-1 315,1-2-318,-1 1 404,1 2-428,0 0 450,2 0-453,-1 1 528,0 3-549,3 0 570,3 4-573,0 1 490,-1 0-466,5 6 463,6 8-465,-1 0 363,-3-2-334,5 9 330,8 11-333,-4-2 259,-3-5-237,4 11 226,6 14-226,-4-5 161,-4-7-143,5 9 143,7 14-145,-4-9 286,-5-9-326,2 2 346,2-1-346,-5-9 374,-5-9-382,0-6 386,-17-20-319,0 0 1,0 1-1,-1-1 0,1 0 1,0 0-1,1 0 0,2 1 1,9 2 243,-2-4-290,-11-1 79,1 0-1,-1 0 0,0 0 1,0 1-1,0-1 1,0 0-1,0 0 0,0 0 1,1-2-1,10-26-78,-1 0 178,-3 2-149,2-15 143,2-20-145,-1 3 146,-1 10-146,1-12 146,3-11-146,-2 10 53,-2 12-27,1-6 14,1-4-14,-1 9-89,-3 12 119,1 2-134,0 5 134,0 8-787,-3 7 973,2 8-1066,-7 10 862,-1-1 0,1 0 0,-1 0 1,0 0-1,1 0 0,-1 0 1,1 0-1,-1 0 0,1 0 0,-1 0 1,0 0-1,1 0 0,-1 0 0,1 1 1,-1-1-1,0 0 0,1 0 1,-1 1-1,0-1 0,1 0 0,-1 0 1,1 1-1,7 7-1282,-1 1 1606,4 8-1657,4 9 1655,-1-1-814,-2-4 574,-2-3-8006,0 0-1164,-7-13 12105,1 1-1210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2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394.07813"/>
      <inkml:brushProperty name="anchorY" value="-37702.54297"/>
      <inkml:brushProperty name="scaleFactor" value="0.5"/>
    </inkml:brush>
  </inkml:definitions>
  <inkml:trace contextRef="#ctx0" brushRef="#br0">0 0 14880,'0'0'0,"0"15"2146,0-7-2759,0 1 3066,0 0-3066,0-1 2338,0-3-2130,1 4 2035,-1 6-2038,1-1 1294,0-2-1081,1 6 974,2 7-974,0-1 50,0-4 214,2 6-337,4 8 335,-1-4-810,-1-6 946,1 4-1014,1 2 1014,-1-4-1901,-2-7 2154,0-1-2270,0-7 2267,-1-3-1100,-1-4 767,-1-6-590,-2-10 587,-1-12-14483,0 1 12807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3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020.18945"/>
      <inkml:brushProperty name="anchorY" value="-38597.80078"/>
      <inkml:brushProperty name="scaleFactor" value="0.5"/>
    </inkml:brush>
  </inkml:definitions>
  <inkml:trace contextRef="#ctx0" brushRef="#br0">0 0 10400,'0'0'0,"1"5"0,1 10-924,0-1 1188,1 5-1311,1 3 1308,-1-4 10,0-4-386,2 0 583,4-1-585,8 5-7701,-2-3 6839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1.93359"/>
      <inkml:brushProperty name="anchorY" value="-39272.24219"/>
      <inkml:brushProperty name="scaleFactor" value="0.5"/>
    </inkml:brush>
  </inkml:definitions>
  <inkml:trace contextRef="#ctx0" brushRef="#br0">1 295 12728,'0'0'0,"3"0"0,0 0 1876,-1 0-2412,2 3 2689,3 5-2692,-1 0 2096,-1-1-1925,3 4 1850,2 5-1853,0-2 1266,-2-2-1098,3 2 1014,4 2-1014,-2-2 416,-2-3-245,5 0 160,3-1-160,-1-1 216,-3-3-232,3-2 240,5-1-240,-3-1 147,-3-2-120,3-3 115,4-4-118,-2-1 270,-5 0-313,4-4 343,3-6-345,-2 2 159,-5 1-106,0-4 80,1-7-80,-5 3 62,-2 3-57,-3-5 63,-4-7-65,-1 4 85,-2 5-91,-3-4 94,-5-3-94,0 5 150,0 5-166,-2-1 174,-5 1-174,1 3 192,3 5-197,-5 3 200,-3 3-200,1 3 200,3 2-200,-4 6 210,-6 10-213,3 0 307,3-1-333,-3 7 346,-3 10-346,4-3 215,4-3-178,-1 6 170,1 9-173,3-5 146,4-6-138,1 4 143,2 5-145,2-6 137,2-7-135,3 3 134,5 2-134,1-6 50,0-4-26,4 0 14,6-1-14,-1-3-481,-2-4 623,3-2-694,7-2 694,-3-2-1739,-4-2 2037,5-2-2177,6-1 2175,-4-2-1035,-3 1 709,2-3-546,4-2 546,-8 1-7270,2-1-1039,16-3 6600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2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14.05664"/>
      <inkml:brushProperty name="anchorY" value="-40075.62891"/>
      <inkml:brushProperty name="scaleFactor" value="0.5"/>
    </inkml:brush>
  </inkml:definitions>
  <inkml:trace contextRef="#ctx0" brushRef="#br0">1 147 13088,'0'0'0,"5"10"0,-2-3 1605,0-1-2064,1 4 2303,3 4-2305,0 0 1839,-1-3-1706,1 4 1650,5 7-1653,-2-1 1094,-2-5-934,4 7 863,2 9-865,0-4 315,-4-5-158,4 5 90,1 3-93,-1-4 346,-3-5-418,1 1 463,2 1-465,-2-5 382,-3-4-358,1 0 346,1-3-346,-2-4 337,-1-2-335,-1-6 343,1-11-345,-2-1 113,-2-1-47,0-7 14,-3-10-14,-1 2 23,0 4-25,0-5 26,1-5-26,0 5 17,0 5-15,2 0 14,2 0-14,1 4 32,-2 6-37,3 3 50,-6 11-43,0-1 0,-1 1 0,1-1 0,0 1 1,0-1-1,-1 1 0,1 0 0,0-1 0,-1 1 1,1 0-1,0 0 0,1 0 0,7-2 53,0 3-65,2 7 75,7 9-78,-2 1 155,-2-2-176,5 5 195,4 7-198,-3-3 266,-2-4-285,2 0 303,4-1-305,-3-4 222,-4-4-198,2-5 195,-16-8-163,0 1-1,-1 0 0,0 0 0,1 0 1,-1 0-1,5-2 0,11-2 194,-4-2-236,1-7 240,0-11-240,-2 2 147,-4 3-120,0-8 115,-1-7-118,-2 3 36,-2 6-12,0-5 0,-2-4 0,-1 5-681,-1 5 876,0-1-974,-1-3 974,1 4-1133,-1 6 1178,1-1-1190,1 1 1187,0 3-570,0 3 394,0 3-7432,1-2 1724,-2 8 7341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9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54.65039"/>
      <inkml:brushProperty name="anchorY" value="-40435.26172"/>
      <inkml:brushProperty name="scaleFactor" value="0.5"/>
    </inkml:brush>
  </inkml:definitions>
  <inkml:trace contextRef="#ctx0" brushRef="#br0">1 133 12912,'0'0'0,"4"20"0,-2-5 1586,1-1-2039,2 10 2266,2 13-2266,-1-2 1818,0-5-1690,3 17 1626,7 26-1626,-1-6 1075,-2-10-918,3 18 850,2 20-853,-2-12 443,-3-15-325,2 6 266,2 2-266,-2-14 397,-3-15-435,0-3 463,1-7-465,-3-11 475,-3-7-478,0-11 490,-6-9-398,-1 1 0,0 0 0,1-1 1,-1 1-1,0 0 0,0 0 0,1 0 0,-1-1 1,0 1-1,0 0 0,1 0 0,-1-1 0,0 1 1,0 0-1,1-1 0,-1 1 0,0 0 0,0 0 1,0-1-1,0 1 0,0 0 0,0-1 0,1 1 1,-1-1-1,0 1 0,3-13 268,0-1-325,-2-16 315,-3-23-318,0 2 190,-1 7-153,0-17 143,-1-21-145,1 10 221,0 11-243,2-10 263,2-11-265,0 12 201,1 14-183,3-3 183,3 1-185,-1 11 93,0 11-67,4 5 63,-8 28-54,-2 0 0,1 0-1,1 0 1,-1 0 0,5-4 0,9-9 74,-2 7-91,-12 9 27,-1 0 1,0 0-1,1 0 1,-1-1-1,1 1 0,-1 0 1,0 0-1,1 1 1,2-1-1,-1 2-11,-1-1 0,1 1 0,-1-1 0,1 1 0,-1-1 0,4 4 0,12 10 41,-4 1-46,5 15 40,5 24-40,-3-3 31,-3-6-28,2 12 26,2 11-26,-3-9 45,-4-11-51,0 0 63,-1-2-65,-4-10 19,-2-10-6,-2-4 10,-2-10-13,-1-6-5,-1-3 11,-2-10-5,-2-14 2,-1-1-140,1 1 180,-2-11-190,0-17 187,0 3-214,0 7 222,1-15-217,1-21 215,0 8-102,1 10 70,2-10-54,3-9 54,0 11 21,0 14-43,3 1 63,-4 36-59,7-17 1,2-2 330,-1 10-415,-10 20 127,0 1 1,0 0-1,0 0 0,0-1 0,0 1 1,1 0-1,-1 0 0,0 0 0,3-1 1,-3 3-43,0-1 0,0 0 1,0 0-1,0 0 0,0 0 1,0 0-1,0 0 0,0 0 1,0 0-1,0 0 0,0 1 1,0-1-1,0 0 0,0 1 1,2 0-1,-1-1 42,0 1-1,0 0 1,1 0-1,-1 1 1,3 2-1,9 7-83,6 17 250,8 26-253,-1-2 188,-5-6-169,7 17 170,7 20-173,-4-8 24,-6-14 19,2 8-40,3 2 40,-6-11-992,-5-15 1264,2-4-1390,1-9 1387,-4-9-574,-4-8 342,-2-4-7872,2 2 1824,-11-11 7804,-3-1-1953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9.7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516.76563"/>
      <inkml:brushProperty name="anchorY" value="-41678.01172"/>
      <inkml:brushProperty name="scaleFactor" value="0.5"/>
    </inkml:brush>
  </inkml:definitions>
  <inkml:trace contextRef="#ctx0" brushRef="#br0">360 185 14072,'0'0'0,"-14"-10"0,4 3 1782,0 1-2291,-6-3 2555,-10-1-2558,2 2 2066,3 1-1925,-4 0 1854,-3 1-1854,4 2 1219,5 2-1037,-3 5 946,-4 8-946,4 2 283,5-1-94,-1 7 10,4 9-13,2-2 14,4-3-14,5 6 14,7 7-14,1-4 32,1-6-37,9 4 50,-8-20-48,12 14 1,7 5 197,-4-6-245,9 0 266,9 1-266,-5-5 285,-5-4-291,2-4 294,3-6-294,-6-3 228,-7-2-209,-19-1 63,-1 1 0,1-1 0,-1 0 0,1 0 0,-1 0-1,3-1 1,-3 0-27,-1 0-1,1 1 1,0-1 0,-1 0-1,1 1 1,-1-1-1,1 0 1,0-2-1,9-15 72,-5 3-80,-5-10 66,-8-13-66,-2 4-214,0 5 294,-9-10-325,-12-12 322,2 6-1561,4 8 1916,-3-2-2094,0 2 2094,5 8-974,5 8 654,4 1-485,6 3 482,4-7-15319,2 4 13642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0.2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819.62305"/>
      <inkml:brushProperty name="anchorY" value="-40986.16016"/>
      <inkml:brushProperty name="scaleFactor" value="0.5"/>
    </inkml:brush>
  </inkml:definitions>
  <inkml:trace contextRef="#ctx0" brushRef="#br0">1 1 13720,'0'0'0,"0"2"0,1 6 0,0 0 1680,0-1-2160,2 7 2409,1 8-2412,0-1 1826,0-3-1658,3 9 1574,3 13-1574,1-4 1079,-2-5-937,6 17 866,12 24-866,-2-5 250,-3-10-74,9 18-5,9 23 2,-4-11 10,-6-15-13,7 13 23,6 12-25,-5-13 175,-8-18-218,2 5 250,1 2-253,-5-13 291,-8-14-301,0-2 315,-3-6-318,-4-9 171,-4-8-128,-4-11 115,-8-17-118,-1-3 130,-2-3-133,-7-10 143,-10-14-145,0 3 118,3 5-110,-9-6 115,-11-5-118,3 6 176,6 7-192,-4 1 200,0 5-200,5 4 266,7 6-285,-1 4 303,20 7-256,0 0-1,0 0 1,0 0 0,-5 2 0,-12 1 341,4 2-414,1 8 435,13-9-372,0 0 0,0 0 0,-3 8 0,-5 11 337,2-3-392,5 9 386,5 9-386,3-4 330,0-5-314,6 4 315,7 2-318,-1-5 190,-1-7-153,5 1 134,7-2-134,-3-5 12,-3-4 23,4-4-30,7-5 27,-5-3-726,-5-1 926,4-5-1017,2-8 1015,-4 1-1359,-6 1 1457,2-5-1497,-1-6 1495,-4 1-738,-3 4 522,-2-2-414,-1-2 414,-4 6-7643,0-1-1114,4-11 7066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14432,'0'0'4351,"-2"5"-3564,-7 18-560,6-11 119,-4 74 68,8-65-426,5 38 4,7 15 6,-3-41 5,2 0-1,15 31 0,-15-44 33,50 55 45,-61-74-67,0 0 0,-1-1-1,1 1 1,0 0 0,0-1 0,0 1 0,-1 0 0,1-1 0,0 1 0,0-1 0,0 1 0,2 0 0,1 0 8,1 0 0,0 0-1,-1 0 1,1-1 0,0 1 0,0-1 0,-1 0 0,1-1 0,7 0 0,-12 1-20,1 0-1,-1 0 1,1-1-1,-1 1 1,0 0 0,1 0-1,-1 0 1,1-1 0,-1 1-1,1 0 1,-1 0-1,0-1 1,1 1 0,-1 0-1,0-1 1,1 1-1,-1-1 1,0 1 0,0 0-1,1-1 1,-1 1-1,0-1 1,1 0 0,8-18 5,0 0 1,8-29 0,1-16-26,-16 52 18,12-60 1,5-57 102,-5 63 38,-14 65-133,0 1-1,0 0 0,0 0 1,0-1-1,0 1 0,0 0 1,0 0-1,0-1 0,0 1 1,0 0-1,0 0 0,0 0 1,0-1-1,0 1 0,0 0 1,0 0-1,0 0 0,0-1 1,1 1-1,-1 0 0,0 0 0,0 0 1,0-1-1,0 1 0,0 0 1,1 0-1,-1 0 0,0 0 1,0 0-1,0-1 0,1 1 1,-1 0-1,0 0 0,1 0 1,0 0 8,1 0 1,0 0-1,-1 0 1,1 0 0,0 0-1,-1 1 1,1-1-1,0 0 1,-1 1-1,1 0 1,0-1 0,-1 1-1,1 0 1,-1 0-1,0 0 1,1 0 0,-1 0-1,2 1 1,-2-1-8,-1-1 1,1 1-1,-1-1 1,1 1-1,-1-1 1,1 1-1,-1 0 1,1-1-1,-1 1 1,0 0 0,1-1-1,-1 1 1,0 0-1,1 1 1,32 98 152,-25-72-148,33 152-5,-34-147-46,9 76-140,-13-95-502,-1-7 492,1 1-1,1-2 0,-1 1 0,7 9 0,-3-5-2632,5 15-6544,-29-60 7056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1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904.6543"/>
      <inkml:brushProperty name="anchorY" value="-42873.79297"/>
      <inkml:brushProperty name="scaleFactor" value="0.5"/>
    </inkml:brush>
  </inkml:definitions>
  <inkml:trace contextRef="#ctx0" brushRef="#br0">1 219 12640,'0'0'0,"3"2"1502,-2-1-1931,3 0 2146,2 3-2146,0 0 1689,-1 0-1559,4 0 1503,6 2-1505,-2-2 909,-1 0-739,4-1 663,7 0-665,-3-1 209,-3-1-79,5-2 14,6-2-14,-3 0 79,-5 0-97,4-3 106,4-2-106,-4-1 171,-5 2-190,1-2 200,1-4-200,-4 2 200,-4 3-200,-1-4 210,-4-3-213,-3 2 214,-2 2-214,-5-3 223,-9-3-225,0 2 301,0 2-323,-7-2 343,-9-1-345,2 3 449,3 2-479,-6 3 494,-6 3-494,4 3 204,6 1-121,-4 4 90,-2 3-93,5 1 215,5-1-249,0 2 266,0 5-266,4-1 387,4-1-422,2 3 450,3 5-453,2-1 146,2-4-58,3 5 23,7 3-25,1-3-11,-1-3 21,6 3-17,7 4 15,-2-4-453,-2-4 578,4 3-630,7 2 627,-4-2-1074,-4-4 1202,5 2-1257,7 2 1255,-4-3-563,-5-3 365,15 7-15208,-26-13 19477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1748.5332"/>
      <inkml:brushProperty name="anchorY" value="-43604.37109"/>
      <inkml:brushProperty name="scaleFactor" value="0.5"/>
    </inkml:brush>
  </inkml:definitions>
  <inkml:trace contextRef="#ctx0" brushRef="#br0">0 1 13984,'0'0'0,"7"12"3129,11 22-3392,1 0 1719,-2-2-1797,11 22 1715,14 31-1718,-3-6 1104,-7-12-928,7 17 850,6 17-853,-7-14-360,-7-17 707,1 6-870,2 4 867,-6-13-1538,-6-16 1730,0-6-1826,-16-37 1643,11 16 1,1-2-636,-4-9 530,9 5-13798,-17-16 17630,-5-1-4026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2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35.91992"/>
      <inkml:brushProperty name="anchorY" value="-45257.15234"/>
      <inkml:brushProperty name="scaleFactor" value="0.5"/>
    </inkml:brush>
  </inkml:definitions>
  <inkml:trace contextRef="#ctx0" brushRef="#br0">2715 669 12104,'0'0'0,"-2"-2"0,1 0 1484,0 0-1908,-1-1 2120,0-3-2120,0 1 1550,0 1-1387,-2-2 1306,-2-3-1306,1 1 914,0 1-802,-4-4 755,-6-8-758,1 2 387,2 1-280,-8-5 226,-10-9-226,2 3 590,5 4-694,-11-7 755,-13-7-758,5 5 658,6 5-629,-18-7 623,-30-9-625,7 4 589,10 8-579,-18-3 583,-25-1-585,14 6 717,16 7-755,-15 2 783,-20 4-785,16 5 693,18 4-667,-14 4 663,-15 5-665,15 3 657,19 0-655,-10 4 663,-10 6-665,14-1 601,18-1-583,-6 5 574,-9 6-574,13-2 434,14-4-394,-3 4 374,-4 4-374,11-3 430,10-5-446,1 1 463,3 0-465,7-3 121,7-4-23,4 1-17,4 0 15,4-1-574,3-4 734,6 1-814,8-1 814,1-2-1150,-1-1 1246,8-5-1294,10-5 1294,-1-2-603,-4-1 405,-4 2-8320,1-1-1236,-13 5 12660,0 0-1266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9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789.12305"/>
      <inkml:brushProperty name="anchorY" value="-44415.49609"/>
      <inkml:brushProperty name="scaleFactor" value="0.5"/>
    </inkml:brush>
  </inkml:definitions>
  <inkml:trace contextRef="#ctx0" brushRef="#br0">2827 637 13896,'0'0'5681,"-4"6"-5768,0-1 182,0 1-98,-3 6 14,-5 9-14,0 0 32,3-3-37,-6 8 50,-7 9-53,3-3 222,3-5-270,-9 6 303,-12 6-305,3-5 287,5-6-282,-14 6 280,-20 8-280,6-5 448,8-7-496,-16 2 530,-21-2-533,10-6 562,12-6-570,-13-4 574,-15-5-574,12-5 546,16-2-538,-14-6 543,-18-8-545,12 0 490,16 1-474,-12-6 466,-13-7-466,13 1 363,16 4-334,-12-8 330,-15-10-333,12 2 352,16 6-357,-9-9 360,-10-12-360,13 6 174,14 7-121,-5-9 103,-5-12-105,10 8 78,12 9-70,-3-11 66,-1-14-66,9 8 1,9 10 17,0-7-17,1-8 15,7 10-350,5 11 446,1-1-485,2 1 482,3 8-750,3 9 827,1 3-857,4 5 855,1 5-1675,1 5 1909,3 4-2017,4 9 2015,0 1-1594,0 0 1474,4 4-1414,5 4 1414,-2-1-779,-2-3 597,9 8-14860,-15-13 18961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4.7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63.04688"/>
      <inkml:brushProperty name="anchorY" value="-43369.29688"/>
      <inkml:brushProperty name="scaleFactor" value="0.5"/>
    </inkml:brush>
  </inkml:definitions>
  <inkml:trace contextRef="#ctx0" brushRef="#br0">810 270 10936,'0'0'0,"3"3"1493,-2-1-204,-4-5-1718,0 0 1596,0 1-1439,-1-3 1369,-4-2-1372,0 0 1094,1 1-1014,-3-3 974,-5-4-974,2 0 544,1 3-421,-3-3 360,-4-2-360,3 2 323,3 3-312,-4 0 315,-5 0-318,2 2 255,4 2-236,-5 3 226,-8 5-226,2 1 394,6 1-442,-8 5 475,-9 6-478,5 0 527,5-2-540,-4 5 546,-4 4-546,6-3 527,7-3-522,-4 4 530,-3 7-533,5-2 534,5-5-534,-2 6 543,-1 8-545,3-4 406,5-5-366,0 8 346,0 8-346,3-4 355,4-6-358,1 9 360,5 13-360,1-5 314,1-8-301,4 6 303,6 7-305,0-8 325,-1-9-331,4 1 343,7-1-345,-3-7 234,-1-7-202,5 0 195,10-2-198,-3-3 228,-5-5-236,10-1 250,14-3-253,-4-3 104,-7-1-61,4-5 50,-28-2-48,18-3 1,5-4 132,-9 1-162,-19 4 72,-1 1 0,-1 0 0,7-6 0,-2-2-56,14-18 1,4-11 111,-5 5-114,4-16 115,3-18-118,-3 5 64,-6 12-48,1-13 50,0-12-53,-4 10 72,-4 13-77,-5-8 90,-7-8-93,-2 12 94,-3 11-94,-6-1 94,4 33-85,-6-17 1,-6-7-224,3 10 302,-3 2-346,0 7 346,2 6-832,4 5 971,1 3-1030,0 2 1027,2 2-420,2 2 247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6.1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892.09668"/>
      <inkml:brushProperty name="anchorY" value="-42590.24609"/>
      <inkml:brushProperty name="scaleFactor" value="0.5"/>
    </inkml:brush>
  </inkml:definitions>
  <inkml:trace contextRef="#ctx0" brushRef="#br0">133 123 10488,'0'0'0,"0"0"0,2-3 0,-1 1 1437,0 0-1848,1-2 2063,-1 0-2065,0 0 1637,0 1-1515,-1-1 1463,-1-1-1465,1 1 916,-1 1-759,0 0 680,-1 0-680,1 1 204,-1 0-68,1 0 9,0-1-12,1 0 210,-1 1-266,1-1 303,-1-1-305,1 0 213,-1 0-187,0 1 174,-1-2-174,0 1 314,0 1-354,-1-1 374,-2 0-374,-1 1 299,2 0-277,-3 1 266,-2-2-266,1 2 322,1-1-338,-2 1 346,-2-1-346,1 1 411,3 1-430,-2 0 440,0 2-440,2 1 244,1-1-188,2 4 160,3 3-160,2-1 328,0 0-376,4 3 400,6 2-400,-1 0 167,0-2-100,3 0 75,5 1-78,-3-2 183,-1-2-212,0-1 226,2-1-226,-4-1 282,-2-2-298,-2-3 315,-4-4-318,-2 0 395,-1 0-416,-4-3 426,-6-5-426,0 2 519,0 1-546,-2-2 560,-3 0-560,2 1 392,2 2-344,0 1 330,-2 1-333,2 1 147,3 2-93,0 4 75,3 7-78,1 0 24,2 0-8,3 6 0,5 8 0,-1-2-308,1-2 396,2 3-440,2 2 440,-1-2-1205,-2-5 1424,1-3-1534,0-8 1534,-1-3-703,-2-2 465,-1-7-337,-2-10 335,-2-15-15332,-1 0 13718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7.6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402.76172"/>
      <inkml:brushProperty name="anchorY" value="-43070.44141"/>
      <inkml:brushProperty name="scaleFactor" value="0.5"/>
    </inkml:brush>
  </inkml:definitions>
  <inkml:trace contextRef="#ctx0" brushRef="#br0">0 1 11568,'0'0'0,"3"4"0,0-1 1624,-1-1-2088,1 3 2329,2 2-2332,-1 0 1821,-1-1-1674,1 3 1600,2 4-1600,-2-1 1161,0-2-1036,1 5 983,1 6-985,0-2 566,-1-4-446,1 6 386,2 8-386,-2-4 461,0-4-483,1 6 503,2 5-505,-1-3 291,-1-5-230,1 3 200,3 4-200,-1-5 350,-2-5-393,3 1 414,4-2-414,-1-3 143,-3-5-65,5-3 26,7-6-26,-2-1 7,-3-3-2,4-6 10,3-9-13,-3 0 23,-5 2-25,1-7 26,1-6-26,-5 3 17,-3 4-15,-1-3 23,-1-4-25,-2 5 17,-3 4-15,-1-1 14,-3 1-14,0 3 79,-1 4-97,-2 1 115,0 3-118,0 3 111,1 1-108,-1 6 106,2 7-106,0 1 31,1-1-10,2 6 0,4 9 0,0-1-242,-1-4 311,4 3-346,4 6 346,-1-5-1037,-2-4 1235,4 0-1334,5 1 1334,-3-3-653,-2-5 458,4-4-360,-14-8 300,-1 0 0,0-1 0,0 1 0,0-1 0,4 0 0,28-2-14467,-2-2 12947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0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595.88281"/>
      <inkml:brushProperty name="anchorY" value="-44094.48828"/>
      <inkml:brushProperty name="scaleFactor" value="0.5"/>
    </inkml:brush>
  </inkml:definitions>
  <inkml:trace contextRef="#ctx0" brushRef="#br0">331 1 12912,'0'0'0,"-8"6"0,2-1 1633,0-1-2100,-4 0 2343,-7-4-2345,1 0 1851,2-2-1710,-2 0 1640,-2-1-1640,2 0 987,4 1-800,-3 1 715,-4 3-718,3 0 216,2 0-72,-2 2 0,-2 2 0,3-1 0,3 0 0,-1 1 0,0 2 0,3-1 0,2-1 0,0 2 0,2 3 0,1-1 38,2-1-49,2 1 63,4 2-65,1-2 85,0-2-91,3 1 103,5 1-105,-1-2 171,0-2-190,3 2 200,8 2-200,-3-2 135,-3 0-116,6 2 115,4 4-118,6 5 64,2 3-48,0 3 50,-2 2-53,-5 1 82,-5-2-90,-4 0 94,-6-1-94,-4-6 94,-3-4-94,-3-2 94,-1 0-94,-1-4 94,-1-1-94,-3-1 103,-4-1-105,-1-2 41,1 0-23,-6-2 14,-7-1-14,2-1-584,2 0 755,-5-4-840,-4-5 840,3 0-1176,4 0 1272,-13-7-14974,23 11 18875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918.88477"/>
      <inkml:brushProperty name="anchorY" value="-44059.21484"/>
      <inkml:brushProperty name="scaleFactor" value="0.5"/>
    </inkml:brush>
  </inkml:definitions>
  <inkml:trace contextRef="#ctx0" brushRef="#br0">1 183 12192,'0'0'4455,"8"1"-4597,0 1 480,0 0-394,4 0 280,5 0-280,-3-1 47,-1 0 20,2-2-45,4-2 42,-2-1-12,-3 1 4,2-2 0,3-3 0,-2 0-9,-4 1 12,2-1-5,0-3 2,-3 0-18,-2 3 23,-1-2-26,-1-3 26,-2 2-26,-3 3 26,-1-2-17,-3-1 15,-1 2-5,0 2 2,-3 0 0,-2 0 0,1 1 364,0 2-468,0 0 530,-1 0-533,0 1 506,3 0-498,-5 5 503,-4 7-505,1 0 525,1 0-531,-1 6 534,-2 8-534,2-1 534,3-4-534,2 6 543,1 6-545,3-3 257,1-5-175,4 4 134,4 6-134,0-5-128,0-5 203,5 2-240,6 2 240,-1-5-1490,-1-4 1847,5 0-2017,10-2 2015,-3-3-941,-4-3 634,6-2-470,7-6 467,19-3-13728,-5-2 12132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6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903.30273"/>
      <inkml:brushProperty name="anchorY" value="-44844.90234"/>
      <inkml:brushProperty name="scaleFactor" value="0.5"/>
    </inkml:brush>
  </inkml:definitions>
  <inkml:trace contextRef="#ctx0" brushRef="#br0">0 223 11384,'0'0'0,"6"14"0,-2-3 1344,0-2-1728,2 7 1920,2 5-1920,-1-1 1630,-1-3-1547,0 2 1506,1 3-1506,-1-4 1086,-2-3-966,0-1 915,-1-1-918,-1-3 594,0-3-501,-2-4 454,-1-5-454,-1-2 342,1 0-310,-3-7 294,-3-10-294,1 0 350,0 3-366,-1-7 374,-1-8-374,2 3 318,1 5-302,2-5 294,3-4-294,2 4 406,1 6-438,5-2 463,8-1-465,1 4 195,-3 6-118,11 1 80,-15 12-69,-1 1 0,11-3-1,16-3-14,-5 3 28,14 4-30,18 7 27,-6 2-1081,-9 0 1383,9 3-1534,9 6 1534,-9-2-657,-11-1 406,29 7-13990,-53-14 17907,-12-2-11754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15688,'0'0'1703,"0"4"-283,1 22-224,4 76-228,-3-79-688,10 87 42,-2-46-462,-7-49 129,-2-7-8,1 0-1,4 14 0,9 17-41,-15-40 61,0 1-1,0 0 1,0 0-1,0 0 0,0 0 1,0 0-1,0 0 1,0 0-1,0 0 1,0 0-1,0 0 1,0 0-1,0 0 1,0 0-1,1 0 1,-1 0-1,0 0 1,0 0-1,0 0 1,0 0-1,0 0 1,0 0-1,0 0 1,0 0-1,0 0 1,0 0-1,0 0 1,0 0-1,0 0 1,0 0-1,0 0 1,1 0-1,-1 0 1,0 0-1,0 0 1,0 0-1,0 0 1,0 0-1,0 0 1,0 0-1,0 0 1,0 0-1,0 0 1,0 0-1,0 1 1,0-1-1,0 0 1,0 0-1,0 0 1,0 0-1,0 0 1,0 0-1,2-2-3,-1-1 0,0 1-1,0-1 1,-1 1 0,1-1-1,0 0 1,-1 1-1,1-1 1,-1 0 0,0-4-1,1-14-137,6-87-29,-4 84 84,26-97-23,-21 98 78,41-74 0,-48 96 33,0-1-1,0 1 1,0 0 0,-1-1 0,1 1 0,1 0-1,-1 0 1,0 0 0,2-2 0,9-6 6,1 1 0,0 0 1,17-7-1,-29 14-3,0 1 1,0 0-1,-1-1 0,1 1 1,0 0-1,0 0 0,0 0 1,-1-1-1,1 1 0,0 0 0,0 0 1,0 0-1,0 0 0,-1 1 1,1-1-1,1 0 0,10 4 25,0 0-1,0 0 0,0 1 0,20 12 1,-31-16-5,1 0 0,-1 0 1,1 0-1,-1 0 1,1 1-1,-1-1 0,0 1 1,0-1-1,1 1 0,1 2 1,-3-4-25,43 66 272,1 17-191,-28-49 52,49 139 30,-55-140-150,27 131-413,-23-98-174,-14-65 541,0-1 1,0 1 0,0-1 0,1 0-1,-1 1 1,0-1 0,0 0-1,0 1 1,0-1 0,1 0 0,-1 0-1,0 1 1,0-1 0,1 0 0,-1 1-1,0-1 1,0 0 0,1 0-1,-1 0 1,0 1 0,1-1 0,-1 0-1,0 0 1,1 0 0,-1 0 0,0 0-1,1 1 1,-1-1 0,1 0-1,-1 0 1,0 0 0,1 0 0,-1 0-1,0 0 1,1 0 0,-1 0-1,1-1 1,-1 1 0,0 0 0,1 0-1,-1 0 1,0 0 0,1 0 0,-1-1-1,0 1 1,1 0 0,-1 0-38,2-1 36,5-5-80,6-6-73,65-67-2247,-5 5-8859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9.9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166.88867"/>
      <inkml:brushProperty name="anchorY" value="-45232.75"/>
      <inkml:brushProperty name="scaleFactor" value="0.5"/>
    </inkml:brush>
  </inkml:definitions>
  <inkml:trace contextRef="#ctx0" brushRef="#br0">443 69 12104,'0'0'0,"-20"-9"1428,4 2-399,-6-2-1236,2 0 898,3 2-830,-3 1 694,-7-1-694,4 2-1294,4 2 1862,-4 0-2146,-6 1 2146,4 1-1119,5 0 826,-6 2-671,-7 0 668,-20 2-10036,4 0 8541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1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217.16992"/>
      <inkml:brushProperty name="anchorY" value="-44663.47656"/>
      <inkml:brushProperty name="scaleFactor" value="0.5"/>
    </inkml:brush>
  </inkml:definitions>
  <inkml:trace contextRef="#ctx0" brushRef="#br0">537 129 12192,'0'0'0,"11"0"0,-4 1 2016,1 0-279,-20-1-2316,-2-1 1746,0 1-1418,-7-2 1254,-9 0-1254,2-1 386,4 0-138,-5-1 14,-7-3-14,5 0-1143,6 2 1474,-6-3-1640,-6-3 1640,5 1-735,6 1 476,-5-1-337,-5-3 335,-19-6-12439,5 2 10970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172.57031"/>
      <inkml:brushProperty name="anchorY" value="-44027.30859"/>
      <inkml:brushProperty name="scaleFactor" value="0.5"/>
    </inkml:brush>
  </inkml:definitions>
  <inkml:trace contextRef="#ctx0" brushRef="#br0">461 0 11744,'0'0'0,"8"4"0,-3-1 1913,1 0-2460,-7 1 2734,-14 3-2734,-1 0 2118,1-2-1942,-8 3 1854,-8 1-1854,2-1 603,5-1-245,-5 1 75,-8 1-78,5-1-1291,6-1 1683,-4 0-1871,-1 1 1868,4-1-839,6-2 546,0 1-400,1-1 400,-8 3-12272,5-2 10773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7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204.63184"/>
      <inkml:brushProperty name="anchorY" value="-43668.22656"/>
      <inkml:brushProperty name="scaleFactor" value="0.5"/>
    </inkml:brush>
  </inkml:definitions>
  <inkml:trace contextRef="#ctx0" brushRef="#br0">592 4 16048,'0'0'0,"-6"-1"0,1 0 1819,1 1-2339,-2-1 2600,-3 1-2600,0 0 1723,2 1-1472,-6 1 1355,-10 5-1358,0 0 82,4-1 283,-8 3-466,-10 2 466,4 0-2006,6-3 2446,-7 2-2657,-8 1 2655,5-2-1291,8-2 901,-7 1-706,-6 0 706,-22 3-13698,5-2 12007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8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105.93164"/>
      <inkml:brushProperty name="anchorY" value="-43292.125"/>
      <inkml:brushProperty name="scaleFactor" value="0.5"/>
    </inkml:brush>
  </inkml:definitions>
  <inkml:trace contextRef="#ctx0" brushRef="#br0">680 0 11832,'0'0'0,"14"0"0,-4 0 1661,2 1-237,-26 2-1899,-3-1 1758,-1 0-1582,-8 2 1494,-9 2-1494,4 1 579,4-2-317,-5 4 195,-9 4-198,5 0-854,6-1 1155,-3 2-1306,-6 3 1306,6-2-1894,7-3 2062,-4 2-2137,-8 1 2135,6-2-1070,5-3 766,-2 1-604,-4-1 601,-14 4-9877,6-2 8411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9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18.8457"/>
      <inkml:brushProperty name="anchorY" value="-43017.98047"/>
      <inkml:brushProperty name="scaleFactor" value="0.5"/>
    </inkml:brush>
  </inkml:definitions>
  <inkml:trace contextRef="#ctx0" brushRef="#br0">288 14 7800,'0'0'0,"18"-4"0,-5 1-10,-2 0 13,-7 1-4,-18 1 1,-3 1-850,-1 0 1093,-9 1-1204,-9 0 1201,4 0-370,4-1 133,-3 1-4,-3 0 1,-17 0-4984,6 0 4000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0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23.4707"/>
      <inkml:brushProperty name="anchorY" value="-42503.85547"/>
      <inkml:brushProperty name="scaleFactor" value="0.5"/>
    </inkml:brush>
  </inkml:definitions>
  <inkml:trace contextRef="#ctx0" brushRef="#br0">359 0 10488,'0'0'0,"-7"1"0,3 0 1810,-1-1-2327,-5 1 2586,-11 2-2586,1-1 1560,1-1-1267,-4 1 1120,-4 1-1120,3 0-719,4-1 1244,-1 1-1506,-3 2 1506,4 0-666,4-1 426,-1 2-297,-4 2 295,-10 6-10653,2-1 9282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1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56.92676"/>
      <inkml:brushProperty name="anchorY" value="-42072.19531"/>
      <inkml:brushProperty name="scaleFactor" value="0.5"/>
    </inkml:brush>
  </inkml:definitions>
  <inkml:trace contextRef="#ctx0" brushRef="#br0">36 34 9688,'0'0'0,"5"-12"0,-1 3-1120,0 1 1440,-5 3-1600,-6 8 1600,-2 1-228,0 2-164,-7 7-6108,10-9 7956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9.89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12192,'19'-1'3688,"-11"57"-2295,11 34-936,5 1-428,-17-69-26,-1-4 10,29 68 10,-28-71 10,57 87 330,-37-67-94,33 44 154,-52-69-410,-5-7 15,0 0-1,-1 1 0,1 0 1,-1-1-1,2 5 0,57 109 184,-55-103-206,-3-8 16,-1-1 0,1 0 1,0 0-1,7 9 0,38 46 93,-38-50-92,-2-3-9,-1-1-2,1 1 1,0-1-1,1-1 0,-1 1 0,18 7 0,14 2 71,51 12 0,-31-16 42,81 21 112,-80-18-200,97 25 97,-92-24-100,80 8 13,-132-22-43,-4 0 8,1-1 0,10-2 0,111-14 115,-73 4-4,36-6 7,-75 15-76,79-6 23,-80 8-16,138 8 130,-139-4-182,21 2 2,-12-5 42,-1-1-1,1 0 0,30-7 1,-42 5-36,-6 1 13,0 0 0,-1-1 0,11-4 0,66-25 95,-63 24-99,0-1 1,31-19-1,-22 10 71,62-33 52,-75 42 0,70-29 52,-71 32-112,125-23 176,-126 27-253,-9 1 10,0 0 0,0 0-1,9-3 1,51-15 70,-56 13-38,0-2-34,-1 0 1,1-1-1,-2-1 0,1 1 0,8-14 0,-9 7-13,-2-1-55,25-51-1011,-7 93-1816,15 20-253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1.3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1 820 9952,'0'-4'1994,"1"-4"-1568,1 1 0,-1-1 0,4-9 0,-4 16-394,-1 0-1,1 1 1,0-1 0,0 0-1,0 0 1,0 1 0,0-1-1,0 0 1,0 1-1,0-1 1,0 1 0,0 0-1,0-1 1,0 1-1,1 0 1,-1-1 0,0 1-1,0 0 1,2 0-1,-2 0-11,3 0-6,0-1 0,0 1-1,0 0 1,0 1 0,0-1 0,-1 1-1,9 1 1,2 2 214,94 22 541,-94-22-733,-8-2 42,0-1 1,1 1 0,10 0 0,69 8 270,-67-8-122,152 0 616,-102-5-525,30 0-4,-78 3-94,95 3 54,-92-1-226,94 10 22,-95-10-30,161 14 59,-168-15-95,-3 0 1,23-2 1,127-18 67,-100 6-52,91-22 69,-94 20-60,62-17 68,-86 21-90,-4-1-3,-2-1-4,-12 3-21,-1 0 0,-1-2 0,1 1 0,-2-2 0,0-1-1,0 0 1,17-22 0,-30 35 19,-1-1 1,0 0-1,1 0 1,-1 0-1,0 0 0,0 0 1,0 0-1,1-3 1,2-4-2,0 0 1,8-15-4,-1-4 3,6-8 2,-15 31 1,52-105 42,-47 99-40,9-18 14,-9 16-7,33-77 28,-35 74-33,-1 0 0,4-20 0,-6 15-4,-2 13 4,0 0-1,0 0 1,-3-12 0,3 18-35,-1 0 1,1 0 0,-1 0 0,1 0 0,-1 0 0,0 0 0,0 0 0,0 0 0,0 0 0,0 1 0,0-1-1,-1 0 1,1 1 0,0-1 0,-1 1 0,0-1 0,1 1 0,-4-2 0,0 1-264,0 0 1,0 0 0,0 0-1,-9-1 1,-8-2-486,-20-11-858,84 33-2789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15512,'-10'45'280,"10"-44"-207,0-1 1,0 0 0,0 1-1,0-1 1,-1 1 0,1-1-1,0 1 1,0-1 0,0 0-1,0 1 1,0-1 0,0 1-1,1-1 1,-1 1 0,0-1-1,0 1 1,0-1 0,0 1-1,3 3 235,-1 1 0,1 0-1,-1-1 1,1 0-1,5 5 1,-3 1 518,29 68 232,-27-54-732,29 142 56,-27-120-434,16 101 4,5 24 30,-18-102-20,38 271-16,-42-279-4,20 235-312,-28-295 365,3 110-378,-4-104 205,-1-8-64,0 0 196,0-1-1,0 1 0,0-1 1,0 1-1,0-1 0,1 0 1,-1 1-1,-2-5 0,-22-38-155,12 22-392,-72-114-190,83 130 695,-1 0-1,0 1 0,-5-6 1,-110-114-330,117 123 423,-1 0 0,1-1 1,0 1-1,-1 0 0,0 1 0,1-1 0,-5-2 0,-7-3 13,-26-10 0,28 13 2,0 1 1,-18-2-1,29 5-7,0 0 0,0 0 0,0 0 0,0 0 0,0 0 0,1-1 0,-1 2-1,0-1 1,0 0 0,0 0 0,0 0 0,0 0 0,0 0 0,1 1 0,-1-1 0,0 0-1,0 1 1,0-1 0,1 1 0,-1-1 0,-1 2 0,2-2-12,-7 4 53,-1 1 0,1 0 0,1 1 0,-8 6 0,6-2-11,-1 1 1,-9 17-1,16-25-6,1-1 1,0 0 0,0 0-1,0 1 1,0-1 0,0 1-1,0-1 1,0 1 0,1 2-1,-16 79 331,8 14-198,8-98-169,-1 7 97,1-1-1,0 1 0,1 0 0,0 7 1,15 87 388,10 3-293,-25-97-97,1-1 0,0 0 0,1 0 0,2 7 0,-5-13-95,42 79 478,6-7-331,-46-69-122,-1-1 1,1 0-1,0 1 1,0-1-1,0 0 1,0 0-1,0 0 1,0-1-1,3 3 1,-5-4-26,16 11 129,29 16 0,-28-20-121,34 11-1,-51-18-7,2 0-17,0 1 0,0 0 0,0-1 0,0 1 0,1-1 0,-1 0 0,0 0 0,0 0 0,0 0 0,3 0 0,-5 0 17,17-2-93,29-5 0,-26 1 14,24-10 0,-44 16 79,3-1-119,1 0-1,-1-1 0,0 0 0,5-3 1,15-11-255,33-33 0,-34 29-2125,26-18-6975,-111 89 7114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1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172 1 14520,'1'2'38,"-1"0"1,1 0-1,0 0 1,-1 0-1,0 0 1,1 0-1,-1 0 1,0 0-1,0 0 1,0 0-1,0 0 1,-1 0-1,1 0 1,0 0-1,-1 0 1,0 0-1,1 0 1,-1 0-1,-1 2 1,-3 5 349,0-1 1,-11 15-1,4-6-192,-20 29-1327,-5 5-80,29-42 799,-46 28-1653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323 20 8344,'4'-2'9,"0"-1"1,0 1 0,0-1-1,4-4 1,-6 5 92,-5 2 36,-69 19 406,-21 11-2324,52-16 1306,-4 3-57,12-4-223,-28 9-2739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90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2297 29 9952,'0'0'0,"41"-11"0,25-6 368,-78 22 8,-45 14-376,22-5-2968,-7 2 2968,10-5-80,7 1 80,-32 9-5248</inkml:trace>
  <inkml:trace contextRef="#ctx0" brushRef="#br0" timeOffset="1">1394 236 12016,'-56'18'1169,"-66"18"364,108-32-1542,-28 6-723,-38 0-91,56-7-877,-23 4-4299,110-16 4512</inkml:trace>
  <inkml:trace contextRef="#ctx0" brushRef="#br0" timeOffset="2">218 498 10760,'0'0'0,"-17"20"0,-11 16 1128,-1-3 0,-1-2-1128,3 0-1216,-3-1 1272,-27 32-8336,114-124 8280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53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462 1 15688,'-38'49'209,"29"-41"837,-5 1-316,-15 7 0,0 0-420,3-1-396,14-7-572,-61 57-181,-55 45-1722,24-23-7312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90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2036 1 13088,'-26'9'756,"-32"17"1,-26 13 886,55-25-1019,-41 25 1,44-23-789,-74 41-355,78-46-666,-92 44-296,90-45 1161,-129 43-1648,13-6-5952</inkml:trace>
  <inkml:trace contextRef="#ctx0" brushRef="#br0" timeOffset="1">505 638 10312,'0'0'0,"-23"15"0,-16 9 544,-2 3 0,-5 3-544,-6 0-1968,-5-1 1968,-3-14 0,-4-7 0,-59 14-6600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1210 0 10848,'-25'25'220,"23"-22"-8,0-1 1,-1 0 0,1 0-1,-1 0 1,1 0-1,-1 0 1,0 0 0,-3 1-1,-5 3 75,-2 1-128,-21 13 814,-49 31 39,62-40-511,-104 36 147,96-39-442,-133 22 72,126-25-132,-166 26 44,163-25-122,21-3-39,-163 33 116,146-27-88,-39 17 0,69-24-37,-38 16-49,37-15-4,0 0-1,0 1 1,0-1-1,0 1 1,-5 5-1,11-8 0,-1-1-1,0 1 0,1 0 0,-1-1 0,1 1 0,-1 0 0,1 0 0,0 0 0,-1-1 0,1 1 0,0 0 0,-1 0 0,1 0 0,0 0 0,0 0 0,0 0 0,0 0 0,0-1 0,0 2 0,0 0-14,0-2 43,0 0-1,0 0 0,0 0 1,0 1-1,0-1 0,0 0 1,0 0-1,0 0 0,0 0 1,1 0-1,-1 0 0,0 1 1,0-1-1,0 0 0,0 0 1,0 0-1,0 0 0,0 0 1,0 0-1,1 0 1,-1 1-1,0-1 0,0 0 1,0 0-1,0 0 0,0 0 1,0 0-1,1 0 0,-1 0 1,0 0-1,0 0 0,0 0 1,0 0-1,1 0 0,-1 0 1,0 0-1,0 0 0,0 0 0,56 17-359,-41-15 93,77 2-109,-71-5 116,99-10-89,-94 8 182,111-26-42,-106 21 182,57-19-1,25-11 28,84-38 26,-161 63 81,137-48 51,-140 50-24,119-35 52,-124 37-72,117-26 347,-144 35-452,26-7 522,1 1 1,47-3-1,-75 9-502,1 0-1,-1 0 1,0 0-1,0 0 1,0 0-1,1 1 1,-1-1-1,0 0 1,0 0-1,0 0 1,1 0-1,-1 1 1,0-1-1,0 0 1,0 0-1,0 1 1,0-1-1,1 0 1,-1 0-1,0 1 1,0-1-1,0 0 1,0 0-1,0 1 1,0-1-1,0 0 1,0 0-1,0 1 1,0-1-1,0 0 1,0 0-1,0 1 1,0-1-1,0 0 1,-1 1-1,0 6 86,0-3 31,0 0 1,0 0 0,0 0 0,1 7-1,-2 5-24,-1 2-56,-4 30 421,-12 81 36,15-94-248,-6 77 4,1 15-211,5-75-26,-9 199-90,12-200-450,0 210-210,0-182-1945,0 78-6280,3-366 6734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1170 1 7352,'-26'10'473,"-11"3"623,33-12 689,7-4-780,3-3-222,-8 3-421,-6 2 191,-1 1-193,2 0-170,1 0-1,-1 0 1,-12 3 0,-63 11 462,61-9 9,-99 32 248,93-27-354,-133 51 203,123-47-318,-182 73 170,177-70-204,-165 64 362,77-31-224,121-45-554,9-5 9,0 0 1,0 0-1,0 0 1,0 0-1,0 0 1,0 0 0,0 0-1,0 0 1,0 0-1,0 0 1,0 0-1,0 0 1,0 0-1,0 0 1,0 1 0,0-1-1,0 0 1,0 0-1,0 0 1,0 0-1,0 0 1,0 0 0,0 0-1,0 0 1,0 0-1,0 0 1,0 0-1,0 0 1,0 0-1,0 0 1,0 0 0,1 0-1,-1 0 1,0 0-1,0 1 1,0-1-1,0 0 1,0 0-1,0 0 1,0 0 0,0 0-1,0 0 1,0 0-1,0 0 1,0 0-1,0 0 1,0 0 0,0 0-1,0 0 1,1 0-1,-1 0 1,0 0-1,0 0 1,0 0-1,0 0 1,0 0 0,0 0-1,19 0-53,-15 0 48,33-1-36,-20-1-132,90-17-84,-82 14 6,112-26-87,-104 23 132,169-43-61,-160 41 170,161-39-65,-161 39-84,175-31-75,-174 33 190,159-26-36,-167 28 96,-10 2 37,116-24-58,-15-5 73,-108 27 300,-17 6-265,-1 0 0,0-1 1,1 1-1,-1 0 1,1 0-1,-1 0 1,1-1-1,-1 1 0,0 0 1,1-1-1,-1 1 1,0 0-1,1-1 1,-1 1-1,0-1 0,1 1 1,-1-1-1,0 1 1,0 0-1,1-1 1,-1 1-1,0-2 0,0 2 1,0 0-1,0 0 0,0 0 0,0-1 0,-1 1 1,1 0-1,0 0 0,0 0 0,0 0 0,0-1 0,-1 1 1,1 0-1,0 0 0,0 0 0,0 0 0,0 0 1,-1 0-1,1 0 0,0-1 0,0 1 0,0 0 0,-1 0 1,1 0-1,0 0 0,0 0 0,-1 0 0,1 0 1,0 0-1,0 0 0,0 0 0,-1 0 0,1 0-14,-10 2 80,10-2-75,-1 0 0,1 0 0,0 0 0,0 0 0,-1 0 0,1 0 0,0 0 0,0 1 0,0-1 0,-1 0 0,1 0 0,0 0 0,0 0 0,0 1 0,-1-1 0,1 0 0,0 0 0,0 0 0,0 0 0,0 1 0,0-1 0,0 0 0,-1 0 0,1 1 0,0-1 0,0 0 0,-26 56 247,21-38 20,-14 96 106,16-86-124,-5 144 99,7-130-132,-5 214 52,4-207-252,-11 146-10,10-165-104,-2-3-37,-12 36 0,17-62 88,0-1-1,0 1 0,0-1 1,0 1-1,0-1 1,0 0-1,-1 1 0,1-1 1,0 0-1,0 1 0,-1-1 1,1 1-1,0-1 0,0 0 1,-1 1-1,1-1 0,0 0 1,-1 0-1,1 1 1,0-1-1,-1 0 0,1 0 1,-1 0-1,1 1 0,0-1 1,-1 0-1,1 0 0,-1 0 1,0 0-1,-5-3-167,6 2 147,-3-1 9,1-1-1,0 0 0,0 0 0,-2-5 0,4 7-149,-1 1 0,1-1 0,-1 0 0,1 0 0,-1 1 0,1-1 0,-1 0 0,1 1 0,-1-1 0,1 1 0,-1-1 0,-1 0 1,-13-11-8593,35 28 6626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1 648 11296,'6'-20'1811,"14"-29"1,-16 40-1174,1 0-1,1 0 1,-1 1 0,1-1-1,10-9 1,-16 17-620,0 1 0,1 0 0,-1-1 1,0 1-1,1-1 0,-1 1 0,1 0 0,-1-1 1,1 1-1,-1 0 0,1-1 0,-1 1 0,1 0 1,-1 0-1,1-1 0,-1 1 0,1 0 0,-1 0 1,1 0-1,0 0 0,-1 0 0,1 0 0,-1 0 1,1 0-1,0 0 0,-1 0 0,1 0 0,-1 0 1,1 0-1,-1 0 0,1 1 0,-1-1 0,1 0 1,-1 0-1,1 1 0,-1-1 0,1 0 0,-1 1 1,1 0-1,3 2 11,0 1 1,-1-1 0,1 1-1,-1 0 1,0 1-1,0-1 1,0 0 0,-1 1-1,4 8 1,12 30 20,-11-21 90,24 130 59,-26-111-44,7 88 3,-2 19-108,-8-90 38,-4 214 46,0-224-12,-12 168 94,14-216-215,-3 31 68,-1 1 1,-8 31-1,9-57-17,-1-7 85,-1-10 43,5 10-192,-3-5 34,2 2-10,-1 0 0,1-1 0,0 1 0,-1-9 0,-16-94 64,15 77 32,-13-169 30,14 154-116,-8-199 18,9 194 6,1-193 14,2 195-40,7-67 0,5-19-16,34-96-5,-46 222 0,0 1-1,1 0 1,3-8 0,-6 15 1,37-78-2,5 7-3,-42 71 5,3-4-6,0-1-1,0 1 1,6-6 0,79-73-21,-71 71 22,-5 7 4,1-1 0,0 2 1,27-7-1,-39 11 1,0 0-1,0 0 1,0 0-1,0 0 1,0 0-1,0 0 1,0 0-1,0 0 1,1 0 0,-1 0-1,1 1 1,-2-1 0,8 3-1,0-1 1,10 6-1,-12-5 1,0 1 0,0 0 0,0 0 0,9 8 0,-7-3 0,0 0 0,10 14 0,-10-12 0,-1 0 0,9 22 0,-1 8-1,-3 0 1,7 42-1,-14-53-11,-2 83 0,-5-93 0,-9 29 4,8-37 8,-1 0 0,-7 14 0,4-13 5,-1-1 0,0-1 1,0 1-1,-19 18 0,12-18 95,-77 35 43,72-40-30,-90 16 46,44-15 68,11-2-133,42-5-67,0-1 40,0 2 0,-26 5 0,39-6-58,3 0 4,54 22 20,-41-15-20,80 50 5,-75-42-10,87 85 10,-103-96-12,-1-1-1,1 1 0,5 9 1,117 173 40,-120-176-6,10 21 0,93 209 67,-92-194-52,-15-39-47,67 224 80,-59-187-110,8 79 1,-19-111-237,-1-11 22,1-3-50,-1-1 151,1 0 1,0 0-1,0 1 0,0-1 1,0 0-1,0 0 0,1 0 1,-1 0-1,1-2 0,22-58-843,-15 43 757,1 1 0,14-23 0,-1 4-2011,29-56-9894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43 389 12728,'-6'26'191,"4"-20"-24,1-1 0,-1 1 0,0 0 0,0 0 0,-6 10 0,7-13 132,0-1-163,0-1 0,0 1-1,0 0 1,0-1 0,1 1 0,-1 0-1,0-1 1,1 1 0,0 0-1,-1 0 1,1 0 0,0 0 0,0-1-1,0 1 1,0 0 0,1 2-1,6 67 879,-5-48-628,5 51 1,2 41-310,6 204-75,-14-298-1,1 48 12,4 256 10,-5-268 10,1 55 1,-2-18 2,0-64 110,4 62 88,-4-91-196,0 1 0,1-1 1,-1 0-1,0 0 0,0 0 1,0 0-1,0 0 0,0 0 0,-1 0 1,1 0-1,0 0 0,0 0 1,-1 0-1,0 2 0,0-5-14,1 1 0,-1 0 0,0-1 0,1 1 0,-1 0 0,0-1 0,1 1 0,0-1 0,-1 1 0,1-1 0,0 1 0,-1-4 0,-24-139 264,21 105-126,-13-189 50,14 175-146,-6-232 29,9 227-22,6-234 26,-4 227-76,15-207 67,-4 199-67,-12 68-10,0 0 1,0 0-1,3-8 0,55-123 55,-58 133-64,1-1-1,0 1 1,0-1 0,1 1-1,3-5 1,-6 8-4,51-57 25,7 4-17,-54 50-5,-1 0-1,1 0 1,0 0 0,6-3-1,-10 6-2,64-33 14,5 8-10,-69 25-4,3-1 1,1 0 0,0 0 1,-1 0-1,1 0 0,7 0 1,61-2 10,2 9 10,-71-6-9,0 0-1,0 1 1,0-1-1,0 1 1,0 0-1,0 0 1,3 2-1,58 26 88,-5 9-69,-59-38-31,2 2 5,0-1 0,0 0 0,-1 1-1,1 0 1,0-1 0,-1 1 0,1 0 0,-1 0 0,1 0 0,0 2-1,10 15 23,13 25 0,2 29 5,-27-73-32,2 3 15,-1 1 1,0 0-1,0-1 0,-1 1 1,1 0-1,-1 6 1,1 78 96,-11 6-79,9-87-19,-1 0-1,1 1 1,-3 7 0,4-15-14,-30 84 58,-11-4-26,38-73 2,-1-1 0,-7 10 0,11-16-34,-52 64 105,-3-9-80,55-55-25,-22 19 22,-8 3-14,-62 36 0,79-51-229,-1-1 0,0 0-1,0-1 1,-26 5 0,32-8-2793,-10 3-6765,42-12 7373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997 19 12640,'-45'-15'252,"44"14"-112,-1 1 0,1-1 0,-1 1 0,1-1 0,-1 1 0,0 0 0,1 0 0,-3 0 0,-74 0 1522,58 2-909,-94 32 243,88-23-536,-47 24 0,-25 18-366,-112 82-89,173-109-12,-111 96-3,125-101-2,-47 59 0,69-79 11,0 0 0,0 0 0,1 0 0,-1 0 0,1 0 0,-1 0 0,1 0 0,-1 0 0,1 1 0,-1-1 0,1 2 0,-3 6-3,-1 21 0,4-24 4,0 1-1,0 0 1,1-1 0,0 1 0,2 7-1,3 2 3,0 1-1,1-1 0,0-1 0,12 18 0,-17-30 4,0 0 1,1 1 0,-1-1-1,5 4 1,109 110 63,-87-93 86,135 91 53,-130-92-120,127 96 60,-157-116-117,1 1 0,-1-1 0,0 1 0,-1 0 0,6 6 0,54 70 156,-6 9-102,-57-89-85,4 6 61,-1-1-1,0 1 0,4 12 1,-7-18-61,29 85 245,-11 1-154,-18-86-91,1 3 26,-1 1-1,1-1 1,-1 1 0,0-1 0,0 1 0,0-1 0,-1 5-1,-2 16 79,-7 28-1,4-30-68,-13 28 1,18-48-26,1-1-1,-1 1 1,0 0 0,1-1 0,-1 1 0,0-1 0,0 1 0,0-1 0,0 1-1,-1-1 1,1 0 0,0 1 0,-1-1 0,-1 1 0,-9 9 40,-1-2 1,-20 13 0,13-12-24,-34 12 0,54-22-27,-3 1 16,0 1-1,-1-1 0,1-1 0,0 1 0,-1 0 0,1-1 1,-7 1-1,-82 1 110,-11-14-110,93 11-41,-18-5 0,-58-20-22,4-7-103,78 32 33,0-1 0,1 0 1,-1 0-1,0 0 0,-3-3 0,-42-35-588,38 29 578,-15-21 0,22 27-541,0 0 1,-1 1 0,-6-7-1,-40-37-8304,119 113 6759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12016,'8'-1'65,"-5"1"55,-1 0 0,1 0 0,-1 0 0,1 0-1,-1 1 1,0-1 0,1 0 0,-1 1 0,4 1 0,-5-1 15,-1 0 0,1 0 1,0 0-1,0 0 1,0 0-1,0 0 0,-1 0 1,1 0-1,-1 0 1,1 1-1,-1-1 1,1 0-1,-1 0 0,1 3 1,4 23 664,-3-19-846,8 41 626,2 3-522,-1 0-58,-3-3 0,-1-11 73,-3-21 18,-1 0-1,1 22 0,-4-39-85,0 0 0,0 1 0,0-1 0,0 0 0,0 0 0,0 0 0,0 0-1,0 0 1,0 0 0,0 0 0,0 0 0,0 1 0,0-1 0,0 0-1,-1 0 1,1 0 0,0 0 0,0 0 0,0 0 0,0 0 0,0 0-1,0 0 1,0 0 0,0 0 0,0 0 0,0 1 0,-1-1 0,1 0-1,0 0 1,0 0 0,0 0 0,0 0 0,0 0 0,0 0 0,0 0-1,0 0 1,-1 0 0,1 0 0,0 0 0,0 0 0,0 0 0,0 0 0,0 0-1,0 0 1,0 0 0,0 0 0,-1 0 0,1-1 0,0 1 0,0 0-1,0 0 1,0 0 0,0 0 0,0 0 0,0 0 0,0 0 0,0 0-1,0 0 1,0 0 0,0 0 0,-1 0 0,1-1 0,0 1 0,0 0-1,0 0 1,0 0 1,-3-5 68,0 0 0,0 0 0,0-1 0,0 1 0,1-1 0,-2-6-1,-13-43 69,-9-38 8,22 75 92,-4-50 110,7 55-285,1-1 0,0 1 0,3-21 0,-3 33-63,0 1 1,0-1-1,0 1 1,1-1-1,-1 1 1,0-1-1,0 0 1,0 1 0,1-1-1,-1 1 1,0-1-1,1 1 1,-1-1-1,1 1 1,34-37 83,-26 31-80,9 0-45,31-4 0,-34 9-401,68 11-233,-65-7-74,83 2-184,-71-3-1123,30 1-5556,-140-7 5716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13624,'0'0'5951,"5"-3"-5444,22-16-372,25-25-85,-34 27-4,-2 0 0,19-22-1,-24 25-38,4-5 15,21-34 3,6-22-18,22-86 6,-54 131 20,32-131 175,-37 144-127,20-71 182,-9 41-41,-16 47-218,0 0 0,0 0 0,0 0 0,0 0 0,0 1 0,1-1 1,-1 0-1,0 0 0,0 0 0,0 0 0,0 0 0,0 0 0,0 0 0,0 0 0,0 0 1,0 0-1,0 0 0,0 0 0,0 0 0,1 0 0,-1 0 0,0 0 0,0 0 1,0 0-1,0 0 0,0 0 0,0 0 0,0 0 0,0 0 0,0 0 0,0 0 1,1 0-1,-1 0 0,0 0 0,0 0 0,0 0 0,0 0 0,0 0 0,0 0 1,0 0-1,0 0 0,0 0 0,0 0 0,0 0 0,1 0 0,-1 0 0,0 0 0,0 0 1,0 0-1,0-1 0,0 1 0,0 0 0,0 0 0,0 0 0,4 7 43,0 1-1,-1-1 0,0 1 1,-1 0-1,4 14 0,-5-19-36,4 24 70,10 69 0,2 21-37,-11-64 90,15 245 59,-18-238-30,3 220 54,-6-228-130,-10 189 20,8-200-98,-5 146-242,6-172 70,-1 8-395,3 40 0,-1-62 464,1 0-1,-1 0 1,0 0 0,1 0 0,-1 0 0,1 0 0,-1 0 0,1 0 0,0 0-1,-1 0 1,1 0 0,0-1 0,0 1 0,0 0 0,-1 0 0,1-1 0,0 1-1,0-1 1,0 1 0,0-1 0,2 1 0,-2 0 173,3 1-175,17 7-269,27 2-2157,-4-1-8657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1655 9 14616,'-34'-8'293,"33"8"-188,0 0 0,1 0-1,-1 0 1,0 0 0,1 0 0,-1 0 0,0 0 0,1 0 0,-1 0-1,0 0 1,1 0 0,-1 0 0,-1 1 0,-67 21 1852,51-16-1002,-99 28 325,86-27-632,-170 29 152,150-28-712,-102 14 4,-18 2-64,105-15 18,-261 36-56,199-29-186,2 1-220,23-2-2818,55-8-6756,113-17 7525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8872 324 10936,'-133'-18'244,"97"13"976,-190-21 401,173 19-833,-234-37 237,225 34-651,-262-51 93,256 48-365,-284-51 46,280 52-40,-295-33 70,292 39 44,-309-6 95,305 12-82,-333 4 81,327-2-168,-351 9 60,347-8-80,-355 16 53,354-15-68,-368 9 29,367-10-116,-376 10 16,265-8-5,-69-1 10,-131 3 46,200 6-36,193-13-57,-34 4 20,-229 22 12,212-19 8,-256 27 18,252-26-12,-244 37 40,248-36 62,-218 35 44,226-35-146,-192 38 32,199-37 30,-170 50 37,176-48-90,-129 56 27,139-53-22,-97 70 23,104-66-30,-73 87 15,92-102-62,0 0-1,0 0 0,-4 8 1,-59 129 40,54-109 34,-44 155 27,46-143-54,-37 206 22,38-195-20,-6 92 3,-1 37-46,4 140-8,12-266 16,7 219 6,-4-227-18,19 160 13,-17-174 12,16 54-12,41 115 0,-61-202-21,0 0 1,1 0 0,-1 0 0,1-1-1,2 4 1,-4-5-1,0-1 0,1 1 0,-1-1 1,1 0-1,-1 1 0,1-1 0,-1 0 0,1 0 0,-1 0 0,1 1 0,-1-1 1,1 0-1,-1 0 0,1 0 0,-1 0 0,1 0 0,0 0 0,1 1 0,0-1 0,1 0 0,-1 1 0,0 0 0,0-1 0,0 1 0,0 0 0,3 1 0,6 6 0,0 1-1,15 14 0,-21-18-1,9 5-18,75 41-21,-67-41-46,114 33-29,-100-35 58,76 13 3,15 0 23,-71-14-73,244 22-29,-237-25 76,259 14-20,-255-14 18,280 16-13,-275-15 66,307 30-19,-299-28-66,341 39-15,-335-37 100,340 36-6,-342-37-12,321 25-9,-327-28-6,301 21-26,-304-22-26,301 5-34,-300-8 26,315 6-32,-313-6 72,308-5-13,-310 4 66,297 3-6,-299-2-12,295 3-3,-294-3 14,308 7-4,-308-4 6,297 28-10,-302-25-38,248 29-17,-258-29 52,87 14 3,22 3 20,-19-3 7,-37-5 0,-70-10 15,157 26 7,-163-26-12,-18-3-8,155 20 24,-146-19-20,82 7 74,-107-11-75,12 1 36,1-1 0,0-1 0,24-3 0,-31 2-14,1-1 0,-1 0 1,13-6-1,-21 9-28,-1-1 0,1 1 1,-1 0-1,1-1 0,0 1 0,-1-1 0,1 1 1,-1-1-1,1 1 0,-1-1 0,0 1 1,2-2-1,2-4 16,-1 1 0,1-1 0,-1 0 0,0-1 0,0 1 0,-1-1 0,0 1 0,0-1 0,1-10 0,15-79 144,-15 74-16,7-101 53,-8 93-106,9-160 37,-7 149-66,16-177 28,-16 173-28,15-186 25,-16 182-38,10-211 15,-11 205-46,-3-236 24,-2 232 34,-30-245 27,25 242-54,-38-257 31,36 255 16,-34-240 40,37 247-40,-25-193 26,27 207-100,0 5-18,-9-125-120,15 68-153,-1 94 243,0 1 1,0-1-1,0 1 1,0 0-1,0-1 1,0 1-1,0-1 1,0 1-1,1-1 0,-1 1 1,0-1-1,0 1 1,0 0-1,0-1 1,1 1-1,-1-1 1,0 1-1,0 0 0,1-1 1,-1 1-1,0 0 1,1-1-1,-1 1 1,0 0-1,1 0 1,-1-1-1,0 1 0,1 0 1,0-1-1,-1 1 22,4-2-107,-1-1-1,1 1 0,0 0 0,0 0 0,9-2 1,-5 3 69,0 0 0,0 0 0,11 0 0,-16 1-320,-1 0 0,1 0-1,0 0 1,0-1 0,0 1 0,4-3 0,37-8-9328,-103 26 7270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 12104,'0'0'1272,"-4"-2"-212,-33-6 918,28 5-1721,8 3-247,1 0-1,0 0 0,0 0 0,0 0 0,0 0 0,0 0 0,0 0 0,0 0 0,-1 0 0,1 0 0,0 0 0,0 0 1,0 0-1,0 0 0,0 0 0,0 0 0,0 0 0,-1 0 0,1 0 0,0 0 0,0 1 0,0-1 0,0 0 0,0 0 1,0 0-1,0 0 0,0 0 0,0 0 0,-1 0 0,1 0 0,0 0 0,0 0 0,0 1 0,0-1 0,0 0 0,0 0 1,0 0-1,0 0 0,0 0 0,0 0 0,0 0 0,0 0 0,0 1 0,0-1 0,0 0 0,0 0 0,0 0 0,0 0 1,0 0-1,0 0 0,0 1 0,0-1 0,-5 14 288,-4 27 0,8-25-235,11 96 32,-6-86-14,30 120 50,-23-112 38,60 175 86,-67-198-134,8 18 0,81 131 224,-91-156-297,1 0 0,-1-1 0,1 0 0,0 1 0,4 3 0,43 36 238,-36-34-245,23 13 0,-37-22-40,1 0 6,0 1 1,-1-1-1,1 1 0,0-1 1,0 1-1,0-1 0,0 0 0,0 1 1,0-1-1,0 0 0,0 0 1,0 0-1,0 0 0,0 0 1,0 0-1,0 0 0,1 0 0,-2 0-6,5 0 17,0-1-1,0 0 0,-1 0 0,1 0 0,-1 0 1,7-3-1,-6 1-11,0 0 1,0-1-1,0 0 1,-1 0 0,6-5-1,-8 7 4,0 0 0,0 0 0,0 0 0,-1-1-1,3-4 1,-4 7-9,36-62 54,-2-17-42,-22 45-4,11-54 4,-4-25-10,-15 50-3,-5-89 0,-2 117-13,-27-121 8,28 150 10,-1-7 9,-8-19 0,11 32-6,0-1 0,0 1 0,0-1 0,-1 1 0,1-1 0,0 1 0,0 0 0,-1-1 0,1 1 0,0-1 0,-1 1 0,1 0 0,-1-1 0,1 1 0,0 0 0,-1 0 0,1-1 0,-1 1 0,1 0 0,-1 0 0,1 0 0,-1-1-1,-3 4 10,3 8 58,20 78 18,-12-67-26,41 101 34,-37-98 0,52 89-2,-49-94-210,-4-7 2,4 5-99,0 0 1,2-1-1,19 16 1,88 56-2663,-83-66 2638,-25-16-1,67 16-1980,-6-2-7459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13448,'3'22'95,"9"41"1179,10 34 253,-15-75-766,35 92 171,-32-92-866,37 82-106,-37-85-560,80 122-2371,-64-106 2709,-17-25-24,-4-6-40,1 0 1,0-1 0,0 0 0,0 0 0,8 3 0,25 13-7708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1 13896,'-8'48'281,"8"-47"-227,0-1 0,0 0 0,0 1 0,0-1 0,0 1 1,0-1-1,0 0 0,0 1 0,0-1 0,-1 1 0,1-1 0,0 0 0,0 1 0,-1-1 0,1 0 1,0 1-1,0-1 0,-1 0 0,1 1 0,0-1 0,-1 0 0,1 0 0,0 1 0,-1-1 0,0 0 1,-13 9 565,-1-1 1,-19 8 0,24-13-117,0 2-1,-12 6 1,2-1-262,-31 13 28,29-13 198,-101 50 64,98-47-706,-96 51-128,99-52-170,-66 41-300,87-53 655,-1 1 0,0 0 0,1 0 0,-1 1 0,1-1 0,0 0 1,-1 0-1,-1 3 0,-57 78-1196,59-80 1278,0-1 0,0 1 0,0-1 0,0 1 0,0 0 1,1 0-1,-1 2 0,-1 4-57,0 0 1,-1 13-1,5 33-1841,-5 29-7460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0 14704,'-60'13'288,"40"-8"751,0 2 1,-32 14 0,36-14-816,-4 2 616,-90 46 154,89-44-1066,-126 70-2672,132-71 2568,6-5 31,0 1 1,-11 4-1,-67 29-2174,8-3-7441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80 528 13000,'26'59'2488,"-25"-52"-1967,1 51 133,-1-42-532,17 80 11,-14-73-220,22 112-37,-20-108 24,22 115 4,-14-62 178,-14-70 206,0-9-268,0 0-1,0 0 1,-1 0 0,1 0-1,0 0 1,-1 0 0,1 0 0,-1 0-1,1 0 1,-1 0 0,1 0-1,-1-1 1,0 1 0,1 0 0,-1 0-1,0-1 1,-1 2 0,1-2-6,-1 1 0,1-1 0,0 0 0,0 0 0,0 0 0,0 0 0,0 0 0,0 0 0,0 0 0,0 0 0,0 0 0,-1 0 0,1-1 0,0 1 0,0 0 0,0-1 0,0 1 0,0-1 0,0 1 0,0-1 0,1 0 0,-3-1 0,-1-1 23,-1-1-1,1 0 1,0 0 0,1-1-1,-1 1 1,1-1 0,0 0-1,0 0 1,0 0 0,-3-10-1,-3-10 255,-7-28 0,10 29-188,-10-35-7,9 33 97,-29-108 62,30 102-142,-18-163 37,21 155-82,-2-140 41,5 174-71,0-1 0,2-12-1,11-53 77,8 8-81,-12 42 20,-5 14-29,0-2-4,1 0 0,1 1 1,0 0-1,0 0 0,1 0 0,0 0 1,12-10-1,3 1 45,26-17 0,-32 28-43,10-1-2,34-6 0,-43 14 26,4 3-13,42 13 0,-47-8 15,56 50 18,-61-44-46,-2-2-12,-1 1 0,-1 0 0,-1 0 0,1 0 0,-2 1 0,0 0 0,4 21 0,-1 35 40,-7-66-46,-1 1 0,0-1 0,0 1 0,-1 5 0,-4 9 7,0-1 0,-2 0 0,-15 33 0,17-42-6,-1 0 1,0-1-1,0 0 1,-1 0-1,0 0 1,0-1 0,-1 0-1,-9 6 1,14-11 4,1-1 0,-2 0 0,1 0 0,0 0 0,0-1 0,0 1 0,0-1 0,0 0 0,0 0 0,-1 0 0,1 0 0,-5-1 0,-4 0 12,4 2 8,-1-1-3,14-2-37,22-7-39,-21 9-149,50 12-54,-43-7 180,56 37-16,-55-29 76,11 17 11,-2 1 0,0 0 0,-2 2 0,20 44-1,-12-8 15,-28-68-7,-1-1 0,0 1 0,1 0 0,-1 0 1,0 0-1,0 0 0,0 0 0,0 0 0,0 0 0,0 0 0,0 0 0,0 2 0,-18 97 67,17-98-66,1 0 0,-1 1-1,0-1 1,0 0 0,0 1 0,-2 2-1,-11 17 13,-32 37 0,31-46-51,5-6-55,-1 0 0,0-1 0,-1 0 0,1 0 0,-1-1 0,-14 3-1,-33 5-628,50-13 46,4-2 535,-1 0 0,1 0-1,0-1 1,0 0 0,-6-4 0,7 2 32,4 1-88,-1-1 1,1 1-1,0 0 1,0 0-1,1-6 1,-1 4-856,1-28-9358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13808,'0'0'0,"-1"21"1337,1-20-1247,-1 0 0,1 0 0,0 0 0,0 0 0,-1 0 0,1 0 0,0 0 0,-1 0 0,1 0 0,-1 0 0,1 0 0,-1 0 0,0 0 0,1-1 0,-1 1 0,0 1 0,0-2-15,1 1 0,0-1 0,0 1 0,0 0 0,-1-1-1,1 1 1,0 0 0,0-1 0,0 1 0,0-1 0,0 1-1,0 0 1,0-1 0,1 1 0,-1 0 0,0 0-1,1 0 61,1 9-10,1-1-1,0 1 0,0-1 1,1 0-1,6 10 1,-2-4-119,9 25-105,24 46 164,10 12 112,-41-80 198,36 51 127,-38-60-262,-4-6-196,0 0-1,0 0 1,0-1-1,0 0 1,0 0-1,7 2 0,-11-4-41,0 1 0,0-1-1,0 0 1,1 0-1,-1 0 1,0 0 0,0 0-1,0 0 1,0 0-1,1 0 1,-1 0 0,0 0-1,0 0 1,0 0-1,0 0 1,1 0 0,-1 0-1,0-1 1,0 1-1,0 0 1,0 0 0,0 0-1,0 0 1,1 0-1,-1 0 1,0 0 0,0 0-1,0 0 1,0-1-1,0 1 1,0 0 0,0 0-1,1 0 1,-1 0-1,0 0 1,0 0 0,0-1-1,0 1 1,0 0-1,0 0 1,0 0 0,0 0-1,0-1 1,0 1-1,0 0 1,0 0 0,0 0-1,0 0 1,0-1-1,3-9 19,-1 0 0,0-1 0,0 1 0,0-18 0,-2 8-9,0-1 1,-1 1-1,-7-36 0,2 19-2,-15-85 127,11 60 33,10 53 184,0 9-351,0 0 1,0 0 0,0 0 0,0-1-1,0 1 1,0 0 0,0 0 0,0 0-1,0 0 1,0 0 0,0 0 0,0 0-1,0-1 1,0 1 0,1 0 0,-1 0-1,0 0 1,0 0 0,0 0 0,0 0-1,0 0 1,0 0 0,0 0-1,0 0 1,1 0 0,-1 0 0,0 0-1,0 0 1,0 0 0,0 0 0,0 0-1,0 0 1,1 0 0,-1 0 0,1 0 10,0 1 0,0-1 0,0 1 1,0 0-1,0-1 0,0 1 1,-1 0-1,1 0 0,0-1 0,0 1 1,-1 0-1,2 2 0,39 61 171,-30-46 16,59 88 38,-55-85-252,70 78-92,-68-82-348,66 43-191,-83-60 623,1 0 0,0 1 0,-1-1 0,1 1 0,-1-1 0,1 0 0,0 0 0,-1 1 0,1-1 0,0 0 0,-1 0 0,1 0 0,0 1 0,-1-1 0,1 0 0,0 0 0,-1 0 0,1 0-1,0 0 1,-1-1 0,1 1 0,1 0 0,-2 0 22,5-1-101,1 0 0,0-1-1,-1 0 1,11-4 0,-9 1 70,1 0 0,-1 0 0,8-7 0,-13 9-377,1 1 1,0 0 0,0 0-1,0 0 1,5-2 0,36-19-9029,-103 54 7083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14072,'0'0'1664,"-4"4"-278,-1 2-1174,-14 17 909,-33 46-1,-25 35-494,-6 14-878,67-88 228,16-30 23,0 1 0,0-1 1,0 1-1,0-1 0,0 1 0,0-1 1,0 1-1,0-1 0,0 1 1,0-1-1,1 0 0,-1 1 1,0-1-1,0 1 0,1-1 0,-1 0 1,0 1-1,0-1 0,1 1 1,-1-1-1,1 0 0,-1 0 1,0 1-1,1-1 0,-1 0 0,1 1 1,-1-1-1,3 1 0,-1 0 0,0 0 1,1-1-1,-1 1 0,1-1 1,-1 1-1,1-1 0,-1 0 1,1 0-1,-1 0 0,1 0 1,-1 0-1,4-1 0,29-6 11,-13 4-26,2-1 174,31-1 0,-24 6-121,-18 1 18,-1 2-35,-1 1 1,0 0-1,1 0 1,-2 1 0,1 1-1,10 8 1,-7 3-5,-9-8 30,-3 3-36,0 0 1,0 0-1,-1 0 0,-1 0 0,0 1 0,-3 18 0,-1-8 9,0-1 0,-16 44 0,15-59 101,-15 17 0,-12 3-94,20-19-30,0 1 1,0-1 0,-22 10-1,30-16-10,-1-1-1,1-1 1,-1 1 0,0-1-1,0 0 1,1 0-1,-1 0 1,0 0 0,0-1-1,0 0 1,0 0 0,0 0-1,0-1 1,-6-1-1,6-2-443,1-1 260,0-1 1,0 0-1,1 0 0,-1 0 1,1 0-1,1 0 1,0-1-1,-1 1 1,2-1-1,-3-12 0,3 9 100,0 3 29,0 0 1,1 1 0,0-8-1,5-53-2245,0 4-8139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12376,'4'12'153,"-2"-7"179,0 0-1,-1 0 1,2 10 0,9 53 1310,3 40 112,-13-82-1633,2 1 307,14 128 94,-13-115-500,30 217 26,-26-201 40,42 225 74,-40-226 98,49 218 91,-49-224-158,40 176 65,-24-109-252,-24-107 5,-6-25-396,-20-81-19,15 72 110,-46-112-72,44 113 292,-13-20 1,-2 5 58,18 28 23,-1 1-1,-14-14 0,22 24-5,0 0 1,-1 0-1,1 0 1,0 0-1,0-1 1,0 1-1,0 0 1,-1 0-1,1 0 1,0 0-1,0 0 1,0 0-1,-1 0 1,1-1-1,0 1 1,0 0-1,0 0 1,-1 0 0,1 0-1,0 0 1,0 0-1,-1 0 1,1 0-1,0 0 1,0 0-1,0 0 1,-1 0-1,1 0 1,0 0-1,0 1 1,-1-1-1,1 0 1,0 0-1,0 0 1,0 0-1,0 0 1,-1 0-1,1 0 1,0 1-1,0-1 1,0 0-1,-1 0 1,-14 10 60,1 1 0,-19 17 0,31-26-17,0 0-1,0 0 1,0 0-1,0 0 1,-2 4-1,-55 101 342,57-102-314,0 0 1,0 0-1,-2 8 0,-28 154 334,31-161-339,0 0 1,1 0-1,0 12 0,6 72 206,9 2-173,-14-88-68,0 1 1,0-1-1,0 0 0,0 0 1,1 0-1,1 4 0,-3-8-33,36 69 234,-23-49-210,18 20 0,-30-38-24,0-1 1,0 1-1,1-1 1,-1 1-1,0-1 1,1 1-1,-1-1 1,1 0-1,0 0 1,-1 0-1,1 0 1,2 1-1,11 5 4,31 12-1,-28-15-15,32 5 0,-48-8-2,1-1 0,0 0 0,-1 0 0,1 0 0,-1 0 0,1 0 1,0 0-1,3-1 0,12-3-47,28-8 0,-26 4 3,23-12 0,-43 20 58,21-12-458,-17 10 318,5-3-35,-1-1 1,0 0-1,-1 0 1,1 0-1,-1-1 1,0 0-1,10-14 1,-16 19 27,2-2 55,0 0-1,0 0 1,-1 0 0,0 0-1,0 0 1,0 0-1,0-1 1,-1 1-1,0-1 1,0 1-1,1-6 1,-2 0-628,0-1 0,-3-13-1,3 23 574,-2-39-10066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161 273 10312,'12'9'116,"-9"-7"15,0 1 0,0-1 0,1 0 0,-1 0 0,1 0 0,4 2 0,-4-3 73,4 3 267,0-1-1,0 0 0,0 0 1,9 1-1,-13-4-397,1 0 1,-1 0-1,0 0 0,0-1 0,0 1 1,0-1-1,0 0 0,0 0 1,0-1-1,0 1 0,-1-1 1,1 0-1,0 0 0,-1 0 0,1 0 1,2-3-1,0 1-70,2-4 31,1-4-13,-2 0 0,11-23 1,-14 22 99,-3-4-56,-1 0 0,-2-21 0,-2 24 156,-29-52 95,25 55-88,-8-2-52,-22-15 0,37 27-143,0 1 0,0-1 1,0 1-1,0-1 0,0 1 1,0 0-1,0-1 0,0 1 1,0 0-1,-2-1 0,-13 0 138,0 0 0,-27 3-1,27 2 192,-64 33 151,79-36-466,-1 0-1,0 0 1,1 0 0,-1 1-1,1-1 1,-1 0 0,-1 2-1,-54 67 477,56-69-489,0 0 0,1 1 0,-1-1 0,0 0 0,0 1 0,1-1 0,-1 1 0,1-1 0,-1 1-1,1 1 1,-5 24 206,-3 49 0,10-54-78,11 32 3,-7-37-148,15 31 1,-6-22-39,0-1 1,28 32-1,-28-41-319,68 47-205,-65-54-140,75 22-313,-73-28 100,87 6-229,-32-9 547,-35-2-1240,46 1-7286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15064,'0'18'139,"-1"-12"58,1-1 0,0 1-1,0 0 1,1 0 0,1 6 0,12 63 1204,8 18-583,-17-75-963,2 1-960,29 81-284,-25-69-685,11 29-5199,-51-141 5472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11480,'0'0'0,"23"3"0,-5 3-3232,6 5 3424,2 7 8,1-1-200,26 17-6056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13448,'10'65'1552,"6"15"166,2 17 226,-16-81-1701,1-1-8,6 57-548,-14-92 113,2 10 182,-3-24-232,-6-66 0,11 77 236,3-100 13,0 99 74,17-84 85,-13 90 188,2 3-192,1 1 0,12-18 0,-21 32-146,0 0 1,1-1-1,-1 1 1,0 0-1,0 0 0,1-1 1,-1 1-1,0 0 1,0-1-1,1 1 1,-1 0-1,0 0 1,1-1-1,-1 1 0,0 0 1,1 0-1,-1 0 1,0 0-1,1 0 1,-1-1-1,1 1 1,-1 0-1,0 0 0,1 0 1,-1 0-1,1 0 1,4 1 31,1-1 1,-1 1 0,1 0-1,-1 0 1,0 1 0,0-1-1,9 5 1,-13-5-23,0-1 0,0 1 0,0-1 0,-1 1 0,1-1 0,0 1 0,0 0 0,-1-1 0,1 1 0,0 0 0,-1-1-1,2 3 1,15 23 123,16 30 0,-10-11-155,-8-15-323,12 35 0,9 31-499,-29-79 144,5 2 258,14 19 0,-26-38 420,1 1-1,-1-1 1,1 1 0,-1-1 0,1 1-1,-1-1 1,1 1 0,-1-1 0,1 1 0,0-1-1,-1 0 1,1 1 0,-1-1 0,2 0-1,7 3-434,0 0 0,1-1 0,-1-1-1,15 2 1,34 6-9504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12912,'12'11'495,"0"-1"1,0-1 0,1 0-1,21 11 1,-22-15 98,113 20 836,-110-23-1386,-6-1-34,-1 0 0,18-1 1,53-6 17,-77 6-21,-1 0 1,1 0-1,-1-1 1,0 1 0,1 0-1,-1-1 1,0 1-1,3-2 1,8-6 14,0 1 0,0-2 0,11-10 0,-22 18-22,0 1 1,-1-1-1,1 0 1,-1 1-1,1-1 1,0 0 0,-1 0-1,1 1 1,-1-1-1,0 0 1,1 0-1,-1 0 1,0 0-1,1-1 1,2-11 4,-1 0 0,0 0 0,0-27 0,-2 38-1,0 0 0,0-1 0,0 1 0,-1 1 0,1-1 0,-2-3 0,-9-23 39,-16-30 0,26 56-2,0 0-1,0 0 0,-1 0 0,1 0 1,-4-4-1,-64-54 322,68 59-337,0 0-1,1 1 0,-1-1 1,0 0-1,0 1 0,0-1 0,0 1 1,0-1-1,0 1 0,-1 0 1,1-1-1,0 1 0,-1 0 0,-13-2 96,-1 1 0,1 1-1,-22 3 1,35-3-96,1 0-1,0 0 1,0 0 0,0 1-1,0-1 1,0 0 0,0 1-1,0-1 1,0 1 0,0-1-1,0 1 1,0-1-1,0 1 1,-1 1 0,-16 13 139,0 2 0,-18 21 0,34-37-133,1 1-1,0-1 0,0 1 1,0 0-1,0-1 1,0 1-1,0 0 1,0 0-1,0 2 1,-10 33 170,-7 40 0,18-74-174,0-1-1,-1 1 1,1-1 0,0 1 0,0-1 0,0 1 0,1 3-1,6 30 109,15 43 0,-13-57-32,52 69 15,-48-77-162,6 0-43,35 21 0,-40-30-546,-4-3 450,0-1-1,0 0 1,1-1-1,17-1 1,-15-3-630,1-2 601,-1-2-1,0 1 0,-1-2 0,1 1 0,-1-2 0,13-12 0,22-30-1908,26-24-8258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13448,'-7'6'26,"-1"1"453,0 0 1,-18 11-1,-43 26 1147,-40 21 643,-8 2-1758,115-66-505,0-1 1,1 1-1,-1 0 0,0 1 1,1-1-1,-1 0 0,1 0 1,-1 1-1,1-1 0,-2 3 0,-1 0 2,4-4-7,0 0-1,0 0 0,0 0 1,1 0-1,-1 0 0,0 0 0,0 0 1,0 0-1,0 0 0,0 0 1,0 0-1,0 0 0,0 0 0,0 0 1,0 0-1,0 0 0,0 0 1,0 0-1,0 0 0,0 0 0,0 0 1,1 0-1,-1 0 0,0 0 1,0 0-1,0 0 0,0 0 0,0 0 1,0 0-1,0 0 0,0 0 1,0 0-1,0 0 0,0 1 0,0-1 1,0 0-1,0 0 0,0 0 1,0 0-1,0 0 0,0 0 0,0 0 1,0 0-1,0 0 0,0 0 1,0 0-1,0 0 0,0 0 0,0 0 1,0 0-1,0 0 0,0 1 1,0-1-1,0 0 0,0 0 0,0 0 1,0 0-1,0 0 0,0 0 1,0 0-1,0 0 0,0 0 0,0 0 1,0 0-1,0 0 0,0 0 1,0 0-1,0 0 0,-1 0 0,7 2 6,0 0 0,0 0 0,0-1 0,0 0 0,1 0 0,6 0 0,39 0 11,-42-1-18,5 1 9,26 7 4,-26-5-11,22 7 0,-23-4-1,23 12 0,-22-9 1,21 15 0,-16-6 2,0 1 1,26 34-1,-32-34 17,39 83 11,-46-83 4,-5-11-31,1 3-10,0 0 1,-1 1 0,0 0 0,-1-1 0,0 1 0,-2 22 0,-12 32-161,13-65 141,0 0-1,-1-1 1,1 1-1,0-1 1,0 1 0,0 0-1,-1-1 1,1 1-1,0-1 1,-1 1-1,1-1 1,0 1-1,-1-1 1,1 1-1,-1-1 1,1 0-1,-2 1 1,-4 4-75,0-2-1,0 1 1,0-1 0,-1 0 0,1 0 0,-11 3-1,16-6 42,0 0-1,0 0 0,0 1 0,1-1 0,-1 0 0,0 0 0,0 0 0,0 0 0,0 0 0,1 0 1,-1-1-1,-1 1 0,-9-3-183,0-1 0,0 0 1,-16-10-1,16 5 37,-34-51-921,36 47 91,-42-53-8537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0 14256,'-73'38'280,"69"-36"26,1 0 0,0 0 0,0 0 0,-1-1 1,1 0-1,-1 0 0,-5 1 0,-1 0 51,-2 0-158,-13 4 989,-45 13-3,51-15-913,1 2 1,-24 10-1,-7 4-524,-89 38-333,138-58 581,-1 0-1,1 0 1,0 1 0,-1-1-1,1 0 1,0 0 0,-1 0-1,1 1 1,0-1 0,-1 0-1,1 1 1,0-1 0,-1 0-1,1 1 1,0-1 0,0 0-1,0 1 1,-1-1 0,1 1-1,-3 6-16,0-1 0,1 1-1,0 0 1,-2 14 0,4-21 20,-1 1 1,1-1-1,0 1 0,0-1 1,0 1-1,0-1 1,0 1-1,1-1 1,-1 1-1,0 0 0,0-1 1,0 1-1,0-1 1,0 1-1,1-1 1,-1 0-1,0 1 0,1-1 1,-1 1-1,1 0 1,8 12-4,2-1 0,21 21 0,72 62 4,-84-77 108,95 78 73,-90-73 52,114 110 89,-115-107-116,61 93 72,-84-116-254,1 0 1,-1-1 0,1 1-1,-1 0 1,1 3 0,0 0 2,0 0 0,0 0 0,-1 1 1,0-1-1,0 9 0,-1-12-22,0 1 0,-1-1 0,1 0 0,-1 0 0,1 0 0,-1 0 0,0 0 0,0 0 1,0 0-1,-1 0 0,1 0 0,-1 0 0,1 0 0,-1-1 0,0 1 0,-3 3 0,-3 0 9,1 0 0,-1 0 0,0-1 0,-1 0 0,-17 8 0,15-12-99,-84-5-119,73 2-330,-86-26-258,88 21 32,-65-38-196,59 31-1333,-26-14-6208,122 65 6384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10312,'-1'4'182,"0"-1"0,1 1 0,-1 0 0,1 0 0,-1 0 0,1 0 0,1 7 0,1-1 1221,6 18 0,6 21 416,11 72-1034,-20-90-450,24 156 121,-23-141-210,30 240 84,-30-229-162,19 190 73,-21-206-68,12 106 46,-12-126-166,0-7-31,1 0 0,0-1 0,9 15 0,-7-20 98,-5-6-85,1 0-18,-1 0 0,0 0 0,1-1 0,-1 1 0,1-1-1,-1 1 1,1-1 0,0 0 0,0 0 0,0 0 0,-1 0 0,1-1-1,0 1 1,0-1 0,0 0 0,4 0 0,-5 0 8,15 0 113,0-1 0,28-5 1,58-13 171,-80 14-70,94-22 79,-94 21-164,151-38 306,-133 33-434,-26 8-19,48 3-59,-53 2-276,-6 0 201,0 0 0,0 1 0,0-1 0,0 1 0,0 0 0,3 3-1,-5-4-18,0 0 0,0 0 0,0 1 0,0-1-1,0 0 1,-1 1 0,1-1 0,-1 1 0,0-1-1,0 1 1,0 0 0,1 3 0,-2-4-614,1 0 0,-1 0 0,0-1 1,1 1-1,-1 0 0,1 0 0,0-1 1,-1 1-1,1 0 0,2 1 0,-2 1-1994,-9-26 576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588 228 13088,'-19'-41'244,"11"28"977,-36-45 432,32 45-738,-74-48 293,84 60-1133,-1-1 1,1 1-1,-1 0 0,1-1 1,-1 1-1,-3-1 1,-117-27 569,120 28-640,0 1 0,0-1 0,-1 1 0,1 0 0,0 0 0,-4 0 0,-116 23 48,120-22-49,1-1 0,0 1 0,0 0-1,-1 0 1,1 0 0,0 0 0,0 0 0,-2 2 0,4-3-4,-13 8 19,-18 16 0,25-19-17,1 1 0,-1 0-1,1 0 1,0 1-1,-7 12 1,8-10-1,1 1 0,-1-1 0,2 1-1,-1 0 1,1 0 0,1 1 0,0-1 0,0 0 0,1 13 0,0-21 0,0-1 1,0 1-1,1 0 0,-1 0 1,0 0-1,1 0 0,-1 0 1,1 0-1,1 3 0,5 12 6,11 22 0,19 16 9,-35-52-5,0 0 0,0-1 0,1 1 0,-1 0 0,6 3 0,53 42 56,11-3-23,-68-42-13,-1-1 0,1 0 0,0 0 0,7 2 0,5 0 17,0 0 1,0-1 0,31 2-1,-46-4-46,0-1-1,0 0 0,0-1 1,0 1-1,0 0 0,0 0 1,0 0-1,0 0 0,0-1 1,0 1-1,0 0 0,-1-1 1,1 1-1,1-2 0,-2 2-1,6-3 4,0 0 0,-1-1 0,1 0 0,4-5 0,-3 2-3,-1 0-1,9-14 1,-6 5-13,-3 2-35,0 0 0,-1-1 1,0 1-1,5-31 0,-9 36-67,2-7-96,-1 0 0,0-22 0,-2 32 71,0 1-1,-1-1 0,0 0 0,-1-6 1,2 12 115,0 0 0,0 0 1,-1 0-1,1 0-94,0 0 94,0 0 0,0 0 0,0 0 1,0 0-1,0 0 0,0 0 1,0 0-1,0 0 0,0 0 1,0 0-1,0 0 0,0 0 1,0 0-1,0 0 0,0 0 0,0 0 1,0 0-1,0 0 0,0 0 1,0 0-1,0 0 0,0 0 1,0 0-1,-1 0 0,1 0 1,0 0-1,0 0 0,0 0 0,0 0 1,0 0-1,0 0-94,0 0 94,0 0 0,0-1 1,0 1-1,0 0 0,0 0 0,0 0 1,0 0-1,0 0 0,0 0 1,0 0-1,0 0 0,0 0 1,0 0-1,0 0 0,0 0 1,-1 4-186,1-3 76,-2 4 11,2-4 97,-1 1 0,1 0 0,-1-1 1,1 1-1,0 0 0,0-1 0,0 1 1,0 0-1,0 0 0,0 2 1,6 82-2130,1-5-7532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364 170 13624,'-18'-20'190,"-20"-19"1189,11 14 295,-53-35 1,48 42-1440,31 17-194,0 1 0,0-1-1,0 0 1,-1 1 0,1 0 0,0-1 0,0 1 0,-3-1 0,-12 0 101,-1 0 0,-19 1 0,35 0-147,1 0-1,-1 0 0,0 0 0,0 0 0,1 0 0,-1 1 0,0-1 0,0 0 0,1 0 1,-1 1-1,0-1 0,1 1 0,-1-1 0,0 0 0,1 1 0,-2 0 0,-13 12-72,-27 29 0,42-41 66,-1-1 0,0 1 0,0 0 0,1 0 0,-1 0 0,1 0 0,-1 0 0,1 0 0,-1 0 0,1 0 0,0 0 0,-1 1 0,1-1 0,0 1 0,-5 31-96,0 49-1,5-78 108,0-1 0,1 1 0,-1 0 0,2 6 0,39 115 10,-30-101 44,56 87 47,-53-92 80,52 57 79,-54-65-46,-8-8-174,1 1 0,0-1 0,0-1 0,1 1 0,-1-1 0,11 4-1,-16-6-35,0 0 0,1 0-1,-1 0 1,0 0 0,0 0-1,0 0 1,1 0-1,-1 0 1,0 0 0,0 0-1,0 0 1,1 0-1,-1 0 1,0 0 0,0 0-1,0 0 1,1 0 0,-1 0-1,0 0 1,0 0-1,0 0 1,1 0 0,-1 0-1,0-1 1,0 1 0,0 0-1,0 0 1,1 0-1,-1 0 1,0-1 0,1 0 5,0 0 0,0-1 0,0 1 1,0 0-1,0-1 0,-1 1 0,1-1 0,0 0 1,-1 1-1,1-1 0,-1 1 0,1-3 1,-1-1 17,1-1 1,-1 1-1,-1-9 1,-1-2 31,-7-22 1,7 30-65,-18-64 267,18 60-68,10 25-51,34 73 6,-28-56-40,34 80 4,11 22-70,-36-76 60,94 233 46,-97-233-40,54 189 46,-64-206-52,16 92 30,-26-131-132,0 0 1,1 1 0,-1-1-1,0 1 1,0-1 0,0 0-1,0 1 1,0-1 0,0 1-1,0-1 1,0 0-1,0 1 1,0-1 0,0 1-1,0-1 1,0 1 0,0-1-1,0 0 1,0 1 0,0-1-1,-1 1 1,1-1 0,0 0-1,0 1 1,0-1 0,-1 0-1,1 1 1,0-1 0,0 0-1,-1 1 1,1-1-1,0 0 1,-1 0 0,1 1-1,0-1 1,-1 0 0,1 0-1,-1 0 1,1 1 0,0-1-1,-1 0 1,0 0 0,-4 3 3,0-1 0,0 0 0,-1 0 0,1 0 0,-1-1 0,1 1 0,-7-1 0,-4 0-18,1-1 1,-25-4 0,40 4 13,-3 0-22,1 0 1,-1-1 0,1 1 0,-1-1 0,1 0-1,-1 1 1,1-1 0,-1 0 0,1 0 0,-3-2-1,5 3 22,-76-44-233,-8-17 48,84 61 185,-30-26-694,-102-102-156,93 88-1592,-39-37-7043,182 180 7119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14704,'17'97'242,"-12"-68"973,11 71 3,5 19-867,-13-72 182,30 169 13,-32-178-1020,14 112-303,-14-107-1968,7 47-5096,-30-210 5933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12728,'-29'11'1323,"0"1"0,1 1-1,-34 22 1,50-28-1139,0 1 0,1 1 0,0 0 0,-16 17 0,24-23-162,2-2-20,0 0 0,0 0 0,0 0 0,0 1 0,0-1 0,0 0 0,1 1 0,-1-1 0,-1 3 0,1-1-5,3 0-24,3 1 17,-1 0 0,1 0-1,9 5 1,4 3-179,51 33-22,-53-33 124,73 63-25,-71-58 74,24 26 3,6 12 28,-31-31 20,-1 1-1,16 34 1,-24-40 173,12 70 88,-19-88-254,-1 0 1,0 0 0,0 1-1,0-1 1,0 0 0,0 0-1,0 0 1,0 1 0,0-1-1,-1 0 1,1 1 0,-3 7 37,0 0-1,-1-1 1,0 0 0,0 0 0,-9 11-1,13-18-42,-1-1 0,1 1-1,-1 0 1,1-1 0,-1 1-1,1-1 1,-1 1 0,0-1-1,0 1 1,1-1 0,-1 1-1,0-1 1,0 0 0,-1 1-1,-13 4 53,0-1-1,0 0 0,-19 1 1,16-5-61,-79-22-68,79 16-292,3-1 44,1-1 0,-1 0 0,-23-18 0,-3-9-540,41 35 844,0 0 1,0 0-1,-1 0 1,1 0-1,0-1 1,0 1-1,0 0 0,-1 0 1,1 0-1,0 0 1,0-1-1,0 1 1,0 0-1,0 0 1,0-1-1,-1 1 0,1 0 1,0 0-1,0-1 1,0 1-1,0 0 1,0 0-1,0 0 1,0-1-1,0 1 1,0 0-1,0 0 0,0-1 1,0 1-1,0 0 1,1-4-88,0 1-1,0-1 1,1 1 0,-1 0 0,1 0 0,-1 0 0,1 0-1,4-6 1,2-1-1299,15-31-8754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14072,'16'45'0,"1"-9"-1056,-1 3 1056,15 36-9152,-62-150 9152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15688,'-4'0'1655,"-57"3"183,43-1-932,-99 24 288,92-18-668,-85 37 109,108-44-634,0 0 1,0-1-1,0 1 0,1 0 1,-1 1-1,0-1 0,1 0 1,-1 0-1,-1 3 0,-21 21 16,-25 35 0,48-58-11,0-1 0,1 0 0,-1 1 0,0-1 1,0 0-1,1 1 0,-1-1 0,1 1 0,-1-1 1,1 1-1,0-1 0,-1 1 0,1 2 0,0-4-6,-6 69 87,10 11-50,-4-80-37,0 3 10,0 0 1,0 0-1,1 0 0,-1 0 0,1 0 0,0-1 0,0 1 0,0 0 1,2 4-1,-3-7-10,42 83 105,-32-65-100,0-1 1,2-1-1,26 30 0,-27-35-4,2-1-1,-1 0 1,1-1 0,1 0-1,24 11 1,-8-6-48,32 9 1,-24-12-401,51 9 1,0-11 164,-89-9 282,16 1-1603,22 4 0,70 12-8344,-252-39 7509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10040,'18'57'1280,"2"19"150,12 41 692,1 6-1928,-31-117-526,0-1 1,0 0-1,1 1 0,0-1 0,0 0 0,0 0 0,0-1 1,5 6-1,-2-3-378,4 5 460,-5-8-29,27 5-1272,-3-2-4555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1 13272,'-12'4'17,"-18"5"1630,-73 13 192,77-15-957,-47 14 3,-32 11-706,-151 56-353,210-70-726,-129 63-228,124-57-962,-54 25-5553,245-114 5745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3939 0 11832,'-22'28'237,"22"-27"-175,0-1 0,0 0 0,-1 1 0,1-1 0,0 0 0,-1 1 0,1-1-1,0 0 1,-1 0 0,1 0 0,0 1 0,-1-1 0,1 0 0,0 0 0,-1 0 0,1 0 0,-1 0 0,1 0 0,0 1 0,-1-1 0,1 0 0,-1 0-1,1 0 1,0 0 0,-1-1 0,1 1 0,-1 0 0,1 0 0,0 0 0,-1 0 0,1 0 0,0 0 0,-1-1 0,0 1 0,0-1 143,-2-1-29,2 1-128,1 1 0,-1-1 0,1 1 0,-1-1-1,1 1 1,-1 0 0,0-1 0,1 1 0,-1 0 0,1-1 0,-1 1-1,0 0 1,0 0 0,1 0 0,-1 0 0,0 0 0,1 0 0,-2 0 0,-55-6 880,42 6-529,-79 18 84,72-11-470,-105 49 11,93-36 16,-71 49 0,-14 15 12,69-47 168,-214 169 104,208-159-24,-235 210 128,228-200-86,-288 254 130,277-244-184,-118 108 4,-38 39-170,38-28 134,31-25-128,23-25 128,37-41-129,56-54 188,-225 188 115,215-184-188,-200 167 98,208-175-112,-159 109 61,172-123-236,-35 22 1,4-4-44,-28 13-450,88-52 418,5-2-36,-1 0 1,1 0 0,0 0-1,0 0 1,-1 1 0,1-1-1,0 0 1,0 0 0,-1 0-1,1 0 1,0 0 0,0 0-1,-1 1 1,1-1 0,0 0-1,0 0 1,-1 0 0,1 1-1,0-1 1,0 0 0,0 0-1,0 0 1,-1 1 0,1-1-1,0 0 1,0 0 0,0 1-1,0-1 1,0 0 0,0 1-1,0-1 1,0 0 0,0 0-1,0 1 1,0-1 0,0 1-1,11 62-3659,-7-35-5204,-10-66 6704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13360,'0'4'5,"0"13"696,3 24 1,4 11 1801,33 353-31,-38-371-2392,6 71 0,6 163-259,-12-3-354,-6-214-867,3-39 1207,-3 4 94,1 10-1144,0 1 35,-1 10-7579,7-64 7070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1 14616,'-33'0'316,"32"0"-119,-1 0 1,0 0 0,1 0-1,-1 0 1,1 1 0,-1-1-1,-2 1 1,-104 35 1892,82-26-1150,-110 41 206,109-40-1060,-102 46-219,105-46-1054,14-5 739,-16 7-253,1 2 0,-26 20 1,-11 19-2535,32-29-3951,70-58 5406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98 12824,'0'0'1121,"5"2"-182,68 35 988,-58-31-1656,0 0-1,19 5 1,-21-7-245,-3-1-23,1 0 0,-1-1 0,0 0 0,13 0 0,-10-1 2,-12-1-3,0 0 1,0 0-1,0 0 0,0 0 1,0 0-1,0 0 1,0 0-1,0 0 1,0 0-1,2-1 0,29-9 25,-25 7-25,0 0-1,0-1 1,8-5 0,-10 5 0,0 0-1,0-1 1,0 0 0,-1 0 0,0 0-1,0 0 1,0 0 0,3-9 0,-6 13 1,-1 1 0,1-1 0,-1 0 0,0 1 0,0-1 0,1 1 0,-1-1 0,0 0 0,0 1 0,0-1 0,0 0 0,0 1 0,1-1 0,-1 0 0,-1 0 0,1-7 18,-1 0 0,-1 0 0,1 0 0,-6-14 0,6 22-8,1-1-1,0 1 1,0-1-1,0 1 1,-1-1-1,1 1 1,0-1 0,-1 1-1,1-1 1,0 1-1,-1-1 1,1 1-1,-1-1 1,1 1-1,0 0 1,-2-1-1,-4-3 40,-1 1-1,0 0 0,0 0 1,0 1-1,-12-3 0,18 4-32,0 1 0,0 0-1,0 0 1,0 0 0,0 0-1,0 0 1,0 0 0,0 0-1,1 0 1,-1 0 0,0 0-1,0 1 1,-1-1 0,-22 9 177,-32 14 1,54-21-135,-1-1 1,0 1-1,1-1 0,0 1 0,-3 2 0,-87 80 445,75-64-214,-55 95 87,60-91-240,-13 35 0,19-43-130,0 1 0,-3 19 0,7-22-20,1 0 0,1 1 0,0-1 0,0 0 0,2 1 0,2 13 0,-4-27-19,1 0 0,-1 1 0,0-1-1,0 0 1,1 0 0,-1 1 0,1-1 0,-1 0-1,1 0 1,0 0 0,-1 0 0,3 2-1,9 12-115,0-1 0,2-1 0,14 12 0,-26-24 57,0 1 0,0-1-1,0 0 1,0 1 0,0-1-1,3 1 1,26 8-296,38 8 1,-67-17 368,0-1 1,-1 0-1,1 0 0,0 1 1,0-1-1,0 0 0,-1-1 1,1 1-1,3-1 0,-5 1 15,52-11-146,21-15-2071,43-8-8723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13176,'-14'5'214,"10"-4"-17,0 0-1,1 0 0,-1 0 0,0 1 0,-3 1 1,-27 18 1381,-47 39-1,64-47-1346,-21 24-1,28-27-239,2-1-102,-1 0 0,-10 16-1,13-16 80,4-7 13,1-1 1,-1 1-1,1 1 1,0-1-1,0 0 0,0 0 1,0 0-1,0 1 1,0-1-1,1 0 1,-1 1-1,1-1 0,-1 4 1,1-5 12,0-1 3,0 0 0,0 1-1,0-1 1,0 0 0,0 1-1,0-1 1,0 0 0,0 0-1,0 1 1,0-1 0,0 0-1,0 0 1,0 1 0,0-1-1,0 0 1,1 0 0,-1 1-1,0-1 1,0 0 0,0 0-1,0 0 1,1 1 0,-1-1-1,6 6-13,-1-1 0,1 1 0,0-1-1,0-1 1,1 1 0,0-1-1,6 4 1,5 1 6,24 8-1,26 4 5,-34-11 247,94 28 734,-118-35-780,-1 1 0,13 7 1,-13-6-129,-9-5-54,0 0 0,1 0 0,-1 0 0,0 0 0,1 1 0,-1-1 0,0 0 0,1 0 0,-1 1 0,0-1-1,0 0 1,1 0 0,-1 1 0,0-1 0,0 0 0,1 0 0,-1 1 0,0-1 0,0 0 0,0 1 0,0-1 0,1 1 0,2 11 114,1 0 1,2 19 0,-6-30-107,0 0 1,0 0 0,0 0 0,0 0-1,0 0 1,0 0 0,0 1 0,0-1-1,-1 0 1,1 1 0,-8 20 133,-12 27 1,19-47-136,1 0 1,-1 0-1,0-1 0,0 1 1,-1 0-1,1-1 0,-2 2 1,-73 68 208,58-59-42,-88 41 24,83-45-282,-93 20-143,93-25-452,-74-11-267,96 8 896,0 0 1,1 0 0,-1 0-1,0 0 1,0 0 0,0 0-1,1 0 1,-1-1 0,0 1-1,0 0 1,0-1 0,1 1-1,-1-1 1,0 1 0,1-1-1,-1 1 1,0-1 0,-4-4-67,0 0 0,1 0 1,0-1-1,0 1 0,0-1 1,1 0-1,-4-7 0,6 11-170,1 0 0,-1 0 0,0 0 0,0 0 0,0 0 1,-1 1-1,0-3 0,-20-26-8074,51 71 6268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14168,'0'4'1489,"4"55"160,-3-38-874,17 154 246,-14-131-586,20 207 10,-19-196-850,10 231-274,-13-236-306,7 123-385,-7-123-1169,2 55-4741,-10-245 5508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76 805 11928,'-65'4'208,"64"-4"-156,1 0-1,0 0 1,-1 0 0,1 0 0,0 0 0,-1 0 0,1 0 0,0 0 0,-1 0 0,1 0 0,0 0 0,-1 0-1,1 0 1,-1 0 0,1 0 0,0 1 0,-1-1 0,1 0 0,0 0 0,0 0 0,-1 0 0,1 1 0,0-1-1,-1 0 1,1 0 0,0 1 0,0-1 0,0 0 0,-1 1 0,1-1 0,0 0 0,0 1 0,2 4 235,-2-5-201,11 10 266,-11-10-322,0 0 0,0 0 0,1 0-1,-1 1 1,0-1 0,0 0 0,1 0-1,-1 0 1,0 1 0,0-1 0,0 0 0,0 0-1,1 1 1,-1-1 0,0 0 0,0 0-1,0 1 1,0-1 0,0 0 0,0 0 0,0 1-1,0-1 1,1 1 0,11 38 887,-11-37-863,0 1-1,0-1 0,-1 0 1,1 1-1,-1-1 0,1 1 1,-1-1-1,0 6 0,0 2 20,4 33-97,0 34-62,-1-60 52,22 66-7,-18-64 38,1-1 0,17 31-1,-19-37 13,-4-8 10,1 1 1,-1-1-1,1 0 0,0 0 1,5 6-1,-1-1-2,13 13 51,-20-21-59,0-1 0,0 0 1,0 1-1,1-1 0,-1 0 0,0 0 0,0 1 0,0-1 1,1 0-1,-1 0 0,0 0 0,0 1 0,1-1 0,-1 0 0,0 0 1,1 0-1,-1 0 0,0 0 0,1 0 0,-1 1 0,0-1 1,0 0-1,1 0 0,-1 0 0,0 0 0,1 0 0,-1 0 1,0 0-1,1-1 0,4 1 23,-1-1 0,0 0 0,1-1 0,-1 1 0,0-1 0,0 0 0,0 0 0,0 0 0,0 0 0,3-4 0,-6 6-24,0-1 0,0 0 0,0 0 0,0 1 0,-1-1 0,1 0 0,0 0 0,-1 0 0,1 0 0,0-1 0,36-78 152,-30 59 88,19-105 102,-23 100-108,6-95 118,-5 58 300,-3 48-611,-1 8 69,0 1 0,3-13-1,-3 17-70,1 0-17,-1 0 1,0-1-1,1 1 1,0 0-1,-1 0 0,1 0 1,0 0-1,0 0 1,2-3-1,-2 4 1,0 5 11,4 11 9,3 29-1,-7-42-44,1 12 77,6 21 1,-3-15-58,13 48-6,-7-31-60,31 68 0,-5-28-94,-37-76 114,0 0 1,1 0-1,-1 0 1,0-1-1,1 1 1,-1 0-1,1-1 1,0 1-1,-1 0 0,1-1 1,0 1-1,-1 0 1,2 0-1,8 5-74,-1 0 0,1-1-1,17 6 1,-26-11 85,-1 0-1,0 1 1,1-1-1,-1 0 1,1 0-1,-1 0 1,1 0-1,-1 0 1,0 0-1,1 0 1,-1 0-1,1 0 1,-1 0-1,1 0 1,-1 0-1,1 0 1,-1 0-1,0 0 1,1 0-1,-1 0 1,1-1-1,-1 1 1,0 0-1,1 0 1,0-1-1,7-5-50,-1 1-1,1-2 0,-1 1 1,0-1-1,9-13 0,-14 19 24,-1-1-1,0 0 1,0 1-1,0-1 0,0 0 1,0 0-1,0 0 0,0-2 1,35-130-451,-30 98 56,11-72 4,-1-17 220,-11 72-404,17-220-189,-19 223 442,9-185-25,-11 218 448,8-90 579,-9 106-593,1-2-66,1 10 443,7 88 53,-7-62-112,6 76 4,1 21-231,-6-73 194,9 260 114,-10-252-234,0 251 35,-2-262-310,4 152-158,-2-176-514,13 70-279,-13-94 719,3-7-102,0-4 312,1 1 0,-1-1 0,0 0 0,-1 0 0,1-1 0,-1 1 0,0-1 0,0 0 0,5-12 0,-4 10 34,8-17-172,20-41 0,16-41-1590,26-55-7016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14704,'-41'5'302,"27"-2"1213,-132 60 2724,126-53-4256,-88 40 419,46-23-1089,58-25 399,0-1 1,0 1-1,0 0 1,0 1-1,0-1 1,-4 5-1,-16 10-2901,2-2-4790,52-35 6030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12376,'-38'18'261,"29"-14"210,1 0-1,0 1 1,1 0 0,-1 1-1,-9 8 1,8-6-255,8-8-196,-87 76 2314,74-63-2081,-82 79 88,94-90-339,-6 6-9,0 1 0,-9 11 0,17-20 8,0 0 0,0 0 0,0 0 0,0 0 0,0 1 0,0-1 0,0 0 0,0 0 0,0 0-1,0 0 1,0 0 0,0 1 0,0-1 0,0 0 0,0 0 0,0 0 0,0 0 0,0 0 0,0 1 0,0-1 0,0 0 0,0 0 0,0 0 0,0 0 0,0 0-1,0 0 1,0 1 0,0-1 0,1 0 0,-1 0 0,0 0 0,0 0 0,0 0 0,0 0 0,0 0 0,0 0 0,0 0 0,0 1 0,1-1 0,-1 0 0,0 0-1,0 0 1,0 0 0,0 0 0,0 0 0,1 0 0,-1 0 0,0 0 0,0 0 0,0 0 0,0 0 0,0 0 0,1 0 0,-1 0 0,0 0 0,11 0 104,-9 0-108,16 1 220,-1 0 0,1 2 0,26 6 0,-19-2-165,-15-1 76,6 8-38,15 17 1,-30-31-83,0 1 0,-1 0 0,1 0 0,-1-1 1,1 1-1,-1 0 0,1 0 0,-1-1 0,0 1 0,1 0 0,-1 0 0,0 0 0,1 1 0,4 24 83,2 30 0,-7-54-71,0-1 1,0 1 0,0-1-1,0 1 1,0-1-1,0 1 1,-1-1 0,1 1-1,-1-1 1,0 3-1,-9 21 117,-22 41 0,30-63-136,1-1 0,-1 1 0,0-1 0,1 0 0,-1 0 1,-2 2-1,-27 22-1,-37 27 0,65-52-11,1 1 1,-1 0 0,0-1 0,0 1-1,0-1 1,-5 2 0,-141 32-193,142-34 52,1 0-1,-1 0 1,-8-1 0,-194-8-704,169 3 190,-124-31-153,116 25-1341,-50-11-6121,229 51 6216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14 12640,'-61'-11'3182,"52"10"-2957,6 0-42,0 1 0,-1 0 0,1 0 0,0 0 0,0 0 1,-6 1-1,-57 12 1161,50-9-1020,1 1-1,0 1 1,-15 7 0,-25 11-45,-69 24-36,97-39-190,-108 24 10,108-28-68,-100 3-70,104-9-292,16 1 224,-18-2-289,1-2 1,-40-9-1,52 10-59,1-1 0,-1 0 0,1 0 0,0-1 0,0-1 0,-18-11 0,3-3-9929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1 940 12104,'5'90'212,"-4"-61"848,5 70 0,3 20-718,-6-68 312,15 225 198,-15-216-513,4 95 1,0 36-272,4 158-64,-10-291 18,3 184 36,-3-201 82,14 125 87,-12-140 66,21 65 89,-23-90-370,-1 0 0,1 0 1,-1 1-1,1-1 0,-1 0 1,1 0-1,0 0 0,0 0 1,0 0-1,0 0 0,1 1 1,21 21 86,38 27 0,-59-48-87,1-1 0,-1 1-1,1-1 1,-1 0 0,1 1-1,5 0 1,132 34 114,-136-35-105,1 0-1,-1-1 0,1 0 0,0 1 1,5-2-1,-10 1-20,90-6 125,7-9-96,-54 8-7,205-26 16,-192 25 4,257-33 6,-243 32-82,309-33-27,-297 34-44,367-28-30,-358 29 68,344-43-35,-353 40-12,301-33-10,-316 36 186,80-5 3,-14 3 2,-85 6 199,176 0 302,-91 3-48,-49 2-24,-83-5-454,5-41 24,-7 30-6,-22-92 22,17 78-34,-38-146 33,35 132 14,-29-201 42,31 189-42,-18-236 29,23 226-98,8-285 10,-3 275-16,24-308 3,-21 310-28,9-89 3,3-12 2,-5 39 0,-4 49 20,-9 81 0,1-1 0,-1 1 0,0-1 0,-1-6 0,-7-52 80,5 48-72,-9-21-1,11 34-18,1 1-1,0 0 1,-1 0 0,1 0-1,-1 0 1,0 0 0,1 0-1,-1 0 1,1 1 0,-1-1-1,0 0 1,0 0 0,0 0-1,0 1 1,1-1 0,-1 0-1,0 1 1,0-1 0,-1 0-1,2 1-8,-16-10 87,-32-17 0,-34-4-35,74 29-30,0 0 0,0 0 0,-11-1 0,-115-14 70,-20 8-18,154 9-74,-74-4 280,-142-3 0,-25 3-182,133 4 108,-189 4 1,-26 3-123,195-2 131,-485 28 11,496-21-406,-159 32 0,12 7 2,169-30-534,-111 26 4,24 0 538,71-19-2523,-121 30-7660,541-135 7772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12728,'0'0'0,"8"12"846,-2 1 1,1 0 0,-2 0-1,7 19 1,-12-32-762,0 1-19,0 0 0,0-1 1,1 1-1,-1-1 0,0 1 0,0 0 0,0-1 0,0 1 0,0 0 0,0-1 0,0 1 1,0-1-1,0 1 0,0 0 0,-1-1 0,1 2 0,0 1 469,23 72 239,-18-63-639,6 26-1,-8-25-101,-1 2 115,8 94 64,-10-79-64,-9 159 66,4-134-52,-12 128 3,-6 32-101,12-123 91,-56 390 55,54-387-108,-53 341 31,55-363-100,-10 71 1,4-24-8,12-81 74,-10 94 71,14-126-59,0 1-1,0 0 1,1 11-1,1-7-44,-2-1-28,1-8-20,0-1 1,0 1 0,0 0 0,0-1-1,1 1 1,-1 0 0,2 2-1,-1 0 50,1 0 0,-1-1-1,1 1 1,1-1 0,-1 1-1,1-1 1,-1 0 0,1 0-1,6 6 1,1-2 13,1-1 0,0 0 0,1 0-1,13 5 1,-18-9-30,0 0 0,0 0-1,6 4 1,3 3-19,28 11 5,-41-20-27,0 0 0,0 0 0,0 1 0,0-2 0,6 2 0,173 30 92,-171-30-65,0-1-1,11 0 1,228-1 102,-233 0-129,26-5 0,126-19 14,16-9-4,-103 20 61,141-18 3,17-2-64,-133 21 1,190-9 3,25 4-22,-278 15-10,48 4 0,-92-2 7,358 20-13,18 14-16,-219-14-105,244 51 1,13 17 94,-254-50-21,-160-38 60,385 98-60,-9 8 34,-233-61-46,197 67 4,-13 4 42,-206-71-32,161 58 3,-19-4 43,-168-61 5,119 52 1,9 12 4,-36-6 2,-57-19-8,-84-49-30,-26-16-24,183 125-540,-87-44-142,-83-66-2347,36 29-7371,-161-131 7878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100 461 12552,'-18'2'234,"18"-2"-138,-1 0 1,1 0-1,-1 0 0,1 0 0,-1 1 0,1-1 0,0 0 1,-1 0-1,1 1 0,-1-1 0,1 0 0,0 1 0,-1-1 1,1 0-1,0 1 0,-1-1 0,1 0 0,0 1 0,0-1 1,-1 1-1,1-1 0,0 1 0,0-1 0,-1 1 0,-1 9 142,2-10-144,-2 19 1160,0-8-1001,1 0 0,1 17 0,0 84 149,0-84-396,2 136 6,-1-121 10,1 87 3,-2 16-4,0-91 61,-6 185 51,5-202 22,-9 143 673,7-163-489,3-17-332,0-1 0,0 0 0,0 0 1,0 0-1,0 0 0,0 0 0,0 0 0,0 0 0,0 0 0,0 1 0,0-1 0,0 0 0,0 0 0,0 0 0,0 0 0,-1 0 0,1 0 1,0 0-1,0 0 0,0 0 0,0 0 0,0 0 0,0 0 0,0 0 0,0 1 0,0-1 0,0 0 0,-1 0 0,1 0 0,0 0 0,0 0 0,0 0 1,0 0-1,0 0 0,0 0 0,0 0 0,0 0 0,-1 0 0,1 0 0,0 0 0,0 0 0,0 0 0,0 0 0,0 0 0,0-1 0,0 1 0,0 0 1,0 0-1,-1 0 0,1 0 0,0 0 0,0 0 0,0 0 0,0 0 0,0 0 0,0 0 0,0 0 0,0-1 0,-2-2 109,0-1-1,0 0 0,1 1 0,-2-6 0,3 7-106,-4-8 38,2 6-6,0-1 0,1 1 0,0-1 0,0 0 0,-1-6 0,-9-72 203,9 62-182,-4-101 42,5 95 24,-3-121 34,4 112-142,4-182 12,-3 174 10,1-57 3,3-13-34,-3 78-8,13-124 18,-14 155-17,5-35 25,14-45 0,24-38 114,-26 85-123,-10 23 33,11-14-26,2 1-1,26-27 0,-9 21-25,39-14-3,-62 41-12,62-12-11,-62 18-20,8 3 10,36 9 0,-57-10 21,0-1 0,0 1-1,0 0 1,0-1 0,0 1 0,3 2-1,74 54-115,-64-42 76,48 70-11,-52-68 58,10 27 1,-1 7 4,-14-29 10,5 37-1,-11-58-1,1 0 0,-1 0 0,0 0 0,0 0 1,0 0-1,0 1 0,0-1 0,0 0 0,-1 0 0,1 0 0,0 1 0,-5 12 39,0-1 0,-13 24 0,18-36-22,-1 0 1,0 1-1,0-1 0,1 0 1,-1 0-1,0 0 0,0 0 1,0 0-1,-2 1 0,-73 49 281,57-42-182,-94 37 68,89-38 10,-101 30 56,101-31-176,-48 13 12,-78 24 456,134-39-533,16-5-14,-1 0 0,1 0 0,0 0 1,0 0-1,0 0 0,0 0 0,-1 0 0,1 0 1,0 0-1,0 0 0,0 0 0,0 0 0,0 0 0,-1 1 1,1-1-1,0 0 0,0 0 0,0 0 0,0 0 0,0 0 1,0 0-1,-1 0 0,1 1 0,0-1 0,0 0 1,0 0-1,0 0 0,0 0 0,0 1 0,0-1 0,0 0 1,0 0-1,0 0 0,0 0 0,0 1 0,0-1 1,0 0-1,0 0 0,0 0 0,0 0 0,0 1 0,0-1 1,0 0-1,0 0 0,0 0 0,0 0 0,0 1 0,0-1 1,0 0-1,0 0 0,1 0 0,-1 0 0,0 1 4,0-1-5,1 1 1,-1-1-1,1 1 1,-1-1-1,1 1 1,0-1 0,-1 1-1,1-1 1,-1 1-1,1-1 1,0 0-1,-1 0 1,2 1 0,21 4 4,10 0-4,48 10-2,-65-11-4,67 30 2,-65-24-4,76 60-2,-76-53 2,70 89-2,-85-101 8,1 0-1,-1 0 1,5 9 0,37 76-1,0 13 1,-29-62-4,37 156-1,-47-162-12,-4-24-3,4 28-89,1 71-1,-7-104-16,0 24 150,-1-27-148,1 0-1,0 0 0,-1 0 0,0 0 0,0 0 1,0 0-1,0 0 0,-3 5 0,4-8 108,0 0 0,0 0 0,0 0 0,0-1 0,0 1 0,0 0 0,0 0 0,0 0 0,0 0-1,0 0 1,0 0 0,0 0 0,0 0 0,0 0 0,0-1 0,0 1 0,0 0 0,0 0 0,0 0 0,-1 0-1,1 0 1,0 0 0,0 0 0,0 0 0,0 0 0,0 0 0,0 0 0,0 0 0,0 0 0,0 0 0,0 0-1,-1 0 1,1 0 0,0 0 0,0 0 0,0 0 0,0 0 0,0 0 0,0 0 0,0 0 0,0 0 0,-1 0-1,1 0 1,0 0 0,0 0 0,0 0 0,0 0 0,0 0 0,0 0 0,0 0 0,0 0 0,0 0 0,0 0-1,0 0 1,-1 0 0,1 0 0,0 1 0,0-1 0,0 0 0,0 0 0,0 0 0,0 0 0,0 0 0,0 0 0,0 0-1,0 0 1,3-38-1151,-2 36 1130,-1 1 0,0-1 0,0 0 0,1 0-1,-1 0 1,1 0 0,0 0 0,-1 1 0,1-1 0,2-3 0,1-1-24,12-25-2324,7-18-9299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42 237 12552,'5'4'426,"0"1"1,0-1-1,-1 1 1,0 0 0,0 1-1,0-1 1,5 10-1,5 8 679,4 3-868,-9-16 178,19 15 3,9 2-332,-17-15-78,42 16 0,-46-24 38,69 6 30,-84-10-67,0 0-1,0 0 0,0 0 1,0 0-1,0 0 0,1 0 1,-1 0-1,0-1 0,0 1 1,0 0-1,2-1 0,10-5 34,0 0-1,25-17 0,-37 23-39,0-1 0,-1 1-1,1-1 1,0 0 0,0 0-1,-1 1 1,1-1 0,0 0-1,-1 0 1,1 0-1,-1 0 1,2-1 0,7-19 9,-1 0 1,6-24-1,-12 25 9,-2-12-4,-7-40-1,2 51 20,-38-74 27,42 93-51,0 0-1,0 1 0,0-1 0,0 0 0,0 1 0,-1-1 1,-1-2-1,-15-11 63,-34-24 0,51 38-58,0 0 0,0 1 0,0-1-1,0 1 1,0-1 0,0 1 0,0 0-1,0-1 1,0 1 0,0 0 0,0 0-1,0 0 1,0 0 0,-2 0 0,3 0-15,-10-1 75,-1 1 0,-13 2 0,9 0-26,-20 8 1,33-10-21,0 1 1,0-1 0,0 1-1,0 0 1,0 0 0,0 0-1,0 0 1,-1 2-1,-17 12 45,1 0 0,0 1 0,2 1 0,0 1 0,1 1 0,0 0 0,2 1 0,0 1 0,-13 28 0,-16 57 281,42-104-316,1 0 1,-1 0-1,1 0 0,-1 0 0,1 1 0,-1 3 1,1 27 150,5 40 1,-5-70-152,1 0 0,0 0 0,-1 0 0,1 0 1,2 3-1,7 20 10,1-1 1,1-1 0,2 0-1,0-1 1,1 0 0,22 23-1,-26-33-52,1 0-1,0-1 1,1-1 0,1 0-1,-1-1 1,2 0-1,-1-1 1,2 0 0,-1-2-1,1 0 1,25 8-1,-23-11-96,-10-4-378,5-5 92,22-13 1,-26 10-622,1-6 711,-1 0-1,0 0 0,0-1 1,-2-1-1,8-20 0,3-18-1904,10-30-8545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268 630 12824,'3'87'1481,"19"230"1628,-18-258-2562,0-6 266,-2-15-730,-1 6-2,-6-122-20,5 73-58,-2-20 50,-4-46 1,-4-281-34,20 149 5,-10 195 7,1 1-1,3-14 1,41-160 104,-43 174-107,1-1 0,4-9 1,67-130 92,-65 133-102,0 0 0,21-23 1,-27 34-15,0 0 0,0 0 1,0 1-1,0-1 1,1 1-1,-1 0 0,1-1 1,0 1-1,-1 1 1,1-1-1,0 1 0,0-1 1,0 1-1,0 0 1,4 0-1,-7 1 1,-1 0-1,1 0 1,-1 0 0,1 0-1,-1 0 1,1 0 0,-1 0-1,1 0 1,-1 0 0,0 0-1,1 0 1,-1 1 0,1-1-1,-1 0 1,1 0 0,-1 1-1,8 4 24,-1 0-1,0 0 0,0 1 1,8 9-1,-14-15-24,0 1 0,0 0 0,-1 0-1,1 0 1,0 0 0,-1 0 0,1 0 0,-1 0 0,1 0 0,0 1-1,21 72 64,-21-73-66,-1 1 0,0-1 0,0 0 0,1 1 0,-1-1 0,0 1 0,0-1 0,0 1 0,-1-1 0,1 2 0,-3 13 4,0 0 0,0-1 1,-2 0-1,-7 19 0,8-24-6,-1 0 0,-1 0 0,0 0 0,0-1 0,-1 0 1,0 0-1,-15 14 0,12-14 0,0-1 1,-1-1-1,0 0 1,-1 0-1,1-1 1,-1 0-1,0-1 1,-15 4-1,-11 1-32,-53 6 0,73-13 8,4-3-268,-83-12-200,39 4-975,4 1-899,10 2-5932,102 12 6232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43 13624,'-45'-23'269,"30"17"1078,-51-7 468,65 13-1715,0 0 0,-1-1 0,1 1 0,0 0 0,-1 0 0,1 0 0,0 0 0,-1 1 0,0-1 0,-82 22 1191,83-22-1241,-1 1 1,0-1-1,0 1 1,1 0-1,-1 0 0,0 0 1,1 0-1,-3 2 0,-20 17 223,-30 33 0,52-51-272,1 0-1,-1 0 1,1 0 0,0 0 0,-1 0 0,1 0 0,-2 4-1,3-6 0,-22 57 7,6 5-4,16-59-2,-1 0 0,1 0 0,-1 0 0,1 0 0,0 0 1,1 6-1,6 60 11,11 2 2,-17-66-2,0-1 0,1 1 0,0-1 0,4 9 0,39 67 48,12 5-5,-53-79-1,0-1-1,0 0 1,8 9 0,-12-14-54,61 57 218,2-8-120,-61-48-65,0 1 0,0-1 1,0 1-1,0-1 0,1 0 1,-1 0-1,5 2 0,1-1 34,-1 1 0,1-1-1,12 1 1,-16-3-55,0 0 1,0 0-1,0-1 0,0 1 1,0-1-1,0 0 0,3-1 1,-7 2-13,1-1 12,0 1 0,-1 0-1,1 0 1,0-1 0,-1 1 0,1 0 0,0-1 0,-1 1 0,1 0 0,-1-1 0,1 1 0,0-1 0,-1 1 0,1-1 0,-1 1 0,0-1-1,1 0 1,0 0 0,6-11 45,0 0-1,-1-1 1,0 0-1,8-26 1,-13 34-46,0 1 0,0 0 0,0-1 0,-1-6 0,5-80 47,-7-35-46,-2 65-339,-21-106 0,8 91-445,16 74 15,0 4 498,2 8 55,1 2 193,3 23-2573,-1-10-6676,-9-59 6954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936 140 13536,'-8'-14'210,"5"9"150,0 0 0,0 0-1,-7-7 1,-35-38 1488,44 49-1760,1 0 0,-1 0-1,0 0 1,0 1 0,0-1 0,-1 0 0,1 0 0,0 1 0,0-1 0,-2 0-1,-85-35 1192,87 36-1225,-1-1 0,1 1 0,-1-1 0,1 1 0,-1-1 0,0 1 0,1 0 1,-1 0-1,1 0 0,-4 0 0,-109 17 675,111-16-723,1-1 0,-1 1 0,1 0 0,-1 0 0,1 0 0,0 0 0,-1 0-1,-3 3 1,-133 95 84,132-93-48,0 0 1,-11 13 0,18-19-43,-93 103 132,-5 19-95,90-112-24,0 0 1,1 0-1,-5 11 0,12-21-13,-71 131 54,7 8 0,59-127 20,0 0 0,-4 17 0,-23 98 151,14-4-134,17-116-46,0 0 1,1 0-1,0-1 1,1 13 0,13 84 186,13-7-143,-26-92-53,1 1-1,-1-1 1,1 1-1,0-1 1,5 7-1,-7-11-35,48 71 214,10-10-168,-34-39-24,41 22 3,2-9-24,-67-35-1,3 2-3,0-1 1,0 0-1,-1 1 0,1-1 0,0-1 0,6 2 0,-9-2 3,58 8-20,-40-8-30,20-2 0,-17-1-430,5-5 92,42-19-1,-35 12-1350,-20 10 1465,13-7-92,-15 9-454,73-6-2447,-45 4-4679,-91 11 5976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75 13360,'-65'-3'353,"-2"-2"3029,-8-3-2867,61 6-250,-25-3 1075,-86-9 0,-21-2-1049,90 11-178,-197-4-77,177 7-2898,-76-3-7089,355 12 7489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66 14616,'-53'-28'301,"40"22"1205,-74-23 494,85 28-1912,1 1-1,0 0 1,-1-1-1,1 1 0,-1 0 1,1-1-1,-1 1 1,1 0-1,-1 0 0,-2 0 1,-88 14 1172,90-14-1210,0 0 1,1 1 0,-1-1-1,0 1 1,1-1 0,-1 1-1,1 0 1,-1 0 0,-2 1-1,-23 18 254,-30 27-1,56-46-304,-1 0 1,1 1-1,-1-1 0,1 1 1,0-1-1,0 1 0,0 0 1,0-1-1,-1 4 0,-43 117-19,44-119 13,0-1 0,0 1-1,1 0 1,-1 0 0,1 0-1,0 0 1,0 4 0,3 59-48,9 3 39,-11-65 12,0 0-1,0 0 1,0 0-1,1 0 1,2 4-1,31 63-21,12 0 22,-46-68 5,1-1-1,-1 1 1,1-1 0,0 0 0,0 0 0,0 0 0,1 0 0,3 3 0,-6-5-1,16 12 6,24 14 0,-21-17-4,26 9 1,-43-17-2,-1 0 1,1 0-1,1-1 0,-1 1 1,0-1-1,0 1 0,0-1 1,0 0-1,2 0 0,6 1 4,0-2-1,18-1 1,-18-1-4,-1 1 1,17-9 0,-26 11-2,1 0 1,0 0 0,0-1 0,0 1 0,0-1-1,1 1 1,-2-1 0,1 0 0,0 1 0,0-1 0,0 0 0,0 0 0,0 0 0,0 0-1,0-1 1,-1 2-1,8-10 5,-1 0-1,8-13 1,-7 6-18,8-21 0,-16 38 13,1-3-23,0-1 0,0 1-1,0 0 1,0-1 0,0-6-1,6-72-116,-7-9-1,-2 58-426,-2-7-280,-19-74 0,22 113 815,-1-8-224,-1 0-1,0 1 1,-7-17-1,7 19-169,4 7 328,6 4-1975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50 107 13176,'-1'69'2477,"-14"95"0,7-102-1824,3-19-246,-2 7-324,1-18-79,3-22 4,2 1 0,-1-1 0,1 14 0,5-41-6,21-172 72,-15 130-66,28-61 16,-28 99 62,47-79 62,-56 97-111,0 1 0,1 0 0,0-1 0,-1 1 0,4-3 0,16-14 115,25-16 1,-46 34-144,1 1-1,-1-1 1,1 1 0,-1-1-1,1 1 1,0 0 0,-1-1-1,1 1 1,0 0 0,-1 0-1,1 0 1,0-1 0,-1 1-1,1 0 1,0 0 0,-1 0-1,1 0 1,0 0 0,0 0-1,5 1 8,-1-1-1,1 1 0,-1 0 1,0 1-1,1-1 0,-1 1 0,0 0 1,0 0-1,0 1 0,0-1 1,-1 1-1,1 0 0,-1 0 1,1 1-1,-1 0 0,0-1 0,-1 1 1,1 1-1,-1-1 0,5 7 1,-2-1 0,0 1 0,-1-1 1,0 1-1,-1 0 0,4 16 0,-3-3 10,-1 0 0,1 31-1,1 76-26,-6-105-84,-5 110-747,1-68-83,4-62-231,2-5 751,2-4 83,-2 0 215,7-15-189,-7 12 173,34-89-2146,-2 5-7507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 12640,'-1'0'86,"1"1"0,-1 0 0,1 0 0,-1 0 0,1 0 0,0 0 0,0 0 0,0 0 0,-1 0 0,1 0 1,0 0-1,0 0 0,0 0 0,1 0 0,-1 0 0,0 0 0,0 0 0,0 0 0,1 0 0,-1 0 0,1 0 0,-1 0 0,0 0 1,2 1-1,-1 0 153,1 1 0,-1 0 0,0 0 0,0 0 0,0 0 0,0 0 0,0 0 0,0 4 0,14 115 973,-12-91-672,8 159 118,-10-141-612,1 101 1,-4 19-36,1-103-3,-16 231-44,13-244-216,2-34 112,-26 209-952,9-127 2,16-95 103,0-8 649,-2-9 70,-3-27 52,8 33-733,-1 0 0,0 0 1,0 0-1,-1 0 0,1 0 0,-5-8 0,4 7-1255,15 46 492</inkml:trace>
  <inkml:trace contextRef="#ctx0" brushRef="#br0" timeOffset="1">784 517 12280,'-55'20'328,"40"-15"1312,-92 17 558,82-18-1043,-105 13 350,101-14-930,-125 9-17,124-10-1236,-96 14-278,89-12-1715,-38 5-5811,176-21 6398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13360,'37'36'234,"-25"-26"940,43 23 342,-43-27-977,60 8 121,-71-14-654,0 0-1,0 0 1,0 1-1,1-1 1,-1 0-1,0-1 1,0 1-1,0 0 1,1 0-1,0-1 0,22-6 17,24-11 0,-35 10-162,3-7 50,24-29 0,-39 43 85,-1 0 0,1 0-1,0 0 1,0 0-1,-1-1 1,1 1-1,0 0 1,-1-1-1,1 1 1,-1-2-1,7-26-28,3-41-1,-10 50 50,-17-70 71,11 74 236,-2 3-206,-1 1 0,0 0 1,-13-12-1,22 23-98,0 1 0,-1-1 0,1 1-1,-1 0 1,1-1 0,-1 1 0,1-1 0,-1 1 0,0 0 0,1-1-1,-1 1 1,1 0 0,-1 0 0,0 0 0,1-1 0,-1 1-1,1 0 1,-1 0 0,0 0 0,0 0 0,-10 0 71,0 0 0,1 1 1,-1 0-1,1 1 0,-12 3 1,21-4-61,0-1 0,-1 1 0,1-1 0,0 0 0,0 1 1,0 0-1,0-1 0,0 1 0,0 0 0,0-1 0,0 1 0,0 0 1,0 1-1,-72 82 549,60-62-156,-38 102 166,50-121-533,0 1 1,0-1-1,0 1 0,0 0 1,1-1-1,-1 5 1,-5 166 450,6-168-470,0 0 0,1-1 0,-1 1 0,3 6 0,39 143 154,-41-153-204,0 1 1,0-1 0,0 1-1,0-1 1,0 0 0,1 1-1,-1-1 1,1 0 0,1 2-1,-3-4 14,11 14-66,24 22-1,-21-25-16,27 18-1,-38-28-3,-1 1-1,1-1 1,-1 1-1,1-1 1,0 0-1,-1 0 1,5 1-1,-7-2 88,22 6-350,27 3 0,29-4 57,-48-4-472,113 2-197,-118-5 724,96-21-2181,-10 1-8267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0 13896,'-49'60'1736,"-24"28"205,55-65-913,-99 116 320,89-105-802,-148 177 108,141-170-666,-107 130-95,119-142-380,-54 73-261,63-84-502,10-14 1063,0-1-9,0-2 68,4-1 122,0 0-1,0 0 1,0 0 0,-1 0 0,1 0 0,0 0-1,0 0 1,0-1 0,0 1 0,0 0-1,0 0 1,0 0 0,0 0 0,0 0 0,0 0-1,0 0 1,0-1 0,0 1 0,0 0-1,0 0 1,-1 0 0,1 0 0,0 0-1,0 0 1,0-1 0,1 1 0,-1 0 0,0 0-1,0 0 1,0 0 0,0 0 0,0 0-1,0-1 1,0 1 0,0 0 0,0 0 0,0 0-1,0 0 1,0 0 0,0 0 0,0 0-1,0-1 1,1 1 0,-1 0 0,0 0 0,0 0-1,0 0 1,0 0 0,30-59-2351,-2 4-8103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13984,'34'94'276,"-24"-67"1104,57 168 465,-55-152-899,38 179 249,-42-180-900,-6-26-311,5 43-380,1 85 0,-15-28-930,6-112 1147,0-1-1,1 0 1,-1 0-1,1 1 1,0-1-1,0 0 1,1 7-1,0-3-23,3 11-2031,-1 3-5131,-6-49 5536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1 14704,'-24'48'273,"17"-31"1094,-38 118 459,31-97-891,-29 78 3,-7 16-652,28-74 200,-91 262 102,91-254-568,-31 97 0,-9 30-14,6-19-1,16-42-52,25-86-191,3-6 91,-45 135-418,54-164 605,-56 140-2822,56-148 1286,3-6 1193,0-1 210,1-1 1,1 1 0,-1 0 0,0 0 0,1 0 0,0 0 0,0 0 0,0 1 0,5-6 0,6-12-1622,12-26-7239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571 14072,'-56'-10'322,"54"9"-175,1 1 0,0 0-1,-1-1 1,1 1 0,0-1-1,0 1 1,-1-1 0,1 0-1,0 1 1,-2-3 0,-109-74 2018,80 56-1019,-66-40 1,-15-9-784,98 61-30,-18-9 0,-222-101 419,207 98-992,30 12 95,-198-79-1020,80 48-2394,72 21-5643,150 44 6914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8248,'6'-19'1288,"-1"-1"1,0 1-1,-2-1 1,2-37-1,0 23 833,-3 19-1925,-2 14-175,0 1-1,0 0 0,1-1 1,-1 1-1,0 0 0,0-1 1,0 1-1,0 0 0,0-1 0,0 1 1,1 0-1,-1 0 0,0-1 1,0 1-1,1 0 0,-1 0 1,0-1-1,0 1 0,1 0 0,-1 0 1,0 0-1,0 0 0,1-1 1,-1 1-1,0 0 0,1 0 1,-1 0-1,0 0 0,1 0 0,-1 0 1,0 0-1,1 0 0,-1 0 1,0 0-1,1 0 0,-1 0 1,0 0-1,1 0 0,-1 0 0,1 0 1,-1 0 26,1 1-39,1-1-1,-1 1 0,0-1 0,1 1 0,-1 0 0,0 0 0,0-1 0,1 1 0,-1 0 0,0 0 1,0 0-1,0 0 0,0 1 0,1 1 0,14 21-8,-15-22 5,21 38-75,-11-21-296,64 98-219,-71-110 341,0 0 1,6 14 0,42 95-490,4 20 548,-36-80-14,21 78 0,10 61-1611,31 108-7042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7547 5327 11656,'0'0'6191,"8"-2"-6051,33-13-72,24-7 6,-50 19 94,64-1 62,-62 5-108,78 19 50,-74-13-64,103 42 62,-97-37 10,112 62 52,-109-55-150,141 105 58,-136-99 46,132 85 54,-136-90-160,-10-7-27,14 8 80,59 27 1,-83-43-54,2 1-20,-1 0 0,1-1 0,25 5 0,-33-9-28,-1 0-19,0 0-1,0 0 0,1 0 0,-1-1 0,0 1 0,0-1 0,0 0 0,0-1 0,1 1 0,-1-1 1,6-1-1,-4 0 2,-1-1 0,1 1 0,-1-1 0,0 0 1,0-1-1,0 1 0,0-1 0,7-7 1,-6 4 2,1 0 1,-1-1-1,-1 0 1,0 0-1,6-11 1,-7 11-7,6-17 55,12-58 29,12-78 266,-18 83-347,3-30-10,42-166 5,-61 273-9,14-57 15,62-260 14,-60 250 4,71-284 10,-68 278-28,29-115 3,11-41-14,-2 6-4,-2 10 0,-3 24 0,-11 46 2,-26 93 6,65-196 32,-36 99-6,-43 144-30,0 0 0,0 0 0,0 0 0,0-6 0,1-28 12,-4-39-1,2 74-9,-1 0 0,1 0-1,-1 0 1,1 0 0,-3-4 0,-10-23 26,-26-46 0,24 56 54,-81-70 29,92 87-104,0 0 0,0 0 0,0 1 0,-7-4 0,-71-33 47,-13 2-34,53 23 36,-187-51 32,178 51 8,-234-62 31,223 59-78,-267-79 31,259 75 18,-299-102 44,288 98-46,-360-100 66,348 100 60,-385-90 82,380 91-128,-397-98 56,396 94-134,-384-129 51,387 126-20,-384-115 38,385 119-116,-369-94 37,372 99 16,-356-74 37,361 78-92,-337-69 23,344 71-16,-290-55 23,301 59-30,-263-43 15,270 46-46,-229-29 16,239 31 2,-170-19 12,182 22-32,-148-19 11,153 19 2,-127-18 11,131 18-24,-199-42 26,166 29-42,40 11 4,-87-26 8,89 25-10,-34-6 1,-5-1-4,14 4 2,12 3-2,-47-2 33,56 7-34,-12 5-3,31 0-4,-9 5-1,0 2 1,-20 16 0,29-21 3,5-4-1,0 1-1,0-1 1,0 1-1,0 0 1,0 0 0,0 0-1,1 0 1,-4 4 0,-40 55-27,35-44 12,-43 97-6,39-81-10,-30 72 1,-7 18 25,28-66 3,-43 103 3,-5 17-47,40-99-196,-54 135 3,-6 15 28,37-93-3390,-50 130-8312,243-619 8979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373 202 11656,'-35'-52'233,"26"40"935,-49-48 385,49 51-1288,0 1 1,-1 0-1,0 1 0,0 0 0,-13-6 1,14 8-165,-5-1 299,-9 0-155,-27-3 0,49 9-241,0 0 1,0 0-1,0 0 0,0 0 1,0 0-1,-1 0 0,1 0 1,0 0-1,0 1 0,-2 0 1,-8 3 13,0 1 1,1 0 0,-18 11-1,27-16-14,1 1 0,-1-1-1,0 1 1,1-1-1,-1 1 1,1-1-1,-1 1 1,1-1-1,-1 1 1,1 0-1,-1-1 1,1 1-1,-1 0 1,1-1-1,0 1 1,-1 1-1,-5 17 32,1 0 0,-4 22-1,9-39-16,-1-1 0,1 1 0,0 0 0,0 0 0,0 0 0,0-1 0,1 1 0,-1 2 0,24 92 207,-23-93-203,0 0 1,0-1-1,0 1 0,0 0 0,2 2 0,54 81 198,-43-72 82,62 44 116,-61-51-158,5-1-87,24 5 0,-44-11-164,1 0 0,-1 0 1,1 0-1,-1 0 0,1 0 1,0 0-1,-1 0 0,1 0 1,-1 0-1,1 0 0,0 0 1,-1 0-1,1 0 0,-1 0 1,1-1-1,-1 1 0,2-1 1,4-2 26,1-1 1,-1 0 0,0 0-1,-1-1 1,11-9 0,-10 3 31,-2-1-47,0 0 0,-1-1 1,2-14-1,-5 13-26,-2-6-126,0 0 0,-10-33-1,10 41-95,0 1-142,-1 1-1,-7-20 0,8 25 125,-1 0 0,0 0-1,-4-5 1,7 10 234,0-1 1,0 1-1,0 0 0,0-1 0,0 1 0,0 0 1,0-1-1,0 1 0,0-1 0,0 1 0,0 0 1,0-1-1,0 1 0,0 0 0,0-1 0,0 1 1,0 0-1,0-1 0,1 1 0,-1 0 0,0-1 1,0 1-1,0 0 0,1 0 0,-1-1 1,0 1-1,0 0 0,1 0 0,-1-1 0,0 1 1,0 0-1,1 0 0,-1-1-6,13-6-2051,4-8-8085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12912,'-9'18'33,"-28"62"1023,16-39 169,19-38-889,2-4-12,1-3 155,-1 4-470,-1 0 0,1 0 0,0 0 0,0 0 1,0-1-1,0 1 0,0 0 0,-1 0 0,1 0 0,0 0 0,0 0 0,0 0 0,0 0 0,-1 0 0,1 0 1,0 0-1,0 0 0,0 0 0,0 0 0,0 0 0,-1 0 0,1 0 0,0 0 0,0 1 0,0-1 1,0 0-1,0 0 0,-1 0 0,1 0 0,0 0 0,0 0 0,0 0 0,0 0 0,0 0 0,0 1 0,0-1 1,-1 0-1,1 0 0,0 0 0,-2 2 117,2-2-111,-1 1 0,1-1 0,0 0 0,-1 0 0,1 0 0,0 1 0,-1-1 0,1 0 0,0 0 0,-1 0 0,1 0 0,-1 0 0,1 0 1,0 0-1,-1 0 0,1 0 0,0 0 0,-1 0 0,1 0 0,-1 0 0,0 0 0,-16-1 256,-16 3-262,31-2-6,0 0 0,0 1 0,1-1 0,-1 1 0,0-1 0,0 1 1,0 0-1,0 0 0,1 0 0,-1 0 0,0 0 0,-1 2 0,0-1 26,3-2-22,0 0-1,0 0 1,-1 0-1,1 0 1,0 0-1,0 0 1,0 0-1,0 0 1,0 0-1,0 1 0,-1-1 1,1 0-1,0 0 1,0 0-1,0 0 1,0 0-1,0 0 1,0 1-1,0-1 0,0 0 1,0 0-1,0 0 1,0 0-1,0 0 1,-1 1-1,1-1 1,0 0-1,0 0 1,0 0-1,0 1 0,0 3 47,1 0 0,-1 1 0,1-1 0,1 7-1,-2-10-45,0-1-1,0 0 0,1 1 1,-1-1-1,0 1 0,0-1 1,0 1-1,1-1 0,-1 0 1,0 1-1,1-1 0,-1 0 1,0 1-1,0-1 0,1 0 1,-1 0-1,1 1 0,0-1 0,57 42 162,-44-33-103,0-1 0,1-1 0,24 9-1,-23-10-45,21 9 96,-24-10-97,19 6 41,-20-8 169,3-3-66,26 0 0,-41 0-153,1 0 1,-1 0-1,1 0 1,-1-1-1,0 1 1,1 0-1,-1 0 1,1 0-1,-1 0 1,0 0-1,1 0 1,-1-1-1,0 1 1,1 0-1,-1 0 1,0 0-1,1-1 1,-1 1-1,0 0 1,1-1-1,-1 1 1,0 0-1,1-1 1,2-4 31,1 0 0,-1-1 0,0 1 0,-1-1 0,1 0 0,-1 0 0,2-6 0,-4 11-14,0-1 1,0 1-1,1 0 1,-1 0-1,0-1 1,0 1 0,0 0-1,-1-3 1,-3-21 149,-8-27 0,11 50-139,1 0-1,-1 0 0,0 1 1,0-1-1,0 0 0,-2-3 1,-10-13 148,-31-32 0,31 40 80,-1 4-177,-1 0 0,1 1-1,-16-4 1,29 9-78,1 0 0,-1-1 0,0 1-1,0 0 1,1 0 0,-1 0 0,0 0 0,0 0 0,0 0-1,1 0 1,-1 0 0,0 0 0,0 1 0,1-1 0,-3 1-1,-6 3 37,0 1-1,0 0 1,1 0-1,-16 13 0,23-18-34,0 1 0,0 0 0,0 0 0,0 0 0,1 0 0,-1 0 0,0 0 0,0 0 0,0 2 0,-5 11 39,1 0-1,-8 28 0,12-27-17,2-1-18,1 0 0,6 18-1,-8-31-13,0-1 0,0 1 0,0 0 0,0-1 0,1 1 0,-1-1 0,0 1 0,1-1 0,-1 0 0,0 1 0,0-1 0,1 1 0,-1-1 0,1 1 0,-1-1 0,0 0 0,1 1 0,-1-1 0,1 0 0,-1 0 0,1 1 0,10 5 6,1-1 1,-1 0-1,1 0 1,12 2-1,-7-5 28,74-11 39,-75 6 2,0-1 0,0-1 0,19-8-1,-31 11-67,7-4 7,-3-1-21,0-1 0,0 0 0,10-14 0,-18 21-11,1 1 0,-1-1 0,1 1 0,-1-1 0,0 1 0,1-1 0,-1 1 0,0-1 0,1 1 0,-1-1 0,0 0 0,0 1 0,0-1 0,0 0 0,1 1 0,-1-1 0,0 1 0,0-1 0,0 0 1,0 1-1,0-1 0,0 0 0,-1 1 0,1-1 0,0 0 0,0 1 0,-1-2 0,1 2 8,-1 0-1,1-1 1,-1 1 0,1 0 0,-1-1 0,0 1-1,1 0 1,-1 0 0,1 0 0,-1-1-1,0 1 1,1 0 0,-1 0 0,0 0 0,0 0-45,1 0 35,-1 0 0,1 0-1,0 0 1,0 0 0,0 0 0,0 0 0,-1 0 0,1 0-1,0 0 1,0 0 0,0 0 0,-1 0 0,1 0 0,0 1-1,0-1 1,0 0 0,0 0 0,-1 0 0,1 0 0,0 0 0,0 0-1,0 1 1,0-1 0,0 0 0,0 0 0,-1 0 0,1 0-1,0 1 1,0-1 0,0 0 0,0 0 0,0 0 0,0 0-1,0 1 1,0-1 0,0 0 0,0 0 0,0 0 0,0 1-1,-27 74-946,18-50-1630,-6 21-7088,35-107 7275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7624,'-32'38'192,"32"-38"-154,0 0 1,0 1-1,-1-1 0,1 0 1,0 1-1,0-1 1,-1 0-1,1 0 0,0 1 1,-1-1-1,1 0 1,-1 0-1,1 0 0,0 1 1,-1-1-1,1 0 1,-1 0-1,1 0 0,-1 0 1,1 0-1,0 0 1,-1 0-1,1 0 0,-2 0 1,-14 0 410,0-1-1,-24-4 1,22 4 525,-89 1 347,85 1-553,-86 21 277,88-16-451,-57 29 235,76-34-798,1-1 0,-1 0 0,0 0 0,1 1 0,-1-1 0,1 1-1,-1-1 1,1 0 0,-1 1 0,1-1 0,-1 1 0,1-1 0,-1 1 0,1-1 0,0 1 0,-1-1 0,1 1 0,-1 0 0,-1 4 55,1 0 0,-1 0 0,1-1 1,-1 1-1,1 0 0,1 1 0,-1-1 1,1 8-1,0-12-61,0 0 0,0 0 0,0 0 0,0 0 0,1 0 1,-1 0-1,0 0 0,1 0 0,-1 0 0,1 0 0,-1-1 0,2 2 0,15 24 183,32 38-1,-46-61-184,0 0-1,0 0 1,1 0 0,3 3-1,113 77 108,-114-79-141,0-1 0,11 6-1,154 57-102,-167-64 52,0-1-1,1 1 1,-1-1 0,0 0 0,5 0-1,9 1-123,21-1-1,-29-1 121,-1-1 1,19-5-1,-28 6 38,1 0 0,0 0 0,-1 0 1,1 0-1,0 0 0,-1-1 0,1 1 0,-1 0 0,1 0 1,0-1-1,-1 1 0,1 0 0,-1-1 0,1 1 1,-1 0-1,1-1 0,-1 1 0,1-1 0,-1 1 0,0-1 1,1 0-1,-1 1 28,3-4-87,-1 1 0,0 0 0,0-1 0,0 0 1,0 1-1,1-7 0,-2 4 41,0 0 0,0 0 0,-1 0 0,0-8 1,0 12-9,0 1 0,0-1 0,0 1 0,0 0 0,0-1 0,-1 1 0,1-1 0,0 1 0,-2-3 0,-6-12-116,-1-1 1,-1 2 0,-13-18-1,22 31 149,-1 0 0,0 1 0,0-1 0,1 0 0,-1 0 1,-4-1-1,-92-56-146,95 58 175,-1-1 0,1 1 0,-1 0 0,1 0 0,-7-2 0,-75-13 44,-12 5 40,90 10 10,-1 1 0,1-1 0,-8 2 0,-153 17 422,164-18-500,1 1 1,-1 0-1,1-1 1,-1 2-1,-4 1 1,-6 3 16,1 0 1,0 1-1,0 1 1,-14 11 0,26-19-35,1 1 0,-1-1 1,1 1-1,-1-1 0,1 1 1,0-1-1,-1 1 0,1-1 1,-1 1-1,1-1 0,0 1 1,-1 0-1,1-1 0,0 1 1,0-1-1,0 1 0,-1 0 1,1-1-1,0 1 0,0 0 1,0 1-1,-1 5 34,0 1 1,1 0-1,0 12 0,2-8-23,1 0 0,4 14 0,-7-26-18,0 1 7,1 1 1,-1 0 0,1 0-1,0-1 1,0 1 0,-1 0-1,1-1 1,0 1 0,1-1-1,-1 1 1,0-1 0,2 2 0,55 57 92,19 4-75,-77-64-25,6 4 7,0 0 0,0 0 0,11 6 0,73 34 25,9-5-39,-99-39 7,7 3-16,0-1-1,0 0 0,12 2 1,-19-4 16,99 16-67,1-8-38,-95-7 13,1-1 0,-1 0 0,0 0 0,11-3 0,65-13-368,-4-9 212,-76 25 212,0-1 1,1 1-1,-1 0 1,0-1-1,0 1 1,0-1-1,0 0 1,0 1-1,1-1 1,-1 0 0,0 1-1,-1-1 1,1 0-1,0 0 1,0 0-1,0 0 1,0 0-1,-1 0 1,1 0-1,0 0 1,0-2 0,-1 3 35,6-11-195,0 0 0,-1-1 0,8-22 0,-9 15 133,-1-1 1,2-26 0,-5 44 49,0-1 0,0 1 1,1-1-1,-1 1 0,-1-1 1,1 1-1,0-1 0,-1 1 1,1-1-1,-1 1 0,-1-4 1,-5-13-36,-1 0 0,-10-19 1,-16-16-258,1 4-910,-63-115-6232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66 3952,'0'38'-61,"0"-31"219,0-28 665,0 12-302,1-1 0,2-15 0,-2 22-345,-1-1 1,1 1-1,0 0 1,1-1 0,-1 1-1,1 0 1,-1 0-1,1 0 1,0 0-1,0 0 1,3-3-1,-5 6-54,0-1 1,1 1-1,-1 0 0,1-1 0,-1 1 1,0 0-1,1-1 0,-1 1 0,1 0 1,-1-1-1,0 1 0,1 0 0,-1 0 1,1 0-1,-1 0 0,1-1 0,0 1 1,-1 0-52,0 0 0,1 1 1,-1-1-1,0 0 0,0 0 1,0 0-1,0 0 0,1 1 1,-1-1-1,0 0 0,0 0 1,0 0-1,0 1 0,0-1 1,0 0-1,0 0 0,0 0 0,0 1 1,0-1-1,0 0 0,0 0 1,0 1-1,0-1 0,0 0 1,0 0-1,0 1 0,-4 22 2244,3-21-2245,-3 17 622,-2 21-1,-7 63 83,10-75-228,-10 158 225,9-136-198,-10 102 1,-3 21-337,10-103 376,-41 273 211,39-284-382,-9 57 3,0-20-281,13-65 209,2-16-268,-12 62 366,11-61-286,0 0 1,-13 30-1,15-42-245,4-3-46,5 1-716,17 14-27,-24-15 802,1-1 0,-1 0 0,1 1 0,-1-1 0,0 1 0,1-1 0,-1 1 0,0-1 0,1 1 0,-1-1 0,0 1 0,1 0 0,-1-1-1,0 1 1,0-1 0,0 1 0,0 1 0,29 104-1017,-20-72-1485,8 30-6928,-40-149 7120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105 253 12280,'19'34'222,"-19"-34"-179,1 1 0,-1-1 0,0 0 0,0 0 0,0 1 0,0-1-1,1 0 1,-1 1 0,0-1 0,0 0 0,0 0 0,0 1 0,0-1-1,0 0 1,0 1 0,0-1 0,0 0 0,0 0 0,0 1 0,0-1 0,0 0-1,0 1 1,0-1 0,0 0 0,0 1 0,-2 4 210,0-1 1,-1 1 0,1-1-1,-1 1 1,-3 4-1,5-8-184,1-1 0,-1 1 0,1 0-1,0-1 1,-1 1 0,1 0 0,0-1 0,-1 1 0,1 0-1,0-1 1,0 1 0,-1 1 0,-18 83 1125,15-63-612,-15 123 140,15-108-622,-21 205 50,21-194-4,-15 160 49,16-175-100,-3 80 45,7-98-32,-1-11-83,1 4 4,1-1 0,-1 0-1,4 9 1,-5-16-28,0 0 0,1 1 0,-1-1 0,0 0 0,0 0 0,0 1 0,0-1 0,1 0 0,-1 0 0,0 0 0,0 1 0,1-1 0,-1 0 0,0 0 0,0 0 0,1 0 0,-1 1 0,0-1 0,1 0 0,-1 0-1,0 0 1,1 0 0,-1 0 0,0 0 0,0 0 0,1 0 0,18 4 16,0 0-1,22 0 1,-20-4 71,117-10 42,-101 7-30,74-10 0,15-3-60,-71 9 60,243-34 55,-234 34 18,272-25 75,-270 28-48,234-1 90,-243 6-44,205 20 94,-214-16-120,161 31 74,-172-28-146,-29-6-116,169 46 264,-30-4-106,-51-15-99,-96-29-91,0 0 0,1 0 1,-1 1-1,1-1 0,-1 0 1,1 0-1,-1 0 0,1 0 0,-1 0 1,1 0-1,-1 0 0,1 0 0,-1 0 1,1 0-1,-1 0 0,1 0 0,-1 0 1,1 0-1,-1 0 0,1 0 1,0-1-1,-1-4-1,-1 4 1,-1-4-9,0-1 0,-1 0 0,1 1 0,-8-10 0,8 12 10,-5-7-4,3 5-5,1 0 0,-1-1 1,-3-8-1,-11-21-1,2-1 1,1-1 0,-15-59-1,18 35 9,5-3 0,6 8 0,7-82 0,19-52 0,12-3-2,-29 160-10,42-123 0,-39 128 0,15-32 4,6 0 6,-12 23 2,-18 35 0,-1 1 0,-1-1 0,1 1 0,0-1 0,0 1 0,-1-1 0,1 1 0,0-1 0,0-2 0,-1 3 0,-1 1 0,1-1 0,0 1 0,0-1 0,0 1 0,0-1 0,-1 1 0,1-1 0,0 1 0,0-1 0,-1 1 0,1-1 0,0 1 0,-1-1 0,1 1 0,-1 0 0,1-1 0,0 1 0,-1 0 0,1-1 0,-1 1 0,1 0 0,-1 0 0,1-1 0,-1 1 0,0 0 0,-14-3 1,14 2 0,-12 1 7,-101 10 13,77-6 12,-87 11 1,-22 5 15,80-12 164,-116 13 1,-17 3-126,116-12 138,-361 58 112,358-55-12,-302 69 92,321-68-290,-206 54-6,116-24-338,118-35 139,9-3-3650,1 0-7880,67-18 8743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85 192 11120,'-25'30'2948,"24"-28"-2840,1-1 0,0 0 0,0 0 0,0 0 0,0 0 0,0 0 0,0 0 0,0 1 0,0-1 0,0 0 0,1 0 0,-1 0 0,0 0 0,1 0 1,-1 0-1,1 1 0,0-1-44,3 10 521,0 0-404,0 0 0,3 18 0,18 148-29,-20-83 134,-4-86-171,0 0-1,-1 0 1,0-1-1,-1 1 1,0 0-1,-3 13 1,4-20-104,0-1 1,0 0-1,0 0 1,0 0-1,0 1 0,-1-1 1,1 0-1,0 0 1,0 1-1,0-1 1,0 0-1,-1 0 1,1 0-1,0 0 0,0 1 1,-1-1-1,1 0 1,0 0-1,0 0 1,0 0-1,-1 0 1,1 0-1,0 0 0,0 0 1,-1 0-1,1 0 1,0 0-1,0 0 1,-1 0-1,1 0 1,0 0-1,-1 0 0,1 0 1,0 0-1,-1 0 1,1 0 8,-1 0 1,1-1-1,-1 1 1,1 0-1,-1-1 1,0 1-1,1 0 1,-1-1-1,1 1 0,0-1 1,-1 1-1,1-1 1,-1 1-1,1-1 1,0 1-1,-1-2 1,-5-9 171,1 0 0,-5-20 0,-31-132 233,31 122-191,4 20-172,-3-32-1,6 27 80,2-1 0,2-41 0,0 56-116,0 5 1,0 1 1,0-1-1,4-9 1,18-45 82,-17 51-76,12-12 1,4 0-28,-14 16-8,1 1 0,11-6-1,-17 10-4,6-1-67,48 8-28,-46-2 28,15 9-6,36 24-1,-40-21 70,-15-9-9,6 14 0,-10-15 19,0 0 1,3 11-1,-5-10 7,1 0 1,-1 1-1,-1-1 1,0 0-1,0 0 1,0 0 0,-1 0-1,0 0 1,0 1-1,-4 12 1,-4 0 5,4-11 6,3-6-14,-2 4 5,0 0-1,-1 0 1,0 0 0,0 0-1,-1-1 1,-7 8-1,13-14-7,-1 0 0,1 0-1,0 0 1,-1 1 0,1-1-1,0 0 1,0 0 0,-1 1-1,1-1 1,0 0 0,0 1-1,0-1 1,0 0 0,-1 1-1,1-1 1,0 0 0,0 1-1,0-1 1,0 0 0,0 1-1,0-1 1,0 1 0,0-1-1,0 0 1,0 1 0,0-1-1,0 0 1,0 1 0,0-1-1,0 0 1,0 1 0,1-1-1,-1 0 1,0 1 0,0-1-1,13 10 44,0-2-24,-7-3-21,8 5 33,-1 1 1,17 18-1,-9-4-14,-13-13 28,4 12 9,-1 1 1,11 39-1,-16-32-14,-6-31-29,0 0 0,0 0 0,1 0 0,-1 0 0,0-1-1,0 1 1,0 0 0,-1 0 0,1 0 0,0 0 0,0 0 0,-1 1 0,-23 58 194,24-59-201,0 0 1,-1 0-1,1 0 0,0-1 0,-1 1 0,1 0 0,-1-1 0,0 1 0,1 0 0,-1-1 0,1 1 0,-1-1 0,0 1 1,1-1-1,-2 1 0,-15 9 37,0-1 0,-26 10 0,24-14 78,-91 8 35,88-12-100,-34-6-115,-63-12 1,115 16-766,5 0 542,5 0 58,0 0 102,24 0-782,91 1-30,-82 0-1442,34 0-6452,-171 0 6633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11656,'0'0'6295,"-3"4"-5741,-9 15-420,7-8-12,-18 56 68,19-51 10,-9 74 54,10-69-193,2 1 1,0-1 0,2 1-1,3 24 1,5 24 140,-9-69-186,0 0 0,0-1 0,1 1-1,-1 0 1,0 0 0,0-1-1,1 1 1,-1 0 0,0 0 0,1-1-1,-1 1 1,0 0 0,2 0-1,2 4 31,1 0-1,-1-1 0,1 1 1,0-1-1,1 0 0,9 5 1,-15-9-27,1 1 0,0-1 0,0 0 0,-1 1 0,1-1 1,0 0-1,0 0 0,-1 0 0,1 0 0,0 1 0,0-1 0,0 0 1,1-1-1,16 0 107,0-1 0,23-6 0,-25 3 16,1 0 0,-2-1-1,20-9 1,4-3 79,96-45 429,-135 62-652,1 1 0,-1 0 0,1 0 0,-1-1 0,1 1 0,-1 0 0,1 0 0,-1 0 0,0 0 0,1 0 0,-1 0 0,1 0 0,0 0 0,-1 0 0,1 0 0,0 0 0,9 2-60,0 0 0,15 6 0,-25-8 30,1 0 0,-1 1 0,0-1 0,1 0 1,-1 0-1,1 0 0,-1 1 0,0-1 0,1 0 0,-1 1 1,1-1-1,-1 0 0,0 1 0,0-1 0,1 0 0,-1 1 1,0-1-1,0 1 0,1-1 0,-1 1 0,0-1 0,0 1 1,6 15-218,-1 0 0,0 0 1,2 20-1,-1-9-2588,7 23-6692,-31-117 7177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0 497 14344,'17'-11'180,"23"-13"1200,39-15 338,40-13 16,-107 48-1625,16-6 377,135-39 113,-121 39-526,86-12 1,17-2-24,-84 16 130,262-29 86,-254 29-18,297-32 104,-288 31-104,327-38 98,-319 38-124,385-41 92,-371 41-92,430-14 78,-418 20-154,477-6 54,-467 11-80,497 19 60,-496-14 0,487 38 52,-490-35-150,480 32 58,-482-34 46,450 23 46,-459-27-192,412-1 10,-423-4-42,354-11-14,-372 10-94,96 1 0,-14 1-72,-147 0-81,-1 1 0,19 2-1,116 19-506,-7 7 476,-142-29 284,48 11-660,132 28-174,-129-27-1882,56 12-7508,-250-56 7679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8022 82 14256,'-208'-11'242,"149"8"973,-125-9 3,-33-2-812,120 8 402,-172-7 4,-24 1-562,169 9 192,-196-2 3,-14 2-342,198 5-37,-547 31 49,546-22 58,-552 66 63,552-58-96,-539 88 63,543-85-30,-508 84 65,517-85-90,-180 28 4,-48 9-122,15 0-30,66-10-94,168-27-380,-139 36 1,10 6 230,150-39-497,-96 28 0,18-3 551,62-20-2188,-103 31-6512,470-140 6677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16224,'76'-20'285,"-44"11"1143,142-35 448,-127 32-1090,101-28 1,22-5-572,-96 26 73,326-83 37,-309 81-450,158-28 3,17 2 72,-152 29-84,188-26 1,15 2 84,-184 27-65,216-17 1,13 3 78,-214 22-25,227-2 0,9 8 47,-227 3 6,648 27-6,-645-22-12,234 13 3,75 6 20,1 0 7,-79-5-6,-240-13-11,563 40-82,-672-45-115,53 10 0,240 49-206,-7 12 210,-203-46-407,169 30 4,-13-4 446,-111-22-2180,175 36-6429,-805-158 6589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32 339 5112,'2'-2'2,"2"-4"1978,-8-3-385,-16-18-251,19 25-1449,0 0-1,0-1 1,0 1 0,0 0-1,0-1 1,1 1 0,-1 0 0,1-1-1,-1 1 1,1-4 0,-1 2-84,0-4-198,-1 0-1,1 0 0,1 0 0,-1 0 1,2-8-1,0-15 61,-1-60-569,0 7-2257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590 768 14072,'-11'-29'225,"10"18"902,0-93 359,0 80-813,-16-100 215,11 98-486,-34-107 100,29 106-420,-57-104 66,66 127-110,-1 1 0,1-1 0,0 1 0,-1-1 0,-3-2 0,-107-103 279,112 107-299,-1 1-1,0-1 1,1 1-1,-1 0 1,0-1 0,0 1-1,0 0 1,0 0-1,0 0 1,-2 0-1,-5-2 32,0 0-1,0 1 0,-13-2 1,15 4-39,0 0 0,0 0 0,0 1 0,-10 2 0,15-3-5,1 1 0,-1-1-1,1 0 1,0 1-1,-1-1 1,1 1 0,0-1-1,0 1 1,-1 0 0,1 0-1,0-1 1,-2 3-1,-13 9 26,-16 15 0,-16 25 21,48-52-51,-2 2 24,0 0 0,0 1 1,0-1-1,0 1 0,1-1 0,-1 1 0,-1 4 0,-25 62 170,6 7-132,22-76-62,-2 5 21,1-1-1,0 1 0,1 0 0,-1-1 0,1 8 1,-1 85 104,8 11-53,-2-63 161,43 189 73,-34-185-178,72 214 45,-68-211-100,60 199 14,-64-205-92,53 190-347,-62-216 319,8 29-903,18 49-1,-30-97 648,1-4-102,5-15-16,9-34 0,-14 44 365,6-18-2309,7-22-6457,-35 111 6616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1353 12376,'4'-37'4849,"-3"44"-2293,2-6-1332,5-11-619,-6 7-473,15-20 256,1 0 1,34-31-1,-37 40-251,1 1-1,20-12 0,-15 10-35,58-39 31,-32 23-5,-21 14-74,27-23 1,48-44 57,-80 67 44,98-73 51,-113 86-179,-1 0 0,13-6 1,172-83 98,-149 76-6,153-51 44,-157 57-64,135-44 32,-140 44-70,111-49 22,-117 47-58,-13 5-12,9-5 5,0 0-1,-2-2 1,29-25-1,-35 26 36,0 0-1,20-30 0,-13 13 37,-9 10-72,2 1 1,18-22 0,-18 28-176,0 1 1,1 0 0,27-18-1,-41 30 147,28-13-223,-17 8-196,81-29-2211,-81 32 2496,20-9-864,37-20-2489,-37 17-5607,-74 35 6842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12728,'135'-26'224,"-92"20"2016,-42 5-2164,-1 1 0,1 0 0,0 0 0,-1 0 0,1 0 0,-1 0 0,1 0 1,0 0-1,-1 0 0,1 0 0,-1 0 0,1 0 0,-1 0 0,1 1 0,0-1 1,-1 0-1,1 0 0,0 1 0,5 1 927,73-11-515,39-8-466,-84 11-20,-6 1 6,116-26 53,-118 26 174,107-19 253,-124 22-488,47-7 375,-50 9-302,1-1 1,0 1 0,0 0-1,-1 0 1,1 1 0,9 2-1,-15-3-68,-1 0 0,0 0 0,0 0-1,0 0 1,0 0 0,1 0-1,-1 0 1,0 0 0,0 0-1,0 1 1,0-1 0,0 0 0,1 0-1,-1 0 1,0 0 0,0 0-1,0 0 1,0 1 0,0-1 0,0 0-1,0 0 1,0 0 0,1 0-1,-1 0 1,0 1 0,0-1 0,0 0-1,0 0 1,0 0 0,0 0-1,0 1 1,0-1 0,0 0-1,0 0 1,0 0 0,0 1 0,0-1-1,0 0 1,0 0 0,0 0-1,0 0 1,-1 1 0,1-1 0,0 0-1,0 0 1,0 0 0,-3 14 67,0 0 0,0-1 1,-9 21-1,2-6 23,-24 70 3,-8 22-60,24-70 48,-67 206-48,69-207-372,-49 168-200,55-182-140,-12 83-166,16-85-1437,-8 38-6352,32-166 6480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15776,'0'0'3081,"5"-2"-1889,73-35 2,-56 28-814,42-10 0,30-4-302,44 4-73,36 5-4,22 12-1,22 9 0,233 7 7,-357-10 28,161 10 3,16 1-19,-158-9 36,485 30 27,-473-28-22,526 27 23,-518-28-30,541 25 42,-539-25 60,531 30 62,-539-29-84,172 13 1,-11 3-74,-179-13 108,149 20 4,-13 3-119,-156-19 42,110 22 3,-17 0-71,-121-24 6,61 12 1,-25-5-29,-67-14-12,61 13-78,-87-18-24,0-1 1,1 1 0,-1 0-1,0 0 1,0 1-1,5 1 1,3 3-144,-12-6 236,0 0-1,0 0 0,0 0 1,0 0-1,0 0 0,1 0 1,-1 0-1,0 0 1,0 0-1,0 0 0,0 0 1,0 0-1,0 0 0,0 0 1,0 1-1,0-1 0,0 0 1,0 0-1,1 0 1,-1 0-1,0 0 0,0 0 1,0 0-1,0 0 0,0 0 1,0 1-1,0-1 0,0 0 1,0 0-1,0 0 1,0 0-1,0 0 0,0 0 1,0 0-1,0 0 0,0 1 1,0-1-1,0 0 0,0 0 1,0 0-1,0 0 0,0 0 1,0 0-1,0 0 1,-1 0-1,1 0 0,0 1 1,0 1-46,0 0 1,-1-1 0,1 1 0,-1 0 0,0 0 0,0 0-1,1 0 1,-1-1 0,-3 4 0,-11 24-3359,5-6-6260,23-54 7295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13720,'3'2'4,"11"5"331,0 0 1,0 2-1,-1-1 0,21 19 1,14 25 953,-8-7-625,72 59 444,-93-90-833,118 70 9,-99-62-538,85 49 1,334 205 73,-340-194 111,-35-18 57,-52-39 40,101 108 74,-129-131-66,0 0 0,0 0 0,0 1-1,0-1 1,0 1 0,-1 0-1,1-1 1,1 5 0,4 8 20,-2-1 0,1 1 1,-2 0-1,0 0 0,-1 1 1,0-1-1,0 22 0,-3-27-21,-1 0 0,0 0 0,-1 0-1,0 0 1,0-1 0,-1 1-1,0-1 1,-9 17 0,5-15 7,0 0 0,0 0 0,-1-1 0,0 0 0,-1-1 0,-13 12 0,-36 24 98,55-43-91,0 0 1,0 1-1,0-2 0,-1 1 1,1 0-1,-1-1 0,-5 2 1,-99 34 348,-20-2-266,70-23 130,-97 16 3,-13-5-276,100-12-309,-273 47-170,239-40-2314,-103 17-6812,478-82 7239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10 160 9592,'7'42'197,"-14"-62"2975,4 9-2392,1 6-385,1 0-1,0 0 0,-2-9 0,4 14-373,-1 0-1,0 0 0,0 0 1,0-1-1,0 1 1,0 0-1,1 0 0,-1 0 1,0 0-1,0 0 1,0-1-1,0 1 0,1 0 1,-1 0-1,0 0 1,0 0-1,0 0 1,1 0-1,-1 0 0,0 0 1,0 0-1,1 0 1,-1 0-1,0 0 0,0 0 1,0 0-1,1 0 1,-1 0-1,0 0 0,0 0 1,1 0-1,9 2 306,11 6-77,-1 0 0,33 20 1,-42-21-150,-1 0 0,0 1 0,0 0-1,8 9 1,-8-7-53,-8-8-18,-1-1 0,1 1-1,-1-1 1,0 1-1,1-1 1,0 4-1,58 95 242,-49-76-122,43 109 72,-45-106-34,-1-3-79,28 98 178,4 20 581,-40-141-856,0-1 0,0 0 0,0 0 0,0 1-1,0-1 1,0 0 0,0 0 0,0 0 0,0 1 0,0-1 0,0 0 0,0 0 0,0 1 0,0-1 0,0 0 0,0 0 0,1 0 0,-1 1 0,0-1 0,0 0 0,0 0 0,0 0 0,0 0 0,1 1 0,-1-1-1,0 0 1,0 0 0,0 0 0,1 0 0,-1 0 0,0 0 0,0 0 0,1 0 0,-1 1 0,0-1 0,0 0 0,0 0 0,1 0 0,-1 0 0,0 0 0,0 0 0,1 0 0,-1 0 0,0 0 0,0 0 0,1-1 0,-1 1-1,0 0 1,0 0 0,0 0 0,1 0 0,-1 0 0,0 0 0,6-6 70,-4 3-7,-1 0 0,1 1 0,0-1 0,-1 0 0,0 0 0,1-1 0,0-3 0,2-7 16,13-33 43,-8 23 188,52-129 114,-58 144-352,1 0 0,6-10 0,110-189 250,-95 168-152,92-124 48,-97 139-168,4-1-24,29-22-1,-41 41-40,-9 5-5,1 1 0,-1 0 0,1 0 1,0 0-1,-1 0 0,1 1 0,0-1 1,-1 1-1,8 0 0,-4 4-468,2 5 298,-1 0 0,0 0 1,7 11-1,-6-6-353,1-1 0,13 14 0,-11-12 449,2 2-2446,13 17-6993,-63-80 7153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10584,'0'42'162,"1"-38"1235,0-4-948,2-6-574,-3 5 300,6-28 1676,-6 29-1852,1 0 1,-1-1-1,0 1 1,0 0-1,0 0 1,0 0-1,0-1 1,0 1-1,1 0 1,-1 0-1,0 0 0,0 0 1,0 0-1,0 0 1,1-1-1,-1 1 1,0 0-1,0 0 1,0 0-1,0 0 1,1 0-1,-1 0 1,0 0-1,0 0 0,1 0 1,-1 0-1,0 0 1,0 0-1,0 0 1,1 0-1,-1 0 1,0 0-1,0 0 1,0 0-1,1 0 1,-1 0-1,0 0 1,0 0-1,0 1 0,0-1 1,1 0-1,-1 0 1,0 0-1,0 0 1,0 0-1,10 7-69,-8-5-16,40 31-3968,-25-21-2772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161 256 11832,'-10'72'266,"9"-66"1357,-1-5-1039,0-7-185,2 5-331,-1-11 797,0-1 0,1 0 0,2-21 1,-1 11-1,-1 23-856,0 0 1,0 0-1,0 0 0,0 0 0,0 0 1,0 0-1,0 0 0,0 0 0,0 0 0,0 0 1,0 0-1,0 0 0,0 0 0,0 0 1,0-1-1,0 1 0,0 0 0,1 0 1,-1 0-1,0 0 0,0 0 0,0 0 1,0 0-1,0 0 0,0 0 0,0 0 0,0 0 1,0 0-1,0 0 0,0 0 0,0 0 1,0 0-1,0 0 0,0 0 0,0 0 1,0 0-1,1 0 0,-1 0 0,0 0 1,0 0-1,0 0 0,0 0 0,0 0 0,0 0 1,0 0-1,0 0 0,0 0 0,0 0 1,0 0-1,0 0 0,0 0 0,0 0 1,0 0-1,1 0 0,-1 0 0,0 0 1,0 0-1,0 0 0,0 0 0,3 3 104,-2 0-45,0 0 0,0 0 0,0 0 0,-1 1 0,1-1 0,-1 0 0,1 0 1,-1 7-1,0-2-72,1 5 43,0-6 27,0-1 0,-1 0 0,0 1 0,-1 6 0,-5 77 288,4-61-178,-7 28 1,-1 3-20,-20 109 250,19-124-362,-14 76 197,25-120-233,-1 0 1,1 0-1,0 0 0,0 0 1,0 0-1,0-1 1,0 1-1,0 0 1,0 0-1,0 0 1,1 0-1,-1 0 0,0 0 1,1 0-1,-1-1 1,0 1-1,1 0 1,-1 0-1,1 0 1,-1-1-1,1 1 1,-1 0-1,1-1 0,1 2 1,0-1 4,-1 0 0,1-1-1,1 1 1,-1 0 0,0-1 0,0 1 0,0-1 0,0 0-1,4 1 1,2-1-5,22 0 26,56-10 1,66-3 2,-134 13-34,1 0 0,-1 2 0,0 0 0,1 1 0,-1 0 0,19 8 0,2 2 26,64 33 1,-100-44-28,0-1 0,0 1 0,-1-1 0,2 0-1,-1 0 1,0 0 0,3 0 0,8 2 1,36 12 38,-44-14-34,20 7 25,1-2-1,36 5 1,-59-11-23,1 0 0,-1-1 1,1 1-1,-1-1 0,0 0 0,0 0 1,1 0-1,-1-1 0,0 0 1,6-3-1,-9 5-7,-1 0-1,0-1 1,1 1 0,-1-1-1,1 1 1,-1 0 0,1-1-1,-1 1 1,0-1 0,1 1-1,-1-1 1,0 1 0,0-1-1,1 1 1,-1-1 0,0 1-1,0-1 1,0 1 0,0-1-1,0 0 1,1 1 0,-1-1-1,0 1 1,0-1 0,0 1-1,-1-1 1,1 0 0,0 0-1,-6-17 17,4 14-11,-3-6-2,-1-1 0,-1 1-1,1 0 1,-2 0 0,-9-10 0,17 20-6,-1-1 0,0 0 0,0 0 0,0 0 1,0 0-1,0 0 0,0 1 0,0-1 1,0 0-1,0 0 0,-2 0 0,-7-2 0,0 1 0,-1 0 0,-14-1 1,17 2 0,-11-1 2,0 1 1,-1 0 0,-22 4-1,22-2-1,-43 3 4,-120 4 1,149-8-4,0-1 1,0-2-1,-36-8 0,-30-8 83,100 19-86,-47-13 68,40 11-51,1-1 0,-1 1 0,1-1 0,0 0 0,-9-7 0,14 9-14,0 0 0,0 0 0,0 0 1,0 0-1,0 0 0,0-1 0,1 1 0,-1 0 0,1-1 0,-1 1 0,1-1 0,-1 1 0,1 0 0,0-1 0,-1 1 0,1-4 0,0 4 0,1-5 10,6-12 1,7-9-12,0-6-2,-1-6 0,-7 11 1,2-34 0,-8 61-1,1-20 6,-2-42 1,-2-21-4,-10-70 5,10 128-2,-3-33 1,-2-4-4,2 15 2,2 11-2,-1 10 2,2 12-1,3 15-4,0 0 0,0 0 0,0 0 0,0 0 0,0 0 0,0 0 0,0 0 0,-1 0 0,1 0 0,0 0 0,0 0 0,0 0 0,0 0 0,0 1 0,0-1 0,0 0 0,0 0 0,0 0 0,0 0 0,0 0 0,0 0 0,0 0 0,0 0 0,0 0 0,0 0 0,0 0 0,0 0 0,-1 0 0,1 0 0,0 0 1,0 0-1,0-1 0,0 1 0,0 0 0,0 0 0,0 0 0,0 0 0,0 0 0,0 0 0,0 0 0,0 0 0,0 0 0,0 0 0,0 0 0,0 0 0,0 0 0,0 0 0,0 0 0,0 0 0,0 0 0,0 0 0,0 0 0,0 0 0,0 0 0,0 0 0,0 0 0,0-1 0,0 1 0,0 0 0,0 0 0,0 0 0,0 0 0,0 0 0,0 0 0,0 0 1,-1 8 1,-2 25 15,-1 79 1,3-84-10,-7 139 13,6-129 12,-20 171 35,18-170 72,1-11-73,-13 128 52,15-147-132,-2 42 97,3-47-65,0 0 0,0 1 0,0-1 0,1 1 0,-1-1 1,1 0-1,0 0 0,0 0 0,3 6 0,-4-10-13,0 0 0,0 1 0,1-1 0,-1 0 0,0 0 0,0 0 0,0 0 0,0 1 0,1-1 0,-1 0 0,0 0 0,0 0 0,0 0 0,0 0 0,1 0 0,-1 0 0,0 1 0,0-1 0,0 0 0,1 0 0,-1 0 0,0 0 0,0 0 0,0 0 0,1 0 0,-1 0 0,11 1 62,0-1 1,17 0 0,-21-1-57,-1 0 0,1 0-1,-1-1 1,1 1 0,-1-1-1,0-1 1,11-5 0,-10 5-8,5-3 14,1 1-66,-1-1 1,0 0-1,0-1 0,19-14 1,-30 20-121,1-1 1,-1 1 0,1 0 0,-1 0-1,1 0 1,-1 0 0,1 0 0,0 0-1,0 0 1,3 0 0,-4 0-365,1 1 1,0 0-1,0 0 1,-1 0-1,1 0 1,0 1-1,2 0 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11296,'43'-49'228,"-43"49"-188,0 0 1,0 0 0,0-1-1,0 1 1,0 0 0,1-1 0,-1 1-1,0 0 1,0 0 0,0-1-1,1 1 1,-1 0 0,0 0 0,0 0-1,1-1 1,-1 1 0,0 0-1,0 0 1,1 0 0,-1 0 0,0-1-1,1 1 1,-1 0 0,0 0-1,0 0 1,1 0 0,0 0 0,0 0 23,0 1 0,0-1 1,0 0-1,0 1 1,0-1-1,0 1 1,0 0-1,0-1 1,0 1-1,0 0 0,0-1 1,-1 1-1,1 0 1,0 0-1,-1 0 1,1 0-1,0 0 1,-1 0-1,1 0 0,-1 0 1,1 0-1,-1 0 1,1 1-1,-1-2-11,0 1-1,0-1 1,0 1 0,1-1-1,-1 1 1,0-1 0,0 0-1,1 1 1,-1-1-1,0 0 1,0 1 0,1-1-1,-1 0 1,1 1 0,-1-1-1,1 0 1,43 36 1111,-32-28-736,69 24 93,14-3-502,-24-9 159,146 39-2,-169-45-134,206 65 24,-198-61-4,244 87 36,-237-82 4,264 103 43,-262-101-50,252 96 83,-253-99 122,250 84 118,-254-87-130,203 58 132,-214-65-74,171 26 128,-181-34-186,-26-3-206,32 1 168,90-7 0,-97 1-97,37-11 0,-14-3-83,-61 21-1869,-7 3-495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25 9328,'30'35'192,"-42"-50"2351,3 2-1387,-13-13 1,21 26-1038,1-1-80,0 1-1,-1-1 1,1 1 0,-1-1-1,1 1 1,-1 0 0,1-1 0,-1 1-1,1 0 1,-1 0 0,1-1-1,-1 1 1,1 0 0,-1 0-1,-1-1 1,3 4 215,15 42 87,-9-33-154,47 71 69,-40-63-95,78 102 68,-68-93-74,138 145 110,-129-140 108,128 122 130,-130-127-228,112 100 83,-117-107-236,71 77 58,-84-83-32,-10-11-122,0 0 0,0 1 0,-1-1-1,1 1 1,-1-1 0,0 1 0,0 0 0,0 6 0,-2-11-16,0-1 0,0 0-1,0 1 1,0-1 0,0 0 0,0 1 0,0-1-1,0 1 1,0-1 0,0 0 0,0 1 0,0-1-1,0 0 1,-1 1 0,1-1 0,0 0 0,0 1-1,0-1 1,-1 0 0,1 1 0,0-1 0,0 0-1,-1 0 1,1 1 0,-1-1 0,-5 6 36,-1 0 1,-1-1 0,1 0-1,-1 0 1,0 0 0,-12 4-1,-4 0 34,-151 49 80,131-45 162,-210 58 99,200-58-266,-207 43 37,211-48-184,-178 13-92,188-19-410,-120-10-204,114 5-2006,-50-2-6512,224 12 6939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0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428 122 13360,'-8'-14'1363,"-10"-26"0,12 24-378,-10-15 1,15 28-702,-7-15 1386,7 21-1554,-3 62-76,2 50-4,1-86 104,-6 158 56,3-139-56,-11 94 0,-3 15-66,8-96 152,-57 225 86,51-234-112,-82 184 59,13-73-146,78-150-105,1 0 0,1 0 0,0 1-1,1 0 1,0-1 0,1 2-1,1-1 1,0 0 0,0 28 0,2-40-15,0 0-6,0 1 1,0-1-1,0 1 0,0-1 0,-1 0 0,0 5 1,1-3-300,29 57-1122,-26-54 1475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16408,'0'0'0,"-26"0"0,-15 3 967,-17 8 9,-15 8-976,14 2-832,8 3 936,-59 21-12767,220-90 12663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8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34 10312,'12'12'117,"-7"-7"112,0 0 0,0 0 0,9 6 0,42 30 932,-38-28-498,30 29-1,-33-28-548,0 1 333,59 74 121,-59-70-407,63 84 98,-63-82 42,55 88 134,-57-90-96,85 142 1037,-60-94 552,-37-67-1900,-1 0 1,1 1-1,-1-1 0,1 0 0,0 0 0,-1 0 0,1 0 0,-1 0 0,1 0 0,-1 0 0,1-1 1,-1 1-1,1 0 0,-1 0 0,1 0 0,-1 0 0,1-1 0,-1 1 0,0 0 0,1-1 0,-1 1 1,1 0-1,-1-1 0,0 1 0,1 0 0,0-1 0,0 0 119,48-30 333,11-13-246,9-5 140,-15 13-176,61-45-10,-86 59-126,148-122 40,-141 114 18,134-108 28,-138 113-126,113-79-6,-119 89-90,96-37-76,-102 47-164,-6 3 194,0 1 0,0 0 0,25 3 0,-26 1-400,-7 0 362,0 0 0,0 1 0,0 0-1,0-1 1,-1 2 0,1-1 0,-1 1 0,8 9-1,31 45-3022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2.7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11744,'14'-1'154,"20"1"1013,-16 3-183,1 1 0,23 9 0,-17-6-900,74 14 588,-78-17-636,95 15 4,-88-14 6,137 27 40,-124-22 62,82 26 4,15 9-92,-79-24 86,259 97 50,-252-94-96,268 97 58,-267-98 28,304 99 64,55 32-20,-298-107-151,-83-33 34,223 57 59,-212-57 8,232 55 86,-231-56-20,219 56 78,-226-55-184,165 51 43,-178-52-110,115 50 18,-128-50-78,67 49-39,-90-61 2,0 0 0,0 0 1,1 0-1,-1 0 0,0 0 0,0 1 1,0-1-1,1 3 0,4 5-52,-1 1 0,-1 0 0,0 0 0,6 21 0,-10-30 29,0 0-1,1 0 0,-1 0 1,0 0-1,0 0 0,0 0 1,0 0-1,0 0 0,-1 0 0,1 0 1,0 0-1,-1 1 0,-4 12-176,0-2 0,-1 1 0,-12 20 0,9-22-534,1-6 520,1 1 0,-1-1 1,-16 7-1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47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13624,'10'25'511,"28"68"3412,-19-56-3722,-9-17 99,20 45 0,16 33-240,70 124-59,-91-177 10,4 11 51,116 233 28,-119-235-28,32 69 3,2 13-52,-16-15-13,-21-30-74,-23-91 74,6 33-372,-2 2-66,-2 0 1,-3 52 0,0-77 209,0 0 0,0 0 0,-6 18 0,4-13-1872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8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1650 0 13360,'-75'35'1313,"-28"14"163,71-36-690,-73 26 1,-21 5-523,71-25 269,-238 92 106,233-85-646,-231 116-111,279-136-20,2 0 0,-1 1 0,-10 8 0,21-15 138,-124 94-548,8 6 304,116-100 244,-71 59-2525,-73 57-5557,336-271 6096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15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26 2852 13624,'-23'-48'5669,"21"49"-5489,2-2-107,0 0 1,-1 1-1,1-1 1,0 0-1,0 1 1,0-1-1,0 0 1,0 1-1,0-1 1,0 0-1,0 1 1,0-1 0,1 0-1,-1 1 1,0-1-1,0 1 1,0-1-1,1 0 1,-1 1-1,1-2 1,7-8 63,-2 4-101,-1-1-1,1 1 1,9-7 0,52-37 66,-13 15 147,11-9-162,30-25 9,-76 54 66,73-73 63,-74 67-92,76-101 49,-71 93-74,123-147 40,-115 139-82,130-143 28,-130 144-28,118-154 18,-119 152-62,146-176 11,-84 104-23,98-121 11,-169 205-13,104-118 17,-98 115 30,292-267 147,-196 180-82,-99 95-20,44-32 0,21-12-80,76-49-40,-136 96-78,103-60-62,-110 65-74,73-54-476,-90 64 572,0 0 48,-1 0 0,0 0 1,0 0-1,5-5 0,-2 18-1168,-6-7 1107,0 0 0,0 0 1,0 1-1,0-1 1,-1 0-1,1 0 0,-1 1 1,0-1-1,-1 6 1,2 8-379,0-4 521,1 19-2511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8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1384 37 11120,'-44'6'3306,"44"-6"-3305,1 0 0,-1 0-1,0-1 1,1 1 0,-1 0 0,0-1-1,1 1 1,-1 0 0,0-1-1,1 1 1,-1-1 0,0 1 0,0 0-1,1-1 1,-1 1 0,0-1-1,0 1 1,0-1 0,0 1 0,0-1-1,0 1 1,0-1 0,0 1 0,0-1-1,0 1 1,0-1 0,0 1-1,0-1 1,0 1 0,0-1 0,0 1-1,0 0 1,0-1 0,-1 1-1,1-1 1,0 1 0,0-1 0,-1 1-1,1 0 1,-1-1 0,-12-12 33,13 13-16,-6-3 203,-41-7 111,33 10-24,-87 6 136,77-3-96,-119 19 156,107-15-98,-195 45 136,184-41-276,-193 60 102,218-65-320,-232 81 391,195-61-390,23-10 223,-33 16-3483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7.2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 1 12552,'0'5'1185,"-3"60"144,1 29 169,1-60-1394,2-9 275,4 40 1,4 21-304,24 107-69,-24-151 26,21 79 1,10 36-26,31 105-63,-61-221-250,20 127-206,-27-141-235,-8 68-185,3-69-940,0 31-5091,5-132 5230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03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1 231 9864,'38'-57'1158,"-10"22"-2447,70-35-2099,-59 44 2624,23-16-2649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41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1 872 6008,'17'-6'40,"42"-16"720,25-10 201,-66 24-153,75-39 320,-10-1 476,-32 17-809,55-32 21,-84 51-295,97-49 195,-92 48-289,130-62 149,-125 59-256,123-54 73,-124 57-345,45-17 4,16-2-40,70-22-84,-135 43-321,101-57-241,-103 53-172,104-61-206,-90 53-639,39-23-4292,-182 107 4469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90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813 368 15416,'-6'-1'530,"-1"0"0,1-1 0,0 1 0,-1-2 0,1 1 0,-9-5 0,14 7-372,-1-1 1,1 0-1,0 0 0,-1 0 1,1 0-1,0 0 0,-1 0 1,1-1-1,-1-1 0,-4-3 86,-1-1-109,-15-12 464,-10-7-139,-14-10-368,-66-36-109,89 59-70,-94-51-101,93 52-232,-148-55-1272,130 57 1426,37 8 36,-1 1 1,1 0 0,0 0-1,-1 1 1,-7-1-1,0 1 27,-22-1-172,34 1 276,0 0 1,0 0-1,0 0 0,0 0 1,0 1-1,0-1 0,0 0 1,0 0-1,0 0 0,-1 1 1,-3 1-53,1 0 0,0 1 0,0-1 0,0 1 0,1 0 0,-1 0 0,0 0 0,-4 5 0,8-8 140,0 0-1,0 1 1,0-1 0,-1 0-1,1 0 1,0 1 0,0-1-1,0 0 1,0 0 0,-1 1-1,1-1 1,0 0 0,0 0-1,0 1 1,0-1-1,0 0 1,0 1 0,0-1-1,0 0 1,0 1 0,0-1-1,0 0 1,0 0 0,0 1-1,0-1 1,0 1 0,2 4-128,0 1 0,0-1 0,0 0 1,0 0-1,1 0 0,5 8 0,0-1-975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40 13808,'50'13'294,"-46"-12"1462,-5-2-1097,-3-3-269,3 4-248,-4-3-170,0 0 699,0 0 0,0 0 0,-6-6 0,4 1-353,7 8-309,0 0-1,0 0 1,-1 0-1,1 0 0,0 0 1,0 0-1,0 0 0,0-1 1,0 1-1,0 0 1,0 0-1,0 0 0,0 0 1,0 0-1,0 0 1,0 0-1,0 0 0,0 0 1,0 0-1,0 0 1,0 0-1,0 0 0,0-1 1,0 1-1,0 0 0,0 0 1,0 0-1,0 0 1,0 0-1,0 0 0,0 0 1,0 0-1,0 0 1,0 0-1,0 0 0,0 0 1,0-1-1,0 1 0,0 0 1,0 0-1,0 0 1,0 0-1,0 0 0,0 0 1,0 0-1,0 0 1,1 0-1,-1 0 0,0 0 1,0 0-1,0 0 0,0 0 1,0 0-1,0 0 1,0 0-1,0 0 0,0 0 1,0 0-1,0 0 1,0 0-1,1 0 0,4-3 119,1 1-1,-1 0 1,1 0-1,7-2 0,-8 3-115,-1 0 0,1 0-1,-1 1 1,1-1 0,0 1-1,4 1 1,7-1 1,30 0 21,-25 0 87,105 9 42,-99-5-76,119 28 24,-115-21-82,138 65 14,-166-74-39,0-1-1,0 1 0,0-1 0,0 1 0,0 0 1,0 0-1,-1 0 0,5 4 0,-7-6-2,55 58 20,-45-45-19,1 0 0,-2 1 0,11 21 0,-15-26-1,-1 1 0,0-1 0,-1 1 0,0 0 0,2 20 0,-4-19 0,0 1 0,-1-1 0,-1 1 0,-3 20 0,1-19 2,-1 0-1,-1 0 0,0 0 1,0-1-1,-1 0 0,-1 0 1,0 0-1,-11 13 0,16-23 9,0 1 0,0 0 0,-1-1 0,1 0 0,-6 4 0,8-6-10,-54 40 60,-9-8-4,63-32-56,-23 10 222,-92 25 130,-11-15 77,108-17-385,9 0-37,7 0-4,5 2-2,-2-5 0,14 13 0,13 10-1,13 11 0,48 51 4,-87-82-2,15 16 26,63 90 29,-78-106-44,0 0 1,0 0 0,0 1-1,-1-1 1,1 0-1,1 6 1,-3-9-14,27 83 98,-4 10-44,-22-89-30,0 0 0,0 0 0,-1 0 0,1 0 0,-1 0 0,0 8 0,-8 69 148,-10-2-122,18-79-50,-1 2 7,1 0-1,-1 0 0,1 0 0,-1 0 1,0 0-1,0 0 0,0 0 0,0 0 1,0 0-1,0-1 0,0 1 0,-3 2 1,4-4-7,-9 11 28,0-1 0,-22 19 1,17-20-15,0 0-1,-22 10 1,34-17 0,-1-1-1,1 0 1,-1 0-1,0 0 1,1 0-1,-1 0 1,0-1-1,-3 1 1,6-1-14,-19 3 62,-32 1 1,29-5-51,-29-5 0,47 6-13,1-1 0,-1 1 0,1-1 0,-1 0 0,1 0 0,-6-3 0,-67-33-5,-1-11-72,77 48 78,-28-19-378,-110-91-976,82 60 290,54 49 959,1 0-1,0 0 1,-1 0-1,1-1 1,0 1-1,0-1 1,0 1-1,0-1 1,0 1-1,0-1 1,0 1-1,-1-4 1,-7-15-2822,1 4-6297,19 37 6931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9.27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13088,'8'56'1200,"7"40"113,-11-71-745,25 119 126,-23-113-652,29 126-120,-28-123-580,26 149-335,-29-152-46,-2 0 393,-3 33 0,1-63 630,0-1 0,0 1 0,0-1 0,0 1 0,0-1 0,0 0 0,0 1 0,0-1 0,0 1 0,0-1 0,0 1 0,-1-1 0,1 1 0,0-1 0,0 0 0,0 1 0,-1-1 0,1 1 0,0-1 0,-1 0 0,1 1 0,0-1 0,-1 0 0,1 1 0,-1-1 0,-4-2-53,5 2 47,-17-19-1472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04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12912,'18'0'81,"44"2"1198,53 7 213,-89-6-831,121 6 200,-110-7-546,76 4 3,40-1-254,4 1-64,6-1 0,4 2 0,5 2 0,1 3 0,1 0 2,2-5 3,1-2-2,171 7 11,-283-9 26,258 9 19,-258-9-6,263 14 42,-262-13 60,275 10 77,-273-10-26,267 19 50,-268-17-216,269 25 46,-267-24 100,285 35 77,-281-33-70,301 43 49,-298-40-196,312 49 13,-311-49-46,111 18 1,37 5-12,210 33-7,-357-57-22,286 29-10,-295-34 12,251 20-5,-260-21 10,232 14-18,-238-15-34,186 25-83,-196-22-212,159 42-207,-196-48 405,-1 1 1,0 0 0,11 6-1,63 32-504,-8 6 398,-48-29-423,2 8 265,26 34 1,-42-44 273,-5-2-346,-1 0 1,0 0-1,3 25 0,11 33-8661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60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1401 1535 14968,'-55'-54'1401,"-257"-289"1663,234 249-2886,44 51-38,-62-79 0,-7-12-268,61 80-652,-176-216-345,177 221 178,-52-51 1,6 12 701,58 62-35,-82-58-1851,10 10-6842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93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1266 0 14968,'-102'100'248,"73"-72"993,-65 58 4,-17 14-894,63-53 157,-83 86 4,-8 16-556,82-82-690,-87 119 1,-3 16 537,59-83-2013,-88 114-5888,410-543 6085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6904,'0'0'1120,"2"4"-187,28 53 3286,-29-56-4117,1 1 0,-1-1 1,1 1-1,0-1 0,-1 1 1,1-1-1,0 0 1,0 0-1,0 0 0,0 0 1,0 0-1,0 0 0,0-1 1,0 1-1,0 0 0,0-1 1,4 0-1,0 0 85,0-1-1,0 0 1,-1-1 0,1 0-1,10-3 1,-15 4-188,5 0 89,84 20 557,-64-12-644,69 18 289,-59-17-148,-24-5-115,7 2 239,0-1 0,31 3-1,11 1 406,-59-8-633,0 1 0,0 0 1,0 0-1,0 0 0,0 0 0,0 0 0,-1 0 1,1 0-1,0 0 0,2 4 0,-1-3-5,-2-1-12,0 0-1,0 0 1,1 0-1,-1 0 0,0 1 1,0-1-1,0 0 0,0 1 1,0-1-1,-1 1 1,2 2-1,2 3 15,0 0-6,-1-3 27,-1 0 0,0 1 0,0-1 0,2 8-1,19 63 251,-15-42-162,6 50 1,-11-64-109,0 13 157,4 75 1,-2 15-129,-3-69 68,4 237 41,-6-229-106,4 243 42,-3-244 10,4 226 43,-4-232-68,3 186 35,-4-197-70,3 186 142,-3-68-4,0-155-184,0 15 20,2-1-1,6 37 1,-3-40-27,-4-14-6,0-1 0,0 0 0,0 1 0,0-1 0,1 0 0,1 2 0,17 15 22,-6-7-15,-4-3-8,-2 0 0,-7-8 0,-1 0 0,0 0 0,0-1 0,0 1 0,1 0 0,-1-1 0,0 1 0,0 0 0,0 0 0,0-1 0,-1 1 0,1 0 0,0 1 0,0-1 0,-1 0 0,1 0 0,0 0 0,-1 0 0,1-1 0,-1 1 0,1 0 0,-1 0 0,0 0 0,1-1 0,-1 1 0,0 0 0,1 0 0,-2 0 0,-6 3 1,0 0-1,0 0 0,0-1 1,-16 4-1,18-5 2,-13 1 20,-40 2 3,-31 0-18,-139 5-55,185-8-226,-150 25-142,137-18-2497,-60 7-7420,272-37 7772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2.7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10090 14256,'31'-19'4587,"-28"19"-4346,6 0 602,80-16-680,-52 9-20,58-16 285,-81 19-266,1-1 1,-1-1-1,18-9 1,-15 7-112,-9 4 20,76-36 177,-81 38-246,101-56 70,-61 28-68,61-46 18,-93 69-20,16-16 24,65-64 99,-82 77-117,19-25 57,55-65 50,-38 50-62,34-31-1,-62 64-32,74-74 11,-74 73 2,70-71 11,-69 69-24,80-95 6,-81 94-18,103-133 28,-77 94-32,-28 39 2,17-23 1,4-6-4,42-80 6,-65 108 6,71-114 29,-48 83-2,61-85 34,-69 93-70,-18 27 2,76-143 28,-79 141-34,12-20 6,2-3-1,4-8-4,-1 8 2,0 3-2,58-93 33,-53 82-34,-2-5-2,-1-1 0,0 2 0,-1 1 0,30-57-30,17-31-40,-66 128 67,12-23-44,19-60 4,11-28 33,-42 111 7,63-132-28,-41 89 14,47-86-59,-44 75 16,34-74-34,-41 91 74,36-73-69,-36 72 66,33-83-15,-51 115 37,10-25-38,16-40 4,-26 68 30,37-65 1,-22 40-15,-13 23 18,23-41-41,14-25-2,-3-7 9,-33 70 32,38-97-35,6-1 16,-33 77 14,47-104-3,-57 118 7,14-54 0,-2-31 9,-18 90-2,0-4 0,1-9 2,3-3-4,-1-3-1,1-2 0,2-1 0,0-3 0,25-108-29,-25 103 26,-9 46 3,21-123-22,-19 76-20,4-71-42,-7 112 81,0-20-44,-6-83-3,0 66 34,-6-78-22,6 90 36,0 1 2,-1 1 0,0 1 0,-3 0 0,2 1 0,-1 1 0,-3-9 0,-6-27 0,-30-153 0,42 201 0,-4-4 0,-1-4 0,-37-100-8,20 34 4,6 20-1,7 10-7,6 24 3,-11-57-1,9 56 4,-20-68-4,16 70 10,-30-70-29,38 99 27,3 7-8,1-1 0,-1 1-1,-1-10 1,-33-94-74,24 68 64,-31-106-34,37 120 52,1-1 2,-1 1 0,1 0 11,-11-45 18,9 44-7,2 1-1,2-2 0,0 1 1,1-41-1,3 38 2,-5-79 25,-2-6 33,0 31-42,-9-88-7,10 115-19,0 10-10,2 2 2,0 1-2,-11-81-5,9 84 2,1 0 0,1 0 0,1 3 0,1 4 2,0 0 3,0 0-2,-1 2-148,0 1 1,-16-60-1,12 76-20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6.69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4370 9669 12192,'-44'-69'4114,"42"65"-4006,-1 0 0,1 0 0,-1 0-1,0 1 1,-3-4 0,-4-5-8,-19-22-27,16 20-80,-71-66-6,65 63-12,-75-67-18,75 67-42,-82-68-25,78 66 52,-121-93-9,113 89 60,-49-34 1,-19-13 4,-71-52 4,140 99 6,-112-91 14,113 89 18,-122-106 39,122 105 76,-99-94 51,103 98-124,-90-78 34,92 81-50,-90-69 28,89 70-28,-104-78 25,102 75-38,-92-98 15,96 95-46,-29-32 3,-8-11-18,50 57-7,-100-120 0,28 27-7,65 81-18,-63-96-5,64 97 10,-84-126-33,57 84 36,-13-28 6,43 70 4,-62-110 1,59 103 14,-51-102 21,53 105 44,-46-101 21,48 103-66,-108-242 140,106 236-120,5 12-20,-56-121 120,-12-14 88,67 136-227,-11-29 64,-19-52 3,-11-40 24,-6-18 51,37 95-84,-28-82 339,29 81-276,-25-74 119,28 91-156,5 11-27,-7-37-1,12 28-12,-17-76 98,19 102-144,1 10 8,1-1 0,0 0 0,-1-9 0,-4-61 67,6 65-39,-1 1-1,-1-1 0,0 1 0,-6-18 0,-2-10 81,-18-82 127,20 73-164,-19-71 7,23 105-92,-4-26 23,-7-47 2,0 17-6,1 11-8,-14-91 53,25 133-61,-4-22 13,-7-87 21,10 68-26,-13-95 53,10 92-44,-5-69 142,9 79-124,-1 14-14,0-9-18,-3-6-2,-3-5-4,-1 0-1,0-2 0,0 2 0,-1 1 0,-23-106-8,20 98 0,-11-44-5,21 86-12,-27-87-9,8 37-46,0 2 48,-31-91-21,30 93 10,-29-91-26,38 107 66,2 0 3,1 0 0,-13-101-14,19 88 4,3 16 4,2-12 4,0 0 2,1 4 0,1 4 0,1 1 0,5-96 30,-2 98-28,-4 42-2,4-99 10,-4 65 2,-2-7-10,-2 4-2,-2 2 0,-15-65-22,14 72 6,-4-103-11,8 20-50,-9-21-626,11 127 647,1 10-57,-1-1-1,1 1 1,-1-1 0,0 0-1,1 1 1,-4-7 0,-7-16-843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4.7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12410 9258 8792,'12'-5'14,"-7"3"323,0-1 0,-1 1-1,9-7 1,52-38 2951,-56 40-2869,0 1 0,0-1 0,0-1 1,10-13-1,-18 21-410,-1-1 0,1 1 0,-1-1 0,1 1-1,-1-1 1,1 0 0,-1 1 0,0-1 0,0 0 0,1 1 0,-1-1 0,0 0 0,0 0 0,0 1 0,0-1 0,0 0 0,0 0 0,0 1-1,0-1 1,0-1 0,0 2 1,-1-1 0,1 1 1,0-1-1,-1 1 0,1-1 0,-1 1 0,1-1 0,0 1 0,-1-1 0,1 1 0,-1 0 0,1-1 0,-1 1 0,0 0 1,1 0-1,-1-1 0,1 1 0,-1 0 0,0 0 0,-5-1 35,0 0 0,0 1 0,0 0 0,-7 0 0,10 1-48,-55 2 200,-46 3 15,81-5-64,-99 1 66,95-2-52,-118-13 67,110 8-74,-178-40 67,168 33-60,-178-61 80,178 56-20,-185-85 74,185 81-168,-172-72 69,172 76-4,-192-57 81,190 60-68,-181-58 82,182 57-88,-195-65 51,194 62-198,-185-84 59,186 80 130,-185-98 66,186 97-242,-169-73 41,171 80 26,-177-52 38,177 56-116,-162-43 37,163 44 16,-178-44 37,176 43-92,-161-60 23,165 56-16,-163-77 23,164 73-30,-152-72 15,154 74-46,-144-64 24,144 66 34,-152-65 27,151 65-54,-143-75 22,144 71-20,-152-89 26,151 88-28,-160-82 22,159 83-22,-152-77 15,151 76-46,-165-88 16,165 86 2,-148-107 18,152 104-12,-146-94 14,146 97-40,-142-78 7,142 82-14,-151-71 5,148 73-10,-159-68 10,159 68 4,-152-71 11,153 71-20,-161-67 17,159 68 38,-152-63 22,154 64-68,-145-58 16,147 58 4,-147-55 16,147 54-38,-127-71 11,131 68 4,-123-77 15,123 77-30,-129-69 6,130 71-18,-115-65 12,117 66 8,-117-60 13,116 61-28,-121-64 5,122 62-10,-106-76 8,109 75-8,-101-72 8,102 73-10,-103-62 6,102 64 8,-103-58 6,105 59-18,-105-70 16,-12-3 49,97 61-60,23 14 27,-102-62 12,100 60-32,-128-80 34,94 57-12,16 10-8,-10-6-26,-61-41 8,29 22 0,62 39-5,-35-30 1,28 21-5,-86-65 52,76 56-52,-56-33 16,84 57-18,-24-14-3,-1 1-2,3 1 0,2 0 0,1 1 0,-2 0 0,-1 0 0,3 3 0,1 0 0,0-2 0,1-1 0,-1-1 11,1-2 0,-26-25 1,39 31 0,-15-22 0,20 25-7,-10-13-2,-1-1 2,-1-3-2,-36-51-5,40 51-4,2 5 1,-24-42 0,10 11 31,-5-28 35,23 50-12,2-2 1,2 1-1,-3-36 0,6 11-6,3 39-40,0-3 15,0 0 1,3-29 0,0 16 13,0-6-24,0-2-3,0-1-4,-2-2-5,-6-48 0,2 77-1,2 9-3,1-1-1,-1-12 1,-8-119-55,8 91 14,-1-53-1,1 58 34,-1 11-3,-7-38 0,0 29 3,-14-68-46,15 61 42,7 39 16,-2-10-4,0 0-1,2-1 0,1 1 0,2-25 0,13-36-13,-6 47-4,15-55-27,-20 80 50,-2 6-5,1-1 0,-1 1 0,-1 0 0,2-7 0,3-86-69,-4 51 60,6-66-59,-3 69 54,6-59-67,-7 60 58,2-83-77,-2 88 68,0 2 22,3-70-6,-1 65 14,26-138-20,-25 145 28,1 2 2,16-77-38,-22 103-5,0 1 0,-1 0 0,1 0 0,-1 0 1,0 0-1,0 0 0,-1 0 0,1 0 0,-1 0 1,0 0-1,0 0 0,-3-7 0,3 8-60,-1 1 0,0-1 0,1 0-1,-1 1 1,-1 0 0,1-1 0,0 1 0,0 0 0,-1 0-1,0 0 1,1 0 0,-1 1 0,0-1 0,0 1-1,1 0 1,-4-1 0,-1 0-270,1 0 1,-1 0-1,1 1 1,-1 1-1,1-1 1,-14 1-1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9.76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 1976,'0'0'0,"21"6"0,13 2 0,22 7-1008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40.82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3414 55 3144,'-1'-55'8530,"-6"57"-8148,-3 2-36,2 0-120,0-1 0,-13 3 0,-61 13 354,53-14-169,-45 4 1,54-7-338,-96 7 644,79-7-417,-80 2 96,93-3-129,-107 8 104,101-7-144,-147 11 70,141-11-198,-131 9 62,134-9 44,-133 2 66,135-4-152,-101 3 48,109-1-48,-123 19 274,129-19-374,5 0 82,-22 6 0,-62 19 131,66-18-68,-2 0 3,-54 24 0,-15 12 70,34-15 62,1 0-140,-105 38 370,101-42-444,-23 11-9,84-34-11,0 1 0,-17 9 0,12-5-37,1-1-13,4-3 8,0 2 0,-11 7 0,-5 4 6,2 1 0,-38 36 0,-4 14 53,59-61-73,1 0-1,0 0 1,0 1 0,1 0-1,0 0 1,-4 11-1,2-7-7,-36 77 44,35-74-38,-24 71 12,26-73-4,1 1-1,0 0 1,-2 18 0,-2 13 3,-12 47 4,16-72 10,-10 86 11,4-38-4,8-50-36,1-9 6,-1 0 0,1 0 0,-5 10 0,-42 124 133,41-127-136,-6 19 109,-21 80 17,23-79-130,-3 6 2,-2 4-2,-25 82 39,26-77-28,-15 81 74,20-74-64,-3 33 0,7-43-8,2-28-12,-5 46 8,-10 71 17,15-93-26,-1-2 2,0-4-2,0 3 2,-1 1-2,1-1 2,-1-1-4,2 7-1,1 3 0,-9 88 30,6-94-18,-4 95 92,4-49-60,3-51-8,0 92 156,3-113-119,1 0 1,2 0 0,-1 0 0,9 26 0,-8-37-76,-1-2 23,-1 1 0,1 0 0,-1 0 0,1 8 0,1 4-31,-3-18 7,1 0 0,-1 0 0,0 0-1,0 1 1,0-1 0,0 0 0,0 0-1,0 0 1,-1 1 0,1-1 0,0 0-1,0 0 1,0 0 0,0 1 0,0-1-1,0 0 1,0 0 0,0 0 0,0 0-1,0 1 1,-1-1 0,1 0 0,0 0-1,0 0 1,0 0 0,0 0 0,0 1-1,-1-1 1,1 0 0,0 0 0,0 0-1,0 0 1,0 0 0,-1 0 0,1 0-1,0 0 1,0 0 0,0 0 0,-1 0-1,1 0 1,0 0 0,-1 0 0,1 0-27,-1 0 1,0 0 0,1 0-1,-1 0 1,0 0 0,0 0-1,1 0 1,-1-1-1,0 1 1,1 0 0,-1 0-1,0-1 1,1 1 0,-1 0-1,0-1 1,0 0 0,-34-31-618,35 31 574,-1 1 0,1-1 1,-1 1-1,1-1 0,-1 0 0,1 1 0,-1-1 0,1 0 1,0 1-1,-1-1 0,1 0 0,-1 0 0,-4-18-519,-5-23 0,5 23-1941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1493 1 16048,'-29'32'297,"23"-28"2115,4-6-2057,2 1-149,-1-3-186,-1-1 1215,2 5-1160,-1 1 0,1-1-1,-1 0 1,1 0 0,-1 1 0,1-1 0,-1 0 0,1 1 0,-1-1 0,1 1 0,0-1 0,-1 0 0,1 1 0,-1-1-1,0 2 1,-2 2 74,-9 15 564,-34 72-33,34-66-632,-70 135 50,58-117 82,-54 91 0,-11 20-136,51-88-4,-164 290 31,158-280 42,-201 319 54,198-321-12,-55 86 3,6-15-116,62-94 6,-42 59 4,-3-2-42,47-65-150,-62 88-937,85-117 836,8-11-458,21-22-152,15-17 654,-15 17-2516,15-16-7460,-82 81 7641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56.7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2048 4600 10584,'0'0'840,"1"-5"-140,2-3-674,-1-2 173,0 0 0,-1 0-1,0 0 1,0-11 0,0-40-561,-2-17 164,1-94 1426,0 162-975,-1 0 1,0 1-1,0-1 1,-4-11 0,-22-69 428,13 56-532,-23-55 103,20 53-177,-27-49 338,24 54-222,-38-37 128,43 51-238,-17-20 20,-16-12-16,37 37-64,0 0 0,-18-26 0,19 24-12,9 13-7,-67-96 200,-7-17 25,67 102-217,5 7 19,0 0 1,-1 0 0,-7-9 0,-83-76 219,84 81-240,4 4 9,1 0-1,-1 1 1,-9-6-1,-63-36 65,26 21 24,5 2-33,-35-23 10,6-1 137,44 26-108,-58-40 17,30 19-12,-3-3-30,-81-47 210,93 61-214,-75-42 112,76 45-64,-75-36 106,109 57-230,10 4-3,-1 0 1,1 0-1,0-1 1,-6-4 0,-47-34 34,48 32 6,-8-13 7,2 0 0,-25-44 0,35 56-43,4 5 13,1 0-1,-1 1 1,1-1-1,-2-7 1,-9-29 188,-10-57 0,7-8 279,-2-132 0,20 126-340,-2-4 3,0 70-98,5-121 123,-1 106-138,0 6-34,2 2-1,3 2-4,1 3-1,2 4 0,8-82 15,-17 112-14,-2 7 2,0 0 0,0-14-1,-1-73 12,0 92-10,1-129 100,4-13-6,-5 131-95,6-29 14,25-91 21,-18 77-28,-5 18-3,-1-5-4,-2 5 2,-3 6-4,-1 24-22,-1 1 0,0 0-1,0-1 1,-1 1 0,0 0-1,-3-13 1,4 21 3,0-1 0,0 1 1,0 0-1,-1 0 0,1 0 0,0 0 0,0 0 1,0-1-1,0 1 0,0 0 0,0 0 1,-1-1-72,1 1 71,0 0 0,0 0 0,0 0 0,-1 0 1,1 0-1,0 0 0,0 0 0,0 0 1,0 0-1,-1 0 0,1 0 0,0 0 0,0 0 1,0 0-1,0 0 0,-1 0 0,1 0 1,0 0-1,0 0 0,0 0 0,0 0 0,0 0 1,-1 0-1,1 0 0,0 0 0,0 0 0,0 0 1,0 1-1,0-1 0,-1 0 0,1 0 1,0 0-37,0 0 36,0 1 1,0-1-1,0 0 0,0 0 0,-1 0 0,1 1 1,1 5-502,-1 5 447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0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5246 11656,'0'0'1,"3"-2"253,0-1-1,0 1 1,0 0-1,0-1 0,-1 1 1,1-1-1,-1 0 1,0 0-1,0 0 0,3-6 1,21-53 2460,25-78-2672,-50 138-57,43-108 515,-21 64-251,25-54 699,-27 61-656,33-63 328,-33 60-462,41-70 239,-39 74-352,-13 24 55,45-53 55,-51 61-80,1 0 0,0 1 0,9-8 0,-2 3-28,-1-1-22,16-14 34,60-54 142,-58 49-66,94-115 387,-116 135-451,0 1 0,14-13-1,1 0 10,-17 16-78,74-74 310,-41 46-176,56-38 114,-55 47-164,51-36 110,-57 34-122,17-10 74,57-34 0,-24 28-56,-44 26-78,58-22 22,-54 22-8,51-26 32,-83 38-58,14-7 8,65-18 19,-52 21-20,-12 1-2,5-2-6,-1-4-1,-2 0 0,0-2 0,-1-1 2,1-1 3,-1-2-2,-1 1 2,-1 2-2,1 0 2,-2 0-4,2 5-1,-1 2 0,-2 2-3,-8 4-7,-1-1 1,23-12-1,38-28-120,-41 23-21,-3 2-36,-3 7 49,27-3-119,-39 12 172,-8 2 70,14-3-68,63-13-59,-79 16 135,-1 0-1,1-1 1,0 1 0,-1-2-1,1 1 1,-1 0-1,0-1 1,6-6 0,36-38-17,55-75-40,-54 43-69,-41 68 74,-1 2 11,-1 2 30,0-1 1,-1 1-1,0-1 0,-1 1 1,4-15-1,0-1 18,-1-2 2,1-13 29,1-40 0,-5 36 56,-1 3-76,0-6-6,-1-2-4,1-1-1,0 0 0,2-1 0,2 3 0,-2 0 0,1 2 2,-3-2 3,-2-1-2,2-6 2,-1-4-4,3-78 15,-7 31 7,-1-37 106,0 32-62,3 87-14,-1-102 15,2 101-46,-2-170 38,0 121-48,2-36 6,0 83 4,-3-133 11,1 127-20,-4-37 1,-4-5-12,1 20-2,1 18 0,-40-179-98,47 215 61,1-1 1,0 0 0,0 1-1,0-1 1,0 1 0,-1-1 0,1 1-1,0-1 1,0 1 0,-1-1-1,1 1 1,0-1 0,-1 1-1,1-1 1,-1 1 0,1-1 0,0 1-1,-1 0 1,1-1 0,-1 1-1,1 0 1,-1-1 0,1 1 0,-1 0-1,0 0 1,0-1 0,-16 43-3529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367 118 14256,'4'11'2918,"-1"8"-2188,-1 0 0,-1 0 1,-1 27-1,0-41-646,-2 58-8,-7 76-72,6-105 16,-9 79 0,-2 17-8,9-74 28,-25 253 19,24-243-4,-31 277 35,29-275 10,-36 264 24,35-268-102,-41 239 16,39-246 4,-38 206 22,40-217-16,0-5-18,-29 146 60,34-162-63,-17 120 72,20-138-83,-2 31 40,1 43 0,2-72-31,0-3-13,0 1-1,0-1 1,1 0-1,-1 0 1,1 0-1,1 0 0,-1 1 1,4 8-1,-3-12-4,-1-1 0,1 1 0,0 0-1,0 0 1,0 0 0,0-1 0,1 0-1,-1 1 1,1-1 0,-1 0 0,1 0-1,0 0 1,0 0 0,0-1 0,0 1-1,5 1 1,-2 0 1,-4-3 0,0 1-1,0-1 1,0 1 0,0-1 0,0 1 0,0-1-1,0 0 1,0 0 0,0 0 0,1 0 0,2-1-1,82-6 100,-62 4-54,150-24 22,-136 20-20,164-31 19,-159 30-52,194-41 24,-223 46-6,20-2 0,216-16 67,-200 20-54,215 6 31,-213-1 16,205 25 31,-208-21-76,179 41 27,-187-38-22,147 46 14,-155-46-68,1 1-1,99 30 22,-120-38-16,106 25 42,-105-26-40,121 20 246,-15-18 395,22-5-444,-14 0-62,-99 0-126,153 1 18,-143-1 6,172-1 20,-170 0-18,167-10 33,-167 8 14,171-6 27,-172 8-100,162-1 16,-164 2 4,57 3 3,19 3-36,4 1-9,1 1 0,110 11-56,-69-7-12,-130-9 8,-6-1 30,115 6-42,-7-5 40,-95-3 30,0 1 2,3 1 0,3 0 2,96 8 19,-88-5-28,59 12-23,-71-8 14,53 12-114,-85-17 99,-4-3 23,-1 1 0,1-1 0,-1 1 0,1-1-1,0 0 1,-1 0 0,8 0 0,-9-1 11,-1 1-3,-1-1-1,1 0 0,-1 0 0,1 0 1,0 0-1,-1 0 0,1 0 0,-1 0 1,1 0-1,0 0 0,-1 0 0,1-1 1,0 1-1,0-1 0,0 1 0,-1-1 0,1 1 0,0-1 1,-1 1-1,1-1 0,-1 0 0,1 1 0,-1-1 0,1 0 0,-1 0 0,0 1 1,1-1-1,-1 0 0,0 0 0,0 0 0,1 1 0,-1-2 0,15-57 0,-11 41-4,-1 0 0,2-19 0,4-28 13,15-66 7,-19 103 18,28-127 17,-24 116-2,19-81 4,6-15-38,-20 77 8,18-90 3,6-38-18,1-4-2,-2-2-4,23-147 1,-50 281 6,38-207 8,-39 215-10,10-70 1,3-18-6,-18 109-2,28-210-12,-20 75-3,-11 134-18,-8-101-26,4 108-38,-22-77-36,24 98 120,1 0 0,-1 0 0,0 0 0,1 0 0,-1 0 0,-2-3 0,-14-20-60,-22-24 0,37 47 49,1 0 0,-1 1 1,0-1-1,0 1 1,0-1-1,-2-1 1,-86-45-204,71 41 94,-78-8-48,72 15 68,-134 12-58,122-8-8,-177 27-53,168-25 148,-201 21-38,195-23-2,-222 1-33,215-5 100,-251-7-9,245 5 60,-265-15-2,262 14 2,-292-10 6,285 11 34,-313-7 19,307 8 8,-341 1 46,336 0 62,-341-3 54,342 2-140,-345-11 44,347 10-6,-299-15 35,313 12-100,-228-18 37,245 19 16,-196-15 52,233 18-154,-110-6 2,106 7-37,0 1-397,-26-4 0,128 8-3298,-43-4-7629,-75-2 9128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902 0 14168,'-8'16'2903,"8"-16"-2850,0 0-1,0 0 0,0 0 1,0 0-1,-1 0 0,1 0 0,0 0 1,0 0-1,0 0 0,0 0 1,-1 0-1,1 1 0,0-1 0,0 0 1,0 0-1,0 0 0,0 0 1,-1 0-1,1 0 0,0 0 0,0 0 1,0-1-1,0 1 0,-1 0 1,1 0-1,0 0 0,0 0 0,0 0 1,0 0-1,0 0 0,0 0 0,-1 0 1,1 0-1,0 0 0,0-1 1,0 1-1,0 0 0,0 0 0,0 0 1,-7-3 431,-1 2-233,3 1-211,0-1-1,0 1 1,0 0-1,0 0 1,-7 2-1,-67 11 3,61-8 4,-82 25 14,78-22-40,-90 46 7,90-41-12,-89 59 9,107-70-23,0 1 1,0 1 0,0-1-1,-4 4 1,-117 130 16,102-107 4,-78 115 24,85-118 34,7-11-39,-5 10 17,0 0 1,-14 45-1,24-62-18,1 0-21,0-1 0,1 0 0,0 1 0,0 0 0,1-1 0,0 1 0,0 10 0,8 55 65,-2-59-22,39 70 27,-33-69-36,62 59 31,-57-62 16,125 65 350,-92-57-162,45 8 407,-85-26-644,-2-1 50,1-1-1,0 0 0,0 0 0,13-1 1,-13 0-61,4-3-13,-12 3-55,1-1 1,0 1 0,0 0 0,-1 0 0,1-1 0,0 1-1,0 0 1,0 0 0,-1 0 0,1 0 0,0 0 0,0 0-1,0 0 1,-1 0 0,1 0 0,0 0 0,0 0-1,1 1 1,-2-1-215,1 6-916,-10 67-4045,8-57-3572,3-37 6594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11296,'-5'9'190,"0"1"0,1-1 0,-1 1 1,2 0-1,-4 17 0,-7 44 1306,13-59-1405,-7 49 75,4-8-148,3-32 46,0 0 1,2 0-1,0 0 1,6 26-1,-5-36-33,-1-7 20,0 0 0,0-1-1,1 1 1,-1 0-1,5 7 1,-3-5 31,0-1 1,1 1-1,-1 0 0,1-1 1,1 0-1,-1 0 0,1 0 1,0 0-1,0-1 0,0 0 1,7 4-1,-12-8-67,0 0-1,1 0 1,-1 1 0,1-1 0,-1 0 0,0 0 0,1 0-1,-1 0 1,1 0 0,-1 0 0,1 0 0,-1 0-1,0 0 1,1 0 0,-1 0 0,1 0 0,0 0 0,11-3 96,0-1 0,21-7 0,-32 10-105,0 1 1,0-1 0,1 0-1,-1 1 1,0-1 0,0 0-1,0 0 1,0 0 0,1-1-1,57-62 102,-47 48 32,38-81 47,-30 50-19,-14 31-143,0 1-6,8-26 184,3-37 349,-8 35 2,-8 49-493,0 1 1,0-1-1,1 1 0,3 9 0,6 23 13,0 19-17,-9-38-30,2 0 1,0-1 0,2 1-1,13 33 1,-15-44-28,-2-4-23,1 0 1,-1 0-1,6 8 0,5 4-429,0-1 0,21 21-1,-28-31 94,1-1-1,0 0 1,0 0-1,13 6 1,-19-11 333,0 0 1,0 1-1,0-1 0,1 0 1,-1 0-1,0 0 0,0 0 1,0 0-1,0 0 0,1 0 1,-1 0-1,0 0 0,0 0 1,0-1-1,0 1 0,0 0 1,1-1-1,-1 1 0,1-2 1,7-1-1602,16-4-7646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3 11832,'-6'-1'293,"0"0"1,0 1-1,0-1 0,0 1 1,0 1-1,0-1 1,1 1-1,-1 0 1,0 0-1,0 1 0,-6 2 1,2-1-196,-20 9 235,-38 22-41,-1 0-330,13-6 26,45-22 9,-12 7-61,-38 30 1,60-43 59,1 0 0,0 1 0,-1-1 0,1 0 1,0 0-1,-1 1 0,1-1 0,-1 0 1,1 0-1,0 0 0,-1 1 0,1-1 0,-1 0 1,1 0-1,-1 0 0,1 0 0,-1 0 1,1 0-1,0 0 0,-1 0 0,1 0 1,-1 0-1,1 0 0,-1 0 0,1 0 0,-1 0 1,1-1-1,0 1 0,-1 0 0,1 0 1,-1 0-1,1-1 0,0 1 0,-1 0 0,1-1 1,0 1-1,-1 0 0,1-1 0,0 1 1,-1-1-1,15 1-249,-5-1 207,-5 0 32,-1 1 1,1-1-1,-1 1 0,0 0 0,5 0 1,56 8-62,-50-5 47,0 0-1,0 1 1,24 9 0,-26-8 25,3 2 10,56 44 38,-59-39 142,32 55 85,-43-65-248,0-1 0,0 0 0,-1 0 0,1 0 0,-1 1 0,1-1 0,-1 0 1,0 1-1,1 1 0,1 14 91,-1-1 0,-1 23 0,-3-26 140,-1-4-194,0 0 0,-1 0 1,0 0-1,0 0 0,-1-1 1,0 0-1,-1 0 0,-10 10 1,10-12-49,4-4-10,1 0 0,-1 0 0,0-1 0,1 1 0,-1-1 0,0 1 0,0-1 0,-6 2 0,-8 3-170,0-1 0,0-1 1,-28 3-1,34-7 189,-19-1-2540,-1 3-4935,73-4 5620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10584,'9'76'976,"-1"-28"-163,1 22-650,12 73-233,-17-117-275,15 91-320,-15-97-615,-1-9 1186,5 21-1671,0 0 0,16 37 0,-23-67 1673,0 0 1,1 0 0,-1 0-1,0 0 1,1 0 0,-1 0-1,4 3 1,2 3-341,9 11-1608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3 13448,'-61'-2'2041,"-18"4"212,54 0-1514,-1 1-1,-30 8 1,38-7-620,-5 1 187,-99 26-135,100-23-1158,-64 39-243,61-33-1079,-27 14-6229,121-65 6416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105 789 11832,'0'153'4494,"-3"-25"-3523,-3-7-855,5-92-50,-6 133 20,5-122-58,-9 205 14,9-193-22,-7 215 27,8-214 66,-2 216 33,1 216 30,0-417-145,-7 228 526,6-262-321,-3 107 242,-2 81-62,3-130-260,-1 6 28,2 1 290,5-100-303,0 0 0,1 0 0,-1 1 0,0-1 0,1 0 0,-1 1 0,1-1 0,2 0 0,0 0-81,15-7 70,10-4-55,1 2 0,53-12 0,-17 9-112,-24 5-14,53-5 1,127 2-244,239-6-26,-379 15 263,155-23 0,-133 9 11,155-3 1,-250 19 14,204 8-25,-98 7 1,120 33 1,114 51-256,-252-69 241,-54-17-59,201 57-37,-194-55 30,215 61-19,-170-48 119,103 27-6,0-17 5,192-12 72,-31-39 322,-277 8-298,0 4 0,85 10 0,-111-4-42,37 4 31,-32 2-44,111 3-1,-145-15-33,34-7 0,-19 3 4,-21 2 14,0 0-1,0-1 1,0-1 0,-1-1-1,0-1 1,23-10 0,-23 7 226,29-20-1,-41 24-145,-1 1 0,0-2-1,0 1 1,-1-1-1,0 0 1,9-12 0,-11 13-71,-3 4-20,1 0-1,-1 0 1,0 0 0,1-1 0,-1 1 0,1-4-1,3-10 11,0 0-1,-1 0 0,-1 0 0,-1 0 0,0-1 1,-1-20-1,-10-106 43,5 95-51,-2-18-7,-14-346-4,20 385-12,-2-60 1,-1-31 12,2-13 6,0-10-2,-2-120 5,3 211-2,0-214 4,0 210-4,4-80 1,4-30-6,13-119-7,-18 248-4,3-24-70,24-238-29,-24 240 44,26-206-22,-28 213 22,10-195-30,-13 200-10,0 18 61,-3-165-64,1 174 95,0-7-10,-2-1 1,-8-41 0,7 51-8,-12-28 0,9 35-22,-1 3 36,0 1 1,-1-1-1,1 1 1,-16-5-1,10 7-82,-67 6-21,57 2 94,-148 40-10,132-35-10,-183 45-9,173-43 34,-83 16 0,-40 4 16,-177 26 8,282-49 16,-289 25 14,277-29 14,-141 2 4,-18-4-30,141-4 38,-407-17 32,404 14 8,-387-9 24,391 10-102,-387-2 11,390 5-18,-361 1 9,370 0-16,-293 17 8,309-12-10,-240 30 0,258-29-18,21-3-53,-34 4-295,-66 19-1,121-25 141,-10 3-95,0 0 0,1 1 0,-23 11 0,37-15-300,6-3 790,14-5-2960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17 12280,'-5'6'41,"2"-2"65,1-1 1,-1 1-1,-1-1 1,1 1-1,0-1 1,-1 0 0,1-1-1,-7 5 1,9-7-68,1 0 1,-1 1 0,0-1 0,1 0 0,-1 0-1,0 0 1,1 0 0,-1 0 0,0 0 0,0 0 0,1 0-1,-1 0 1,0 0 0,1 0 0,-1 0 0,0 0-1,1 0 1,-1-1 0,0 1 0,1 0 0,-1 0-1,0-1 1,-13-10 514,8 5-471,0 2 21,0-1 0,0 2 0,0-1 0,0 0 0,-1 1 0,0 0 0,1 1 0,-1 0 0,0 0 0,0 0 0,0 1 0,0 0 0,0 0 0,-1 0 0,1 1-1,0 0 1,0 1 0,-7 1 0,1 1-62,0 1 0,0 0 0,1 0 0,0 2-1,-19 10 1,-7 8-45,-32 26 14,49-33-6,-94 86 106,105-93-92,-18 22 283,-9 20 34,33-43-214,3-1-90,0-1-1,1 0 1,-1 1 0,2 8-1,2-7 9,4 4-40,2-1-1,-1 0 0,1-1 0,1 0 0,0 0 1,1-1-1,0 0 0,0-1 0,1 0 0,0-1 1,0 0-1,1-1 0,0-1 0,18 7 0,120 42-236,-91-33 86,41 19 3,-80-32 90,83 51-13,-85-47 46,0 4 24,0 0 1,-1 1-1,-1 1 1,0 1-1,-2 0 1,0 1-1,19 38 1,-32-55 22,-1 0-1,1 0 1,-1 0 0,0 0 0,0 1 0,-1-1-1,1 0 1,-1 0 0,0 1 0,0-1 0,-1 0 0,1 0-1,-1 1 1,0-1 0,0 0 0,0 0 0,0 0-1,-1 0 1,-3 6 0,0-2 50,0 1-1,-1-1 1,0 0-1,-1-1 1,1 1 0,-16 11-1,16-14 23,0-1 1,0 0-1,-1-1 1,1 1-1,-1-1 0,-13 4 1,-43 7 469,37-9-601,-17 4 238,-44 3 0,69-10-181,1-2-1,-1 0 1,0-1 0,1-1-1,-25-6 1,18 4 29,-10-3-3377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87 325 10040,'6'6'-68,"4"2"2457,-9-8-2333,-1 0-1,0 0 1,1 0 0,-1 1 0,1-1 0,-1 0 0,0 0-1,1 0 1,-1 0 0,0 0 0,1 0 0,-1 0-1,1 0 1,-1 0 0,0 0 0,1 0 0,-1 0 0,0-1-1,1 1 1,-1 0 0,1 0 0,-1 0 0,0 0-1,1-1 1,-1 1 0,0 0 0,0 0 0,1-1 0,3-2 231,0-1 1,1 1 0,-1 1 0,1-1 0,-1 1 0,1-1 0,0 1 0,0 0 0,0 1-1,0 0 1,6-2 0,-6 3-215,0-1 1,-1 0-1,1 0 0,0-1 1,0 0-1,-1 0 0,1 0 1,-1 0-1,1-1 0,-1 1 1,0-1-1,0 0 0,0 0 1,4-6-1,-4 3-38,5-18 3,-1-12-30,-8 35-8,5-24-11,4-50 0,-8 65 8,-1 6-6,0-1 0,0 1-1,-1 0 1,0-6-1,-8-27-43,5 31 28,-12-6 3,13 10 22,0 0 0,0 1-1,0-1 1,0 1-1,-7-2 1,4 2 2,0 1 0,1 0 0,-1 0 0,0 0 1,0 1-1,1 0 0,-1 0 0,-8 3 0,11-4 3,2 1 4,0-1-1,0 0 1,0 1 0,0-1 0,0 1 0,0-1-1,0 1 1,0-1 0,-2 3 0,-61 53 171,52-41 166,-41 77 138,52-90-427,0 1 0,0-1-1,-1 1 1,2 0 0,-2 4-1,-14 95 410,16-82-180,12 77 74,-11-95-349,-1 0-1,0 0 0,1 0 0,-1-1 0,1 1 0,0 0 1,1 2-1,8 14 43,21 29 0,-20-37-33,-7-8-19,1 2-3,0 0 0,1-1-1,0 0 1,0 0 0,0-1 0,0 1-1,0-1 1,0-1 0,1 1 0,10 0-1,4-1-221,0-2-1,-1 0 0,35-8 1,-14-4-452,4 0-126,-42 13 622,0 0-1,0-1 0,1 1 0,-1 1 1,0-1-1,0 0 0,0 1 0,0-1 1,1 1-1,-1 0 0,0 0 0,0 0 1,0 1-1,3 1 0,-2-1 11,15 8-1778,11 4-7518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13448,'-1'4'1369,"-8"42"151,8-40-1268,0-1 0,0 1 0,1 0 0,-1 12 0,2 0-59,-3 33 27,2-26 153,2 47 1,5 27-300,12 129-108,-16-187-140,18 133-91,-17-145-22,25 103-905,-18-77 195,-11-55 969,0 0-1,0 0 0,0 1 1,0-1-1,0 0 0,0 0 1,0 1-1,0-1 0,0 0 1,1 0-1,-1 1 0,0-1 1,0 0-1,0 0 0,0 0 1,0 1-1,0-1 0,1 0 1,-1 0-1,0 0 0,0 0 1,0 1-1,0-1 0,1 0 1,-1 0-1,1 1-8,0-1 1,0 1-1,-1-1 1,1 0-1,0 1 0,0-1 1,0 0-1,0 0 1,0 1-1,0-1 0,0 0 1,0 0-1,0 0 1,0 0-1,0 0 0,0 0 1,-1 0-1,1-1 1,0 1-1,0 0 1,0 0-1,0-1 0,0 1 1,0-1-1,0 1 1,-1-1-1,2 0 0,2-2-23,0 0-1,0-1 1,-1 1-1,1-1 0,3-5 1,20-28-1608,14-18-6445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 12640,'-24'45'296,"24"-45"-252,0 1 1,0-1 0,0 0 0,-1 0 0,1 1 0,0-1 0,0 0 0,0 0 0,0 1-1,0-1 1,-1 0 0,1 0 0,0 0 0,0 1 0,0-1 0,-1 0 0,1 0 0,0 0-1,0 0 1,0 1 0,-1-1 0,1 0 0,0 0 0,0 0 0,-1 0 0,1 0 0,0 0-1,-1 0 1,1 0 0,0 0 0,0 0 0,-1 0 0,-6 0 352,0-1 1,0 0 0,0 0-1,-11-4 1,4 2 628,-83-12 321,74 11-772,-110-8 126,104 10-668,-116-5-163,119 8-722,-86 12-308,89-8 80,16-2 909,2 0-5,1 0 170,-5 4-2260,-7 0-5314,37-17 5698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42 14520,'-6'0'1488,"-73"-11"142,77 10-1541,0 1 1,0 0-1,0-1 0,0 1 1,0 0-1,0 0 0,-3 1 1,-81 10 835,69-6-612,-6 6-135,-29 18 0,51-28-192,-1 0 0,1 0 0,-1 0 0,1 1 0,0-1 0,-3 3 0,-9 13-50,-19 35 0,27-37-10,-2 24 1,6-29 69,1 0 1,0 0-1,2 9 0,1 2 6,2-2-1,13 37 0,-18-55 1,1 1 0,-1-1 0,1 0 0,-1 1 0,1-1 0,0 0 0,-1 0 0,1 0 0,0 0 0,1 2 0,9 8 16,1-1 1,0-1 0,16 11-1,-27-19 1,0 0-1,0-1 0,1 1 1,-1-1-1,0 1 0,0-1 1,0 1-1,1-1 0,-1 0 1,0 0-1,2 1 0,15 0 82,1-1 0,36-5 0,-53 5-77,0 0-1,-1-1 1,1 1-1,0-1 1,0 0-1,0 1 1,3-3-1,20-11 96,35-29 0,-58 41-101,1 0 0,-1 0 0,0 0 0,0 0 0,2-4 0,14-21 47,20-40 1,-30 48-52,-5 11-13,2-4-5,-1 0 0,0 0 0,-1-1 0,-1 0 0,2-25 0,-6-46-159,2 82 81,0-1 0,0 1 1,0-1-1,-1 1 1,1 0-1,-1-1 0,0 1 1,0 0-1,1 0 0,-1-1 1,-1 1-1,1 0 0,0 0 1,0 0-1,-3-2 1,-3-5-818,16 27 226,1 5-1726,-1-5-5821,-21-42 6173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0 439 13176,'20'27'194,"-17"-24"9,-1 0-1,0 0 1,0 1-1,0-1 1,-1 0-1,1 1 1,-1-1-1,1 1 1,0 4 0,-1-3-27,0 0 1,1 0 0,0 0 0,3 6 0,45 102 1494,-48-109-1657,0 1 14,0 1 0,-1-1 1,1 0-1,0 12 0,-6-28 721,2 8-703,1 1 0,0-1-1,-1 1 1,1-1 0,0 1 0,0-4-1,-6-18 124,-52-195 588,58 206-531,-2-84 97,5 76-70,16-82 102,-13 85-100,38-64 67,-32 68-260,6 0-24,30-20 0,-33 28-50,3 1-40,0 2 1,22-2-1,-38 5-39,1 0 1,-1 0-1,1 0 0,-1 0 1,1 1-1,0-1 0,2 1 1,19 7-423,37 18 0,-35-15-2379,25 9-6275,-117-47 6915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13808,'0'0'1585,"4"1"-260,51 11 960,-51-12-2221,0 1-1,0-1 0,0 0 0,0 0 0,0 0 0,0 0 0,0-1 0,0 1 0,5-3 0,2 1-72,91-23-179,-90 22 177,-7 1-3,0 1 0,-1-1 1,1 0-1,-1 0 0,6-4 0,53-30-76,-62 36 84,1-1 0,-1 0 0,0 0 0,0 0 0,1 0 0,-1 0 0,0 0 0,1-2 0,12-14-36,20-37 0,-27 37-58,17-74-30,-23 84 107,1 0-1,-1-1 1,0-12 0,-1 6 9,0 2 9,-1-20-1,-1 23 7,0 0 0,-1 1 0,0-1-1,0 1 1,0 0 0,-8-12 0,10 19 1,1 0 0,-1 1 1,1-1-1,-1 0 0,1 0 1,-1 1-1,0-1 0,1 0 1,-1 0-1,0 1 0,0-1 1,-8-5 11,1 1 0,-1 1 0,0 0 0,-12-4 0,20 7-6,0 1 1,1 0-1,-1 0 0,1 0 0,-1 0 0,1-1 0,-1 1 0,0 0 0,1 0 0,-1 0 0,1 0 0,-1 0 0,0 1 0,1-1 0,-1 0 0,1 0 1,-1 0-1,0 0 0,0 1 0,-10 4 46,0 1 0,0 1 0,-19 14 0,29-20-46,0 0 1,0 1 0,-1-1-1,1 0 1,0 0 0,0 1-1,0-1 1,0 0 0,-1 3-1,-48 108 143,43-87 84,-15 109 89,22-131-301,0 0 0,-1 0 1,1 0-1,0 0 0,1 0 1,-1 0-1,1 5 0,15 68 164,-7-46-145,1-1 0,1 0 1,1-1-1,2 0 0,33 50 0,-41-69-11,1-1-1,0 0 1,0 0-1,1-1 1,14 11-1,-10-13 83,7-1-73,-1-1-1,28 2 1,-27-6-127,95-16-137,-92 12-376,-17 4 462,30-6-505,43-15 0,10-8-2340,-47 17-5504,-95 31 6374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1244 18 13808,'0'0'1361,"-8"1"-222,-1 1-963,-32 1 851,-68-1 43,82-2-602,-46-3 4,-27-2-376,-151-10-112,203 12-98,-180 3-187,220 0 26,0 1 0,-16 2 0,-140 34-831,117-25-1305,-51 11-5437,229-54 5916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958 1 14344,'-71'7'260,"-88"6"3327,14-4-2964,111-7-1148,-166 7-331,161-7-297,-124 9-301,114-8-479,-49 3-4760,229-14 5037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 19 15152,'-84'-16'266,"56"14"1067,-66 1 1,25 3-914,-116 18 0,-85 43 261,253-59-769,12-3-121,0 1-1,0-1 1,0 1 0,-6 4-1,-153 80-1107,160-83 1240,-1-1 1,1 1-1,-8 6 0,2 0-76,-16 16 0,-6 22-1874,-28 26-7799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6 12280,'-13'-2'604,"0"0"1,1 1-1,-1 1 1,-18 1-1,19 2 231,-61 28 265,58-21-634,-67 55 117,66-49-470,-58 76 25,62-72-130,-22 55 6,28-60-5,1 0-1,1 1 0,-5 30 1,8-21 12,1 1 0,5 44 1,-5-68-18,0-1 0,1 0 0,-1 0 1,0 1-1,1-1 0,-1 0 0,1 0 1,-1 0-1,1 1 0,1 0 0,60 100 70,-60-99-62,1 0 1,-1 0-1,0 0 1,1 0 0,0 0-1,3 2 1,63 55 79,14 3-54,-78-60-18,0 1 0,-1-1 0,1 0 0,10 4 0,68 28 80,1-9-34,-80-25-28,0 0-1,0 0 1,0-1 0,0 1 0,7 0-1,6-1 22,0 0 0,0-2 0,0 1 0,24-7 0,-34 7-41,-1-1 0,1 0-1,-1-1 1,1 1 0,-1-1 0,0-1 0,0 1 0,0-1 0,0 0 0,-1 0 0,0-1 0,0 1-1,0-1 1,0 0 0,-1-1 0,6-7 0,-4 0 31,0-1-1,-1 0 1,0 0-1,3-19 1,-7 30-40,-1 0 1,0 0 0,1-1-1,-1-5 1,-12-147 62,7 123-26,-34-120 12,31 127-52,-30-85-284,32 97 67,-13-20 0,19 34 183,0-1-1,-1 1 0,1 0 0,0 0 1,0 0-1,-1 0 0,1-1 0,0 1 1,-1 0-1,1 0 0,0 0 1,-1 0-1,1 0 0,0 0 0,-1 0 1,1 0-1,0 0 0,-1 0 0,1 0 1,0 0-1,-1 0 0,1 0 0,0 0 1,-1 0-1,1 0 0,0 0 0,-1 0 1,1 1-1,0-1 0,-1 0 1,1 0-1,0 0 0,0 0 0,-1 1 1,1-1-1,0 0 0,0 0 0,-1 1 1,1-1-1,0 0 0,0 1 0,0-1 1,0 0-1,-1 0 0,1 1 0,0 0-42,-4 5 50,4-4-347,-1 0 0,0 0-1,-1 0 1,1 0 0,0 0 0,0 0 0,-2 2 0,-8 10-7854,25-33 6208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61 311 12016,'-25'-60'1577,"27"67"-1169,0 1-1,0-1 1,0 0 0,0 9-1,0-5-234,4 21 431,-2 1 0,1 42 1,-6-72-549,-2-8-26,-2-7-7,4 11-19,-6-25 96,-7-29 37,-3-27 27,6-2 312,9 68-433,1 9 32,1 0 1,-1 1-1,2-12 0,0 5-29,-2 0-16,1 9 10,0 1 1,0-1-1,0 1 1,0-1 0,1 1-1,-1-1 1,2-3-1,1-5 136,9-19-1,-8 25-20,4 0-57,18-9 1,-26 15-97,1-1 1,0 1-1,-1 0 1,1 0-1,0-1 0,-1 1 1,1 0-1,-1 0 0,1 0 1,0 0-1,-1 0 1,1 0-1,0 0 0,28 2 14,49 10 0,-43-3-424,-11-1 171,-8-2-366,1-1 1,17 3-1,-32-8 483,-1 0 0,1 0 0,0-1 0,-1 1 0,1 0 0,-1-1 0,1 1 0,0 0-1,-1-1 1,1 0 0,-1 1 0,1-1 0,-1 0 0,0 0 0,1 0 0,1-2 0,-1 2 25,4-3-1886,9-2-5144,-34 15 5357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13624,'6'4'449,"-1"0"-1,0 0 1,1 0 0,0-1 0,0 0 0,0 0 0,0 0 0,1-1 0,7 2 0,-1-1-599,-1-1 0,1 0 1,23-1-1,-3-4 107,-21 1 46,0-1-1,18-7 0,-21 5 31,1-7-5,0 1 0,8-15 0,-12 14 192,13-61 68,-18 58-166,-1-1 31,-2 0 0,0 0 1,-1 0-1,-9-25 0,9 33-111,3 6-26,-1 0 0,1 0 0,-1 1 0,0-1 0,0 0 0,0 0 0,0 1 0,0-1 0,0 1 0,-1-1 0,-1-1 0,-1-1 41,-2-1 0,1 1 1,-11-6-1,16 10-48,-1-1 1,1 1-1,0 0 1,-1 0-1,1 0 0,0 0 1,-1 0-1,1 0 1,0-1-1,-1 1 0,1 0 1,0 0-1,-1 0 0,1 0 1,-1 0-1,1 0 1,0 1-1,-1-1 0,1 0 1,0 0-1,-1 0 1,1 0-1,-1 0 0,1 1 1,-18 6 162,-33 18 0,50-24-140,-1 0-1,1 0 1,0 0 0,-1 0 0,1 0 0,0 0 0,-1 1 0,-1 1-1,-16 22 164,-20 36 0,30-42 31,-18 83 90,27-99-279,-1 0 0,1 0 0,0 0 0,0 0 0,0 3 0,14 95 252,-7-81-194,12 26 3,-12-32-87,16 24 0,-14-27-24,0 0 0,1-1 0,0 0 0,17 13 1,-12-15-340,-11-6 242,6 3-31,0-1 0,0-1-1,1 0 1,-1 0 0,1-1-1,0 0 1,12 0 0,0-2-373,36-6 1,-43 2-534,-12 3 856,4-2 33,0-1 1,0 1 0,0-1-1,-1-1 1,1 0 0,-1 0-1,0 0 1,7-7-1,52-59-2135,-7 6-7413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63 12016,'-4'32'254,"4"-32"-233,0 0-1,0 0 0,0 0 0,0 0 0,0 1 1,0-1-1,0 0 0,0 0 0,0 0 1,0 0-1,0 0 0,0 0 0,0 0 1,0 0-1,0 0 0,0 1 0,0-1 0,0 0 1,0 0-1,0 0 0,0 0 0,0 0 1,0 0-1,0 0 0,0 0 0,0 1 1,0-1-1,0 0 0,0 0 0,0 0 0,0 0 1,-1 0-1,1 0 0,0 0 0,0 0 1,0 0-1,0 0 0,0 0 0,0 0 1,0 0-1,0 1 0,0-1 0,0 0 0,-1 0 1,1 0-1,0 0 0,0 0 0,0 0 1,0 0-1,0 0 0,0 0 0,0 0 1,0 0-1,-1 0 0,1 0 0,0 0 1,0 0-1,0 0 0,0 0 0,0 0 0,0 0 1,0-1-1,-6-1 483,0 0 1,0-1-1,-8-5 0,-14-6 881,8 7-1113,20 6-244,-1 1-1,1 0 1,-1 0 0,1 0-1,0 0 1,-1-1 0,1 1 0,-1 0-1,1 0 1,-1 0 0,1 0 0,-1 0-1,1 0 1,0 0 0,-1 0 0,1 1-1,-1-1 1,0 0 0,-14 5 284,-24 10 0,29-7-269,-2 3-8,1 1 1,0 1 0,1 0-1,0 1 1,-7 15 0,11-18-21,3-7 3,1 0 0,0 0 1,0 1-1,1-1 1,-1 1-1,0 5 1,0-4 24,1 0-20,-1-1 0,1 1 0,0 0 0,0 1 0,0-1 0,1 0 0,0 0 0,2 12 0,11 33 142,-11-47-120,-1 0 0,1-1 0,0 1 0,0-1 0,0 0 0,1 0 0,-1 1 0,1-1 0,-1-1 0,5 5 0,-2-3-23,2 1 12,0-3-22,0 0 0,0-1-1,0 0 1,9 1 0,-16-2-7,0 0 0,1 0 0,-1 0 0,1 0 0,-1 0 0,1 0 0,-1-1 0,1 1 0,-1 0 0,1 0 0,-1 0 0,1 0 0,-1-1 0,1 1 0,-1 0 0,1-1 0,18-11 68,-15 9-70,-1 0 1,1 0-1,-1-1 1,0 1-1,3-6 0,1-4-2,0 0 0,-1-1-1,7-23 1,-11 32-1,3-11-5,-1 0 1,0 0 0,3-31-1,-2 6-8,0 2 6,-2-1 8,-3 19 2,0 15 16,0 0-1,0-1 0,2-11 1,-2 17-2,0 0-13,0 1 1,0-1-1,0 1 0,1-1 1,-1 1-1,0-1 0,0 1 0,0-1 1,0 1-1,0-1 0,1 1 1,-1-1-1,0 1 0,0-1 0,1 1 1,-1-1-1,0 1 0,1 0 1,-1-1-1,1 1 0,-1 0 0,1-1 1,2 4 104,3 8-38,8 19 0,-3-7-4,30 64 18,-31-67-22,43 74 11,-43-77-100,42 58-139,-42-63-508,19 7 226,7 3-2811,-5-3-5225,-72-44 6404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12104,'-6'20'234,"6"-10"940,9 56 376,11 48 147,-15-89-1391,25 122 139,-21-111-412,52 183 18,-47-174 2,52 173 22,-54-181-20,12 35 3,-2-4-46,-8-26-12,-7-22 0,-7-20 0,0 0 0,0 1-1,0-1 1,0 0 0,0 1-1,0-1 1,0 0-1,0 1 1,0-1 0,0 0-1,0 1 1,0-1 0,0 0-1,0 0 1,0 1-1,0-1 1,0 0 0,-1 1-1,1-1 1,0 0 0,0 0-1,0 1 1,0-1-1,-1 0 1,1 0 0,0 1-1,0-1 1,-1 0 0,1 0-1,0 0 1,-1 1-1,0-1 0,1 0-1,-1-1 0,0 1 1,0 0-1,0 0 0,1 0 0,-1 0 1,0-1-1,0 1 0,1 0 1,-1-1-1,0 1 0,1-1 0,-1 1 1,0-1-1,1 1 0,-1-1 1,1 1-1,-1-1 0,0-1 0,-58-61-51,43 47 26,-81-59-2,76 61 42,-85-42 51,103 54-23,0 1-1,1 0 0,-1 0 0,0 0 1,-3-1-1,-19-2 127,-41-3 0,65 7-151,0 0-1,0 0 1,0 0-1,-1 0 0,1 0 1,0 0-1,0 1 1,0-1-1,0 0 0,0 1 1,0-1-1,-2 1 0,-7 5 42,0 0 0,0 1 0,1 0 0,-15 13-1,24-19-37,-1 0-1,0 0 1,0 0-1,0 0 1,1 0-1,-1 0 1,0 0-1,1 0 0,-1 0 1,1 0-1,-1 2 1,-4 15 74,1 0 0,-4 34 1,8-50-89,0 0 0,0-1 1,0 1-1,0 0 0,0 0 1,1 0-1,-1 0 0,1 1 1,8 25 29,14 32 0,-22-58-30,0-1 0,0 1 0,0 0 0,0-1 0,0 1 0,0 0 0,3 2 0,15 13 13,41 30-1,-58-46-28,1 1 0,-1-1 0,1 0 1,0 1-1,3 0 0,98 25-111,-83-25-118,-12-1 132,9 0-57,1 0 1,-1-1-1,30-5 1,9-6-695,-47 8 495,0 0 1,0-1-1,0 0 0,9-5 1,-18 8 292,0 1 0,0-1 0,0 0 0,0 0 0,-1 0 0,1 1 0,0-1 0,-1 0 0,1 0 0,0 0 0,-1 0 0,1 0 1,-1 0-1,0 0 0,1 0 0,-1 0 0,0-1 0,1 1 0,-1 0 0,0 0 0,0 0 0,0 0 0,0-2 0,0 2 15,0-70-2069,0 11-5755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47 294 11744,'-46'-2'205,"85"12"2822,79 3-1662,-101-12-1384,34-3 1,-41 2-4,2-1-40,-1-1-1,0 0 1,1 0-1,12-6 1,-15 5 50,3-2 7,13-12 4,-21 14 1,0-1 0,0 0 0,-1 0 0,7-8 0,-6 5 1,-1-1 1,1 0 0,-1 0 0,0 0 0,-1 0 0,2-13 0,-4 21-2,1-14 67,-2-5-9,-7-32 0,4 38 122,-4-1-90,0 0 1,-13-16-1,20 29-66,1 0-1,-1 0 1,1 1-1,-1-1 1,0 0-1,1 1 1,-1-1-1,0 1 0,0-1 1,0 1-1,0-1 1,-7-2 56,1 0 0,-1 0 1,0 1-1,-14-2 0,21 4-66,1 0-1,-1 0 0,1 0 1,-1 0-1,1 0 1,-1 0-1,1 0 0,-1 0 1,1 0-1,-1 0 0,1 0 1,-1 0-1,1 1 1,-1-1-1,1 0 0,-1 0 1,1 1-1,-1-1 1,1 0-1,0 0 0,-1 1 1,-12 9 126,1 1 0,-18 20 0,19-15 168,-42 87 94,44-80-262,-21 101 44,27-101-102,1 74 2,2-96-93,0 1-1,0-1 1,0 1 0,0-1 0,0 1 0,1-1-1,-1 1 1,1-1 0,0 2 0,7 15-57,1 0 0,12 18 0,-20-35 20,0 1 0,-1-1 0,1 0 0,0 0 0,0 0 0,0 0 0,0-1 0,0 1 0,2 1 0,8 5-133,1-1 0,0 0 0,21 6 0,-32-11 98,1-1-1,-1 1 0,0-1 0,1 0 0,-1 0 0,0 0 0,0 0 1,1 0-1,2 0 0,15-3-259,0-1 0,23-8 0,-40 11 309,0 0 0,0 0 0,0 0-1,0 0 1,0 0 0,3-2 0,86-75-1463,-81 70 890,83-73-8568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96 514 9864,'22'64'2806,"-19"-57"-2390,0 0 0,0 1 0,1-1-1,1-1 1,-1 1 0,9 9 0,-16-27 277,-4-11-486,-2 0-1,-10-21 1,-13-27 324,0-13-175,-5-21 298,33 87-354,-5-67 115,10 68-142,19-52 69,-14 56-274,13-13 4,-14 19-67,0 1 0,12-10 1,-9 10-23,0 1 0,0-1 0,1 1-1,15-5 1,-19 8-87,1-1-1,0 1 1,-1 0-1,1 1 1,0-1-1,0 1 1,0 0-1,-1 1 1,9 1-1,-7-1-55,3 0-148,-1 1 0,1 0-1,-1 0 1,0 1 0,0 1 0,10 4-1,-9-3 199,7 0-156,104 12-1933,-11-1-7194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11832,'-41'6'200,"41"-6"-129,-1 0 0,0 0 1,1 0-1,-1 0 1,1 0-1,-1 1 1,0-1-1,1 0 0,-1 0 1,1 1-1,-1-1 1,1 0-1,-2 1 1,-45 33 1246,44-32-1170,-1 1-1,1 0 0,0-1 0,0 1 1,0 0-1,-4 6 0,-2 2 9,0-1-68,-17 21 279,6-3-87,-2 4-224,11-15-60,1 1 0,-13 32 0,23-48 1,0 0 0,-1 0 0,1 0 0,0-1 1,0 1-1,0 0 0,1 0 0,-1-1 0,0 1 1,1 0-1,-1 0 0,1-1 0,0 1 0,-1 0 1,1-1-1,0 1 0,1 1 0,-1-1-5,5 4-65,0-1 36,0-1 29,-1 0-1,1 0 1,0 0-1,0-1 1,0 0-1,9 3 1,21 6 1,12 0 6,166 61 69,-191-64-63,-17-7 43,0 1 0,1 0 0,-1 0-1,11 8 1,-14-8-22,0-1 0,0 1 0,0 1-1,-1-1 1,1 0 0,-1 0 0,0 1 0,0 0-1,2 3 1,10 27 42,-11-20 45,-2 5-41,-2 34 0,1-52-68,0 0 0,0 0-1,0 0 1,-1 0 0,1 1-1,0-1 1,-1 0 0,1 0-1,-1 0 1,0 1-1,-6 9-5,0 0-1,-1-1 0,-15 16 1,22-25-31,0 0 1,0 0-1,-1 0 0,1 0 1,0 0-1,-1 0 1,1-1-1,-2 2 0,-24 9-213,-37 9-1,44-16-459,-80 8-177,70-10-940,-29 4-4947,138-14 5086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4771 73 12192,'-87'-3'1328,"-36"-2"162,88 3-675,-72-4 3,-19-1-571,72 5 168,-92-3 3,-42 0-332,-169-4-78,289 7-2,-287-4 13,281 6 36,-310 6 66,305-4 134,-320 12 102,318-11-122,-312 13 82,318-13-162,-273 2 90,284-6 30,-234-14 90,242 10-210,-201-16 59,211 17-94,-155-13 38,167 15-92,7 1-25,-113-2 134,46 9-28,91-5-138,0-1 1,0 0-1,0 1 0,0-1 1,1 1-1,-1 0 1,0 0-1,0 0 0,-4 2 1,0 1 3,-12 8 9,14-6 38,3-3-39,1 0-13,0 0 0,-1 0 1,1 0-1,0 0 0,0 0 0,1 0 1,-1 0-1,1 0 0,0 1 0,-1-1 1,1 0-1,1 0 0,-1 5 0,15 81 67,-10-63-22,25 158 31,-23-140 16,29 203 50,-29-194-2,27 230 64,-28-222-64,33 261 80,-31-256-2,33 268 54,-32-273-240,32 203 32,-33-218 50,31 173 94,-12-50-126,-22-138 12,29 184 75,-22-143-148,12 18 5,-21-78-29,0-2-2,0 1 1,0-1 0,1 1-1,1-1 1,0 0 0,7 10-1,-10-14-5,-1-5 1,0 1 0,-1-1 0,1 1 0,0-1 0,0 1-1,0-1 1,0 0 0,0 0 0,0 1 0,3 1 0,46 45-25,-40-39-8,1 0-1,0-1 0,0 0 1,15 6-1,-14-7 20,-10-6 7,0 0 0,0 0-1,0 0 1,0 0-1,0 0 1,4 0 0,113 28-63,-85-25 46,74 4 3,16-2 9,-68-4-34,261-2-18,-248-3 18,305-33-10,-294 26 52,343-48-6,-335 45-36,353-56-13,-354 57 40,331-34-12,-339 39-8,278-18-26,-291 22-26,231-2-26,-245 5 60,-24 1 32,194 10-86,-189-9 74,123 12-116,-31 6-30,-51-9-240,-68-10 392,-4 0-107,-3-3-14,-6-4 99,-3-7 23,1 0 0,-14-23 0,22 35 29,-2-4-12,0 0 1,1 0-1,-1 0 1,1-1-1,-1-5 1,-3-5 1,-10-30 1,9 23 6,-19-125 6,21 106 12,-5-91 1,-1-23 4,7 89 64,-7-306 32,9 296-52,-4-296 38,5 299 8,-2-284 56,3 291-16,-7-235 45,6 249-140,0 13-27,0-175 22,5 49-42,-3 150-23,1-5-86,-3-40-1,-5 18-177,6 42 254,0 1-1,0-1 1,-1 0 0,1 0-1,0 0 1,-1 1 0,1-1-1,0 0 1,-1 0 0,1 1-1,-1-1 1,1 0-1,-1 1 1,0-1 0,1 1-1,-1-1 1,0 0 0,1 1-1,-1-1 1,0 1 0,-1-1-1,0 1-110,0-1-1,0 0 0,0 1 0,0 0 0,0-1 1,-4 1-1,-9 4-792,0 1-5740,25-7-704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3768,'-18'32'191,"15"-28"1518,5-7-725,1-1-100,-2 4-851,-1 0 0,0 0-1,0 0 1,0 0 0,0 0 0,0 0 0,0 0-1,1 0 1,-1 0 0,0 0 0,0 0-1,0 0 1,0 0 0,0 0 0,0 0-1,0 1 1,0-1 0,1 0 0,-1 0-1,0 0 1,0 0 0,0 0 0,0 0 0,0 0-1,0 0 1,0 1 0,0-1 0,0 0-1,0 0 1,0 0 0,0 0 0,0 0-1,0 0 1,0 0 0,0 1 0,0-1-1,0 0 1,0 0 0,0 0 0,0 0 0,0 0-1,0 1 1,4 52 1662,-2 33-830,-1-63-338,1 130 190,-1-111-290,2 87-1,1 20-254,-2-86 262,15 268 155,-11-262-241,26 274 133,-24-274-186,44 269 126,-41-276-106,39 215 115,-41-231-190,-4-13-121,27 144 172,12-4-561,-30-120 102,-7-34-490,38 56-154,-31-53-1137,13 23-5449,-63-105 5556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123 172 8344,'4'-33'1402,"-4"32"-827,2-1 104,-2 8 889,-1 1-1353,0-1-97,0 0 0,0 0 0,0 9 1,-3 64 273,0 25 221,4-65-474,3 150 534,-3-188-677,0 15 168,-1 0 1,-3 23-1,4-39-158,0 0 1,0 0-1,0 0 0,-1 0 0,1 0 0,0 1 0,0-1 0,0 0 1,0 0-1,-1 0 0,1 0 0,0 0 0,0 0 0,0 0 1,0 0-1,-1 0 0,1 0 0,0 0 0,0 0 0,0 0 1,0 0-1,-1 0 0,1 0 0,0 0 0,0 0 0,0 0 0,0-1 1,-1 1-1,1 0 0,0 0 0,0 0 0,0 0 0,0 0 1,0 0-1,-1-1 0,-5-3 39,3 2-26,1 1-13,1 0 0,0 0-1,0 0 1,0 0 0,0 0 0,0-1-1,0 1 1,0 0 0,0 0 0,0-1 0,1 1-1,-1-1 1,0-1 0,-33-77 74,28 60-72,-23-95 5,24 91-18,-6-95-3,11 96-25,11-86-27,-7 90-40,23-56-32,-27 74 127,1 0 1,-1 0 0,0 1 0,1-1 0,-1 0-1,1 0 1,0 0 0,-1 1 0,1-1 0,-1 0-1,1 1 1,0-1 0,1 0 0,12-9-22,0 1 0,26-12 1,-39 21 18,1-1 0,-1 1 1,0-1-1,1 1 0,-1-1 1,1 1-1,-1 0 0,3 0 1,-4 0 6,9-1-20,0 1 0,9 1 0,-10 0 17,-1 1 1,1 0-1,-1 0 1,8 3 0,-5 0 4,0 1 0,0 0 0,-1 0 0,0 1 1,13 12-1,-11-8 66,28 48 43,-35-45 9,-1 8-38,0 28 1,-5-34 25,-25 59 7,26-74-128,1 1 1,-1 0-1,0-1 1,0 1-1,0-1 1,0 1-1,-2 1 1,-58 57-266,46-49-508,-62 35-189,63-41 823,6-3-208,-1-2 1,0 1 0,0-2-1,-13-1 1,-31 1-7741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9776,'0'-1'4,"0"-2"177,-1 0 0,1 1 0,0-1 1,1 0-1,-1 0 0,0 0 0,1 1 1,0-1-1,-1 0 0,1 1 0,0-1 0,2-3 1,-2 6-119,-1 0 0,0 0 0,1 0 0,-1 0 0,0 0 0,1 1 0,-1-1 0,1 0 0,-1 0 0,0 0 0,1 0 0,-1 0 0,0 1 0,1-1 1,-1 0-1,0 0 0,0 1 0,1-1 0,-1 0 0,0 0 0,0 1 0,1 0 0,4 4 37,-2 1 175,17 54 62,2 26-308,-14-50-19,12 74 6,-16-84-8,12 116-53,-14-109-255,3 153-224,-3-150-296,-1-6 369,13 110-322,1-70-779,-2-8-5008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10936,'-15'12'823,"-2"0"1,1-1-1,-28 13 1,20-10-278,-12 7-1058,1 0-108,34-21 607,1 0 0,0 0 0,0 0 0,0 0 1,0 0-1,-1 0 0,1 1 0,0-1 1,0 0-1,0 0 0,0 0 0,0 0 0,-1 0 1,1 0-1,0 0 0,0 1 0,0-1 0,0 0 1,0 0-1,0 0 0,0 0 0,0 0 1,0 1-1,0-1 0,0 0 0,-1 0 0,1 0 1,0 0-1,0 1 0,0-1 0,0 0 0,0 0 1,0 0-1,0 0 0,0 1 0,0-1 1,1 0-1,-1 0 0,0 3-47,1 0-1,-1 0 1,1-1 0,0 1 0,0 0-1,0-1 1,1 1 0,-1-1 0,1 1-1,-1-1 1,4 4 0,3 3-68,0-1 0,10 8 0,21 15 82,27 30 32,-59-54-18,-5-6 0,-1 1 0,1 0-1,0 0 1,-1-1-1,0 1 1,2 2 0,42 84-406,-44-86 335,-1 0 0,1 0 0,0 0 0,-1 0 0,1 0-1,-1 0 1,1 3 0,0 19-401,-4 47 0,2-42-628,-1 29-3056,4-135 3147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10936,'-12'103'2256,"9"-82"-1732,1 0 1,0 33-1,2-25-88,4 99 133,-2-93-314,5 74 4,1 17-157,-3-72 153,22 243 109,-21-231-98,30 298 130,-28-286-16,43 321 127,-41-325-254,33 237 106,-36-261-86,20 147 271,-7-68-656,-20-128-74,2-4-66,4-12-33,9-30 0,-14 39 215,0 4 4,-1 0 0,1 1 0,-1-1 1,1 0-1,0 0 0,0 1 0,0-1 1,2-2-1,67-94-668,-47 68-1428,18-30-6069,-96 139 6181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17 11928,'0'0'5975,"-5"-2"-5268,-17-6-507,11 5 93,-63 0 130,62 3-293,0 0 0,0 1 0,0 0 0,0 1 0,-12 4 0,13-3-66,-4 1 229,-51 28 107,55-24-160,-3 8-80,-17 26 0,25-29 2,3 4-45,-3 35 0,6-51-100,0 1-1,0-1 0,0 0 1,0 0-1,1 0 1,-1 0-1,0 0 0,0 0 1,1 0-1,0 2 0,7 16 101,17 26 0,-15-34-29,-5-6-57,0 0-13,1 1 1,-1-2 0,1 1-1,0 0 1,1-1-1,-1 0 1,1-1 0,14 6-1,-17-7-1,9 2 4,-1 0 0,1-1 0,-1 0 0,15 1 0,4-1 11,1-2-26,-4-1-139,-21-1-144,0 1-1,0 0 1,0 0 0,0 1 0,0 0 0,0 0 0,0 0 0,13 5-1,-14-4-2650,6 1-6323,-28-7 6979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7058 13088,'0'0'4634,"4"-3"-4035,51-31-71,53-34-389,-90 57-96,93-58 57,-88 53 2,102-71 44,-97 66-46,131-97 66,-127 94 60,132-89 82,-132 90-128,120-88 48,-144 106-208,-1-1 0,7-6 0,113-116 91,-102 98 82,99-147 46,-98 139-204,109-152 17,-107 148-24,115-181 14,-115 178-22,108-176 6,-108 175-18,118-195 8,-118 193-10,37-69 1,10-24-4,48-126 7,-102 218 10,29-72 0,7-22-16,51-106-5,-88 207-4,79-149-2,-80 153-18,73-166-5,-76 165 10,54-135-6,-58 142 12,16-44 1,4-11 10,19-82 5,-43 139 4,41-134 12,10-16 70,-39 117 16,16-71 218,-23 74-180,8-34-4,1 5-13,-3 16 20,19-85-7,-31 126-116,29-116 16,-30 122 4,32-135 122,-22 98-96,5-46 5,-17 83-20,22-124 15,-21 120-46,22-127 24,2-4 117,-15 91-124,23-87 167,-25 98-164,2-68 83,-13 113-118,0 9-2,-1-1 0,0 1 1,0-1-1,-2-10 0,-3-18 15,-3-6-16,-16-76-1426,24 111-176,4 12 856,1 8 499,7 9-407,-5-12-1588,7 17-9308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3018 5936 8880,'-57'-62'169,"39"42"678,-110-128 338,97 113-337,-142-165 287,138 157-575,-141-183 169,139 179-441,-151-197 127,152 195-95,-139-195 112,141 197-192,-131-188 114,133 190-19,-125-154 135,127 160-150,-113-147 104,115 152-224,-106-125 94,108 129-28,-105-122 98,105 120-142,-102-147 78,104 143-154,-87-139 54,91 140-78,-70-142 52,74 142-54,-61-130 56,62 134-14,0-1-65,-46-101 28,-22-74 222,61 142-310,14 41 5,-48-165 254,51 170-280,-7-40 56,-12-101 130,22 140-191,-3-33 110,-2-52 29,-3 14 172,7 67-295,0 4 68,-21-84 37,19 78-66,-31-144 28,29 135-28,-26-123 18,27 128-62,-24-140 26,-11-56 40,12 98 72,1-29 122,24 139-267,-2-20 54,3 12-29,-5-38 44,8 57-73,0 0-1,0 1 1,0-1-1,1 0 1,0 1-1,0-1 1,4-8-1,-1 4-632,-2 8-295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9328,'9'75'214,"-6"-66"1571,-3-14-1423,0-6-161,-2-36 1710,2 34-1138,1 24-747,1 27 118,0 57 22,-2-70-11,-2 130 65,2-113-73,-4 87-1,0 20-64,3-88 179,3 242 107,0-240-120,12 258 114,-10-256-62,24 261 115,-22-264-142,21 220 102,-22-231-142,8 175 93,-11-188-100,1 1-79,4 95 154,-6-27 99,-1-103-343,0 25 101,0-26-155,0 0-1,-1 0 1,1 0-1,0 0 1,-1-1-1,0 1 1,0 0-1,-1 3 1,2-6-21,0 0 0,0 0 0,0 0 0,0 0 0,0 0 0,0-1 0,1 1 0,-1 0 0,0 0 0,0 0 0,0 0 0,0 0 0,0 0 0,0 0 0,1 0 0,-1 0 0,0 0 0,0 0 0,0 0 0,0 0 0,0 0 0,1 0 0,-1 0 0,0 0 0,0 0 0,0 0 0,0 0 0,0 1 0,0-1 0,0 0 0,1 0 0,-1 0 0,0 0 0,0 0 0,0 0 1,0 0-1,0 0 0,0 0 0,0 1 0,0-1 0,0 0 0,0 0 0,1 0 0,-1 0 0,0 0 0,0 0 0,0 0 0,0 1 0,0-1 0,0 0 0,0 0 0,0 0 0,0 0 0,0 0 0,0 1 0,0-1 0,0 0 0,0 0 0,0 0 0,0 0 0,0 0 0,-1 0 0,1 1 0,0-1 0,0 0 0,0 0 0,0 0 0,0 0 0,11-3-975,-11 3 1108,6-1-802,50-4-167,-38 3-1187,16-2-5665,-79 9 5788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12181 7155 10040,'0'0'1409,"-9"-6"-230,-41-28 218,-22-19-129,-47-35-104,94 72-958,-129-66 46,115 62-232,-202-100 15,187 94 18,-227-113 30,223 109 12,-248-128 67,241 125 58,-283-137 98,274 134-52,-310-157 121,305 155-52,-330-138 143,325 143-118,-351-125 131,348 126-196,-344-150 113,342 145-162,-381-148 96,375 148-116,-364-150 64,370 149-202,-340-147 64,346 150 54,-325-127 49,328 130-222,-314-135 42,315 134 98,-322-120 43,321 123-174,-320-107 46,321 110 80,-303-118 46,308 116-172,-289-113 24,294 114-4,-262-106 27,268 107-34,-237-111 35,241 109 10,-233-126 31,236 124-78,-204-117 31,211 119 18,-15-7-33,-134-79-8,135 75-45,1-2-1,3-4 0,-64-62 1,100 88 30,-119-89 40,112 86 62,26 20-133,-154-132 155,93 69-147,-84-108 1,132 155 62,-90-88 30,84 85-56,-103-95 16,102 93-54,-83-97 11,87 96-18,-28-37 3,-9-14-14,-66-72 4,27 48 4,79 81 10,-64-74 16,67 75 2,-65-135 59,48 84-78,-13-31-3,35 80-10,-86-171 6,82 164-14,-16-45-1,-8-27 12,5 0 98,15 58-108,8 21 34,1-1-892,-19-33 1,21 47 428,-2-3-3596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5296,'-21'47'135,"20"-46"-81,1-1 0,0 1 0,-1-1 0,1 1 1,0-1-1,0 1 0,0-1 0,-1 1 1,1-1-1,0 1 0,0-1 0,0 1 0,0 0 1,0-1-1,0 1 0,0-1 0,0 1 1,0-1-1,0 1 0,1-1 0,-1 1 0,0 0 1,8 3 188,-3-2 781,8 5 161,-11-2-411,-1 1-332,1 3-117,-1-1 1,0 0 0,0 15 0,-1 54 627,-1-56-298,-8 125 220,7-104-454,-6 91 4,-1 21-273,6-87 182,-10 298 116,12-288-196,-1 324 69,1-321-221,0-14-49,-7 289 70,-2-175 74,3-82-138,-10 139 275,14-207-94,-22 141 106,1-10-345,23-159-93,1 0 1,-1 0-1,1 0 0,0 0 0,0 1 0,0-1 1,0 0-1,0 0 0,1 4 0,2 13-2695,-2-2-4773,-2-40 5703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243 678 9056,'0'0'7447,"-3"-4"-7240,0 0-170,2 3-9,0 0 0,0-1 0,0 0 1,0 1-1,0-1 0,1 1 0,-1-1 0,0 0 0,1 0 1,-1-1-1,-17-48 333,11 30-82,-9-39-1,11 39-224,-42-127 710,5 37-464,33 90-154,-13-29-11,-27-64 372,38 76-310,11 38-194,-1-1 0,1 1-1,0-1 1,0 1 0,0-1-1,0 1 1,0 0 0,0-1 0,0 1-1,0-1 1,0 1 0,0-1 0,0 1-1,0-1 1,0 1 0,0-1 0,1 1-1,-1-1 1,0 1 0,0 0 0,0-1-1,1 1 1,-1-1 0,1 0 4,-1 1-6,0 0-1,0 0 0,0-1 1,0 1-1,0 0 0,0 0 1,1-1-1,-1 1 0,0 0 0,0 0 1,0 0-1,0 0 0,1-1 1,-1 1-1,0 0 0,0 0 1,1 0-1,-1 0 0,0 0 1,0 0-1,0-1 0,1 1 0,-1 0 1,0 0-1,1 0 0,1 0 0,0 1-1,0-1 0,0 1 1,1-1-1,-1 1 0,0 0 0,0 0 1,3 1-1,-3-1-17,-1 0 3,0-1 0,0 1 1,0 0-1,0-1 0,0 1 0,0 0 0,0-1 0,0 1 0,0 0 0,0 0 0,0 0 0,-1 0 0,2 2 0,2 2-16,-1-2-141,1 2 0,-1-1 0,0 0 0,0 1-1,-1-1 1,1 1 0,-1 0 0,0 0 0,0 0-1,-1 0 1,1 0 0,0 10 0,-1 9-1625,-4 39 1,1-30-7724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1513 7088,'-41'-14'3188,"41"14"-3001,1 0 0,0 0 0,0 0 0,0 0 0,0 0 0,-1 0 0,1 0 0,0 0 0,0 0 0,0-1 0,-1 1 0,1 0 0,0 0 0,0-1 0,-1 1 0,1-1 0,0 1 0,-1 0 0,1-1 0,0 1 0,-1-1 0,1 0 0,-1 1 0,1-1 0,-1 1 0,2-2 0,-2-2-43,1-1-1,0 1 1,-1-1-1,0 1 1,0 0 0,0-1-1,-1 1 1,1-1 0,-3-5-1,1 0-65,-8-48 753,0 11-414,-7-55 7,13 80-144,-16-100 110,16 96-124,-20-116 100,18 106-138,-31-188 102,28 177-70,-47-170 72,45 177-230,-36-132 27,40 144-114,4 15-21,-18-109-127,21 113 20,2 6-341,-1 4 403,0-1 1,0 1-1,0-1 1,0 1-1,0-1 1,0 1-1,0 0 1,0 0-1,0-1 1,1 2-1,16 16-237,-11-7-650,31 60-234,6 11-1411,-11-19-7583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246 856 7352,'-31'-37'806,"20"24"-240,0 0 1,-10-18-1,-8-16 134,27 44-616,0 1 1,1-1-1,-1 0 0,1 0 1,0 0-1,0 0 0,-1-3 1,-2-5 20,-1 0-43,4 8 34,-1-1 0,1 0 0,-1 1 0,1-1 1,-1-7-1,-5-22 763,-2-45 0,9 66-771,0-25 522,8-43 80,-6 61-333,-1 1 0,-1-30 0,-1 29-260,0 1 276,-4-11-25,-1-1-1,-14-39 0,0 26-149,-34-62 105,56 109-312,-1-1 0,1 0 1,-1 0-1,1 0 0,-1 0 0,0 0 0,1 4 0,19 66-68,-16-53 12,22 107-14,-22-99 52,27 109-9,-25-112 16,-4-12 16,9 25 6,17 38 0,-17-49 24,1 0 0,23 33 0,0-9 82,-35-51-104,-1 0 0,0 0 0,0 0 0,0 0 0,0 0 0,0 0 0,0 0 0,0 0 0,0 0 0,0 0 0,0 0 0,0 0 0,0 0 0,0 1 0,0-1 0,0 0 0,1 0 0,-1 0 0,0 0 0,0 0 0,0 0 0,0 0 0,0 0 0,0 0 0,0 0 0,0 0 0,0 0 0,1 0 0,-1 0 0,0 0 0,0 0 0,0 0 0,0 0 0,0 0 0,0 0 0,0 0 0,0 0 0,0-1 0,0 1 0,0 0 0,1 0 0,1-1 28,1-1-1,0 1 1,0-1 0,-1 0 0,1 0 0,3-3-1,-2-3 51,-1-4-44,-1 0 1,2-23 0,-4 25-19,0 1 1,0-1-1,-1 0 1,0 1-1,-1-1 0,-3-9 1,-4-20 62,-29-102 48,24 100-124,-8-24-1,19 57-7,1 14-4,3 15-3,5 11-217,-3-16-501,2 33-1,-5-17 494,2-20-352,2-4 342,0 1 1,10 14-1,-7-11-1706,6 13-5389,-30-59 5512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390 111 8072,'-13'0'374,"10"0"-132,0 1 0,0-1-1,0 0 1,-1 0 0,1-1-1,0 1 1,0-1 0,0 1 0,0-1-1,-5-2 1,7 2-143,0 1-1,0-1 1,0 0 0,1 0-1,-1 1 1,0-1 0,1 0-1,-1 0 1,1 0 0,-1 0-1,1 1 1,-1-1 0,1 0 0,0 0-1,0 0 1,-1 0 0,1 0-1,0 0 1,0-2 0,-3-10 734,1 8-626,-1 0 1,1 0 0,-1 0 0,0 0 0,0 0 0,0 1-1,-8-9 1,7 9-140,3 3-33,0-1 0,0 1 0,-1 0 1,1 0-1,0 0 0,-1 0 0,1 1 1,0-1-1,-1 0 0,1 0 1,-4 0-1,-34-9 445,30 10-152,-1 4-201,0 0 1,0 1 0,0-1-1,1 2 1,0-1 0,0 2-1,-9 7 1,8-6-79,6-5 18,0 1 1,0 0 0,0 0-1,-6 8 1,-11 16 290,-29 48 0,44-66-326,4-6 15,0 0 0,0 1 0,0-1 0,1 0 0,-3 9 0,-8 52 243,12-64-286,0 0 1,0 1 0,0-1-1,0 0 1,0 0 0,0 0-1,0 0 1,0 1 0,1 0-1,20 66 76,-14-55 42,43 53 32,-40-55-132,48 29 26,-58-40-43,1 1 1,0-1 0,-1 0 0,1 1 0,0-1-1,-1 0 1,1 1 0,0-1 0,0 0-1,-1 0 1,1 0 0,0 0 0,0 0 0,0 0-1,10 0 24,-1-1 0,0 0-1,19-6 1,-28 7-25,-1 0 0,1 0 0,0-1 0,0 1 0,0 0-1,-1-1 1,1 1 0,0-1 0,0 1 0,-1-1 0,1 1 0,-1-1 0,2 0 0,13-16 36,18-26 1,-25 28 14,0-13-18,5-35 0,-11 46-32,0 1-1,-1-1 0,0 0 0,-1 1 0,-4-24 0,2 24-25,1 4-35,0-8-109,-2 0 0,-9-35-1,-6 0-483,18 55 633,0 0-1,0 0 1,0 0-1,0 0 1,0-1-1,0 1 0,0 0 1,0 0-1,0 0 1,0 0-1,0-1 1,0 1-1,0 0 1,0 0-1,0 0 1,0 0-1,0 0 1,0-1-1,0 1 1,-1 0-1,1 0 1,0 0-1,0 0 1,0 0-1,0 0 1,0 0-1,0-1 1,-1 1-1,1 0 1,0 0-1,0 0 1,0 0-1,0 0 1,0 0-1,-1 0 1,1 0-1,0 0 1,0 0-1,0 0 0,0 0 1,-1 0-1,1 0 1,0 0-1,-2 0-39,0 1-1,0 0 1,0 0-1,0 0 1,0-1-1,1 2 0,-1-1 1,0 0-1,0 0 1,1 0-1,-1 1 0,1-1 1,-1 1-1,1-1 1,-2 4-1,3-5 56,-6 9-173,-18 64-2111,4-5-8101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93 11656,'-10'-11'1413,"2"0"1,0-1-1,0 0 1,-10-24-1,15 25-960,5 12-142,3 8-31,22 46-106,5 24-23,-22-53-141,13 34 63,-3-6-201,-10-23-728,8 32 0,-18-62 684,0 1 0,0 0 0,0-1 0,0 1 0,-1-1 0,1 1 0,0 0 0,-1-1 0,1 1 0,-1-1 0,1 1 0,-1-1-1,0 1 1,-1 1 0,-2 5-1833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12912,'-1'15'138,"1"-9"155,0 0 1,0 0 0,2 10 0,6 64 1178,1 13 178,-5-64-1524,-1-7 320,16 96 106,-15-92-470,19 116 58,-17-111 46,28 134 41,-29-137-212,24 100 71,-29-128-82,0 0-1,-1 0 0,1 0 1,0 0-1,0 0 0,0 0 1,0 0-1,0 0 0,0 0 1,0 0-1,0 0 0,0 0 1,0-1-1,0 1 0,0 0 1,0 0-1,-1 0 0,1 0 1,0 0-1,0 0 0,0 0 1,0 0-1,0 0 0,0 0 1,0 0-1,0 0 0,0 0 1,0 1-1,0-1 0,0 0 1,0 0-1,-1 0 0,1 0 1,0 0-1,0 0 0,0 0 1,0 0-1,0 0 0,0 0 1,0 0-1,0 0 0,0 0 1,0 0-1,0 0 0,0 0 1,0 0-1,0 1 0,-6-16 15,-8-59-14,13 57-16,13-74 0,-12 84 7,1 0 0,1 1 1,0-1-1,3-9 0,0 5 2,-3 5 3,1 0 0,0 0-1,0 1 1,5-8 0,-4 9 2,-1 1 0,0 0 0,1 0 0,0 0 1,-1 0-1,1 1 0,0-1 0,0 1 0,1 0 1,8-3-1,-13 5 1,0 0 0,1 0 0,-1 0 0,0-1 0,1 1 1,-1 0-1,1 0 0,-1 0 0,0 0 0,1 0 0,-1 0 0,0 0 1,1 0-1,-1 0 0,0 0 0,1 0 0,-1 0 0,1 0 0,-1 0 1,0 1-1,1-1 0,-1 0 0,0 0 0,1 0 0,-1 0 0,0 1 1,1-1-1,7 6 19,0 0 1,0 0-1,-1 1 1,0 0-1,6 8 0,-2 1 98,42 85-8,-44-80-270,36 80-122,-36-84-194,3 0 184,24 24-1,-21-25-1938,14 18-6488,-68-80 6541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11568,'3'5'469,"0"4"1624,-3-8-2058,0-1 1,0 0-1,0 0 1,0 0-1,0 1 1,0-1-1,0 0 1,0 0-1,0 0 1,-1 1-1,1-1 1,0 0-1,0 0 1,0 0-1,0 0 1,0 1-1,-1-1 1,1 0-1,0 0 1,0 0-1,0 0 1,-1 0-1,1 0 1,0 0-1,0 1 0,0-1 1,-1 0-1,1 0 1,0 0-1,0 0 1,0 0-1,-1 0 1,1 0-1,0 0 1,0 0-1,0 0 1,-1 0-1,1 0 1,0 0-1,-1 0 1,1 0-18,-1 1 0,0-1 0,1 1 0,-1 0 1,0-1-1,1 1 0,-1 0 0,1 0 0,-1-1 0,1 1 0,-1 0 0,1 0 1,0 0-1,-1 0 0,1 0 0,0 0 0,0 1 0,-2 3 5,-22 43 99,21-42-115,-3 15 107,-2 18 18,1 1 0,-1 64 0,8-101-83,0 1 0,0-1 0,0 0 1,0 0-1,1 0 0,0 0 0,1 4 1,1 4 9,7 32 130,3 2-3,9 30 419,-22-75-606,3 10 218,-2-10-205,-1 0 0,1 0 0,-1 0 0,1 0 0,-1 0-1,1 0 1,-1 0 0,1 0 0,-1 0 0,1 0 0,-1 0 0,1-1 0,-1 1 0,1 0 0,-1 0 0,1-1 0,-1 1 0,1-1 0,6-3 9,0-1 0,0 1 1,-1-2-1,1 1 0,-1-1 0,5-6 1,32-43 89,-36 46-86,2-5 34,0 0 1,0-1-1,6-16 0,-4 0-21,-11 30-39,3-7 25,0 0 1,2-16 0,-3 2-71,-1-28 1,-1 49 28,0 1-1,0 0 0,0-1 1,0 1-1,0-1 0,0 1 1,1 0-1,-1-1 0,0 1 0,0 0 1,0-1-1,0 1 0,0 0 1,0-1-1,1 1 0,-1 0 1,0-1-1,0 1 0,0 0 1,1 0-1,-1-1 0,0 1 0,0 0 1,1 0-1,-1-1 0,0 1 1,1 0-1,-1 0 0,0 0 1,1-1-1,0 2-12,0-1 1,-1 0-1,1 1 1,0-1-1,-1 0 1,1 1-1,0-1 1,-1 1-1,1-1 1,-1 1-1,1 0 1,-1-1-1,1 1 1,-1-1-1,1 1 0,-1 0 1,0-1-1,1 1 1,-1 0-1,0 0 1,1-1-1,-1 1 1,0 0-1,0 0 1,10 34-829,8 61 0,-18-95 861,2 11-614,-1 0 0,0 15 0,1 11 229,2 14-1489,0-5-6115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91 11744,'-20'-21'250,"20"21"-121,-1-1-1,0 1 1,1-1-1,-1 1 0,0 0 1,1-1-1,-1 1 1,0-1-1,0 1 1,0 0-1,1 0 0,-1-1 1,0 1-1,0 0 1,0 0-1,0 0 1,1 0-1,-1 0 0,0 0 1,0 0-1,0 0 1,1 1-1,-1-1 1,0 0-1,0 0 0,0 1 1,1-1-1,-1 0 1,0 1-1,-1 0 1,-15 12 721,17-13-847,-15 16 478,-21 25 1,32-35-505,0 0 0,1-1 0,-1 1 0,1 1 1,0-1-1,1 0 0,-1 1 0,-2 12 0,5-17 16,0 0 1,0 0-1,0 0 0,0 0 0,0-1 1,0 1-1,0 0 0,1 0 1,-1 0-1,0-1 0,1 1 0,0 0 1,-1 0-1,1-1 0,0 1 1,0-1-1,0 1 0,0-1 0,0 1 1,0-1-1,3 3 0,-2-2-61,-1-1 65,-1-1-1,0 1 1,0-1 0,1 1-1,-1-1 1,0 1 0,1-1-1,-1 0 1,1 1-1,-1-1 1,0 0 0,1 1-1,-1-1 1,1 0-1,-1 0 1,1 1 0,-1-1-1,1 0 1,-1 0 0,1 0-1,-1 0 1,1 0-1,-1 1 1,1-1 0,-1 0-1,1 0 1,-1 0 0,1-1-1,0 1 1,-1 0-1,1 0 1,-1 0 0,1 0-1,-1 0 1,1-1 0,-1 1-1,1 0 1,-1 0-1,0-1 1,1 1 0,-1 0-1,1-1 1,37-34-131,-29 25 36,54-92-258,-44 63 360,-9 17 21,-1 0-20,4 0-29,-6 33-215,-6-6 190,2 17-550,0 45-192,-3 58-1080,0-92 213,0 31-4297,0-149 4478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18 333 12104,'0'7'13,"-5"49"1294,3-27-232,-1 51 931,-3-43-2367,5-50 136,1 7 136,0-1-1,0 1 0,1-10 1,9-70-260,-6 65 90,28-97-92,-24 94 125,1 2 109,36-82 34,-9 35 204,-30 58 126,29-24 97,-35 34-336,0 1 1,1 0-1,-1 0 1,0-1-1,0 1 1,0 0 0,1 0-1,-1 0 1,0 0-1,0 0 1,1-1-1,-1 1 1,0 0 0,0 0-1,1 0 1,-1 0-1,0 0 1,0 0-1,1 0 1,-1 0 0,0 0-1,1 0 1,-1 0-1,0 0 1,0 0-1,1 0 1,-1 0 0,6 1 46,-1 1 1,1-1-1,-1 1 1,0 0-1,7 5 1,-11-7-42,0 0 0,-1 1 1,1-1-1,-1 0 0,1 1 0,-1-1 1,1 1-1,-1-1 0,1 1 0,-1-1 1,0 1-1,1 0 0,-1-1 0,0 1 1,1 0-1,7 17 151,13 37 1,-17-37 94,11 87 95,-13-83-133,2 97 59,-3-96-228,0 30-7,4 87-1059,-1-104 39,-4-35 968,0-1 0,0 0 0,0 0 0,0 0 0,0 1 0,0-1 0,0 0-1,0 0 1,0 1 0,0-1 0,0 0 0,0 0 0,1 0 0,-1 1 0,0-1 0,0 0-1,0 0 1,0 0 0,0 0 0,1 1 0,-1-1 0,0 0 0,0 0 0,0 0 0,1 0 0,-1 0-1,0 0 1,0 1 0,0-1 0,1 0 0,-1 0 0,0 0 0,0 0 0,0 0 0,1 0 0,-1 0-1,0 0 1,0 0 0,1 0 0,-1 0 0,0 0 0,0 0 0,1 0 0,-1 0 0,0-1 0,0 1-7,12-5-1795,4-1-7085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0 13272,'-23'6'-52,"15"-3"640,0-1 0,-16 2 0,-56 5 1346,60-8-821,-93-4 290,89 3-1070,-102 2-54,103 1-884,-73 25-271,67-19-1819,-29 8-5763,136-40 6382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46 119 13536,'-5'16'136,"3"-10"130,0 0 1,0 1-1,-1 11 0,-18 141 1547,13-83-3723,7-69 1814,-1 8-396,5-9 392,2 2-1640,1 9-6440</inkml:trace>
  <inkml:trace contextRef="#ctx0" brushRef="#br0" timeOffset="1">439 1 13896,'-6'26'-68,"-3"19"1600,-9 61 61,14-82-945,-21 112 138,20-108-764,-1-2-70,-20 99-858,6-27-1420,19-96 2150,0 2 1,1 0-1,-1 0 1,1 0 0,0 0 0,0 0-1,0 5 1,0-9 170,0 0 0,0 0 1,0 0-1,1 0 0,-1 0 0,0 0 0,0 0 0,0 0 0,0 0 0,0 0 1,0 0-1,0 0 0,0 0 0,0 0 0,0 0 0,0 0 0,0 0 0,0 0 1,0 0-1,0 0 0,0 0 0,0 0 0,0 0 0,1 0 0,-1 0 0,0 0 1,0 0-1,0 0 0,0 0 0,0 0 0,0 0 0,0 0 0,0 0 0,0 0 1,0 0-1,0 0 0,0 0 0,0 0 0,0 0 0,0 0 0,0 0 0,0 0 1,0 0-1,0 0 0,0 0 0,1 0 0,-1 0 0,0 1 0,0-1 0,0 0 1,0 0-1,0 0 0,0 0 0,0 0 0,0 0 0,0 0 0,0 0 0,0 0 1,0 0-1,0 0 0,0 0 0,0 0 0,0 0 0,0 0 0,0 0 0,0 1 1,2-3-104,1-1 1,0 1 0,0 0 0,-1-1 0,5-5 0,2-3-1173,20-18-6373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11928,'-36'13'1828,"-48"26"1,57-26-1222,12-7-537,7-2-344,-1 0 0,-13 9 0,-61 37-825,69-39 7,-3 5 412,-14 19 0,30-34 664,1-1 0,-1 1 0,1-1 0,0 1 0,-1-1 0,1 1 0,0-1 0,-1 1 0,1-1 0,0 1 0,0 0 0,0-1 0,-1 1 0,1-1 0,0 1 0,0 1 0,0 3-91,1 0 0,-1 0 0,1 0 0,0 0 0,0-1 0,0 1 0,1 0 0,2 5 0,0 0-570,11 46-5916</inkml:trace>
  <inkml:trace contextRef="#ctx0" brushRef="#br0" timeOffset="1">668 183 11928,'-5'9'240,"4"-7"-99,-1 0 1,1 0 0,0-1-1,1 1 1,-1 0-1,0 0 1,0 0-1,1 0 1,-1 4 0,-17 72 1664,11-55-1052,-43 128 197,36-111-711,-30 78 0,-4 14-268,30-81-352,-61 178-193,66-191-13,-34 92-234,43-120 573,1-8-85,2-2 308,0 0 1,0 0 0,1 0-1,-1 0 1,0 0-1,0 0 1,0 0 0,1 0-1,-1 0 1,0 0-1,0 0 1,1 0 0,-1-1-1,0 1 1,0 0-1,1-1 1,-1 1 0,0 0-1,1-1 1,-1 1-1,0-1 1,1 1-1,-1-1 1,1 1 0,-1-1-1,0-1 1,-1 0-3,0-1-1,1 0 1,0 0 0,-3-5 0,3 6-4,-3-17-490,-8-127-112,11 111 592,12-162 73,-11 187 171,5-19 0,39-146 421,-34 146 30,2 4-206,27-43-1,-38 67-412,-1 1-1,1-1 1,-1 0 0,1 0-1,-1 1 1,1-1 0,0 0-1,-1 1 1,1-1 0,0 1-1,-1-1 1,1 1 0,0-1-1,1 0 1,4-1 32,0 0 0,-1 1 1,1 0-1,0-1 0,0 2 1,0-1-1,-1 1 0,11 0 1,-9 2-137,0 8-23,-7-10 91,37 59-155,3 21 54,-16-35-2030,22 39-5331,-108-196 5614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11208,'2'2'194,"-2"-2"-43,0 0-1,0 1 1,0-1-1,1 0 1,-1 1-1,0-1 1,0 0-1,1 0 1,-1 1-1,0-1 1,0 0-1,1 0 1,-1 0-1,0 1 1,1-1-1,-1 0 1,0 0-1,1 0 1,-1 0-1,0 0 1,1 0-1,-1 1 1,1-1 0,-1 0-1,0 0 1,1 0-1,-1 0 1,0 0-1,1-1 1,-1 1-1,0 0 1,1 0-1,-1 0 1,1 0-1,-1 0 1,0 0-1,1 0 1,-1-1-1,0 1 1,0 0-1,1 0 1,-1-1-1,0 1 1,1 0-1,1-2-118,1 1 0,-1 0-1,1 0 1,0 0-1,0 0 1,-1 0-1,1 0 1,0 1-1,0-1 1,0 1-1,0 0 1,-1 0-1,6 1 1,5 0 157,22 7 0,-22-5-107,-1 0-54,19 3 274,52 5 50,-62-9-70,104-2 83,-97-1-252,125-5 74,-117 4 68,181-12 71,-174 11-244,158-13 23,-166 13-92,105-2-46,-116 5-212,-9 2 70,2-1-52,1 1-1,-1 0 1,0 2-1,23 7 1,32 21-833,-51-22-1307,22 9-6459,-101-45 6630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14968,'6'-3'1583,"72"-42"203,-57 35-778,94-44 313,-89 43-786,119-32 123,-138 41-642,0 0-1,0 0 0,8 1 1,96-11 49,-5 6-5,0 6 1,0 3-1,0 6 1,0 4-1,105 27 1,-123-18-38,87 21 110,-33-11-68,-113-26-130,116 17-153,-120-20-502,14 0 326,25 1-3006,-16-1-6144,-112-8 7187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2872,'10'4'-186,"0"0"885,1 0 1,14 3-1,12 1 5601,-28-5-5477,0-1 0,1 0 0,14 1 0,33-1 394,46 2-618,-90-3-581,19-2 85,39-3 21,-61 4-80,1-1 1,-1 0 0,0 0-1,13-5 1,21-4 152,94-17 461,-121 23-625,23-4 74,120-15 472,-150 22-569,0 0-1,14 2 1,-12-1 6,-6 0 12,-1 1-1,1-1 0,-1 1 0,0 0 0,1 1 0,-1-1 0,0 1 0,9 4 0,3 1 75,-15-5-90,1-1 0,0 1 1,0 0-1,-1 0 0,1 0 0,-1 1 1,0-1-1,1 1 0,-1-1 0,0 1 1,-1-1-1,1 1 0,0 0 0,1 5 1,3 4 28,6 26 1,-11-35-37,4 16 32,-1 1-1,2 31 1,-5-38-27,1 9 38,7 106 34,-7-94 18,4 178 50,-4-164-2,1 208 53,-2-203-106,4 226 47,-3-225-22,14 201 35,-12-205-100,22 200 27,-21-203-20,20 156 36,-20-166 2,20 130 24,-20-136-102,13 139 106,-18-167-119,8 109 110,-7-102-107,0 1 45,0 1 0,-1-1 0,-2 17 0,2-27-50,-1-1 1,1 1-1,-1 0 1,1 0 0,-1 0-1,0 0 1,1-1-1,-1 1 1,0 0 0,0 0-1,0-1 1,1 1-1,-1-1 1,0 1 0,0-1-1,0 1 1,0-1-1,0 1 1,0-1-1,0 0 1,0 0 0,0 0-1,0 1 1,0-1-1,-2 0 1,-34 1 202,27-1-143,-37 0-15,-41 1-12,68 0 42,-90 14 32,86-11-54,-107 18 23,101-17-28,-146 25 19,142-25-52,-142 24-88,160-26 27,-55 10-705,14-1-3019,33-6-5809,56-14 7187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1122 153 12552,'-78'0'197,"77"0"-115,0 0 1,0 0-1,0 0 0,0 0 1,0 0-1,0 0 0,0-1 1,0 1-1,0 0 0,0 0 1,-2-2-1,-19-10 894,1-2 1,-26-21-1,33 25-989,1 2 319,-76-32 65,69 34-356,-99-17 15,94 21 10,-98 9 51,99-2 124,-88 34 82,89-27-124,-17 14-51,-36 30-1,53-37-73,1 1-1,0 1 1,-22 31 0,-6 19 172,42-55 46,-29 87 105,31-77-118,-20 135 83,25-155-295,1 1-1,-1-1 0,1 9 1,12 157 195,-8-141-50,30 120 144,-16-93-205,-17-56-114,0 0 1,0 1-1,0-1 1,-1 0-1,1 1 1,-1-1-1,0 1 0,0-1 1,0 1-1,0-1 1,0 1-1,0-1 0,-1 3 1,1-4-9,-1 0-3,1 0 1,0-1 0,0 1 0,-1 0 0,1-1 0,0 1-1,-1 0 1,1-1 0,0 1 0,-1-1 0,1 1-1,-1-1 1,1 1 0,-1-1 0,1 1 0,-1-1-1,1 0 1,-1 1 0,0-1 0,1 0 0,-2 1-1,0 0 3,-14 5-53,9-5-210,-1-4 95,1 1-1,-14-8 0,19 9 42,1 0 0,0 0-1,-1 0 1,1 0 0,-1 0 0,1 0-1,0-1 1,0 1 0,0 0 0,0-1-1,0 1 1,0-1 0,0 0 0,0 1-1,0-4 1,0 2 27,1 3 90,-1 0-1,1 0 1,0 0 0,0 0 0,0 0-1,0-1 1,0 1 0,0 0 0,0 0-1,0 0 1,0 0 0,0-1 0,0 1-1,0 0 1,0 0 0,0 0 0,0 0-1,0-1 1,0 1 0,0 0 0,0 0-1,0 0 1,0 0 0,0-1 0,0 1-1,0 0 1,0 0 0,1 0 0,-1 0-1,0 0 1,0-1 0,3-3-185,0 0 1,1 0-1,0 0 1,5-5-1,-1 2-1270,20-23-9271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14072,'23'66'1529,"12"46"160,-25-79-914,22 70 3,5 18-579,-23-69 16,51 227-81,-54-224-772,32 193-274,-35-206 158,-3-22 490,8 32-192,24 61 1,-35-107 254,26 57-1734,-1-4-7385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11120,'8'2'133,"-6"-1"15,0 0-1,1-1 1,-1 1 0,0-1 0,0 1 0,3-1 0,-3 0 229,-2-1-276,1 1 1,-1 0 0,0-1 0,1 1-1,-1 0 1,0 0 0,1 0-1,-1 0 1,1-1 0,-1 1 0,1 0-1,-1 0 1,0 0 0,1 0-1,-1 0 1,1 0 0,-1 0 0,1 0-1,-1 0 1,1 0 0,-1 0-1,0 1 1,1-1 0,0 0 0,8 7 6,0 0 0,0 0 1,9 12-1,44 43 69,-49-47 157,51 77 125,-52-72-159,54 100 444,-49-85-484,40 75 1123,-53-106-1278,-1-5 69,1-10 10,-4 11-190,6-27 42,14-41-62,-17 61-32,3-11-253,1 1 0,17-29-1,-16 30 122,-7 15 100,-1-1-1,1 1 0,0 0 0,-1 0 1,1 0-1,0 0 0,-1 0 0,1 0 0,0 0 1,2-1-1,7-6-221,0 2 1,0-1 0,19-8 0,-28 14 287,0 1 0,1 0 1,-1-1-1,0 1 0,0 0 1,0-1-1,0 1 0,0 0 1,0 0-1,2 0 1,20 2-708,-1 1 1,28 7 0,37 6-8663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26 12016,'-19'10'210,"19"-10"-125,-1 0 0,1 0 0,-1 0 0,0 0 0,1 0 0,-1 0 0,1 0 0,-1 0 0,1 0 0,-1 0 0,0 0 0,1 0 0,-1 0 0,1 0 0,-1-1 0,1 1 0,-1 0 0,1 0 0,-1-1 0,1 1 0,-1-1 0,-1 0 152,-11-4 287,1 0 0,-1 1 1,0 0-1,-20-2 0,-40-1-81,72 7-438,-16 0 48,-73 17 49,72-11 84,-72 38 64,88-43-234,0 0 0,0 0 0,1 0 0,-1 1 0,0-1 0,1 1 0,-4 2 0,-69 86 189,63-69 28,-32 93 110,38-90-28,-7 98 121,13-99-168,0-11-167,1 5-26,0 0 0,1 0 0,0 0 0,2 0 0,6 16-1,31 54 186,-32-74-80,0-5-121,1 1 0,0-1-1,12 7 1,-12-11 36,2-1-63,-1-2 0,1 0 0,-1 0 0,1-1 0,13-1 0,-2-7-26,44-13-160,-54 18-459,1 1 1,20 0-1,-31 2 323,1-1-1,0 1 1,0-1 0,-1 0-1,1-1 1,-1 1-1,1-1 1,-1 0-1,7-4 1,-4 3-509,0-1 0,11-2 0,-12 4 681,0 0 0,1 1 0,-1 0-1,1 0 1,-1 1 0,11 0 0,10-1-1405,26-1-6377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10488,'0'1'44,"0"-1"1,0 0 0,0 1-1,0-1 1,0 1 0,0-1-1,0 0 1,0 1 0,1-1-1,-1 1 1,0-1 0,0 0-1,0 1 1,0-1 0,1 0-1,-1 1 1,0-1-1,0 0 1,0 1 0,1-1-1,-1 0 1,0 1 0,1-1-1,-1 0 1,0 0 0,1 1-1,-1-1 1,0 0 0,1 0-1,-1 0 1,0 0 0,1 1-1,-1-1 1,1 0 0,-1 0-1,0 0 1,1 0 0,-1 0-1,1 0 1,-1 0 0,0 0-1,1 0 1,-1 0-1,1 0 1,-1 0 0,0 0-1,1-1 1,0 1 0,-1 0 38,1 0 0,0-1 0,0 1 1,0 0-1,-1 0 0,1 0 0,0 0 1,0 0-1,0 0 0,-1 1 0,1-1 0,0 0 1,0 0-1,-1 1 0,1-1 0,0 0 1,0 1-1,-1-1 0,1 0 0,0 1 0,-1-1 1,1 1-1,-1-1 0,1 1 0,0 0 1,6 10 20,-2 0 0,1 0 0,-1 1 0,-1-1 0,0 1 0,5 23 0,-5-12-632,-1 0 0,-1 37 0,-2-42-660,0 9-6201,0-46 5958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343 138 12912,'0'0'1313,"-9"-1"-214,-43-7-6,-26-7-228,-29-9-2234,54 9 101,46 11 1015,5 1 117,0 0 1,0 0 0,0 0 0,0 0 0,0-1 0,1 1-1,-2-5 1,0 1-757,-14-26-7454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10400,'-6'5'575,"0"-1"1,-1 0-1,1-1 0,-11 5 1,16-8-484,1 1 0,-1-1-1,0 1 1,1 0 0,-1-1 0,0 1 0,1-1 0,-1 1-1,1 0 1,-1 0 0,1-1 0,0 1 0,-1 0 0,1 0-1,0 0 1,-1-1 0,1 1 0,0 0 0,0 0 0,0 0-1,0 0 1,0 0 0,0 0 0,1 16 154,0 0-1,2-1 1,9 32 0,-9-38-123,1-1 1,0-1-1,0 1 1,8 10-1,-6-9-50,-2-3 30,0-1 1,1 0-1,0 0 1,0-1-1,0 1 0,12 9 1,-10-10-53,-2-1 13,0 0 0,0 0 0,0-1 0,0 0 0,1 0 0,10 4 0,-8-4-23,0-1 132,0-3-109,1 0-1,-1 0 0,8-3 1,-8 0 164,-3-1-188,-1-1 1,1 0 0,-1 0 0,0 0-1,-1-1 1,1 1 0,-1-1 0,4-13-1,1-13 56,8-28 260,-11 70-316,-2-5-39,-1 1 0,0 0 0,-1 0 0,3 9 0,-3-5-2,8 27-301,-4-19-223,0 0 1,8 17-1,-4-18 297,-9-16 210,0 0-1,1 0 0,-1 1 1,0-1-1,0 0 0,0 0 1,0 0-1,0 0 0,0 1 1,0-1-1,0 0 0,1 0 1,-1 0-1,0 0 0,0 0 1,0 1-1,0-1 0,1 0 1,-1 0-1,0 0 0,0 0 1,0 0-1,0 0 0,1 0 1,-1 0-1,0 0 0,0 0 1,0 0-1,1 0 0,1 0-39,1 0-1,0 0 1,-1 0-1,1-1 1,-1 1-1,1-1 1,-1 1-1,1-1 0,-1 0 1,0 0-1,4-3 1,3-2-94,36-46-1369,-41 46 922,42-48-9114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174 425 12912,'-6'89'1489,"2"5"128,3-38-390,1-42-1143,1 17-558,4 8-231,-2-41-898,-1-5 1280,-1 1 192,1-20-234,-5-94-1525,2 8-6036</inkml:trace>
  <inkml:trace contextRef="#ctx0" brushRef="#br0" timeOffset="1">1 1 7712,'0'0'0,"10"20"0,5 10 0,-3-11-2784,-1-5 2856,9-3 0,6-4-72,19 10-3344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12280,'-11'33'245,"11"-33"-173,0 1 0,-1-1 0,1 1 1,0-1-1,0 1 0,0-1 0,0 1 0,0-1 0,0 1 1,0-1-1,0 1 0,0 0 0,0-1 0,0 1 0,0-1 0,1 1 1,14 64 1575,-7-37-487,1 3-505,5 39 0,5 54-110,-15-96-484,14 121 23,-15-118-52,18 123 17,-18-129-2,21 96 69,-24-121-116,0 0 0,0 0 0,0 0 0,0 0 0,0 0 0,0 0 0,0 0 0,0 0 0,0 0 0,0 0 0,0 0 0,-1 0 0,1 0 0,0 0 0,0 0 0,0 0 0,0 0 0,0 0 0,0 0 0,0 0 0,0 0 0,0 0 0,0 0 0,0 0 0,0 0 0,0 0 0,0 0 0,0 0 0,0 0 0,0 0 0,0 0 0,0 0 0,0 0 0,0 0 0,0 0 0,0 0 0,0 0 0,0 0 0,0 0 0,0 0 0,-1 0 1,1 0-1,0 0 0,0 0 0,0 0 0,0 0 0,0 0 0,0 0 0,0 0 0,0 0 0,0 0 0,0 0 0,0 0 0,0 0 0,0 0 0,0 0 0,0 0 0,0 1 0,-3-5 12,-12-16 19,-34-58 146,6 25 16,43 52-190,0 1-1,0 0 0,0 0 0,0 0 0,0 0 0,0 0 0,0 0 1,0 0-1,0 0 0,0 0 0,0 0 0,0 0 0,-1 0 0,1-1 1,0 1-1,0 0 0,0 0 0,0 0 0,0 0 0,0 0 0,0 0 1,0 0-1,0 0 0,0 0 0,0 0 0,0 0 0,0 0 0,0 0 1,-1 0-1,1 0 0,0 0 0,0 0 0,0 0 0,0 0 0,0 0 1,0 0-1,0 0 0,0 0 0,0 0 0,0 0 0,0 0 0,-1 0 1,1 0-1,0 0 0,0 0 0,0 0 0,0 0 0,0 0 0,0 0 1,0 0-1,0 0 0,0 0 0,0 1 0,0-1 0,0 0 0,0 0 1,0 0-1,0 0 0,-1 0 0,1 0 0,0 0 0,0 0 0,0 0 1,0 0-1,0 0 0,0 0 0,0 1 0,0-1 0,0 0 0,-3 5 43,1 0 0,-1 0 0,1 1 0,0-1 0,-1 8 0,1-6-29,1 1 1,0-1-1,0 1 0,1-1 0,0 1 0,1-1 0,1 10 0,-1-8-11,0-1-5,0 1 0,1-1 0,0 1 0,0-1 0,1 0 0,4 9 0,-3-8-43,-1-2-64,0-1-1,0 0 0,1 0 1,0 0-1,0 0 0,8 8 0,-7-8-59,3 1-921,1-4 897,-1 0-1,1 0 1,-1-1-1,1 0 1,0-1-1,-1 0 1,1 0-1,0-1 1,15-1-1,31-6-1762,31-2-7540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13808,'0'0'1544,"0"-4"-258,0-39 1795,1 42-2582,1 6-400,2 5-125,8 47 74,-3-10-44,7 74-2,-13-94 6,7 146 8,-8-125-10,0 101 1,-1 23-2,-2-101 17,-2 109 3,-3 40-18,1-12-2,1-12-4,2-13-1,2-38 3,0-91 10,4 186 9,-2-194 6,4 178 40,-4-180 78,13 167 48,-12-173-108,14 142 162,-16-161-185,0 4 10,8 46 1,-8-62-52,0-2-14,-1-1 0,1 1 0,0 0 0,1-1 0,-1 1 0,1-1 0,0 0 0,0 1 0,5 6 0,-5-9-4,0 1 0,1-1 0,-1 1 0,1-1 0,0 0-1,-1 0 1,1 0 0,0-1 0,6 3 0,0 0 3,1 0 0,14 2 0,-10-2 4,-9-3 3,1 1 1,0-1-1,0 1 0,0-2 0,0 1 0,0-1 0,0 1 1,0-2-1,-1 1 0,10-2 0,13-6 63,0 1 0,1 2 0,0 1 0,50-1 0,98-1 307,-102 4-295,103-4 180,-53-3-123,-93 6-86,179-21 34,-165 18 14,185-24 45,-183 23-58,200-30 43,-199 29-36,191-33 36,-192 33-76,204-32 38,-201 32 8,225-35 37,23 3-56,-190 27-49,-77 10 20,463-32 130,-349 30-162,-69 4-16,31-10 16,-8 0 10,-34 7-20,93-2 40,-96 3-29,80-13-1,-79 7-10,74-7 3,164 3-1,-254 13-21,17 1-6,104 12 1,-157-11-3,0 1 1,-1 0 0,1 0 0,-1 1-1,0 1 1,0 0 0,-1 1-1,1 0 1,10 7 0,-2 1-30,-9-7 18,0 0-1,11 11 1,-14-8-54,-6-9 54,-1 0 0,1 0 0,0 1 0,-1-1 0,1 0-1,0 0 1,0-1 0,0 1 0,0 0 0,0 0 0,0 0 0,0-1 0,0 1-1,2 1 1,-3-2 18,0 0-1,1 0 1,-1 0-1,0-1 1,1 1-1,-1 0 0,0 0 1,0 0-1,1 0 1,-1 0-1,0 0 1,0-1-1,1 1 1,-1 0-1,0 0 1,0 0-1,1-1 0,-1 1 1,0 0-1,0 0 1,0-1-1,1 1 1,-1 0-1,0 0 1,0-1-1,0 1 1,0 0-1,0 0 0,0-1 1,0 1-1,0 0 1,0-1-1,0 1 1,0 0-1,0-1 1,2-15-11,-2 11 5,3-47-36,3-33 18,3-24 3,1-13 18,4-95-9,-10 187-6,27-169-6,-24 153 12,25-203-8,-26 195-12,22-242-15,-22 235 4,23-251-25,-24 249-28,10-242-26,-13 249 70,2-211-22,-2 165 37,-3-137-59,0 225 77,-5-23 1,3 21 14,-5-27 0,7 39 2,0 0 1,1 0 0,-2 0-1,1 0 1,0 0 0,-4-6-1,0 1 1,-8-16-13,7 17-51,1 4 35,2 1 23,0 0 0,0 1-1,0-1 1,-1 1 0,1 0-1,-1 0 1,1 0 0,-1 0-1,0 1 1,0-1 0,-4 0-1,-94-25-66,73 22 18,-174-22-18,156 22 22,-205-11-15,198 13 44,-242-11-3,232 11 14,-105-7 1,-45-4 10,-221-16 7,351 26 18,-359-12 28,352 14 50,-365 0 54,365 4 14,-362 28 54,363-21-140,-360 43 58,361-42 46,-339 33 46,346-37-192,-300 7 7,314-13-52,-84-6 3,16-5-87,90 6-358,-117-16-237,161 21 592,0 0 0,0-1-1,0 1 1,0-1 0,0 1-1,0-1 1,-4-1 0,5 1 31,-18-11-510,18 11 557,0 1-1,0-1 1,1 0-1,-1 0 1,0 0-1,0 0 1,1 0 0,-1 1-1,1-1 1,-1 0-1,1-1 1,-1 1 0,1 0-1,0 0 1,0 0-1,-1 0 1,1 0 0,0 0-1,0-2 1,0 2-98,0 1 1,0-1 0,0 1 0,0-1 0,0 1-1,0-1 1,-1 1 0,1 0 0,0-1-1,0 1 1,0-1 0,-1 1 0,1-1 0,0 1-1,0 0 1,-1-1 0,1 1 0,0-1 0,-1 1-1,1 0 1,0-1 0,-1 1 0,0 0-1,-17-21-9985,42 48 7583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39 587 14704,'0'0'2923,"1"6"-1871,15 75-48,17 95-648,-1 0-533,-26-133-30,28 216-49,-28-207 216,6 65 0,1 13 34,-8-44-7,3 27 296,-2-48 20,-6-62-64,-2-3-157,0-5-16,-8-27 244,-14-71-8,18 70-156,-15-73 1,-3-18-104,15 72 25,-36-220 20,36 216-80,-32-229 13,35 230 12,-5-192 15,10 239-38,1-1 0,1 1 0,1-12 0,37-181 48,-37 196-49,-1 0 0,1 0 1,-1 0-1,6-9 0,-7 14-9,40-74 47,8 10-39,-46 61-9,1 1 0,-1-1 1,0 1-1,1-1 0,-1 1 0,1 0 0,3-2 0,56-35-5,7 9-21,-66 28 9,1 1 0,-1 0 0,1 0 0,0 0 0,-1 0 1,5 0-1,71-6-104,2 7 93,-76 0 24,-1 1-1,1-1 1,-1 1 0,9 2-1,59 18-20,-2 9 15,-70-30 11,2 1-3,1 1 0,-1-1 1,1 0-1,-1 1 0,0 0 0,0-1 0,1 1 1,2 3-1,-5-5 3,50 53-22,-37-36 21,-1 0 0,13 24-1,-12-13 7,-1 1 0,-1 0-1,9 38 1,-18-62 19,-1 0-1,0 1 1,0 7 0,2 55 74,-9-2-55,0-38 70,-45 115 46,38-115-46,-72 94 11,67-101-182,-64 62-158,69-69-536,-34 43-298,46-56 1003,1-1-1,0 0 1,-1 1-1,1-1 1,0 1-1,-1-1 1,1 0-1,0 1 1,-1-1-1,1 1 1,0-1-1,0 1 1,0-1-1,-1 1 1,1 0-1,0 0 10,0 0 0,0 0-1,0 0 1,0 0-1,0 0 1,0 0 0,0 0-1,0 0 1,0 0-1,1 0 1,-1 0 0,0 0-1,1 0 1,-1 0-1,0 0 1,1 0 0,-1 0-1,1 0 1,0 0-1,-1-1 1,1 1 0,0 0-1,-1 0 1,2 0-1,2 5-2271,2 7-6213,-14-30 6405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0 478 14704,'14'77'1640,"3"5"179,-13-64-963,12 76 750,-15-84-1397,2 11-105,1-1 1,5 22-1,-4-53 16,-4 6-112,1-20 4,-3-18-5,-3-24-6,-5-11-1,-2-13 0,-14-114 16,21 169 64,-2-118 50,7 129 38,7-20 4,-7 40-168,0 1 0,0 0 1,1 0-1,0 0 0,-1 0 1,2 0-1,2-4 0,-3 6-8,-1 0 0,1 0 0,0 1 0,0-1 0,0 1 0,0-1 0,1 1 0,-1 0 0,0 0 0,0 0 0,1 0 0,-1 0 0,0 1-1,1-1 1,-1 1 0,1 0 0,-1-1 0,1 1 0,-1 0 0,1 0 0,3 1 0,7 2-441,5 4 199,-1 0 1,19 12 0,-17-9-789,98 51-260,-89-49 1022,48 17 4,36 11-1905,60 23-8427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13176,'3'135'209,"0"-102"838,28 160 217,-25-150-1223,18 180-117,-21-182-577,-10 117-198,3-134 518,-25 73-1649,0-11-5924</inkml:trace>
  <inkml:trace contextRef="#ctx0" brushRef="#br0" timeOffset="1">279 1617 13448,'0'0'0,"-11"74"0,-6 52 1688,-9 35-1,-9 44-1663,-8-33 8,-9-4-32,-42 172-12191,188-680 12191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458 144 11568,'-12'-12'797,"1"0"0,-12-17 0,13 15 213,-17-16 1,25 28-911,-1 0 0,1 0 0,-1 0 0,0 0 0,0 0 0,1 0 0,-6-1 0,-3-3 19,-23-11-7,33 16-102,0 0-1,0 1 0,0-1 0,-1 1 1,1-1-1,0 1 0,-1 0 0,1-1 0,0 1 1,-2 0-1,-87-1 124,89 1-129,-1 0-1,0 0 1,1 0-1,-1 1 0,0-1 1,1 1-1,-1-1 1,0 1-1,-1 0 1,-24 13 22,-37 25 0,62-38-24,0 1 1,1-1 0,-1 0-1,1 1 1,-1-1 0,1 1-1,0-1 1,-1 1 0,0 1-1,-58 105 46,58-105-37,1-1-1,0 1 0,0-1 0,1 1 0,-1-1 0,0 1 1,0 4-1,-5 58 75,9 4-17,-3-69-68,0 3 36,1 1 1,-1 0-1,1 0 0,0-1 0,0 1 0,2 4 0,27 74 218,12 4-166,-42-86-88,2 4 31,1 1 0,-1-1 0,0 0 0,1 0 0,6 6 0,49 53 156,8-7-90,-66-56-97,3 2 38,-1 0-1,1 0 1,0 0-1,0 0 1,0 0-1,1 0 1,3 1-1,66 23 263,3-11-186,-74-14-87,1-1-1,-1 0 1,1 1 0,-1-1 0,1 0 0,-1 0-1,1-1 1,-1 1 0,5-1 0,13-4 109,27-8 0,-27 5-102,24-14 0,-44 22-34,2 0 5,0-1 1,0 0-1,-1 0 1,1 0-1,0-1 1,-1 1 0,1 0-1,-1-1 1,1 1-1,-1-1 1,2-1-1,7-9 18,-1 0-1,10-17 0,-10 11-11,10-29 1,-19 47-12,2-4 9,-1 0 1,0 0 0,0-1-1,1-7 1,6-64 42,-10-8-22,1 78-5,1 0 0,-1 0 0,-1-7 0,-15-53 75,-8 5-76,25 61-24,-10-19 20,4 9-39,-1 1 0,0 1 0,0-1-1,0 1 1,-1 1 0,-16-13 0,11 11-145,-21-12 1,25 18-702,-49 1-337,54 2 1146,-9 3-2298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8 12912,'0'-7'1512,"1"20"392,3 52-889,1 33-784,-3-74-238,15 121-3,-12-108-4,12 75 1,8 43 12,29 162 18,-44-260 38,25 200 21,-31-212-48,5 137 4,-9-156-66,-1-5-2,-7 37-1,8-58 35,0 0-1,0 0 1,0 0-1,0 1 1,0-1-1,0 0 1,0 0-1,0 0 1,0 0-1,0 0 1,0 1 0,0-1-1,0 0 1,0 0-1,0 0 1,0 0-1,0 0 1,0 0-1,0 1 1,0-1-1,0 0 1,0 0-1,0 0 1,0 0-1,0 0 1,0 0 0,-1 1-1,1-1 1,0 0-1,0 0 1,0 0-1,0 0 1,0 0-1,0 0 1,0 0-1,-1 0 1,1 0-1,0 0 1,0 0-1,0 0 1,0 1 0,0-1-1,0 0 1,-1 0-1,1 0 1,0 0-1,0 0 1,0 0-1,0 0 1,0 0-1,-1 0 1,1 0-1,0-1 1,0 1-1,0 0 1,0 0 0,0 0-1,-1 0 1,1 0-1,0 0 1,0 0-1,0 0 1,0 0-1,0 0 1,0 0-1,-1-1 1,-3-2-16,-1 0 0,1 0 0,-1-1 0,1 0 0,0 0 0,0 0 0,1-1 0,-1 1 0,1-1 0,-3-5 0,2 4 2,-9-12-82,-63-87-24,63 86 84,1 3 42,-1 0 0,-1 0 1,-22-19-1,10 19 68,25 15-54,1 1-1,-1 0 1,0-1 0,1 1-1,-1 0 1,1 0-1,-1-1 1,1 1 0,-1 0-1,0 0 1,1 0 0,-1 0-1,1 0 1,-1 0-1,0 0 1,1 0 0,-1 0-1,-1 0 1,-20 3 219,-31 9 0,52-12-212,0 0-1,0 0 0,0 1 1,0-1-1,0 1 0,0-1 0,0 1 1,0-1-1,0 1 0,0 0 1,0 0-1,0-1 0,-1 2 0,-15 17 142,0 0-1,-16 25 0,31-41-102,1-1 0,-1 0 0,1 1 0,0-1 0,0 1 0,-1 3-1,-25 104 536,27-108-549,-1 1 1,1-1 0,0 1 0,0-1-1,0 1 1,0 4 0,6 26 188,11 36 0,-17-67-200,1 0 0,0 1 0,0-1 0,0 0 0,0 0 0,3 3 0,3 7 96,15 16-1,-12-18-83,17 13 0,-27-23-50,16 11 235,-16-11-235,14 8 119,16 6 0,-16-9-103,0-1 0,15 3 0,-8-4-109,0 0-1,0-2 0,27-1 1,-35 0 29,111-7-1698,-108 6 1764,25-2-2549,2-1-6647,-100 9 6902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14072,'2'-6'1383,"-2"6"-1209,0 0 1,0-1-1,0 1 1,0 0-1,0-1 1,1 1 0,-1-1-1,0 1 1,0 0-1,0-1 1,1 1-1,-1 0 1,0 0-1,0-1 1,1 1 0,-1 0-1,0 0 1,1-1-1,-1 1 1,0 0-1,1 0 1,-1 0 0,0-1-1,1 1 1,-1 0-1,1 0 1,-1 0-1,0 0 1,1 0 0,-1 0-1,1 0 1,101-14 2148,-69 10-2205,90-10 761,-100 13-633,99-2 57,-97 2-270,176 1 81,-128 0-148,-39-1-324,0-2 0,49-10 0,-80 12 165,1-1 0,-1 1 1,0 0-1,0-1 1,0 0-1,0 0 1,-1 0-1,1 0 1,0 0-1,-1-1 1,0 1-1,1-1 0,-1 1 1,0-1-1,0 0 1,0 0-1,-1 0 1,3-5-1,-4 8 172,0-1-1,1 1 0,-1-1 1,0 1-1,1 0 1,-1-1-1,1 1 1,-1 0-1,0 0 1,1-1-1,-1 1 1,1 0-1,-1 0 1,1-1-1,-1 1 1,1 0-1,-1 0 1,1 0-1,-1 0 1,1 0-1,0 0 1,1-1-39,10-2-2364,8-3-9429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14792,'15'-1'181,"-9"1"208,0-1 0,0 1 0,8-3 0,114-32 3757,-83 19-3052,-33 11-1060,0 0 0,19-4 0,46-9-35,-65 16-27,1 0 0,-1 1-1,24 0 1,-22 1-30,-4-1-68,0 2-1,0-1 1,-1 2-1,1-1 0,9 4 1,-8-3 1,-5-1-42,-1 1 0,0 0 0,1 0 0,-1 0 0,0 0 0,0 1 0,0 0 0,8 6 0,-7-4 13,1 0-168,1 1 0,-1 0-1,-1 1 1,1 0 0,-1 0 0,0 0-1,6 12 1,1 0-1469,11 14-8262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9952,'0'-1'92,"0"0"0,0 0 0,0 0 0,1 0 0,-1 0 1,0 0-1,0 0 0,1 0 0,-1 0 0,0 0 0,1 0 1,-1 0-1,1 0 0,-1 0 0,1 0 0,0 1 0,-1-1 0,1 0 1,0 0-1,0 1 0,-1-1 0,1 0 0,0 1 0,0-1 1,0 1-1,0-1 0,0 1 0,0 0 0,0-1 0,1 1 0,4-2 843,1 1-1,-1 1 0,0-1 0,9 1 0,7-1 300,122-16 352,-58 5-816,-8-1-150,68-3 1,-112 13-266,64-5 3,29-1-286,75 10-206,-196-1-35,-1 0 1,1 1 0,9 2-1,-15-3 169,68 18-673,-8 7 410,-60-25 263,38 14-2956,39 11-6947,-180-59 7459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5112,'0'0'0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 10584,'-1'0'-34,"0"0"0,-1 0 1,1-1-1,0 1 0,-1-1 1,1 1-1,0-1 1,0 1-1,-1-1 0,1 0 1,0 0-1,0 1 0,0-1 1,-2-2-1,-10-6-1712,3 5-3667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9 13360,'0'0'67,"-1"-1"0,1 1 0,0-1 1,0 1-1,0 0 0,0-1 1,0 1-1,-1-1 0,1 1 1,0 0-1,0-1 0,0 1 0,-1 0 1,1-1-1,0 1 0,-1 0 1,1 0-1,0-1 0,-1 1 0,1 0 1,0 0-1,-1 0 0,1-1 1,0 1-1,-1 0 0,1 0 1,-1 0-1,1 0 0,0 0 0,-1 0 1,1 0-1,-1 0 0,0 0 1,-19 0 3147,14 0-2903,-41 5 251,34-3-510,-73 25 23,-15 12 63,82-32-126,-2 3 47,-84 42 23,84-42-30,-143 73 26,120-60-76,11-5 2,30-16-5,0 0 0,0 0 1,0 0-1,1 0 0,-4 4 0,5-5 0,1 0 0,-1 0-1,1 0 1,-1 1 0,1-1-1,-1 0 1,1 0-1,0 1 1,0-1 0,-1 0-1,1 1 1,0-1 0,0 0-1,0 1 1,1-1 0,-1 0-1,0 1 1,0-1-1,1 0 1,-1 1 0,1-1-1,-1 0 1,2 2 0,-2-3-1,0 1-2,0-1 1,0 0-1,1 1 0,-1-1 0,0 1 1,0-1-1,1 0 0,-1 1 0,0-1 1,1 0-1,-1 1 0,0-1 0,1 0 1,-1 1-1,0-1 0,2 0 0,54 34-98,-9-10-313,-39-20 375,49 21-7,46 34 48,-90-50 3,7 5 28,70 58 66,-75-58 196,37 61 121,-51-73-387,0-1-1,-1 0 1,1 0 0,0 1 0,-1-1 0,1 0-1,-1 1 1,0-1 0,1 2 0,0 10 70,0-1 0,-1 1 1,-2 22-1,-3-20 136,-4 0-143,-1 0 0,-22 24 0,17-25-146,-82 56-163,73-56-548,-123 61-287,145-74 982,0 1 1,0-1 0,0 0-1,0-1 1,0 1 0,0 0-1,0-1 1,0 1 0,-5 0-1,1-1-68,-1 0-1,0 0 0,1 0 1,-8-1-1,11 0 116,0 0 0,0 0 0,0 0 0,0-1 0,0 1 0,1-1 0,-6-3 0,8 5 23,-1-1-190,0 0 0,-1 1 0,1-1 0,0 0 0,-1 1-1,1-1 1,-1 1 0,1-1 0,-1 1 0,1 0 0,-3-1 0,-37-7-8255,96 19 6345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16224,'17'121'285,"-12"-85"1143,10 84 4,2 23-1034,-12-80 164,5 109 3,-1 15-590,-5-113-669,16 286-195,-14-252-1587,5 108-6568,-26-504 6798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2980 8432,'0'0'9431,"-7"-5"-9144,-2-1-240,1 1 63,1-1 1,-12-11 0,-4-5 47,0-1 0,1-1 1,-30-42-1,-37-99 327,79 142-245,-142-394 366,139 381-552,-89-257 283,-13 8 62,72 193-280,23 51 214,-104-205 106,95 193-246,-143-216 75,134 214-88,-161-226 48,161 230-168,-133-164 11,144 182-76,-66-83-49,81 99-204,8 8 161,-1 0 1,1 0-1,1-1 1,-4-15-1,1 7-3162,-8-19-7115,33 86 7825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69 12016,'12'1'464,"-9"-1"-169,0 0 0,-1 0 1,1 0-1,0 0 0,4-1 1,0-2-146,11-1 448,103-19 58,-79 11-726,-32 9-3,1 0 1,0 0 0,15 0 0,55-7-196,-57 7 261,1 1 0,26 2 0,-31 1 5,1-1-3,89 9 6,-68-5 29,67 10 138,-8-2 30,-83-9-43,-4-1-72,0 1-25,0 0 1,0 0 0,-1 1-1,18 8 1,84 50 264,-76-35-230,-33-23-31,1 1-1,-1 0 1,0 1 0,0 0 0,0 0 0,-1 0 0,6 9-1,-10-15-58,-1 0-1,0 0 0,0 0 1,0 0-1,0 0 0,0 1 0,0-1 1,0 0-1,0 0 0,0 0 1,0 0-1,0 0 0,0 1 0,0-1 1,0 0-1,0 0 0,0 0 1,0 0-1,0 0 0,0 0 0,0 1 1,0-1-1,0 0 0,0 0 1,0 0-1,0 0 0,0 0 0,-1 0 1,1 0-1,0 1 0,0-1 1,0 0-1,0 0 0,0 0 0,-4 5 66,-1 1-1,1-1 1,-1 0-1,0-1 1,-9 7 0,-25 15 220,35-23-234,0-1-1,0 1 1,0-1 0,0 1 0,-5 5 0,-2 3-4,-36 26 173,-33 22 14,76-57-185,-122 84 699,19-20-426,86-53-170,-87 57 73,84-54-42,-122 77 81,115-74-52,-126 73 95,150-88-230,0 0 0,-10 8 0,-123 105 252,116-93-112,-71 92 63,79-93-188,-48 96 65,53-94 46,-38 113 66,40-110-152,-32 108 48,34-113-48,-37 144 330,43-162-401,-1 0 0,1 0 0,0 0 1,1 0-1,-1 10 0,1-1-4,-1 25 16,2-21 72,16 84 34,-11-82-134,40 75 27,-35-78 40,53 62 40,-49-66-40,-5-5-53,3 3-8,1-1 0,0 0-1,1-1 1,18 7-1,53 20 94,-69-31-70,11 0-17,1-1 1,44-1 0,-62-3-40,-5 0 8,0-1 0,0 0-1,9-2 1,0-2 12,-1 0 0,0-1 0,17-9 0,-29 13-19,9-5-31,-8 6 0,-6 4-1,-18 16-33,16-14 51,-1 0 0,1-1-1,-1 1 1,0-1 0,0 0 0,-9 3 0,10-4 5,-15 4-6,-4-2 1,-52 13-2,59-12 17,-1 0-1,1 1 0,-27 15 1,16-5 2,17-7 30,-45 60 12,45-54-30,-33 75 11,37-71-20,-19 87 17,23-84 36,6 97 25,-1-91-38,28 162 31,-23-152 16,38 135 31,-44-168-117,1 0-1,1 0 1,2 6 0,65 112 76,-54-103 12,79 70 28,-74-74-108,89 74 18,-87-73 6,95 72 20,-93-74-18,106 55 24,-103-58-24,125 37 18,-122-42-44,46 11 3,15 0-18,93 0-2,-150-18-10,139-6 2,-139 2-4,52-4 1,17-5 4,8 3 2,5 1 0,2 2 0,2 1 0,8 3 0,3 2 0,104 3-1,-193-3-4,69 0 3,23-4 2,109-5-1,-200 6-4,70-2 3,25-4 2,-2-2 0,2-3 0,5-1 0,2-2 0,0-2 0,0 0 2,131-7 3,-227 20-10,72-13 3,21-8 2,132-30-1,-225 47-4,185-44 5,-187 43 8,211-36 8,-207 39-8,208-28 8,-207 30-8,218-21 8,-217 22-8,215-15 8,-215 17-10,81-4 1,26 0-6,9-1-1,4-3 0,138-12-4,-255 19-14,225-17-2,-225 17 6,226-18-8,-227 17-12,213-22-7,-214 22 36,88-6 3,33 0 2,0 8 0,0 6 2,-2 3 3,1 1-4,158 7-3,-272-11-10,87 6 4,28 2 6,151 10 0,-266-17-10,91 10 4,32 3 6,136 24 1,-262-32-6,252 44-6,-248-40-12,249 73-5,-290-79 21,19 8 0,245 113-11,-228-101 6,86 42 1,28 16 10,-11 10 3,-8 8 0,0 8 0,-4 6 0,97 103-1,-202-178-4,166 184 2,-198-214 0,16 23 1,135 210-1,-133-194-4,93 211-5,-101-207-8,68 233-6,-74-233 12,45 199-8,-57-239 5,2 21 0,-5-36 17,12 135-33,-9 3 22,-3-83-7,-19 208-2,11-210 8,-42 210-4,37-212-16,-70 198-3,77-233 32,-9 17 1,-44 86 0,-23 22 2,-15-8 0,-14-4 2,-116 98 6,216-217-5,-25 18 0,-218 146 7,198-138-4,-94 58 1,-41 18-4,-175 62 13,296-146 30,-294 95 21,288-101-14,-325 69 31,317-76 16,-355 48 40,348-52-40,-380 45 40,374-47-38,-153 6 3,-6-7-72,153-7 29,-411 0 28,409-1-29,-431-6 29,429 4-37,-418-17 22,422 16-22,-393 6 22,399-1-22,-386 1 31,389-1 16,-359 22 39,368-19-45,-303 9 45,317-13-38,-255 1 38,267-3-78,-206-11 30,218 9-30,-181-12 138,168 12-99,6 0-80,17 2-211,-56 5 1,83-3 148,6 0-60,0 0 1,0-1-1,0 1 1,0 0 0,-5 3-1,-58 25-1610,60-26 1163,-5 1-96,-1 2-2891,-2 0-8216,35-15 8851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2198 14880,'39'-23'306,"-39"23"-227,1-1 0,-1 1 0,1 0 0,-1-1 0,1 1 0,-1-1 0,0 1 0,1-1 0,-1 1-1,0-1 1,0 1 0,1-1 0,-1 1 0,0-1 0,0 1 0,0-1 0,0 0 0,1 1 0,-1-1 0,0 1 0,0-1 0,0 1-1,0-1 1,0 0 0,-1 1 0,1-1 0,0 1 0,0-1 0,0 1 0,0-1 0,-1 1 0,1-1 0,0 0 0,0 1 0,-1-1 0,1 1-1,0 0 1,-1-1 0,1 1 0,-1-1 0,1 1 0,-1 0 0,0-1 0,1 1 32,-28-38 2305,27 38-2381,1-1 0,-1 1 1,1-1-1,0 0 0,-1 1 0,1-1 1,0 0-1,-1 1 0,1-1 0,0 0 1,0 0-1,0 1 0,-1-2 0,-11-77 569,12 77-596,0 0 0,-1 0-1,1-1 1,1 1 0,-1 0-1,0 0 1,1-3 0,31-125 76,-20 94-56,35-75 4,10-15-18,-33 74 28,113-214 30,-107 211 16,131-222 33,-129 224-66,115-190 47,-121 200 60,2-1-57,77-122 148,-60 97-119,3-2-108,-25 42-66,38-36 0,-46 51-358,-14 14 378,20-16-408,1 2 0,31-17 0,45-18-443,-68 34-1784,30-15-7283,-139 70 7465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99 616 12192,'-1'4'1328,"-3"60"162,-1 82 390,3-115-1465,-6 147 97,8-129-464,0 107 4,0 24-35,1-102 16,11 346 35,-9-328 72,2 162 0,-1 16-62,-3-171 170,7 354 110,-7-380-78,0 83 0,1-23-162,-1-91 188,0-14-146,10 145 384,6-82-161,-12-84-148,-3-7-202,1-1 0,0 1 0,0-1 0,0 0 1,0-1-1,1 1 0,-1 0 0,1-1 0,7 4 1,-11-6-23,1 0 0,0 1 1,-1-1-1,1 0 0,-1 0 1,1 0-1,-1 0 0,1 0 1,0 0-1,-1 0 0,1 0 1,-1 0-1,1 0 0,0 0 1,-1 0-1,1 0 0,-1 0 1,1-1-1,0 1 0,92-37 291,-68 24-156,124-74 44,-116 69-122,141-73 56,-165 86-62,0 1 0,11-4 0,183-59 186,-161 56-126,167-31 42,-165 37-98,190-11 21,-188 15-54,178-2 17,-181 4-2,61 3 4,16 3-40,-5 3-7,-8 5-4,57 18-11,-140-27-42,-3 0 25,73 24-36,-7 3-13,-74-26 74,-19-9 15,3 0-10,-1-2-1,1 1 1,-1 0-1,1-1 1,0 1-1,-3-8 1,1 4 2,-1-2 23,-21-55 18,22 47-4,-15-86 22,17 78-16,-6-117 18,8 104-44,1-80 3,1-47-18,10-172 1,-7 270 0,17-290 8,-16 281-10,15-327 4,-17 322-4,13-319 4,-12 327-4,7-87 1,4-14-4,3 5 2,2 10-2,-2 29 2,-6 40-5,-7 59-5,24-107-3,-25 121 2,1-18 1,-5 35 4,0 0 0,0-1 0,0 1-1,0 0 1,0 0 0,0 0 0,0 0 0,0 0 0,0-1 0,0 1 0,0 0 0,0 0-1,0 0 1,0 0 0,0 0 0,0-1 0,0 1 0,0 0 0,0 0 0,0 0 0,0 0-1,0 0 1,0-1 0,0 1 0,0 0 0,-1 0 0,1 0 0,0 0 0,0 0 0,0 0-1,0 0 1,0-1 0,0 1 0,-1 0 0,1 0 0,0 0 0,0 0 0,0 0 0,0 0-1,0 0 1,-1 0 0,-2-1-4,0 0 0,0 1 0,0-1 0,0 1 0,0 0 0,0 0-1,0 0 1,0 0 0,0 0 0,0 1 0,-5 1 0,-22 6-20,-52 24 0,65-25 20,-13 5-13,-58 21 3,-34 11 12,-126 32 4,214-66 0,-25 6 5,-271 57 24,257-61 78,-324 30 46,316-36-52,-317 2 30,326-9-104,-85-2 4,16-2-87,94 4-250,-119 6-214,164-5 432,0 0-1,0 0 1,0 0 0,0 0 0,0 0-1,0 0 1,-1 0 0,-1-1 0,4 1 75,-24-8-632,22 7 621,0 0 0,1 0 0,-1 0 0,0 0 0,1 0 0,-1 0 0,1 0 0,-1-1 0,1 1 0,0 0 0,0-1 0,0 1 0,-2-3 0,3 3-137,-1 0 0,1 1 0,-1-1-1,1 0 1,-1 1 0,1-1 0,-1 1-1,1-1 1,-1 1 0,0-1 0,1 1 0,-1-1-1,0 1 1,0 0 0,1-1 0,-2 1-1,-26-16-10134,65 37 7731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12464,'0'0'1176,"2"6"-196,13 29-95,54 90 284,-33-73-1222,-22-34 30,13 24 0,37 64-21,-51-84 24,54 92 0,-52-88 40,56 124 55,-69-146-24,1 1 0,-2 0 0,1 0 0,1 7 0,25 144 307,-27-152-317,-1 0-1,0-1 0,1 1 0,-2 0 1,1 6-1,0-10-40,-10 63 245,-8-4-152,17-57-65,0 0 0,0 0-1,1 0 1,-1 0 0,0 0-1,-1 0 1,-1 3 0,-2 2 28,-1-1 0,0 1 1,-6 5-1,6-7-37,-1-1 0,0 1 0,-9 4 0,16-9-19,-2 1 22,0 0 0,0-1 0,0 1 0,0 0 1,0 0-1,-4 0 0,6-1-22,-53 9 158,39-8-150,-1-1 0,1 0 0,-18-3 0,-16-6-17,-85-29 1,127 36 0,-29-12-117,-128-64-142,134 61-340,-98-66-291,109 68 45,3 0 495,1 0 1,-12-19 0,25 33 338,1 0 1,-1 1-1,1-1 1,-1 0-1,1 0 1,-1 0-1,1 0 1,0 1-1,0-1 1,-1 0-1,1 0 1,0-1 0,-1-13-477,1 1 0,1 0 0,2-16 0,0-37-7965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1241 35 14968,'-20'1'245,"13"0"146,1-1-1,-1 0 1,-10-1-1,-51-11 1613,50 9-1030,-109-12 290,97 13-788,-145-2 103,133 6-558,-211 19-34,238-19-83,-19 3 0,-174 44-229,174-39-148,-82 38-275,114-47 667,1-1-1,-1 1 1,1 0-1,0-1 1,0 1 0,-1 0-1,1 0 1,0 0-1,0 0 1,-2 3-1,-4 3-219,1 1 0,-8 12 0,9-12 183,1 1 0,-5 14-1,9-23 120,-3 13-880,4-10 788,-1 1 0,0-1 0,1 0 0,0 1 0,0-1 0,0 0 0,0 0 0,0 0 0,1 0 1,-1 0-1,4 5 0,-5-8 77,1 1 0,-1-1 0,1 1 0,-1-1 0,1 1 0,-1-1 0,1 0 0,-1 1 0,1-1 0,-1 0 0,1 1 0,-1-1 0,1 0 0,0 0 0,0 1 0,26 7-734,35 6 0,-51-12 95,80 18-8666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18 12824,'-38'-17'2656,"37"17"-2482,0 1 1,0 0 0,0-1 0,0 1 0,0 0-1,0 0 1,0 0 0,-1 2 0,-1 2 211,-4 19 1,-5 14-310,2 41-76,8-64 4,2 5 21,10 90 49,-6-87 140,35 102 116,-31-104-269,1 0 1,1-1 0,1-1-1,19 28 1,-12-25-7,-10-15 52,-2-3-85,0-2 1,0 1-1,1 0 1,-1-1 0,8 1-1,-14-3-21,1 0-1,-1 0 1,1 1-1,-1-1 1,0 0-1,1 0 1,-1 0-1,1 0 1,-1 0-1,0-1 1,1 1-1,-1 0 1,1 0-1,-1 0 1,0 0-1,1 0 1,-1-1-1,1 1 1,-1 0-1,0 0 1,1 0-1,-1-1 1,10-6 10,0-1 0,-1 0 0,9-12 0,-9 7-6,30-71 6,-29 59 13,-1 0-1,8-38 1,-12 40 27,28-122 605,-33 144-644,1 0 0,-1 0 0,0 1 0,1-1 0,-1 0 0,0 0 0,1 1 0,-1-1 0,1 0 0,-1 0 0,1 1 0,-1-1 0,1 1-1,0-1 1,-1 1 0,1-1 0,0 1 0,0-1 0,-1 1 0,1-1 0,0 1 0,0 0 0,-1-1 0,1 1 0,0 0 0,0 0 0,0 0 0,0 0 0,-1 0 0,1 0 0,1 0 0,3 3 155,27 37 37,-24-29-198,-1 1 0,8 17-1,-8-15-239,16 26-1,33 43-348,16 21-1198,-70-102 1692,-1 0 1,0 0 0,1-1-1,-1 1 1,1-1-1,2 3 1,13 9-299,27 17 1,-25-19-1716,17 15-5684,-85-60 5849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12104,'5'9'222,"2"8"1052,-4-9-550,1 2-99,-1 1 0,3 21 1,6 49 567,3 65-121,-11-113-1019,6 95 126,-10-128-152,-1 3-1,0-17-17,-1-63-17,3 58-32,7-90-20,-4 85 0,7-35 0,6-13 48,-8 45 19,0 1 0,17-31-1,-25 55 9,0 0-1,0 1 1,0-1-1,1 0 1,-1 0-1,2-2 1,9-8 39,1 0 1,19-13 0,-31 24-45,-1 1 1,1 0-1,0-1 0,-1 1 1,1 0-1,-1-1 0,1 1 1,0 0-1,-1 0 0,1-1 1,0 1-1,-1 0 1,1 0-1,0 0 0,-1 0 1,1 0-1,1 0 0,-2 0-2,5 0 11,-1 0 0,0 0 0,0 1-1,1-1 1,-1 1 0,0 0 0,0 0 0,0 0 0,0 1-1,0 0 1,0-1 0,0 1 0,-1 0 0,1 1 0,-1-1 0,6 6-1,54 57 89,-52-49-94,37 71-69,-44-79-151,0 0 0,5 17 0,-4-11 115,0 2 41,-4-10-144,1 0-1,0-1 0,0 1 0,4 5 1,22 44-2928,-15-30-4591,-31-59 5798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 13896,'-9'20'258,"9"-20"-212,0 1 1,-1-1-1,1 0 0,0 1 0,0-1 1,0 0-1,-1 1 0,1-1 0,0 0 1,0 1-1,-1-1 0,1 0 0,0 0 1,0 0-1,-1 1 0,1-1 0,0 0 0,-1 0 1,1 0-1,0 1 0,-1-1 0,1 0 1,0 0-1,-1 0 0,1 0 0,0 0 1,-1 0-1,-81 21 1690,-61 13 306,118-29-1580,-81 24 106,87-22-520,-59 30 26,77-36-68,0-1 0,0 1-1,0-1 1,0 1-1,0 0 1,0-1-1,0 1 1,0 0 0,0 0-1,-1 1 1,-5 7 16,1 1 1,0-1 0,-10 20-1,16-28-19,0 0 0,0-1 0,-1 1 0,1-1 0,0 1 0,0-1 0,0 1 0,0 0 0,0-1 0,0 1 0,0-1 0,0 1 0,0 0 0,0-1 0,0 1 0,0-1 0,0 1 0,0 0 0,1 0 0,3 11 16,1-1-1,1 0 1,-1 0-1,11 13 0,-15-23-3,0 1-1,1 0 0,0 0 1,-1-1-1,1 1 0,2 1 0,95 67 136,-76-57-2,96 40 64,-93-44-64,119 36 46,-118-38-134,90 17 6,38-7-2196,-85-10-1275,-38-4-5276,-75-7 6520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13176,'19'140'261,"-21"-149"2600,-3-25-2690,2 15 999,1 14-968,-1 1-1,-2-3 1,5 7-196,0 0 0,0 0 0,0 0 0,0 0 0,0 0 0,0 0 0,0 0 0,-1 0 0,1 0 0,0 0 0,0 0 0,0 0 0,0 0 0,0 0 0,0 0 0,0 0 0,0 0 1,0 0-1,0 0 0,0 0 0,-1 0 0,1 0 0,0 0 0,0 0 0,0 0 0,0 0 0,0 0 0,0 0 0,0 0 0,0 1 0,0-1 0,0 0 0,0 0 0,0 0 0,0 0 0,0 0 0,0 0 0,0 0 0,0 0 0,0 0 0,0 0 0,0 0 0,0 1 0,0-1 0,0 0 0,0 0 0,-1 18 459,1-8-459,-1 49 67,19 115-70,-16-164 0,3 31 23,29 194 24,-26-186 36,31 186 30,-32-188-56,28 182 11,-28-188-78,-3-17-43,34 145-492,-33-148 149,0 2-436,2 0 0,11 29 1,-17-49 703,-1-3 113,0 0 1,0 0-1,0 1 0,1-1 0,-1 0 1,0 0-1,0 1 0,0-1 0,0 0 1,0 0-1,0 0 0,1 1 0,-1-1 1,0 0-1,0 0 0,0 0 0,1 1 0,-1-1 1,0 0-1,0 0 0,0 0 0,1 0 1,-1 0-1,0 0 0,0 1 0,1-1 1,-1 0-1,0 0 0,0 0 0,1 0 1,-1 0-1,0 0 0,1 0 0,-1 0 1,3-1-92,0 1 0,1-1 0,-1 1 0,0-1 1,0 0-1,0 0 0,4-3 0,3 0-1202,26-9-7695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42 12824,'-35'17'306,"35"-17"-210,-1 1 0,0-1 0,1 0 0,-1 1-1,0-1 1,1 0 0,-1 0 0,0 0 0,1 0 0,-1 0-1,0 0 1,1 0 0,-1 0 0,0 0 0,0 0 0,-92-12 1938,69 8-1061,-116-14 302,103 14-742,-206-8-89,168 8-3494,-70-3-6213,338 17 6997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 10760,'74'1'6610,"-96"4"-5933,-19 1-413,-47 4-32,-38-1 46,104-8-212,-146-16 6,116 5-750,7 3-118,58 16-424,30 9-943,-16-6-5369,-62-28 5658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46.7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523 175 14256,'47'-40'1816,"38"-29"2338,-50 41-3221,-34 27-852,9-7 178,0 1 0,0 0 1,16-8-1,-27 20-151,-18 66 40,-31 89 0,41-122-140,-42 200 1,42-190-34,-27 167-6,30-179 4,-13 79-3,16-101 38,-6 5 4,8-18-6,-3 3-14,3-4 11,1 0 0,0 0 0,-1-1 0,1 1 0,0 0 0,-1 0 0,1 0 0,0 0 0,-1 0 0,1-1 0,0 1 1,0 0-1,-1 0 0,1-1 0,0 1 0,0 0 0,-1 0 0,1-1 0,0 1 0,0 0 0,0-1 0,-1 1 0,1 0 0,0-1 0,0 1 1,0 0-1,0-1 0,-39-92 85,28 65-80,-50-154 8,49 142-8,-42-161 8,44 164-10,-14-41 1,-2 2-4,24 71-2,-12-27 0,13 30 2,-1 0-1,1-1 0,-1 1 1,1 0-1,-1 0 0,0 0 1,0 0-1,-5-2 1,7 3-2,0 1 1,0 0 0,0 0 0,0 0 0,-1 0 0,1 0 0,0 0-1,0 0 1,0 0 0,0 0 0,-1 0 0,1 0 0,0 0-1,0 0 1,0 0 0,0 0 0,-1 0 0,1 0 0,0 0 0,0 0-1,0 0 1,-1 0 0,1 0 0,0 0 0,0 0 0,0 0-1,0 0 1,-1 0 0,1 0 0,0 0 0,0 0 0,0 1-1,0-1 1,0 0 0,-1 0 0,1 0 0,0 0 0,0 0 0,0 1-1,0-1 1,0 0 0,0 0 0,0 0 0,0 0 0,0 1-1,-1-1 1,-8 12 35,0 0 0,0 0 0,-12 24 0,9-11 185,-62 146 72,60-131-174,-46 176 50,50-176-42,-13 119 42,22-156-157,1 1-1,0-1 0,0 1 0,1 6 1,1 8 10,1-1 0,1 0 0,7 18 0,-5-25 43,-6-10-58,1 1-5,0 1 0,0-1 0,0 0 0,0 0 0,0 0 0,1-1 0,-1 1 0,0 0 0,0 0 0,1-1-1,-1 1 1,0 0 0,1-1 0,-1 1 0,0-1 0,1 0 0,-1 0 0,1 1 0,-1-1 0,1 0 0,-1 0 0,1 0 0,-1 0 0,0-1 0,1 1 0,-1 0 0,1-1 0,-1 1 0,0 0 0,1-1 0,-1 0 0,2-1 0,9-6 8,-1-2 0,14-14 0,-24 22-10,0 1 1,0 0-1,0-1 1,0 1-1,0 0 1,-1-1-1,1 1 1,0-3-1,38-101 17,-33 81-10,21-100 8,-22 101-10,18-81 12,-18 87 30,0 5-30,1 1 0,0-1 1,9-11-1,-15 22-15,0 1 0,0-1 0,1 1 0,-1 0 0,1-1 0,-1 1 0,0-1 0,1 1 0,-1 0 0,1 0 0,-1-1-1,0 1 1,1 0 0,-1-1 0,1 1 0,-1 0 0,2 0 0,2-1 4,0 0 0,0 0 0,0 1-1,0 0 1,0 0 0,0 0 0,0 0 0,0 1-1,0-1 1,6 3 0,0 2 48,3 6-28,-1 1 0,10 13 0,-21-24-21,0 1 0,0-1 0,0 0 0,-1 0 0,1 0-1,0 0 1,-1 0 0,1 3 0,3 7 15,-2 0 0,0 1 0,2 20 0,-4-30-6,0 0-1,0 0 1,0 1 0,0-1-1,0 0 1,-1 0 0,1 0-1,-1 1 1,1-1-1,-1 0 1,-1 3 0,-1 2 9,-7 14-10,10-21-16,-1 1 1,1-1 0,0 0 0,0 0 0,0 1 0,-1-1 0,1 0-1,0 1 1,0-1 0,0 0 0,-1 0 0,1 1 0,0-1 0,-1 0-1,1 0 1,0 0 0,-1 0 0,1 1 0,0-1 0,-1 0 0,1 0-1,0 0 1,-1 0 0,1 0 0,0 0 0,-1 0 0,1 0 0,-12 2-27,-1-1 1,1-1-1,0 0 1,-13-2-1,24 2-4,0 0-1,-1 0 1,1 0 0,0 0-1,0 0 1,0 0-1,0 0 1,0 0 0,0 0-1,0 0 1,0 1-1,0-1 1,0 0-1,0 1 1,-1 0 0,-100 44-735,70-31-2585,-29 13-7816,142-63 8414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12464,'73'-45'5351,"-44"28"-4597,-4 3-282,10-4-378,37-12-194,-58 27-400,63-2-324,-75 5 700,0 0 0,-1 0-1,1 0 1,-1 1-1,1-1 1,-1 0-1,1 1 1,2 0-1,82 36-1277,0 6 740,-35-19-1039,57 30-6925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14256,'190'-3'4929,"-65"-2"-4995,-103 5-774,85 10-370,-84-5 198,98 28-259,-85-22-639,36 10-4813,-168-49 5058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37 12464,'0'0'1353,"4"-2"-221,19-5-41,111-17 639,-115 23-1755,87-2-10,-83 4-12,39 1 1,24 3 36,130 13 12,-174-14 6,156 12 30,-162-13 84,139 11 340,-36 5 33,-106-12-435,-20-2 153,-1 2-125,1 1 0,18 16-1,-22-12-54,35 70 14,-36-62-14,23 100 17,-26-88-4,8 69 1,-3 16-20,-8-68 59,-2 207 49,-2-200 20,-9 91 3,-65 549 246,71-656-302,-20 169 48,20-168-28,-21 156 32,21-163-132,-21 118 32,24-135-42,-11 53 16,12-67-26,0 0 0,1-1 0,-1 1 0,-1-1-1,1 0 1,0 1 0,0-1 0,-1 0 0,0 1-1,1-1 1,-1 0 0,0 0 0,0-1 0,0 1-1,0 0 1,-5 2 0,3-1 2,3-2-1,0-1 1,0 1 0,0 0-1,0-1 1,0 1 0,0-1-1,-1 0 1,1 1-1,0-1 1,0 0 0,-1 0-1,1 0 1,0 0-1,0 0 1,-1 0 0,0 0-1,-90 0 104,63-3 108,-69-9 3,-18-2-160,66 7 8,-223-23 41,216 25 26,-224-9-26,273 13-160,0 1 0,0 0 0,0 0 0,-12 3 0,20-3 53,-116 21-262,11 9 109,41-14-2767,-69 14-7240,310-70 7646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1 12824,'-35'78'224,"35"-77"-165,0-1 0,0 1 0,-1 0 0,1-1 0,0 1 0,0-1 0,0 1 0,-1-1 0,1 1 0,0 0 0,-1-1 0,1 1 0,0-1 0,-1 1 0,1-1 0,-1 0 0,1 1 0,-1 0 0,0-1-14,1 0-1,0 0 1,-1 0-1,1 1 1,-1-1 0,1 0-1,-1 0 1,1 0-1,-1 0 1,1 0 0,-1 0-1,1 0 1,0 0 0,-1 0-1,1 0 1,-1 0-1,1 0 1,-1 0 0,1 0-1,-1 0 1,1-1 0,-1 1-1,1 0 1,0 0-1,-1-1 1,0 1 0,-6-11 277,6 11-245,1-1 0,0 0 1,-1 1-1,1-1 1,0 1-1,-1-1 0,1 0 1,-1 1-1,1-1 1,-1 1-1,1-1 1,-1 1-1,0 0 0,1-1 1,-1 1-1,0-1 1,1 1-1,-1 0 0,0-1 1,-3 0 140,-9-6 46,13 7-246,0 0 0,-1 0 0,1 0 1,0 0-1,0-1 0,-1 1 0,1 0 0,0 0 0,-1 0 0,1 0 0,-1 0 0,1 0 1,0 0-1,-1 0 0,1 0 0,0 0 0,-1 1 0,1-1 0,0 0 0,0 0 0,-1 0 1,1 0-1,-1 1 0,-67 24 519,51-15-484,-85 62 47,97-69-55,1 0 0,0 1 0,-7 7 0,-123 140 197,107-118-114,-86 140 65,95-139-20,-51 125 86,68-155-216,-1 0-1,1 0 0,0 1 1,0-1-1,-1 6 1,-8 73 215,9 3-163,1-81-52,0 1-1,0-1 1,1 1 0,1 4-1,38 136 272,-38-140-242,0-1 0,0 0 0,4 5 0,69 103 285,-73-111-353,0 0 0,0 0 1,0 1-1,0-1 0,0 0 0,0-1 0,3 3 0,112 64 39,-114-66-40,1 0-1,0-1 1,-1 0 0,8 2-1,122 16 10,-106-18-32,101-10-36,-60-1-257,-51 6 293,-10 2-82,0 1-1,0 0 1,9-1 0,58-5-398,-70 7 368,0-1 0,0 1 0,-1 0 0,1 0 0,0 0 1,7 2-1,0 0-5,19 2-161,-19-1-662,-3 2 559,1 0 0,13 11-1,-16-12 142,30 1-2021,-2 1-7565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13360,'-13'13'212,"11"-8"848,4 9-350,5 21 0,-5-31-527,-1-1 1,0 1 0,-1 0 0,1 0 0,-1 1 0,1 4 0,-1 5 15,4 40 390,0 36-155,-4-63-491,8 93-256,6-4-76,-5-66-348,-5-34 627,8 37-957,-3-13-941,-15-59 1089,3 11 813,1 0 0,0 0 0,0-9 0,-12-81-1643,3 7-5431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0 13360,'-3'23'278,"3"-22"-246,0-1 0,0 0-1,0 0 1,0 0 0,0 0-1,0 0 1,0 0 0,0 0 0,0 1-1,0-1 1,0 0 0,0 0-1,-1 0 1,1 0 0,0 0-1,0 0 1,0 0 0,0 1-1,0-1 1,0 0 0,0 0 0,0 0-1,0 0 1,0 0 0,0 0-1,0 0 1,-1 0 0,1 0-1,0 0 1,0 0 0,0 0 0,0 0-1,0 1 1,0-1 0,0 0-1,-1 0 1,1 0 0,0 0-1,0 0 1,0 0 0,0 0-1,0 0 1,-1 0 0,-1 0 150,0 0 0,0 1 0,-1-1 0,1 0-1,0 0 1,-1 0 0,-2-1 0,-1 0 162,0 1 1,0 0-1,-6 0 0,-57 4 910,53-2-772,-24 6 3,-12 4-388,50-12-97,-19 6-95,1 0-1,0 1 0,-25 12 1,11-3-1037,-42 28 1,52-24 744,23-19 305,0-1-1,1 1 0,-1-1 0,0 1 0,1 0 0,-1-1 0,1 1 0,-1 0 0,1 0 0,-1-1 0,1 1 0,-1 1 0,-5 14-368,1 0 0,-5 22 0,9-25 131,2-3-88,1-1 0,0 0 0,0 1 0,6 10 0,6 32-7872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61 14704,'-46'13'73,"18"-4"1759,-76 22 245,81-24-1242,-102 16 177,102-19-986,9-2-61,-4 1-63,0-1 0,0 0-1,0-2 1,-19-1 0,23 0-239,-1-1 1,1 0 0,0-1 0,-20-7-1,-9-8-984,42 18 1290,1 0 0,0 0 0,0-1-1,0 1 1,-1 0 0,1 0 0,0 0 0,0 0 0,0 0-1,0 0 1,-1 0 0,1 0 0,0 0 0,0-1-1,0 1 1,0 0 0,0 0 0,-1 0 0,1 0-1,0-1 1,0 1 0,0 0 0,0 0 0,0 0 0,0 0-1,0-1 1,0 1 0,0 0 0,0 0 0,0-1 0,0-1-71,0-1 0,0 0 1,0 1-1,0-1 0,1 1 1,0-1-1,-1 1 0,1-1 1,0 1-1,0 0 0,3-5 1,2 0-198,39-20-420,-27 16-595,40-24-7086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12728,'5'7'69,"-3"-3"186,1 0 0,-1 0 0,0 0 0,2 8 0,40 138 2906,-39-128-2760,12 70 12,-15-72-410,0-4 3,0 0-1,1 0 0,1 0 1,10 29-1,-14-45-5,11 17 22,-11-17-21,0 1 0,0-1-1,1 0 1,-1 0-1,0 1 1,0-1-1,1 0 1,-1 0 0,0 0-1,0 1 1,1-1-1,-1 0 1,0 0-1,1 0 1,-1 0 0,0 0-1,1 1 1,-1-1-1,0 0 1,1 0 0,-1 0-1,0 0 1,1 0-1,-1 0 1,0 0-1,1 0 1,-1 0 0,0-1-1,1 1 1,-1 0-1,0 0 1,1 0 0,-1 0-1,0 0 1,0 0-1,1-1 1,-1 1-1,0 0 1,1 0 0,-1-1-1,0 1 1,0 0-1,0 0 1,1-1-1,-1 1 1,0 0 0,0 0-1,0-1 1,0 1-1,1 0 1,-1-1 0,0 1-1,7-20 5,15-62-29,-1-3-9,-18 74 8,0 1 0,5-14-1,-2 7 15,9-25 2,-9 27 2,27-38 23,-26 46 104,-3 6-100,-1-1 0,1 0 0,-1 1 0,1 0 0,0 0 0,0 0-1,-1 0 1,6 0 0,0 3 153,3 6-53,21 17 0,-25-16 42,9 18-309,23 48 0,-27-43-77,-7-20-674,35 38-219,-29-36-938,12 16-5504,-56-70 5681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13448,'7'-51'1104,"-3"16"0,0-7-1032,2 3 8,2 0-80,9-38-11400,-34 154 11400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10040,'0'0'3608,"5"-2"-3588,63-14-196,-55 12 91,0-1 0,0 0 0,0 0 0,0-2 0,-1 1 0,16-13 0,-27 19 80,-1 0 0,1-1 1,-1 1-1,1 0 0,-1-1 0,1 1 0,-1 0 1,0-1-1,1 1 0,-1-1 0,0 1 0,1-1 1,-1 1-1,1-2 0,2-5-1,-1 0 0,1 0 0,-1 0 0,0 0 0,-1-1 0,0 1 0,0 0-1,0-1 1,-1 1 0,-1-9 0,0 5 23,1 7 27,0 1 0,-1-1 0,1 0 0,-1 0 0,0 0 0,0 1 1,-3-6-1,-5-13 323,0 1 0,-17-26 0,19 37-91,0 1-1,-1 0 1,-10-9 0,18 18-269,0 0 1,0 0-1,0 0 1,0 0 0,-1 0-1,1-1 1,0 1-1,0 0 1,0 0 0,0 0-1,0 0 1,0 0-1,0 0 1,0 0 0,0 0-1,0 0 1,-1 0-1,1 0 1,0 0 0,0 0-1,0 0 1,0 0-1,0 0 1,0 0 0,0 0-1,0 0 1,-1 0-1,1 0 1,0 0 0,0 0-1,0 0 1,0 0-1,0 0 1,0 0 0,0 0-1,0 0 1,0 0-1,-1 0 1,1 0 0,0 0-1,0 0 1,0 0-1,0 0 1,0 0 0,0 1-1,0-1 1,0 0-1,0 0 1,0 0 0,-3 3 68,0 1 0,1-1 0,-1 1 0,1-1 0,0 1 0,-2 5 0,1 2 303,1 62 160,4-47-96,9 43 0,-8-54-397,7 32 152,-6-33-169,12 34-7,15 24-119,-30-69 0,1 1 0,0 0 0,0-1 0,0 0 0,1 1 0,-1-1 0,1 0 0,0 0 0,0 0 0,0-1 0,5 5 0,-5-6 4,-1 1-44,-1-1 0,1 0 1,1 1-1,-1-1 0,0 0 1,0 0-1,0-1 0,1 1 1,-1 0-1,0-1 0,1 1 1,-1-1-1,0 0 0,1 0 1,-1 0-1,5 0 0,-1-2-43,0 1-1,0-1 1,-1 0-1,11-6 1,-7 4-847,30-12-7573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4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3770 131 14704,'-41'1'265,"40"-1"-154,0 0-1,0 0 1,0 0 0,0 0-1,0 0 1,0 0 0,0 0-1,0 0 1,0 0 0,0-1-1,-1 0 1,-7-3 329,0-1 0,0 0 1,-8-8-1,13 10-157,-1-1 1,1 0-1,-1 1 0,-9-5 0,-1 0-66,-27-17 31,39 24-178,1 0 0,-1-1 0,0 1 0,1 0 0,-6-1 0,-122-33 436,126 34-505,-1 0 0,1 0 1,-1 0-1,-6 1 0,-145 0 11,119 3 10,-201 26 26,188-22 40,-195 26 42,196-26-30,-189 21 54,192-22 14,-180 21 78,183-22-46,-166 29 58,170-25-172,-144 48 45,178-55-104,0 0-1,-1 0 1,1 0 0,-7 6-1,-139 96 145,123-80-116,-104 113 37,107-108 16,-92 112 37,96-111-92,-80 128 23,82-126-16,-71 118 23,73-120-30,-75 121 22,74-118-22,-71 145 15,72-141-46,-60 152 24,62-148 34,-64 184 27,64-179-54,-53 185 22,54-184-20,-59 192 19,58-193-52,-61 170 24,61-174 34,-59 173 27,62-173-54,-42 168 31,44-167 16,-27 173 24,32-173-102,-13 167 18,15-169 6,-23 156 20,24-188-42,0 20 0,-1 158 42,3-151-46,6 134 7,-5-136-14,5 151 5,-5-147-10,12 163 17,-11-161 30,13 155 26,-12-156-28,15 159 15,-13-160-46,19 141 16,-18-144 4,28 149 22,-26-147-18,32 135 14,-31-140-40,13 39 0,5 6-14,-12-37-6,32 61 0,6-3-3,-41-79-4,64 84 1,-60-85 12,107 102 24,-78-79-28,43 30 0,-69-57 4,99 62 6,-91-60 10,115 66 11,-113-66-18,117 50 14,-117-55 6,118 38 21,-116-42-10,130 20 29,-129-23 20,131 8 27,-130-10-100,147 7 16,-143-6 4,153 18 22,-152-16-16,153 23 24,-153-22-24,156 20 34,-155-21 18,155 23 24,-154-22-102,156 21 11,-157-23-18,160 15 14,-158-16 4,161 6 10,-160-7-29,172 9 10,-172-8-15,160 15 11,-160-13 8,171 25 13,-202-29-35,21 7 1,168 52 16,-161-47 10,154 51 16,-156-52-2,140 34 13,-146-39-40,100 15 7,-106-20-14,103-10 10,-103 5 10,-25 3-32,140-19 86,-18-5 70,-107 22-149,26-3 20,101 3 32,-81 8-57,-41-4-3,96 3-8,-8-5-3,-87-1-1,-9 1 10,8-2 2,0 0 1,37-9-1,44-17 9,-78 23-2,121-14 2,-115 16-1,115-6 6,-118 8-21,-19 2-26,19-1-111,-1 2 1,43 8-1,67 22-470,-106-25-180,115 25-296,-100-22-2361,43 9-8271,-203-44 8826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10936,'9'61'1328,"3"24"1525,-7-50-2218,-3-26-381,8 50 74,-5-87 120,0-9-431,4-39-10,-7 57-11,2-9 9,0 1-1,10-32 0,8-19 46,-18 65 78,4 1-23,10-15 0,-18 27-98,0 0-1,0 0 0,0 0 0,0-1 0,1 1 1,-1 0-1,0 0 0,0 0 0,0 0 0,0 0 1,0 0-1,0-1 0,0 1 0,1 0 0,-1 0 1,0 0-1,0 0 0,0 0 0,0 0 0,0 0 0,1 0 1,-1 0-1,0 0 0,0 0 0,0 0 0,0 0 1,0 0-1,1 0 0,-1 0 0,0 0 0,0 0 1,0 0-1,0 0 0,1 0 0,-1 0 0,0 0 1,0 0-1,0 0 0,0 0 0,0 0 0,1 0 0,2 2 34,1 0-1,-1 0 1,0 0-1,0 1 1,0-1-1,0 1 0,0 0 1,4 5-1,0 3 174,23 67 61,-9-14-94,-2-7-162,20 33-95,-37-84-17,1-1 1,0 0-1,0 0 0,0 0 0,1 0 1,0-1-1,0 1 0,0-1 0,8 6 1,-9-7 5,-3-3 33,1 1 1,-1-1-1,0 0 0,1 1 1,-1-1-1,0 0 1,1 0-1,-1 1 1,1-1-1,-1 0 0,1 0 1,-1 0-1,1 1 1,-1-1-1,2 0 0,0 0-23,1 0 0,-1 0 0,1 0 0,-1 0 0,1 0-1,-1-1 1,1 1 0,-1-1 0,1 0 0,-1 1-1,1-1 1,-1 0 0,3-2 0,3-5-154,9-20-792,18-36 0,12-23-7849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12016,'9'23'696,"6"34"1,12 50 859,-20-78-769,33 166 223,-32-156-675,27 152-585,-33-174 257,1 6-1149,1 0 0,13 43 0,-17-66 1124,1 0 1,-1 1-1,0-1 1,0 1-1,1-1 1,-1 0 0,0 1-1,0-1 1,1 0-1,-1 0 1,0 1-1,1-1 1,-1 0-1,0 0 1,1 1 0,-1-1-1,0 0 1,1 0-1,-1 0 1,1 0-1,-1 0 1,1 0-1,-1 1 1,0-1 0,1 0-1,-1 0 1,1 0-1,-1 0 1,0-1-1,1 1 1,-1 0 0,1 0-1,0 0-6,15-8-1538,9 1-5944</inkml:trace>
  <inkml:trace contextRef="#ctx0" brushRef="#br0" timeOffset="1">587 229 12728,'-31'14'298,"21"-12"1196,-69 1 496,-28 4 137,85-4-2033,-1 0 86,-99 22-185,119-25-179,0 1 0,0 0-1,0 0 1,0 0 0,-5 2 0,-81 51-1191,63-37-710,-28 15-5456,126-75 5669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87 10488,'-4'-10'503,"-1"1"0,0 0-1,-1 0 1,-6-9 0,9 15-310,0 0 1,0 1-1,0-1 0,0 1 0,0 0 1,0 0-1,-1 0 0,1 0 0,-1 1 1,1-1-1,-1 1 0,-6-2 0,10 3-163,-1 0 1,1 0-1,-1 0 0,1 0 0,-1 0 0,1 0 0,-1 0 1,1 0-1,-1 0 0,1 0 0,-1 0 0,1 0 0,0 1 1,-1-1-1,1 0 0,-1 0 0,1 0 0,-1 1 1,-65 35 706,52-25-491,-43 58 62,56-67-302,0-1 0,0 0 0,1 0 0,-1 1 0,0-1 0,0 1 0,1-1 0,-1 1 0,0 1 0,-3 17 24,1 1-1,-1 22 0,4-41-20,0 0-1,0-1 0,0 1 0,1-1 0,-1 1 0,0-1 0,0 1 1,1-1-1,0 3 0,7 15 33,1-1 0,18 28-1,-15-32 62,9 5-24,30 20 0,-50-38-57,1 0 0,0 0 0,0 0 0,-1 0 0,1-1 1,4 2-1,17 4 72,32 4 0,-54-10-90,1 0-1,-1 0 1,1 0-1,-1 0 0,0 0 1,1 0-1,-1 0 0,3-1 1,3-1 5,1 0 1,10-4-1,-13 3-7,0 0 0,0 0 0,0 0 0,0-1 0,4-3-1,-4 1-12,0 1-1,0-1 1,0 0-1,-1 0 1,0-1-1,0 0 1,5-13-1,-4 6-487,2-69-242,-10-16-866,2 92 1525,1 1 0,0-1 1,0 1-1,0-1 0,3-9 0,0-7-1631,3-29-7212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196 526 12912,'-4'-2'159,"0"0"1,0 0-1,1 0 1,-1 0 0,1 0-1,0-1 1,-1 0-1,1 1 1,1-1 0,-1 0-1,-3-5 1,-2-4 1217,-12-21-1,13 20-1043,-1-3-405,-31-86-30,31 80 2,-28-90-22,30 91 110,-12-67 6,18 84 10,-1 0 0,0-1-1,1 1 1,0-1 0,0 1-1,0 0 1,1-1-1,-1 1 1,1-1 0,0 1-1,3-6 1,-3 6-2,-1 4-2,0 0 0,0-1 0,0 1 1,0 0-1,0 0 0,0-1 0,0 1 1,0 0-1,1 0 0,-1-1 0,0 1 1,0 0-1,0 0 0,0 0 0,0-1 0,1 1 1,-1 0-1,0 0 0,0 0 0,0 0 1,1-1-1,-1 1 0,0 0 0,0 0 1,0 0-1,1 0 0,-1 0 0,1 0 0,3-2-1,1 1-1,0 0 0,-1 1 1,1-1-1,0 1 0,7 0 0,-2 3-96,48 25-190,-45-19-584,58 51-359,-55-46 286,85 62-242,-79-63 901,118 56-1501,-11-6-5426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412 817 11480,'-5'-3'842,"2"8"676,1 1-930,0 1-385,-7 13 958,-30 54 40,-27 50-41,55-100-1154,-45 119 5,45-110 2,-39 160-7,41-156-58,-1 2 9,-21 95-394,17-72-154,14-62 551,0 0 0,0 1 0,0-1-1,0 0 1,0 1 0,0-1 0,0 0 0,-1 1 0,1-1-1,0 0 1,0 1 0,0-1 0,-1 0 0,1 1 0,0-1-1,0 0 1,-1 0 0,1 1 0,0-1 0,0 0 0,-1 0-1,1 0 1,0 1 0,-1-1 0,1 0 0,0 0 0,-1 0-1,1 0 1,0 0 0,-1 0 0,1 0 0,-1 0 0,1 0-1,0 0 1,-1 0 0,1 0 0,0 0 0,-1 0 0,1 0-1,0 0 1,-1 0 0,1 0 1,-2 0-39,-3-3 11,-1-11-216,-14-68-759,16 65 86,-18-78-7750</inkml:trace>
  <inkml:trace contextRef="#ctx0" brushRef="#br0" timeOffset="1">1 806 11120,'3'24'222,"-2"-17"123,0 1-1,4 14 1,18 52 980,3 16-591,-20-64-869,34 127-3020,-15-77 563,-13-41-1650,-28-82 3195</inkml:trace>
  <inkml:trace contextRef="#ctx0" brushRef="#br0" timeOffset="2">605 1 11832,'31'12'208,"-30"-11"-128,0-1 0,1 1 0,-1 0 0,0 0 0,0-1 0,0 1 0,1 0 0,-1 0 0,0 0 0,0 0 0,0 1 0,0 0 0,116 130 1302,-107-120-1045,10 16 0,64 97 336,6 20-478,-80-130-45,13 29 1,-23-44-151,67 148 305,-6 6-266,-61-154-39,4 11-29,0 0 1,-1 0 0,3 14-1,-6-25 29,23 134-113,-13-7-75,-10-127 188,1 9-206,-1 0-1,0 0 0,-2 12 1,-15 91-621,-13-6 630,30-106 197,-5 16-889,-6 32 0,-17 82-5740,65-304 4980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8792,'0'0'6065,"1"6"-5960,7 26-10,11 77 482,-13-63-323,-5-32-135,0-5 15,0 1 0,2 11 0,-1-15 130,-1-13 118,0-2-226,2-18 2,17-63 55,-17 79-205,-2 6 7,0 1-1,1-1 1,-1 1 0,4-6-1,2-4 32,0-1-1,2 2 0,17-25 1,-19 31 20,0 1 1,0 0-1,1 1 1,0 0-1,13-7 0,-19 11-51,-1 1 0,0 0-1,1 0 1,-1-1-1,0 1 1,1 0-1,-1 0 1,1 1 0,-1-1-1,0 0 1,1 0-1,-1 1 1,0-1 0,1 0-1,-1 1 1,0 0-1,0-1 1,1 1-1,-1 0 1,0-1 0,2 3-1,-2-2 5,2 1 16,-1 0-1,1 0 0,-1 0 1,1 1-1,-1 0 0,0-1 0,0 1 1,0 0-1,0 0 0,-1 0 1,1 0-1,-1 0 0,2 5 0,27 75 78,-26-74-153,7 15-398,-7-18 151,0 0 0,0 0 0,0 0 0,8 7 0,-12-12 232,1-1 0,-1 1-1,1-1 1,-1 0-1,1 1 1,-1-1-1,1 0 1,-1 1 0,1-1-1,-1 0 1,1 1-1,0-1 1,-1 0 0,1 0-1,-1 0 1,1 0-1,0 1 1,0-2 36,-1 1 0,1 0 0,-1 0 1,1-1-1,0 1 0,-1 0 0,0 0 0,1-1 1,-1 1-1,1-1 0,-1 1 0,1 0 0,-1-1 1,0 1-1,1-1 0,-1 1 0,0-1 0,1 1 1,-1-1-1,0 1 0,0-1 0,0 1 0,1-1 1,-1 0-1,5-19-1900,5-7-7433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12192,'-4'3'204,"1"-1"198,1 0 1,-1 0-1,0 0 0,0 0 0,-4 2 0,6-4-325,1 0 0,-1 1 0,1-1-1,0 1 1,-1-1 0,1 0 0,-1 1 0,1-1 0,0 1 0,-1-1-1,1 1 1,0-1 0,0 1 0,-1-1 0,1 1 0,0-1 0,0 1 0,0-1-1,0 1 1,-1-1 0,1 2 0,-1 12 418,1-12-408,1 4-101,0 0-1,-1 0 1,2 1 0,-1-1-1,1 0 1,3 7 0,16 33-203,-16-35 202,10 16 16,18 24 27,-26-43 72,30 19 55,-29-24 18,-5-3-153,1 0-1,0-1 0,0 1 0,0-1 0,0 1 0,0-1 0,-1 0 1,1 0-1,0-1 0,-1 1 0,1-1 0,-1 0 0,0 0 0,1 0 1,-1 0-1,4-4 0,-3 1-9,-2 4-1,0-1-1,0 0 0,-1 0 0,1 0 0,-1 0 0,1-1 0,-1 1 1,0 0-1,1-3 0,3-8 53,-1 1 1,0-1-1,-1 0 1,0 0-1,-1 0 1,-1-1-1,0-18 1,-3 32 251,1 8-40,1 2-240,1 1 0,1 0 0,-1 0 0,2 0 0,0-1 0,0 1 0,7 14 0,17 23-177,-20-40-414,23 15-461,-27-21 864,0 0 0,0 0 1,0-1-1,0 1 1,0-1-1,1 0 0,-1 0 1,0 0-1,1-1 0,3 1 1,-2-3-78,0-3-284,1-1 1,-1 0-1,7-11 0,12-15-8430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11296,'0'13'818,"1"-1"-1,1 0 1,3 16 0,4 16 935,-6-17-1346,9 52-213,-10-68-186,-1-7 17,0 0 1,0 1-1,0-1 1,2 5 0,12 21 127,-15-30-149,0 0-1,0 0 1,0 1 0,0-1-1,0 0 1,0 0 0,0 0-1,1 0 1,-1 1 0,0-1-1,0 0 1,0 0-1,0 0 1,0 0 0,1 0-1,-1 0 1,0 0 0,0 0-1,0 1 1,0-1 0,1 0-1,-1 0 1,0 0-1,0 0 1,0 0 0,1 0-1,-1 0 1,0 0 0,0 0-1,0 0 1,0 0 0,1 0-1,-1 0 1,0 0-1,0 0 1,0-1 0,1 1-1,-1 0 1,0 0 0,0 0-1,0 0 1,0 0 0,0 0-1,1 0 1,-1 0-1,0-1 1,0 1 0,0 0-1,0 0 1,0 0 0,1-1 3,0-1 9,0 0-1,0-1 0,-1 1 0,1-1 0,-1 0 0,1 1 1,-1-1-1,0 1 0,0-6 0,1 1-15,2-34 44,-1-25 6,-1 53 36,3-3-41,0 0-1,1 0 0,1 0 1,8-17-1,2 13-14,-9 14 70,1 2-67,-1 1 0,1 0-1,12-3 1,-11 6 22,6 3-14,20 8 0,-25-6 19,39 33 43,-46-36-69,0 1 0,0 0 1,0-1-1,-1 1 0,1 0 0,-1 0 0,4 5 0,0 2 6,19 31 90,34 49 271,-58-89-398,-1-1 0,0 0 1,0 1-1,0-1 0,0 0 0,0 0 0,1 0 0,-1 1 0,0-1 1,0 0-1,1 0 0,-1 0 0,0 1 0,0-1 0,0 0 1,1 0-1,-1 0 0,0 0 0,1 0 0,-1 0 0,0 0 0,0 0 1,1 1-1,-1-1 0,0 0 0,1 0 0,-1 0 0,0 0 1,0 0-1,1 0 0,-1-1 0,0 1 0,1 0 0,-1 0 0,0 0 1,1 0-1,6-9 10,-5 5 14,8-11 12,-1 0-1,0-1 0,7-19 1,-13 27-14,1-1 1,0 1-1,6-10 1,-4 8-7,-4 7 2,0 0 0,0 0 0,0 0 0,0 1 0,0-1 0,0 0 0,1 1 0,-1 0 0,1-1 0,4-2 0,-4 4 5,-1 0 1,-1 0 0,1 0 0,-1 0 0,1 0 0,0 1 0,-1-1-1,1 1 1,0-1 0,0 1 0,0 0 0,-1 0 0,1 0 0,0 0-1,0 0 1,0 0 0,-1 0 0,3 1 0,-2-1-4,3 3 90,1 3-138,0 0 0,-1 0 0,0 1-1,0 0 1,-1 0 0,0 0 0,0 0 0,-1 1-1,0 0 1,0-1 0,3 17 0,-3-3-354,-2-12-24,0 0 1,1 0-1,3 10 0,-1-12-2035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83 261 6904,'5'18'87,"6"24"587,6 44 253,-3 9 790,-10-67-1610,-2-7 214,7 88 136,-8-88-123,-3 163 1164,2-184-1454,0 1 0,0 0 0,0 0 0,0 0-1,0 0 1,-1 0 0,1 0 0,0-1 0,0 1 0,-1 0 0,1 0-1,0 0 1,-1-1 0,1 1 0,-1 0 0,0 1 0,1-2-38,-1 0 0,1 0 0,0 0 0,-1 0 0,1 0 0,0 0 0,-1 0 0,1 0 0,0 0 0,-1 0 0,1 0 0,0 0 0,-1 0 0,1 0 0,0 0 0,0 0 0,-1 0 0,1 0 0,0 0 0,-1 0 0,1-1 0,0 1 7,-4-4 334,-2-13-117,-7-24 0,1-4 154,-13-59-91,-6-48-73,25 118-112,-25-161 40,27 159-81,4-109 26,3 124-26,-1 9-46,1 1 0,1 0 0,8-18 0,-12 28-20,0 1 0,1-1 0,-1 1 1,0 0-1,1-1 0,-1 1 0,0-1 1,1 1-1,-1 0 0,0-1 0,1 1 1,-1 0-1,1-1 0,-1 1 0,1 0 1,0-1-1,6-2 5,-1 0 1,1 1-1,0 0 1,0 0-1,8 0 1,-14 1-4,0 1 0,0 0 1,0 0-1,-1 0 0,1 0 1,0 0-1,0 1 0,0-1 1,-1 0-1,1 0 0,1 1 1,17 7 28,22 11 1,-34-14-5,1 0-1,-1 0 1,0 0 0,0 1 0,-1 1-1,10 10 1,-9-9-1,0 0 59,0 1-1,0 0 0,10 19 1,-10-17-40,-4-6 21,0 1 0,0-1 0,-1 0 0,0 1 0,0 0 1,2 8-1,-2-7-20,-1-5-9,-1 0 0,0 0-1,1 0 1,-1 0 0,0 0-1,0 1 1,0-1 0,0 0-1,0 0 1,-1 0 0,1 0-1,-1 0 1,0 3 0,0-2-7,0-2-16,1-1-1,0 1 1,-1 0-1,1 0 1,-1 0-1,1 0 1,-1 0-1,1 0 1,-1-1-1,0 1 1,1 0-1,-1 0 1,0-1-1,0 1 1,1-1-1,-1 1 1,0 0-1,0-1 1,0 0-1,0 1 1,0-1-1,0 1 1,0-1-1,0 0 1,0 0-1,0 0 1,-1 1-1,-3-2-175,1 1-1,-1 0 1,1-1 0,-10-2-1,13 3 92,-9-3-1201,-1 0-1,0-1 1,-18-9-1,19 7-7121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10848,'0'3'309,"1"0"1,-1 0-1,1 0 1,0 0 0,0 0-1,0 0 1,0 0 0,0 0-1,1-1 1,2 6-1,5 9 624,-9-16-904,0-1 1,0 0-1,1 1 0,-1-1 0,0 0 0,0 1 1,0-1-1,0 0 0,1 0 0,-1 1 0,0-1 1,0 0-1,1 1 0,-1-1 0,0 0 0,1 0 1,-1 0-1,0 1 0,0-1 0,1 0 0,-1 0 1,0 0-1,1 0 0,-1 0 0,0 0 0,1 1 1,-1-1-1,1 0 0,-1 0 0,0 0 0,1 0 1,-1 0-1,0 0 0,1-1 0,-1 1 0,0 0 1,1 0-1,0 0-2,0-1 0,-1 1 0,1 0 0,0-1 1,-1 1-1,1 0 0,0-1 0,-1 1 0,1-1 1,-1 1-1,1-1 0,-1 0 0,1 1 0,0-2 0,1-4 126,0 0-1,0-1 0,-1 0 0,0 1 0,0-15 0,1 2 74,-1 10-190,3-16 239,3-1-118,13-32 0,-10 38-158,-5 13-24,25-14-105,-28 20 57,0 0 0,1 1 0,-1-1 0,0 1-1,0-1 1,0 1 0,1 0 0,-1-1 0,0 1-1,0 1 1,1-1 0,-1 0 0,0 0-1,0 1 1,3 0 0,-2 0-57,1 0-31,-1 0 0,0 0 0,0 0 0,0 1 0,0-1-1,0 1 1,0 0 0,0 0 0,0 0 0,3 3 0,-2-1 69,3 1-78,0 2-1,0-1 1,6 9 0,1 1-1387,23 23-7143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6.6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 13896,'0'-23'244,"0"23"-190,0 0 1,0-1-1,0 1 1,0 0-1,0-1 1,0 1-1,0 0 1,0-1-1,1 1 1,-1 0-1,0-1 1,0 1-1,0 0 1,0 0-1,1-1 1,-1 1-1,0 0 1,0 0-1,1-1 1,-1 1-1,0 0 1,0 0-1,1 0 1,-1-1-1,0 1 1,1 0-1,-1 0 1,0 0-1,0 0 1,1 0-1,-1 0 1,0 0-1,1-1 1,-1 1-1,0 0 1,1 0-1,-1 0 1,0 0 0,1 0-1,-1 1 1,1-1 149,2 0 16,-1 0-1,1 0 1,0 0-1,-1 0 1,1 1-1,-1-1 0,1 1 1,2 1-1,23 5 876,58 9-427,-50-10-515,95 21 168,12 6-39,-108-24-36,191 42 68,-178-40-228,191 44 61,-191-44 66,200 31 50,-198-35-230,197 19 21,-196-22 12,217 15 25,-214-14-36,220 22 35,-220-22 10,221 19 24,-219-20-102,230 21 16,-228-19 4,228 31 22,-228-29-16,249 31 24,-245-32-24,253 23 18,-253-24-44,239 17 16,-239-18 2,269 14 18,-264-16-12,278 12 20,-275-13-18,273 1 18,-275-4-44,261-12 16,-262 9 2,279-18 12,-276 17-32,278-17 6,-278 16-18,288-26 8,-287 24-8,287-38 10,-287 36 4,293-41 23,-290 41 28,295-41 21,-295 40-68,292-37 16,-294 39 4,273-35 14,-277 35-40,278-38 7,-275 38-14,292-32 5,-290 34-10,287-32 10,-288 33 4,279-16 11,-281 18-20,278-10 26,-278 12 74,288-2 34,-286 4-94,290-2 33,-289 2 22,291 2 30,-293-1-116,274 3 18,-274-2 6,299 9 14,-293-8-40,120 9 0,45 5-16,214 27-2,-373-35 6,123 14 4,38 8-10,196 27-3,-360-48-6,118 17 1,39 5 4,202 18 0,-358-41-10,323 37 1,-323-37 4,322 36-2,-322-36 2,329 36-2,-329-35 4,325 45 2,-325-43-2,321 58-6,-322-56-36,316 59-29,-318-57-22,303 68-28,-306-66 68,304 76-21,-302-75 14,318 72-14,-316-74 54,115 25 3,39 6 18,0-1 4,-3-2 2,-5 3 3,-40-7-2,-111-23 3,298 93 6,-298-88 10,112 30 3,41 11-18,206 50 2,-353-93 4,322 87 5,-322-85-10,313 114 8,-316-108-10,294 114 4,-298-115-4,105 44 1,-167-68-7,191 80 1,11 21-1,-3 14 2,-8 2 3,-9 5-4,128 147-5,-266-218-14,217 246-8,-221-237-12,65 101 3,-7 5 18,-65-99-37,176 316-20,-179-306 20,135 340-20,-148-337 20,29 124 1,-10-2 32,-47-206 21,14 81-54,7 114 1,-10-3 32,-11-192 21,1 22-27,-2 31 0,1-53 27,-15 185-53,-12-4 37,25-167 10,0-1-1,-1-1 1,-7 19 0,-50 135-16,-14-5 10,74-161 12,-35 64-40,-62 97 0,-11 0 31,96-142 6,-25 26 1,37-45 2,-139 156-2,-49 24 2,-22-14 0,22-39 4,188-127-4,-80 49 20,-134 71 0,-10-3 2,195-102 21,-36 12 0,-181 67 44,-11-10-59,257-84-28,-105 29 55,-167 32 3,-10-8-26,163-35 70,119-18-102,-317 34 105,-15-6-73,332-28-32,-134 8 55,-534 15 35,531-21 12,-579-4 68,570 0 52,-590-10 54,584 8-248,-641-23 46,631 20 106,-660-30 63,659 30-110,-630-30 39,634 30-110,-644-24 30,642 24-24,-647-41 29,647 36-42,-627-57 19,633 53-52,-611-67 24,613 68 34,-617-47 20,618 52-78,-587-28 16,591 32 2,-597-19 12,596 21-32,-605-14 7,604 14-14,-596-18 5,597 17-10,-222-6 4,-75-4-10,5-4-2,2-2 2,-11-1 3,-8-1-2,-12-6 2,74 0-1,236 15 11,-646-73 10,643 69-12,-655-74 2,654 75-20,-656-59-57,655 65-238,-674-23-208,587 25-3176,-251-11-8831,1173 47 9423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105 114 8792,'-53'-86'3433,"52"84"-3351,-1-1-1,1 1 1,-1 0 0,0 1 0,1-1-1,-1 0 1,0 0 0,0 1 0,0-1-1,0 1 1,-1-1 0,1 1 0,0 0-1,-1 0 1,-4-1 0,7 2-56,-1 0 0,1 0 0,0 0 0,-1 0 0,1 1 0,-1-1 0,1 0 0,0 0 0,-1 1 0,1-1 0,-1 0 0,1 1 0,0-1 1,-1 0-1,1 1 0,0-1 0,0 0 0,-1 1 0,1-1 0,0 1 0,0-1 0,0 0 0,-1 1 0,1 1 42,-2 1-7,1 0-1,0 0 1,0 0-1,0 0 1,1 0-1,-1 0 1,1 0-1,-1 1 1,1-1-1,0 0 1,1 0 0,-1 1-1,0-1 1,1 0-1,1 5 1,0-1-15,0 5 156,1 0 1,1 0-1,7 17 1,-6-19-124,1 5 190,0-1 0,18 25-1,-16-26-193,0-1 225,1-4-200,0 0 0,0-1 0,11 8 0,-11-12 100,-4-2-162,-1-1-1,1 0 0,-1 0 1,0 0-1,1-1 0,5-1 1,-10 2-33,1 0 0,-1 0 0,0 0-1,1 0 1,-1 0 0,0 0 0,0-1 0,1 1 0,-1 0 0,0 0 0,0 0 0,1 0 0,-1-1-1,0 1 1,0 0 0,0 0 0,1 0 0,-1-1 0,0 1 0,0 0 0,1-1 0,0-2 7,1 0 0,-1 0 0,1 0 0,-1-1 0,0 1 0,0 0 1,-1-1-1,1 1 0,-1-1 0,1 1 0,-1-1 0,-1-5 0,1 2-15,-1 0 0,-1 1 0,1-1 0,-1 1 0,0-1 0,-6-11 0,2 5-265,-2 0 0,1 0 0,-2 1 0,1 0 0,-14-14 0,18 22-78,0 1 0,0 0 0,0 0 0,0 0 0,0 0-1,-1 1 1,1 0 0,-10-4 0,-6-2-8940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10224,'1'7'463,"-1"-1"0,2 1 1,-1-1-1,4 10 0,-3-7-326,23 92 1810,-2-12-1474,5 5-464,-8-27 70,20 67 32,-33-108 50,2 2-57,26 81 88,-1-19-80,-22-51-96,-12-38-16,0-1 1,0 0-1,0 0 1,1 0-1,-1 1 1,0-1 0,0 0-1,0 0 1,0 0-1,0 1 1,0-1-1,0 0 1,0 0-1,0 0 1,0 1-1,0-1 1,0 0-1,0 0 1,0 0-1,0 1 1,0-1-1,0 0 1,0 0-1,0 0 1,0 1-1,0-1 1,0 0-1,-1 0 1,1 0-1,0 1 1,0-1 0,0 0-1,0 0 1,0 0-1,-1 0 1,1 0-1,0 1 1,0-1-1,0 0 1,0 0-1,-1 0 1,1 0-1,0 0 1,-1 0-1,-9-5 11,-7-9 4,13 11 52,0 0 0,0 0 0,0 0 0,0 0 0,0 1-1,-1-1 1,1 1 0,-1 0 0,1 0 0,-1 1 0,0-1 0,-6 0-1,4 3 176,-41 26 120,39-19-22,2 4-187,0 0-1,-6 15 1,10-16 93,3 2-135,1 0 0,2 16-1,0-18 70,24 38 48,-20-41-166,2-2-34,-1 0 1,17 8-1,-17-12 7,13-2 3,3-7-30,-17 3-64,0 1-1,0-1 0,0 0 0,-1-1 0,0 1 0,0-1 1,6-7-1,-10 11-24,0-1 0,0 0 0,0 0 0,-1 0 0,1 0 1,-1-1-1,1 1 0,-1 0 0,0-1 0,0 1 0,0-1 0,0 1 1,1-4-1,-2 6 22,0-1 1,0 1-1,0 0 1,0-1 0,0 1-1,-1 0 1,1-1-1,0 1 1,0 0-1,0 0 1,0-1-1,0 1 1,0 0-1,0-1 1,-1 1 0,1 0-1,0 0 1,0-1-1,0 1 1,-1 0-1,1 0 1,0-1-1,0 1 1,-1 0 0,1 0-1,0 0 1,-1 0-1,1-1 1,0 1-1,-1 0 1,1 0-1,-13-1-1738,8 2 64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11568,'0'0'1216,"-4"0"-203,-93 7 1418,68-1-2371,20-4-70,0 0 1,0 1-1,0 0 1,1 0-1,0 1 1,-1 0-1,1 0 1,-8 7-1,13-6-15,2-3 22,1 1-1,0 0 1,0 0 0,0 0-1,0 0 1,0-1 0,1 4-1,3-1-1,11 8 4,11 2 1,49 18-17,-41-19 11,-19-9 5,19 10-14,31 19 4,-59-31 9,-1 1 0,1-1 0,-1 1 0,0 0 0,0 1 0,-1-1 1,5 6-1,-2-3-3,-5-4 1,-1-1 0,1 0 0,0 1 0,0-1 0,-1 1 1,1 0-1,-1-1 0,0 1 0,0 0 0,0 0 0,0 0 0,-1 0 0,1 0 0,-1 4 0,1-5-3,-1 0-11,0 0 0,0 0 0,0 0 1,0 0-1,0 0 0,-1 0 0,1 0 1,0 0-1,-1 0 0,0 0 1,1 0-1,-1 0 0,0-1 0,0 1 1,0 0-1,0 0 0,-2 1 1,3-2-42,-1-1 11,1 1 0,0-1 0,-1 0 0,1 0 1,0 1-1,-1-1 0,1 0 0,0 1 0,-1-1 0,1 0 0,-1 0 0,1 0 0,0 0 0,-1 1 0,1-1 0,-1 0 0,1 0 0,-1 0 0,1 0 0,-1 0 1,-25 5-579,-35 2 1,32-3-1050,-24 3-4383,124-17 4554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1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13000,'-24'5'138,"21"-3"157,5 1 104,58 43 391,-43-31-996,85 89-280,-74-77-699,63 53 4,14 11 858,-93-81 106,18 13 1,71 44-218,43 20-838,82 53-4654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15512,'60'-3'160,"-44"2"409,0 1 1,30 4-1,-29-2-564,5 2-277,121 32-268,-136-34 176,1 0 0,13 7 0,81 38-724,13 10 788,-72-33-113,178 120-1631,-18-13-5696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14880,'8'-5'106,"-2"2"198,0-1 1,0 1 0,1 0 0,-1 0-1,1 1 1,0 0 0,8-1-1,78-12-14,-70 13-764,115-5-360,-130 7 389,-1 0 1,14 2 0,86 10-890,14 6 1001,-73-9 0,65 17-1,43 15-1220,91 23-5886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16583,'48'2'247,"-37"0"988,4 5-431,16 10 0,-30-17-757,-1 1-1,1-1 1,0 1 0,0 0 0,-1-1-1,1 1 1,0 0 0,-1-1 0,1 1-1,-1 0 1,1 0 0,0 1 0,46 90 678,-38-67-772,36 129-290,-35-115-1070,22 81 1,5 15 890,-36-130 409,-1-1 1,2 0-1,-1 0 1,0 0-1,1 0 1,0 0-1,0-1 0,0 1 1,0 0-1,5 4 1,-7-8 106,22 30-584,33 34 0,-27-36 429,37 25 1,-65-53 154,13 11-644,-1-1 0,17 20 1,74 75-5940,-240-245 4957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16136,'0'0'2159,"34"35"-2159,8 8-1800,15 16 1816,43 43-11703,-200-204 11687</inkml:trace>
  <inkml:trace contextRef="#ctx0" brushRef="#br0" timeOffset="1">5978 868 14704,'0'0'296,"49"15"0,33 9-296,4-9-744,13-4 768,52-14 8,41-9-32,151-3-10488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2798 14432,'123'-5'224,"-92"3"896,156-11 315,-145 10-973,184-7-109,-177 8-1378,207-13-388,-245 14 1099,-1 1 1,20-6 0,207-55-877,-231 59 1146,0 0 1,-1 0-1,1 0 0,-1-1 0,1 0 0,7-6 1,-13 9 43,121-81-307,47-55-1257,96-66-5949</inkml:trace>
  <inkml:trace contextRef="#ctx0" brushRef="#br0" timeOffset="1">2522 843 12552,'67'-29'1368,"37"-11"48,-80 31-1176,109-49-118,-100 42-947,181-103-212,-209 116 1004,0 1 1,-1-1 0,1-1-1,-1 1 1,1-1 0,-1 1-1,7-9 1,84-96-223,-31 22-69,-2 1-969,141-173-6540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7114 5667 11480,'-12'-148'216,"7"113"864,-46-165 378,38 157-643,-71-169 178,65 171-938,-70-159-151,72 160-736,-54-155-293,68 189 993,1-1 0,0 1 0,1-1 0,-1-9 0,-13-100-528,9-8 490,6 124 170,-4-74-1573,-8-71-4160,28 338 4309</inkml:trace>
  <inkml:trace contextRef="#ctx0" brushRef="#br0" timeOffset="1">4771 1352 9504,'-61'-16'857,"-68"-16"-8,98 25-915,-147-23-166,137 23-527,-190-36-194,161 30-230,-70-13-2827,326 61 3019</inkml:trace>
  <inkml:trace contextRef="#ctx0" brushRef="#br0" timeOffset="2">1614 1 10488,'0'0'0,"-71"6"0,-50 2 1504,-47 10 0,-47 3-1504,-28 5-992,-33 4 1064,-244 25-8920,1040-110 8848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3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3435 0 11120,'-5'3'176,"0"1"1,0-1 0,-1-1 0,1 1 0,0-1-1,-1 0 1,0 0 0,1-1 0,-1 1 0,0-1-1,0 0 1,-9-1 0,-9 0 1630,-41-5 0,29 2-1041,-40-4-204,-8 0-171,-4 6-193,45 1-23,-62 2-28,-84 11 183,111-4-244,-30 7-2,86-12 18,-88 27 28,88-24-108,-90 35 12,87-33-14,-121 48 18,114-45 30,-288 92 93,284-94-113,-1-2 1,-65 7-1,38-6 7,6-2 51,-12 3-31,19 0-5,-79 26-1,111-29-26,0-2-1,-32 6 1,40-6-4,11-4-34,-1-1 0,0 1 0,0-1-1,0 1 1,1-1 0,-1 1 0,0-1 0,0 0 0,0 0-1,0 1 1,0-1 0,0 0 0,-1 0 0,1 0 0,1 0 1,-1 0-1,0 1 0,1-1 1,-1 0-1,1 0 1,-1 0-1,1 1 1,-1-1-1,0 0 0,1 1 1,-1-1-1,1 0 1,0 1-1,-1-1 0,1 1 1,-1-1-1,1 1 1,-1-1-1,1 1 1,0-1-1,-1 1 0,1-1 1,0 1-1,0-1 1,-1 2-1,-5 17 169,3-10-55,0 0 1,0-1-1,-5 10 1,-6 14 144,-12 43-89,21-63-138,0 1-1,-3 21 1,-1 3 90,-14 54 4,0 23 32,19-91-87,-22 153 270,14-111-254,-12 86 7,19-120-48,-1 0 1,-2-1-1,-16 41 0,-17 40 135,32-88-100,-36 87 41,36-83-14,-32 139 43,34-133-54,5-22-72,-23 156 196,16 24-18,8-166-155,-4 26 1,3-30-47,-8 51 29,1-18 60,-18 97 43,15-95-116,-9 72 21,18-113-42,1-8 0,1 0 0,0 0 0,0 7 0,-7 67 10,4-13 34,3-17 2,-2-10-10,-1 8-28,-8 93 40,4-82-36,-7 40 6,1-12 42,1-14-40,-6 44 7,15-91 4,-14 132 11,15-126-24,-15 130 11,14-131 2,1-2-13,-15 105 24,-13 9 54,13-87-68,-13 41 1,-12 51 98,1-13-63,35-110-18,-29 148 65,27-122-100,5-29 27,-19 109 12,18-107-32,-18 128 26,13-97-10,5-17-4,-1 9-24,1 53 0,5-81 0,3 30 4,3 13-10,2-1-2,1-2 0,-1-14 0,7 42-8,5 59-1,-17-116 2,8 124-2,-10-125 2,5 42 1,3 9 4,-3-15 2,1-9 0,2 17 0,-1 13 0,15 87 16,-15-123-2,0 4-12,18 122 20,-19-123-18,-3-29 4,14 122 10,-15-120 4,11 147 44,-14-122-60,0-27 2,-1 126 12,0-119 8,-2 47 4,-3 13-24,2-9-3,1-7-4,3 7-1,0 5 0,4 2 0,2 0 0,1 71-1,-7-127-4,-8 184-2,6-172-18,-8 177-2,8-179 22,-6 167 2,7-172-2,0 52 3,1 8 2,2-7 0,3-7 0,4 66-2,-7-125-10,9 188-179,-9-192 81,8 26 0,-5-26 91,-2-2-41,8 22 0,2 7-30,6 39 6,-1-12-28,-5-30 76,16 49-8,-12-41-10,-14-44 27,1 1-1,-1-1 1,2-1 0,-1 1-1,1 0 1,1-1-1,0 0 1,8 10 0,-9-15 20,11 11-26,-1-3-35,1-1 1,33 19 0,-40-25 59,35 13-6,56 19 8,-78-30-14,103 28-5,-92-28 20,72 11 3,39 2 4,136 23 15,-225-33 38,242 42 35,-234-40 12,264 58 44,-261-55-44,253 61 36,-257-61-76,239 48 22,-244-53-58,73 10 1,14 0-20,146 10 15,-252-28-13,116 10 32,-41 2 101,-103-13-141,9 1-105,0 1 0,35 9-1,-54-12 57,1 0-1,-1 0 0,0 0 0,1 0 1,-1 1-1,0-1 0,1 0 1,-1 0-1,1 0 0,-1 0 1,0 0-1,1 0 0,-1 0 1,1 0-1,-1 0 0,0 0 1,1 0-1,-1 0 0,0 0 0,1-1 1,0 1-1,2-10-952,-2 3 1007,1-4-19,0-1-430,2-8-2665,1-7-7967,-12 63 8341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2143 13 8432,'0'0'0,"-82"-4"0,-54-5 656,-47 9 0,-49 2-656,-12 23-2368,-23 19 2368,16 22-32,2 24 32,-249 66-5024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5.0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0,'14'34,"103"319,-102-304,-8-23,3 5,-2 1,4 34,1 8,-7-45,3 57,-19 293,7-312,0-36,0 0,-2-1,-10 32,12-47,0 1,0 16,1-16,-6 31,-7 34,1-7,3-34,6-25,1 1,0 1,-2 19,5 125,2-84,-1-66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6.18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0,'0'3,"1"1,-1-1,1 0,0 0,-1 0,1 0,1 0,-1 0,0 0,3 4,20 26,-10-16,14 19,1-2,66 59,79 47,-97-81,-36-30,2-2,57 28,-27-17,-46-24,-1-2,45 14,59 9,-113-30,-10-3,0 0,1-1,-1 0,12 1,-6-3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7.48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1122 1,'-1'0,"1"0,-1 0,1 0,0 1,-1-1,1 0,-1 0,1 1,0-1,-1 0,1 1,-1-1,1 0,0 1,0-1,-1 1,1-1,0 1,-1 0,0 1,-50 75,-45 61,68-102,12-14,0-2,-1 1,-2-2,-24 20,-15 7,-88 64,116-90,-1-1,-1-2,-37 15,-206 54,230-72,31-9,0 0,-1-1,0-1,0 0,-22 0,21-3,2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5.85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1,'5'0,"-1"1,1 0,0 0,0 0,-1 0,7 3,-2 0,39 14,60 34,45 34,-52-28,67 35,402 238,48 44,112-15,14-39,-666-288,250 90,-125-64,-38-12,49 13,-186-55,1 0,37 0,58-5,-20 0,186 18,-33 0,-220-15,-1 2,-1 2,65 20,-99-26,346 92,-229-63,-54-10,0 3,71 38,13 4,-1-4,99 37,-123-57,217 41,-236-66,-7-2,126 35,-129-27,10 3,-35-3,33 11,109 51,-96-31,57 28,-129-59,73 54,-113-74,0 0,-1 0,0 0,1-1,-1 1,1-1,0 1,5 1,-8-3,1 0,-1 0,1 0,-1 0,1 0,-1 0,0 0,1 0,-1 0,1 0,-1-1,1 1,-1 0,0 0,1 0,-1-1,1 1,-1 0,0 0,1-1,0 0,0-1,0 1,0 0,-1 0,1-1,0 1,-1 0,1-1,-1-1,1 0,2-7,0-1,5-10,2 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7.7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0,'-1'118,"2"142,8-153,-6-89,1 0,0-1,14 34,37 101,-44-122,14 28,-8-21,75 141,-85-165,12 21,47 78,-23-44,-14-22,2-1,44 51,-58-79,-9-9,0 0,0 1,6 10,-12-16,0 0,0 1,0-1,-1 0,0 1,0-1,0 1,0-1,0 1,-1-1,1 1,-1 0,0-1,-1 6,-1 1,0 1,-1-1,0 1,-1-1,-1 0,1-1,-1 1,-10 13,-58 69,68-87,-68 82,-53 59,105-124,-1-1,-47 33,-56 26,27-19,72-44,-1-2,-1-1,-37 14,-91 21,53-18,75-22,13-5,1 1,-1 0,-21 12,16-4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5.7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1,'205'0,"252"1,174 50,-311-22,-110-12,-56-3,157 18,33 3,-141-17,231 22,-47-17,1-22,-235-2,242-20,-187 6,57-17,-76 7,223 0,9 23,144 2,-336-13,-86 2,602-6,-694 15,82-14,-5 0,-18 7,190-8,-195 18,-77-1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7.7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1,'0'0,"1"0,-1 0,1 0,-1 0,1 0,-1 0,1 1,-1-1,1 0,-1 0,1 0,-1 1,1-1,-1 0,0 1,1-1,-1 0,1 2,3 2,51 46,36 30,22 3,3-5,206 102,-274-156,-18-7,1-2,1-1,60 17,181 51,62 12,-281-85,101 5,-148-14,0 0,-1 1,1 0,0 0,0 0,0 1,0 0,-1 0,1 1,-1 0,10 5,-15-8,-1 1,0-1,0 0,0 0,1 0,-1 0,0 0,0 0,0 1,0-1,1 0,-1 0,0 0,0 1,0-1,0 0,0 0,0 0,0 1,1-1,-1 0,0 0,0 1,0-1,0 0,0 0,0 0,0 1,0-1,0 0,0 0,0 1,-1-1,1 0,0 0,0 1,0-1,0 0,-10 7,-16 1,-47 11,39-9,-62 10,89-19,0-1,0 2,0-1,-1 1,1 0,1 0,-1 1,0 0,1 0,-1 1,1 0,0 0,0 0,-6 7,1 0,1 1,1 0,-14 22,-20 45,22-39,-44 76,-39 76,38-46,-6 9,65-142,-2 0,-12 15,-9 12,12-7,1 0,2 1,1 0,-14 55,20-58,1 2,2-1,-2 45,7 99,1-141,-1-25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7.5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1,'3'3,"0"1,0-1,-1 1,1 0,-1 0,0 0,0 0,3 7,-1 4,3 18,-4-17,17 147,-12-81,38 287,-2-44,-17-65,-16-130,-5 174,-7-188,1-32,0-67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9.1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1 168,'0'2,"1"0,0 0,0-1,0 1,0 0,0 0,0-1,0 1,1-1,-1 1,4 2,0 1,18 17,1-1,1 0,33 19,-10-7,46 31,110 54,-166-97,0 2,-2 2,0 1,-2 2,42 43,-45-35,-18-20,26 23,-34-35,1 0,0 0,0-1,7 3,12 8,-2 0,-6-3,0-1,1 0,23 9,-32-16,1 1,1-1,-1-1,14 2,-18-4,0 0,1 0,-1-1,0 0,0 0,0 0,0-1,0 1,5-4,40-20,-1-2,52-37,198-151,13-10,-178 139,-124 79,-2-1,1 0,-1-1,0 0,11-15,32-53,-40 57,32-50,-24 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13624,'-2'8'330,"0"1"1,1-1 0,-1 1 0,2 0 0,-1 0 0,1 0 0,1-1 0,1 12 0,0-5 108,9 93 1577,-5-58-1426,12 107-2,-13-116-486,10 84 3,4 16-70,-11-81 33,26 265 52,-28-261 48,32 229 78,-30-238-46,26 200 56,-29-213-174,15 114 23,-18-135-92,-2 15 1,0-35-14,0 1 0,0-1 0,0 0 1,0 0-1,0 0 0,0 1 1,0-1-1,-1 0 0,1 0 0,-1 0 1,1 0-1,0 1 0,-1-1 0,-1 1 1,2-2-1,0 0 0,0 0 0,0 0 0,-1 0 0,1 0 0,0 0 0,0 0 0,0 0 0,0 0 1,-1 0-1,1 0 0,0 0 0,0 0 0,0 0 0,0 0 0,0 0 0,-1 0 0,1 0 0,0 0 0,0-1 1,0 1-1,0 0 0,0 0 0,0 0 0,-1 0 0,1 0 0,0 0 0,0-1 0,0 1 0,-5-11 3,-10-39-26,-29-85-53,33 106-182,-57-104-56,55 112 276,-24-37-6,37 58 43,0 0 1,0-1-1,-1 1 0,1 0 1,0-1-1,-1 1 1,1 0-1,0-1 0,-1 1 1,1 0-1,0-1 1,-1 1-1,1 0 1,0 0-1,-1 0 0,1-1 1,-1 1-1,1 0 1,-1 0-1,1 0 1,-1 0-1,0 0 0,-6-2-3,0 0-1,-13-1 1,14 3 4,0 0 0,-1 1-1,1-1 1,0 1 0,-11 3 0,5 1 8,0 0 0,1 1 0,0 0 0,-1 1 0,-18 16 0,30-22-6,-2 0 17,1 0-1,-1 0 1,1 0-1,0 0 1,-1 1-1,1-1 0,0 1 1,0-1-1,0 1 1,0-1-1,-1 3 1,2-4-19,-33 67 225,4 15-132,27-78-53,1 0 0,-1 1 0,1-1 0,1 1 0,-2 6 0,-2 67 200,10 2-148,-6-76-48,0 0 0,1 1 0,0-1 0,2 7 0,11 25 98,23 43 0,-36-77-127,0 0-1,1 1 0,-1-1 0,1 0 1,-1 0-1,3 1 0,-4-3-14,7 8 50,15 11 0,-17-16-46,0 0-1,0 0 1,0-1 0,0 1-1,7 1 1,-3-2-15,1 1 1,0-2 0,0 1 0,13-1-1,39-2-327,-48 0 432,21-2-3537,2 1-6973,-87 4 7850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6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16408,'2'5'2276,"-1"-4"-1784,0 1 0,0-1 0,0 1 0,-1-1 0,1 1 0,-1 0 0,1-1 1,0 3-1,16 71 65,-13-55-562,9 102-30,-11-96-130,-6 111-169,2-108-364,-23 113-348,20-117-12,-12 72-266,16-90 961,3-7 238,3-7 26,9-28-2161,7-7-8746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7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4774,'11'-1,"1"0,-1-1,0 0,0-1,0 0,0-1,12-5,-2 1,90-35,504-209,-537 219,-65 28,411-179,-226 76,-8-14,-130 83,24-13,3 4,123-48,192-50,-381 139,-2 1,183-59,-183 58,0 0,21-12,-8 3,123-52,103-51,-143 57,-3-6,154-121,-221 149,75-84,-14 12,-48 57,3 3,2 3,2 3,2 2,84-40,1181-538,-946 454,-368 160,-1 0,0-2,0 0,-1-1,28-25,-14 11,54-34,38-12,-23 14,-78 43,-1 0,0-2,32-32,40-61,-91 108,59-70,-50 60,1 1,0 0,0 1,18-10,243-120,-106 58,-10-4,90-45,-239 127,0-1,-1 0,0 0,0-1,0 0,0 0,-1 0,0-1,0 1,0-1,7-12,83-98,-46 59,-33 40,1 0,1 0,0 2,1 0,39-22,-48 31,42-25,58-45,-94 64,19-12,-14 12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8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1,'2438'0,"-2429"0,-1 0,1 0,-1 0,0 1,11 2,-17-2,0-1,0 1,0 0,0 0,0 0,0 0,0 0,0 0,0 0,-1 1,1-1,0 1,-1-1,1 1,-1-1,0 1,1 0,-1 0,0 0,0 0,1 3,-1 1,1-1,-1 0,-1 1,1-1,-1 0,0 1,-1 5,-7 43,5-39,-33 155,-11 59,18 135,30 3,1-193,-2-27,2 114,1-229,1-28,1-8,9-25,3-11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18.4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5 712,'1'4,"16"258,-15 2,-2-240,-12 600,0 15,15-370,19-7,-20-250,9 55,-9-58,1 1,0-1,1 0,7 15,-9-21,0 0,1 0,-1 0,0-1,1 1,0 0,-1-1,1 0,0 0,0 0,1 0,-1 0,0 0,1-1,-1 0,6 2,4 0,0-1,0 0,17-1,-26-1,208 2,-46-1,409 31,1 27,-244-29,2-24,-199-11,45 2,598 25,-436-8,-301-13,52 2,-73-4,-1 0,30-6,-42 5,-1 0,0 0,0-1,0 0,0 0,0 0,-1-1,0 1,1-1,-1-1,0 1,-1-1,1 0,4-7,4-7,0-1,15-35,-6 5,25-78,4-60,80-486,-61-13,-58 522,25-401,-34 291,-5 233,-3 0,-1 0,-2 1,-19-59,20 81,0 1,-1 1,-19-32,21 41,0 0,0 0,-1 0,0 1,-1 0,1 1,-1-1,-1 1,-12-7,6 6,-1 0,0 1,-24-6,-58-6,-59 5,-44 11,-41 15,-35 12,-956 136,921-116,45-8,34-4,41-6,42-5,-37 7,140-21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0.1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1,'0'0,"0"1,2 10,5 14,2 22,5 26,1 20,0 12,0 5,-1 1,-3-7,-3-11,-3-13,-2-15,-3-17,-1-11,-2-13,0-11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0.59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863 1,'0'0,"-2"0,-7 0,-9 0,-12 0,-14 2,-16 6,-15 9,-11 6,-6 5,0 3,4-1,6-1,4-2,15-6,19-5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1.03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1008 1,'0'0,"-2"0,-7 0,-9 1,-16 4,-22 4,-23 2,-21 4,-16 1,-8 0,-5-3,-7-6,19-3,29-4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3.7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1775 0,'0'0,"0"0,-7 6,5-5,-9 5,0 0,0-1,-1-1,-20 6,-51 5,54-12,0-1,-1-2,-48-5,-85-26,79 16,72 14,-1 0,0 1,0 0,-20 4,14 0,0 1,0 1,-34 16,-52 35,-1 0,75-44,-1-1,0-2,0-1,-1-2,0-1,0-2,-51 1,-339 40,369-37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4.4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1848 41,'-1'0,"-1"0,1 1,0-1,-1 0,1 0,-1 0,1 0,-3-1,-4 1,-50 2,-80 15,-7 1,99-16,0-2,1-2,-1-2,1-2,-73-18,88 16,-79-19,90 23,-1 2,1 0,-34 2,-108 21,20-1,-29-10,-102 12,192-8,17-1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5.0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1699 49,'-6'2,"-17"5,-1-1,0-1,-42 3,49-6,-64 4,0-3,-84-8,-164-29,290 29,7 1,-397-35,117 38,301 1,-48 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5.54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1171 0,'-12'8,"-9"1,1-1,-1-1,-1 0,1-2,-24 3,-111 5,-111-17,-1-20,145 12,-21-2,94 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1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6 150 13896,'1'14'1559,"3"-24"-13,3-29 481,-6 34-1932,0-2-26,1 1-1,0-1 0,0 0 0,1 1 0,0 0 1,0-1-1,1 1 0,7-10 0,-7 11-32,-2 2-34,0 0 1,0 0 0,1 0 0,-1 0-1,1 1 1,0-1 0,-1 1 0,1 0-1,5-3 1,-4 3 2,5 0 63,66-2 42,-73 4-95,0 0 0,0 0 0,0 1 0,0-1 0,-1 0 0,1 1 0,2 0 0,89 33 161,-91-34-158,0 1 0,0 0 0,0 0 0,0 0 0,0 0 0,-1 1 0,1-1 0,2 3 0,84 89 222,-85-90-199,-1 0 0,1 0 1,-1 0-1,3 7 0,46 117 247,-50-124-263,-1 0 0,1 0 0,0-1 0,-1 1 0,1 0 0,-1 0 0,0 6 0,-4 66 175,-9 6-117,12-79-62,1 1 1,-1 0-1,1 0 1,-1-1-1,0 1 1,0 0-1,0-1 1,-1 1-1,-1 2 1,3-5-22,-13 21 109,-18 23 0,-24 15-35,55-59-74,-23 20 146,-36 20 1,-4-7-116,63-33-31,-23 9 8,15-5-29,-8 2-42,0-1 0,0 0-1,-30 4 1,-10-3-371,56-6 416,0 0 0,0 0 0,0 0 0,0 0 0,0 0 0,-1 0 0,1 0 1,0 0-1,0 0 0,0 0 0,0 0 0,-1 0 0,1 0 0,0 0 0,0 0 0,0 0 1,0 0-1,-1 0 0,1 1 0,0-1 0,0 0 0,0 0 0,0 0 0,0 0 1,-1 0-1,1 0 0,0 0 0,0 0 0,0 1 0,0-1 0,0 0 0,0 0 0,0 0 1,-1 0-1,1 0 0,0 1 0,0-1 0,0 0 0,0 0 0,0 0 0,0 2-39,0 0 0,0 0 0,0 0 0,0 0 0,0 0-1,1 0 1,-1 0 0,1 0 0,-1 0 0,1 0 0,0 0-1,0 0 1,-1-1 0,1 1 0,2 2 0,-3-4 47,1 1-1,-1 0 1,0-1 0,1 1 0,-1-1 0,1 0 0,-1 1 0,0-1 0,1 1 0,-1-1-1,1 0 1,-1 1 0,1-1 0,0 0 0,-1 1 0,1-1 0,75 32-1634,-66-27 704,71 28-10973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4.45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207 1,'0'0,"0"0,-3 28,-1-5,-12 175,7-15,2 65,3 60,4 68,-8 584,-44-3,32-774,2-49,17-127,-5 36,-2 0,-20 61,27-101,0 1,0-1,-1 1,0-1,1 1,-1-1,-5 6,2-6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5.2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2223 1,'0'0,"-3"3,-14 19,1 1,-16 29,-201 408,112-209,-12-7,105-198,-1-2,-55 63,71-92,-1-1,0-1,-1 0,-1-1,0 0,-1-1,0-1,0-1,-1-1,-22 8,21-11,1 0,-2-2,1 0,0-1,-21-1,13-2,-1-1,1-1,-29-7,8-4,1-1,0-2,-70-37,19 0,-133-96,-73-88,274 214,-13-11,-42-43,79 71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7.11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8205.86914"/>
      <inkml:brushProperty name="anchorY" value="-7664.88135"/>
      <inkml:brushProperty name="scaleFactor" value="0.5"/>
    </inkml:brush>
  </inkml:definitions>
  <inkml:trace contextRef="#ctx0" brushRef="#br0">1 1,'0'0,"8"76,5 51,1 2,-1-4,-3-17,-3-28,-3-26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8.1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628.43555"/>
      <inkml:brushProperty name="anchorY" value="-8872.03809"/>
      <inkml:brushProperty name="scaleFactor" value="0.5"/>
    </inkml:brush>
  </inkml:definitions>
  <inkml:trace contextRef="#ctx0" brushRef="#br0">343 1,'0'0,"-67"23,-38 9,13-4,13-4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8.6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8479.08398"/>
      <inkml:brushProperty name="anchorY" value="-8471.03809"/>
      <inkml:brushProperty name="scaleFactor" value="0.5"/>
    </inkml:brush>
  </inkml:definitions>
  <inkml:trace contextRef="#ctx0" brushRef="#br0">0 0,'0'0,"20"67,21 62,11 19,10 17,4 3,-1-6,-6-12,-10-14,-12-33,-13-31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9.5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495.96484"/>
      <inkml:brushProperty name="anchorY" value="-10278.90234"/>
      <inkml:brushProperty name="scaleFactor" value="0.5"/>
    </inkml:brush>
  </inkml:definitions>
  <inkml:trace contextRef="#ctx0" brushRef="#br0">0 204,'0'0,"55"-37,31-17,2 7,-3 10,-64 31,38-9,-43 12,0 1,26 0,-29 2,0 0,24 6,-27-4,0 0,0 1,14 7,-16-7,0 2,0-1,11 10,-10-9,-2 2,13 12,-14-12,0 1,8 14,-9-14,-2 1,1-1,2 10,-4-7,0-2,-1 1,1 14,-3-10,0 0,-4 20,0-18,1 1,-11 20,6-18,-24 35,18-33,-29 30,23-30,-30 23,-23 10,2-12,8-11,10-11,13-8,14-7,27-4,-1-1,1 0,-1 0,0 1,1-1,-1 0,1 0,-1 1,1-1,-1 0,1 0,-1 1,1-1,-1 1,1-1,-1 0,1 1,-1 0,11 11,-4-6,0 1,12 9,62 47,35 23,26 18,9 9,-5 0,-17-10,-24-15,-26-20,-23-16,-23-18,-17-14,-13-19,-2 0,0-1,1 0,-1 1,0-1,0 1,1-1,-1 0,0 1,0-1,0 1,0-1,0 1,0-1,0 0,0 1,0-1,0 1,0 0,1 0,-1-1,0 0,0 0,0 0,0 0,0 0,0 0,0 0,0 0,0 1,0-1,0 0,0 0,0 0,0 0,0 0,0 0,-1 0,1 0,0 0,0 0,0 0,0 1,0-1,0 0,0 0,0 0,0 0,0 0,-1 0,1 0,0 0,0 0,0 0,0 0,0 0,0 0,0 0,0 0,-1 0,1 0,0 0,0 0,0 0,0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0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734.59863"/>
      <inkml:brushProperty name="anchorY" value="-12208.2334"/>
      <inkml:brushProperty name="scaleFactor" value="0.5"/>
    </inkml:brush>
  </inkml:definitions>
  <inkml:trace contextRef="#ctx0" brushRef="#br0">1178 1,'0'0,"-92"31,-87 17,-27-5,-14-5,16-7,43-9,46-8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46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420.20117"/>
      <inkml:brushProperty name="anchorY" value="-11927.1084"/>
      <inkml:brushProperty name="scaleFactor" value="0.5"/>
    </inkml:brush>
  </inkml:definitions>
  <inkml:trace contextRef="#ctx0" brushRef="#br0">0 1,'0'0,"14"67,16 66,10 27,7 21,4 7,0-5,0-11,-9-39,-12-38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9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556.60938"/>
      <inkml:brushProperty name="anchorY" value="-13746.8125"/>
      <inkml:brushProperty name="scaleFactor" value="0.5"/>
    </inkml:brush>
  </inkml:definitions>
  <inkml:trace contextRef="#ctx0" brushRef="#br0">0 227,'0'0,"58"-41,34-18,6 7,-2 11,-71 33,43-9,-50 14,2 0,24 1,-31 2,0 0,1 1,17 5,-22-4,0 1,-1 0,0 0,1 1,7 5,-7-5,-2 2,1-1,-1 1,12 12,-11-9,0 0,-1 1,10 16,-11-13,1 0,7 25,-9-22,-1 0,3 22,-5-22,-1 1,-1 20,-2-23,0 0,-7 27,5-28,-1 1,-11 22,10-23,-2 1,-13 16,10-15,-22 21,-15 10,-5-3,-5 2,9-9,12-9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1.3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625.83008"/>
      <inkml:brushProperty name="anchorY" value="-14793.17871"/>
      <inkml:brushProperty name="scaleFactor" value="0.5"/>
    </inkml:brush>
  </inkml:definitions>
  <inkml:trace contextRef="#ctx0" brushRef="#br0">1 0,'0'0,"15"83,17 70,5 20,5 15,-2-2,-2-9,-7-27,-9-38,-7-36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220 37 12552,'-14'-12'2139,"11"9"-1410,0 0 1,-1 0-1,1 0 1,-4-2-1,3 4-557,1 0 0,-1 0 0,1 0 0,-1 0-1,0 0 1,1 0 0,-1 1 0,-5 0 0,-15 0-42,14 3-90,-47 20 11,46-16-38,-2 7-5,-14 21-1,26-35-7,1 1-1,-1 0 1,1-1 0,0 1-1,-1 0 1,1 0 0,0 0-1,-1-1 1,1 1-1,0 0 1,0 0 0,0 0-1,0 0 1,-1 1 0,0 27-4,2 30 0,0-57 0,-1 0 1,0 0 0,0-1-1,1 1 1,-1 0 0,1 0-1,-1-1 1,1 1 0,1 2-1,61 101-41,-46-85 20,80 69 6,-78-75 52,56 38 42,-74-52-64,-1 1 0,1-1 0,0 1-1,-1-1 1,1 1 0,0-1 0,0 0 0,-1 1 0,1-1-1,0 0 1,0 0 0,0 0 0,0 0 0,0 0 0,1 0-1,7 0 27,0 0-1,1-1 0,-1 0 0,0-1 0,12-4 1,-21 6-35,1 0 0,-1 0-1,1 0 1,-1 0 0,1-1 0,-1 1 0,1 0 0,-1-1 0,1 1 0,-1 0 0,1-1 0,-1 1 0,0 0 0,1-1 0,-1 1-1,1-1 1,-1 1 0,0-1 0,0 1 0,1-1 0,-1 1 0,0-1 0,0 1 0,1-2 0,4-13 13,0 0 1,-1-1-1,-1 0 1,2-21-1,-5 14 58,-19-98 19,12 98-70,-40-77-40,37 84-222,-6-2 16,-20-18-1,36 35 152,-1 0-1,1 1 1,-1-1 0,0 1 0,0-1-1,1 1 1,-1-1 0,0 1-1,0-1 1,1 1 0,-1-1 0,0 1-1,0 0 1,0 0 0,0-1-1,0 1 1,1 0 0,-1 0-1,0 0 1,0 0 0,-1 0 0,1 0 62,1 1 0,-1-1 1,1 0-1,-1 1 1,1-1-1,0 0 1,-1 1-1,1-1 0,0 0 1,-1 1-1,1-1 1,0 1-1,0-1 1,-1 1-1,1-1 0,0 1 1,0-1-1,-1 1 1,1 0-5,0-1 1,0 1-1,0-1 1,0 1 0,0-1-1,0 1 1,0-1-1,0 1 1,0-1-1,0 1 1,1-1-1,-1 1 1,0-1-1,0 1 1,0-1 0,1 1-1,-1-1 1,0 0-1,0 1 1,1-1-1,-1 1 1,0-1-1,1 1 1,0 0-26,12 14-2142,4 6-8538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1.9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4845.65332"/>
      <inkml:brushProperty name="anchorY" value="-16598.67383"/>
      <inkml:brushProperty name="scaleFactor" value="0.5"/>
    </inkml:brush>
  </inkml:definitions>
  <inkml:trace contextRef="#ctx0" brushRef="#br0">938 0,'0'0,"-69"24,-35 15,4 1,11 0,15 1,59-31,-25 20,31-23,1 1,-14 16,18-19,0 1,0 0,1 0,-5 10,5-9,0-1,1 1,1 0,-2 7,1-7,2 1,-1-1,2 11,-1-7,2-2,3 15,-1-10,8 19,14 18,6 5,4 2,-1 1,-5-1,-6-3,-20-41,5 26,-7-27,-1-1,-1 20,-1-18,-1 0,-4 17,1-13,-10 25,-11 17,-4-4,-5-3,-8-1,23-34,-21 16,9-14,-32 15,-77 29,10-10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7.2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4726 0,'0'0,"-101"14,-96 9,-53 1,-50 1,-42 1,-25-3,-4-3,0-1,14-2,14-2,34-1,30 1,37-1,42 2,37 2,36 2,31-1,24 0,18-1,14-1,10 0,7-1,4-1,2 3,-1 11,13-13,-6 16,-4 55,8 47,13 56,15 51,13 47,4 17,5 15,0 0,-3-16,-4-28,-7-38,-4-34,-6-55,-6-50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8.0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4887.05029"/>
      <inkml:brushProperty name="anchorY" value="-3165.53809"/>
      <inkml:brushProperty name="scaleFactor" value="0.5"/>
    </inkml:brush>
  </inkml:definitions>
  <inkml:trace contextRef="#ctx0" brushRef="#br0">3882 0,'0'0,"40"53,30 57,11 44,10 48,3 36,0 27,-3 19,-5 5,-7-12,-12-32,-13-43,-13-48,-12-43,-9-37,-7-29,-7-19,-3-16,-3-8,0-2,0 0,0 0,0 0,0 0,0 0,0 0,0 0,0 1,0-1,0 0,0 0,-1 0,1 0,0 0,0 0,0 0,0 0,0 0,0 1,0-1,0 0,0 0,0 0,0 0,0 0,0 0,0 0,-1 0,1 0,0 0,0 0,0 0,0 0,0 0,0 0,0 0,0 1,0-1,-1 0,-14 4,-24 5,-39 7,-55 6,-51 6,-48 3,-53 6,-46 2,-27 4,-25 2,-4 1,7 1,11-3,27-4,27-7,28-5,24-8,6-9,57-6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9.7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9276.96777"/>
      <inkml:brushProperty name="anchorY" value="-5949.56982"/>
      <inkml:brushProperty name="scaleFactor" value="0.5"/>
    </inkml:brush>
  </inkml:definitions>
  <inkml:trace contextRef="#ctx0" brushRef="#br0">516 1,'0'0,"-51"35,-27 23,2 5,4 7,8 3,12 1,12-5,11-6,8-8,6-7,6-8,3-10,4-6,2-6,0-5,1-1,3-2,25 18,30 22,12 7,4 0,-2-5,-8-11,-10-9,-9-8,-9-7,-9-6,-7-4,-5-5,-3-1,-5-2,0 0,0 0,0 0,1 0,1 1,-2 0,-1 0,0 0,0 0,1-3,2 1,0 0,1-2,-2 0,-2 1,0-2,-1 1,0-2,-2 1,0 2,-2 0,0 1,-2 1,0 1,0 0,0 0,0 0,0 1,0-1,-1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0.8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8525.69824"/>
      <inkml:brushProperty name="anchorY" value="-7540.61084"/>
      <inkml:brushProperty name="scaleFactor" value="0.5"/>
    </inkml:brush>
  </inkml:definitions>
  <inkml:trace contextRef="#ctx0" brushRef="#br0">0 1,'0'0,"18"105,16 85,4 15,0 3,-3-18,-6-27,-6-34,-6-39,-7-33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1.2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7776.46484"/>
      <inkml:brushProperty name="anchorY" value="-9385.61523"/>
      <inkml:brushProperty name="scaleFactor" value="0.5"/>
    </inkml:brush>
  </inkml:definitions>
  <inkml:trace contextRef="#ctx0" brushRef="#br0">913 1,'0'0,"-65"27,-57 20,-27 5,-17 3,-3 0,31-10,35-12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1.6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9196.5498"/>
      <inkml:brushProperty name="anchorY" value="-9192.30469"/>
      <inkml:brushProperty name="scaleFactor" value="0.5"/>
    </inkml:brush>
  </inkml:definitions>
  <inkml:trace contextRef="#ctx0" brushRef="#br0">1017 0,'0'0,"-55"32,-56 32,-26 13,-22 6,-21 8,-22 10,30-17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3.8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0720.69824"/>
      <inkml:brushProperty name="anchorY" value="-9216.49609"/>
      <inkml:brushProperty name="scaleFactor" value="0.5"/>
    </inkml:brush>
  </inkml:definitions>
  <inkml:trace contextRef="#ctx0" brushRef="#br0">1431 1,'0'0,"-65"12,-39-1,2-4,7-4,13-6,15-1,15-1,12 3,9 4,3 3,2 3,-4 2,-7-1,-5-2,-5-2,-1-2,-4-1,-6-2,-14 5,-14 4,-18 9,14 0,17-2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4.5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660.10352"/>
      <inkml:brushProperty name="anchorY" value="-8844.8252"/>
      <inkml:brushProperty name="scaleFactor" value="0.5"/>
    </inkml:brush>
  </inkml:definitions>
  <inkml:trace contextRef="#ctx0" brushRef="#br0">1273 94,'0'0,"-63"-2,-38-3,-3-4,-1-5,5-4,11 0,12 3,11 6,9 6,9 5,35 0,-19 5,-10 8,-1 3,-2 4,-1-1,-3-2,-3-2,-5 0,10-3,11-4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5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4440.87207"/>
      <inkml:brushProperty name="anchorY" value="-8407.44824"/>
      <inkml:brushProperty name="scaleFactor" value="0.5"/>
    </inkml:brush>
  </inkml:definitions>
  <inkml:trace contextRef="#ctx0" brushRef="#br0">1567 1,'0'0,"-79"10,-49 1,-9-2,-5-4,6-2,13-2,14-1,15-1,13 2,10 3,6 4,1 6,-4 3,-3 1,-9-6,13-2,15-5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0.6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191 1 13360,'0'0'7767,"-4"4"-7900,0 1 668,1-1-650,-5 10 574,-3 14-574,1-1 415,1-3-369,-1 13 346,-3 16-346,3-4 355,1-8-358,1 18 360,-1 25-360,2-8 136,2-12-72,0 11 50,1 10-53,0-13-77,2-14 115,-1 0-125,-1 0 122,1-12-885,0-12 1104,-2-2-1214,-2-6 1214,1-7-1709,0-6 1850,0-4-1920,1-3 1920,0-3-893,2-2 600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5.7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515.34961"/>
      <inkml:brushProperty name="anchorY" value="-8026.61865"/>
      <inkml:brushProperty name="scaleFactor" value="0.5"/>
    </inkml:brush>
  </inkml:definitions>
  <inkml:trace contextRef="#ctx0" brushRef="#br0">1183 0,'0'0,"-77"16,-50 8,-10-3,-5-3,5-5,13-4,13-2,12 0,1 4,23 0,19-1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3.2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291.04199"/>
      <inkml:brushProperty name="anchorY" value="-17578.02539"/>
      <inkml:brushProperty name="scaleFactor" value="0.5"/>
    </inkml:brush>
  </inkml:definitions>
  <inkml:trace contextRef="#ctx0" brushRef="#br0">1 1,'0'0,"24"78,18 58,3 10,0 2,-6-3,-10-30,-9-31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3.6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538.6875"/>
      <inkml:brushProperty name="anchorY" value="-18937.60742"/>
      <inkml:brushProperty name="scaleFactor" value="0.5"/>
    </inkml:brush>
  </inkml:definitions>
  <inkml:trace contextRef="#ctx0" brushRef="#br0">0 0,'0'0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4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030.6875"/>
      <inkml:brushProperty name="anchorY" value="-19445.60742"/>
      <inkml:brushProperty name="scaleFactor" value="0.5"/>
    </inkml:brush>
  </inkml:definitions>
  <inkml:trace contextRef="#ctx0" brushRef="#br0">0 1,'0'0,"67"39,37 24,-2 3,-5 1,-13-3,-17-7,-16-7,-14-8,-32-34,0-1,7 15,-9-16,-2-1,1 0,-1 0,1 0,-1 7,0-3,-1-1,0 0,-2 14,-1-7,-8 25,-13 24,-10 10,-7 5,-4 1,-2-3,1-10,2-9,3-11,2-9,4-10,7-7,5-7,7-6,6-5,4-2,4-1,2-2,1 1,0 0,3 0,4 3,29 13,50 36,23 19,18 20,16 28,-8 3,-20-13,-25-19,-26-22,-27-22,-33-32,-5-12,0-1,0 0,0 1,0-1,0 0,0 1,0-1,0 0,0 0,0 1,0-1,0 0,0 1,0-1,-1 0,1 0,0 1,0-1,0 0,0 0,-1 1,1-1,0 0,0 0,0 0,-1 1,3 1,-2-2,0 1,-1-1,1 1,-1-1,1 0,-1 1,1-1,-1 0,1 1,-1-1,1 0,-1 1,1-1,-1 0,1 0,-1 0,0 0,1 0,-1 0,1 0,-1 0,1 0,-1 0,0 0,1 0,-2 0,2 1,-3-1,0 0,0-1,1 1,-1-1,-2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4.9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3442.20508"/>
      <inkml:brushProperty name="anchorY" value="-22034.7168"/>
      <inkml:brushProperty name="scaleFactor" value="0.5"/>
    </inkml:brush>
  </inkml:definitions>
  <inkml:trace contextRef="#ctx0" brushRef="#br0">0 0,'0'0,"28"75,26 69,8 21,3 14,-3 1,-9-2,-8 2,-8 19,-12-34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5.5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502.84668"/>
      <inkml:brushProperty name="anchorY" value="-24007.17773"/>
      <inkml:brushProperty name="scaleFactor" value="0.5"/>
    </inkml:brush>
  </inkml:definitions>
  <inkml:trace contextRef="#ctx0" brushRef="#br0">0 382,'0'0,"45"-43,18-17,5 31,52-24,67-21,-8 15,-23 18,-30 22,-101 16,-1 2,27 2,-36-1,-1 2,1 0,15 5,-18-6,-2 2,0 0,12 7,-13-8,-1 2,-1 0,8 5,-9-6,-1 1,0-1,5 6,-6-5,-1-1,0 0,5 8,-6-8,0 0,-1 0,1 1,1 6,-3-5,1-1,-1 0,0 0,0 0,-1 6,0-2,-1 0,-5 14,-14 29,-11 9,-8 9,-9 4,-5 0,-3-6,-1-7,-2-8,-2-8,-2-4,-7-4,12-8,14-9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6.2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1412.54199"/>
      <inkml:brushProperty name="anchorY" value="-24985.25391"/>
      <inkml:brushProperty name="scaleFactor" value="0.5"/>
    </inkml:brush>
  </inkml:definitions>
  <inkml:trace contextRef="#ctx0" brushRef="#br0">290 1,'0'0,"-18"62,8 41,12-76,5 55,-2-55,17 55,-12-53,24 47,-19-45,24 33,22 21,-3-11,-6-8,-13-6,-33-48,0 0,7 25,-13-26,1-1,-1-1,0 1,0-1,-3 18,-3-11,1 0,-1-1,0-1,-12 20,-1-9,0 0,-34 36,12-24,-58 45,-88 43,17-21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0.1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210.31738"/>
      <inkml:brushProperty name="anchorY" value="-26036.30469"/>
      <inkml:brushProperty name="scaleFactor" value="0.5"/>
    </inkml:brush>
  </inkml:definitions>
  <inkml:trace contextRef="#ctx0" brushRef="#br0">1 126,'0'0,"67"-6,42-4,2-2,3-3,-8-1,-13 1,-17 0,-15 1,-12 4,-15 2,-13 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7.1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29,'87'-13,"295"-3,3 34,-177 3,-1 9,-1 8,-2 10,321 119,-410-120,-2 5,170 106,-200-102,-2 3,-2 4,117 122,-121-101,-3 3,-4 3,-4 3,-4 2,-5 3,47 114,-76-148,-3 1,-3 0,-3 2,-3 0,6 76,-16-92,-3 0,-1 0,-3 0,-3-1,-1 1,-3-1,-24 75,13-70,-1-1,-4 0,-54 85,33-72,-3-1,-62 63,-135 103,-15-17,124-103,-190 184,276-242,3 2,3 3,-74 121,95-134,1 1,3 2,2 0,2 1,2 0,-10 61,21-80,0 1,2 0,2 0,1 0,1 0,1-1,2 1,2-1,0 0,2-1,19 44,-12-42,0-2,3 0,37 49,-24-42,1-1,45 37,-3-14,2-3,109 58,26-1,410 160,-449-201,89 39,-34-13,-42-16,-47-16,20 19,-150-80,-6-3,1 0,-1 0,1 0,-1 1,0-1,0 1,0-1,0 1,-1 0,4 5,-6-8,0 1,0-1,0 1,1-1,-1 0,0 1,0-1,0 1,0-1,0 1,0-1,-1 1,1-1,0 0,0 1,0-1,0 1,0-1,-1 0,1 1,0-1,0 1,-1-1,1 0,0 1,0-1,-1 0,1 1,0-1,-1 0,1 0,-1 1,1-1,0 0,-1 0,1 0,-1 1,-20 5,17-5,-200 61,4 12,-106 80,11 20,276-163,-20 12,-16 10,-64 49,103-69,1-1,1 2,1 0,0 1,0 0,2 1,0 0,-14 27,16-22,2 0,0 1,1 0,1 0,1 1,1-1,1 1,1 26,3-9,1 0,2-1,19 73,-8-64,1 0,2-2,3 0,51 81,135 153,120 107,-54-67,-17 10,-118-118,-108-156,47 117,-56-104,-2 1,-3 1,13 120,-20-59,-9 151,-33 118,-46-5,56-318,-3 0,-59 121,55-144,-2-2,-3 0,-2-2,-47 51,30-46,-111 92,72-78,-109 60,-178 71,-93 5,-99 6,-89 2,32-27,95-37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8.66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4541,'58'7,"-33"-7,1-1,-1-1,0-1,1-1,38-11,-34 5,0-2,-1-1,55-32,-40 15,-1-1,-2-3,-1-1,-2-2,44-55,-6-4,104-174,25-131,-132 222,82-311,1-200,-141 618,96-428,32 10,-113 408,64-124,-65 153,3 1,2 2,47-54,-45 64,1 3,2 1,2 1,1 3,2 1,0 3,2 1,1 2,59-21,-36 21,1 3,0 3,2 4,0 2,0 4,1 3,0 4,0 2,0 4,0 3,115 26,-154-25,-1 1,-1 2,0 1,39 21,-60-25,-6-3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1.2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5.25287"/>
      <inkml:brushProperty name="anchorY" value="-656.89667"/>
      <inkml:brushProperty name="scaleFactor" value="0.5"/>
    </inkml:brush>
  </inkml:definitions>
  <inkml:trace contextRef="#ctx0" brushRef="#br0">0 48 13896,'0'0'0,"3"1"1866,0 0-266,-1-4-513,-2 2-1474,1-2 1943,-1-1-1945,1 1 1526,-1 0-1406,1 0 1346,1-1-1346,-1 1 487,0 0-242,2 0 130,0 0-133,0 0 246,-1 1-278,3 0 303,2-1-305,0 1 119,-1 1-66,6 0 40,7 1-40,0 0 124,-2 1-148,4 0 170,5 3-173,-2-1 80,-5 0-53,4 3 50,5 3-53,4 5 16,4 4-5,1 4 10,-2 5-13,-2 5-5,-4 2 11,-4 3-5,-5 1 2,-6-8-74,-5-7 95,-2 0-106,-1 5 106,-1-5-116,-3-4 119,0 4-120,-2 7 120,-2-4-45,1-4 24,-5 4-14,-7 4 14,-1-3 33,2-5-47,-8 2 54,-9 5-54,-7 3 380,-8 2-473,-2 0 530,1-2-533,9-7 356,10-7-305,2-2 280,1-3-280,6-3 187,4-3-160,0 0 146,-2 1-146,3 0-302,2-3 430,3 3-485,2 5 482,3-2-1217,1-1 1428,1 9-15004,0-16 16594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9.4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0,'3'3,"20"16,28 31,-13-13,314 296,-140-131,-171-158,-1 3,60 90,-86-115,-2 1,19 45,-27-56,-1 0,1 0,-2 1,0 0,0-1,-1 1,-1 0,-1 14,-3 2,-1-1,-2-1,-1 1,-1-1,-1-1,-1 0,-15 26,0-7,-3 0,-67 79,39-63,-2-4,-3-1,-121 82,91-77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0.80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1330 15,'0'0,"-6"-1,-2 0,-44-5,0 1,-59 4,62 5,0 3,0 1,1 3,0 2,1 2,1 2,-74 38,100-44,1 0,1 1,0 1,0 1,1 0,-21 24,30-28,0 0,0 1,1 0,1 0,0 1,0-1,1 1,1 0,0 1,1-1,0 1,-2 16,4-13,1 0,0-1,1 1,0 0,1 0,1-1,8 24,-4-18,2 0,0 0,2-1,19 30,-4-15,46 49,36 24,-77-78,10 10,-2 2,-2 2,44 67,-66-87,-1 1,-1 1,-1 0,-1 1,-2 0,0 1,-2 0,6 48,-11-55,-1 0,-1 0,-1 0,0 0,-7 27,5-35,-1 0,0 0,-1-1,0 0,-1 0,0 0,-1 0,0-1,-15 17,5-11,0-1,-1-1,-1 0,0-2,-1 0,0-1,-1-1,-33 12,6-6,-1-1,-95 15,81-22,-1-4,0-2,0-3,-106-14,73-1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1.21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0,'0'0,"0"2,2 9,3 13,2 20,4 32,4 34,3 25,3 13,0 1,-2 5,-2-11,-4-9,-6-15,-5-26,-2-31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1.60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1354 52,'0'0,"-8"0,-22-4,-35-1,-41-2,-34-2,-22-3,-9 3,0 4,10 5,14 5,33 1,35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2.57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1,'-10'0,"1"0,-1 0,1 1,-1 0,1 0,-15 5,12-3,-14 3,0 2,0 0,1 2,0 1,1 1,0 1,0 0,2 2,0 1,1 1,0 1,2 0,-31 37,31-27,0 0,2 1,1 1,1 1,2 0,1 1,-15 65,20-62,1 0,2 1,2 0,1-1,2 1,1 0,10 52,-6-63,1 0,0 0,13 26,-13-38,0 1,0-1,1 0,1-1,0 0,17 17,-24-26,1-1,-1 0,1 0,-1 0,1 0,0 0,0-1,6 3,-7-4,-1 1,1-1,0 0,0 0,0 0,0 0,0 0,-1 0,1 0,0-1,0 1,0-1,-1 1,1-1,0 0,0 1,2-3,2-1,-1 0,1-1,-1 1,0-1,-1 0,1 0,6-11,25-48,55-149,-18-8,-65 197,15-48,37-135,-60 211,0 0,-1 1,2-1,-1 1,0-1,2 6,1 4,4 31,2-1,2 0,30 75,-19-67,3-2,52 81,-36-74,2-2,2-2,3-2,2-2,84 65,-57-59,-16-14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06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1 297,'0'5,"3"11,0 1,1-2,7 19,21 44,-29-72,17 38,28 45,-39-76,-9-13,0 0,0 0,1 0,-1 0,0 0,0 0,0 0,0 0,0 0,0 1,0-1,1 0,-1 0,0 0,0 0,0 0,0 0,0 0,1 0,-1 0,0 0,0 0,0 0,0 0,0 0,1 0,-1 0,0 0,0 0,0 0,0 0,0 0,0-1,1 1,-1 0,0 0,0 0,0 0,0 0,0 0,0 0,0 0,0 0,0-1,1 1,-1 0,0 0,0 0,0 0,0 0,0 0,0-1,0 1,0 0,0 0,0 0,0 0,0 0,0-1,0 1,0 0,0 0,2-10,-1 1,0-1,-1 0,0-11,0-5,0 17,8-176,-4 151,1 0,1 0,16-46,-19 69,1 1,1 0,-1 1,2-1,-1 1,1 0,1 0,11-12,-12 16,-1 0,1 0,0 1,0 0,0 0,1 0,-1 1,1 0,0 1,0-1,0 1,0 1,14-3,-3 3,1 1,-1 0,1 2,21 4,72 20,-98-23,30 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4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1,'0'0,"2"7,7 27,7 35,12 43,8 33,6 34,4 31,0 13,-4-2,-7-12,-8-20,-6-23,-7-40,-5-42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78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1503 1,'0'0,"-7"0,-24 2,-33 6,-33 8,-32 9,-26 8,-14 9,-4 4,4 3,7 0,14 4,31-7,36-11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4.45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0,'0'0,"0"0,2 24,0 0,10 41,-4-30,-3-7,29 126,-27-128,2-2,0 1,2-1,14 24,-7-19,2-1,0-1,2 0,1-2,2-1,53 42,-54-49,0-1,1-1,0-1,1-1,1-2,0 0,1-2,45 9,-56-16,1 0,-1-1,0-1,0-1,0-1,0 0,0-1,0-1,0 0,-1-1,32-15,-14 2,-1-1,-1-1,0-2,35-32,-34 24,-1-2,38-46,41-82,-108 155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4.81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1,'0'0,"3"6,3 23,6 37,4 43,4 41,2 29,1 28,1 14,-2 6,-4-10,-6-21,-6-30,-5-44,-2-43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.4883"/>
      <inkml:brushProperty name="anchorY" value="-2086.48779"/>
      <inkml:brushProperty name="scaleFactor" value="0.5"/>
    </inkml:brush>
  </inkml:definitions>
  <inkml:trace contextRef="#ctx0" brushRef="#br0">518 191 12192,'0'0'0,"-10"4"0,3-1 1549,0 0-1992,0-1 2214,0-2-2214,2 0 1757,1-1-1626,2-3 1559,1-3-1559,1-1 1243,1 1-1152,1-3 1115,0-4-1118,0 2 672,-1 2-544,0-3 490,-3-2-493,0 1 559,0 3-577,-3 0 595,-4-3-598,0 3 507,1 2-480,-4 0 475,-4 1-478,0 1 378,3 2-349,-4 2 343,-7 4-345,4 0 187,2 1-142,-3 2 130,-8 5-133,4-1 87,5-1-73,-4 3 75,-4 5-78,4-2 90,5-1-93,-1 4 103,-2 7-105,4-2 59,4-4-46,1 7 40,2 8-40,3-3 12,3-5-4,3 5 0,4 8 0,1-5-9,1-5 12,4 3-5,6 5 2,-1-5-9,-1-7 12,3 3-14,4 1 14,-2-4 5,-4-6-11,3 1 14,2-1-14,-3-3 144,-4-4-181,2-1 210,-1-1-213,-1-2 382,-4-1-430,4-7 463,4-8-465,-1-1 195,-2-1-118,3-8 80,0-14-80,-3 1 43,-2 5-32,-1-8 26,-3-11-26,-1 5-123,-3 8 165,-1-4-177,-1-2 175,-1 7-1023,0 7 1265,-1 0-1377,-1 1 1375,0 5-1421,1 5 1434,1 1-1430,0 1 1427,1 4-736,1 2 539,0-6-10625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5.51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0 399,'1'-3,"0"0,-1-1,1 1,1 0,-1 0,0 0,1 0,-1 0,4-5,2-2,11-23,1 1,2 1,1 0,29-28,-35 42,0 2,2 0,0 0,0 2,1 0,1 2,0 0,22-8,-19 10,-1 2,1 1,0 1,0 1,1 0,-1 2,1 1,41 3,-39 1,1 2,-1 0,0 2,0 0,-1 2,0 1,34 19,-28-11,0 1,-1 1,-2 2,0 1,44 47,-58-53,0 0,0 1,-2 1,0 0,-1 0,-1 1,-1 1,-1-1,-1 1,7 35,-9-27,-3 0,0 0,-2 0,0-1,-3 1,-6 34,3-32,-2 0,-1 0,-2-1,0 0,-23 40,22-50,-1-1,-1 0,-1 0,-1-1,0-1,-1-1,-1 0,0-2,-1 0,-25 14,5-7,-1-2,0-1,-1-3,-63 16,44-17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9.9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9569 343,'3'-1,"0"1,-1-1,1 0,0 0,-1 0,1 0,-1 0,0 0,1-1,2-2,-4 4,-1 0,0 0,0 0,1-1,-1 1,0 0,0 0,0 0,1-1,-1 1,0 0,0 0,0-1,0 1,1 0,-1 0,0-1,0 1,0 0,0-1,0 1,0 0,0 0,0-1,0 1,0 0,0-1,0 1,0 0,0-1,-1 0,1 1,-1-1,1 0,-1 1,1-1,-1 1,1-1,-1 1,1-1,-1 1,-1-1,-26-11,26 12,-207-51,12 15,-61-3,-50 1,-42 1,-35 4,-29 3,-4364-7,4390 59,36-1,35 3,35 8,34 5,30 4,117-21,-200 39,1-16,175-30,90-8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0.85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8796 0,'0'4,"3"35,-1-16,7 71,7 58,7 48,72 496,1 8,-91-659,10 93,-13-95,-3 52,0-85,0 1,-1 0,0-1,0 0,-1 1,0-1,-7 13,6-15,-1-1,0 0,0 0,0 0,-1 0,0-1,-1 0,1 0,-11 6,-5 3,-2-2,0 0,0-2,-36 12,-68 16,-42-1,-44-3,-40-4,-35-6,-555 18,299-18,-1002 66,682-38,-286 3,686-36,-861 38,1072-46,30-4,34-3,34-1,41 0,36-1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1.22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0,'0'0,"4"12,9 35,15 62,11 84,10 79,2 67,1 79,-2 42,-2-10,-10-81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3.36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741 0,'-8'5,"-26"10,0-1,-40 11,-75 12,65-16,-159 53,230-69,0 0,0 1,1 1,0 0,-16 12,26-18,0 1,0 0,0 0,0 0,1 0,-1 0,1 0,-1 1,1-1,0 0,0 1,0-1,0 1,0-1,-1 5,2-4,0 1,1-1,-1 0,0 0,1 0,-1 0,1 0,0 0,0 0,0 0,1 0,-1-1,3 4,1 2,2 1,-1-1,1 0,0 0,1-1,11 9,58 35,-37-25,8 8,0 2,-3 2,70 74,-87-81,-1 2,-2 1,-2 1,-1 1,-1 1,16 41,-28-53,-1 0,0 0,-2 0,-1 1,-1-1,-1 1,-1 1,-3 37,0-50,-1 0,-1-1,0 1,-1 0,0-1,-1 0,-10 18,9-21,0-1,0 0,-1 0,0 0,-1-1,0 0,0 0,-1-1,0 0,-12 6,4-3,-1-1,0-1,-1-1,0-1,0 0,0-1,-29 3,9-5,0-1,-69-5,39-5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4.23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1 360,'206'-43,"-126"33,60-9,-119 14,-1 0,0-1,0-1,30-15,-42 18,-1-1,0 1,0-1,-1-1,0 1,1-1,9-12,-14 15,-1 1,1 0,0-1,-1 0,0 1,1-1,-1 0,0 0,0 0,-1 1,1-1,-1 0,1 0,-1 0,0 0,0 0,0 0,0 0,-1 0,1 0,-1 0,0 0,0 0,0 0,-3-4,1 1,-1 1,0 0,0 0,0 0,-1 0,0 1,0 0,0 0,0 0,-12-5,1 1,-1 1,-30-9,23 9,1 2,-1 0,0 2,-44-1,55 4,-1 0,1 2,0 0,0 0,-1 1,1 1,1 0,-1 1,1 0,-16 10,16-7,1 0,1 0,-1 1,2 1,-1 0,1 0,1 0,0 1,0 1,1-1,1 1,0 1,-5 14,3-3,1 0,1 0,1 1,1 0,1 0,1 34,4-17,1-1,1 1,3-1,1 0,2 0,18 45,-16-56,1-1,1-1,1 0,1-1,2-1,1 0,0-2,42 40,-46-51,0-1,0-1,1 0,1-1,-1-1,2-1,-1 0,1-1,0-1,1-1,-1 0,1-1,0-2,22 2,-9-4,1-1,-1-1,1-2,-1-1,37-11,-23 2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4.76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39 881,'1'3,"-1"-1,1 1,0 0,-1-1,1 1,1 0,-1-1,2 3,2 5,26 84,-34-104,-4-18,3 8,-22-119,-18-281,43 388,1 1,2 0,10-54,-10 74,1 0,1 0,-1 0,2 1,-1-1,2 1,-1 0,1 1,1-1,0 1,0 0,1 1,10-11,-8 12,0 0,1 1,-1 0,1 0,0 1,0 1,1 0,20-5,-8 5,0 0,0 2,32 0,-13 4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5.41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0,'1'1,"0"-1,-1 0,1 1,-1-1,1 1,-1-1,1 1,-1-1,1 1,-1-1,0 1,1 0,-1-1,0 1,1 0,1 3,5 8,-1 1,0 1,3 13,-7-21,83 274,-14 8,14 52,-44-208,-39-127,0 1,0 0,1-1,-1 1,1-1,5 7,-8-11,1 0,0 0,0 0,0 0,-1 0,1-1,0 1,0 0,0-1,1 1,-1-1,0 1,0-1,0 1,0-1,0 0,1 1,-1-1,0 0,0 0,0 0,1 0,-1 0,0 0,0 0,1-1,-1 1,0 0,0-1,0 1,0-1,2 0,3-2,0-1,-1 0,1 0,-1 0,7-7,26-31,-36 38,50-61,84-140,16-90,-18-39,-123 301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5.8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0,'15'7,"-7"0,0 1,0-1,0 1,-1 0,0 1,9 15,-1 3,14 32,0 11,39 144,-11 81,-50-242,-4-19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6.19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0,'0'0,"0"0,0 0,0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5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4.05072"/>
      <inkml:brushProperty name="anchorY" value="-1489.48022"/>
      <inkml:brushProperty name="scaleFactor" value="0.5"/>
    </inkml:brush>
  </inkml:definitions>
  <inkml:trace contextRef="#ctx0" brushRef="#br0">405 0 15064,'0'0'4575,"-1"8"-4713,-1 0 864,0 0-894,-3 9 850,-3 12-853,-1-2 238,2-2-62,-3 11-26,-5 14 26,2-5-26,2-6 26,-5 14-26,-4 22 26,2-8-26,3-11 26,-3 13-17,-2 13 15,3-11-14,3-14 14,-1 5-14,-1 6 14,3-12-42,2-12 50,0 1-45,-2-1 42,2-9-114,2-8 135,0-3-146,0-4 146,1-5-520,3-5 627,-2-2-670,-1-2 667,1-3-1189,2-1 1339,-1-3-1405,0-4 1402,1-1-1409,1 1 1412,1-3-1404,1-4 1401,2 1-728,0 1 536,0-6-13143,0 11 16772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6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0,'-45'26,"1"1,2 2,0 2,2 1,2 3,-53 58,69-66,0 1,1 1,2 1,1 0,2 2,-20 51,28-62,2-1,1 1,0 1,2-1,0 1,2-1,0 1,1 0,1-1,2 1,9 41,-5-41,1 0,1 0,1-1,1 0,0-1,2 0,1-1,0 0,1-2,1 1,22 17,-13-14,0-1,2-1,0-2,1-1,0-1,2-1,48 16,-58-24,27 4,-40-8,0-2,1 1,-1-1,0 0,0-1,0 1,9-3,2-4,-9-1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7.05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88 289,'42'0,"0"-2,0-2,50-11,-73 10,1 0,-1-2,25-12,-31 13,-2-1,1 0,-1-1,0-1,18-17,-24 20,1-1,-1 1,0-1,-1 0,0-1,0 1,0-1,3-11,-6 15,0 0,0 0,-1 0,1 0,-1 0,0 0,0 0,-1-7,0 9,1-1,-1 1,0-1,0 1,0-1,0 1,-1 0,1-1,0 1,-1 0,0 0,1 0,-1 0,-2-2,1 3,1-1,-1 0,1 1,-1 0,1-1,-1 1,0 0,1 1,-1-1,0 0,0 1,0-1,0 1,0 0,-4 0,-1 1,0 0,0 1,0 0,-13 5,4 0,0 1,0 0,1 1,1 1,-1 1,-23 22,11-6,2 0,-30 43,31-38,3 2,1 1,1 0,2 2,-20 57,31-70,0 1,2-1,1 1,-1 26,4-32,1-1,1 1,1-1,1 1,0-1,7 20,-2-17,0 0,1-1,1-1,1 0,1 0,0-1,1-1,20 20,-14-17,1-2,1 0,0-1,1-2,1 0,30 14,-7-9,-12-10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9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837 0,'0'0,"-2"3,-6 2,1-1,-1 1,0-1,0-1,-15 6,-46 8,48-13,-70 15,21-5,-101 33,159-43,-1 1,1 1,1 0,-1 1,1 0,0 1,0 0,-13 14,19-16,0-1,0 1,1 0,0 0,0 1,0-1,1 1,0 0,0 0,1 0,0 0,0 0,1 1,0-1,0 0,0 12,2-14,-1-1,1 1,0 0,0-1,1 1,-1-1,1 1,0-1,0 0,0 0,1 0,0 0,0 0,0 0,0-1,0 1,1-1,4 4,8 4,1 0,0 0,21 8,-1 0,147 102,-8 14,-160-123,68 59,-77-63,1 0,-1 0,-1 1,0 0,0 0,0 0,7 19,-11-21,0 0,-1-1,0 1,0 0,-1 0,0 0,0 0,0 0,-1 0,0-1,-1 1,1 0,-1-1,0 1,-1-1,-6 12,-1 0,-1 0,-1 0,-1-1,-19 19,3-6,-1-1,-57 41,35-34,-66 32,-242 91,333-149,-51 21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56.38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0,'6'7,"-4"-5,18 19,28 21,-40-35,1-1,0 0,0-1,1 0,-1-1,1 1,10 1,87 20,0-5,117 8,-119-22,0-5,124-12,208-45,-55 5,229 11,30 33,-502 9,-10 0,-103-4,42-7,-59 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57.0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1,'3'5,"170"253,-126-193,183 247,18-11,-235-287,0 1,0 0,21 32,-31-41,0 0,0 0,0 0,-1 0,0 1,0-1,-1 1,0-1,0 1,0 0,-1-1,-1 13,-1-4,-1 0,0 0,-9 23,2-14,-1 0,-23 38,9-23,-55 63,-82 58,-38 3,1-17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06.1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12599 2,'-1'0,"-1"-1,1 1,0 0,-1 0,1 0,0 0,-1 0,-2 0,-3 1,-367 12,-257 79,285-36,-1897 187,1203-189,-2-23,-468-21,-701 6,1632-5,-554 19,924-19,-80 12,8 21,255-37,0 0,1 1,0 2,-30 15,39-16,1 0,1 1,0 1,0 0,1 1,0 0,-16 21,12-9,1 0,1 2,1 0,1 0,1 1,-10 36,-25 119,8 66,5 86,8 82,8 79,-1 207,-10 314,9-460,-3-41,2-64,2-83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20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3293 1,'0'48,"-2"0,-2 0,-14 67,4-61,-41 103,38-118,-2-2,-2 0,-32 43,40-62,-1 0,-1-2,-1 0,0-1,-21 15,24-21,-1 0,1-1,-2-1,1 0,-1-1,0-1,-30 7,21-8,-1-2,1 0,0-2,-1-1,1-1,0-1,-45-11,-161-63,205 67,-32-12,-202-71,212 80,1 1,-1 3,-85-6,91 15,0 2,0 1,0 2,-44 12,-157 54,220-64,-34 11,-60 10,85-23,-1-1,0-1,-51-3,33-5,1-2,0-2,-80-26,-137-65,179 64,-58-22,31 12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26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2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1,'0'9,"2"36,3-2,13 61,-5-46,2-2,32 78,-14-59,50 82,58 64,14-11,728 821,-44-258,66-84,-184-202,27-48,110-9,17-29,-191-89,-156-69,185 85,-573-262,352 164,8-18,-30-40,-48-18,79 50,-6 14,-381-167,1113 573,-1089-539,-3 5,-4 7,160 153,-274-234,28 26,-40-39,-1 1,2-1,-1 1,0-1,1-1,0 1,8 2,-3-3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2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0,'7'10,"112"140,-97-121,152 206,-138-180,-2 0,38 90,-64-126,-1 0,0 0,-2 0,5 31,-9-40,-1-1,1 0,-1 0,-1 0,0 0,0 0,-1 0,0 0,0 0,-1 0,-1-1,-4 11,2-9,-1 0,0-1,0 0,-1 0,0-1,0 1,-1-2,-12 9,-7 3,-48 23,13-12,-1-2,-1-4,-2-2,-94 18,149-37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2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715.82971"/>
      <inkml:brushProperty name="anchorY" value="-2190.82373"/>
      <inkml:brushProperty name="scaleFactor" value="0.5"/>
    </inkml:brush>
  </inkml:definitions>
  <inkml:trace contextRef="#ctx0" brushRef="#br0">0 0 12552,'0'0'0,"11"16"0,-3-4 1596,-1-1-2052,4 7 2280,3 10-2280,-1-2 1906,-2-4-1799,1 7 1746,4 8-1746,-2-4 1391,-3-6-1290,2 5 1240,1 6-1240,-1-4 596,-4-7-412,2 4 330,-1 8-333,-1-6 91,-2-7-21,1 5-5,-1 3 2,-1-5-746,-2-6 959,1 2-1057,0 2 1055,-2-5-1689,0-5 1870,1 2-1959,3 2 1959,-1-3-915,-1-5 616,2 2-457,4 0 455,6 5-12699,-1-2 11167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4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0,'0'0,"0"10,33 194,-18-131,80 531,-19 0,-53-418,-3-12,-5-42,-4-37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6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0 568,'0'0,"17"-10,-7 4,17-9,1 0,0 2,52-16,122-10,1 15,65 3,-59 5,-29 1,436-48,122-65,-83 13,-327 70,-245 37,0 3,99 7,-158 0,0 1,-1 1,30 8,-37-7,-1 1,1 1,-1 0,-1 1,25 17,-16-8,36 39,35 54,-31-20,89 167,22 112,140 431,-307-781,43 124,-47-132,1 1,-2-1,1 1,-2 0,0 0,0 0,-1 0,0 0,-1 0,0 0,-1-1,-1 1,0 0,0-1,-1 0,-6 12,-1-3,-1-1,-1-1,-1 0,-1-1,0 0,-1-1,-24 18,-7 2,-87 49,-32 2,13-20,-260 76,-178 0,-91-15,269-54,-642 106,473-112,514-62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6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0,'0'0,"0"2,0 0,0 7,4 12,7 21,15 41,18 45,14 41,8 27,-1-2,-9-13,-11-25,-11-30,-12-33,-9-32,-7-27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8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0 276,'11'8,"308"218,-272-187,57 43,-102-80,0-1,1 1,-1-1,1 0,-1 1,1-1,-1 0,1-1,3 2,-5-2,1 0,-1 0,0 0,1-1,-1 1,0 0,0 0,1-1,-1 1,0-1,0 1,1-1,-1 0,0 1,0-1,0 0,0 0,0 0,0 0,0 0,1-1,6-8,-1 0,0-1,0 0,-1 0,7-17,19-65,-21 59,19-62,56-149,-50 166,-36 79,0 0,0 0,1-1,-1 1,0 0,0 0,0 0,0 0,0 0,1-1,-1 1,0 0,0 0,0 0,1 0,-1 0,0 0,0 0,0 0,1 0,-1 0,0 0,0 0,0 0,1 0,-1 0,0 0,0 0,0 0,1 0,-1 0,0 0,0 0,0 0,1 0,-1 0,0 0,0 1,0-1,0 0,1 0,-1 0,0 0,0 0,0 1,0-1,0 0,1 0,8 11,7 10,-1 2,-1-1,13 31,-18-35,95 220,-15 8,-36-99,102 278,-152-417,-1 0,1 0,1 12,-4-13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9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450 84,'-7'-7,"1"3,0 0,-1 0,1 1,-1 0,1 0,-1 0,0 1,0 0,0 0,-1 1,1-1,0 2,-1-1,-9 2,1-1,-1 2,1 0,0 1,0 1,-21 7,25-6,0 0,1 0,0 1,0 1,1 0,0 0,0 1,1 0,-11 12,10-9,1 1,0 0,1 1,0 0,1 0,1 1,-5 14,4-6,1 0,1 0,1 0,1 1,1-1,1 1,1 0,1-1,1 1,7 28,-3-22,1-1,2 0,0 0,2-1,2-1,22 39,-25-52,-1-1,2 0,0-1,0 0,1 0,21 13,84 45,-52-37,0-3,3-3,133 33,-195-57,55 9,-54-10,0-1,1 0,-1 0,1 0,-1-1,8-2,-12 2,1 0,-1-1,0 1,0-1,1 0,-1 0,-1 0,1 0,0 0,0-1,-1 1,0-1,1 0,-1 0,0 0,0 0,0 0,-1 0,1 0,-1-1,1-3,3-7,-2-1,0 1,2-29,-1-9,-3-1,-8-64,-1 47,-21-82,21 119,-2 1,-13-32,16 50,0 0,0 0,-2 1,1 0,-2 0,-18-19,2 8,0 2,-38-24,-62-29,-7 8,86 46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0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308 0,'0'0,"-3"3,-42 51,-105 140,134-167,2 0,0 1,2 0,1 0,1 2,2-1,1 1,-5 44,9-40,1 1,2 0,1 0,1-1,3 1,0-1,13 40,-12-53,1-1,1-1,1 0,1 0,0 0,2-1,19 25,-20-31,0-1,1 1,0-2,1 0,0 0,0-1,1-1,0 0,1-1,21 8,-19-10,1 0,0 0,1-2,-1 0,36 0,-41-4,0 0,0 0,0-1,0-1,-1 0,1 0,-1-2,0 1,15-9,21-16,-46 28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0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1,'0'0,"2"3,0 2,0 0,0-1,2 10,-2-4,87 406,-80-365,88 538,-90-537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1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386 1,'-3'12,"-1"-1,-1 0,0-1,0 0,-1 0,-9 12,-40 44,-116 102,85-87,82-77,0 0,0-1,0 1,1 0,-4 5,6-8,1 1,-1-1,1 0,-1 0,1 0,-1 0,1 0,0 1,0-1,-1 0,1 0,0 1,0-1,0 0,0 0,0 1,1-1,-1 0,0 0,1 0,-1 1,1 1,4 5,1-1,-1 1,1-1,0 0,14 11,-3-2,-1 0,138 142,-128-127,0 1,-2 2,27 49,-44-68,-2-5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3.2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2823 1,'0'0,"-1"4,-7 45,-3-1,-2 1,-20 47,24-72,-1 0,-25 43,31-59,-1-2,0 1,0 0,-1-1,0 0,0 0,0-1,-1 1,1-1,-1-1,0 0,-1 0,-9 4,9-5,1-1,-1 0,0-1,-1 0,1 0,-9-1,-2 0,-33-7,-177-51,116 26,-189-31,253 57,0 3,1 1,-1 2,-65 10,31 3,-84 10,69-18,-128-12,-100-27,-125-7,359 39,16 2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2109 0,'0'5,"-1"1,0-1,0 0,0 1,-1-1,1 0,-1 0,0 0,-1-1,1 1,-1 0,-4 4,-2 2,1-1,-1 0,-18 14,16-16,0 0,0-1,-1 0,0-1,-1 0,1-1,-1 0,0-1,0-1,-1 0,1 0,-24 0,-8-2,0-3,-67-10,93 9,-298-34,-5 22,-261 35,515-14,0 4,-119 33,108-19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7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0.2005"/>
      <inkml:brushProperty name="anchorY" value="-3564.5293"/>
      <inkml:brushProperty name="scaleFactor" value="0.5"/>
    </inkml:brush>
  </inkml:definitions>
  <inkml:trace contextRef="#ctx0" brushRef="#br0">254 114 13000,'0'0'0,"-10"-10"0,4 3 1857,0 0-2388,-3-3 2654,-4-2-2654,1 2 2047,3 1-1873,-2-1 1795,-3-1-1798,3 2 1184,2 2-1008,-2 2 930,-2 1-933,3 2 318,1 2-142,-1 3 54,-1 7-54,1 0 26,3-1-18,-2 8 14,0 10-14,1-1 4,2-4-1,0 6 10,0 8-13,0-5 23,2-6-25,0 3 35,1 5-38,2-6 339,0-6-424,3 3 466,2 2-466,1-5 186,-1-4-106,4 1 66,5 1-66,-1-3 346,-1-4-426,1 0 475,3-1-478,-2-3 312,-3-1-264,3-5 250,3-8-253,-2-1 170,-2-1-146,0-10 143,0-14-145,-3 0 90,-1 4-74,-3-8 75,-1-11-78,-2 6 52,-2 8-44,0-5 40,-4-2-40,1 6 12,-2 0-4,-2 1 0,0 7-681,2 6 876,-1 6-965,0 7 962,0 5-1221,2 1 1296,4 8-1334,6 8 1334,1 0-643,0-1 445,7 10-15363,-10-16 19654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6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2983 75,'0'0,"7"-17,-3 13,-3 4,-1 0,0 1,0-1,1 1,-1-1,0 1,0-1,0 1,0-1,0 1,0-1,0 1,0-1,0 1,0-1,0 0,0 1,0 0,-2 11,1-1,-2 0,1 1,-2-1,1 0,-1 0,-1 0,0-1,-10 15,12-21,0-1,0 1,-1-1,1 1,-1-1,0-1,0 1,0 0,0-1,-1 0,1 0,0 0,-1 0,0-1,1 0,-1 0,0 0,-9 0,-2-1,0 0,0-1,0-1,-25-6,-4-3,-69-28,-42-28,33 13,95 43,0 0,-56-12,73 21,0 1,0 0,-1 0,1 1,0 1,0 0,0 0,0 1,0 1,-21 7,15-2,-1 0,1 2,1 0,-1 1,2 1,-21 19,-78 92,54-56,42-46,-2-2,-1-1,-29 22,36-31,0-1,0 0,-1-1,0-1,-1 0,-30 7,19-8,-1-2,0 0,0-2,0-1,-50-7,-139-38,142 27,-90-11,119 27,1 1,-1 2,0 3,-47 9,40-6,-85 1,-47-17,26-5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3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1654 58,'-12'-4,"3"1,-29-5,1 1,-69-3,-80 11,41 0,-213-15,-204 1,417 18,90-2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2087 62,'-4'0,"-130"-18,-161-17,235 31,0 3,-118 14,66 7,-84 9,119-27,-122-11,-77-26,210 25,20 4,-66-1,95 7,1 1,0 0,-1 2,1 0,0 0,1 2,-22 8,19-5,1 1,-18 13,-16 17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4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1163 77,'0'0,"0"0,-2 0,-10 0,-22-2,-32-4,-36-6,-29-4,-19-2,-7 3,5 8,3 12,28 6,34 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0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0,'0'2,"2"9,2 21,1 39,-2 25,-2 22,-6 18,0-14,-1-28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1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1324 0,'0'0,"-2"0,-3 0,-9 4,-24 5,-30 7,-31 5,-25 4,-18-1,-9-2,-3 0,2 0,-1 0,25-4,35-4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2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23 519,'0'0,"0"0,14 8,3-5,1 0,-1 0,1-2,0 0,20-2,-2-2,54-12,-55 6,-1-1,0-2,-1-1,39-22,-54 25,0-1,-1 0,16-15,-22 17,-1 0,-1-1,0 0,0 0,11-21,-16 24,0-1,-1-1,0 1,0 0,-1-1,-1 1,2-18,-1 0,-4-35,1 55,1 0,-1 0,0 0,-1 0,1 0,-1 1,0-1,-1 1,1-1,-1 1,0 0,-1 0,1 0,-1 0,0 1,0-1,-1 1,1 0,-1 0,0 1,0 0,0-1,0 2,0-1,-1 0,1 1,-1 0,0 1,0-1,0 1,0 0,0 0,-6 1,0 0,-1 1,0 0,1 1,-1 0,1 1,-1 0,1 1,-15 7,12-4,1 1,1 0,-1 1,1 1,1 0,-15 14,-28 37,2 2,-53 83,90-122,-19 39,29-49,0 0,1 0,1 0,-5 27,6-16,1 1,2 0,0 0,2-1,7 38,-1-23,2-1,26 66,-28-86,1 0,0-1,2 0,0-1,1 0,27 29,-29-36,0 0,1-1,1 0,0-1,0 0,0-1,1-1,0 0,0 0,25 6,-20-9,0 1,0-2,1-1,33-1,-24-2,0-2,42-11,0-6,99-46,-141 54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3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987 1,'0'0,"-5"0,-8 3,0 0,0 1,1 0,0 1,-1 0,-14 10,11-6,-26 13,1 2,2 2,0 1,-57 54,89-74,-1 0,1 1,0 0,1 0,0 0,0 0,-7 17,12-23,0-1,1 1,0-1,-1 1,1 0,0-1,0 1,0 0,0-1,0 1,0 0,0-1,1 1,-1 0,0-1,1 1,0-1,-1 1,1-1,0 1,0-1,1 3,3 1,-1 0,1-1,0 1,8 5,-9-7,39 30,11 7,83 81,-123-107,0 2,-1 0,0 1,-2 0,0 1,-1 0,0 1,-2 0,12 39,-16-45,-2 1,0-1,0 1,-1-1,-1 1,-1-1,1 1,-2-1,0 1,-1-1,0 0,-1 0,0 0,-1-1,0 1,-1-1,-1 0,0-1,-15 20,5-13,-1 0,0-1,-2-1,0 0,0-2,-45 23,15-12,-1-3,-58 16,56-23,0-2,-1-3,0-2,0-2,-1-3,-57-4,50-3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3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0,'-8'117,"3"-58,-14 332,-5 78,11-341,-2 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980 0,'0'0,"-1"0,-12 0,-22 0,-29 2,-26 1,-21 0,-7 0,0 3,9 2,13 2,15 0,14 3,20 0,17-4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4.1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437.57605"/>
      <inkml:brushProperty name="anchorY" value="-3040.26416"/>
      <inkml:brushProperty name="scaleFactor" value="0.5"/>
    </inkml:brush>
  </inkml:definitions>
  <inkml:trace contextRef="#ctx0" brushRef="#br0">6 0 13808,'0'0'4919,"-2"10"-5079,1 0 834,-1 0-821,2 9 734,2 13-734,1-2 220,-1-3-73,5 8 0,5 10 0,1-5 28,-3-7-36,5 5 40,5 4-40,-2-5 358,-3-9-449,1 2 494,2 0-494,-3-6 475,-4-6-469,2-1 475,-1 0-478,-2-4 499,-3-4-504,1-2 515,1-6-518,-2-2 315,-2-1-256,2-8 226,0-12-226,-1-1 189,-1 3-179,0-8 174,0-9-174,-2 3 146,0 6-138,-1-3 134,1-3-134,-1 5 255,0 6-289,0 1 315,-1-1-318,1 5 208,-1 4-176,-1 2 170,2 1-173,0 3 62,-1 3-30,2 4 23,5 10-25,-1 2 17,-1-1-15,4 8 23,4 8-25,-1-1-2,-2-4 10,4 6-14,4 7 14,-3-5-602,-2-5 770,4 4-845,8 4 842,-3-4-1633,-3-5 1860,5 0-1974,9 0 1974,-3-4-947,-6-5 653,4-4-497,3-6 495,-9-2-7446,2-2-1072,18-1 6815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188 0,'-1'61,"-13"72,-19 58,25-145,-110 520,105-509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5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0,'0'0,"-11"370,4-193,6-138,-14 200,21-274,3 0,0 0,3 1,0 1,30-55,-35 77,0 0,0 1,1-1,0 1,1 1,0 0,1 0,0 1,0 0,1 0,0 2,0-1,1 1,0 1,0 0,0 0,23-4,-20 6,0 0,0 1,0 1,0 0,1 1,23 3,-28-1,-1 0,1 1,0 0,-1 1,0 0,0 1,0 0,-1 0,1 1,8 7,-4-1,0 1,-1 1,-1 1,0 0,-1 0,-1 1,0 0,-1 1,11 27,-3 3,-1 1,12 70,-9-7,-5 0,0 226,-16-301,0-24,2-12,0 0,0 0,0 0,0 0,0 0,0 0,0 0,0 0,0 0,0 0,0 0,0 0,0 0,0 0,0 0,0 0,-1 0,1 0,0 0,0 0,0 0,0 0,0 0,0 0,0 0,0 0,0 0,0 0,0 0,0 0,0 0,0 0,0 0,0 0,0 0,0 0,0 0,0 0,0 0,0 0,-1 0,1 0,0 0,0 0,0 0,0 0,0 0,0 0,0 0,0 0,0 0,0 0,0 0,0 0,0 0,0 0,0 0,0 0,0 0,0 0,0 0,0-1,0 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8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1071 207,'0'0,"0"0,0 0,0 0,-10-3,-27-8,0 2,-1 1,0 2,0 2,0 1,-1 2,-58 6,48 2,-1 1,2 3,-1 2,1 2,-61 28,70-26,1 2,-63 42,88-52,1 1,0 0,1 1,0 0,0 0,1 1,1 1,0 0,1 0,0 0,-6 16,6-6,1 0,1 1,-6 48,6 74,6-125,1 1,1 0,1-1,0 0,2 1,11 28,-12-40,0-1,0 0,1-1,1 1,0-1,12 14,-12-16,0-1,0 0,0 0,0-1,1 0,0 0,0-1,0 1,14 3,-8-4,1 0,0-1,-1 0,1-1,0-1,25-2,-4-3,50-14,-37 6,0-3,-1-2,-1-1,-1-3,55-36,-82 46,0 0,-1-2,0 0,-1 0,-1-2,-1 0,0-1,-1 0,-1-1,0 0,-2-1,0 0,-1-1,9-29,-9 15,-1 0,-2-1,-1 0,-1-47,-4 19,-15-96,-3 49,14 92,-1 0,-1 1,0 0,-9-17,15 34,-8-12,8 12,-1 0,1 0,0 0,0 0,0 0,0 0,0 0,0 0,0 0,0 0,0 0,0 0,-1 0,1 0,0 0,0 0,0 0,0 0,0 0,0 0,0 0,0 0,0 0,0 0,0 0,-1 0,1 0,0 0,0 1,0-1,0 0,0 0,0 0,0 0,0 0,0 0,0 0,0 0,0 0,0 0,0 0,0 0,0 1,0-1,0 0,0 0,0 0,0 0,0 0,0 0,-1 14,23 182,12 7,21 73,34 212,-83-436,-1 1,-6 105,-1-134,-2 0,0 0,-1-1,-2 0,0 0,-1 0,-2-1,-23 40,19-41,-1 0,0-2,-2 0,-1 0,0-2,-22 17,13-15,-1 0,0-2,-1-2,-36 15,16-12,-1-2,-1-3,0-2,0-2,-92 5,53-12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2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319 447 14520,'0'0'1624,"0"7"-271,0 37 117,-5 42-163,-4 61-112,7-111-1129,-4 83 1,-2 19-39,3-77 45,-22 281 21,21-266-68,-27 334 10,25-326-16,-35 334 18,34-342 28,-10 89 1,1-16-24,11-94 105,-31 180 52,30-193-112,-25 152 60,27-160 38,0-8-85,-2 12 8,-3 47 1,10-77-97,-1 43 103,2-47-102,0 0-1,0 0 1,1 0-1,-1 1 1,1-1-1,0 0 1,0 0-1,1 0 1,-1 0-1,3 4 1,2-3 52,8 2-16,24 7 0,-19-11 50,141 4 50,-121-8-2,182-14 77,-170 10-10,232-18 86,-224 19-108,234-9 70,-236 12-108,215 1 82,-220 1-4,187 16 50,-196-12-270,146 21 7,-156-21 2,-15-1-15,141 29 2,-23 2-61,-110-29-162,187 40-306,-157-35 470,-35-7-82,82 8-24,-80-10 144,41-1 4,18 0 8,3 7 5,2 4-4,73 26-5,-131-30-16,110 38-30,-112-35-84,111 43-59,-115-45 28,70 27-147,-68-26 217,0-1 76,-7-2 19,-18-7 0,1 0 0,-1 0 0,1 0 0,0 1 1,-1-1-1,1 0 0,-1 0 0,1 0 0,-1 0 0,1 0 0,0 1 0,-1-1 0,1 0 0,-1 0 0,1-1 0,0 1 0,-1 0 0,1 0 0,-1 0 1,2-1-1,-1 0 0,1 0 1,-1 0-1,0 0 1,0-1-1,0 1 1,0-1-1,0 1 1,0-1-1,2-2 1,-1-1-1,0 0 1,0 0 0,0 0-1,2-10 1,-2-11 1,0 1 1,-3-37-1,1 55-1,-1-27 5,-3-74 1,-1-20-7,4 74-7,1-88 1,4-44 4,21-222-6,-18 324-30,34-383-8,-32 368 26,40-418-6,-40 418 12,15-127 1,4-21 10,0 44 3,-4 63 2,-15 91 4,14-56 1,2 1-6,-12 56-3,16-84-26,-11 25-16,-17 88-48,-4-11 22,-7-30 0,10 59 56,-1 0 1,1 0 0,0-1-1,-1 1 1,1 0 0,-1 0-1,1 0 1,-1 0 0,1 0-1,-1 0 1,0 0 0,0-1-1,-11-11-58,-1 1-1,-25-20 1,37 31 68,0 0 1,0 1-1,-1-1 1,1 0 0,0 1-1,0-1 1,-1 1-1,1-1 1,0 1-1,0 0 1,-1-1-1,-2 1 1,-122-7-60,119 7 41,0 1 0,-14 2-1,-84 18-43,-16 7 40,66-16-32,-263 54-9,246-51 60,-127 25 1,-13 2 11,120-25 28,-155 26 1,-16 2-6,158-28 80,-410 67 72,417-68 46,-347 49 53,364-53-246,-274 45 10,337-54-36,-24 1-1,42-4-6,-129 6 14,17-8-85,112 2 71,-4 0-46,1 0 1,-1-1-1,0 1 0,0-1 1,0 0-1,1 1 0,-6-3 1,-6-2-76,1-1 1,-23-12-1,29 12 79,0 0 1,0 0-1,1-1 0,-9-9 0,15 15 11,0 1 0,0-1-1,1 1 1,-1-1 0,1 0 0,-1 1-1,0-1 1,1 0 0,-1 0 0,1 1 0,0-1-1,-1 0 1,1 0 0,0 0 0,-1 0 0,1 1-1,0-1 1,0 0 0,0 0 0,0 0 0,0-1-1,-1-4-66,1 1 0,0-1 0,0 0 0,1 1 0,0-1 0,1-6 0,2 2 55,0 0 0,0 0 0,7-11 0,-11 21 43,2-4-380,0 0 1,0 1 0,-1-1 0,1 0 0,-1 1-1,1-6 1,14-49-9719,-37 136 7582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4.3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13720,'0'0'8730,"1"5"-8507,13 50-30,18 78-170,-26-105-57,21 124-120,-23-118-420,12 150-334,-15-153-190,-4 62-274,-1-72 924,4-21 423,0 1 0,-1 0 0,1-1 0,-1 1 1,1-1-1,-1 1 0,1-1 0,-1 1 0,1-1 0,-1 1 0,1-1 1,-2 1-1,-6 5-2012,-9 15-8816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5.8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9 295 13360,'-1'0'136,"1"-1"0,-1 1 0,1 0 0,-1 0 0,1 0 0,0-1 0,-1 1 0,1 0 0,-1-1 0,1 1 0,0 0 0,-1-1 0,1 1 0,0-1 0,-1 1 0,1 0 0,0-1 0,-1 1 0,1-1 0,0 1 0,0-1 0,0 1 0,0-1 0,-1 1 0,1-1 0,0 1 0,0-1 0,0 1 0,0-1 0,0 1 0,0-1 0,0 1 0,0-1 0,0 1 0,1-1 0,-1 1 0,0-1 0,0 1 0,0-1 0,1 1 0,-1-1 0,0 1 0,0-1 0,1 1 0,-1 0 0,0-1 0,1 1 1,-1-1-1,1 1 0,-1 0 0,0 0 0,1-1 0,-1 1 0,1 0 0,-1-1 0,1 1 0,0 0 0,0 0-117,0 0 0,0 0 0,-1 1 0,1-1 0,0 0 0,0 1 1,0-1-1,0 0 0,-1 1 0,1-1 0,0 1 0,0 0 0,-1-1 0,1 1 1,-1-1-1,1 1 0,0 0 0,-1 0 0,2 1 0,2 3 35,3 2-28,14 16 126,29 47 28,13 33 209,-55-89-366,3 9 59,37 110 44,-40-108-4,34 107 94,-40-125-219,35 107 351,-36-112-325,0-6 7,0-14 7,-2-28 0,1 39-27,-10-153 238,8 124-148,-1-74 0,0-17-46,3 79 114,0-154 41,1 170-194,3-28 3,0 8-12,-3 41-7,-1 8-3,0 1 0,0 0 1,1 0-1,-1 0 0,0 0 1,1 0-1,-1 0 0,1 0 1,0 0-1,2-4 0,-3 6-19,1 0-1,0 0 0,-1 0 1,1 0-1,-1 0 0,1 0 1,0 0-1,-1 1 0,1-1 1,-1 0-1,1 0 0,0 1 1,-1-1-1,1 0 0,-1 1 1,1-1-1,-1 0 0,1 1 1,0 0-1,16 19-679,64 79-1409,-68-84-513,12 14-7396,-58-68 7524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6.6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485 0 13448,'-11'7'1025,"-1"0"1,1-2-1,-1 1 1,-23 6-1,24-8-876,-22 4 478,-47 6-28,62-10-518,0-2-1,-20 1 1,3-2-34,-33 2 13,57-2 40,0 4-58,0 1-1,-13 8 0,17-7-19,1 1-14,1 0 0,1 1 1,0-1-1,0 1 0,0 0 1,1 0-1,-2 11 0,2 13-4,6 7-4,4 4 0,2-1 0,2 1 0,-1 3 0,-1 1 0,5 82 51,-10-90 122,-1 20 541,-3-59-699,0-1 1,0 0 0,0 1 0,0-1-1,0 1 1,0-1 0,0 0 0,0 1-1,0-1 1,0 0 0,0 1 0,0-1-1,0 1 1,0-1 0,0 0 0,1 1-1,-1-1 1,0 0 0,0 1-1,0-1 1,0 0 0,1 1 0,-1-1-1,0 0 1,0 1 0,1-1 0,-1 0-1,0 0 1,1 1 0,-1-1 0,0 0-1,1 0 1,-1 0 0,0 0 0,1 1-1,-1-1 1,1 0 0,-1 0 0,0 0-1,1 0 1,-1 0 0,0 0-1,1 0 1,-1 0 0,1 0 0,-1 0-1,1 0 1,1-1 107,1 0 0,-1 0 0,1 0 0,-1 0 0,4-3 0,-3 2-108,9-4 133,0 0 0,1 1 0,0 0 0,23-5 0,55-6-324,-60 13-400,17 0-156,-38 1-162,43-16-224,-51 17 1081,0 1 0,0-1-1,0 0 1,0 0 0,0 0 0,0 0 0,0 0 0,0-1 0,-1 1 0,4-3 0,1-2-22,18-16-2370,17-11-9484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6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359 1 13984,'-49'12'1656,"-64"5"2162,64-12-2987,10 0-261,-42 4-572,55-6-1982,26-3 1958,0 0 0,0 0 0,0 0 0,0 0 1,0 0-1,0 0 0,0 0 0,0 0 0,0 0 0,0 0 1,0 0-1,0 0 0,0 0 0,0-1 0,0 1 0,0 0 1,0 0-1,0 0 0,0 0 0,0 0 0,0 0 0,0 0 1,0 0-1,0 0 0,0 0 0,0 0 0,0 0 0,0 0 1,0 0-1,0 0 0,0-1 0,0 1 0,0 0 0,0 0 1,0 0-1,0 0 0,0 0 0,0 0 0,0 0 1,0 0-1,0 0 0,0 0 0,0 0 0,0 0 0,0 0 1,0 0-1,0 0 0,0 0 0,0 0 0,0 0 0,-1 0 1,1 0-1,0 0 0,0 0 0,0 0 0,0 0 0,0 0 1,0 0-1,7-5-1124,-5 4-124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7.3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 14792,'-10'32'268,"10"-21"1072,5 64 446,-3-56-1157,0 1 0,6 19-1,1 7 69,12 54-71,16 59-558,-25-99-53,24 100-406,-21-116-129,-15-43 495,0-1 1,0 0-1,0 1 0,0-1 0,0 1 0,1-1 0,-1 0 0,0 0 0,0 1 0,0-1 0,1 0 0,-1 1 0,0-1 0,0 0 0,1 0 0,-1 1 0,0-1 1,1 0-1,-1 0 0,0 0 0,1 1 0,-1-1 0,0 0 0,1 0 0,-1 0 0,0 0 0,1 0 0,-1 0 0,1 0 0,-1 0 0,0 0 0,1 0 1,-1 0-1,0 0 0,1 0 0,-1 0 0,0 0 0,1 0 0,-1 0 0,0 0 0,1-1 0,-1 1 0,0 0 0,1 0 0,-1 0 0,0-1 0,1 1 1,-1 0-1,0 0 0,0-1 0,1 1 0,-1-1 0,8-3-3069,3 1-5500,-25 7 6492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12912,'43'2'264,"-28"0"1056,49 20 449,-49-16-843,70 43 302,-64-36-648,106 78 167,-121-86-683,0-1-1,0 1 1,7 9 0,79 83 194,10 19-132,-93-106-4,0 1 1,13 21 0,73 117 249,-4 14-226,-91-163-146,8 14 91,-1 0-1,0 1 0,5 18 1,-12-33-91,73 218 365,-10 23-225,-63-241-140,6 23 111,-1 0 0,2 35 0,-7-58-111,26 280 334,-17 18-201,-9-298-133,1 38 167,-5 43-1,-24 208 168,-15 1-226,43-290-108,-20 110 206,20-110-206,-54 251 207,-8-15-114,62-236-93,-6 20 87,0 0 0,-11 24-1,-67 140 174,-8-20-188,55-105 28,-54 70 0,-2-15-82,93-114-18,-11 13-6,-14 13 0,-60 52-2,3-13-138,50-43-574,32-22 720,-78 44-720,2-11 439,76-33 281,-46 22-3207,-46 23-7559,215-106 8109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5.5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5.80017"/>
      <inkml:brushProperty name="anchorY" value="-4152.89648"/>
      <inkml:brushProperty name="scaleFactor" value="0.5"/>
    </inkml:brush>
  </inkml:definitions>
  <inkml:trace contextRef="#ctx0" brushRef="#br0">0 1 15328,'0'0'0,"6"19"1782,-3-10-2291,2 6 2555,3 7-2558,2 7 2028,2 8-1876,3 5 1810,1 5-1813,-3-7 1160,-3-10-973,2 3 880,0 3-880,-1-5 264,-2-7-88,1 3 0,3 5 0,-1-5 10,-3-6-13,2 2 23,2 1-25,-2-5 45,-3-4-51,1 0 54,0-1-54,-1-3 315,-2-3-389,0 0 426,-1-1-426,0-1 211,-1-2-150,1-6 120,4-9-120,-1-1 223,-1 1-252,1-6 266,2-4-266,-2 3 154,-1 2-122,1-1 115,-1-2-118,2-1 120,0 1-120,-1 1 130,0 2-133,-2 5 68,-2 3-49,2 5 50,3 6-53,-1 2 7,0 0 7,2 5-5,3 9 2,-1-2 10,-2-2-13,1 3 23,2 4-25,-3-3 45,-1-4-51,-1 1 54,0-1-54,-1-2 138,-2-4-162,1 0 183,-1-3-185,0-2 195,-1-2-198,2-5 210,4-10-213,4-8 204,3-8-201,1-6 210,-1-3-213,-3 5 148,-4 9-129,-2-1 130,1-2-133,-3 4-34,-2 6 82,1-1-106,0-1 106,-1 4-1142,0 3 1438,2-10-16223,-5 19 17960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7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809 36 14168,'-37'-7'1760,"-16"-5"217,33 7-807,-40-3 0,39 6-993,2 1 458,-91 3 133,88 0-760,-88 19-7,89-15-68,-130 38-1274,111-35 1013,25-7-739,-20-5 204,-18-2-1869,12 2-5443,95 7 6146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8.1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163 1 12376,'0'0'5135,"-5"1"-4641,-69 18-172,70-18-281,-12 4 47,-32 6-1,35-9 174,11-1-10,8-1 105,1 0-200,1 0-1,14-4 0,-22 4-153,-1 1 1,1-1-1,0 0 0,0 0 1,0 0-1,0 0 1,-1 0-1,1 0 0,0 0 1,0 0-1,0 0 1,0-1-1,0 1 0,-1 0 1,1 0-1,0 0 1,0 0-1,0 0 0,0 0 1,0 0-1,-1 0 1,1 0-1,0 0 1,0-1-1,0 1 0,0 0 1,0 0-1,0 0 1,0 0-1,-1 0 0,1 0 1,0-1-1,0 1 1,0 0-1,0 0 0,0 0 1,0 0-1,0-1 1,0 1-1,0 0 0,0 0 1,0 0-1,0 0 1,0-1-1,0 1 1,0 0-1,0 0 0,0 0 1,0 0-1,0 0 1,0-1-1,0 1 0,0 0 1,0 0-1,1 0 1,-1 0-1,0 0 0,0-1 1,0 1-1,0 0 1,0 0-1,0 0 0,0 0 1,1 0-1,-1 0 1,0-1-1,-2 2-107,0-1 0,1 0-1,-1 0 1,0 1 0,0-1 0,0 0 0,1 1-1,-1 0 1,0 0 0,1-1 0,-1 1-1,0 0 1,1 0 0,-1 0 0,1 1 0,-1-1-1,1 0 1,-2 2 0,-5 4-2365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8.7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0 14704,'-8'50'3578,"8"-48"-3370,0 0 1,-1 0-1,1-1 1,0 1-1,1 0 0,-1 0 1,0 0-1,0 0 0,1 0 1,0 1-1,2 9 401,1 3-273,7 42-64,5 45-238,-13-79-28,10 102-4,-11-100-36,2 112-462,-5-112-156,0 0 0,-2-1-1,-5 26 1,6-41-2068,-2 11-5740,9-47 6386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9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21 187 12912,'0'0'4025,"0"-4"-3080,3-51 663,-2 51-1517,0-1-1,0 0 1,0 1-1,0-1 1,4-8-1,-2 5-56,-2 4-5,1 0-1,0 0 1,-1 1-1,1-1 0,1 0 1,-1 1-1,4-5 0,-2 2 1,-2 4-1,0-1 0,0 1 1,1-1-1,-1 1 0,1 0 0,-1-1 0,1 1 0,0 1 0,0-1 0,3-1 0,-2 0 3,0 1 9,0 0 1,0 0-1,1 0 0,-1 1 0,0-1 0,1 1 0,-1 0 0,7 0 1,-6 0-15,-1 1 2,-1 0-1,1 0 1,0 0-1,-1 0 1,1 0-1,0 1 1,-1 0-1,1 0 1,-1 0-1,7 2 0,-5-1-9,2 3 44,1 4-34,-1 1 1,10 16-1,-13-15 5,-2-1-18,-1 1-1,-1 0 0,0 12 1,-3-12 73,-26 43 26,21-45-92,-2 0-3,-1 0 1,0-1 0,-1-1 0,1 0 0,-23 10-1,-5-4 13,27-9 21,-1 0 0,0-2-1,-15 3 1,27-5-48,1 0 1,0 0-1,-1 0 1,1 0-1,0 0 1,-1 0-1,1 0 1,0 0-1,-1 0 1,1 0-1,0 0 1,-1 0-1,1 0 1,0 1-1,0-1 1,-1 0-1,1 0 1,0 0-1,-1 0 1,1 1-1,0-1 1,1 6 104,11 6 8,-10-11-122,6 5 20,-5-4-1,-1 0 1,1 1 0,0-1-1,-1 0 1,0 1-1,0-1 1,3 4-1,52 64 125,-44-53-38,55 83 36,-54-80-76,54 77 22,-28-39-31,-7-9-24,22 33-455,-55-82 411,0 0 0,0 0 1,0 0-1,0 0 1,0 0-1,0 0 0,0 0 1,0 0-1,0 0 0,0 0 1,0 0-1,0 0 1,0 0-1,0 0 0,0 0 1,0 0-1,0 0 0,0 0 1,0 0-1,0 0 1,0 0-1,0 0 0,-1 0 1,1 0-1,0 0 1,0 0-1,0 0 0,0 0 1,0 0-1,0 0 0,0 0 1,0 0-1,0 0 1,0 0-1,0 0 0,0 0 1,0 0-1,0 0 0,0 0 1,0 0-1,0 0 1,0 0-1,0 0 0,0 0 1,0 0-1,0 0 0,0 0 1,-1 0-1,1 1 1,0-1-1,0 0 0,0 0 1,0 0-1,0 0 1,0 0-1,0 0 0,0 0 1,0 0-1,0 0 0,0 0 1,0 0-1,0 0 1,0 0-1,0 0 0,0 0 1,0 0-1,0 0-56,-1 0 0,1-1 0,-1 1 0,1-1 0,-1 0 0,1 1 0,0-1 0,-1 1 0,1-1 0,0 0 0,-1 1 0,1-1 0,-1-1 0,-2-10-606,-1 0 0,1 0 0,-1-19 0,4 25 323,0 0 0,1 0-1,-1 0 1,1 1 0,1-1 0,-1 0-1,5-11 1,4-12-10079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9.8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22 181 14256,'0'-2'233,"0"1"0,0-1 1,0 1-1,0-1 1,0 1-1,1-1 1,-1 1-1,0-1 1,1 1-1,-1-1 1,1 1-1,-1 0 1,1-1-1,0 1 0,0 0 1,-1-1-1,1 1 1,0 0-1,2-1 1,-1 1-228,0 1 0,1-1 1,-1 1-1,0 0 0,1 0 0,-1 0 1,1 0-1,-1 1 0,4 0 0,0 0 12,24 3-414,-26-3 359,90 8-866,-46-11 849,-37-1 58,-1 1-1,0-1 0,0 0 1,0-1-1,14-8 0,-14 5 99,-5 1-63,-1 0 0,0 0 0,0-1 0,6-11-1,-9 8 304,-1 6-289,-1-1 0,0 1 0,-1 0 0,1-1 0,-1 1 0,0 0 0,0 0 0,-2-4 0,-3 0 260,-2 2-171,-1 0 0,-16-7 0,15 10 104,-55 7 97,51-1-110,-61 36 98,62-29-76,-49 52 106,53-49-106,0 6-83,-10 31 0,19-49-156,1 0 1,0 0 0,-1 0 0,1 1 0,0-1-1,0 0 1,0 0 0,0 1 0,0 0 0,2 15 64,0 0-1,6 19 1,-1-23 99,14 17 0,10 2-144,-23-25-106,1 1-1,0-1 0,1-1 1,0 0-1,0 0 0,0-1 1,21 8-1,10-3-682,-26-7 189,0 0 0,0-1 1,0-1-1,17 0 0,3-4-2134,-10 1-8082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40.4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12 169 13448,'8'59'1369,"-1"23"143,8 67 398,-10-92-1583,3 10-260,4 48-21,-6-19 536,-6-96-582,0 0 1,0 0 0,0 0 0,0 0-1,0 1 1,0-1 0,0 0 0,0 0-1,0 0 1,0 0 0,-1 0 0,1 0-1,0 0 1,0 0 0,0 0-1,0 0 1,0 0 0,0 0 0,0 0-1,0 0 1,0 0 0,0 0 0,0 0-1,0 0 1,0 0 0,0 0 0,0 0-1,0 0 1,-1 1 0,1-1 0,0 0-1,0 0 1,0 0 0,0 0-1,0 0 1,0 0 0,0 0 0,0-1-1,0 1 1,0 0 0,0 0 0,0 0-1,0 0 1,0 0 0,-1 0 0,1 0-1,0 0 1,0 0 0,0 0-1,0 0 1,0 0 0,0 0 0,0 0-1,0 0 1,0 0 0,0 0 0,0 0-1,0 0 1,0 0 0,0 0 0,0 0-1,0-1 1,0 1 0,0 0-1,0 0 1,-4-4 11,2 1 14,-5-17 241,6 18-226,-19-65 303,16 49-264,-15-93 56,16 87 64,-6-103 48,8 102-208,2 14-18,-1-17 32,2 1 0,8-44 0,-9 64-29,3-14 9,1 0 0,1 0 1,11-25-1,-15 41-22,4-8 19,0 0-1,1 0 1,13-19-1,6-1 92,-22 29-100,0 0-1,0 0 1,0 0-1,1 0 1,9-5-1,-13 8-19,-1 1-1,0 0 1,0 0-1,0 0 1,0 0-1,0 0 1,1 0 0,-1 0-1,0 0 1,0 0-1,0 0 1,0 0-1,1 0 1,-1 0-1,0 0 1,0 0 0,0 0-1,0 0 1,1 0-1,-1 0 1,0 0-1,0 0 1,0 0 0,0 0-1,1 0 1,-1 0-1,0 0 1,0 1-1,0-1 1,0 0-1,0 0 1,0 0 0,1 0-1,-1 0 1,7 6 16,0 0 0,0 0 0,5 8 0,-5-4-12,19 55 0,-24-50-18,-4 63-6,-1-62-22,-21 53-20,17-57 0,-6 1-5,-18 13 0,30-25 25,-1 0 1,1 0-1,-1 0 0,1 0 1,-1 0-1,1 0 1,-1 0-1,0-1 1,1 1-1,-1-1 0,0 1 1,-3 0-1,-2 0-32,0 0-157,0 0-1,0 0 0,-1-1 1,1 0-1,0 0 1,-14-3-1,21 3 186,0 0-1,-1-1 0,1 1 0,0 0 0,-1 0 1,1-1-1,0 1 0,-1 0 0,1 0 0,0-1 1,-1 1-1,1 0 0,0-1 0,0 1 0,0 0 1,-1-1-1,1 1 0,0-1 0,0 1 0,0 0 1,0-1-1,0 1 0,-1-1 0,1 1 0,0-1 0,0 1 1,0 0-1,0-1 0,0 1 0,1-1 0,-1 0 1,0 0-83,2-19-2673,-1 6-4855,-1 32 5659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41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311 95 13360,'-8'-8'182,"6"5"4,0 1 1,0-1-1,0 1 0,-1 0 1,1 0-1,-1 0 1,-3-1-1,-34-21 1655,30 20-1028,-46-8 254,55 12-1026,0-1 1,0 1-1,0 0 0,0 0 0,0 0 0,0 0 1,0 0-1,0 0 0,0 0 0,-1 1 0,-29 5 413,24-4-432,0 0 1,0 1 0,-8 4-1,6-2-22,0 1 0,1 1-1,0 0 1,0 0-1,-8 10 1,15-16-1,0 0-1,0 0 1,1 0 0,-1 0 0,0 0 0,0 0-1,1 0 1,-1 0 0,0 2 0,-26 77-6,24-63 22,3 67 35,3-68 90,20 46 72,-22-61-196,-1 0 0,0 0 0,1-1-1,-1 1 1,1 0 0,-1 0-1,1-1 1,-1 1 0,1 0 0,-1-1-1,1 1 1,0-1 0,1 2-1,12 7 82,1-1-1,25 12 1,-38-20-83,-1 1 0,0-1 0,1 1 1,0-1-1,-1 1 0,1-1 0,-1 0 0,3 0 1,14 0 46,0-1-1,23-5 1,-40 6-53,0 0 1,0 0-1,0 0 0,0-1 0,0 1 0,0 0 0,0-1 0,-1 1 0,1-1 0,0 1 0,0-1 0,0 1 1,-1-1-1,2-1 0,11-11 50,0 0 0,17-27 0,-22 24 62,0-11-46,6-30 0,-14 40-52,-11-63-46,7 66-248,-2 1 3,-1 0 1,0 0 0,-14-18-1,-14-8-2908,19 20-6017,38 44 6902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0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 13000,'13'11'132,"-10"-8"51,1 0 1,-1 1-1,1-1 1,-1 1-1,4 7 1,28 44 1199,-28-43-997,0 2 0,-1-1 0,6 21 0,-7-19-291,0-2 0,0-1 0,-1 1 0,-1 1 0,0-1 0,2 27 0,-3-23-125,-1 1 0,0 0 0,-5 35 0,4-53 30,0 1 1,0-1-1,0 0 1,0 0-1,0 1 0,0-1 1,0 0-1,0 0 1,0 1-1,-1-1 1,1 0-1,0 0 1,0 0-1,0 1 0,0-1 1,-1 0-1,1 0 1,0 0-1,0 1 1,0-1-1,-1 0 0,1 0 1,0 0-1,0 0 1,0 0-1,-1 0 1,1 0-1,0 1 1,0-1-1,-1 0 0,1 0 1,0 0-1,0 0 1,-1 0-1,1 0 1,0 0-1,0 0 0,-1 0 1,1 0-1,0 0 1,0-1-1,-1 1 1,1 0-1,0 0 1,0 0-1,-1 0 0,1 0 1,0 0-1,0-1 1,-7-4 47,4 0 192,1-3-93,0 1-99,0-1-1,0 1 1,1 0-1,0-14 0,1-50 92,2 56 74,7-24 47,20-51 0,-25 79-236,-2 6 19,0 1 0,0-1 1,0 1-1,5-7 0,17-22 191,-24 32-232,0 1 1,0 0-1,0 0 1,0 0-1,0 0 1,0-1-1,1 1 1,-1 0-1,0 0 1,0 0-1,0 0 1,0 0-1,1-1 1,-1 1-1,0 0 1,0 0-1,0 0 1,1 0-1,-1 0 1,0 0 0,0 0-1,0 0 1,1 0-1,-1 0 1,0 0-1,0 0 1,0 0-1,1 0 1,-1 0-1,0 0 1,0 0-1,0 0 1,1 0-1,-1 0 1,11 2 42,-1 1 0,20 7 1,-19-3 82,44 50 34,-48-48-153,0 0 0,0 1 0,0 0 0,-1 0-1,4 11 1,4 6 14,-4-5-19,25 44 182,-35-66-187,0 0 1,0 0 0,1 0-1,-1 1 1,0-1-1,0 0 1,0 0 0,0 0-1,0 0 1,0 0 0,0 0-1,0 0 1,0 0-1,1 0 1,-1 0 0,0 0-1,0 0 1,0 0 0,0 0-1,0 0 1,0 0-1,0 0 1,1 0 0,-1 0-1,0 0 1,0 0 0,0 0-1,0 0 1,0 0-1,0 0 1,1 0 0,-1 0-1,0 0 1,0 0 0,0 0-1,0 0 1,0 0-1,0 0 1,0 0 0,0 0-1,0 0 1,1 0-1,-1 0 1,0-1 0,0 1-1,0 0 1,0 0 0,3-4-2,-1-3-29,-1 0 1,1 0 0,-1 1-1,0-14 1,-1 19 34,0-12-14,2-21-8,7-42 38,-6 59 128,20-56 203,-18 58-180,1 1 0,1 0 1,10-18-1,-16 32-166,-1 0 0,0-1 1,0 1-1,0 0 0,0 0 1,0-1-1,1 1 0,-1 0 1,0 0-1,0 0 0,0-1 1,1 1-1,-1 0 0,0 0 1,0 0-1,0 0 0,1-1 1,-1 1-1,0 0 0,0 0 1,1 0-1,-1 0 0,0 0 1,1 0-1,-1 0 0,0 0 1,0 0-1,1 0 0,-1 0 1,0 0-1,1 0 0,-1 0 1,0 0-1,1 0 0,7 1 35,1 1 0,-1 0 0,1 1 0,-1-1 0,12 7 0,-5 1 40,59 61 24,-60-54-64,48 71-14,-28-37-253,-27-38 207,-4-9-187,-1 1 1,1-1-1,7 8 0,-9-11 121,-1 0 35,1 0 0,0 1 1,1-1-1,-1 0 0,0 0 0,0 0 1,0 0-1,1 0 0,-1 0 0,0-1 0,1 1 1,-1 0-1,1-1 0,1 2 0,0-4-69,-1-1-29,-1-1 0,0 1 0,1-1-1,-1 1 1,1-5 0,0-1-1517,7-24-10420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6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194 1 13984,'-46'14'238,"40"-11"51,0-1-1,0 1 1,0 0-1,0 0 1,0 0-1,1 1 1,-1 0-1,-4 5 1,3-4-79,-3 5 696,-34 51 266,37-48-752,-14 57 91,21-69-507,-1 1 0,1-1 0,0 0-1,0 0 1,0 1 0,-1-1 0,1 0 0,1 3 0,10 70 54,-6-59 4,32 50 27,-28-54-34,-3-6-23,0 2-4,1-1 0,-1 0 0,2-1 0,-1 0 0,0 0 0,1 0 0,8 3 0,-1-2 77,0-1 0,-1-1 0,1 0 0,1 0 0,23 1 0,-7-7-38,-20-1 66,-1-3-66,0-1-1,17-14 0,-27 21-50,0-1 0,-1 0 0,1 1 0,0-1 1,-1 0-1,1 1 0,-1-1 0,1 0 0,-1 0 0,1 1 0,-1-2 0,5-9 44,-1 0-1,-1-1 0,0 1 0,-1-1 1,0 1-1,0-16 0,-3 19 43,0-1 1,0 0-1,-4-10 1,1-3 114,3 18 52,7 17 8,9 11-183,0-3-26,24 27 0,-31-39-66,-5-5-35,1 0 0,0 0 0,7 5 0,39 28-211,-37-31-294,70 15-309,-66-19-180,65-7-259,-66 2 1014,9-8-1028,36-20 0,17-7-10093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331 794 13984,'6'77'1561,"20"76"629,-26-153-2400,4 15-122,-2-9-244,-1-10-1328,-3-22-211,1 11-4455,3 35 4942</inkml:trace>
  <inkml:trace contextRef="#ctx0" brushRef="#br0" timeOffset="1">1 0 2608,'0'0'0,"10"3"0,9 0 0,11 1-1480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2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9.36096"/>
      <inkml:brushProperty name="anchorY" value="-4940.02148"/>
      <inkml:brushProperty name="scaleFactor" value="0.5"/>
    </inkml:brush>
  </inkml:definitions>
  <inkml:trace contextRef="#ctx0" brushRef="#br0">560 199 13360,'0'0'0,"-18"0"1848,3-7-519,0-1-327,-1-4 170,0-6-1353,3 2 1174,3 2-1225,-3-3 1160,-7-4-1160,2 2 638,2 4-489,-6-1 414,-8 3-414,3 2 190,5 3-126,-7 5 103,-6 5-105,5 3 143,5-1-154,-3 9 160,20-7-138,1 0-1,-9 7 0,-10 11 102,6-3-112,1 9 115,1 9-118,5-4 111,4-5-108,4 8 106,7 12-106,2-5 171,1-7-190,8 4 200,-6-27-180,8 16 0,7 8 68,-3-9-56,5-1 50,-15-22-48,13 11 1,5 2 29,-4-7-29,2-3 35,6-7-38,-5-2 106,-6-2-125,4-7 143,1-8-145,-3-1 249,-5 1-279,0-7 303,1-11-305,-4 4 297,-4 4-295,0-6 294,-2-7-294,-1 6 406,-3 5-438,0 0 454,-1-2-454,0 6 248,-1 5-189,-1 2 160,1 0-160,-1 3 48,0 5-16,0 3 10,0 7-13,0 2-388,0 1 503,1 7-550,3 8 547,0 1-1097,0-3 1255,2 5-1334,5 7 1334,-2-3-1586,0-5 1658,3 2-1694,6 1 1694,-1-4-863,-3-4 625,4-1-497,3-2 495,-5-4-7259,1 0-1045,14 6 6617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2.3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81 12640,'10'81'258,"10"29"2540,-14-84-2576,-1 1 613,30 130 259,-29-130-652,-1-1-150,19 81 225,-23-107-500,-1 0 1,1-1-1,-1 1 0,1 0 1,-1-1-1,1 1 0,-1 0 1,1-1-1,-1 1 0,0-1 1,1 1-1,-1-1 0,0 1 1,0-1-1,1 1 0,-1-1 1,0 1-1,0-1 0,1 0 1,1-5 7,-1 3-6,0-1 0,0 0 0,0 1 0,0-1-1,-1-5 1,9-72 92,7-70 1,-11 120 43,33-144 75,-30 145-30,27-62 66,-34 91-255,-1 0 1,1-1 0,-1 1-1,1 1 1,0-1 0,-1 0-1,1 0 1,0 0-1,0 0 1,1-1 0,2-1 12,1-1 1,0 1 0,0-1-1,0 1 1,0 1 0,1-1-1,7-2 1,-13 5-18,1 0 0,-1 0 0,0 0 0,1 0 0,-1 0-1,0 0 1,1 0 0,-1 0 0,1 0 0,-1 0 0,0 0 0,1 0 0,-1 0 0,1 0 0,-1 0-1,0 0 1,1 0 0,-1 1 0,0-1 0,1 0 0,-1 0 0,0 0 0,1 1 0,-1-1 0,0 0 0,1 0-1,-1 1 1,13 10 80,0 1-1,19 24 0,-20-19 47,42 91 23,-44-83-176,40 121-156,-42-120-584,-5-13 406,-1-2 138,1 1 1,-1-1-1,-1 0 1,0 1-1,-1 19 0,-12 30-2905,6-32-5483,14-67 6466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2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11032,'0'0'6917,"1"4"-6587,9 57-152,8 24-390,13 41-1752,-12-45-140,-1-7-7529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3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372 302 12192,'-4'-10'603,"-5"-20"0,7 21-140,0 0 0,-1 0 0,-1 0 0,-5-11 0,-29-47 29,28 55-1465,-56-41-246,50 45 966,-92-27-1641,8 5-6052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6.2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498 0 15152,'-9'240'4842,"5"-181"-4586,1-22 237,-8 97 1,-66 746-22,60-668-380,8-98 196,-20 261 4,-4 57-212,20-247 28,-20 299 4,2 28-60,20-314 96,-26 794 101,28-578 18,4-95-134,-3-59 134,-1-84-134,5-97 200,-7 158 1,-2 17-204,8-157 192,-13 342 134,14-362-128,-7 92 4,0-19-210,6-98 160,-7 55 3,-1-19-181,9-59 131,-20 89 244,24-114-443,-5 20 86,-3 42-1,7-55-120,1-9-8,0 0 0,-1-1 0,1 1 0,0 0 0,0 0 0,0-1 1,1 1-1,0 3 0,0 1-371,-1-4 255,1-1 0,-1 0 0,0 1-1,1-1 1,-1 0 0,1 0 0,0 1 0,-1-1 0,2 2 0,0-3-593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7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57 128 14616,'-6'-9'224,"-23"-35"2623,25 36-2129,0 0 0,1-1 0,0 1 0,0-1 0,-2-15 0,5 24-704,0-1-1,1 1 1,-1-1-1,0 1 1,0 0-1,0-1 0,0 1 1,1 0-1,-1-1 1,0 1-1,0-1 1,1 1-1,-1 0 0,0 0 1,1-1-1,-1 1 1,0 0-1,1-1 1,-1 1-1,0 0 1,1 0-1,-1 0 0,1 0 1,-1-1-1,0 1 1,1 0-1,-1 0 1,1 0-1,-1 0 0,1 0 1,-1 0-1,0 0 1,1 0-1,-1 0 1,1 0-1,-1 0 1,1 0-1,-1 0 0,0 1 1,1-1-1,-1 0 1,1 0-1,-1 0 1,0 1-1,1-1 0,-1 0 1,0 0-1,1 1 1,-1-1-1,1 1 1,14 14 38,0 1 1,-1 0-1,-1 1 0,0 0 1,18 36-1,40 106 82,-6 42-61,-17-5-29,-48-196-44,102 529 167,-66-332-37,-4-51-2,-28-123-83,1 0 74,10 34 1,-15-56-118,1-1 1,-1 0-1,0 1 0,0-1 0,0 0 1,0 1-1,0-1 0,0 0 0,1 1 0,-1-1 1,0 0-1,0 1 0,1-1 0,-1 0 1,0 0-1,0 1 0,1-1 0,-1 0 0,0 0 1,1 1-1,-1-1 0,0 0 0,1 0 1,-1 0-1,0 0 0,1 1 0,-1-1 0,0 0 1,1 0-1,-1 0 0,1 0 0,-1 0 0,0 0 1,1 0-1,0 0 0,12-8 59,-11 7-64,14-12 48,-1-1 0,-1 0 0,-1-1 1,15-19-1,-16 19-35,56-71 446,18-12-120,-65 75-130,101-122 93,-99 118-44,71-92 367,-37 45 52,4-5 220,-59 76-880,7-9 11,1 0 0,19-18-1,-21 24 27,-4 3-286,0 0 0,0-1 0,0 0 0,0 0-1,3-5 1,45-68-2443,-44 65-637,7-13-7923,-35 58 8462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9.4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631 14 15064,'-25'-6'1721,"5"3"-913,-1 0 1,1 2-1,0 1 1,-25 2-1,29 1-348,-74 27 95,88-29-553,-1 0 0,0 0 1,1 1-1,-1-1 0,-3 3 0,-98 74 16,83-59-10,-82 95 8,84-87-8,-68 121 26,86-145-21,-1 0 0,1-1-1,-1 1 1,1 0 0,0 0-1,0 0 1,-1 6 0,-8 58 92,10-3-40,0-62-40,0 0-1,0 0 1,1 0-1,-1 0 1,0 0-1,1 0 0,-1 0 1,3 3-1,1 5 50,0 0-1,8 14 0,-6-17-54,0 1 1,12 12-1,-17-19-10,1 1 1,-1-1 0,1 1 0,0-1-1,-1 0 1,5 2 0,16 8 32,0-2 1,30 10 0,-24-15 163,59 1 1,15-6-159,-62-2-15,57-9 1,13-7-28,-79 13-15,88-18-246,-91 16-366,-1 0 1,28-14-1,-40 14 641,22-12-3250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9.8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15240,'4'4'1519,"43"50"165,-32-36-1093,-1 1 0,15 27 0,-19-31-482,2 7 237,48 122 61,-45-105-452,26 84 3,4 17-2,-26-83-136,80 220-52,-79-226 152,64 168-53,-69-180-54,71 160-373,-76-175 458,4 11-998,1-1 0,24 38 0,-33-64 632,-2-2-217,0 1-1,5 10 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0.32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508 95 14072,'-49'-29'1617,"27"16"-465,-1 0 0,-39-14 0,24 16-887,22 9 230,-1 3-421,1 0 1,0 1 0,-1 0 0,1 2-1,-17 5 1,23-6-60,-1 1 0,1 1 0,-1 0 0,1 0 0,1 1 0,-1 0 0,1 0 0,0 1 0,-9 10 0,-8 14-28,17-16-54,-26 78-58,34-90 87,0-1 0,0 1 1,1 0-1,-1 0 0,1 4 0,-1 19-2,1 0-1,1 0 0,1 0 0,8 33 0,0-15 7,31 81 0,-34-106 34,15 25 0,2-8 17,50 59 0,-71-91 16,0 0 1,1-1 0,-1 0-1,7 5 1,121 80 191,-128-86-209,1 0 0,-1 0-1,1-1 1,0 1 0,7 1 0,65 15 82,4-8-22,-77-9-36,0-1 0,1 0 0,-1 0 0,1 0 0,-1 0 0,8-2 0,11-3 21,0 0 0,0-2-1,0 0 1,-1-1 0,28-16-1,-35 14-37,0 0 0,-1-1-1,-1 0 1,0 0 0,-1-2 0,0 1-1,16-25 1,-13 15 12,-1-1 1,0-1-1,13-38 0,-18 37 38,25-106 41,-33 127-89,1 0 1,0 0-1,-1 0 1,0-4 0,0 2-1,0-5-6,0-1 1,-1 1 0,0 0 0,-1 0-1,0 0 1,-1 1 0,-6-16-1,-19-39-17,22 53-40,-1 0-1,0 0 1,-17-20-1,23 31-26,0-1 0,-1 1-1,1-1 1,-1 1 0,1 0 0,-1-1-1,0 1 1,1 0 0,-1 0 0,0 0-1,0 0 1,1 1 0,-1-1-1,0 0 1,0 1 0,0-1 0,0 1-1,0 0 1,0 0 0,0 0-1,0 0 1,0 0 0,0 0 0,0 0-1,-2 1 1,-2 2 65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0.8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0 13088,'1'5'1424,"18"56"136,16 37-87,-23-65-1400,-3-8 142,43 110 26,-41-109-346,48 96-26,-48-100 86,44 75 59,-53-92-55,18 30 300,-18-32-179,0 0 0,1 0 1,-1 0-1,1 0 1,-1 0-1,1-1 1,0 1-1,5 3 1,-6-6 15,-1-3 36,3-10-49,-2 1 0,1 0 0,-1-14 0,11-88 503,-9 80-532,0 6 174,26-111 109,-22 113-44,33-83 121,-40 107-380,0 0 0,0 0 0,0 1 0,0-1 0,0 0 0,0 0 0,0 1 0,2-3 0,8-8 120,14-13-1,-11 13-98,16-8-1,-28 18-27,-1 1 0,1 0-1,0 0 1,0 0 0,0 0-1,0 0 1,0 1 0,4-2-1,14-3 94,23-3 0,28 3-50,-67 5-52,0 0 0,0 0 0,0 0 0,0 1 0,4 0 0,121 39 144,-126-39-144,-1 0-1,1 0 1,0 1-1,-1-1 1,1 1-1,0-1 1,1 3-1,-4-4-17,17 13 70,17 18 0,10 22-31,-29-33 14,13 26 1,-4 5-44,20 50-506,-4 6-2337,-40-106 2797,1 1 0,0-1 1,-1 1-1,1-1 0,0 1 0,0-1 0,0 1 0,0-1 0,0 0 1,0 1-1,3 1 0,1 1-27,12 15-2311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1.37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61 647 14792,'9'-19'1384,"30"38"847,29 4-1329,-51-19-634,79 9 34,-74-13-422,94-12-49,-92 6 44,97-36-55,-117 40 136,1 0 1,-1 0 0,7-4-1,102-70-181,-111 75 215,1-1 1,-1 1-1,0-1 1,0 0-1,0 0 0,0 0 1,-1 0-1,4-5 0,42-63-76,-36 51 80,-1-1 0,14-37 0,-20 41 8,0-1 0,-1 0 0,-1 0 0,-1 0-1,0 0 1,-2 0 0,1 0 0,-5-19-1,5 33 10,0 0-1,-1 0 0,1 0 0,-1 0 0,0 1 0,0-1 1,-2-5-1,3 8-10,-8-16 42,-15-24 1,12 25-11,-19-20 0,30 35-32,-1-2 21,0 1 1,-1-1-1,1 1 0,-1 0 1,1-1-1,-1 1 0,1 0 1,-1 0-1,0 0 0,-3-1 1,-6-4 57,-1 1 1,-21-6-1,16 8-35,-32-2 0,49 5-44,-3-1 29,-1 1 0,1 0-1,0 0 1,-1 0-1,1 1 1,-7 1-1,-73 18 172,-9 13-149,87-32-42,-1 1 0,2 1 0,-1-1 1,0 1-1,-6 4 0,-73 53 49,0 10-38,76-63 0,-14 16 0,-93 121 39,112-140-50,0 0 0,1 0 0,0 0 0,0 0-1,-2 5 1,-22 60 45,13-1 6,12-66-35,1 1-1,-1-1 1,1 1 0,0-1 0,0 1 0,0-1-1,1 0 1,-1 1 0,1 3 0,5 20 101,8 24 0,18 28-29,-31-75-71,1 1 0,-1-1 0,1 0 0,0 0 0,0 0 0,0-1 0,1 1-1,3 4 1,70 67 208,15-1-158,-52-46 72,168 86 61,-162-91-76,191 85 29,-190-87-154,159 63-44,-169-70-218,122 28-212,-153-39 263,1-2 0,-1 1 0,9 0 0,58-2-605,-3-7 606,-27 4-2250,43-2-6755,-199 14 6915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6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8.27283"/>
      <inkml:brushProperty name="anchorY" value="-5757.25098"/>
      <inkml:brushProperty name="scaleFactor" value="0.5"/>
    </inkml:brush>
  </inkml:definitions>
  <inkml:trace contextRef="#ctx0" brushRef="#br0">3 0 13984,'0'0'0,"-1"7"0,1-1 1614,-1-1-2075,1 3 2315,1 7-2318,0-1 1798,0-2-1649,1 5 1574,1 7-1574,0-2 911,-1-3-721,1 4 635,0 6-638,0-4 192,0-4-64,-1 3 10,1 4-13,-1-3-24,0-6 35,0 1-40,-1 2 40,1-5-21,-1-4 16,0 0-5,0-2 2,0-3 0,0-1 0,0-6 0,0-8 0,-1-1 0,1 0 0,0-7 10,3-9-13,0 2 4,-1 3-1,3-5 0,4-5 0,-1 3 28,0 6-36,2-3 40,4-2-40,-2 4 190,-1 5-233,3-1 263,6 2-265,-2 3 285,-3 3-291,4 3 303,6 5-305,-3 2 231,-5 2-210,4 4 210,1 7-213,-3 0 232,-4-1-237,0 5 250,-1 11-253,-2-3 104,-4-4-61,1 7 50,-1 8-53,-1-4-310,-3-5 414,0 5-466,-1 7 466,-2-6-1269,0-6 1499,0 2-1605,0 2 1602,-1-7-750,0-5 507,0-1-386,1-3 386,0 5-15011,-1-3 13394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6.24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189 548 15240,'0'0'0,"0"1"0,2 2 0,-1 0 1695,1 0-1695,-1 4 1704,0 7-1704,0 2 1296,-1-3-1296,0 7 1296,0 12-1296,-1 1 768,0-5-768,-1 6 768,-1 14-768,0-2 176,0-8-176,-1 15 176,-3 30-176,-1 1 88,2-14-88,-2 17 88,-3 33-88,0-4 144,2-22-144,0 16 152,-3 38-152,0-7 24,4-27-24,-2 9 32,-1 23-32,0-14 96,2-28-96,1-4 104,0 0-104,2-16 120,1-22-120,1-9 120,1-4-120,1-12 120,0-12-120,3-4 120,2-4-120,0-6 72,1-3-72,9-8 80,20-12-80,3-4 272,-3 1-272,13-7 272,26-12-272,2 0 272,-13 6-272,14-2 280,27-5-280,-3 4 256,-18 6-256,16 3 256,37 2-256,-4 4 64,-24 5-64,21 6 64,46 6-64,-6 4 160,-31 1-160,12 6 160,28 8-160,-14 1 112,-36-2-112,0 1 120,9 3-120,-19-3 72,-29-4-72,-2-1 72,4-2-72,-13-2 128,-19-3-128,-3-2 136,2-4-136,-8 0 112,-13-2-112,-4-1 120,0-1-120,-5 0 72,-8-1-72,-3 1 72,-1-1-72,-4 0 8,-3 0-8,0-1 8,-1-5-8,-2 0-8,0 1 8,-3-4-8,0-9 8,-2 0-144,0 4 144,-2-6-144,-5-10 144,0 1-272,0 6 272,-2-12-272,-5-23 272,0-1-232,2 9 232,1-13-232,-1-27 232,3 3-72,3 16 72,4-13-64,7-31 64,3 5-160,1 22 160,5-13-152,11-34 152,1 8-32,-3 26 32,5-10-24,10-27 24,0 12-24,-7 27 24,5-2-16,8-15 16,-3 14 0,-8 24 0,-1 7 8,-3 6-8,-4 15 32,-8 16-32,-4 2 32,-6-1-32,-3 5 24,-3 7-24,-10 1 24,-20-2-24,-5 4 240,4 4-240,-20 2 240,-37 2-240,-4 3 272,13 3-272,-27 4 280,-55 6-280,-1 2 168,28 0-168,-28 9 168,-57 17-168,7 3 288,41-5-288,-16 9 296,-37 14-296,19-1 0,44-9 0,-2-1 8,-20 4-8,23-7-536,37-10 536,-1-6-528,-14-7 528,16-6-880,28-5 880,-45 0-18559,76-4 18559,50-1-7288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8.3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1277 9056,'0'0'0,"0"0"0,0 0 0,0 0 32,0 0-32,0 0 40,0 0-40,0 0-72,0 0 72,0 0-72,0 0 72,0 0-288,0 0 288,0 0-280,0 0 280,0 0 96,0 0-96,0 0 96,0 0-96,0 0 768,0 0-768,0 0 768,0 0-768,0 0 1128,0 0-1128,0 0 1128,0 0-1128,0 0 1088,0 0-1088,0 0 1096,0 0-1096,0 0 976,0 0-976,0 0 975,0 0-975,0 0 800,0 0-800,0 0 800,0 0-800,0 0 520,0 0-520,0 0 520,0 0-520,0 0 440,0 0-440,0 0 440,0 0-440,0 0 400,0 0-400,0 0 400,0 0-400,0 0 296,0 0-296,0 0 296,0 0-296,0 0 320,0 0-320,0 0 320,0 0-320,0 0 360,0 0-360,0 0 360,0 0-360,0 0 280,0 0-280,0 0 288,0 0-288,0 0 200,0 0-200,0 0 208,0 0-208,0 0 128,0 0-128,3-4 136,6-8-136,2-1 80,-2 0-80,5-3 88,5-7-88,1 2 136,-4 3-136,4-3 136,8-5-136,-1 1 176,-5 5-176,5-3 184,11-6-184,-2 1 304,-6 6-304,11-7 312,24-14-312,0 0 48,-9 8-48,13-7 56,27-10-56,-1 2 96,-18 11-96,12-2 104,27-7-104,-6 5 72,-22 10-72,14-2 72,33-8-72,30-8 0,20-4 0,7-2 0,-3 4 0,-9 6-16,-11 7 16,-10 8-8,-8 8 8,-3 8-48,0 7 48,3 7-48,1 7 48,4 9-64,5 7 64,2 8-64,0 5 64,-27-3-32,-38-8 32,-1 4-24,21 9 24,-9-2-48,-24-6 48,10 5-48,22 12 48,-8-2 0,-22-8 0,1 4 0,9 10 0,-11-3 96,-22-10-96,-1 1 104,2 3-104,-8-6 136,-16-8-136,0-1 136,3 1-136,-6-4 8,-10-5-8,-1-2 16,1 1-16,-5-4-64,-6-3 64,-1-1-56,-1-3 56,-3-2-736,-3-1 736,-1-6-728,2-12 728,-2-2-968,-2 1 968,4-10-16687,-6 13 16687,-3 10-6768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9.0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639 1 15960,'0'0'0,"1"6"0,1 1 1863,-1 1-1863,1-1 1864,-1 0-1864,0-1 1272,0-3-1272,0 1 1280,1-1-1280,1 2 648,3 3-648,1 7 656,3 11-656,0 1 72,-3-4-72,3 7 72,4 14-72,-1 1 40,-2-9-40,6 16 40,10 30-40,2 1 256,-6-13-256,6 8 256,9 16-256,8 14 64,6 6-64,-1-4 72,-5-12-72,-6-15 96,-9-18-96,-8-17 96,-8-17-96,-7-13 128,-5-11-128,-4-5 136,-4-2-136,-1-2 112,0 0-112,-5 1 120,-10 0-120,-2 2 200,3 0-200,-14 1 208,-30 5-208,-3 0 296,9-1-296,-15 2 296,-28 6-296,3 0 96,17-3-96,-7 3 104,-19 3-104,9-1-416,20-3 416,-36 6-18863,61-10 18863,40-6-7024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6.6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362 530 15240,'0'0'0,"0"4"0,1 8 0,0 1 1519,-1-1-1519,1 7 1520,-2 12-1520,1 2 1032,0-6-1032,-2 9 1032,0 18-1032,-1 0 240,1-10-240,-1 22 240,-2 41-240,0 3-368,1-17 368,-2 27-360,-4 53 360,-2-2-224,3-30 224,-2 21-224,-2 46 224,0-12 48,3-40-48,1 5 48,1 19-48,2-21 472,2-37-472,3-5 480,2 7-480,2-18 512,1-27-512,1-8 512,5-4-512,0-14 512,-2-16-512,6-7 520,9-7-520,2-7 248,-4-7-248,9-8 248,16-14-248,0-5 328,-7 1-328,12-10 328,25-18-328,-1-2 120,-12 8-120,16-7 120,37-14-120,-2 5 240,-20 10-240,22 0 240,44-6-240,-3 7 96,-30 11-96,19 5 96,44 5-96,-11 8 144,-36 5-144,13 8 152,37 11-152,-16 5 192,-37-1-192,8 5 200,27 9-200,-15-1 168,-37-4-168,7 3 168,21 7-168,-15-2 128,-30-6-128,1 2 136,15 6-136,-14-3 144,-25-6-144,0-2 144,8 0-144,-11-4 64,-19-5-64,-1-4 72,3-5-72,-9-2 32,-14-2-32,0-3 32,3-2-32,-6-1 0,-8 1 0,-2-1 0,2-1 0,-5 0-56,-6 3 56,-3-2-56,-1 0 56,-3 0-208,-4 2 208,-1-1-208,-3-2 208,0 0-104,-2 1 104,0-3-96,0-6 96,1-2-88,-2 4 88,2-5-80,2-11 80,-1 1-40,0 5 40,3-10-32,6-23 32,0 0-8,0 9 8,2-13 0,7-24 0,0 2 0,-4 16 0,3-16 8,6-33-8,-1 4 64,-5 20-64,3-17 64,8-38-64,-1 6 8,-6 28-8,3-13 8,7-29-8,-2 11-8,-6 30 8,-2-3-8,2-14 8,-5 15-80,-5 27 80,-3 4-80,-4-2 80,-4 13-216,-2 20 216,-4 3-216,-8-4 216,-2 8-48,1 12 48,-6-1-48,-13-8 48,-1 4-40,5 8 40,-12-1-40,-23-4 40,-1 5-24,9 7 24,-16 2-24,-33 1 24,1 3 0,17 6 0,-25 2 8,-53 2-8,2 2 200,26 3-200,-34 6 208,-74 9-208,5 3 256,42-1-256,-28 6 256,-62 12-256,18 0 48,54-5-48,-18 2 56,-47 3-56,23-4 288,55-7-288,-6-3 296,-28-6-296,25-4 8,49-3-8,1-8 16,-13-11-16,-5-12-40,10-10 40,19-8-40,26-5 40,32 6-896,33 11 896,18 0-896,14-6 896,11 5-648,7 7 648,-4-13-17175,9 22 17175,4 14-6880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7.6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46 321 15416,'0'0'0,"0"12"0,0 4 1583,-1 15 1,-1 3-664,0-4-920,0 2 928,-2 4-928,0-3 320,1-8-320,-1 1 320,0 3-320,0-3-88,1-6 88,1 0-80,-1 1 80,1-3-8,0-4 8,1-1 0,0 0 0,0-3 40,1-2-40,0-3 40,1-3-40,1-2 272,-1-2-272,2-4 280,4-9-280,0-3 152,0 3-152,1-6 160,5-9-160,3-9 144,5-9-144,2-3 152,-1 0-152,-3 9 80,-6 11-80,1 4 80,2 0-80,0 4 136,-4 6-136,2 1 136,5 0-136,0 3 112,-4 2-112,1 3 120,3 2-120,-2 1 72,-3 3-72,0 2 72,0 4-72,-1 1 72,-4 0-72,1 3 80,1 6-80,-1-1 24,-3-1-24,1 1 32,0 4-32,0-2 16,-2-3-16,0 1 16,0 1-16,0-2-8,-2-3 8,0-1 0,1-4 0,0-1-80,-2-2 80,1-5-72,1-9 72,-1-2-80,0 1 80,1-4-72,3-9 72,1 1-80,-2 4 80,2-3-72,6-8 72,-1 2 0,-2 6 0,3-1 0,5-6 0,0 3 80,-4 6-80,3 2 88,6 2-88,0 3 280,-5 5-280,1 5 280,5 6-280,-3 3 232,-4 2-232,0 6 232,3 9-232,-3 2 264,-5-3-264,1 6 264,0 10-264,-2 0-40,-3-7 40,0 3-40,0 7 40,-2-3-960,-1-8 960,2 13-16823,-5-21 16823,-3-15-6576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1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281 26 16495,'0'0'0,"0"0"0,-5-2 0,-2 1 1744,1-1-1744,-3-1 1744,-4-2-1744,-1 1 1184,3-1-1184,-3 2 1192,-5 3-1192,-1 0 576,4 1-576,-2 4 584,-3 7-584,1 2 0,5-1 0,0 5 0,-1 14 0,3 1 80,3-5-80,2 4 88,3 11-88,1-2 128,3-9-128,2 3 136,6 6-136,0-5 120,0-8-120,3-1 128,6 2-128,-1-5 272,-2-6-272,2-3 280,4-5-280,-1-4 0,-4-3 0,1-6 0,3-9 0,-1-3 0,-5 2 0,0-8 0,0-12 0,-2 0-16,-3 5 16,0-5-8,-1-8 8,-1 3-16,-1 7 16,-1 1-16,0-2 16,-1 4 0,0 7 0,-1 3 0,1 0 0,0 4-40,-1 4 40,1 5-32,1 7 32,0 3-480,0 1 480,1 6-472,3 10 472,0 1-952,-1-3 952,2 3-944,5 8 944,-1-1-1008,-1-7 1008,3 2-1008,6 1 1008,-1-2-312,-3-7 312,2-1-312,4-3 312,11 2-13799,-1-1 8463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4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1 254 13896,'0'0'0,"1"3"0,0-1 1600,1 5-1,2 6-1599,0 1 984,0-2-984,1 4 984,3 8-984,-1 0 456,0-4-456,0 3 456,3 6-456,-1-2 32,-2-5-32,0 0 32,1 2-32,-2-4 248,-1-4-248,0-1 248,-1-2-248,-1-1 368,-1-4-368,-1-5 368,-2-10-368,-2-3 320,1 1-320,-3-8 320,-2-13-320,0-1 288,1 4-288,0-4 288,-1-12-288,1 3 312,2 7-312,0-3 320,1-8-320,1 3 312,1 9-312,2 0 312,2-3-312,0 5 272,1 8-272,2 1 272,7 2-272,0 4 24,-1 4-24,3 5 32,9 5-32,-2 3-8,-3 2 8,3 2 0,6 6 0,-2 0-360,-5-2 360,1 2-360,5 3 360,-2-2-760,-6-2 760,0 0-752,4 1 752,-3-2-920,-5-2 920,0-2-912,2-1 912,-2-2-272,-4-1 272,-1-3-272,1-4 272,5-6-14247,-1-2 8767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78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13624,'0'0'0,"0"2"0,0 1 0,0 2 1568,0-1-1568,0 2 1575,1 5-1575,0 0 1096,0-2-1096,1 4 1104,2 7-1104,0 1 520,0-3-520,-1 5 520,3 12-520,-1 0 104,-1-6-104,1 7 112,1 14-112,1-1 408,-2-9-408,2 12 416,4 27-416,0 0 264,-2-13-264,2 7 264,4 18-264,0-7 272,-4-18-272,2 0 272,2 5-272,-1-9 0,-4-16 0,1-3 0,-2-2 0,0-9-344,-4-8 344,0-5-336,-1-6 336,-2-4-1064,0-5 1064,-1-4-1064,1-8 1064,0-2-272,0-1 272,0-3-264,3-6 264,4-14-13535,0-1 8295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9.08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358 1 14880,'-8'2'0,"-1"0"1751,-4 2 1,-7 2-1752,1-1 1152,4 0-1152,-3 1 1160,-5 2-1160,1-1 560,5-1-560,-3 0 560,-5 1-560,1 0 48,5-1-48,0 1 56,-3 3-56,2 0 72,5-1-72,3 3 72,3 8-72,3 0 264,3-4-264,4 5 264,8 6-264,1-1 360,0-5-360,4 2 368,8 6-368,0-3 408,-3-5-408,2 2 416,7 4-416,-1-2 256,-6-5-256,3 1 264,6 4-264,-1-2-8,-7-5 8,2 2-8,4 5 8,-4-2-736,-5-4 736,0 1-736,1 6 736,-2-2-704,-5-5 704,6 10-16015,-10-16 16015,-7-10-6456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0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0 432 16671,'0'0'0,"0"0"0,0 0 0,0 0 1896,0 0-1896,0 0 1904,1 6-1904,0 1 1224,1 0-1224,-1 3 1232,2 4-1232,0 1 608,-1-3-608,2 3 608,2 7-608,0 0-8,-1-4 8,1 6 0,1 15 0,0 0-56,-1-6 56,0 7-48,1 13 48,1-1-32,-3-10 32,1 5-32,0 14 32,0-3-8,-2-12 8,-1-3 0,0-1 0,-2-7 0,0-11 0,-1-6 0,-3-8 0,0-6 64,0-4-64,-1-9 64,-2-16-64,1-5 72,1 4-72,0-13 72,0-26-72,-1-1 120,2 10-120,0-8 128,1-19-128,-1 5 64,2 16-64,1-4 72,3-13-72,1 7 120,-1 16-120,3 1 128,4-3-128,0 8 184,-2 13-184,3 3 192,6-1-192,0 6 176,-3 8-176,2 1 176,4 3-176,-2 3 192,-3 4-192,2 2 200,8 0-200,-1 1 184,-4 3-184,4 0 192,9 3-192,-2 0 32,-5 1-32,2 1 32,7 4-32,-2 1 64,-8 0-64,1 3 72,3 5-72,-4 1 8,-7-2-8,-1 4 8,-5 8-8,-3 0 0,-4-4 0,-4 3 8,-9 8-8,-3-3 0,1-6 0,-6 2 0,-11 3 0,-1-2 0,5-7 0,-3 0 0,-6 0 0,3-3 0,6-5 0,1-1 0,-3 0 0,3-2 0,5-2 0,2-2 0,0 0 0,2-2 16,4 0-16,1-1 16,3 0-16,1 0 40,2-1-40,4 0 40,8 1-40,1 0 0,-1 0 0,5 1 8,8 1-8,0 1 16,-4 0-16,5 2 24,7 5-24,0 0 8,-7-2-8,2 5 16,5 8-16,-2 0 0,-8-4 0,1 6 0,0 13 0,-4 0 0,-4-6 0,-3 8 0,-4 17 0,-2-1 8,-2-10-8,-5 3 8,-8 6-8,-1-5 24,0-12-24,-4-3 24,-6-3-24,0-6 48,4-8-48,-3-2 56,-4-4-56,2-3-80,4-3 80,0-1-72,-2-3 72,3-1-592,4-1 592,0-4-592,0-9 592,1-1-992,4 1 992,3-4-984,5-7 984,2 1-944,2 5 944,4-5-936,7-8 936,3 1-304,-4 6 304,9-13-15295,-12 20 15295,-7 13-6144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8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68.11816"/>
      <inkml:brushProperty name="anchorY" value="-6963.40625"/>
      <inkml:brushProperty name="scaleFactor" value="0.5"/>
    </inkml:brush>
  </inkml:definitions>
  <inkml:trace contextRef="#ctx0" brushRef="#br0">1 1 13896,'0'0'0,"0"5"0,1 13 0,0-1 1810,0-1-2327,1 10 2595,2 13-2598,-1-3 2068,1-6-1916,1 17 1850,4 22-1853,-1-5 1219,-2-10-1037,3 14 946,0 14-946,0-10 283,-2-14-94,0 8 0,1 10 0,-2-11-317,-2-14 408,1 2-445,0 1 442,-1-11-1093,0-10 1280,0-3-1374,-1-5 1374,-1-7-1589,0-5 1650,1-7-1679,-2-7 1357,-1 1 0,0 0 0,0 0 0,1 0 0,-1 0 0,0 0 0,0 0 0,1 0 0,-1 0 0,0 0 0,0 0 0,1 0 0,-1 0 0,0 0 0,0 0 0,1-1 0,-1 1 0,0 0 0,0 0 0,0 0 0,1 0 0,-1-1 0,0 1 0,6-6-537,0-1 624,1-8-506,5-11 506,7-20-13115,-1 3 11538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0.6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1 459 15328,'0'0'0,"1"5"0,3 10 0,1 2 1751,2 7 9,2 10-1760,1-1 1312,-2-6-1312,0 1 1312,2 3-1312,-1-4 728,-2-7-728,0-1 736,0 0-736,-1-4 104,-1-4-104,-1-5 104,0-9-104,-2-10 160,-2-12-160,-1-10 160,-1-8-160,0 5 64,0 8-64,-1-1 64,-2-9-64,0 3 200,0 7-200,1-3 208,1-11-208,2-9 152,1-6-152,3 0 160,3 4-160,3 5 200,3 7-200,5 10 208,5 10-208,3 11 0,5 11 0,1 9 0,2 7 0,-5 1-312,-7-3 312,0 2-304,7 3 304,-1-2-1056,-6-3 1056,4 2-1056,8 3 1056,0-1-848,-7-4 848,2 0-848,5 1 848,-3-3-288,-6-3 288,10 3-14239,-18-6 14239,-12-4-5760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1.01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261 21 15512,'0'0'0,"-4"-2"0,-3-1 2127,-4-1-2127,-3 0 2128,-2 1-2128,0 0 1448,-2 2-1448,0 1 1448,-3 5-1448,3 0 800,4 0-800,1 4 800,-2 7-800,2 1 88,3-2-88,0 4 88,-2 10-88,1 9 48,2 9-48,2 7 48,4 4-48,3-8 304,1-12-304,3-2 304,4 4-304,1-5 128,-1-8-128,3-1 136,5 3-136,0-5 288,-3-5-288,2-3 296,7-4-296,-2-5 104,-3-3-104,0-6 104,4-12-104,-2-3 48,-5 1-48,1-6 48,3-10-48,-2-1 72,-4 6-72,0-1 72,1-6-72,-3 4 0,-2 6 0,-1 0 8,-1-3-8,0 4 56,-3 4-56,0 1 56,0 0-56,-2 2 56,1 5-56,-2 1 64,0 5-64,0 2 0,-1 2 0,1 5 8,-1 6-8,0 2-80,0-1 80,2 5-80,1 8 80,2 1-552,-1-5 552,2 5-552,5 9 552,0-1-712,0-6 712,2 2-704,6 7 704,0-3-832,-4-7 832,3 0-824,4 2 824,-1-3-1192,-4-6 1192,0-3-1192,2-2 1192,-2-3-376,-4-4 376,-1-5-376,0-10 376,2-11-13839,0-4 8463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1.33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13984,'0'0'0,"4"7"0,2 2 1920,1 5 7,4 6-1927,-1 0 1464,-2-4-1464,1 4 1464,3 6-1464,5 19 1032,3 10 8,0 7-1040,-2-7 400,-5-13-400,-1-2 408,0 6-408,-1-5 352,-2-10-352,-1 3 360,2 6-360,0-4 288,-3-7-288,2 0 288,2 1-288,0-5 120,-2-6-120,0-1 120,1 0-120,-2-4 248,-1-4-248,-1-6 248,-3-13-248,-1-4 40,-1 0-40,-1-8 40,0-14-40,0-2 40,-1 6-40,3-4 40,3-10-40,1 3 24,0 9-24,2-2 24,4-4-24,1 4 8,-2 8-8,1 2 16,3 2-16,-1 5 0,-3 5 0,1 5 0,2 8 0,2 8-40,0 11 40,2 8-40,-1 8 40,-4-1-360,-4-8 360,-1 2-352,-2 6 352,-2-4-792,-1-6 792,1 12-17471,-2-20 17471,-2-12-6840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3.1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351 34 14968,'0'0'0,"-1"1"0,-2 1 0,-1 0 1623,0 1-1623,-3-3 1632,-7-4-1632,-1-1 952,1-1-952,-2 0 952,-8-1-952,2 1 592,3 0-592,-1 4 600,-5 6-600,2 2 216,5 0-216,0 5 216,-3 9-216,2 0 296,4-2-296,2 5 304,1 13-304,2-1 488,3-5-488,2 5 488,4 9-488,1-1 584,2-10-584,3 3 584,5 7-584,1-4 480,-1-9-480,6 0 488,13 6-488,1-5 336,-4-7-336,3-2 336,6-6-336,-3-4 168,-6-4-168,1-5 168,5-5-168,-3-2-8,-6-1 8,0-1 0,5-4 0,-2 0-432,-7 2 432,1 1-432,0-1 432,-3 2-1176,-4 1 1176,-2 3-1168,-3 4 1168,-3 1-880,-1 1 880,-2 2-880,-2 0 880,0 1-312,-1-2 312,1 2-15111,-1-4 15111,1-2-6072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3.5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15776,'0'0'0,"0"0"0,2 5 0,0 2 1439,1-1-1439,0 6 1448,2 11-1448,1 1 952,-1-3-952,0 7 952,3 16-952,-1 0 408,-2-8-408,3 17 408,4 35-408,0 1 0,-1-13 0,1 18 0,4 35 0,0-5 304,-4-22-304,1 5 304,3 18-304,-1-14 424,-4-25-424,0-3 424,-1 2-424,-2-14 392,-3-18-392,0-10 400,-3-10-400,0-12 264,-1-9-264,-1-14 264,1-24-264,-1-8 8,0 2-8,2-13 8,4-24-8,0 0 0,0 12 0,2-4 0,5-9 0,0 7-64,-2 14 64,1 4-56,5 4 56,0 9-16,-4 9 16,1 10-8,5 14 8,-1 7 0,-4 2 0,2 11 8,2 22-8,-1 4 32,-3-7-32,0 8 40,3 14-40,-1-4-360,-4-11 360,2 0-360,3 4 360,0-7-712,-4-10 712,7 14-16263,-11-27 16263,-7-16-6416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6741 15240,'-1'-6'1655,"-23"-155"1027,-5-43-1498,-10-307-200,7-16-964,23 370 28,5 80 178,-8-155 1,-2-26-106,6 137 259,-21-231 0,-6-36-224,20 226 244,-27-252 0,-2-17-257,29 269 170,-18-205 1,3 20-208,21 221 114,-5-152 0,7 29-145,8 160 80,-1 89-155,13-202 158,8 22-114,-12 118 18,18-71 3,1 21-16,-18 73 131,37-144 52,-31 92-221,-12 70-20,-1 6-56,0 0-316,-1 0 1,1-21 0,-5 19-15074,2 29 12593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1023 151 13808,'-7'6'1768,"-82"64"198,66-51-971,-105 85 326,96-77-706,-168 140 147,158-131-660,-148 149 27,156-151-116,-44 39 1,-3 2-10,-7 4 4,87-77-6,-1 0 0,0-1-1,1 1 1,-1 0 0,0-1 0,0 0 0,-1 1 0,-2 0 0,2 0 1,2-2-1,-4 1-3,5-1 2,0-1 0,0 1 0,0 0 0,0 0 0,-1-1 0,1 1 0,0 0 0,0-1 0,0 1 0,0 0 1,0 0-1,0-1 0,0 1 0,0 0 0,0-1 0,0 1 0,0 0 0,0-1 0,0 1 0,0 0 0,0 0 0,0-1 1,0 1-1,0-1 0,6-24 18,10-26 0,-8 26 23,57-152 16,-49 134-36,68-198 11,-81 232-30,0 0 1,1 0-1,7-12 0,122-200 15,-129 215-17,1-1 1,-1 1-1,1 0 1,7-6 0,65-63 10,5 14-6,-80 59-4,1 0 0,-1 0 0,1 1 0,0-1 0,-1 1 0,1 0 0,0 0 0,0 0 0,0 0 0,3-1 0,14-3 6,0 1 1,23-2-1,-24 6 7,1 0 0,24 4 0,-41-4 5,0 1 0,0-1 0,0 1 0,0 0 0,0-1 0,0 1 0,0 1 0,0-1 0,5 3 0,-8-4-20,94 55 200,3 20-137,-85-66-6,15 17-1,63 72 58,-2 10-37,-54-62 198,132 197 77,-135-195-264,37 65 4,6 13-72,-6-15-15,-16-31-80,-33-50-303,56 100-202,-53-92-2538,23 41-7391,-106-184 7915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438 678 12824,'-45'52'261,"40"-46"1349,6-4-1048,4-3-114,10-9-8,-14 10-375,-1 0 1,1-1-1,0 1 0,-1-1 1,1 1-1,-1 0 0,1 0 1,0-1-1,-1 1 0,1 0 1,0 0-1,-1 0 0,1 0 1,0 0-1,-1 0 1,1 0-1,0 0 0,-1 0 1,1 0-1,0 0 0,-1 0 1,1 0-1,0 1 0,2 0 140,10 1 78,-13-2-268,1 0 0,-1 1 0,0-1 0,0 0 0,1 0 0,-1 0 0,0 0 0,0 0 1,0 1-1,1-1 0,-1 0 0,0 0 0,0 0 0,0 1 0,1-1 0,-1 0 0,0 0 0,0 0 0,0 1 0,0-1 1,0 0-1,0 0 0,0 1 0,0-1 0,0 0 0,0 1 0,1-1 0,-1 0 0,0 0 0,0 1 0,-1-1 1,1 0-1,0 0 0,0 1 0,13 91 649,-13-85-622,0 1 1,0 12 0,-7 108 89,-4 28-82,5-82 70,-14 137 0,-4 26-84,13-133 26,-16 180 3,-1 19-29,18-189 77,-13 138 1,1-15-41,15-155 182,-5 83 3,4-28-158,7-93 140,14 112 92,-13-153-300,0-1-1,1 1 1,-1-1-1,1 1 0,0-1 1,2 5-1,1 2 24,0-1 0,1 1 0,6 7 0,-8-12-40,1 1 0,0-1-1,0-1 1,1 1 0,5 3-1,-9-6 3,0 0 0,0 0 0,1-1 0,-1 1 0,0 0 0,0-1 0,1 1 1,-1-1-1,1 0 0,-1 1 0,0-1 0,3 0 0,16 4 95,27 0 1,34-6-38,-45-3 71,63-13 1,10-8-71,-61 14 159,224-56 99,-253 64-213,22-4 0,279-35 193,-249 37-214,123-5 0,12 4-62,-119 6 48,378 8 20,-370-4-98,388 15 10,-386-13 4,141 10 3,47 5-18,-3 10-2,-49-1 3,-142-16 25,346 57 25,-354-53 30,315 96 26,-322-90-92,290 89 12,-295-91-14,100 28 0,24 6-16,-29-10-4,-46-13-4,-77-21-16,141 28-9,-154-34 4,81 1-2,-110-5 26,0-1 1,1 0 0,-1 0-1,0 0 1,0-1-1,0 1 1,1 0-1,-1 0 1,0-1-1,0 1 1,2-1 0,1-1-1,1 0 1,0-1 0,-1 1-1,7-5 1,-9 4 0,0 1 0,0 0 0,0 0 0,0-1 0,0 1 0,-1-1 0,1 1 0,-1-1 0,0 0 0,1 0 0,0-4 0,1-3 0,-1 0 0,0 0 0,0-20 0,-4-54 0,-7-22 0,-4-23 0,1-22 0,1-22 0,7-198-2,5 293-10,3-142 4,1-18 0,-4 136-24,2-448-11,-6 438-4,-27-433-29,28 512 26,-7-36 0,9 69 50,-42-231-100,-8 14 50,50 217 50,-5-21-76,-12-31 0,17 52 76,-57-144-148,-5 29 108,62 115 40,-3-6-11,-1 0 0,0 0 1,0 0-1,-9-8 0,13 14 11,-25-27-26,-30-26-1,29 33 4,-37-22 1,63 42 22,-7-4-44,0 0 1,0 0 0,-13-4-1,20 8 44,-117-43-173,-11 9 112,111 30-6,-27-2 0,-132-14-66,-20 6 93,104 11-25,-175 1 3,-25 4 48,163 1 2,-220 9 4,-107 8 8,-461 32 20,746-40 46,-667 58 4,680-55-122,-206 29 4,19 2-127,218-32-650,-160 4 3,23-9 548,103-3-2588,-170 10-6923,772-37 7367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13808,'0'0'3913,"2"6"-3148,12 33-228,26 60-161,-31-75-414,45 115-26,-42-105-50,57 179-27,-57-173 114,38 133 35,-32-110 92,-20-79 619,0 11-634,1 0-1,1 0 1,-1 0-1,1-1 1,0-4-1,0-9-4,-3-36 4,2 31 44,7-105 58,-3 97-46,31-165 40,-25 159-120,48-119 34,-56 153-76,1 1 0,-1 0 0,1 0 0,0 0 0,2-4 0,1 1 0,0-1 0,0 1 0,1 1 0,0-1 1,0 1-1,0 0 0,11-7 0,-16 12-15,-1 0 0,1 0 0,0-1 1,-1 1-1,1 0 0,-1 0 0,1 0 0,-1-1 0,1 1 0,0 0 1,-1 0-1,1 0 0,0 0 0,-1 0 0,1 0 0,1 1 0,3 0 6,1 0-1,0 1 1,0 0-1,-1 0 1,1 1-1,-1 0 0,0 0 1,7 4-1,-1 5 52,49 73 16,-48-66-54,13 26 3,2 9-18,36 63-67,-63-117 58,0 0 0,0 0 1,0 1-1,0-1 1,0 0-1,0 0 1,0 0-1,0 0 0,0 0 1,1 0-1,-1 0 1,0 0-1,0 0 0,0 0 1,0 0-1,0 1 1,0-1-1,0 0 1,0 0-1,0 0 0,0 0 1,0 0-1,0 0 1,0 0-1,0 0 0,0 0 1,0 0-1,1 0 1,-1 0-1,0 0 1,0 0-1,0 0 0,0 0 1,0 0-1,0 0 1,0 0-1,0 0 0,0 0 1,0 0-1,0 0 1,1 0-1,-1 0 0,0 0 1,0 0-1,0 0 1,0 0-1,0 0 1,0 0-1,0 0 0,0 0 1,0 0-1,0 0 1,0 0-1,1 0 0,-1 0 1,0 0-1,0 0 1,1-1-7,0 1 1,0-1-1,-1 0 1,1 1 0,0-1-1,0 0 1,0 1-1,-1-1 1,1 0-1,0 0 1,0 0 0,5-16-28,-2 5-25,7-25-2,3-18 50,25-42 14,-32 81 8,3-3 50,53-63 67,-62 80-93,1 1 0,-1-1 0,0 1 1,1 0-1,-1-1 0,1 1 0,2-2 0,13-6 158,35-14 0,-51 23-178,0-1 0,-1 1 1,1 0-1,0 0 0,-1 0 0,1-1 0,0 1 0,-1 0 0,1 0 0,0 0 0,0 0 0,-1 0 0,1 0 0,0 1 0,-1-1 0,1 0 0,0 0 1,-1 0-1,2 1 0,12 5 80,1 1 1,-2 0 0,22 16-1,-33-22-68,0 1 0,0 0-1,0-1 1,0 1 0,0 0 0,1 3-1,68 100 193,-57-79-210,58 119-86,-60-120-382,34 53-233,-46-77 639,1 0-1,-1 0 1,1 0 0,0-1-1,-1 1 1,1 0-1,-1 0 1,1-1 0,0 1-1,0-1 1,-1 1 0,3 0-1,5 4-120,1-1 0,0 0 1,0 0-1,17 4 0,-13-7 41,2-5-735,1 1-1,21-10 0,26-6-11376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343 326 12376,'0'-6'34,"0"-4"473,0-1 0,-1 0 0,0 1 0,0-1 0,-1 1 0,-4-13 1,-1 6 27,-1 0 1,0 1-1,-18-27 1,5 16-376,12 18 115,-42-21 134,50 30-386,1-1 1,-1 1-1,0 0 0,1-1 1,-1 1-1,0 0 0,1 0 1,-1 0-1,0 0 0,0 0 1,1 0-1,-1 0 0,0 0 1,1 0-1,-2 0 0,-21 3 235,-22 6-1,44-8-233,0-1 0,0 0-1,0 0 1,0 1 0,0-1 0,0 1 0,0-1 0,0 1-1,0-1 1,0 1 0,1-1 0,-1 1 0,-1 1-1,-18 19 210,-23 30 0,42-49-186,-1 0-1,1 0 1,0 1 0,-1-1 0,1 0 0,-1 4 0,-30 106 409,31-108-399,0-1 0,1 0 1,-1 1-1,1 6 0,2 27 134,9 40 0,-5-56-5,5 3-51,22 36 0,-32-59-116,0 0 0,-1 0 0,1 0 0,0 0 0,0 0 0,-1 0 0,1 0 0,0-1 0,0 1 0,0 0 0,2 1 0,6 2 38,0 1 1,1-1-1,0 0 1,17 3 0,-27-7-56,1 1 1,0-1 0,-1 0 0,1 0-1,0 0 1,-1 0 0,1 0 0,0 0-1,0 0 1,-1 0 0,1 0 0,0 0-1,-1-1 1,1 1 0,0 0 0,0-1-1,7-3 8,0-1 0,0 1 0,-1-2-1,0 1 1,9-9 0,-15 13-9,0 0 0,0 0 0,0 0 0,-1 0 1,1 0-1,0 0 0,-1 0 0,1 0 0,-1 0 0,1-1 0,0-1 0,29-107 11,-25 82-32,15-144-70,-17 141-244,4-94-602,-3 74 218,-5 51 704,1 0 0,0 0 0,0 0 0,0-1 1,0 1-1,0 0 0,0 0 0,0 0 0,0 0 1,0 0-1,0 0 0,0 0 0,0 0 0,0 0 0,0 0 1,0-1-1,0 1 0,0 0 0,0 0 0,0 0 1,0 0-1,0 0 0,0 0 0,0 0 0,0 0 0,0 0 1,0-1-1,0 1 0,0 0 0,0 0 0,0 0 1,0 0-1,0 0 0,0 0 0,0 0 0,0 0 0,0 0 1,1 0-1,-1 0 0,0 0 0,0-1 0,0 1 1,0 0-1,0 0 0,0 0 0,0 0 0,0 0 0,0 0 1,0 0-1,1 0 0,-1 0 0,0 0 0,0 0 1,0 0-1,0 0 0,0 0 0,0 0 0,0 0 0,0 0 1,0 0-1,1 0 0,-1 0 0,0 0 0,0 0 1,0 0-1,1 1-72,0-1 1,1 1 0,-1-1 0,0 1-1,0-1 1,0 1 0,0 0 0,1-1-1,-1 1 1,1 1 0,10 15-414,-5-6-426,39 64-411,-35-59 1018,62 72-1937,-6-7-7131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7.0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85.11719"/>
      <inkml:brushProperty name="anchorY" value="-8559.19434"/>
      <inkml:brushProperty name="scaleFactor" value="0.5"/>
    </inkml:brush>
  </inkml:definitions>
  <inkml:trace contextRef="#ctx0" brushRef="#br0">422 1 16495,'0'0'0,"-22"0"0,5 0 2399,1 0-3084,-7 1 3426,-8 2-3426,2 0 2175,4 0-1818,-3 2 1650,-6 3-1653,5 0-45,6-2 531,-2 5-765,-1 6 762,4-1-1329,5-2 1492,2 2-1574,2 1 1574,4-3-846,3-3 638,1-2-7635,0 2 1778,4-8 7475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11032,'71'-25'2744,"-62"24"-1944,39 4 246,-38 1-611,4 4-154,19 16 0,-24-14-101,3 6 15,0 2 0,-1 0 0,16 36 0,-14-9 161,-4 1 16,-9-45-343,0 1 0,0-1-1,0 0 1,0 0-1,0 0 1,0 0-1,0 0 1,0 1-1,-1-1 1,1 0 0,0 0-1,-1 0 1,1 0-1,-1 0 1,1 0-1,-1 0 1,1 0-1,-1 0 1,0 0-1,0 0 1,1-1 0,-1 1-1,0 0 1,0 0-1,0-1 1,0 1-1,-2 1 1,3-2-17,0 0-3,0 0-1,0 0 0,0 0 0,0 0 0,-1 0 1,1 0-1,0 1 0,0-1 0,0 0 0,0 0 1,0 0-1,-1 0 0,1 0 0,0 0 0,0 0 1,0 0-1,0 0 0,0 0 0,-1 0 1,1 0-1,0 0 0,0 0 0,0 0 0,0 0 1,0 0-1,-1 0 0,1-1 0,0 1 0,0 0 1,0 0-1,0 0 0,0 0 0,0 0 0,-1 0 1,1 0-1,0 0 0,0 0 0,0-1 0,-7-5 102,0 0 0,1 0 0,-10-13 0,8 6 172,-28-77 108,31 70-150,-12-90 100,17 88-78,13-81 88,-13 102-329,1-1-1,-1 0 0,0 0 0,1 0 0,0 0 0,-1 0 0,2-2 1,10-16 76,19-27 0,-30 45-99,0 1 0,0 0 0,0 0-1,0 0 1,0 0 0,0 0 0,0 0 0,2 0-1,2-3-48,0 0 3,0 1 1,0 0-1,1 0 0,-1 0 1,1 1-1,-1 0 1,1 0-1,0 0 0,0 1 1,0 0-1,8-1 1,76 4-703,5 14-924,-82-14 1588,4 1-134,71-5-2261,-7-1-8605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13808,'-1'21'227,"0"-13"167,0 0 0,2 14 0,2 60 1170,5 49 45,-6-107-1500,1 11 273,23 188 82,-21-176-458,14 168 12,-16-178 30,6 99 34,-7-118 20,-1-14-81,0 0-9,-1 0-1,1 0 1,1-1 0,-1 1 0,0 0-1,1-1 1,0 1 0,0-1 0,3 5-1,-5-8-9,0 0-1,0 1 1,0-1-1,0 0 1,0 0-1,0 0 1,1 0-1,-1 0 1,0 0-1,0 0 0,0 0 1,0 0-1,0 1 1,0-1-1,0 0 1,0 0-1,0 0 1,1 0-1,-1 0 1,0 0-1,0 0 1,0 0-1,0 0 1,0 0-1,0 0 0,1 0 1,-1 0-1,0 0 1,0 0-1,0 0 1,0 0-1,0 0 1,0 0-1,1 0 1,-1 0-1,0 0 1,0 0-1,0 0 0,0 0 1,0 0-1,0 0-1,2-1 6,-1 1 0,0-1 0,0 0 0,1 1 0,-1-1 0,0 0 0,0 0 0,0 1 0,1-3 0,17-23 6,47-69-13,-48 72-6,95-107-7,-90 105-20,-9 12 23,17-18 1,55-40-1,-74 63 83,0 0 0,1 1 0,0 1 0,0 0 0,0 0 0,17-3 0,-30 9-60,0 0-1,0 0 0,1 0 1,-1 0-1,0 0 0,0 0 0,1 0 1,-1 0-1,0 0 0,0 0 1,0 1-1,1-1 0,-1 0 1,0 0-1,0 0 0,0 0 0,1 0 1,-1 1-1,0-1 0,0 0 1,0 0-1,0 0 0,0 1 0,1-1 1,-1 0-1,0 0 0,0 1 1,0-1-1,0 0 0,0 0 1,0 0-1,0 1 0,0-1 0,0 0 1,0 0-1,0 1 0,0-1 1,0 0-1,0 0 0,0 1 0,0-1 13,-1 5 10,-1 0-1,1 0 1,-1-1 0,0 1-1,0 0 1,-1-1 0,-3 7-1,-14 18 37,12-14 176,-30 69 77,37-82-306,0-1-1,1 1 1,-1 0 0,0 0-1,1 0 1,0 0 0,-1 3-1,-5 95 199,9-80 58,29 77 98,-22-79-156,46 60 51,-44-64-246,60 45-54,-57-48-260,68 55-220,-80-65 397,-1 1 1,0 0 0,0 0 0,0 0 0,0 0 0,3 5-1,92 123-901,-68-90-1558,30 39-7088,-137-184 7259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80 478 14968,'15'85'256,"-10"-61"1023,28 146 420,-28-135-884,4 143 625,-9-177-1414,0 20 194,-3 23-1,3-44-218,0 1 0,0-1 0,0 1-1,0-1 1,-1 1 0,1-1 0,0 1 0,0-1 0,0 1 0,0-1 0,0 1-1,-1-1 1,1 0 0,0 1 0,0-1 0,-1 1 0,1-1 0,0 0 0,-1 1-1,1-1 1,0 0 0,-1 1 0,1-1 0,-1 0 0,1 0 0,0 1-1,-1-1 1,1 0 0,-1 0 0,1 0 0,-1 1 0,1-1 0,-1 0 0,1 0-1,0 0 1,-1 0 0,1 0 0,-2 0 0,-9-5 24,11 5-23,-1 0 6,1 0 0,0-1-1,-1 1 1,1-1-1,-1 1 1,1 0-1,0-1 1,-1 1 0,1-1-1,0 1 1,0-1-1,-1 1 1,1-1 0,0 1-1,-1-1 1,-30-81 173,25 58-26,-26-124 87,26 111 18,-23-180 82,25 172-196,-2-159 77,8 168 12,22-102 69,-24 137-297,0-1 0,1 0 0,-1 1 1,1-1-1,-1 1 0,1-1 0,0 1 0,-1-1 1,1 1-1,0-1 0,2-1 0,5-8 37,14-15-1,-13 18-32,-1 1 0,11-7 0,-19 14-11,1-1 9,0 0 0,1 0 0,-1 0 0,0 0 0,1 1 1,-1-1-1,1 0 0,2 0 0,6-2 7,0 1 1,0 0 0,0 0 0,0 1 0,1 1 0,-1-1-1,19 3 1,61 8 25,-73-6 4,64 23 20,-79-27-61,-1 1 1,1 0 0,-1 0 0,1 0 0,0-1 0,-1 1-1,2 2 1,10 8 14,-1 1 0,17 19 0,-21-19 0,-8-10-16,4 6 3,0 0 1,0 0-1,-1 1 1,-1-1 0,0 1-1,0-1 1,0 1 0,0 10-1,-2-5 11,-1 0-1,-4 24 0,5-37-15,0 1 0,-1-1 0,1 0 0,0 0 0,-1 0 0,1 0 0,-1 0 0,0 1 0,0 0 0,1-2-1,-6 9 3,1-1 0,-2 0 0,1 0 0,-1 0 0,0-1 0,-1 0 0,-8 7 1,-17 10 7,-9 0-10,5-5-2,4-5 0,6-4 0,5-3 2,7-3 3,10-2-2,5 0-1,6 1 0,-6-3-1,25 6 8,2 4-2,-16-6-6,17 10 1,-11-3-1,-1 2 0,30 27 1,-46-40-2,13 16-12,49 82-14,-51-76-54,28 102-28,-35-100 48,2 94-34,-8-97-18,-2 6 37,-9 26 0,12-52 68,1 0-1,0-1 1,-1 1-1,1 0 0,0 0 1,-1 0-1,1 0 1,-1 0-1,1-1 0,-1 1 1,0 0-1,-1 1 1,-4 4-28,-1-1-1,0 1 1,0-2 0,-1 1 0,-13 6 0,20-11-9,1 1-1,-1-1 1,0 0 0,0 1 0,0-1 0,0 0-1,0 0 1,-1 0 0,1 0 0,-1 0-1,-10-1-145,0 0-1,0-1 0,-13-4 1,25 6 134,-1 0 0,1 0 0,-1 0 1,0-1-1,1 1 0,-1 0 0,1 0 1,-1-1-1,1 1 0,-1 0 0,1-1 1,-1 1-1,1-1 0,-1 1 0,0-1 1,-1-2-38,0 0 0,0 0 1,1 0-1,-1 0 0,1 0 1,-1 0-1,1 0 0,0-1 1,0 1-1,1 0 0,-1-4 1,1-3-140,4 1-115,-1-1 0,8-12 1,-5 10-1224,16-37-10109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12464,'28'57'1400,"18"42"1847,-23-33-1719,-23-66-1521,0 0 0,0 0-1,0 0 1,0 0 0,0 0-1,0 0 1,0 0 0,0 0-1,0 0 1,0 0 0,0 0-1,-1 0 1,1 0 0,0 0-1,0 0 1,0 0-1,0 0 1,0 0 0,0 0-1,0 0 1,0 0 0,0 0-1,0 0 1,0 0 0,0 0-1,0 0 1,0 0 0,-1 0-1,1 0 1,0 0 0,0 0-1,0 0 1,0 0 0,0 0-1,0 0 1,0 0-1,0 0 1,0 0 0,0 0-1,0 1 1,0-1 0,0 0-1,0 0 1,0 0 0,0 0-1,0 0 1,0 0 0,0 0-1,0 0 1,0 0 0,0 0-1,0 0 1,0 0 0,0 0-1,0 0 1,0 1-1,0-1 1,0 0 0,0 0-1,0 0 1,0 0 0,0 0-1,0 0 1,0 0 0,0 0-1,0 0 1,0 0 0,0 0-1,0 0 1,-4-3 87,0 1-45,3 1-29,0 1 0,0-1 0,0 0 0,0 0 0,0 0 0,0 0 0,0 0 0,1 0 0,-1 0 0,0 0 1,1 0-1,-1 0 0,0-1 0,1 1 0,-1-2 0,-27-63 344,23 49-136,-4-83 110,10 78-38,23-89 107,-16 90-174,43-65 99,-39 73-72,-10 10-222,4-2-7,0 0 0,0 0 1,0 0-1,1 1 1,0-1-1,-1 2 1,1-1-1,13-4 0,-5 4-65,22-3-1,-36 7-13,1 0 0,-1-1 0,1 1 0,-1 0 0,1 0 0,-1 0 0,1 1 0,-1-1 0,1 0 0,-1 1 1,0-1-1,1 0 0,1 2 0,3 0-48,2 2-303,0 0-1,0 0 0,-1 1 0,0 0 1,10 8-1,-15-11 333,0-1 1,1 1 0,-1-1-1,0 1 1,1-1 0,-1 0-1,0 0 1,1 0 0,-1 0-1,6 1 1,7 2-1989,21 9-9085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24 13896,'-42'-20'3378,"38"19"-3136,1 0 0,-1 0-1,1 1 1,-1-1 0,1 1 0,-1 0 0,-6 1-1,4-1-100,-3 3 365,-8 5-201,-22 14 0,28-13-299,-43 55 9,53-62-11,-1-1 0,1 1 1,0 0-1,0-1 0,1 1 0,-1 0 0,-1 3 0,-25 91 34,25-74-50,11 91 28,-3-90 112,38 86 81,-42-107-167,-1 1 1,0 0-1,1-1 1,0 0-1,2 3 1,8 10 77,2-2 1,19 17-1,-33-30-111,0 0-1,1 1 1,-1-1 0,0 0 0,1 0-1,-1 1 1,0-1 0,1 0 0,-1 0-1,0 1 1,1-1 0,-1 0 0,1 0-1,-1 0 1,0 0 0,1 0 0,-1 0-1,1 0 1,-1 0 0,1 0-1,-1 0 1,0 0 0,1 0 0,-1 0-1,1 0 1,-1 0 0,0 0 0,1 0-1,5-2 26,-1-1 0,0 1 0,0-1 0,0 0 0,-1 0 0,1 0-1,-1-1 1,1 0 0,5-6 0,-9 9-18,0 0 0,0 0-1,0 0 1,-1-1 0,1 1 0,0 0-1,-1 0 1,1 0 0,-1 0 0,2-3-1,7-28 93,6-39-1,-12 42-74,5-149 9,-8 145-34,0-28 4,-2 6-10,3 19-50,13 106-53,15 49-479,-24-100 511,2 5-283,32 91-160,-31-96 40,25 48-207,-33-66 654,1-1-1,-1 0 1,0 1-1,0-1 1,0 0-1,0 1 1,1-1-1,-1 0 1,0 1 0,0-1-1,0 0 1,1 1-1,-1-1 1,0 0-1,1 0 1,-1 1-1,0-1 1,1 0 0,-1 0-1,0 0 1,1 1-1,0-1 1,-1 0 3,1 1-16,0-1-1,0 0 1,0 1 0,1-1 0,-1 0-1,0 0 1,0 1 0,0-1-1,0 0 1,1 0 0,-1 0 0,0 0-1,0-1 1,0 1 0,0 0-1,1 0 1,-1-1 0,0 1 0,0-1-1,0 1 1,0-1 0,0 1-1,0-1 1,0 0 0,0 1 0,0-1-1,0 0 1,0 0 0,-1 0-1,1 0 1,0 0 0,-1 0 0,1 0-1,0 0 1,0-1 0,27-57-756,17-56-573,-9 21 1061,-33 84 349,1 1 0,8-16-1,-5 13-23,12-23 90,-18 34-72,-1 0-1,0 1 1,1-1-1,-1 0 1,1 0-1,-1 1 1,1-1-1,0 0 1,-1 1-1,1-1 1,0 1-1,1-2 1,2 0 38,0 0 1,0 0-1,1 0 0,-1 0 1,1 1-1,-1-1 1,1 1-1,5 0 0,-9 1-47,-1 0-1,1-1 1,-1 1-1,1 0 0,-1 0 1,1 1-1,-1-1 0,1 0 1,-1 0-1,1 0 1,-1 0-1,1 0 0,-1 0 1,1 1-1,-1-1 0,1 0 1,-1 0-1,1 1 0,4 2 79,-1 0-1,1 0 1,-1 0-1,1 1 1,-1 0-1,0 0 1,0 0-1,-1 0 0,1 1 1,-1-1-1,3 6 1,10 19 609,14 34 0,-28-52-662,-1-8-14,0 0 0,0 1 1,0-1-1,0 0 0,3 4 0,17 38 191,-20-43-222,-1-1 1,1 1 0,0-1 0,-1 0-1,1 1 1,0-1 0,0 0-1,0 0 1,0 0 0,0 1 0,1-1-1,-1 0 1,2 1 0,2 2 9,18 14 36,-4-7 73,-1 0 0,27 11-1,-45-23-113,0 1 0,0-1-1,1 1 1,-1-1-1,0 0 1,0 1 0,0-1-1,0 1 1,1-1 0,-1 0-1,0 1 1,0-1-1,0 0 1,-1 1 0,1-1-1,0-1 1,0 2 4,-2-47 121,2 37-112,6-15 1,3-6-20,-6 27-11,-1 0 1,1 0 0,0 0-1,0 0 1,1 1 0,-1-1-1,1 1 1,0 0 0,3-3-1,-6 6-3,-1 0 1,0-1-1,0 1 0,1 0 0,-1 0 0,0 0 0,0 0 0,1-1 0,-1 1 0,0 0 0,1 0 1,-1 0-1,0 0 0,0 0 0,1 0 0,-1 0 0,0 0 0,1 0 0,-1 0 0,0 0 1,1 0-1,-1 0 0,0 0 0,1 0 0,-1 0 0,0 0 0,0 0 0,1 0 0,6 3-45,0 0 0,0 0 0,-1 0 0,1 0 0,7 7 0,-13-9 12,1 0 0,-1 0 0,0 0 0,0 0 0,0 0 0,0 0 0,-1 0 0,2 3 0,49 89-516,-42-70-64,38 114-293,-36-109 68,42 99-203,-41-105 855,63 76-1970,-6-9-7490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1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88 12912,'-20'37'278,"20"-36"-249,0-1-1,0 0 1,0 0-1,0 0 0,0 0 1,0 0-1,0 1 1,0-1-1,0 0 1,0 0-1,0 0 0,0 0 1,0 0-1,0 1 1,0-1-1,0 0 1,-1 0-1,1 0 1,0 0-1,0 0 0,0 0 1,0 0-1,0 1 1,0-1-1,0 0 1,0 0-1,-1 0 0,1 0 1,0 0-1,0 0 1,0 0-1,0 0 1,0 0-1,-1 0 0,1 0 1,0 0-1,0 0 1,0 0-1,0 0 1,0 0-1,-1 0 1,1 0-1,0 0 0,0 0 1,0 0-1,0 0 1,0 0-1,-1 0 1,-1-1 160,0-1 0,-1 1 0,1-1 0,0 0 0,0 0 0,0 1 0,0-1 0,0-1 0,-1-1 0,2 3-77,1 0 0,-1 1 0,1-1 0,-1 0 0,1 1 0,-1-1 0,0 0 0,1 1 0,-1-1 0,0 1 0,1-1 0,-1 1 0,0 0 0,0-1 0,0 1 1,-1-1-1,-2-1 170,-8-5 60,11 7-319,1-1-1,0 1 0,0 0 0,-1 0 0,1 0 1,0 0-1,0 0 0,-1 0 0,1 0 0,0 0 1,-1 0-1,1 0 0,0 0 0,0 0 0,-1 0 0,1 0 1,0 0-1,0 0 0,-1 0 0,1 0 0,0 0 1,-1 0-1,1 0 0,0 0 0,0 0 0,-1 0 1,1 1-1,-57 22 768,44-15-590,-58 50 84,58-45-62,-38 57 88,50-69-291,0 0-1,0 0 0,1 0 0,-1 1 0,0-1 0,1 0 1,-1 1-1,1-1 0,0 0 0,-1 2 0,-1 11 15,0 0 0,1 0-1,0 0 1,1 0-1,0 0 1,2 1-1,-1-1 1,7 23 0,-3-23-22,1 1 1,0-1 0,1 1 0,0-2 0,1 1 0,17 20-1,-15-23 29,58 37-53,-67-47-25,1 0 0,0 0 0,0 0-1,0 0 1,0 0 0,0-1 0,2 2 0,108 24-460,-108-26 385,-1 1 0,1-1 0,0 0 0,0 0 0,5 0 0,73-8-562,8-7 362,-86 15 224,-1-1-1,0 1 1,0-1 0,0 0 0,0 0 0,0 0-1,0-1 1,0 1 0,4-3 0,-7 4 89,76-50-888,-3-12 657,-73 62 231,3-2-29,-1 0-1,1-1 1,-1 0-1,1 0 1,-1 0-1,0 0 1,0 0-1,3-6 1,43-84-233,8-53-1819,37-76-8065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13176,'5'74'276,"-2"-47"1105,8 72 4,2 20-925,-5-65 453,39 249 285,-36-242-690,53 228 108,-61-272-612,7 16 0,27 70 8,-1-16 17,-34-83-7,-1 0 1,1-1-1,0 1 0,1 0 0,3 4 0,3 5 45,23 22 0,-25-29-53,1 0 0,-1 0 0,15 7 0,-21-13-1,0 1 1,1 0-1,-1-1 1,0 1-1,1 0 0,-1-1 1,0 0-1,1 1 1,-1-1-1,3 1 1,3 0 16,-1-1 1,1 1-1,0-1 0,7-1 1,-8-1-15,1 1 0,-1-1 1,0 0-1,8-4 0,-13 6 20,1-1 1,0 0-1,0 0 1,0 0-1,-1 0 0,4-3 1,16-16 139,33-39 1,-40 44 36,45-38 47,-58 52-258,-1 1-1,1-1 1,-1 1-1,1-1 1,-1 1 0,1-1-1,0 1 1,-1 0-1,1-1 1,0 1-1,0 0 1,1-1-1,0 1-4,0-1-1,0 1 1,0 0-1,0-1 0,0 1 1,0 0-1,1 0 1,-1 1-1,0-1 0,0 0 1,0 1-1,0-1 1,0 1-1,0 0 1,2 1-1,7 0-2885,10 0-7448,-50-5 7773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0 14704,'-2'4'1729,"-19"43"203,14-30-946,-41 120 308,35-92-748,-27 105 1,-3 30-403,24-100 29,-35 136 1,-3 18-96,32-135 142,-106 430 52,108-430-230,-24 109 3,6-19-37,28-124-13,-8 68 3,9-23-100,9-79-410,-5 13 4,5-31 471,1-11-145,1-5-693,-9-96-123,9 92 959,-2-28-2436,-3-29-6743,15 149 6925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2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99 14072,'-187'-77'2100,"169"72"-1844,0 0 0,0 1 1,0 1-1,-1 0 1,1 2-1,-1 0 1,0 1-1,1 1 0,-1 1 1,1 0-1,-19 6 1,-65 21 999,100-28-1175,0-1-1,0 1 1,0 0 0,0 0 0,0 0 0,0 0 0,-3 3-1,-99 78 722,101-80-786,1 1 0,-1-1 0,1 1 0,-1 0 0,1 0 0,0 0 0,-2 4 0,-50 83 116,-2 17-99,54-103-29,-1 0 1,1 1-1,0 0 0,1 0 1,-1-1-1,1 1 0,-1 7 1,-16 100 33,16-80-28,1 1-1,1-1 0,2 1 0,1-1 0,2 1 1,1-1-1,1-1 0,2 1 0,15 34 0,18 22 39,-2-27-18,-40-61-30,1 3 11,1-1 0,0 1 0,0-1 0,0 0 0,0 0 0,1 0 0,4 4 0,-7-6-11,70 50 92,12-6-54,-82-44-38,3 2 11,1 0 1,-1-1-1,0 1 0,1-1 0,-1 0 0,1 0 0,-1 0 0,6 0 0,-9-1-11,94 10 100,5-12-34,-96 2-44,1-1 1,-1 1 0,0 0-1,1-1 1,-1 0 0,1 0-1,-1 0 1,0 0 0,4-2-1,-7 3-22,29-12 114,29-17-1,28-30-44,-83 57-54,0-1 0,1 1 0,-1-1 0,0 0 0,0 0 0,0 0 0,3-6 0,-6 9-15,18-24 60,17-30 0,-21 25-40,12-30-1,-26 59-19,2-4 12,0-1 0,-1 0 1,1 0-1,-1 0 0,1-8 0,-2 13-12,10-98 74,-10 64-67,-8-52 0,0 39-26,-2 2 0,-21-59 0,19 74-268,-9-12-288,-34-53 0,34 66 167,-8-8-2748,5 6-7084,55 72 7691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228 842 14432,'8'45'2057,"0"-6"235,-8-37-2129,1-1 1,-1 1 0,0 0-1,0 0 1,0-1 0,0 1 0,0 0-1,-1 0 1,1-1 0,0 1-1,-1 0 1,1-1 0,-1 1-1,-1 1 1,1 1 46,0-3 76,-2-4 103,-39-51 453,32 36-702,-55-102 75,52 92 20,-48-123 77,59 144-280,-1 1 0,1-1 0,-1-9 0,-28-194 173,30 201-127,0 0 0,1-12 1,5-61 159,7 8-174,-12 71-54,1 0 1,-1 1-1,1-1 0,0 1 0,0-1 0,0 0 0,2-3 1,4-6 31,15-24 1,-14 27-35,-1 1 1,15-12-1,-7 10 32,-13 8-49,4-1-14,0 0 0,1 0 0,-1 1 0,1 0-1,-1 0 1,1 0 0,0 1 0,0 0 0,0 0-1,9 1 1,9 1-585,-1 2 0,0 1 0,26 7 0,-8 3 242,-24-10-508,79 6-231,-77-8 851,0-2 1,24-2-1,-4-1-1934,57-1-9405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2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38.68555"/>
      <inkml:brushProperty name="anchorY" value="-9785.72949"/>
      <inkml:brushProperty name="scaleFactor" value="0.5"/>
    </inkml:brush>
  </inkml:definitions>
  <inkml:trace contextRef="#ctx0" brushRef="#br0">7814 14059 15152,'0'0'0,"7"0"1969,-3 0-2532,1 0 2814,2 0-2814,-1 0 1880,-1 0-1613,2 0 1480,3 0-1480,-1 1 864,-1-1-688,4 1 610,4 1-613,-2-1 35,-1 1 131,3 0-205,7 0 202,-3 0-88,-3 0 56,4 0-30,6 0 27,-3 1-17,-5-2 15,6 1-5,8-1 2,-3 0 0,-6 0 0,8-1 0,9 0 0,-5-1 10,-7 1-13,8-2 14,9 0-14,-6-1 32,-8 1-37,11 0 50,16 0-53,-6 1 222,-9-1-270,10 1 294,11 1-294,-8-1 107,-12 1-53,8-1 35,9-4-38,-10 1 78,-10 0-89,8-2 94,9-6-94,-8 1 56,-10 1-45,9-2 50,10-3-53,-7 1 63,-11 3-65,8-2 75,10-3-78,-9 2 146,-9 3-165,8-2 174,12-1-174,-9 2 192,-9 3-197,8-1 200,12-1-200,-8 2 144,-12 1-128,10 0 120,10-3-120,-9 2 186,-11 2-205,10-3 223,11-3-225,-8 2 198,-11 1-190,9-2 195,8-5-198,-8 3 144,-12 2-128,10-3 120,10-4-120,-8 1 120,-11 4-120,10-5 130,11-6-133,-9 3 115,-11 3-109,9-3 106,10-6-106,-8 5 106,-10 4-106,7-4 106,13-2-106,-10 3 59,-11 5-46,8-4 50,9-3-53,-9 3 72,-11 3-77,7-3 80,8-6-80,-7 3 52,-11 4-44,9-4 40,8-7-40,-7 5 59,-9 4-64,6-6 66,7-8-66,-7 3 47,-10 6-42,7-6 40,9-6-40,-7 4 22,-9 8-17,8-5 23,10-4-25,-7 6 17,-9 7-15,7-4 23,7-3-25,-6 5 17,-10 5-15,7-5 14,8-4-14,-7 3 4,-8 5-1,7-6 0,7-8 0,-7 4-9,-8 5 12,5-5-5,7-8 2,-6 5-9,-9 7 12,4-6-5,7-7 2,-7 6 0,-7 6 0,5-5 0,7-8 0,-6 5 0,-6 7 0,5-7 10,8-11-13,-6 5 4,-7 8-1,6-7 10,7-6-13,-6 6 32,-7 8-37,5-4 40,5-7-40,-5 7 22,-7 7-17,6-7 23,6-9-25,-5 6 17,-7 7-15,6-7 23,5-10-25,-5 8 17,-6 7-15,3-7 14,5-10-14,-5 8 14,-6 8-14,2-10 14,2-12-14,-4 6 32,-5 10-37,2-9 40,2-10-40,-3 8 22,-4 11-17,3-7 23,1-8-25,-2 7 7,-4 11-2,4-10 0,5-13 0,-3 6-9,-3 11 12,4-9-14,7-10 14,-3 9-42,-5 10 50,5-9-54,4-13 54,-4 8-45,-5 12 42,3-11-40,3-10 40,-4 10-30,-4 10 27,1-8-26,3-11 26,-4 9-26,-4 12 26,2-12-17,2-15 15,-2 9-5,-4 12 2,3-10 0,4-13 0,-2 11-9,-4 12 12,5-10-5,5-13 2,-1 10-9,-5 13 12,5-10-5,5-11 2,-3 11-9,-4 12 12,3-12-5,4-15 2,-4 10-28,-5 12 36,3-10-40,2-14 40,-3 11-30,-4 13 27,1-13-17,1-17 15,-2 11-23,-5 14 25,2-13-17,-1-16 15,-3 12-42,-2 15 50,0-15-54,-2-18 54,-1 11-73,-1 17 78,-2-17-80,-4-19 80,0 13-52,0 17 44,-3-14-40,-6-19 40,1 15-30,2 18 27,-6-18-26,-7-24 26,2 14-26,3 18 26,-8-20-17,-11-25 15,4 15-42,4 21 50,-7-19-45,-10-25 42,7 17-30,6 23 27,-8-17-26,-10-22 26,6 19-8,8 23 3,-11-14 0,-15-18 0,8 19 0,8 21 0,-10-16 10,-13-20-13,9 15 14,11 21-14,-14-18 14,-17-23-14,9 17 42,13 20-50,-13-14 63,-17-17-65,12 17 75,14 21-78,-12-12 90,-17-16-93,13 16 94,14 19-94,-14-12 103,-16-15-105,11 15 106,17 17-106,-14-9 106,-17-9-106,14 13 171,15 16-190,-16-8 200,-20-10-200,12 11 88,17 13-56,-17-8 50,-19-8-53,15 10 128,18 12-149,-15-6 170,-19-7-173,15 10 80,19 10-53,-16-8 50,-21-9-53,16 7 128,18 10-149,-17-6 170,-21-7-173,14 8 80,21 9-53,-17-4 50,-18-3-53,16 8 72,20 7-77,-14-2 90,-19-3-93,17 5 56,19 7-45,-17-3 40,-19-4-40,15 5 31,19 4-28,-14-2 26,-16-3-26,15 4 45,20 5-51,-15-4 63,-15-2-65,14 3 75,19 4-78,-16-2 80,-19 0-80,15 2 52,17 4-44,-14 0 40,-17-1-40,14 2 190,19 3-233,-14 0 263,-15 0-265,15 2 107,17 1-62,-15 0 40,-18-1-40,13 2 68,17 0-76,-12 0 90,-16 0-93,15 1 56,17 1-45,-12 0 50,-16 0-53,14 1 63,16-1-65,-12 1 75,-17 0-78,14-1 146,16 1-165,-13 0 174,-14 1-174,13 0 192,17 0-197,-13 0 200,-14 1-200,13 0 70,15-1-33,-11 2 14,-10 3-14,12 0 42,15-1-50,-8 2 63,-11 3-65,11-1 38,13-2-30,-7 2 26,-9 4-26,11-2 17,11-3-15,-6 3 23,-7 3-25,9-2 45,10-2-51,-7 0 54,-8 1-54,7-2 35,9-2-29,-7 0 26,-10-1-26,8-1 101,9-1-123,-6-2 143,-8-1-145,8-1 53,9-1-27,-7-1 14,-7-1-14,6-1 32,9 1-37,-6 0 50,-10-1-53,7 1 35,9 0-29,-5-1 26,-6-1-26,7 0 45,9 0-51,-6 1 63,-5 1-65,5 1 38,8 0-30,-8 1 35,-8 0-38,5 1 59,8-1-64,-5 0 66,-3 0-66,6-1 19,7 0-6,-3 0 10,-5-1-13,5 0 23,6 0-25,-5 1 26,-5-1-26,3 0 17,7 1-15,-7 1 23,-8 4-25,4 0 45,7 0-51,-9 2 63,-11 3-65,5-1 38,8-1-30,-8 2 35,-10 2-38,6-2 59,10-1-64,-9 1 66,-9 2-66,7-2 85,9-2-91,-7 1 94,-8 1-94,8-2 56,9-1-45,-7 1 40,-6 2-40,7 0 68,8-2-76,-5 1 80,-8 3-80,7-2 52,8-1-44,-7 1 40,-8 2-40,7-1 59,7-1-64,-3 0 66,-3 2-66,6-3 19,8-1-6,-4 0 10,-7 1-13,6-1 23,6-2-25,-5 1 26,-6 1-26,6-2 17,5 0-15,-4 1 23,-7 2-25,5-1 17,5-1-15,-3 1 23,-4 2-25,4 0 17,6-3-15,-3 3 14,-3 1-14,4-2 4,6-1-1,-5 2 10,-5 3-13,3-1 32,6-3-37,-5 2 40,-5 2-40,5-2 12,5-3-4,-6 2 0,-9 0 0,4-1 10,5-2-13,-6 1 23,-8 2-25,6-1 17,6-2-15,-5 1 23,-6 0-25,6 0 16,6-3-13,-4 2 13,-5 0-14,6 0 14,6-2-14,-6 1 14,-7 1-14,5-1 4,6-1-1,-6 0 0,-6 1 0,5 0 0,6-2 0,-2 1 0,-4 1 0,5-2 0,7 0 0,-4 0 10,-1 0-13,4-1 23,5 0-25,-3-1 26,-2 2-27,3-1 28,5-1-27,-3 2 26,-2-1-26,3 0 17,3 0-15,-2 1 23,-1-1-26,3 0 18,2-1-14,-3 0 12,-6 1-12,2-1 12,2 0-12,-2-1 12,-3 1-12,3-1-16,4 0 24,-1 0-18,-1-1 14,2 1-273,4-1 348,0-1-386,-1-1 386,2-1-825,2 2 951,2-3-1005,3-3 1002,1 2-1466,1 0 1599,7 0-1657,9 0 1655,1 2-1449,-2 0 1390,-1 1-9230,0 1-1222,-10 1 13573,1 0-1357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206 852 14704,'10'91'280,"-7"-65"1121,23 153 377,-21-145-1318,11 80 43,-16-111-574,1 0 0,-1 1 0,0-1 0,0 0 0,0 5 0,-1-9-5,0 0 1,1 0-1,-1-1 1,0 1-1,1-1 0,0 1 1,-1-1-1,1 1 1,0 0-1,-1-1 0,1-2 1,-20-123-815,15 89 410,-12-79 1,-3-20 385,10 81 108,-48-226 72,45 227 268,-53-197 131,55 209-177,-27-123-68,37 166-282,1-1 0,0 0 0,-1 0 0,1 0 0,0 0 0,-1 0 0,1 0 0,0 0 0,0-1 0,0 1 0,0 0 0,0 0 0,0 0 0,0 0 0,1-2 0,-1 3 23,0-1 1,0 1-1,1-1 1,-1 1 0,0-1-1,0 1 1,0 0-1,1-1 1,-1 1-1,0-1 1,0 1-1,1 0 1,-1-1-1,0 1 1,1 0-1,-1-1 1,0 1 0,1 0-1,-1-1 1,1 1-1,-1 0 1,0 0-1,1-1 1,-1 1-1,1 0 1,-1 0-1,1 0 1,-1 0-1,1 0 1,-1 0 0,1 0-1,-1 0 1,1 0-1,-1 0 1,1 0-1,-1 0 1,1 0-1,0 0 1,1 1-8,0 1 1,0-1-1,0 0 1,0 1-1,0-1 1,2 4-1,-3-5-82,-1 1 0,1-1 0,-1 0 0,0 1 0,1-1-1,-1 1 1,1-1 0,-1 0 0,1 0 0,-1 1 0,1-1 0,-1 0-1,1 0 1,0 1 0,-1-1 0,1 0 0,-1 0 0,1 0 0,0 0 0,17 3-7083,-42-7 5418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19 17479,'-10'0'204,"-15"-2"1440,-52-13 422,58 14-980,-86 10 293,103-9-1350,1 0-1,-1 0 1,1 0 0,-1 1 0,1-1-1,-1 1 1,1-1 0,-1 1-1,1-1 1,0 1 0,-1 0 0,-1 1-1,-45 32 346,1 11-308,44-43-71,1 0-1,0 1 0,0-1 0,0 1 1,0-1-1,-1 5 0,3-7 6,-31 57-40,8 7 8,22-60 12,-1 0 0,1 0 0,1 0 0,-1 0 0,0 5 0,-4 76-100,7 9 91,-2-89 24,0 1-1,1-1 1,-1 1 0,3 7-1,19 66-20,8-4 19,-29-72 6,0-1 1,0 1-1,1 0 0,-1-1 1,1 1-1,-1-1 0,4 4 1,-5-6 0,12 14-1,17 16 0,-17-20 1,21 14-1,-32-24 1,1 1-1,-1 0 1,0 0-1,0-1 1,0 1-1,0-1 1,0 1 0,1-1-1,-1 1 1,0-1-1,0 0 1,3 1 0,1 0-1,0-1 1,0 1 0,1-1 0,-1 0-1,6-1 1,-7 0 0,1-1 0,-1 1 0,1-1 0,-1 0 0,0 0 0,0 0 0,6-4 0,-3 1 0,1-1 0,-2 1 0,10-11 0,-7 6 1,-1 0-1,8-14 1,-8 11 4,0-1 0,-2 1 0,1-1 0,-2-1 0,7-24 0,6-30 47,-17 64-15,0 1 0,0 0 0,0-1-1,1 1 1,0 0 0,0 0 0,2-4-1,1 1-4,-4 5 5,3 7 14,11 23 16,12 34 0,-14-29 53,30 82 0,5 25-85,-28-79 20,84 273 27,-86-268-20,15 85 3,-8-6-48,-23-136-11,-1 1-1,0-1 0,0 13 1,-1-22-6,-4 102 25,3-86-24,-2-1 1,0 0-1,0 0 0,-7 16 1,9-27-3,0 0 0,0-1 0,-1 0 0,0 1 0,0-1 0,0 0 0,0 0 1,0 0-1,0 0 0,-1 0 0,0 0 0,1-1 0,-1 0 0,0 1 0,0-1 1,0 0-1,-1 0 0,1 0 0,0-1 0,-1 1 0,1-1 0,-1 0 1,1 0-1,-1 0 0,-6 0 0,9-1-4,1 1 0,-1-1 0,1 0 0,-1 0 0,0 0 0,1 0-1,-1 0 1,0 0 0,1 0 0,-1 0 0,0 0 0,1-1 0,-1 1 0,1 0 0,-1 0 0,0 0 0,1-1 0,-1 1 0,1 0 0,-1-1 0,1 1 0,-1-1 0,1 1 0,-1 0-1,1-1 1,-1 1 0,1-1 0,-1 0 0,-9-8-44,1-1 0,-14-17 1,-19-43-72,38 64-31,1-1 0,-5-13 1,-57-179-529,62 189 443,0 0 1,-1-16-1,-24-231-634,20 178-1876,-9-75-7895,40 360 7987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1487 15152,'1'11'1687,"11"130"156,-10-111-1068,2 32 3,-2 2-622,-2-59-147,0 0 0,-1 1 0,-1 7 0,1-11-24,1-1 0,-1 1 0,0 0 0,1-1 0,-1 1 0,0-1 0,0 0 0,0 1 0,0-1 0,0 0 0,-2 2 0,1-2-290,-1-5-108,-9-22-118,-11-34 0,23 60 530,-10-33-1024,-25-85 3,-5-27 759,23 82-36,-23-106 4,-19-82-1607,-31-136-7318</inkml:trace>
  <inkml:trace contextRef="#ctx0" brushRef="#br0" timeOffset="1">75 150 11832,'0'0'0,"-18"-33"0,-10-27 1200,13 28 0,2 8-1200,29 45-816,18 35 952,15 22-9752,-98-156 9616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14168,'0'14'163,"2"28"1122,7 94 316,-7-106-835,7 121 716,-6-63-892,-4-79-354,1-9-235,0 0-1,0 0 0,0 0 1,0 0-1,0 1 0,0-1 1,0 0-1,0 0 1,0 0-1,0 0 0,0 0 1,0 0-1,0 0 0,0 0 1,0 0-1,0 0 0,0 0 1,0 0-1,0 0 0,0 0 1,0 0-1,0 0 0,0 0 1,0 0-1,-1 0 0,1 0 1,0 0-1,0 0 0,0 0 1,0 0-1,0 0 0,0 0 1,0 0-1,0 0 1,0 0-1,0 0 0,0 0 1,0 0-1,0 0 0,0 0 1,0 0-1,0 0 0,0 0 1,0 0-1,0 0 0,-1 0 1,1 0-1,0 0 0,0 0 1,0 0-1,0 0 0,0-1 1,0 1-1,0 0 0,0 0 1,0 0-1,0 0 0,0 0 1,0 0-1,0 0 1,0 0-1,0 0 0,0 0 1,0 0-1,0 0 0,0 0 1,0 0-1,0 0 0,-1-3 31,1 0-1,-1 1 0,1-1 0,-1 1 1,1-1-1,0-4 0,4-81 229,0 67-4,27-93 135,-30 112-339,-1 0-1,1-1 0,0 1 0,0 0 0,0 0 0,0 0 0,3-3 1,63-77 509,-67 81-540,1 0 0,0 0 1,-1 1-1,1-1 1,0 0-1,0 1 0,-1-1 1,1 1-1,0-1 0,0 1 1,0-1-1,0 1 0,0-1 1,0 1-1,0 0 1,0-1-1,1 1 0,8-2 103,-1 0-1,16-1 0,-13 3-68,23 4 0,-34-4-43,0 0 0,0 0-1,1 0 1,-1 1 0,0-1 0,0 1 0,1-1 0,-1 1-1,0-1 1,0 1 0,0 0 0,0-1 0,0 1 0,0 0-1,2 1 1,52 45 163,2 15-233,-57-62 59,22 28-465,73 122-182,-67-104-2344,29 44-7571,-133-210 7945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0 560 8880,'34'-5'288,"-34"5"-198,1 0 0,-1 0 1,1 0-1,-1 0 1,0 0-1,1 0 0,-1 0 1,0 0-1,1 0 0,-1 0 1,1 0-1,-1 0 0,0 0 1,1 0-1,-1 0 1,1 0-1,-1 0 0,0 0 1,1 1-1,-1-1 0,0 0 1,1 0-1,-1 0 0,0 1 1,1-1-1,-1 5 268,0-5-179,-8 15 1287,0 4-170,-8 35 0,16-52-1253,-1 0 1,1-1-1,0 1 1,0-1 0,0 1-1,1 0 1,-1-1 0,0 1-1,1-1 1,-1 1-1,1 0 1,-1-1 0,2 3-1,-1-1 37,-1-3-66,0 0-1,0 0 1,1 0-1,-1 0 1,0 0 0,0 0-1,0 0 1,0 0-1,0 0 1,0 0 0,0 0-1,0 0 1,0 0-1,1 0 1,-1 0-1,0 0 1,0 0 0,0 0-1,0 0 1,0 0-1,0 0 1,0 0 0,0 0-1,1 0 1,-1 0-1,0 0 1,0 0-1,0 0 1,0 0 0,0 0-1,0 0 1,0 0-1,0 0 1,0 0 0,0 0-1,1 0 1,-1 0-1,0-1 1,0 1-1,0 0 1,0 0 0,0 0-1,0 0 1,0 0-1,0 0 1,3-4 114,0-3 34,-1 0-1,0 0 0,0 0 1,1-13-1,-2 15-188,7-55 437,4-57-12,-8 90-158,26-124 115,-29 146-288,0 0 0,1 0 0,-1 0 0,4-7 0,75-155 425,-80 166-471,1-1 0,0 1 1,-1-1-1,1 1 0,0-1 1,0 1-1,0 0 0,0-1 1,0 1-1,0 0 0,0 0 1,0 0-1,0 0 0,1 0 1,-1 0-1,0 0 0,1 0 1,-1 0-1,3 0 0,-4 1-21,13-7 107,1 1 0,0 0-1,19-5 1,-13 7-61,0 1 0,27-1 1,-45 4-31,0 0 1,1 0 0,-1 0 0,0 0-1,0 0 1,0 0 0,0 1 0,0-1-1,1 1 1,-1-1 0,0 1 0,0 0-1,0 0 1,0 0 0,3 2 0,-5-3-17,25 13 136,43 29 0,28 40-24,-91-78-65,0 1 1,0 0 0,0 1 0,-1-1 0,6 9-1,61 97 240,-8 14-272,-63-125-15,6 11-71,-1 1-1,4 12 1,22 81-142,-14-3 60,-14-84-1364,6 25 0,20 82-8956,-67-291 7883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12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1808 87 11568,'-1'-3'186,"0"0"1,0 0 0,-1 0 0,1 0 0,-1 0 0,0 1-1,0-1 1,0 1 0,0-1 0,0 1 0,0-1-1,-1 1 1,1 0 0,-1 0 0,0 1 0,-4-4 0,-1 1 162,0 1-201,1-1-1,-1 1 1,0 1 0,-11-3 0,-65-13 189,63 16-370,-104 2-19,121 0 42,1 0 0,-1 0 0,0 0 0,0 1 0,-5 1 0,-139 40-74,112-29 24,-74 33 0,-13 8 42,75-31-7,-65 37 4,-19 17 18,-95 77 39,216-146 37,-16 15 1,-152 148 122,148-136-95,-97 132 63,122-160-102,2 1 0,-8 12 1,-32 72 123,8 3-141,25-59-3,-16 134 58,26-139 128,20 108 86,-18-134-278,1-1 0,-1 1 0,1-1 0,1 5 0,66 122 211,-51-104-92,95 108 58,-88-109-100,114 92 47,-110-96-38,112 74 48,-111-78-70,134 66 32,-132-67-70,124 75 28,-127-73-28,-23-14-49,43 30 52,44 42-1,-13 0 4,-67-62-46,48 67 11,-52-67-20,-5-6-7,-1-3-4,0 0 0,0 0 1,0 1-1,-1-1 0,0 1 0,-1 0 0,1 0 1,0 13-1,-5 73 14,0-72-10,-19 85 12,16-84 30,-34 80 25,38-98-60,1 0 1,-1-1-1,-5 8 0,-86 110 82,69-96 60,-116 103 63,109-103-78,-138 86 60,134-91-38,-131 78 80,133-78-20,-122 80 74,126-80-168,-96 85 54,121-102-161,1 0-1,0 0 0,0 0 0,0 1 0,-2 3 1,-36 55 104,8 3-76,23-41 71,-13 76 35,22-83-100,3 0-17,9 33 0,-5-38-12,16 18 1,-15-23-25,0 0 0,15 11 1,1-2-1,48 22 1,-48-28-8,124 45-1,-115-43-14,134 47-22,-132-45-50,140 75-19,-140-69 86,126 84-18,-130-82-44,106 95-29,-110-92 58,100 113-20,-121-131 59,1 0-1,5 9 1,80 145-52,-89-156 66,1 0 0,-1 0 0,0 1 0,1 6 0,-3-12 5,19 82-22,-11 0 21,-8-78 3,1 1 0,-1-1 1,-1 1-1,1-1 0,-2 8 0,2-12-2,-20 92 14,-14 3-2,34-95-12,-16 36 46,-86 138 5,80-139-76,-79 140-134,99-172 92,1 0 1,-1 0-1,0 0 1,1 1-1,0-1 1,0 0-1,0 1 1,0-1-1,-1 6 1,-13 96-596,9 6 510,6-111 152,-4 66-2480,-9 64-7139,30-304 7219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52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435 1 13720,'-41'3'256,"34"-2"92,-1 0 0,1 0 0,0 1 1,0 0-1,0 0 0,0 0 1,-8 5-1,6-3-113,-5 4 791,-57 50 349,55-43-662,-64 76 183,65-70-696,-49 84 87,54-85-54,-19 57 141,24-60-222,0 1-1,-5 34 0,9-52-145,1 0-1,0 1 0,0-1 1,0 1-1,0-1 1,0 0-1,0 1 0,0-1 1,0 0-1,0 1 1,0-1-1,1 1 0,-1-1 1,0 0-1,0 1 0,0-1 1,0 0-1,1 1 1,-1-1-1,0 0 0,0 1 1,0-1-1,1 0 1,-1 0-1,1 1 0,4 4 30,1 1-1,0-1 1,1-1-1,-1 1 1,14 6-1,-19-11-18,0 1 0,0-1 0,0 1 0,0-1 1,0 0-1,0 1 0,0-1 0,0 0 0,0 0 0,0 0 0,2 0 0,19-1 108,35-6 0,-55 7-116,-1 0 1,1-1-1,-1 1 0,1 0 0,-1-1 0,0 0 0,1 1 0,-1-1 0,2-1 1,13-9 30,-1-1 0,22-22 0,-35 32-29,0 1 1,-1-1-1,0 0 1,1 0-1,-1 0 1,1-3-1,38-89 101,-35 74 2,6-84 53,-10 59 95,-2 31-222,-2-32 105,3 41-132,-3-16 160,4 19-116,-1 4-2,3 14 34,3 19-60,-1-19-6,11 29 3,8 13-18,30 40-26,-53-96 1,0 0 0,1 1 0,-1-2 0,1 1 0,-1 0 0,3 2 1,73 62-213,-75-64 178,-1-1-1,1 0 1,0 0-1,-1 0 1,1 0-1,0-1 1,3 2-1,15 4-159,0-1-1,25 2 1,-44-7 173,0 1 0,0-1 0,0 0-1,0 0 1,-1 0 0,1 0 0,0 0 0,0-1 0,0 1 0,0 0-1,0 0 1,0-1 0,0 1 0,0 0 0,0-1 0,1 0 0,8-4-182,-1-1 1,11-7-1,-9 4 81,15-15 0,-24 22 66,-1 0 0,1 1 0,-1-1 0,0 0 0,1 0 0,-1 0 0,0 0 0,0 0 0,1-3 0,30-70-666,-2-18 547,-11 40-2358,19-48-6971,-89 235 7153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15688,'-8'56'1703,"-8"65"2172,9-71-3022,3-24-459,-9 52-76,12-70-425,3-22-35,5-17-343,-1-2 33,6-28-4767,-10 43-3474,-5 42 6560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1544 16408,'-2'10'403,"-3"24"2959,4-31-3116,1 0 1,0-1-1,0 1 0,1 0 0,-1-1 0,0 1 1,1 0-1,0-1 0,1 6 0,-1-8-188,-1-1 0,1 1 0,-1 0 0,1 0 0,-1 0 0,1 0 0,-1-1 0,1 1 0,-1 0-1,1-1 1,-1 1 0,0 0 0,1-1 0,-1 1 0,1-1 0,2 0-4,1-3-20,1-9-35,20-73-5,-19 63-14,29-116-13,-27 100-14,13-86 1,3-19 31,-14 83-10,12-93 3,1-35 18,-2 23 4,-1 23 2,-2 39 3,-4 41 16,-14 62-14,0 0-1,0 0 0,0 0 0,0 0 1,1 0-1,-1 0 0,0 0 0,1 0 1,-1 0-1,1 0 0,-1 0 0,1 0 1,-1 1-1,1-1 0,0-1 0,0 1-2,0 0 0,0 0 0,0 0 0,0 0 0,1 0 0,-1 0 0,0 0 0,0 0 0,0 1-1,1-1 1,-1 0 0,0 1 0,1-1 0,-1 1 0,1 0 0,-1-1 0,1 1 0,-1 0 0,0 0 0,1 0 0,-1 0-1,1 0 1,-1 0 0,1 0 0,-1 0 0,1 1 0,-1-1 0,1 1 0,-1-1 0,0 1 0,2 0 0,-2 0-3,-1-1 0,1 0 1,0 1-1,0 0 1,-1-1-1,1 1 0,-1-1 1,1 1-1,-1 0 1,1-1-1,-1 1 0,1 0 1,-1 0-1,1-1 1,-1 1-1,0 0 0,1 0 1,-1 1-1,27 64 26,2 25-18,-17-47 13,18 77 3,0 17-17,-17-83 5,59 212 25,-68-252 16,8 20 0,78 186 110,-86-211-90,10 16 0,29 45 78,0-15-71,-43-55-70,1 0-1,-1 0 1,1-1-1,-1 1 1,1 0 0,-1-1-1,1 1 1,-1-1-1,1 1 1,-1 0 0,1-1-1,0 1 1,0-1-1,-1 0 1,1 1 0,0-1-1,0 0 1,-1 1 0,1-1-1,0 0 1,0 0-1,0 1 1,1-1 0,-2 0-11,3 0 28,1 1 1,0-1 0,0 0 0,0 0-1,0 0 1,-1 0 0,1-1-1,6-1 1,-4-1-15,-1 1-1,0-1 1,-1 0-1,1-1 1,0 1-1,4-5 1,-9 8-14,3-2 35,-1-1 1,0 1 0,0 0-1,1-1 1,1-3-1,-4 6-35,42-63 214,0-16-154,-25 40 28,27-74 4,-1-16-44,-27 75 98,55-227 40,-58 228-138,46-187 20,-47 200-42,38-112-42,-40 131-222,-5 12 161,1 0 1,0 1-1,1 0 1,0 0-1,13-12 1,-19 20 8,-1-1 0,1 1 0,0-1-1,-1 1 1,1 0 0,0-1 0,-1 1 0,1 0 0,0-1 0,0 1 0,-1 0 0,2 0 0,1-1-13,0 1 0,0 0 0,0 0 0,-1 0 0,1 0 0,0 1 0,0-1 0,-1 1 1,1 0-1,0 0 0,0 0 0,-1 0 0,1 0 0,3 3 0,-5-4-249,0 1 0,0 0 0,0-1 0,0 1 0,0-1 0,1 1 0,-1-1 0,0 0 0,2 1 0,24 6-10529,-63-16 8183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1011 69 15328,'0'0'4846,"-5"-2"-4339,-64-23-94,-22-3-422,84 27 6,-9-3-22,-71-4-18,85 7 31,0 1-1,0 0 1,0 0 0,0 0-1,0 0 1,-4 2-1,-97 25-103,101-27 109,0 1 0,-1 0-1,1 0 1,0 0 0,0 0-1,0 0 1,-3 3 0,-91 78-64,92-78 65,1 0-1,-1 0 1,-5 9 0,-45 71-16,-3 14 14,36-55-12,-29 68 0,-8 31 16,5 5 4,3 1 0,4-15 0,7-14 0,-7 73 7,42-164 26,3-4-10,2-1 1,3 30-1,-4-52-11,0 0 0,0 0 0,0 0 1,1 1-1,-1-1 0,0 0 0,1 0 0,-1 0 1,1 0-1,-1 0 0,2 1 0,1 2 15,1 1 0,-1-1 0,1 0 0,0 0-1,1 0 1,-1 0 0,1-1 0,8 5 0,-13-7-2,1-1 0,0 0 0,0 1 0,-1-1 0,1 0 0,0 0 1,0 1-1,0-1 0,0 0 0,-1 0 0,1 0 0,2 0 0,9-1 66,0-1-1,0 0 1,0-1-1,14-5 0,-6-1 210,121-64 108,-111 56-166,113-61 88,-117 64-150,96-34 48,-100 43-168,67-1-16,-72 8-184,64 22-170,-66-20-402,60 5-247,-52-7-1960,22 4-7115,-106-14 7553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9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13.19873"/>
      <inkml:brushProperty name="anchorY" value="3938.02588"/>
      <inkml:brushProperty name="scaleFactor" value="0.5"/>
    </inkml:brush>
  </inkml:definitions>
  <inkml:trace contextRef="#ctx0" brushRef="#br0">807 1 14072,'0'0'0,"-3"5"3065,-5 7-3323,0 1 1653,0-2-1720,-4 7 1635,-6 10-1638,1-4 1426,2-2-1365,-5 6 1343,-9 8-1345,3-4 805,4-5-651,-6 6 574,-10 7-574,5-5 546,5-7-538,-8 11 543,-12 13-545,6-6 499,6-7-486,-5 9 480,-7 9-480,7-7 368,8-10-336,0 3 330,1 1-333,6-9 352,7-8-357,2-2 360,3-3-360,4-5 174,3-5-121,1 0 103,4 1-105,0-3 125,2-1-131,4 1 143,7 3-145,1-2 118,-1-2-110,6 2 115,11 3-118,-3-2 111,-3-2-108,13 4 106,18 6-106,-4-3 59,-7-2-46,12 4 50,15 5-53,-9-3 16,-10-4-5,7 5 10,10 6-13,-9-4 4,-12-5-1,5 4 0,7 5 0,-10-5-37,-9-4 48,3 2-45,4 4 42,-7-5-525,-9-3 664,2 3-725,1 5 722,-7-2-1317,-5-5 1488,-1 0-1565,-3-1 1562,-4-4-729,-4-4 492,9 8-12612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1 17119,'-18'1'118,"4"-1"660,-25 6 0,-81 18 988,93-19-1324,-107 19-28,109-21-1014,-81 6-170,74-7-1785,-32 4-6903,149-13 7106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16671,'-52'31'302,"38"-25"1204,-82 25 504,92-30-1758,0 0 0,-1 0 0,-7 1 0,-160 14 1053,128-15-850,-86 0 3,-15-4-478,84 0-538,-250-24-252,217 19-2323,-92-8-7240,434 37 7816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15240,'0'149'268,"0"-106"1071,0 89 1,-1 22-904,1-88 404,4 284 171,-2-283-996,12 224-142,-12-244-620,2 122-318,-2-122-1665,1 53-5653,-8-234 6330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15688,'-3'5'1703,"-34"69"205,29-55-886,-28 88 304,35-104-1245,0 1-1,0-1 0,0 1 0,1 0 0,-1 3 1,-5 62 404,5-43-436,3 45-1,3-34-48,14 50 0,25 55 2,-21-91 1,2-1 0,48 72 0,-70-117 0,1 0-1,-1 0 1,1 0 0,8 7-1,59 54 12,5-11 14,-76-55-28,2 1 11,0 1 1,1-1 0,-1 1-1,1-1 1,-1 0-1,1 0 1,-1 0 0,1 0-1,0 0 1,4 0 0,14 4 54,39 3 0,-35-8-44,35-4 1,-58 4-18,0 0 0,-1 0 0,1 0 0,0 0 0,0-1 0,-1 1 0,1-1 0,-1 1 0,1-1 0,0 1 0,-1-1 0,1 0 0,-1 0 0,0 0 0,1 0 0,-1 0 0,0 0 0,3-3 0,12-9 28,-1-2-1,22-25 1,-17 12-20,22-38 0,-42 66-13,3-7 5,1 1 1,-1 0-1,0-1 1,4-12 0,30-105 26,-8-16-22,-29 140-10,8-55 22,17-210 15,-23 220-2,2-110 39,-4 124 164,2 26-195,-2 4 2,9 138 145,-6-106-166,0 11 96,24 204 44,-19-195-64,34 194 0,-32-202-198,18 43 3,4-12-112,-32-72 145,0-1-1,1 0 1,0 1-1,-1-1 0,1 1 1,0-1-1,0 0 1,0 0-1,0 1 0,0-1 1,0 0-1,0 0 1,0 0-1,3 2 1,-4-3 62,5 4-156,1 0 0,0 0 0,0-1 1,1 1-1,8 2 0,-9-4 100,0-1 1,1 0-1,-1 0 1,0-1-1,13 0 1,-17 0-37,0 0 0,1-1 1,-1 1-1,0 0 0,0-1 1,0 1-1,4-2 0,10-4-274,25-12-1,19-20 170,-60 38 197,8-6-1290,19-9 1,43-23-8265,-163 88 7178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 15688,'0'0'1791,"-5"4"-297,-16 12-1010,6-7 442,-105 57 273,93-51-766,-104 56 67,107-57-600,-79 49-26,101-62 120,0 0 1,0 0-1,0 1 0,0-1 1,-3 4-1,-6 7-9,1 0 0,-12 18 0,22-30 14,0 1 0,-1-1 0,1 0 0,0 1 0,0-1 0,0 0 0,-1 1 0,1-1 0,0 0 0,0 1 0,0-1 0,0 0 0,0 1 0,0-1 0,0 1 0,0-1 0,0 0 0,0 1 0,0-1 0,0 0 0,0 1 0,0-1 0,0 1 0,0 0 0,1 1-1,1 1 0,-1 0 0,1 0 0,-1 0 0,1-1 0,0 1 0,0-1 0,0 1 1,0-1-1,0 0 0,1 0 0,-1 0 0,4 3 0,8 1-3,145 37 3,-9-3 2,-99-22-2,-28-8-10,41 26 4,17 19 6,-61-38 3,-2 1-1,0 1 0,-1 0 0,22 35 1,-37-52-1,0 1 1,-1 0 0,1-1 0,-1 1-1,0 0 1,0 0 0,0 0 0,1 3-1,18 75 7,-10 6 16,-10-87-23,1 4 15,-1 0 1,0 0-1,0 0 0,0 0 1,0 0-1,-2 6 1,2-10-16,-19 85 112,-13 0-78,30-79-14,-1 0 0,-6 11 0,9-17-20,-39 58 60,26-42-54,-17 16-1,29-31-5,0 0-1,0 0 1,0 0-1,0 0 1,0 0-1,0-1 1,0 1 0,-1 0-1,1 0 1,0-1-1,0 1 1,-1-1 0,1 1-1,0-1 1,-3 1-1,-8 2-1,0 0 0,-25 2 0,19-4-39,1-2 1,-18-2-1,34 3 10,-1 0-1,1-1 1,0 1-1,-1 0 1,1 0-1,-1-1 1,1 1-1,0-1 1,-1 1-1,1-1 1,0 1-1,-1-1 1,1 0-1,0 0 1,0 0-1,0 0 1,0 0-1,-1-1 1,-13-10-267,-25-29 1,-12-31 40,46 62-725,-1 0 0,-11-11 0,-45-54-8719,147 175 7311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17031,'-5'0'54,"-11"0"1528,-26 3 1,36-3-1355,0 0-188,-10 8 1155,-84 59 62,77-50-844,-89 85 45,108-98-523,-1 1 1,-6 9-1,-65 99-184,74-111 240,1 0 1,0 1-1,0-1 1,0 0-1,0 0 1,0 1-1,1-1 1,-1 1-1,0 3 1,1-6 8,-11 82-82,8 10 49,2-89 26,1-1 0,0 1-1,0-1 1,0 0 0,1 1 0,-1-1-1,0 0 1,1 1 0,0-1 0,-1 0 0,3 4-1,3 9-21,1-1 1,13 20-1,-10-21 15,1-1 1,16 16 0,-27-28 13,1 1-7,0 0-1,0 1 1,0-1 0,0 0 0,0 0 0,1-1 0,-1 1 0,0 0 0,0 0 0,1 0 0,-1-1 0,1 1 0,-1-1-1,0 1 1,3-1 0,-4 0 7,11 3-28,0 0 0,0-1-1,18 0 1,-13-2 17,-1-2 0,23-3 0,-38 5 11,2-1-4,0 1-1,0 0 1,0-1 0,0 1 0,0-1 0,0 0 0,0 1 0,0-1 0,-1 0 0,1 0 0,0 0-1,2-2 1,-4 3 4,16-11-26,27-26-1,14-29-5,-53 62 11,-1 0 0,0-1 0,0 1 0,4-10 0,32-73-81,-2-28 82,-6-25 19,-17 67 132,2-6 49,-16 79-171,0 0 0,0 0 0,0 0 0,0 0 0,0 0 0,0 0 0,0 0 0,0 0 0,0 0 0,0 0 0,0 0 0,0 0 1,0 0-1,1 0 0,-1 0 0,0 0 0,0 0 0,0 0 0,0 0 0,0 0 0,0 0 0,0 0 0,0 0 0,0 0 0,0 0 0,0 0 1,0 0-1,0 0 0,1 0 0,-1 0 0,0 0 0,0 0 0,0 0 0,0 0 0,0 0 0,0 0 0,0 0 0,0 0 0,0 0 0,0 0 1,0 0-1,2 11 70,-1 23 7,-5 169 365,5-159-396,13 201 13,-13-236-72,0 0 1,0 0 0,3 11-1,21 80-9,6-8-122,-30-89 62,0 0 0,0 0 0,0 0 0,0 0-1,1-1 1,0 1 0,-1 0 0,4 3 0,-5-6 73,9 12-219,2 0 1,13 13 0,-15-18 156,0 0-1,0-1 1,14 7 0,-22-12 16,1-1 0,-1 1 1,1 0-1,0 0 0,-1-1 1,1 1-1,-1-1 1,1 0-1,0 1 0,-1-1 1,1 0-1,2 0 0,-4 0 46,14 1-197,0-1-1,21-1 0,-17-3 121,31-8 1,-42 10-572,0 1 1,0-1 0,11 0-1,59-7-9189,-180 21 7387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383 220 16048,'-8'-14'227,"-16"-21"1553,-38-47 432,49 67-1192,-47-47 283,59 61-1278,1 0-1,-1 1 1,0-1 0,1 1-1,-1-1 1,0 1 0,0-1-1,1 1 1,-1-1 0,0 1-1,0 0 1,0-1 0,1 1-1,-1 0 1,-2-1 0,-10-1 64,0 1 0,0 0 1,0 1-1,-18 2 0,30-2-100,0 0 0,0 0-1,0 1 1,0-1 0,0 0-1,0 1 1,-1-1 0,1 0-1,0 1 1,0-1 0,0 1-1,1 0 1,-3 0 0,-12 12-59,0 0 1,-23 28 0,37-40 57,-1 1 1,1-1 0,0 1 0,0-1 0,0 1-1,0 0 1,1-1 0,-1 1 0,0 2 0,-5 14-43,-4 18 0,2 25 15,8-61 39,0 4-14,0 0 0,-1 0-1,2 0 1,-1 0 0,1 6 0,14 82-68,15 28 68,-17-86 21,0-1 0,3-1 0,25 40 0,-40-69 6,1 0 1,0-1-1,-1 1 1,1-1-1,0 1 1,0-1-1,3 2 1,4 5 23,1-1 0,14 9 1,-16-12-27,1-1 0,-1-1 0,14 5 0,-22-8-6,1 1-1,-1-1 1,1 0 0,0 0 0,-1 1 0,1-1 0,0 0 0,-1 0 0,1 0 0,0 0 0,-1 0 0,1 0-1,0 0 1,-1 0 0,1 0 0,0 0 0,-1 0 0,1 0 0,0-1 0,-1 1 0,2-1 0,-2 1-5,3-1 14,1 0 0,-1-1 0,0 0 0,1 0 0,-1 0 0,0 0 0,2-3 0,0 0-7,-1 0 0,0 0 0,0-1 0,3-6 1,-7 12-8,1-2 11,0-1 0,0 1 0,0-1 0,0 1 0,1-5 0,25-136 83,-24 112-28,-4-111 65,-1 118 124,-3-45 102,5 64-66,2 5-190,3 4-20,6 13-3,-3 2 70,23 67 4,7 25-95,-23-58 76,26 99 1,2 19-85,-26-95 64,22 129 1,2 14-72,-28-133 60,32 325 59,-41-341 12,-6 64 1,-5-26-124,7-108-50,0 2 5,0 0 0,0 0 0,0-1 1,-1 1-1,1 0 0,0 0 0,-1 0 0,1-1 0,-1 1 0,1 0 0,-1-1 0,0 1 0,0 0 0,0-1 0,-1 2 1,0 1 3,-1 0 0,0 0 1,0 0-1,-1-1 1,1 1-1,-1-1 1,1 0-1,-8 4 1,8-6-7,-1 1-1,0-1 1,1-1 0,-1 1 0,0 0 0,0-1-1,0 0 1,1 0 0,-1 0 0,-6-1 0,10 1-3,-2 0 5,1-1 0,-1 1 0,0 0 0,0-1 1,1 1-1,-1-1 0,0 1 0,1-1 1,-1 0-1,0 0 0,1 0 0,-2-1 1,-19-12 30,-28-22 0,-33-39-32,77 69-17,0 0 0,0-1 0,-8-11 0,14 18 13,-75-107-48,0-14-106,48 73-566,-77-178-265,74 159-2363,-33-68-8224,147 315 8710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13720,'3'7'220,"-2"-4"86,0 0 1,1-1-1,-1 1 0,1-1 1,0 1-1,0-1 0,0 1 1,2 2-1,21 14 1028,1-1 1,49 27 0,-61-37-1266,3 0 144,86 31 73,-79-32-140,112 21 44,-108-24-122,108 5 33,-132-9-86,1 0-1,-1 0 1,0 0 0,5-1-1,106-24 94,-113 25-98,0-1-1,-1 1 0,1-1 0,0 0 0,-1 1 1,1-1-1,-1 0 0,1 0 0,-1 0 0,2-1 1,-3 2-10,10-8 52,17-16 1,-19 15-37,13-20 0,-20 28-12,0 0 1,0 0-1,-1 0 1,1-1-1,-1 1 1,1 0-1,0 0 1,-1-1-1,0 1 0,1 0 1,-1-3-1,3-10 23,0-22 0,-3 19-12,-4-20 0,0 17 87,-4 0-53,-1 1-1,-15-26 1,23 44-44,1 0-1,-1 1 1,1-1-1,-1 0 1,0 0 0,1 1-1,-1-1 1,0 0-1,0 1 1,1-1-1,-1 1 1,0-1-1,0 1 1,0-1-1,0 1 1,0-1 0,0 1-1,0 0 1,0 0-1,0-1 1,-1 1-1,-17-6 46,-32-5 0,-36 5-10,84 5-32,1 1-1,-1 0 0,1 0 0,-1 0 0,1 0 1,-1 1-1,1-1 0,-1 1 0,1-1 1,0 1-1,-1 0 0,1 0 0,-3 2 1,5-3-8,-91 44 105,-5 20-62,88-58-7,1 0 0,-14 13 0,21-19-36,-81 84 112,6 10-56,75-94-56,-3 5 24,-1-1 0,1 1 0,0 0 0,1 0 0,-1 0 0,-2 6 0,5-11-24,-39 105 172,13 5-111,25-105-42,0 0 0,0-1 0,1 1 0,-1 0 0,1 0 0,1 7 0,-1-12-19,10 95 134,-3-66-110,12 32 1,-19-61-25,1 3 13,0 0-1,0 1 1,0-1-1,1 0 1,0 0-1,-1 0 1,1 0 0,3 3-1,9 13 45,27 28 0,-22-29-51,29 20 0,-48-38-6,5 4-11,-1-1 1,1 0-1,0 0 1,8 3 0,-13-6 10,91 40-48,9-8-111,-100-32 159,42 11-747,165 32-294,-145-31-2078,62 13-7175,-289-59 7757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466 106 17207,'-38'-37'1912,"4"10"195,26 24-1134,-45-9 287,53 12-1231,-1 0 0,0 0 0,0 0 0,0 0-1,1 0 1,-1 0 0,0 0 0,0 0 0,0 0 0,1 0-1,-1 1 1,0-1 0,0 0 0,1 0 0,-2 1 0,-86 39 516,86-39-552,0 0 1,0 0-1,1 0 1,-1 0-1,0 1 1,0-1-1,1 1 1,-1-1-1,-1 3 1,-100 116-104,100-117 85,0 1-1,1 0 0,-1 0 0,1 0 1,0 0-1,-2 6 0,4-10 26,-42 101-180,3 16 140,37-112 38,0 0-1,1 1 0,0-1 1,0 0-1,0 1 0,0 9 1,0 102-13,15 3 14,-14-114 2,1-1 0,0 1 1,0 0-1,1-1 0,4 11 1,-6-16-2,42 93 12,11-9 28,-52-82-26,1 0 0,-1 0 1,0 0-1,1 0 0,0 0 1,-1 0-1,1-1 0,0 1 1,0 0-1,0-1 1,0 0-1,5 3 0,11 6 48,0-1 1,25 10-1,-20-12-39,44 6 1,-64-12-20,0 0 0,0-1 0,0 0 1,0 0-1,0 0 0,0 0 0,0 0 1,0 0-1,0-1 0,4-1 0,20-3 20,40-15-1,29-25 10,-96 45-33,6-3 25,-1 0-1,1 0 0,-1-1 0,8-6 1,62-56 100,-10-10-69,-65 76-56,4-4 26,-1 0-1,0-1 1,0 1 0,0-1 0,2-5 0,34-76 132,-9-3-96,-29 83-26,1 0 1,-1 0 0,1-11-1,4-67 111,-12 0-98,2 55 53,-13-31 3,10 43-94,-10-18 1,17 35-12,-10-18 8,10 18-9,-5-8-46,-1 0 0,1 0 0,-2 1 0,1-1 0,-1 1 0,-1 1 1,-12-10-1,-54-28-2319,52 29 2013,22 15 312,-1 0-1,1 0 1,0 0 0,-1-1 0,1 1-1,0 0 1,-1-1 0,1 1 0,0 0-1,-1 0 1,1-1 0,0 1-1,0-1 1,0 1 0,-1 0 0,1-1-1,0 1 1,0-1 0,0 1 0,-1-1-1,0-6-114,0 1-1,0-1 1,0 1-1,1-1 1,0 1-1,1-9 0,-1-2-2477,-3-15-7065,7 75 7289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719 322 15960,'-59'-111'310,"43"87"1243,-82-92 517,96 114-1942,0 0 0,-1 0 1,1-1-1,0 1 0,-1 1 1,0-1-1,-3-2 0,6 4-128,-18-10 514,-25-11-1,24 14-368,-27-6-1,46 13-144,-1 0 22,0-1 1,-1 1-1,1 0 0,0 0 0,-1-1 0,1 1 1,-1 0-1,1 0 0,0 0 0,-1 0 0,1 1 0,0-1 1,-1 0-1,1 0 0,0 1 0,-1-1 0,1 1 0,-2 1 1,-18 5 189,-31 19 1,-25 26-132,73-50-83,1 1-1,-1-1 1,1 1-1,0 0 1,0 0-1,0 1 1,-2 3-1,-52 72-17,40-48 16,0 1 0,2 1 0,2 0 0,-14 49 0,13-26-5,2 1 0,-4 60-1,12-4 6,26 166 54,-14-222 196,43 239 98,-38-237-102,19 81 3,9 15-196,0-31-49,-8-43-69,-32-76 0,1-1 0,0 0 0,0 0 0,3 4 0,0 0-5,1 0 0,0-1 1,1 1-1,0-1 0,0-1 1,0 1-1,9 5 0,-16-12 51,0 0 0,0 0 0,1 1 0,-1-1 0,0 0 0,0 0 0,1 0 0,-1 0 0,0 1 0,1-1 0,-1 0 0,0 0 0,1 0 0,-1 0 0,0 0 0,1 0 0,-1 0 0,0 0-1,1 0 1,-1 0 0,0 0 0,1 0 0,-1 0 0,0 0 0,1 0 0,-1 0 0,0-1 0,1 1 0,-1 0 0,0 0 0,1 0 0,-1 0 0,0-1 0,0 1 0,1 0 0,-1 0 0,0-1 0,1 1 0,7-8-149,1-1 0,-1 1 0,0-1 0,-1-1 1,0 0-1,8-15 0,-12 20-559,1-1 1,-1 1-1,6-6 0,29-36-9019,-88 110 7345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2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55.02808"/>
      <inkml:brushProperty name="anchorY" value="-8229.17871"/>
      <inkml:brushProperty name="scaleFactor" value="0.5"/>
    </inkml:brush>
  </inkml:definitions>
  <inkml:trace contextRef="#ctx0" brushRef="#br0">1 1488 15240,'0'0'0,"1"-5"2081,1 1-288,-1 2-1084,0 2 165,0 1-1165,0 0 763,0 0-565,1 0 475,3-1-478,-1 0-126,-1 0 299,5-2-386,6-2 386,0 0-274,-2 0 242,4-5-226,5-9 226,-2 1-68,-3 1 23,1-8 0,3-12 0,-3 2 187,-4 5-240,2-19 266,1-27-266,-2 6 313,-3 8-327,1-17 343,-1-24-345,-2 12 411,-2 15-430,-1-12 450,-1-14-453,-2 15 416,0 17-405,-2-3 400,-1 3-400,0 14 251,-1 14-208,0 4 195,0 5-198,-1 8 172,0 11-42,1 14-91,1-1 1,0 0 0,0 0-1,0 0 1,-1 0-1,1 0 1,0 0 0,0 0-1,0 0 1,0 0 0,0 0-1,-1 0 1,1 0-1,0 0 1,0 0 0,0 0-1,0 0 1,0 0 0,-1 0-1,1 0 1,0 0-1,0 0 1,0 0 0,0 0-1,0 0 1,0 1 0,-1-1-1,1 0 1,0 0-1,0 0 1,0 0 0,0 0-1,0 0 1,0 0 0,0 1-1,0-1 1,0 0-1,0 0 1,-1 0 0,1 0-1,0 0 1,0 0 0,0 1-1,0-1 1,0 0-1,0 0 1,0 0 0,0 0-1,0 1 1,-5 8 55,1 4-66,-2 17 54,-2 28-54,1-2 16,1-7-5,-1 20 10,0 24-13,1-9-5,1-14 11,2 13-5,3 14 2,1-15 10,1-16-13,2 8 23,4 8-25,0-13 91,-1-15-110,3 3 130,4 1-133,-2-9 78,-1-12-62,2-2 54,3-2-54,-1-7 16,-4-8-5,4-2 10,2-4-13,-1-4 4,-3-4-1,3-5 0,3-10 0,-2-2-9,-3 1 12,6-12-5,8-20 2,-3 3 0,-3 4 0,5-10 0,6-12 0,-4 8 47,-5 9-60,1-3 66,3-1-66,-6 8 159,-4 10-186,-2 1 200,-1 5-200,-4 6 200,-3 5-200,-1 2 210,-1 2-213,-1 3 102,-2 0-70,0 4 63,-1 4-65,-1 2 19,0-1-6,-1 6 10,-3 7-13,0 0-52,-1-2 71,0 6-70,-3 10 67,1-2-262,0-6 318,1 8-346,1 9 346,0-4-402,2-7 418,4 6-426,4 6 426,1-6-184,-1-7 115,5 3-80,7 2 80,-1-5-24,-3-7 8,5-1 0,8-1 0,-2-5-18,-5-4 23,4-5-26,6-5 26,-4-2-17,-4-2 15,2-9-14,-17 6 12,-1 1 0,8-8 0,10-11-12,-6 2 14,0-11-14,-12 16 12,4-17 1,2-12 43,-4 6-58,-5-7 66,-4 31-60,-3-20 1,-4-9 423,0 10-534,-4 1 595,7 26-518,1 1 0,-6-9 0,-7-8 399,2 8-444,-3 1 426,-3 4-426,2 3 435,4 3-438,-1 1 450,-1 4-453,4 0 136,2 2-45,3 2 10,5 5-13,2 1-556,1-2 719,8 3-790,10 2 787,0-2-1458,-1-1 1650,9-2-1746,14-2 1746,-3-3-850,-6-1 594,7-3-466,6-5 466,-13 0-8204,3-2-1193,25-5 7630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25 14256,'-29'-4'1993,"-93"-7"239,92 9-1066,-136-5 302,124 7-1128,-89 0 0,-16 3-356,61-2-2906,-82 1-7509,391-4 7845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1320 348 15600,'-30'-74'296,"29"72"-111,0 0 0,0 0 0,0 0 0,0 1 0,0-1 0,0 0 1,-2-2-1,-68-84 1789,69 85-1854,1 1 0,-1 0 0,-1 0 0,1 0 0,0 0 0,0 0 0,-5-2 0,-64-43 840,-13-1-688,79 46-205,0-1 0,1 1-1,-1 0 1,0 0 0,-8-1-1,-81-20 334,-5 7-325,99 16-75,-5 0-4,0-1 1,0 1-1,1 0 1,-1 0-1,0 0 0,-8 2 1,-96 17-19,-5 12 6,114-31 16,-5 2-8,0-1 0,0 1-1,0 0 1,0 0-1,0 1 1,-8 5 0,13-8 8,-97 67-55,72-45 51,0 1 1,-31 38-1,28-24-2,-37 63-1,1 18 72,59-107 1,0-1-1,1 1 0,-4 14 1,8-25-66,-45 158 265,8 12-162,33-147 21,-2 26 0,6-49-124,-15 187 252,10 6-155,6-122 136,-1-71-233,14 157 234,8-13-168,-20-132-32,0-1 0,6 15 0,-8-26-34,36 103 105,8-17-81,-42-84-23,-1 1 0,0-1 1,1 0-1,-1 1 0,1-1 0,0 0 0,-1 0 1,1 0-1,0-1 0,0 1 0,3 2 1,9 6 4,0 0 0,28 15 0,-31-20-5,0-1-1,0 0 1,0-1 0,0 0-1,1 0 1,22 0-1,-14-2 0,0-2 0,1-1 1,-1 0-1,32-9 0,51-21-21,-87 26-28,19-9 0,105-52-46,11-14 22,-87 42-201,103-76 1,10-16 209,-113 84 19,66-48 3,-13 9 33,-79 59 4,-20 13 11,12-8 34,52-50 0,-77 67-10,-2 4-20,-1-1 0,0 0 0,0 0 0,0 0 0,0-1 0,0 1 0,-1 0 0,1-1-1,-1 1 1,1-1 0,-1 1 0,2-6 0,-4 6 140,-9 1 55,-158 1 279,122 1-218,-212 1 117,203-2-70,-215 0 71,221 0-344,-175-7-456,202 7 91,-21-2 208,-9 0-3437,-3-1-8116,129 7 8785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18463,'-29'74'326,"22"-53"1302,-28 119 417,28-105-1612,-23 174-42,30-205-463,-1-1 1,1 1-1,-1 0 0,1 0 0,0 0 1,0-1-1,1 1 0,0 4 1,3 16-250,9 27 0,-7-35 226,16 31 0,-22-47 95,4 8-703,-1-1 0,0 0 1,2 11-1,23 64-9599,-65-192 7742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17303,'-8'50'0,"12"-24"-72,5-3 72,3 27-12439,-24-100 12439</inkml:trace>
  <inkml:trace contextRef="#ctx0" brushRef="#br0" timeOffset="1">832 791 17839,'-2'128'292,"2"-69"1168,0 119 0,2 25-1041,0-126 216,16 256 6,-17-317-954,4 22 1,-5-38 312,20 101-622,6-23 306,-26-77 271,0 0-1,0 0 0,1 0 1,-1 0-1,1 0 0,-1 0 1,1 0-1,-1 0 1,1 0-1,0 0 0,-1 0 1,1 0-1,0 0 0,0 0 1,-1 0-1,1-1 0,0 1 1,0 0-1,0-1 0,2 2 1,-3-2 45,6 4-159,1-1-1,0 1 1,-1-1 0,1-1 0,15 5 0,-12-6 108,1 0 0,0-1 0,-1 0 0,14-2 0,-20 2-255,0 0 0,0 0 0,0 0 0,0 0 0,0 1-1,0-1 1,6 3 0,62 11-8531,-168-33 6644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13088,'2'9'20,"4"16"1608,5 64 186,-9-65-979,7 127 291,-7-107-526,3 104 0,-1 25-450,-2-95-4,3 133 1,-1 16-94,-3-133 67,2 142 0,3 45-96,6-41-24,2-68-88,-12-155-131,3 22 0,17 66-216,2-25 202,-24-79 192,1 0 0,-1 1 1,0-1-1,1 0 0,-1 0 0,0 0 1,1 0-1,-1 0 0,1 0 0,0 0 1,-1 0-1,1 0 0,0 0 0,-1 0 1,1-1-1,0 1 0,2 1 0,-1 0-20,0-1 0,0 1 0,0-1 0,0 1 0,1-1 0,-1 0 0,0 0 0,1 0-1,-1 0 1,1-1 0,4 2 0,-4-3 44,0 1 0,0-1 0,0 0 0,0 0 0,0 0 0,0 0 0,0 0 0,-1 0 0,1-1 0,3-2 0,-6 4 17,1 0-116,-1-1 0,1 1-1,0-1 1,0 1-1,0-1 1,0 1 0,0 0-1,0-1 1,0 1-1,0 0 1,0 0-1,0 0 1,1 0 0,-1 0-1,0 0 1,0 0-1,0 0 1,1 0 0,38 2-8132,-93-4 6196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1553 52 17391,'-33'-16'328,"31"15"-122,0 0-1,0 0 0,0 0 0,0 0 0,0 1 0,0-1 1,-2 1-1,-136-26 2005,132 25-1816,-1 0-1,-15 0 0,-108 0 787,-22 5-849,91 1 144,-259 44-54,307-46-677,-1 1 1,-17 5-1,-122 42-510,2 9 474,61-25-2940,-93 31-7616,432-154 8171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287 554 16312,'0'0'4383,"-5"-1"-3456,-13-3-658,18 4-239,-1 0 1,0 0-1,1 0 0,-1 0 0,0 0 0,1 0 0,-1 0 0,0 0 0,1 0 0,-1 0 0,0 0 0,1 0 1,-2 1-1,-30 8 395,22-5-397,0-1 1,-16 10-1,16-8-28,1 2 0,1-1 0,-12 11 0,-26 32 0,33-31 1,1 0 0,0 0-1,-14 33 1,19-31 12,-5 66 19,12-84-23,0-1 0,-1 1 0,2-1 0,-1 1 0,0-1 1,0 0-1,0 1 0,1 2 0,3 8 25,1-1 0,-1 1 0,10 14 0,-14-25-24,1-1-1,-1 1 1,0 0 0,1-1 0,-1 1 0,1-1 0,-1 1 0,1-1 0,-1 1-1,1-1 1,-1 0 0,1 1 0,0-1 0,-1 1 0,1-1 0,0 0 0,11 5 45,1-1 1,-1 0 0,16 2-1,-27-5-48,0-1 0,0 0 0,0 0-1,0 0 1,1 0 0,-1 0 0,0 0 0,0 0-1,0 0 1,0 0 0,2-1 0,6-1 6,0-1 0,0 0 0,-1 0 0,1-1 0,-1 0 0,1-1 0,-1 0 0,-1 0 0,1 0 0,-1-1 0,0 0 0,12-14 0,-9 8 7,0-1 0,-1-1 0,0 0 1,-1 0-1,-1-1 0,0 0 0,-1 0 0,6-24 0,-7 19 16,-1 0 0,-1 0 0,0-32 0,-3-23 59,0 71-67,0 1 1,0-1-1,-1 1 1,1-1-1,-1 0 0,0 1 1,0-1-1,0 1 1,-1 0-1,1-1 1,-4-4-1,3 4-8,2 4-18,0 0-1,0 0 0,0 0 0,0-1 1,0 1-1,0 0 0,0 0 1,0 0-1,0 0 0,0 0 1,0 0-1,0 0 0,0 0 1,0 0-1,-1 0 0,1-1 1,0 1-1,0 0 0,0 0 0,0 0 1,0 0-1,0 0 0,0 0 1,0 0-1,0 0 0,0 0 1,0 0-1,0 0 0,0 0 1,0 0-1,-1 0 0,1 0 1,0-1-1,0 1 0,0 0 0,0 0 1,0 0-1,0 0 0,0 0 1,0 0-1,0 0 0,0 0 1,-1 0-1,1 0 0,0 0 1,0 0-1,0 0 0,0 0 1,0 0-1,0 0 0,0 1 0,0-1 1,0 0-1,0 0 0,-1 0 1,1 0-1,0 0 0,0 0 1,0 0-1,0 0 0,0 0 1,-2 2 7,0 0 1,0 0-1,0 0 1,1 0-1,-1 0 1,1 1 0,-1-1-1,1 1 1,0-1-1,-2 5 1,2-3 1,-2 9 55,-2 81 20,7-73-58,8 32 4,7 11-24,-6-38-25,1 0 0,18 28 0,-29-52-24,0 0 0,0 0 1,1 0-1,-1 0 0,1 0 0,2 2 1,61 51-394,-64-55 397,-1 1 0,1 0 0,0-1 1,0 1-1,0-1 0,0 1 0,0-1 0,0 1 0,0-1 0,0 0 0,0 1 0,1-1 0,8 1-109,0 0 1,0-1-1,-1 0 0,18-2 0,-26 2 111,-1 0 0,1 0 0,0 0 1,-1-1-1,1 1 0,-1 0 0,1 0 0,0-1 0,-1 1 0,1 0 1,-1 0-1,1-1 0,-1 1 0,1-1 0,-1 1 0,1-1 1,-1 1-1,1 0 0,-1-1 0,0 1 0,1-2 0,11-15-243,-2 0 0,0 0-1,7-20 1,-15 34 117,-1 0 0,0-1 0,0 0 0,0 1 1,1-7-1,9-80-801,-3-13 714,-7 56-32,0-79 0,-3-67-1967,-1-102-8713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74 13984,'-2'-17'1550,"0"0"1,1-22-1,7 53 1137,4 24-1458,17 72-223,-19-75-780,18 85 1,4 23-170,-18-83 3,51 251 14,-51-249-66,42 229-24,-45-241-136,32 144-132,-33-165-248,24 59-270,-32-87 771,0-1 0,0 0 0,1 1 0,-1-1 0,0 0 0,0 0 0,0 1 0,0-1 1,0 0-1,0 0 0,0 1 0,0-1 0,1 0 0,-1 0 0,0 1 0,0-1 0,0 0 0,1 0 0,-1 0 0,0 0 0,0 1 0,0-1 0,1 0 0,-1 0 0,0 0 0,0 0 0,1 0 0,-1 0 0,0 1 0,0-1 0,1 0 0,-1 0 0,0 0 0,1 0 0,-1 0 0,0 0 0,0 0 0,1 0 0,-1 0 0,0 0 0,1-1 0,-1 1 0,0 0 0,1 0 0,4-7-242,-5 7 260,8-26-201,-3 13-2377,6-8-7071,-25 48 7258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16224,'6'62'285,"-2"-33"1261,9 41-1,-7-46-1295,-1 2 723,26 128 290,-23-118-788,45 184 101,-42-173-568,39 194-4,-41-196-56,23 157-119,-27-168-394,7 94-261,-10-112 68,4 2 3,-6-18 756,0 0 0,0 1 1,0-1-1,0 0 0,0 0 0,0 0 1,0 0-1,0 0 0,0 0 0,0 0 0,0 0 1,0 0-1,0 1 0,0-1 0,0 0 1,0 0-1,0 0 0,0 0 0,0 0 0,0 0 1,0 0-1,1 0 0,-1 0 0,0 0 0,0 0 1,0 0-1,0 0 0,0 0 0,0 0 1,0 0-1,0 1 0,0-1 0,1 0 0,-1 0 1,0 0-1,0 0 0,0 0 0,0 0 1,0 0-1,0 0 0,0-1 0,0 1 0,0 0 1,1 0-1,-1 0-68,0 0 0,0 0 0,0 0 0,0 0 0,1 0 0,-1 0 0,0 0 0,0 0 0,0 0 0,0 0 0,1 0 0,-1 0-1,0 0 1,0 0 0,0 0 0,0 0 0,0 0 0,1 1 0,-1-1 0,0 0 0,0 0 0,0 0 0,0 0 0,0 0 0,0 0 0,0 0 0,1 0 0,-1 1 0,0-1 0,0 0 0,0 0 0,0 0 0,0 0 0,0 0 0,0 0 0,0 1 0,0-1 0,0 0 0,0 0 0,0 0 0,7 12-9268,-16-27 7013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18103,'0'0'4344,"-34"4"-3560,-26 1-784,-36 3-17143,192-16 17143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3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96.95459"/>
      <inkml:brushProperty name="anchorY" value="-8245.71582"/>
      <inkml:brushProperty name="scaleFactor" value="0.5"/>
    </inkml:brush>
  </inkml:definitions>
  <inkml:trace contextRef="#ctx0" brushRef="#br0">725 51 18823,'0'0'0,"-45"-5"0,12 1 3108,2 1-3996,-16-1 4440,-23-2-4440,7 1 2396,9 1-1812,-12-1 1530,-12 1-1533,10 1-100,16 1-9654,-1-1-1604,33 3 15493,-1-1-1483,-2 0-13338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16495,'67'28'3828,"-56"-25"-3008,63 3 211,-50-5-870,0-2 0,37-6 0,-52 5-159,12-1-142,85-22-46,-87 19 94,68-34-16,-73 31 96,14-17 4,-23 21 7,0-1 1,-1 0 0,7-10-1,-9 10 12,1 0 0,-1 1-1,0-1 1,0 0-1,0 0 1,-1 0-1,0 0 1,0 0 0,-1-1-1,0 1 1,0 0-1,0 0 1,-1 0 0,0 0-1,0 0 1,0 0-1,-4-9 1,5 15-4,0 0-1,0-1 1,0 1 0,0 0-1,-1 0 1,1-1 0,0 1-1,0 0 1,0 0 0,0 0-1,0-1 1,-1 1 0,1 0-1,0 0 1,0 0 0,0 0-1,-1-1 1,1 1 0,0 0-1,0 0 1,-1 0 0,1 0-1,0 0 1,0 0 0,0 0-1,-1 0 1,1 0 0,0 0-1,0 0 1,-1 0 0,1 0-1,0 0 1,0 0 0,-1 0-1,-17-1 103,1 1 0,-21 3 0,36-3-76,0 0 1,0 1 0,0-1-1,0 1 1,0 0-1,-4 1 1,-97 47 303,100-47-295,0 0 1,0-1-1,0 1 1,0 0-1,-2 3 1,-82 78 319,86-81-333,-1-1 0,1 1 0,-1 0 0,1 0 0,0 0 0,-1 0 1,1 0-1,-1 2 0,-10 26 141,-12 41 1,24-69-158,-1 0-1,1 0 1,0 0-1,-1 0 1,1-1-1,0 1 1,0 0 0,1 3-1,0 7 45,4 24 0,-1-24-45,9 21 1,-13-33-13,1 2 2,0 0-1,-1-1 1,1 1-1,0 0 1,0-1 0,0 1-1,1-1 1,0 2 0,12 11-3,0-1 0,24 17 0,-22-22-124,11 0-24,38 5 0,-46-12-611,7-5 200,40-10 0,-64 13 445,-1 1 0,1-1-1,-1 1 1,1-1-1,-1 0 1,1 0-1,-1 0 1,3-1 0,68-62-1187,-60 50 1004,39-66-2414,-4 7-9081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0 544 13624,'29'61'1705,"17"38"2323,-20-39-2406,-26-67-1502,-7-20-12,-10-61 39,15 77-29,-22-152 657,4 21-401,19 136-318,0 0 1,0 0 0,1-8-1,1-70 171,7-14-182,-7 90-51,1-1 1,0 1-1,0 0 0,0 0 0,1 0 0,1 0 0,-1 1 0,1-1 0,0 1 0,1 0 1,7-9-1,-12 15-11,0 1 0,1-1 0,-1 1 1,1-1-1,-1 1 0,1-1 0,-1 1 1,1 0-1,-1-1 0,1 1 0,-1 0 0,1-1 1,-1 1-1,1 0 0,0-1 0,-1 1 1,1 0-1,0 0 0,-1 0 0,2 0 1,2-1-34,0 0 0,0 1 1,0-1-1,0 1 0,0 0 0,5 1 1,-2 0-3,0 1 1,-1 0 0,12 6-1,3 2-438,0 1 0,33 24 0,-47-31 427,14 9-162,45 18 3,35 13-2246,51 26-9651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55 14072,'-8'51'254,"7"-46"114,0 0 0,0 0-1,1 0 1,-1 0 0,2 7 0,-1 6-22,-1 0-154,0 32 984,3 66 15,-2-93-796,0 29 3,0 3-318,0-46-80,1-1 0,-1 0 0,1 0-1,3 12 1,1-42-7,-3 11 3,4-34-48,6-69-5,-9 89 50,22-103 1,-19 103 12,30-82 25,-35 105-21,-1 1 1,0-1-1,1 1 0,0 0 1,-1-1-1,1 1 0,0 0 0,0 0 1,-1-1-1,3 0 0,0-2 7,1 0 1,0 1-1,0-1 0,0 1 0,0 0 0,1 0 0,-1 1 0,1-1 0,8-2 0,-13 5-10,1 0-1,-1 0 1,1 0 0,-1-1-1,0 1 1,1 0 0,-1 0-1,1 0 1,-1 0 0,0 0-1,1 0 1,-1 0 0,1 0-1,-1 0 1,0 1 0,1-1-1,-1 0 1,1 0 0,-1 0-1,0 0 1,1 0 0,-1 1-1,0-1 1,1 0 0,0 1-1,7 6 38,1 0-1,-1 0 1,0 1-1,11 15 1,-9-7 4,29 89 38,-32-78 34,27 126 11,-29-126-196,12 55-137,-15-76-589,0-5 518,1-6 57,3-25-752,9-42 86,-11 50-1371,4-21-6121,-19 100 6292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260 694 15688,'-34'-57'1745,"32"53"-1369,-2-3 174,0 0 0,-1 0 0,1 0 0,-1 1 0,-7-8 0,10 13-511,1-1 0,0 1 0,0 0 0,-1 0 0,1 0 0,-1 0 0,1 0 0,-1 1 0,1-1-1,-1 0 1,1 1 0,-1-1 0,0 1 0,1-1 0,-1 1 0,0 0 0,1 0 0,-1 0 0,0 0 0,0 0 0,1 0 0,-1 0-1,0 1 1,1-1 0,-1 0 0,0 1 0,1 0 0,-1-1 0,1 1 0,-1 0 0,1 0 0,-1 0 0,-2 2 0,-1 2-26,-1 1 0,1 0 0,0 0 0,1 0 0,-7 11 0,-13 26-13,-22 44 20,39-70 82,-13 67 78,20-82-156,0-1 0,-1 0 0,1 1 1,0-1-1,0 1 0,0-1 0,0 1 1,0-1-1,1 1 0,-1 1 0,31 100 339,-31-101-336,1 0-1,0-1 1,0 1 0,0 0-1,0 0 1,0 0 0,2 2-1,7 7 43,0 0 0,1-1-1,16 13 1,-26-22-63,0-1 0,-1 1 0,1-1 0,-1 0 0,1 1-1,0-1 1,0 0 0,-1 1 0,1-1 0,0 0 0,0 0 0,-1 0 0,1 1 0,0-1 0,1 0 0,4 0 8,0-1 0,0 0 0,0 1 0,-1-2 0,1 1 0,0-1 0,0 0 0,10-5 0,-16 7-11,1-1 0,0 1 0,0-1-1,0 1 1,0-1 0,-1 0 0,1 1-1,0-1 1,0 0 0,-1 0 0,1 1-1,-1-1 1,1 0 0,0-1 0,13-23 30,18-40 0,-24 43 27,18-102 16,-22 100-56,11-89 150,-8 69 23,-2 63 240,1 30-307,8 56 2,-10-81 78,23 104 49,-20-100-222,46 126-23,-52-151-36,0 1 1,0-1 0,1 1-1,0-1 1,2 5 0,7 8-77,1-1 1,22 25 0,-33-40 58,0 1 1,-1 0 0,1-1 0,0 1 0,-1-1 0,1 1 0,0-1 0,0 1-1,0-1 1,-1 0 0,1 1 0,0-1 0,0 0 0,1 0 0,6 2-90,0-1 1,1 0 0,-1-1 0,0 0-1,0-1 1,15-2 0,-22 3 56,0 0 0,1 0-1,-1-1 1,0 1 0,0-1 0,1 0 0,-1 1 0,0-1 0,0 0-1,2 0 1,7-7-338,18-15 0,10-19 207,-35 38 156,0 0 0,-1 0 0,5-7 0,30-59-150,13-42-2458,31-57-10435</inkml:trace>
  <inkml:trace contextRef="#ctx0" brushRef="#br0" timeOffset="1">825 458 14072,'-7'-95'225,"4"68"902,-15-145 403,15 140-635,-9-100 1583,21 219-1704,-5-54-508,8 84 1,3 26-152,-9-81 191,8 108 1,2 14-208,-11-112 87,19 268 44,-20-280-202,8 176-32,-9-201-210,15 71-255,-16-100 16,0-7-161,-1 1 538,0-1 0,1 0 0,-1 1 0,0-1-1,0 0 1,0 0 0,-1 0 0,1 0 0,0 0-1,0 0 1,0 0 0,-1 0 0,2-3 0,3-8-57,5-16 0,0 4-125,26-58 3,25-53-2110,29-66-9208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967 0 16136,'-42'16'387,"28"-13"1555,-87 13 646,77-13-1322,-119 9 402,109-9-928,-178 6 146,171-8-898,-156 10-526,170-9 185,-3 1-706,-32-1-1,55-2 1139,-6-2-3620,-7 1-6718,46 3 7733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1099 16671,'-12'70'1584,"-19"66"983,27-120-2531,-6 30-855,-3 43-271,11-71-594,4-12 1437,0-3-9,-2-3 247,0 0-1,0 0 1,0 1 0,0-1-1,0 0 1,0 0-1,0 0 1,0 0-1,0 1 1,0-1 0,0 0-1,0 0 1,0 0-1,0 0 1,0 1 0,1-1-1,-1 0 1,0 0-1,0 0 1,0 0 0,0 0-1,0 1 1,0-1-1,1 0 1,-1 0 0,0 0-1,0 0 1,0 0-1,0 0 1,0 0-1,1 0 1,-1 0 0,0 0-1,0 1 1,0-1-1,0 0 1,1 0 0,-1 0-1,0 0 1,0 0-1,0 0 1,0 0 0,1 0-1,-1 0 1,0-1-1,0 1 1,0 0-1,0 0 1,1 0 0,-1 0-1,0 0 1,0 0-1,0 0 1,0 0 0,1 0-1,-1 0 1,0-1-1,0 1 1,0 0 0,0 0-1,0 0 1,0 0-1,0 0 1,1-1-1,-1 1 1,0 0 0,0 0-1,0 0 1,25-76-2280,-1 6-7031</inkml:trace>
  <inkml:trace contextRef="#ctx0" brushRef="#br0" timeOffset="1">111 19 13624,'0'0'0,"-4"-5"0,-3-9 1440,0 14-1,1 7-1439,6 16-991,5 13 1159,-1 25-11368,-8-122 11200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17655,'4'75'290,"6"103"3070,-7-136-2474,8 87 1,1 18-608,-5-88 229,38 226 114,-35-235-580,41 146 64,-40-165 154,49 75 94,-60-105-345,0 0 1,1-1 0,-1 1 0,1 0 0,-1-1 0,1 1-1,-1 0 1,1-1 0,-1 1 0,1-1 0,-1 1 0,1-1 0,0 1-1,-1-1 1,1 0 0,0 1 0,0-1 0,-1 0 0,1 1-1,1-1 1,2 1 20,0 0-1,0 0 1,0 0-1,0 0 1,0-1-1,9 0 1,-8-1-18,1 0-1,0 0 1,-1-1 0,1 0 0,5-3 0,-9 5 1,-1-1 0,1 0 1,-1 0-1,1 0 1,-1 0-1,1 0 1,-1 0-1,1 0 1,-1-1-1,1 0 1,46-49 138,3-16-98,-47 61-23,1-1-1,-1 1 0,3-10 1,44-87 94,8-38-100,45-115-53,-88 213-112,53-162-754,-46 129 10,-21 76-123,-1 3 661,1 9 72,-2 3 231,1 28-2971,1-10-7678,-4-77 8031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16759,'3'9'180,"-2"-6"-13,0-1-1,0 1 1,1-1 0,-1 1 0,0-1 0,1 0 0,-1 0 0,3 3 0,20 20 1725,53 45 1,-62-60-1480,77 43 82,-72-44-500,31 13 3,12 0 2,-42-18 2,-1 0-1,1-2 0,33 1 1,-52-3 1,1 0 1,-1 0-1,0 0 1,0-1-1,0 1 1,0 0-1,3-2 1,12-4 8,-1 0 0,0-2 1,18-10-1,-33 17-7,0 1 1,1-1-1,-1 0 1,0 0-1,0 0 1,0 0-1,0 0 1,0 0-1,1-2 1,-2 3-6,5-6 14,-1-1 1,0 0 0,4-7-1,-5 6-6,0-1 0,3-13 0,-6 22-8,0-2 7,0 1 0,1-1-1,-1 1 1,0-1 0,0 0-1,0 1 1,0-1 0,0-1-1,-3-13 13,0 1 0,-1 0 0,-8-19 0,4 20 3,-2 3-13,-2 0 1,1 1 0,-14-10-1,24 20-7,1-1 0,-1 1 0,0-1 0,1 1 0,-1 0 0,0-1 0,0 1 0,1 0-1,-1 0 1,0-1 0,0 1 0,0 0 0,1 0 0,-1 0 0,0 0 0,0 0 0,0 0 0,1 0-1,-1 0 1,-1 1 0,-14 0 18,-21 4 0,-24 13 18,57-17-17,1 0 0,0 1-1,-1-1 1,1 1 0,0 0 0,-4 3 0,7-5-21,-74 50 147,-6 15-91,77-63-43,1 0 1,-1 1-1,1-1 0,-1 0 1,1 1-1,0 0 0,0-1 1,0 1-1,-2 5 0,-39 73 121,11 10-62,32-91-72,-2 3 25,1 0 0,0 1 1,1-1-1,-1 0 0,0 1 1,1-1-1,0 1 0,0 4 1,0 18 90,5 31 0,0-29-85,8 27 0,-12-51-19,0-1-1,0 1 1,1-1-1,-1 1 0,1-1 1,2 5-1,-4-8-11,10 17 40,20 25 0,-17-26-33,24 19 0,-15-18-21,16 6-62,42 18-1,-54-31-610,106 20-279,-104-27 254,126 5-183,-108-6-1834,45 2-7508,-212-10 7689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14168,'70'21'256,"-52"-13"1024,99 56 397,-112-61-1500,1 0 0,-1 1 0,9 7 0,73 63 535,13 15-492,-92-81-123,1 0 0,-1 0 0,8 12 0,-16-20-97,105 134 392,3 19-304,-108-153-88,8 11 9,-1 0 1,-1 1 0,0-1-1,6 16 1,-12-27-10,86 208 52,-9 23 32,-77-231-84,9 29 183,7 44 0,-16-73-183,50 274 367,-10 21-248,-30-183 109,-10-112-228,10 255 232,-11-12-163,0-215-12,-4 31-1,5-59-56,-26 185 114,-9-21-49,35-164-65,-3 10 53,0 1 1,0-1-1,-6 14 0,-46 91 161,36-84-190,-24 31 1,18-29 8,-103 113 9,103-120-36,-85 85-72,87-92-306,-92 73-178,81-64-2354,-35 28-7091,160-131 7523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1355 0 15064,'-71'25'272,"51"-18"1087,-117 45 463,132-51-1664,0 2 0,0-1 0,0 0 0,0 1 0,-6 4 0,-95 63 794,-14 12-656,71-45 232,-206 178 121,244-206-631,0 1 0,-15 20-1,-86 103 37,7 9-6,105-142-48,-10 14 62,0 1 0,-8 16 0,18-31-62,-84 163 187,7 7-72,71-156 14,0 1-1,-6 22 1,-28 123 258,12-4-231,28-156-156,-2 11 98,1 1 1,0 0-1,0 13 0,1-25-98,5 147 394,14-4-232,-18-134-78,1-1 0,-1 1 0,2-1 0,3 10 0,-6-18-84,45 111 420,12-13-273,-57-98-147,2 5 39,1-1 1,-1 0-1,1-1 0,0 1 1,1 0-1,-1-1 0,5 4 1,74 60 278,10-13-224,-82-49-21,17 7 0,63 18 74,0-12-115,-56-13-19,131 10-3,-135-14-44,100 11-106,-109-9-358,-1 4 115,35 18 0,-44-17-477,1 5 501,0 1-1,11 17 1,-9-13-2552,13 16-8031,-64-80 8218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1.6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64.71729"/>
      <inkml:brushProperty name="anchorY" value="-7688.0415"/>
      <inkml:brushProperty name="scaleFactor" value="0.5"/>
    </inkml:brush>
  </inkml:definitions>
  <inkml:trace contextRef="#ctx0" brushRef="#br0">239 1764 15864,'0'0'0,"2"25"0,-1-6 1959,0-2-2519,1 16 2800,1 25-2800,-1-3 2119,1-7-1924,-2 17 1826,0 24-1826,-1-10 1135,-1-13-938,0 14 850,-3 18-853,1-14 256,0-15-85,-1 5 10,-1 5-13,0-14 126,1-15-158,0-2 183,-2-6-185,0-11 205,2-8-211,-1-10 223,4-13-181,1 0 0,0 0-1,0 0 1,-1 0 0,1 1 0,0-1-1,0 0 1,0 0 0,-1 0 0,1 0 0,0 0-1,0 0 1,0 0 0,-1 0 0,1 0-1,0 0 1,0 0 0,0 0 0,-1 0-1,1 0 1,0 0 0,0 0 0,-1 0 0,1 0-1,0 0 1,0 0 0,0 0 0,-1 0-1,1 0 1,0 0 0,0-1 0,0 1 0,-1 0-1,1 0 1,0 0 0,0-1 0,-7-5 173,1-2-215,-2-18 223,0-25-225,1 0 207,2 6-202,0-21 210,0-29-213,2 8 148,0 14-129,2-20 130,3-24-133,0 14 78,0 18-62,3-13 54,3-16-54,1 17 44,-2 19-41,5-8 40,7-8-40,-2 15 22,-2 17-17,4 0 23,7 1-25,-3 13 17,-4 12-15,-13 27 7,0 2-1,6-7 1,-8 11-5,-1-1 1,1 1-1,0 0 0,8-4 1,13-5 1,-6 5-1,-15 8 0,-2-1 0,-1 1 0,1-1 0,0 1 0,0-1 0,0 1 0,0-1 0,0 1 0,2 1 0,1 3 0,-1-1 0,0 0 0,0 0 0,6 8 0,14 19 0,-6-1 0,3 14 0,2 18 0,-4-5-28,-4-9 36,0 12-30,-1 14 27,-2-10-26,-3-11 26,-4 5-26,-6 5 26,-2-10-8,-1-13 3,1-28 0,-6 17 0,5-22 0,1 0 0,-1 0 0,-7 9 0,-11 13 28,3-8-36,13-17 17,1-1-1,1-1 0,-1 1 0,-5 1 1,1-1-12,1-1 0,0 0 1,-9 0-1,-23 3 316,7-3-401,-9-5 440,-12-6-440,8 0 291,7 1-248,-2-2 226,-4-1-226,9 1 86,7 3-46,3 0 26,5 2-26,5 1-254,5 2 334,7 2-374,10 6 374,3 1-570,0-1 626,9 4-654,13 4 654,-1-1-598,-4-2 582,12 3-565,14 2 562,-5-2-177,-8-2 68,9-1-5,9-3 2,-7-1 206,-11-4-265,6-3 294,5-7-294,-7-1 508,-10 0-569,6-7 600,-24 6-540,13-9 0,9-7 550,-8 3-613,6-15 614,6-19-614,-5 4 380,-7 7-313,7-19 280,10-25-280,-5 9 84,-8 12-28,5-19 0,4-22 0,-7 13-261,-8 17 336,-1-19-374,-4-23 374,-7 15-467,-5 19 493,-9-13-497,-18-17 495,-2 17-158,0 21 62,3 43-9,-16-31 1,-13-17 17,5 18-16,26 49 14,-22-23 0,25 31-11,1 1-1,-1 0 1,-17-10 0,17 10 170,-30-13 0,30 15-217,-20-5 0,22 11 112,3-1 0,0 0 0,0 1 0,0 0 0,-11 2 0,7 2-83,1-2 0,0 1 0,1 1-1,-15 8 1,9-6 99,-24 17 0,-3 6-112,27-16 101,-16 21 0,16-12-87,-15 27 1,-7 17 240,10-10-282,4 20 294,10 25-294,5-11 163,4-15-125,10 19 106,11 23-106,2-14 69,-2-20-59,10 11 54,12 7-54,-3-17 82,-6-18-90,7 3 94,6 1-94,-6-12 56,-7-14-45,5 0 40,7-4-40,-6-9 106,-22-21-60,15 7 0,-19-12-44,0 0 1,16 4 0,15 2 159,-9-5-194,-25-6 80,-1 0 0,-1-1 0,8 0 0,-7-2-50,0 2 0,-1-2 0,10-4 0,14-8 105,-7 1-116,3-8 115,4-9-118,-4 3 74,-5 4-61,5-7 54,5-7-54,-3 3-30,-5 7 54,7-4-66,10-6 66,-5 7-346,-5 6 426,6-2-466,9-2 466,-6 6-242,-7 5 178,1-1-146,2 0 146,-7 3-174,-6 4 182,-2 0-177,-4 2 175,-5 1-53,-3 4 18,-5-3 0,-7-3 0,-1 2 10,-1 0-13,-8 1 14,-11 0-14,1 1 14,3 2-14,-8 6 23,-10 8-25,5 2 17,5 0-15,-7 11 23,-11 16-25,6-2-30,7-4 46,-1 12-45,-2 13 42,7-5-86,7-10 99,4 11-106,15-31 95,-4 21 1,1 14-68,4-10 70,5 4-57,7 2 55,0-10-26,1-9 18,3-4-5,3-5 2,-2-8 0,-2-6 0,-10-10 1,-1 0 0,1-1 0,-1 1 0,0-1 0,1 0 0,-1 1 1,0-1-1,4 1 0,-3-2-2,1 0 1,-1 1 0,0-1-1,0 1 1,1-1 0,-1 0-1,2-1 1,15-7 76,-4-1-97,6-11 106,9-15-106,-3 2 69,-4 4-59,2-5 54,2-2-54,-5 5 16,-5 8-5,1-1 0,1 1 0,-3 5-121,-4 5 156,2 1-165,0 3 162,-1 4-374,-4 1 435,1 5-466,0 4 466,-1 2-252,-3 0 191,0 3-160,-1 5 160,-1 0-234,-2-3 255,1 2-266,-2 0 266,0-2-89,0-3 39,0-2-14,-1-4 14,1-1-5,-1-2 2,3-4 0,2-8 0,1 0 0,0 2 0,2-5 0,4-2 0,0 1 0,-3 3 0,4 1 0,5 0 0,-2 3 0,-2 3 0,1 4 10,-13 4-11,0 0 1,0-1 0,0 1-1,-1-1 1,1 1 0,0 0-1,2 1 1,11 7 1,-4 0-1,0 10 0,1 15 0,-3-2 0,-2-3 0,0 8 0,-2 10 0,-2-6 0,0-7 0,-1 4 0,0 2 0,0-7 19,0-7-24,5-2 26,-5-21-22,0 0 0,-1 0 0,1 0 0,0 0 1,5 4-1,9 9 97,-1-5-123,-10-10 48,-1 0 1,0 0-1,0 0 0,6 0 1,4-1-36,20-3 1,11-3 110,-6-1-121,11-11 120,11-16-120,-7 0 64,-10 5-48,7-13 50,8-15-53,-8 5 306,-10 9-378,5-7 414,6-6-414,-7 8 264,-10 10-221,1 1 210,-1 1-213,-8 9 400,-6 7-453,-2 6 490,-18 14-405,1-1 0,-1 0 0,0 1 0,1-1 0,-1 1 0,1-1 0,-1 1 0,4-1 0,7 1 42,-4 3-26,-6 1-8,-1-2 0,0 0 0,-1 0 0,1 1 0,0-1 0,0 3 0,4 44 8,-1 0-474,-2-4 602,-1 26-666,-3 36 666,0-7-872,0-15 931,1 29-960,0 39 960,2 31-586,2 19 479,1 4-426,-1-12 426,0-41-25,-1-43-89,-5-22 146,0-68-132,-7 31 1,8-37 324,-9 21 1,-2-3-484,10-30 243,1-1 0,0 0 0,0 0 1,0 0-1,0 0 0,0 0 0,0-1 1,0 1-1,-4 1 0,1-2-92,1 0 0,0 0 0,0 0 0,0 0 0,0-1 0,-1 0 0,-6 0 0,4 1 223,-3-1-1,-13-3 1,-12-3-348,25 0 294,1 2-1,1 0 1,-10-7 0,2-4-221,-24-24 1,-10-15 314,10 5-289,-3-23 250,-1-33-253,2-26 39,9-19 23,11-7-54,15 1 54,7 31-941,4 34 1194,2 68-528,-2 5 0,1 1 0,6-18 0,3 8 352,-1 2 0,19-27 0,26-34-1274,-5 17 1487,28-14-1497,38-20 1495,-9 14-1606,-16 16 1638,26-17-1645,34-22 1642,-18 15-1640,-24 17 1640,76-53-15751,-132 93 19783,-29 22-13128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32 15688,'-18'26'298,"18"-26"-265,0 0-1,0 1 1,0-1-1,0 0 0,0 0 1,0 0-1,0 0 1,0 1-1,0-1 1,-1 0-1,1 0 1,0 0-1,0 1 1,0-1-1,0 0 1,0 0-1,0 0 1,-1 0-1,1 0 0,0 0 1,0 1-1,0-1 1,0 0-1,-1 0 1,1 0-1,0 0 1,0 0-1,0 0 1,0 0-1,-1 0 1,1 0-1,0 0 0,0 0 1,0 0-1,-1 0 1,1 0-1,0 0 1,0 0-1,0 0 1,-1 0-1,1 0 1,0 0-1,0 0 1,0 0-1,-1 0 0,-4-3 251,0 0-1,1 0 1,-1 0-1,1-1 1,0 0-1,-7-7 1,10 11-199,1-1 0,-1 0 0,1 1 1,-1-1-1,0 0 0,1 1 0,-1-1 1,0 1-1,0-1 0,-1 0 0,-54-21 1130,55 21-1183,0 1 1,1 0 0,-1 0-1,0 0 1,0-1 0,0 1-1,1 0 1,-1 0 0,0 0-1,0 0 1,0 0 0,1 0-1,-1 0 1,0 1 0,-1-1-1,-13 4 171,0 1 0,-30 14 0,44-18-204,-1 0 0,0 0 1,1 0-1,-1 0 0,1 0 1,-1 1-1,-2 2 0,-65 80-16,67-81 15,0-1 1,0 1-1,1 0 1,-3 6 0,-32 101 2,32-88 46,2 86 64,5-88 156,5 4-92,16 34 0,-23-57-163,-1 0 0,1 0 0,-1 0-1,1-1 1,0 1 0,-1 0 0,1 0-1,0 0 1,-1-1 0,1 1 0,0 0 0,1 0-1,7 5 25,0-1 0,0 0-1,0-1 1,1 0 0,10 3-1,-19-7-20,0 0-1,0 1 0,0-1 1,0 0-1,0 0 0,-1 0 1,1 0-1,0 0 0,0 0 1,0 0-1,0 0 0,0 0 1,0-1-1,1 1 0,12-5 49,-1 0 0,1-1 0,17-11 0,-18 6-20,49-59 19,-53 57-44,-1 1 1,0-1-1,6-15 0,7-13 11,6-12-2,-26 51-24,0 0 0,-1 1 0,1-1 0,0 0 1,0 1-1,1-1 0,0-1 0,-1 3-1,-1 0-1,0-1 0,1 1 0,-1 0 0,1-1 1,-1 1-1,1 0 0,-1 0 0,1 0 0,-1-1 1,1 1-1,0 0 0,-1 0 0,1 0 1,-1 0-1,1 0 0,2 3-7,1 10-103,-1 0-1,4 22 1,-3-13-120,6 22-1,-5-30 8,0-1-1,1 1 1,0-1-1,1 0 1,12 16-1,-19-28 188,0-1 1,1 0-1,-1 1 0,1-1 1,-1 0-1,0 0 1,1 1-1,-1-1 0,1 0 1,-1 0-1,1 0 0,-1 0 1,1 0-1,-1 0 1,1 0-1,-1 0 0,1 0 1,-1 0-1,1 0 1,-1 0-1,1 0 0,-1 0 1,0 0-1,1 0 0,-1 0 1,1 0-1,-1-1 1,1 1-1,-1 0 0,0 0 1,1-1-1,0 1 0,-1-1-41,2-1-77,1 0 0,-1 0 0,0 0 0,0 0-1,-1 0 1,1-1 0,0 1 0,-1-1 0,0 0 0,1 1 0,-1-1 0,0 0 0,-1 0 0,2-3 0,0-2-18,6-29-949,1-41-19,2-15 518,-3 40-1195,8-65-7589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15776,'6'10'68,"-3"-2"433,1 0 0,-1 0 0,5 17-1,13 64 1775,-21-89-2247,28 158 2751,-21-105-2301,0 5-382,-3-34-98,10 30 0,-14-53 1,0-1 0,0 1-1,0 0 1,0 0 0,0-1-1,1 1 1,-1 0 0,0-1-1,0 1 1,1-1 0,-1 1-1,1 0 1,-1-1 0,1 1-1,-1-1 1,0 1 0,1-1-1,0 1 1,-1-1 0,1 0-1,-1 1 1,1-1 0,-1 0-1,2 1 1,-1-1 0,-1 0 0,1-1 0,0 1 0,-1 0 0,1-1 0,-1 1 0,1-1 0,-1 1 0,1-1 0,-1 1 0,1-1 0,-1 1 0,1-1 0,-1 1 0,0-1 0,1 1 0,-1-1 0,0 0 0,1 1 0,-1-1 0,0 0 0,0 1 0,0-1 0,1 0 0,8-30-14,4-19 12,21-76 7,-26 101 16,39-96 34,-37 99 92,48-66 60,-58 87-196,1 0 1,-1 0-1,1 1 1,0-1-1,0 0 1,-1 0 0,1 0-1,0 1 1,0-1-1,0 0 1,0 1-1,0-1 1,1 0 0,-2 1-11,6-3 38,1 0 0,-1 1 0,10-3 0,-8 3-24,0 1 0,15 0 0,-22 1-11,0 0 0,-1 0-1,1 0 1,0 0 0,-1 0 0,1 0-1,0 0 1,-1 0 0,1 1 0,0-1-1,-1 0 1,1 0 0,0 1-1,-1-1 1,1 0 0,0 1 0,-1-1-1,1 0 1,-1 1 0,1-1 0,0 2-1,-1-2-2,7 6 20,0 0 0,12 13 0,-9-5-13,11 18 0,-21-32-7,12 24 8,44 131-82,-47-127-366,20 75-206,-29-102 592,0 0 0,1 1 0,-1-1 0,0 0 0,1 0 0,-1 1 0,1-1 0,0 0 0,-1 0 0,2 1 0,3 4-69,0 0-1,0 0 1,0 0-1,1-1 1,13 9-1,-5-3-2589,13 15-7700,-63-60 7817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9 182 11744,'0'0'2597,"0"-4"-3258,-2-3 589,0-11-1168,-2-25 0,4 36 1226,0-5-716,0 1 0,3-16 1,-3 24 517,1 0 1,0 0 0,0-1 0,0 1 0,0 0 0,0 0 0,0 1 0,1-1 0,0 0 0,-1 0 0,1 1 0,0-1 0,0 1 0,4-3-1,2-3-3394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7896,'0'0'0,"1"0"0,2 2 1224,3 3 0,0-1-1224,4 4-288,3 2 328,8 11-7112,-42-42 7072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17655,'0'0'2186,"8"2"-4186,2 1 1875,30 9-2270,-16-5-5820,-56-17 6181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17391,'0'0'0,"7"32"1520,-1-4 8,1 6-1528,4-2-1032,4 2 1032,10 33-13951,-50-134 13951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0:37.2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900 183,'0'0,"-3"0,-7 0,-8 0,-12 0,-4 0,-6 0,-5 0,-6 3,-7 6,41-4,-27 11,-18 11,5 4,9-4,8-3,5 0,10 0,5-4,1 0,-1-1,-2 2,0 2,-1-1,-2 2,1 1,4 2,1-5,3-2,-1 1,4 1,3-1,3 1,3 3,3-1,0 0,4 2,7 7,2-1,-6-25,-2 0,10 11,-5-10,17 16,18 7,11-1,4 1,4-2,7 4,9 0,-1-6,4-1,-3-1,-5-5,-10-5,-10 1,-13-5,-6-2,-5-3,-3 3,-4-2,1 0,6 0,14-1,7 5,16-2,0 0,4 5,6 0,-3-3,-7 0,-8-2,-8-2,-8-3,-10-2,2-1,4-1,6 0,1-1,14 7,10-1,2 1,0-1,-2-1,-3-2,-11-1,-3 0,-7-1,-3 0,-4-1,-3 1,3 0,-5 0,5 0,-26-3,18-3,23-4,5 1,4 1,0 3,-5 1,-10 2,-8 2,-5-3,-1 0,4 1,15 0,11 0,10 1,12 1,5 0,-4 0,-10 0,-14 0,-14 0,-11 0,-6-6,-1 0,-1-6,5 1,7-5,11 2,6-3,-2 3,1 3,-10 0,-5 3,-5-3,-32 8,1 0,10-7,11-10,4-1,0-2,4-3,6-2,8 0,5-2,-5 0,-4 6,-12 0,-4 5,-9 4,-19 12,0 1,0-1,0 1,0 0,1-4,-1 2,-1 1,0-1,0 1,0 0,1-5,1-18,-2-2,-5-7,0-7,-7 2,-5-4,-5-5,-1 3,-9-3,-2 7,21 29,-16-13,-12-9,4 8,-5 3,3 1,4 5,3 5,1 1,-2 4,-6 3,-6-4,-15 2,-4 0,-1 3,-9 1,1 1,1 1,11 1,4 0,7 0,10 1,0-1,-3 0,-5 0,0 0,-4 0,-13 0,-1 0,0 0,-8 0,2 0,9 0,4 0,2 0,0 0,3 0,5 0,-6 0,-2-6,-3 0,-6 0,-2 1,-9-7,-5 0,-7-4,-3 1,3-2,-2 2,9 4,-2-3,11-3,7 2,6-3,8 3,1-2,0 3,7 3,-2 3,4 4,0 2,-3 1,1 1,3 1,0 0,3-1,1 4,6-1,-5 7,2-2,-1 0,4-1,1-3,1-2,3 0,0-2,-1 0,5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0:42.8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22.77173"/>
      <inkml:brushProperty name="anchorY" value="-375.19479"/>
      <inkml:brushProperty name="scaleFactor" value="0.5"/>
    </inkml:brush>
  </inkml:definitions>
  <inkml:trace contextRef="#ctx0" brushRef="#br0">18515 1976,'0'0,"-2"-3,-5-6,-11-6,-20-21,-33-22,-15-19,-23-8,-7-10,-3 4,-8 3,11 7,13 12,13 13,19 10,8 8,7 6,2 8,0 2,-7 1,-16-2,-20-4,-6-3,-12-1,-1 6,-7-4,3 1,14 5,10 0,16 6,6-2,8-1,7 3,-1-2,5 3,-9 5,-1-3,-7 4,-8-4,-14 2,-13-4,-11 4,-9-7,-5 2,-3-3,-2 4,-3-2,0-6,1 4,10-3,-2-1,10-2,-1-4,6 4,6 0,3 0,3-1,-5 5,3-1,-15 6,-29-4,-16 4,-27-6,2 5,8-3,17 4,27 4,21-4,21 3,10 3,12 3,-2 3,-1 2,-11 2,-13 1,-12 0,-18 1,-16 0,-16-1,-22 1,3-1,-4 0,3 0,9 0,11 0,11 0,8 0,6 0,4 0,1 0,-7 0,-10 0,0 0,-8 0,4 0,2 0,6 0,11 0,12 0,3 0,15 0,8 0,3 6,9 0,2 0,6-1,6 4,-1 0,4-2,-7-1,-4-3,-7 0,-2-2,3-1,0 0,5-1,7 1,-10 0,-3-1,-11 1,-20 0,-10 0,-8 0,-3 0,8 0,1 0,7 0,8 0,6 0,6 0,11 0,11 0,9 0,8 0,-3 0,-4 0,-15 0,-14 0,-13 0,-10 0,-1 0,5 0,6 0,5 0,13 0,13 0,10 0,13 0,5 6,3 0,-1 6,7-1,0-1,-3 3,-12-2,-9 4,-11 4,-16-3,-4 4,-5 1,1-3,8 6,16-5,21-1,15-4,9 1,4 3,-4 4,0 2,-11 3,-5 1,-6 2,-3 1,-1-1,-1-5,0-1,7-6,6-2,10-5,5-3,10 2,2-2,7 5,-1 3,3 2,1-2,-3 3,-9 1,-1 3,-4-3,-1-1,0-5,2 2,1-4,6 3,-1-3,5 1,3-4,3 5,-2-4,3 5,-4-3,-1 4,3 0,-4-2,3 2,-3 3,3 1,-4 2,4 3,-1-2,4 2,-4 1,4 2,-5 3,2 1,-3 1,3-4,0 0,-3-1,2 1,3-4,4 1,-4-6,2 1,2-2,-1 1,1 3,3 2,-5-1,1 1,1 1,2-1,-5 0,2 1,0-2,3 1,1 1,2 1,1-2,1 1,0 0,0-1,1 0,-1 1,0 1,0-2,0 0,1 2,-1-3,0 1,0 1,-1 1,1-2,0 1,0 0,0-2,0 1,0 1,0-2,0 1,0 1,0 1,0-2,0 6,0 2,0-3,0 1,0-2,0 3,0 1,0 5,0-3,0 0,0 4,0-5,0 0,0-2,0-1,0-4,0-1,0 1,0-3,0 1,0 0,0 2,0-3,0 2,0 6,0-2,0 8,0 5,4-3,5 4,0-2,3-2,4-7,-2 4,3-2,-2-3,2-2,-3-2,0-2,3 0,3-1,0 2,2-3,3 2,5-6,2 1,0-2,0-4,-3 1,0 3,-2 3,-2-3,-5-1,-1-5,2 3,1 2,0 0,2-3,1 3,-1 2,2-3,0-1,-2 3,1-4,-5 2,1-3,-5 3,1-1,0 4,3 2,-4 0,-4 3,3-6,-4 2,-2 2,-3-2,-3 2,-1 2,-1-2,-2 2,1 1,2-5,1-2,0 1,-1 1,0 3,-1-1,0 2,-1 0,0 0,0 0,0 1,0 1,0-2,0 1,0 1,0-3,0 7,0 13,0 7,0 6,0-2,0-2,0-5,0-6,0-2,0-3,0 3,0-1,0 1,0 4,0-2,6 2,0-4,0-2,-1-3,-2 1,0-2,-2-1,-1-4,0 0,0-2,0-2,0 5,0 2,-1-2,1 5,0 0,-6 1,0-5,0-1,-5-1,2-4,-6-5,2-1,3 1,-1 0,4 7,-5 4,-3-2,1 0,-1-6,3 1,-3-1,-3-1,0 1,2 1,-2-1,4 2,-3-6,3 2,-2-5,0 2,-4-1,-2 2,0-3,-2 3,-2-4,-1-1,4 3,3-3,6 2,-2 4,-2 0,-3 9,2 1,2 0,-2 6,-3 0,4 0,4-4,5-2,-3-1,2-3,3-1,-1 1,2 0,-4-1,1 0,-5 1,-1-4,2-4,-3 2,2 1,-2-3,3-1,2 1,4 3,2 3,3-2,2 3,0 1,0-1,1 0,-1 1,1 2,-1-3,0 1,0 0,0-2,0 2,0 0,0-3,0 2,0 1,3 1,6-2,0-5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0:45.6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8371.26563"/>
      <inkml:brushProperty name="anchorY" value="-5981.65234"/>
      <inkml:brushProperty name="scaleFactor" value="0.5"/>
    </inkml:brush>
  </inkml:definitions>
  <inkml:trace contextRef="#ctx0" brushRef="#br0">1 168,'0'0,"2"6,8 7,2 5,6 2,-2 4,4 2,1-1,1 2,2 0,1-3,-4 2,-2 0,-5 1,2-2,-4 1,3-6,-3 2,-3-3,4-5,-3 3,1-5,-2 4,3-3,-1 3,4-3,0-3,-2 0,3-3,3-1,1-3,-4 5,3-1,1-1,-3 5,3-2,-2-1,3-2,2-2,0-2,1-1,1 0,-3-5,0-5,-2-4,1-5,-3-4,-5-4,2 1,-1-2,-2 0,2 1,4 1,-2-2,0 6,-4-1,3 5,-3 2,3-2,-3-2,4 2,-3 1,0 3,3-2,4-2,0-2,9-2,2-3,2 4,-3-2,0 2,-1 4,-6-1,-3 3,0-2,2 3,-5-2,2 2,0 3,1 0,3 2,-1 3,3-4,0 1,2 1,-5-4,-2-2,1 2,-5 2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15.7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6256.94531"/>
      <inkml:brushProperty name="anchorY" value="-6321.59912"/>
      <inkml:brushProperty name="scaleFactor" value="0.5"/>
    </inkml:brush>
  </inkml:definitions>
  <inkml:trace contextRef="#ctx0" brushRef="#br0">1 7,'0'0,"5"0,8-3,-1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28 9144,'0'-1'155,"0"-1"1,0 1-1,0 0 1,0 0-1,0 0 1,0 0-1,-1 0 1,1 0-1,0 0 1,-1 0-1,1 0 1,0 0-1,-1 0 1,1 0-1,-1 0 1,0 0-1,1 0 1,-1 0-1,0 1 1,-1-3-1,0 2 92,1 1 0,-1-1 0,0 0 0,0 1-1,0-1 1,1 1 0,-1 0 0,0-1 0,0 1 0,0 0-1,0 0 1,0 0 0,-2 1 0,-6 1-111,0 0 0,0 1 0,-1 0 0,2 1 0,-14 7 0,4-2 13,-31 21 0,8 4-41,-8 7-18,45-37-86,1 0 1,-1 0-1,1 1 0,-7 9 1,4-5-3,4-3 4,-2 12 1,4-15-7,1-1 0,-1 1 1,1-1-1,0 1 0,0-1 0,0 1 0,1 3 0,0-1-3,1 0-1,0-1 1,0 1-1,0-1 1,0 1-1,1-1 1,-1 0-1,5 5 1,30 31-47,-29-31 43,19 19-69,-12-16-262,80 52-83,-74-50 322,96 53-20,-92-51 94,112 80 5,-114-77 48,2 6 25,21 29 1,-44-53-6,-1 1 1,0 0 0,0 0 0,0-1-1,0 1 1,1 4 0,4 12 107,-1 1 0,4 31 0,-9-48-123,1 0 0,-1 0 1,0 0-1,0 0 0,-1 0 1,1 0-1,-1 2 0,-4 16 95,-2 0 0,-13 29-1,19-48-96,0 1 1,0 0-1,0-1 0,0 1 1,0-1-1,0 1 0,0-1 1,-1 0-1,-1 2 0,-23 19 177,-36 22 0,59-42-174,0 0-1,0-1 0,0 1 1,0-1-1,-5 1 0,-132 32 209,113-32-236,-7-3-15,-37-8 0,69 9-13,-1-1-1,0 1 1,1-1 0,-1 0 0,-3-2-1,-24-13-147,-28-20-1,56 36 81,1-1-1,0 0 1,0 0-1,-1 0 0,1 0 1,0 0-1,0-1 1,0 1-1,-1-2 1,-5-8-188,1-1 1,1 1 0,-8-25 0,4 15-1723,-10-21-5580,45 98 5692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559.71338"/>
      <inkml:brushProperty name="anchorY" value="-7538.40869"/>
      <inkml:brushProperty name="scaleFactor" value="0.5"/>
    </inkml:brush>
  </inkml:definitions>
  <inkml:trace contextRef="#ctx0" brushRef="#br0">450 278 14072,'0'0'0,"-13"0"2044,6 0-2628,-3-3 2929,-6-4-2932,1 1 2280,2 0-2093,-4-3 2010,-7-1-2013,3 1 1370,3 1-1186,-6 3 1094,-7 5-1094,4 1 384,4 1-181,-4 7 80,-5 11-80,5-1-50,5-2 87,-1 10-97,16-15 85,-7 17 1,-4 9-188,6-6 226,9-18-144,-2 17 0,5 31 144,3-6-81,2-8 36,7 5-14,10 4 14,0-9 191,-3-11-250,-11-27 168,11 15 0,-10-18-130,-2 0-1,16 10 0,13 6 467,-6-7-568,-21-13 283,-1 0 1,12 1-1,-10-3-204,-1-1 0,17-1 0,13-2 270,-8-3-277,5-7 240,-25 7-216,16-13 0,5-5 254,-7 3-289,1-4 294,-2-4-294,-5 5 116,-5 5-65,-1 0 50,1 0-53,-3 4 16,-3 4-5,2 6 0,-9 5 0,0 0 0,-1 0 0,1 1 0,0-1 0,-1 0 0,1 0 0,0 0 0,0 0 0,-1 1 0,1-1 0,0 0 0,-1 0 0,2 2 0,8 4-345,-3 1 444,1 8-485,1 12 482,-3-2-648,-1-3 696,1 5-710,-2 6 707,-1-4-510,0-5 454,0-1-426,-1-2 426,1-5-286,-2-4 246,1-8-226,0-13 226,0-3-264,-1 0 275,2-11-280,1-15 280,1 2-84,-2 5 28,6-13 0,7-19 0,0 6 94,-1 9-121,7-8 134,9-7-134,-3 8 358,-4 13-422,7-2 463,8 0-465,-4 9 475,-7 9-478,4 2 480,3 6-480,-5 5 499,-7 4-504,0 3 515,-4 5-518,-5 1 390,-5 1-353,-1 1 343,-4 2-345,-2-1 271,-1 0-250,-6 1 240,-9-1-240,-1 0 240,2 0-240,-8 1 240,-9 3-240,3-1 147,3 0-120,-6 5 115,-9 9-118,5-1 120,6-3-120,-5 15 130,-7 21-133,5-3 115,6-6-109,1 13 106,3 14-106,5-9 106,7-10-106,2 5 106,4 4-106,3-9 386,3-12-466,2-4 515,4-9-518,0-8 203,0-7-112,-5-12 14,0 1 1,1 0 0,-1 1 0,0-1-1,0 0 1,1 0 0,-1 0 0,0 0 0,0 0-1,1 0 1,-1 0 0,0 0 0,0 0-1,1 0 1,-1 0 0,0 0 0,0 0 0,1 0-1,-1 0 1,0 0 0,0 0 0,1 0-1,-1 0 1,0 0 0,0 0 0,1 0 0,-1 0-1,0 0 1,1-1 0,11-17-15,-1-2 66,-2 0-66,3-19 75,3-27-78,-1 4 24,-4 7-8,2-14 0,-1-16 0,-2 11 0,-3 13 0,1-7 10,-1-9-13,-1 12-5,-2 14 11,2 1-5,1 5 2,-1 11-28,-1 10 36,-3 24-9,0-1-1,-1 1 1,0-1-1,0 1 1,0-1-1,1 1 1,-1-1-1,0 0 1,1 1-1,-1 0 0,1-1 1,-1 1-1,0-1 1,1 1-1,-1-1 1,1 1-1,-1 0 1,1-1-1,0 1 1,0 0-1,1 2 3,-1-2-1,0 1 1,0 0 0,0-1-1,1 1 1,-1 0-1,0 0 1,0 0-1,0 0 1,0 0 0,0 0-1,0 0 1,0 2-1,15 18-60,-2 1 76,6 21-70,9 29 67,-3-5-94,-4-8 102,6 22-106,7 28 106,-4-11-41,-6-15 23,6 25-14,7 36 14,-6-15 89,-5-22-119,1 20 143,-1 21-145,-4-21 305,-7-25-351,-4 7 374,-8 8-374,-3-21 168,-3-22-109,-8 0 90,4-51-84,-9 27 1,-6 9 65,2-16-69,12-34 28,2-1 1,0-1 0,-7 7-1,4-8-18,2-1 0,-1 0 0,0 0-1,-10 5 1,7-6-6,0 1-1,-1-1 0,-13 3 1,11-5 12,1 0 0,-1-1 1,-15 0-1,11-1-30,-33-4 1,31 1 32,-22-5 1,-6-5-172,14 1 210,28 8-70,2 2 1,-1-1-1,1 0 1,0 1-1,0-1 0,-4-6 1,1-1 35,1 1-1,0 0 1,-4-13 0,-10-28-126,6 6 142,1-18-134,4-24 134,3 9-41,2 12 14,9-14 0,11-17 0,2 12 75,-2 16-96,10-13 115,12-16-118,-3 12 130,-5 17-133,7-13 143,10-15-145,-5 13 202,-8 17-218,12-12 226,20-13-226,-7 13 77,-10 15-35,15-3 14,18-1-14,-10 11-80,-13 14 107,13 2-120,18 4 120,-12 9-297,-14 8 348,6 0-374,4 3 374,-13 4-402,-14 3 410,-1 1-414,-6 0 414,-9 1-190,-9 3 126,-7-1-94,-9-1 94,-5 2-29,-3 1 10,-15 2 10,-22 4-13,0 1 70,2 0-86,-13 7 94,-17 9-94,6 0 196,10-2-225,-10 10 240,-11 15-240,9-4 147,12-5-120,-4 11 115,-2 13-118,9-6 46,12-9-25,3 8 14,24-34-13,-8 26 1,-1 9-7,7-11 11,8-28-7,2-3 0,-1 12 1,3-11 4,-1-1 0,5 18 0,-2-15-25,12 24 0,-9-24 30,15 23 1,-14-25-25,1 0 0,10 9 1,-12-14 20,0 0 0,1 0 1,12 7-1,-13-8-83,2 0 0,11 5 0,8 1 147,-22-10-104,-3-1 0,1 0 0,0 0 1,0 0-1,-1 0 0,6-1 0,0-2 53,-1 1 0,0-1 0,10-5 0,19-9-113,-6-1 116,8-10-85,10-14 82,7-13-70,4-14 67,-2-8-57,-6-5 55,-13 14-45,-12 16 42,-6 2-40,-7-2 40,-4 11-12,-5 10 4,-2 1 10,-1 4-13,-2 6 88,0 6-109,-2 6 130,2 9-107,0-2 1,0 1-1,0 0 0,0 0 1,0 0-1,0 0 1,0 0-1,-1 0 1,1 0-1,0 0 1,0 0-1,0 0 0,0 0 1,0 0-1,0 0 1,0 0-1,0 0 1,0 0-1,-1 0 1,1 0-1,0 0 0,0 0 1,0 0-1,0 0 1,0 0-1,0 0 1,0 0-1,0 0 1,0 0-1,0 1 0,-1-1 1,1 0-1,0 0 1,0 0-1,0 0 1,0 0-1,0 0 1,0 0-1,0 0 0,0 0 1,0 0-1,0 0 1,0 0-1,0 1 1,0-1-1,0 0 1,0 0-1,-5 15 52,-1 16-62,-1 14 63,1 13-65,1-6 1,2-10 17,2 12-17,2 20 15,1-8-61,0-10 74,4 11-70,5 16 67,0-12-66,-1-13 66,5 2-57,5 0 55,-1-11-26,-3-13 18,-12-30-4,-1-2 1,1 1 0,7 8-1,-8-11 1,0 0 0,0 0 0,0 0 0,0 0 0,0-1 0,1 1 0,5 1 0,-6-1 0,2 0 0,-1-1 0,1 0 0,6 1 0,13 1 0,-19-5 2,-2 1-1,1 0 0,-1-1 1,0 1-1,1 0 0,3-3 1,0-3-3,0 2 0,-1-1 1,9-9-1,15-20 2,-5 4-1,1-14 10,3-15-13,1-13 14,1-8-14,-2-6 14,-3-2-14,-7 16 32,-6 19-37,-3 5 50,-3 3-53,-4 11 16,-1 9-5,0 6 0,-2 6 0,-1 9 0,-1 12 0,-3 12 0,-2 13 0,0-2 10,2-3-13,-2 7 23,-1 10-25,-1 13 17,-1 15-15,1 6 23,2-1-25,3-6 45,4-10-51,4-11 54,3-10-54,3-10 72,-8-26-64,-1-1 0,1 0 0,0 0-1,4 5 1,-5-6 12,1-1 1,-1 1-1,1-1 0,-1 0 0,1 1 0,-1-1 0,4 1 1,-4-1-12,1 0-1,0-1 1,-1 1 0,1-1 0,-1 1 0,1-1 0,0 0 0,2 1 0,10-1 39,-3-2-45,2-5 40,5-5-40,-3 0 31,-2 2-28,8-3 26,9-2-26,11-2-2,8-2 10,6 0-5,1 2 2,-10 4-46,-11 3 59,-3 1-57,-1-1 55,-7 1-157,-7 2 186,-1-4-190,0-5 187,-4 1-140,-2 2 127,-2-7-110,-1-10 107,-2 2-69,-2 4 59,0-10-45,1-11 42,-2 4-77,0 8 88,2-11-94,3-10 94,0 6-19,-1 9-3,4 0 23,3 3-25,-1 9 7,-2 7-2,5 5 10,-13 14-11,0 0 1,0 0 0,0 0-1,0 0 1,1 0 0,-1 1-1,3-2 1,13-1 20,-2 3-25,2 7 35,4 12-38,-3 0 59,-4-2-64,1 7 75,0 9-78,-3-4 52,-3-5-44,0 4 40,0 2-40,-2-5 59,-2-5-64,2 0 75,5 0-78,-2-4 146,-1-4-165,3-2 174,6-6-174,-2-3 80,-3-1-53,4-5 50,3-6-53,-2 0 44,-3 1-41,2-5 40,2-7-40,-2 3 3,-4 3 8,2-4-5,1-4 2,-3 4-149,-3 4 192,0-2-205,-1 0 202,-1 3-302,-3 3 331,0 0-346,-2-1 346,0 2-309,-2 3 299,0-2-294,-1 0 294,1 0-182,-1 3 150,2-1-125,2-1 122,1 2-138,-1 1 143,5 0-137,8 1 135,-1 1-78,-2 1 62,7 4-45,10 4 42,-3 1 35,-4 1-56,7 8 75,7 13-78,-5 0 500,-6-4-620,9 15 690,12 20-693,-6-5 628,-6-8-609,7 15 610,10 19-613,-7-10 240,-9-12-133,4 10 80,6 8-80,-7-12-508,-9-12 676,4 0-760,5-2 760,-7-10-872,-7-10 904,-4-6-9202,0-1-1282,-17-17 13733,1 0-1373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18.00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5718.83789"/>
      <inkml:brushProperty name="anchorY" value="-6823.30225"/>
      <inkml:brushProperty name="scaleFactor" value="0.5"/>
    </inkml:brush>
  </inkml:definitions>
  <inkml:trace contextRef="#ctx0" brushRef="#br0">6141 0,'0'0,"-2"0,-5 0,-5 0,-6 0,-2 0,-9 0,-3 0,-4 0,-1 0,-12 0,-4 4,-29-1,-18 9,-43 15,-24 8,-7 4,10-4,14 0,24-2,15-6,19-2,14 0,7 5,6 3,-2 0,-7 9,0 0,-1 6,-3 5,-7 5,-6 11,-4 1,-5 10,-1 1,0 7,4 2,0 5,8 2,-10 13,-25 17,-38 17,-34 23,-19-10,-10-2,1-19,14-17,16-17,25-22,24-9,19-8,22-11,18 2,18-10,51-30,-18 17,-12 16,7 7,-4 2,-9 12,-7 20,-8 6,0 8,-4-5,9-8,10-14,15-15,7-12,11-12,16-27,1-1,-3 11,0 13,4-4,-4 0,2-2,-1-1,2-1,1 1,0 2,4-2,7 0,3 1,0-4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19.5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22333.08203"/>
      <inkml:brushProperty name="anchorY" value="-10512.625"/>
      <inkml:brushProperty name="scaleFactor" value="0.5"/>
    </inkml:brush>
  </inkml:definitions>
  <inkml:trace contextRef="#ctx0" brushRef="#br0">0 1,'0'0,"5"2,2 8,-1 8,5 14,-1 9,4 7,-1 7,3 3,4 2,3 5,3-1,11 1,1-2,1 0,-1-2,4 3,-1-1,-3 0,-2-1,-2-1,-2 0,-1-7,-1-9,-4-7,1-11,-1-2,-5-12,-20-13,0 1,0-1,0 0,0 1,0-1,0 0,0 0,0 0,0 1,0-1,0 0,0-1,2 1,-1 0,0 0,-1 0,1-1,-1 1,0-1,1 1,-1-1,0 0,2-1,-1 1,-1-1,1 1,-1-1,0 0,1 1,1-5,6-15,0-3,-3-2,4-1,5-2,-1-4,0 0,4-6,3-12,12-5,3-14,7-2,0 0,5 7,-3 1,3 8,-3 11,-4 6,-3 6,-6 6,-3 7,-1 2,-4 5,0 3,7-1,7 2,14 2,15 2,1 2,2 1,-7 2,-9 0,-17 0,-13 3,-22-2,-1-1,0 0,-1 0,1 1,0-1,0 1,0-1,0 1,0-1,0 1,1 1,-1-3,-1 2,1-1,-1 0,0 1,1-1,-1 0,0 1,0-1,1 0,-1 1,0-1,0 1,0-1,1 0,-1 1,0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24.43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9899.39063"/>
      <inkml:brushProperty name="anchorY" value="-11318.93457"/>
      <inkml:brushProperty name="scaleFactor" value="0.5"/>
    </inkml:brush>
  </inkml:definitions>
  <inkml:trace contextRef="#ctx0" brushRef="#br0">501 1,'0'0,"5"2,2 14,-1 26,-7 27,-2 16,-6 19,-7 16,1 10,1 6,4 12,4 9,2 10,2-3,1 4,2-7,-1-12,1-7,-1-5,1-4,-1-1,0 0,-8 0,-2-8,1-1,-5-4,3-7,-5-5,-3-5,2-2,-3-3,-10 0,2-1,-8-6,1 0,-4 1,1 2,2 2,7-8,8-5,8-9,5 1,5-4,3 3,1-3,0 7,1-5,-1-2,0 5,0-5,-1-3,3-2,0-3,6-1,6 8,-1-1,4 1,-3-8,-2-12,1-7,-2-7,-3-7,-3-2,-3-2,-1 2,-1-3,-2 1,1 1,-1-1,1 0,-1 2,1-2,0 1,0-8,0-5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27.3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20766.08789"/>
      <inkml:brushProperty name="anchorY" value="-16842.18945"/>
      <inkml:brushProperty name="scaleFactor" value="0.5"/>
    </inkml:brush>
  </inkml:definitions>
  <inkml:trace contextRef="#ctx0" brushRef="#br0">6 215,'0'0,"0"-5,-6-2,9-5,1 9,-1 0,-1 1,1 0,-1-1,5-1,5 0,-2 0,17-4,80-6,57 4,63 3,40 3,27 3,18-8,-6 0,-10 1,-15 1,-11-7,-12 2,3 1,7 3,10 2,-2 3,5 2,-7 0,-18 1,-8 1,-4 5,-16 1,-11 8,-9 0,-23-2,-5 3,-5-3,1-3,13-3,1-3,4-2,10 8,1-1,9 0,7-2,-2-2,5-2,-8-2,-6-3,-6-1,8-10,5-8,11-8,-3 1,-5-1,-10 6,-18 6,-27 6,-22 5,-21 3,-21 3,-11 0,-4 1,-2 0,4 3,10 6,10 0,10 5,1-2,-3-2,-12 3,-13-3,-17-2,-18 3,-14-2,-8-2,1 4,9-3,15 11,21 7,18 4,16 3,14 3,-1-1,-3 0,-8-7,-5-8,-13-2,-20-6,-11-3,-14-5,-7-2,-8-5,3-2,2-5,5-1,3-5,5 2,-1 3,4-4,-8 3,-4 2,-7 0,-8 2,-3 1,4-3,5 1,7 1,21 2,11 2,2 1,6 1,-4 1,-4 0,-6 0,-4 1,-13-1,-2 0,-1 0,-9 0,2 6,3 6,2 7,13 7,3 10,2 2,-6 2,-2-5,-7-2,-12-3,-10-6,-11-1,-7-3,-7 1,-4 1,-2-20,1 0,0 1,-1-1,0 0,0 0,-1 4,-6 12,-6 0,-5 3,-1 3,-3 5,3 2,-1 7,15-22,-5 18,-7 23,-3 3,4 12,3 1,5-3,3-4,-2-2,0-2,2-2,2 6,1-1,2 9,0 23,1 24,3 24,10 44,0 25,7 11,8 0,3-5,2-18,3-7,0-15,3-2,1 1,-1 2,1-8,-2 3,10 6,7 15,2 6,6-7,-6-1,-2-14,-13-13,-6-12,-11-16,-12-16,-7-10,-5-10,-9-5,-1-13,-9 0,2-2,1 10,4 4,4 1,3 9,2 1,1 7,1-12,1-2,0-16,-1-14,1-8,-1-12,0-5,0-7,0-4,0-1,0-2,0 5,0 6,0-4,0-2,0-3,0-4,0-3,0-7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30.4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3806.73291"/>
      <inkml:brushProperty name="anchorY" value="-25661.27148"/>
      <inkml:brushProperty name="scaleFactor" value="0.5"/>
    </inkml:brush>
  </inkml:definitions>
  <inkml:trace contextRef="#ctx0" brushRef="#br0">0 0,'0'0,"5"0,5 0,0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47.6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3274.34937"/>
      <inkml:brushProperty name="anchorY" value="-26169.27148"/>
      <inkml:brushProperty name="scaleFactor" value="0.5"/>
    </inkml:brush>
  </inkml:definitions>
  <inkml:trace contextRef="#ctx0" brushRef="#br0">1 0,'0'0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9:59:5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1316 11120,'0'0'7937,"3"-6"-7719,18-28 82,48-109 608,-56 110-670,10-41-1,-20 60-209,3-9 67,23-98 31,-23 95-84,15-111 18,-17 105-34,17-165 5,-16 159-36,18-148-5,-22 167 6,8-58-30,-5 58 68,-1-1-189,1 0-1,11-34 1,5 13-179,-20 41 328,0 0 0,0 0-1,1 0 1,-1 0 0,0 0-1,0-1 1,1 1-1,-1 0 1,0 0 0,0 0-1,1 0 1,-1 0 0,0 0-1,0 0 1,1 0 0,-1 0-1,0 0 1,0 0 0,1 0-1,-1 0 1,0 0-1,0 0 1,1 0 0,-1 0-1,0 0 1,0 0 0,1 1-1,-1-1 1,0 0 0,0 0-1,1 0 1,-1 0-1,0 1 1,6 3-19,-2 2-80,27 52-39,-23-40 32,37 105-30,-34-91 82,23 61 0,11 32 48,38 105 14,-68-190 4,49 151 9,-52-156 18,47 139 71,-53-154-72,23 64 64,-12-33-24,2 2-317,-19-52 62,1 1-1,-1-1 1,1 0 0,-1 1-1,1-1 1,-1 1-1,0-1 1,1 1 0,-1-1-1,0 1 1,0-1 0,0 0-1,0 1 1,-1-1 0,1 1-1,-1 2 1,0-9-1444,1 2 1215,0-1-1,-1 1 0,0 0 1,0 0-1,-1-5 0,-3-2-8033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9:59:5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13 11568,'-103'5'3377,"35"-1"-1617,-30-2-1220,20-4-483,17-1 26,40 2-46,-22 0-28,-62-9-1,99 9 57,-39-5-1665,45 9 880,5 7 418,0 0 0,6 9 1,-2-6 102,23 34-1681,-2-4-6320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9:59:5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86 9952,'1'2'148,"0"1"1,1 0 0,-1 0-1,0 0 1,-1 0 0,1 0-1,0 0 1,-1 0 0,1 4 0,-2 29 2143,1-25-1862,2 90 94,-1-74-521,4 94-29,-3-95 21,5 103 2,-6-104-2,3 37 4,1 8 1,-3-34 5,2 46 38,-4-2 198,-2-44-25,2-36-212,0 1 1,0-1-1,0 0 1,0 1-1,0-1 1,0 0-1,0 1 1,0-1 0,0 0-1,-1 1 1,1-1-1,0 0 1,0 1-1,0-1 1,0 0-1,-1 0 1,1 1-1,0-1 1,0 0-1,0 0 1,-1 1-1,1-1 1,0 0-1,-1 0 1,1 0-1,0 0 1,0 1-1,-1-1 1,1 0-1,0 0 1,-1 0-1,1 0 1,-1 0-1,1 0 18,-1 0-1,0 0 1,1 0-1,-1-1 1,0 1-1,1 0 1,-1 0-1,1-1 1,-1 1-1,0-1 1,1 1-1,-1 0 1,1-1-1,-1 1 1,1-1-1,-1 0 1,-3-3 96,1 0-67,0 0 0,0 0-1,1 0 1,-1 0 0,1 0 0,0-1 0,0 1 0,-3-9 0,-16-65 206,18 59-209,-9-93 30,11 87 4,-1-111 31,3 109-58,13-105 19,-10 105-52,35-118 34,-30 120 72,-3 11-66,-1 0-22,0 1 1,1 0-1,1 0 0,16-23 1,18-16 75,-32 45-88,19-8 4,-23 13-31,-1 1 0,1-1 0,0 1 0,0 0 0,9-1 0,3 2-2,0 1-1,0 1 1,-1 1-1,18 4 1,-34-7 0,21 7-37,82 47-26,-84-40-48,67 61-39,-83-73 134,-1 0-1,0 1 0,1-1 1,-1 1-1,2 4 1,66 115-107,-69-119 122,1 0 0,-1 0 1,0 0-1,0 0 0,0 0 1,0 3-1,3 16 0,-2 1 0,0 31 0,-2-53 4,0 0-1,0 0 0,0 0 0,0 0 1,0 0-1,0 0 0,-1 0 1,1 0-1,0-1 0,-1 1 0,1 0 1,0 0-1,-1 0 0,1 0 0,-1 0 1,-1 1-1,2-2-1,-5 8 8,-2 0 1,-10 11-1,6-9 10,-19 12 0,27-20 4,1-1 0,0 1 0,-1-1 1,0 0-1,1 0 0,-5 2 0,7-3-22,-70 22 158,-13-5-122,54-12-14,-77 6-97,101-11-78,0 0 0,-1 1 0,1-1 0,0 1 0,-6 2-1,1 0 20,-14 3-93,21-4-31,5-1-90,1 1 287,0 0 1,0 0 0,0-1 0,1 0 0,-1 1 0,0-1 0,1 0-1,6 0 1,3 2-967,19 5 0,5 2-5812,-86-24 5138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9:59:5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91 300 9328,'0'0'5093,"1"6"-4946,20 77 10,-17-59-90,16 119 47,-16-112 60,9 124 50,-11-120-144,0 171 40,-2-168 0,-3 144 144,-7-64 132,10-118-391,0 1 1,0-1-1,0 0 1,0 1-1,0-1 1,0 0-1,0 1 1,0-1 0,-1 0-1,1 1 1,0-1-1,0 0 1,0 1-1,0-1 1,-1 0-1,1 0 1,0 1 0,0-1-1,-1 0 1,1 0-1,0 1 1,0-1-1,-1 0 1,1 0-1,0 0 1,-1 0-1,1 1 1,0-1 0,-1 0-1,1 0 1,0 0-1,-1 0 1,1 0-1,0 0 1,-1 0-1,1 0 1,0 0 0,-1 0-1,1 0 1,0 0-1,-1 0 1,1 0-1,0 0 1,-1 0-1,1-1 1,0 1 0,0 0-1,-1 0 1,1 0-1,0 0 1,-1-1-1,1 1 1,0 0-1,0 0 1,-1 0 0,1-1-1,0 1 1,0 0-1,-1-1 1,-25-37 226,21 25-104,-26-83 76,24 73 24,-20-108 76,22 98-176,-17-171 69,19 162-4,0-147 47,5 154-198,23-123 26,-17 131 0,41-92 29,-37 97-42,-6 12-36,6-9 0,1 1 0,0 0 0,27-28 1,-34 39-11,1 1-3,-1-1 1,1 1-1,1 0 0,-1 0 0,16-8 0,5 0 8,-20 10-13,0 1 0,10-3-1,-9 4 0,-1 1 0,1 0 0,0 1-1,17 1 1,-15 2-7,9 7 2,29 19 0,-36-18-7,43 47-4,-47-44-16,25 68-6,-31-65 20,-1 24 3,-2-33 15,-1-1-1,0 1 0,-1-1 1,-3 11-1,2-10 1,0 0 0,0 0 0,-9 12 0,7-13 1,-1 1-1,1-1 0,-11 10 1,7-10 0,-1 0 1,1 0 0,-1-1 0,0 0-1,-1-1 1,-14 5 0,8-4 24,-13 0-50,-52 5 0,13-8-200,69-3 185,-1 0-1,1 0 0,-1 0 1,1 0-1,0 0 0,-1 0 1,1 0-1,-1 0 0,1 0 1,0 0-1,-1 0 0,1 0 1,0 1-1,-1-1 0,1 0 1,-1 0-1,1 0 0,0 0 1,-1 1-1,1-1 0,0 0 1,0 0-1,-1 1 0,1-1 1,0 0-1,-1 1 0,1-1 1,0 0-1,0 1 0,0 4-177,4-1 156,-3-4-56,-1 0 0,1 0 0,-1 1 0,1-1 1,0 1-1,-1-1 0,1 1 0,-1-1 1,1 1-1,-1-1 0,0 1 0,1-1 0,-1 1 1,1-1-1,-1 1 0,0 0 0,1-1 0,-1 2 1,5 7-7844,-12-21 5976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5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53.45605"/>
      <inkml:brushProperty name="anchorY" value="-9191.89551"/>
      <inkml:brushProperty name="scaleFactor" value="0.5"/>
    </inkml:brush>
  </inkml:definitions>
  <inkml:trace contextRef="#ctx0" brushRef="#br0">55 0 17119,'0'0'0,"-8"1"-472,-3 0 551,-15 2-14026,17-3 17909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0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2358 195 8432,'-5'-2'377,"-1"0"0,0 0 0,1 0 0,-10-6-1,0 0 244,-87-38 1068,88 39-1599,-2 1 0,-23-7 1,26 10-46,-8-4 217,-45-6 1,26 6-25,-63-11 15,38 6-65,-18-2 86,-27 0 4,87 12-90,-96-6 66,94 8-105,-100 3 57,98-1-91,-122 11 35,122-9-81,-149 31 165,105-12-155,-98 37 103,151-53-172,-31 14 57,-39 22-1,71-33-59,-23 17 1,-8 8-5,26-13-4,-33 43 1,40-45-12,-68 110-8,67-102 3,-58 102-2,61-105 7,-38 100-5,42-99 12,-30 115-4,33-113 4,-4 40-1,3 9 6,5 33 6,2-85 6,1 81 21,0-80 47,8 148 28,-7-138-52,7 129 27,-8-134-22,7 115 16,-6-116-54,10 127 16,-9-126 2,3 43 0,1 12-30,0-4-5,0-2-2,-1 5 2,-2 2-4,-3-3-1,-1-4 0,-1-13 0,-1-9 0,1-38 1,-6 96 8,-11 32 7,14-117-8,-10 117 8,11-119-8,-7 106 8,8-108-10,-4 48 1,0 19-6,-1-2-1,3-3 0,4 65-1,-1-125-4,-8 134 2,7-130-2,-4 45 3,-1 16 2,0-7 0,3-2 0,0 8 0,-1 5 2,0-3 3,0-5-2,0-4 2,4-2-2,5 6 2,2 6-4,10 71-2,-14-137-4,2 41 3,0 15 2,2 6 0,1 6 0,0 80-1,-5-145-4,16 123 2,-13-125-2,6 52 3,2 18 2,2-4 0,1-5 2,2-1 3,-2-1-2,7 80 13,-19-138 30,6 123 41,-9-125 68,8 118 53,-7-117-122,6 145 32,-7-141-50,2 132 32,-2-135-34,4 122 25,-3-123-38,12 127 15,-12-127-46,4 117 16,-6-119 2,0 109 12,0-109-32,0 124 6,0-122-18,-1 121 12,0-123 8,-4 110 13,4-110-28,-5 122 10,5-120 10,-5 122 11,5-123-24,-8 114 11,7-115 2,-13 135 11,12-131-24,-3 47 0,-2 13-16,0-4-4,-1-3 0,-6 90-1,13-143-6,-3 127-2,4-129 2,2 42 1,-1 13 4,0 5 2,0 4 0,1 104-6,-2-60 3,0-110-2,2 128 2,1-125-4,5 131-2,-5-132 4,7 113-6,-7-115-36,13 125-19,-13-123 12,8 123-11,-8-125 58,2 42 1,0 13 4,-5 87 5,0-140 10,-5 123 6,5-125-6,-6 112 6,5-113-6,-3 46 1,-2 16-12,0 0-2,2 1 0,-2-5 0,0-2 0,-1-1 0,-1-1 2,-11 73 8,17-127 10,-6 111 12,8-114 10,-13 244 76,13-239-78,-7 118 18,7-121-12,-7 165 120,6-121-154,1-41-6,0 122 6,1-121 8,-2 120 6,2-122-18,3 116 12,-1-117 8,7 111 13,-7-114-26,-1-12-10,4 36 20,23 95 1,-19-113-14,4 4-10,0-12-13,0 0-1,18 21 0,18 33-26,-44-65 32,-3-7-19,1-1-1,-1 1 1,1-1-1,5 7 1,44 61-157,40 41-780,-23-36 651,-53-63 246,70 52-10,-68-54 70,28 14 6,83 33-1,-92-45 29,1-2 0,0-1 0,48 7 0,-82-18-20,10 3 64,0-1-1,0-1 0,0 0 0,0-1 1,15-2-1,-20 1 56,190 3 116,-139-2-118,103-15 0,37-21-41,-49 2 36,24-9 257,-103 25-244,45-4-6,-92 18-8,117-18 35,-116 19-100,178-28 231,-65 5-2,-71 14-150,96-15 116,-146 25-240,31-3 66,106-1 222,-107 6-274,-28 1-2,81 7 16,-80-6 4,142 26 56,-101-13-52,73 17 44,-85-20-46,54 6 40,-55-14-70,-40-3-11,13 0 6,0-1 0,0-1-1,30-5 1,-40 5-34,0-1 0,0-1 0,0 0-1,0 0 1,-1-2 0,0 1-1,1-1 1,-2-1 0,1 0 0,-1 0-1,1-1 1,-2-1 0,1 0 0,-1 0-1,0 0 1,-1-1 0,0-1-1,-1 1 1,0-1 0,0-1 0,7-14-1,-10 16 3,10-27-182,16-54-20,-24 71 140,20-90-38,-22 84-2,15-112-33,-15 103 100,16-177-21,-16 165 14,12-190-19,-14 188 30,2-177-20,-4 181 20,-6-186-20,3 157 46,-1-227-92,17-169 97,-12 444 38,14-120 11,-11 113-6,15-150 20,-16 145 42,15-148 40,-15 149-22,-1-14-30,9-191 80,1-5 198,-7-61-82,0 128 30,-5 120-263,1 31 22,4-528 75,-5 528-110,-5-212 11,0-13-12,5 228-13,-2-43 1,-2-22-6,0-112-9,3 162-30,0-181-25,-15-109-176,14 304 179,-3-122-17,3 116 50,-4-132-14,4 129-6,-7-165-13,7 159 40,-6-87-1,-8-164 1,16 202 15,1 2-5,-6-260-37,2 198 28,3 120 5,-5-126-4,4 121 6,-2-172 1,3 161 4,2-205-6,-2 198-12,0-211-17,-1 212-38,-7-190-36,6 194 16,-10-185-32,10 188 72,-13-157-17,12 162 50,-11-166-9,12 166 16,-2-52 0,0-14 16,1-117 12,0 42 6,2 145 14,2-49 4,1-13-24,4-83 2,-4 149 10,8-124 6,-8 126-18,17-207 72,-16 166-66,-1 42 28,5-121 22,-6 120-16,4-114 18,-3 115-44,3-123 11,-4 121-20,0-126 5,-1 126-10,0-44 4,-2-16-10,-6-79-8,7 137-28,-8-147-26,7 144-40,-7-134-54,7 136-18,-7-141-47,7 141 134,-7-128-38,8 131-2,-8-123-41,7 121 66,-11-157-66,11 154-66,1 22 166,-13-155-228,-10-33 28,21 181 252,-2-36-122,-7-101-8,9 92 118,-3-89-86,3 95 80,1 13 12,-2-11 16,2 35 4,-13-89-14,-24-52-54,35 153 58,-15-39-90,-4 2-14,-30-50-1,44 85 105,-25-36-63,-82-96-13,105 134 85,-3-3-3,-17-13 1,-49-39 4,63 54 12,-79-39 19,72 40 50,-135-43 32,125 45-54,-141-31 24,138 33-22,-166-26 27,162 26-36,-159-26 15,162 27-46,-143-16 0,173 21-35,1 1 0,-14 0-1,-151 16-192,169-16 134,0 0 0,1 1-1,-1-1 1,0 1 0,1 0 0,-1 0 0,0 0 0,1 0 0,-1 0 0,-2 2-1,-66 40-720,5 12 525,66-55 268,-11 9-1082,-19 13-1,-53 37-5938,194-138 5293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0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5024,'0'0'96,"4"-2"-16,12-3 627,0 0 1,1 1-1,0 0 1,20-1-1,-24 4-604,-7 0 55,1 0 0,-1 0 0,9 1 0,125 3 1322,-94-2-1344,-27 1 144,81 15 125,-78-14-58,108 17 95,-99-16-308,147 17 68,-142-17 12,134 7 79,-135-10-106,146 3 55,-144-4-147,144 7 49,-143-6-16,162 8 41,-158-6-114,169 8 37,-167-9 16,180 14 45,-178-12-58,188 15 57,-186-15 16,203 22 55,-201-21-142,200 14 68,-198-16 86,219 14 76,-215-14-190,235 10 68,-232-11 4,240 10 55,-236-9-166,271 16 35,-267-15-44,269 14 29,-269-15-36,263 6 25,-262-8-38,281 3 31,-279-4 16,278-4 39,-279 4-44,277-2 43,-277 2-36,276-5 46,-276 4-40,277-5 60,-276 5 0,291 1 46,-290 0-172,280 2 19,-283-1-28,266-4 11,-267 2-24,101-3 0,35-2-16,167-13-5,-303 15-6,266-15-7,-267 15-18,270-14-6,-268 14 18,275-20-6,-275 20 12,262-12-4,-266 14 6,91-1 4,28 0 6,163 1 4,-283 1 6,253-2 13,-252 2 12,255-6 11,-255 6-22,267-8 16,-264 7 2,102-1 0,35 0-30,-3 3-5,-2 0-2,159 4-1,-292-4-20,271-3-9,-270 1-20,264-4-14,-266 4 36,256-10-5,-256 10 12,265-7-6,-262 8-10,280-6-14,-278 7 8,272 6-12,-274-6 32,262 0-6,-264 0 12,268 4-4,-268-4 6,256-2 1,-260 2 4,226-2 13,-233 2 60,213 1 28,-219 0-26,175 1 17,-182-1-90,154 4-101,-160-3-414,157 17-782,-78-4 600,-82-11-1333,36 4-5689,-160-19 5800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07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11744,'0'0'5455,"8"1"-5435,2 0-16,29 5 20,39 12 7,3 7 43,-21-5-11,49 17 3,-86-28-18,100 43 45,-97-40 62,126 70 38,-124-64-180,94 73 7,-103-74 0,-17-15-18,7 8 5,0 0-1,0 1 0,-1 0 1,-1 1-1,9 16 0,-13-22-1,-1 0 0,0 0-1,0 0 1,0 1 0,0 6-1,-2-12-1,0-1 0,0 1-1,0-1 1,0 0-1,0 1 1,0-1 0,0 1-1,0-1 1,0 1 0,0-1-1,0 0 1,0 1-1,-1-1 1,1 0 0,0 1-1,0-1 1,0 1-1,-1-1 1,1 0 0,0 0-1,0 1 1,-1-1-1,-9 11 27,-1-1 0,0 0-1,-15 11 1,8-11 186,-98 27 61,86-31-210,-154 17-42,176-22-93,0 0-1,0 0 0,-9 3 1,-193 55-370,146-41-2075,-62 18-5905,294-84 6342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9952,'0'0'7573,"0"5"-7137,12 52-7,-10-38-316,5 113 53,-7-101-20,-3 133 40,1-128-138,-6 64 4,-3 23-42,8-64-45,-1-8-174,-9 51-1,12-96 116,-2 8-70,0-1 0,-5 16-1,8-29 142,0 1-1,0-1 1,0 0 0,0 0-1,0 0 1,0 1 0,0-1-1,0 0 1,0 0 0,-1 0-1,1 1 1,0-1 0,0 0-1,0 0 1,0 0 0,0 1-1,0-1 1,-1 0 0,1 0-1,0 0 1,0 0 0,0 0-1,-1 1 1,1-1 0,0 0-1,0 0 1,0 0 0,-1 0-1,1 0 1,0 0-1,0 0 1,0 0 0,-1 0-1,1 0 1,0 0 0,0 0-1,-1 0 1,1 0 0,0 0-1,0 0 1,0 0 0,-1 0-1,1 0 1,0 0 0,0 0-1,0 0 1,-1-1 0,1 1-1,0 0 1,0 0 0,0 0-1,-1 0 1,1 0 0,0-1-1,0 1 1,0 0 0,0 0-1,-1 0 5,0-2-49,0 2 53,0-1 0,1 0 0,-1 0 0,0 0 0,1 0 0,-1 0 0,1 0 1,-1 0-1,1 0 0,-1 0 0,1 0 0,0 0 0,-1 0 0,1 0 0,0 0 1,0 0-1,0-2 0,-9-65-2112,1 4-7539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92 10312,'-1'-3'226,"0"1"-1,0 0 1,0 0 0,1-1 0,-1 1 0,1-1 0,-1 1 0,1-1 0,0 1 0,0 0 0,0-1-1,0 1 1,0-1 0,1 1 0,-1-1 0,1 1 0,0 0 0,-1-1 0,1 1 0,2-3 0,-2 3-164,0 0 1,0 0 0,1 0-1,-1 0 1,1 0 0,0 1-1,0-1 1,2-1 0,1-2 137,-4 4-178,0 1 0,-1-1 1,1 1-1,0-1 0,-1 1 1,1 0-1,0-1 0,0 1 1,0 0-1,0 0 0,-1-1 1,1 1-1,2 0 0,2-1 26,1-1-18,-4 1 6,0 0 0,0 1 0,0-1 1,0 1-1,0-1 0,0 1 0,0 0 0,4 0 0,59-4 315,-51 5-196,60 14 59,-59-10-92,58 33 35,-72-37-153,1 0 0,-1 0-1,1 0 1,-1 0 0,0 0-1,0 0 1,1 1 0,0 1-1,56 77 39,-48-61-36,10 30 1,-2 14-4,-8-3 2,-8-45-4,-1 27-1,-2-31 2,0 1 0,-1-1 0,-1 1 0,0-1 0,-1 0 0,-6 13 0,10-23 6,-1 1 1,0-1-1,0 1 1,0 0-1,0-1 1,0 0-1,-2 3 1,-15 14 45,-31 25 0,32-33 54,-83 38 37,80-41-90,-170 54 174,178-58-243,0 0-1,-18 3 1,20-5-80,9 0 6,-1-1 1,0 0 0,1 0-1,-1 0 1,0 0 0,1 0-1,-1 0 1,0 0 0,1 0-1,-1-1 1,0 1 0,1-1-1,-1 1 1,1-1 0,-1 0-1,1 1 1,-1-1-1,1 0 1,-1 0 0,1 0-1,0 0 1,-2-2 0,2 2-39,0 0 1,1 0-1,-1 0 0,0-1 1,1 1-1,-1 0 1,1-1-1,-1 1 1,1 0-1,0-1 1,0 1-1,-1-1 0,1 1 1,0 0-1,0-1 1,0 1-1,1-1 1,-1 1-1,0 0 1,0-1-1,1 1 0,-1 0 1,2-3-1,2-9-8800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10584,'-31'23'4984,"25"-15"-4863,-1 0 1,2 0 0,-1 0-1,1 1 1,0 0 0,1 0-1,0 0 1,1 1 0,0-1-1,-3 15 1,5-17-59,0 1 0,0-1 0,0 1-1,1-1 1,1 9 0,0-5-8,-1 4 96,1 0 0,1 0 1,1 0-1,0 0 0,1 0 0,0-1 0,9 18 0,-11-26-71,0 0 0,0 0 0,1-1 0,0 1-1,0-1 1,1 1 0,0-1 0,0 0 0,0 0-1,0-1 1,1 1 0,6 4 0,-11-9-78,0 0 0,1 0 0,-1 1 0,0-1 0,0 0 0,0 0 0,1 0 0,-1 0 0,0 0 0,1 0 0,-1 0 0,0 0 0,0 0 0,1 0 0,-1 0 0,0 0 0,0 0 0,1 0 0,-1 0 0,0 0 0,0 0 0,1 0 0,-1 0 0,13-3 37,25-10 0,-28 7 41,1-3-55,-1 0-1,0 0 1,-1-1-1,0-1 1,14-22-1,-17 25-20,-5 5-2,1 0 1,0 0-1,-1 0 0,0 0 1,1-1-1,-1 1 0,0-5 1,5-17 15,-6-5-14,0 25-34,-1 0 0,0-1 0,0 1 0,-1 0 0,1 0 0,-1 0 0,0 0 0,-1 0 0,1 0 0,-1 1 0,-6-9 0,-1 4 13,-2 0-844,-63-41-3810,60 39-2809,36 26 5622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10224,'-1'4'285,"-1"1"0,1-1-1,-1 0 1,0 0 0,0 0 0,0-1 0,-1 1 0,1 0 0,-6 5 0,-6 7 1375,-24 32-1,24-28-1432,10-14-76,-10 10 290,2 2 0,-14 23 0,22-34-388,2-4-1,1 0 0,-1 0-1,1 0 1,0 0 0,-1 5 0,0 1 142,0-1-1,1 1 1,0 0 0,0 18 0,1-24-129,0 0 0,1 1 0,-1-1 0,1 0 0,0 1 0,0-1-1,0 0 1,0 0 0,1 0 0,-1 0 0,1 0 0,0 0 0,-1-1 0,1 1 0,5 4 0,1-1 60,1-1-1,-1 0 1,1 0 0,0-1 0,0-1 0,1 1 0,14 2-1,50 4 451,-43-7-494,-14-3-73,-7 0-46,-1 0 0,0 1-1,0 0 1,1 1 0,-1-1 0,10 5-1,-16-5-421,-1-1-149,-2-3-230,-24-39-2482,13 23-5620,25 45 6716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11208,'3'54'1265,"4"129"2126,-7-37-1856,-3-19-1104,3-100-238,-4 117 74,4-112-94,0 145 69,0-144-74,3 131 102,1-29-232,-4-132-193,0 0 0,0 0-1,0-1 1,0 1 0,2 5 0,-2-8 142,0 0 0,0 0-1,0 0 1,0 0 0,0 0-1,0 0 1,0 0 0,0 0-1,0 0 1,0 0 0,1 0-1,-1 0 1,0 0 0,0 0-1,0 0 1,0 0 0,0 0-1,0 0 1,0 0 0,0 0-1,0 0 1,0 0 0,0 0-1,0 0 1,0 0 0,0 0-1,0 0 1,1 0 0,-1 0-1,0 0 1,0 0 0,0 0 0,0 0-1,0 0 1,0 0 0,0 0-1,0 0 1,0 0 0,0 0-1,0 0 1,0 0 0,0 0-1,0 0 1,0 0 0,0-1-1,0 1 1,0 0 0,0 0-1,0 0 1,0 0 0,0 0-1,0 0 1,0 0 0,0 0-1,0 0 1,0 0 0,0 0-1,0 0 1,0 0 0,0 0-1,0 0 1,0 0 0,0-1-1,0 1 1,0 0 0,3-13-693,1-23 265,3-29-1727,-2 7-7352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5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3 11120,'-4'3'270,"4"-3"-123,-1 1 0,0 0 0,1-1 0,-1 1 0,0 0 0,0-1 0,1 1 0,-1-1 0,0 0 0,0 1 0,0-1-1,0 1 1,0-1 0,1 0 0,-1 0 0,0 0 0,0 1 0,0-1 0,-1 0 0,2-2 1117,0 2-1179,1-1 0,-1 0 0,0 1 0,0-1 0,0 0 0,0 1-1,0-1 1,0 0 0,0 0 0,0 1 0,0-1 0,0 0 0,0 1 0,0-1 0,0-1-1,-2 3-79,-10 4-2,4-1-3,-55 32-6,-4 7 3,61-38 2,-1-1-1,1 1 1,-6 6 0,0 0-1,-24 18 2,-3 5 9,-15 12 49,52-45-23,1 0 0,0 0-1,0 0 1,-1 0 0,1 0-1,0 0 1,0 0 0,0 1-1,0-1 1,1 0 0,-1 1-1,0-1 1,0 1 0,0 2-1,1-3-7,0 0-1,0 0 0,0 0 0,0 0 0,0 0 0,0 0 0,0 0 0,0 0 0,1 0 0,-1 0 0,0 0 1,1-1-1,-1 1 0,0 0 0,1 0 0,-1 0 0,2 1 0,2 2 59,0 0-1,0 0 1,1 0-1,-1-1 1,1 0-1,7 4 1,1 1-47,24 19 125,26 25 9,-44-34 27,30 37 1,-38-43-181,1 6 21,44 79 22,-46-77 4,-10-19-63,31 75 76,-24-57-75,-1-1 0,5 31 0,-10-47-6,-1-1 1,0 0 0,0 0-1,1 0 1,-1 0-1,0 0 1,0 0 0,-1 1-1,1-1 1,0 0-1,0 0 1,0 0 0,-1 0-1,1 0 1,-1 0 0,1 0-1,-1 0 1,1 0-1,-1 0 1,1 0 0,-1 0-1,0 0 1,0 0-1,1 0 1,-2 0 0,2 0-1,0-1 0,0 0 1,0 0-1,-1 0 0,1 0 1,0 0-1,0 0 0,0 0 0,0 0 1,0 0-1,0 0 0,0 0 1,0 0-1,0 0 0,-1 0 0,1 0 1,0 0-1,0 0 0,0 0 1,0 0-1,0 0 0,0 0 1,0 0-1,0 0 0,0 0 0,-1 0 1,1 0-1,0 0 0,0 0 1,0 0-1,0 0 0,0 0 0,0 0 1,0 0-1,0 0 0,0 0 1,0 0-1,-1 0 0,1 0 1,0 0-1,0-1 0,0 1 0,-5-3-39,0-1 0,1-1-1,-9-7 1,12 10-26,-1 0 1,0 0-1,1 0 1,-1 0-1,1 0 0,0 0 1,0-1-1,0 1 1,-1-3-1,-2-5-34,-2 0 33,3 4-138,0 0 1,0 0-1,-1-7 1,-14-50-634,16 54-983,0 0-1,-1 0 0,-4-12 1,5 13-888,16 58 740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253 261 11208,'0'0'4368,"4"0"-4596,4 1 154,-1 0 0,1-1 0,14-1 0,-21 1 68,0 0 1,-1 0 0,1-1-1,0 1 1,0 0 0,0-1-1,-1 1 1,1 0 0,0-1-1,-1 1 1,1-1 0,0 1 0,-1-1-1,1 0 1,-1 1 0,1-1-1,-1 0 1,2 0 0,-1-2-8,2-1-6,0 0-1,-1 1 0,1-2 1,-1 1-1,0 0 1,-1 0-1,1-1 1,-1 1-1,2-8 0,-2 3-40,0 1-1,0-1 0,-1 1 0,-1-11 0,0 10 38,1 3-4,-1 1-1,0-1 0,-3-9 1,0 1-22,0 1 0,-1 0 1,-1 1-1,-10-20 0,2 16 33,7 13 4,-2 1 13,0 1 0,-14 0 0,13 3 59,0 3 24,-1 1 0,1-1 0,0 2 0,-10 8 0,-31 28 289,-13 18 416,58-56-679,1 0 0,0 0 0,1 1 0,-1 0 0,1 0 0,-5 9 1,5-8-31,0 3 286,2 0-194,1 0 0,0 15-1,3-16 202,3 2-201,1 0-1,0 0 0,1-1 0,0 0 0,13 15 0,8 1-36,-12-13-82,1-1 1,1 0 0,20 10-1,-38-22-52,3 2-71,0-1 0,0 1 0,0-1 0,0 0 0,0 0 0,0-1 0,0 1 0,0 0 0,0-1 0,4 0 0,-4-1-113,0 0-1,0 0 1,0 0-1,0-1 1,0 1 0,0-1-1,0 0 1,-1 0-1,1 0 1,-1 0-1,1 0 1,1-3 0,6-7-62,10-13 1,-18 21 144,17-23-1779,10-15-7267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5.1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85.38965"/>
      <inkml:brushProperty name="anchorY" value="-8689.46484"/>
      <inkml:brushProperty name="scaleFactor" value="0.5"/>
    </inkml:brush>
  </inkml:definitions>
  <inkml:trace contextRef="#ctx0" brushRef="#br0">0 1 19447,'0'0'2784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6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173 647 9776,'-3'0'124,"-1"0"1,1-1-1,0 0 1,0 1 0,0-1-1,0 0 1,0-1-1,0 1 1,0-1 0,0 1-1,-5-4 1,1-1 469,0 0-1,-8-8 1,14 13-562,-7-7 330,1 0 0,-12-18 1,14 18-286,3 5-8,0 0 0,0 0 1,0 0-1,0-1 1,0 1-1,-1-6 1,-2-3 4,-9-20 28,9 17 133,-11-68 105,13 67-195,1 0 0,1-1-1,1-20 1,0 23-92,0-2 192,4-31 0,-2 36-186,-2 7-7,1 1-1,0-1 1,-1 1-1,1-1 1,1 1-1,-1-1 1,0 1-1,1 0 1,0 0-1,3-5 1,-3 5-22,3-2 132,3 0-120,-1 1-1,1 1 1,0-1 0,0 1 0,13-3 0,-3 2-232,32-3-1,-49 7 120,0-1 0,-1 1-1,1 0 1,0 0 0,-1-1-1,1 1 1,-1 0-1,1-1 1,0 1 0,-1 0-1,1-1 1,-1 1-1,1-1 1,-1 1 0,0-1-1,1 1 1,-1-1-1,1 0 1,-1 1 0,0-1-1,1-1 1,0 0-112,3-5-158,-1-1 1,0 0-1,-1 1 0,0-1 0,0 0 1,1-14-1,4-21-8552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578 784 9240,'-3'-4'194,"0"0"1,0 0 0,0-1 0,1 1-1,-1-1 1,1 1 0,0-1-1,1 0 1,-1 0 0,0-6-1,-8-20 617,-22-56-77,28 74-422,-12-21-1,9 18-220,-23-41-18,-34-57-50,58 103-14,-51-88 51,45 78 87,-55-82 37,54 85-143,-59-57 59,58 63 127,-4 1-65,-28-13 1,46 24-147,-1 0-1,1-1 1,-1 1 0,1 0 0,-1 0-1,1 0 1,-1-1 0,0 1 0,1 0 0,-1 0-1,1 0 1,-1 0 0,0 0 0,1 0-1,-1 0 1,0 0 0,1 1-3,-3-1 14,1 0 1,0 0-1,0 1 0,0 0 0,0-1 0,0 1 1,0 0-1,0 0 0,0 0 0,0 0 0,0 0 0,0 0 1,1 1-1,-1-1 0,0 1 0,1-1 0,-1 1 1,1 0-1,0-1 0,-1 1 0,1 0 0,-2 3 1,-20 54 329,19-45-129,2 9-69,1 0 0,0 1 1,5 36-1,-2-47-125,-1-2 59,1-1 0,5 14 0,37 115 481,-22-76-316,10 31-10,-28-81-176,9 20 0,-5-16-49,17 43 282,34 80 145,-41-100-420,-11-22 52,25 84 32,-26-80-52,18 92 20,-20-91-60,15 132 96,-17-115-108,-2-34-7,1 2-23,0 0-1,-1 0 1,0 0 0,0 0-1,-1-1 1,0 1-1,-1 0 1,-3 13 0,-5-8-349,-2-1-3805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13000,'-93'19'1959,"-23"5"-2646,96-21-6923,47-7 5716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11832,'0'0'5599,"-1"6"-5019,-2 1-497,2-4-45,0 1-1,0 0 1,0-1 0,0 1 0,0 7 0,-8 61 174,4-16-79,-1-10-120,5-42-15,-1 21-307,-2 0-1,-1 0 1,-8 25-1,13-49 269,0-1-1,0 1 0,-1-1 0,1 0 0,0 1 0,0-1 0,0 1 1,-1-1-1,1 1 0,0-1 0,-1 0 0,1 1 0,0-1 0,-1 0 0,1 1 1,0-1-1,-1 0 0,1 0 0,-1 1 0,1-1 0,-1 0 0,1 0 1,0 0-1,-1 1 0,1-1 0,-1 0 0,1 0 0,-1 0 0,1 0 0,-1 0 1,1 0-1,-1 0 0,1 0 0,-1 0 0,1 0 0,-1 0 0,1-1 1,-1 1-1,1 0 0,-1 0 0,1 0 0,0 0 0,-1-1 0,1 1 1,-1 0-1,1-1 0,0 1 0,-1 0 0,1-1 0,0 1 0,-1 0 0,1-1 1,0 1-1,0-1 0,-1 1 0,1 0 0,0-1 0,0 1 0,-1-1 1,-3-11-642,-1 0 1,-2-13 0,-6-22-7991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13000,'4'17'115,"4"28"1186,1 47 295,-8-68-697,2 117 279,-3-111-692,-5 119 110,2-116-534,-24 145 31,21-144-20,-21 100 14,19-90-99,6-32 11,0 1-567,1 0 0,-1 14 0,0-33-1668,2 6 2113,0-1 1,0 1-1,-1 0 0,1-1 1,0 1-1,0-1 1,0 1-1,0 0 0,0-1 1,0 1-1,0-1 1,0 1-1,1-1 0,-1 1 1,0 0-1,0-1 0,0 1 1,0 0-1,0-1 1,1 1-1,-1-1 0,0 1 1,0 0-1,1-1 1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184 132 10848,'5'1'6603,"-2"0"-6735,1 1 163,-1 0-1,0 0 0,0 0 1,0 1-1,-1-1 0,4 5 0,5 5 89,0 2-1,14 22 0,17 43 133,-41-78-248,-1 0 0,1-1 0,-1 1 1,1-1-1,-1 1 0,1-1 0,0 1 0,-1-1 1,1 1-1,0-1 0,-1 1 0,1-1 0,0 0 1,-1 0-1,1 1 0,0-1 0,0 0 0,-1 0 1,1 0-1,0 0 0,0 0 0,0 0 0,-1 0 1,1 0-1,0 0 0,0 0 0,-1 0 0,1 0 1,1-1-1,0-3-29,0 0-1,0 0 1,0 0 0,-1 0-1,0 0 1,1 0 0,0-9 0,1-26-107,-4 26 59,0 1-1,-4-24 1,2 20 46,1 5-37,0 1 0,0-1 0,-7-17 0,4 16 28,4 7-2,-1 1-1,0-1 1,0 0-1,-1 1 1,1-1-1,-1 1 1,0 0-1,-4-5 1,4 5 18,1 2 9,0 0-1,0 0 1,0 1-1,0-1 1,0 0-1,0 1 0,0 0 1,-1-1-1,1 1 1,-1 0-1,1 0 1,-1 0-1,1 1 1,-5-2-1,4 2 4,2-1 5,-1 1-1,1 0 1,0-1 0,-1 1 0,1 0 0,-1 0 0,1 0-1,0 0 1,-1 0 0,1 0 0,-1 0 0,1 1-1,-3 0 1,-1 0-4,-1 1 6,1-1 1,0 1-1,-6 3 0,2 0 4,1 0-1,0 1 0,0 0 0,-8 8 0,15-14 0,-8 9 13,1-1 0,0 2-1,0-1 1,1 1 0,-7 12-1,8-11 13,-7 10 163,-17 36 0,22-40-136,2-1 193,-15 69 114,19-69-40,7 66 120,-1-66-160,-3-10-174,2 3-30,-1-1 0,1 1-1,1-1 1,-1 0 0,1 1 0,1-2 0,5 9-1,-1-3 101,1-1 0,0-1 0,1 1 0,0-2 0,1 1 0,24 15 0,-32-24-122,0 1 0,0-1 0,0-1-1,1 1 1,-1 0 0,1-1 0,0 0 0,7 1-1,-2-2 85,1-1 1,0 0-1,0 0 0,15-5 0,-19 3-7,-1-1-99,4-2-13,-3 3-72,0-3-267,-26 6-1372,16 0 1422,0 0-1,0-1 0,0 1 0,0-1 1,0 1-1,0-1 0,0 0 1,0 0-1,1 0 0,-1 0 0,0 0 1,0-1-1,1 1 0,-1-1 1,1 0-1,0 0 0,-1 0 0,1 0 1,-3-4-1,-14-11-9702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2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15152,'0'0'0,"-2"1"0,-4 4 1415,-8-5 9,-3-2-1424,-13-1-13375,60 6 13375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2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18 8968,'-7'2'4000,"7"-3"-3787,-1 1-1,1-1 1,-1 1 0,1-1 0,-1 1 0,0-1-1,1 1 1,-1-1 0,0 1 0,1 0 0,-1 0-1,-1-1 1,-38-10-775,13 8 3127,26 3-2317,-3 7 852,4-7-1048,0 0-1,0 1 1,0-1 0,0 1 0,0-1 0,-1 1-1,1-1 1,0 0 0,0 1 0,-1-1 0,1 0 0,0 1-1,-1-1 1,1 0 0,0 1 0,-1-1 0,1 0-1,0 0 1,-1 1 0,1-1 0,-1 0 0,-12 5 328,6-2-188,5-2-127,0 0 21,0 0 0,-1 0 0,1 1 0,0-1 0,0 0 1,-2 3-1,3-3-64,0 0 1,0 0-1,1 0 1,-1 1-1,1-1 1,-1 0-1,1 0 1,-1 0-1,1 1 1,0-1-1,-1 0 1,1 0-1,0 1 1,0-1-1,0 3 1,-1 3 69,0 0 0,0 0 0,-1 0 0,-2 8 0,2-9-55,0 0-1,0 0 0,1 1 0,0 6 0,1-11-25,0 0 0,0 0 0,1 0 1,-1 0-1,1 0 0,0 0 0,-1 0 0,1 0 0,0 0 0,0-1 0,2 3 1,0 1 35,39 56 241,-10-16-208,12 17 146,-41-58-181,1-1 0,-1 1 0,1-1 0,0 0 0,0-1 0,0 1 0,8 3 0,-8-3-36,8 2 201,19 8 0,-7-3 7,-21-9-179,0 0 0,0 0 0,0 0 1,1-1-1,-1 1 0,0-1 0,0 0 0,1 0 0,-1 0 0,0 0 0,1 0 0,-1-1 0,6-1 0,-5 1 64,4-2-54,0 0 1,-1 0-1,13-8 1,-4 3-26,-3 2-148,0 0 0,1 1 0,25-6 0,-20 10-999,-18 1 1039,-1 0-1,1-1 0,-1 1 1,0-1-1,1 1 0,-1-1 1,0 1-1,0-1 0,1 0 1,-1 1-1,0-1 1,0 1-1,0-1 0,0 1 1,1-1-1,-1 0 0,0 1 1,0-1-1,0 1 0,0-1 1,0 0-1,-1 1 0,1-2 1,0-3-2421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7.4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 38 11832,'-8'-37'2400,"5"45"-1940,1-1-256,-3 20 908,2-1 112,0 36 1,6-19-811,5 141 461,-5-21-246,7 30-374,-5-125-206,5 70-673,-10-136 487,0 0-1,0-1 1,0 1-1,0 0 1,1-1-1,-1 1 1,1 0-1,-1-1 1,1 1-1,-1-1 1,1 1-1,2 2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8.1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1234 41 13272,'-11'1'242,"3"0"295,-1 1 1,1-2-1,-1 1 0,-12-2 1,20 0-424,0 1 0,0-1 0,0 1 0,0-1 0,0 0 0,0 1 0,0-1 0,0 0 0,1 0 0,-1 0 0,0 1 0,0-1 0,1 0 0,-1 0 1,1 0-1,-1-2 0,-4-3 344,2 4-447,0-1 0,0 1-1,0 0 1,0 0 0,-1 0 0,1 0-1,-1 1 1,1 0 0,-1-1 0,0 1-1,0 0 1,1 1 0,-1-1 0,-7 0-1,-8 1 119,-31 2-1,37-1-63,-49 4 213,-42 2 9,81-6-94,-99 5 70,96-6-108,-107 4 58,106-4-100,-105 6 37,107-5-82,-158 11 165,134-5-220,31-5-54,2 0-142,0 0 1,0 1 0,1 1-1,-25 9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39.5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93.38965"/>
      <inkml:brushProperty name="anchorY" value="-9197.46484"/>
      <inkml:brushProperty name="scaleFactor" value="0.5"/>
    </inkml:brush>
  </inkml:definitions>
  <inkml:trace contextRef="#ctx0" brushRef="#br0">0 422 13984,'0'0'2953,"2"-10"-3201,0 1 1670,-1-1-1758,3-4 1680,1-3-1680,0 1 1130,-1 3-973,4-1 894,3-4-894,0 4 287,-2 2-113,4-1 26,4-1-26,-1 1 26,-2 4-26,4-3 26,6-1-26,-3 1 54,-3 3-62,5-2 75,7-2-78,-2 1 90,-6 3-93,7-2 94,9-3-94,-4 1 159,-6 3-177,7-2 195,9-2-198,-5 2 368,-7 2-416,13 0 440,17 0-440,-6 1 170,-8 3-93,11 2 63,13 6-65,-9 2 66,-12 0-66,8 7 66,9 10-66,-10-1 47,-12-1-42,5 8 50,6 12-53,-8-3 63,-12-6-65,1 8 66,-1 7-66,-9-5 75,-7-8-78,-5 4 90,-14-29-79,-1 0 0,1 0 1,0 10-1,-1 16 313,-2-8-393,-1-20 155,1-1 0,0 0 0,-1 0 0,-3 6 0,1-5-92,0 0 0,0 0 0,-9 7 0,-12 11 300,2-6-345,-10 2 343,-11 3-345,4-3 327,7-4-322,-9 5 330,-10 7-333,7-4 474,7-3-514,-4 9 534,-6 12-534,7-3 282,9-6-210,-2 9 183,-1 12-185,6-7 354,0 12-104,3 12-255,6-9 336,5-11-366,3 3 360,3 6-360,4-10 248,1-11-216,1 2 200,2 1-200,0-8 172,0-8-164,1 0 160,0-4-160,0-5-362,1-4 511,-1-3-586,0-1 586,1-2-1109,0-3 1259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8.7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1390 14 11296,'-8'-3'428,"-1"0"0,0 1 0,0 0 0,1 0 0,-2 1 0,1 1 0,-13 0 0,-107 6 1194,91-2-913,-63 14 0,48-8-514,-12 0 121,31-4-157,-141 26 262,135-26-318,-57 8 806,-26-12-514,3 0 93,116-1-435,0-1 0,-1 0 0,1 0 0,0 0 0,0 0 0,-7-2 0,-2-1 3,-60-8 61,36 4 18,-70-2-1,97 8-24,0 0-1,-13-3 0,1 1-855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9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36 1 12280,'-4'11'421,"1"0"0,1 0 1,-1 0-1,0 16 1,2 36 2226,1-56-2545,-2 122 1214,3-2-1082,1-94-182,5 184 35,-5-167 34,3 225 48,-5-219-70,-8 207 32,6-216-72,-4 52 0,-3-1-48,0 13-169,9-109 32,0 0-1,-1 0 1,1 0 0,0-1-1,0 1 1,0 0 0,0 0-1,1 0 1,-1 0 0,1 3-1,1 0-68,-2-4 93,0-1 87,0 1 1,0-1 0,0 0-1,0 0 1,0 0 0,0 1-1,0-1 1,0 0 0,0 0-1,0 0 1,0 1 0,0-1-1,0 0 1,0 0 0,0 0-1,0 1 1,0-1 0,0 0-1,0 0 1,0 0 0,0 0-1,1 1 1,-1-1 0,0 0-1,0 0 1,0 0 0,0 0-1,0 0 1,1 0 0,-1 1-1,0-1 1,0 0 0,0 0-1,0 0 1,1 0 0,-1 0-1,0 0 1,0 0 0,0 0-1,0 0 1,1 0 0,-1 0-1,0 0 1,0 0 0,0 0-1,1 0 1,-1 0 0,0 0-1,0 0 1,0 0 0,1 0-1,-1 0 1,0 0 0,0 0-1,0 0 1,1 0-1,11-10-357,15-16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0.4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 76 9776,'-12'34'1352,"12"-39"-1076,1-7 408,0 0 1,1 0 0,4-15-1,-6 26-667,0 1 1,0 0-1,1-1 0,-1 1 1,0 0-1,1-1 0,-1 1 0,0 0 1,1-1-1,-1 1 0,0 0 0,1 0 1,-1 0-1,1-1 0,-1 1 0,0 0 1,1 0-1,-1 0 0,1 0 0,-1 0 1,1-1-1,-1 1 0,0 0 1,1 0-1,-1 0 0,1 0 0,-1 1 1,1-1-1,-1 0 0,1 0 0,-1 0 1,0 0-1,1 0 0,-1 0 0,1 1 1,-1-1-1,0 0 0,1 0 0,0 1 1,2 1 109,1 0 1,-1 1 0,7 4 0,33 33 380,11 18 225,-39-41-669,-2 0 184,48 83 109,-48-77-84,51 106 78,-50-100-238,65 135 71,-64-133 58,59 112 212,-67-131-436,9 19 557,20 29 0,-36-59-560,0-1 0,1 1 0,-1-1 0,0 1 0,0-1 0,1 1 0,-1-1 0,0 1 0,1-1 0,-1 0 0,1 1-1,-1-1 1,1 0 0,-1 1 0,0-1 0,1 0 0,-1 1 0,1-1 0,0 0 0,-1 0 0,1 0 0,-1 1 0,1-1-1,-1 0 1,1 0 0,-1 0 0,1 0 0,-1 0 0,1 0 0,0 0 0,0 0 0,0-1-1,1 0-1,-1-1 1,0 1 0,1 0-1,-1-1 1,0 1 0,0 0-1,2-4 1,1-2 41,40-70 46,-32 54-94,3-9 28,-10 20-30,13-32-1,18-54 10,-28 78 54,37-85 22,-36 83-68,40-81 12,-14 37 6,-2 4 52,-11 21-27,42-86 152,-33 65-15,-31 62-199,1 0-1,-1 1 0,1-1 0,-1 0 0,1 0 1,-1 0-1,0 1 0,1-1 0,-1 0 1,1 0-1,-1 1 0,0-1 0,1 0 0,-1 1 1,0-1-1,0 0 0,1 1 0,-1-1 1,0 0-1,1 1 0,8 17 5,-5-7-4,-1 1 0,4 22 1,-4-19 2,12 72 10,5 74 0,-17-127-10,22 176 4,-19-164-4,17 199 6,-18-196 8,24 183 28,-23-187 74,22 171 47,-23-177-74,18 157 159,-19-174-190,0 1-83,-1 0 1,0 24-1,-3-51-227,0 0-1,1 0 1,-1 0 0,3-6-1,-1 1 126,-2 8 70,0 1 1,0-1-1,0 0 1,1 0-1,-1 0 1,0 0-1,1 1 1,-1-1-1,0 0 0,1 0 1,0-1-1,45-69-722,-31 48-1735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1.0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467 1 13896,'-2'9'190,"-2"18"1308,-5 48 372,-4 3 27,1-11-1121,-10 67-109,16-100-654,-31 199 6,29-182-4,-12 74 3,-7 31-14,-1 4-4,-3 0 0,-36 103 2,54-219 4,-18 61 1,-5 11-6,-24 65-207,21-74-1529,38-99 1407,3-9 301,8-9-1052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1.4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 1 12464,'-2'43'210,"2"-39"50,0-1 0,0 1-1,0-1 1,1 1-1,-1-1 1,1 1 0,0-1-1,0 0 1,1 1 0,-1-1-1,1 0 1,-1 0 0,4 4-1,0 2 139,15 30 334,17 46-104,-28-65-368,40 91 103,-36-81-108,71 166 101,-64-153-130,94 166 66,-90-168-190,89 154 66,-92-157 38,73 142 49,-78-147-222,53 102 9,-56-112-34,-4-10-19,50 76-154,14-1-930,-72-85 1007,1 0 0,0 0 1,-1 0-1,0 0 0,0 0 0,0 0 0,0 0 1,0 0-1,-1 0 0,1 1 0,-1 5 0,0-4-67,4 41-1984,-6-39 1933,-27 36-1897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1.8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315 0 14704,'-52'17'1505,"-7"4"157,55-19-1442,0-1 0,-1 1 0,1-1 0,0 0 0,-7 1 0,0 0-20,-26 4-46,4-2-1324,-39-1 0,70-3 1115,0 0 0,1 0 0,-1 0 0,1 0 0,-1-1 0,1 1 0,-1 0 1,0-1-1,-2-1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2.8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654 25 12640,'33'32'1600,"-53"-36"-737,-35-12 0,52 16-813,-23-9 915,-47-8 0,60 15-853,-4-1 45,1 1 0,-1 0 1,0 1-1,0 1 0,1 0 0,-30 6 0,36-2-84,-22 19 103,-35 33 0,57-47-150,-18 20 238,-55 79 520,59-72-708,16-20 72,-29 74 60,30-71-80,-20 85 53,23-83-68,-9 86 43,12-86-54,10 83 46,-5-83-40,42 143 158,-33-117-232,-6-29 74,6 7-45,0-1 0,2 0 0,27 32 0,-34-47-53,-3-4 4,-1 0 1,1-1-1,0 0 1,11 7-1,52 27 78,-53-33 8,5-2-66,1 0 1,0-1-1,-1-1 0,32-3 0,-9-5-21,-25 2 29,24-11 3,-27 9-40,19-11 1,14-16-1,-1-7-4,-26 17-3,30-42 0,-40 47-16,36-81-9,-40 79-18,15-88-15,-21 87 6,0-16-178,-4-47 0,-5 21-477,-2 9-3258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3.8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664 1 10936,'0'0'1016,"3"9"-170,14 42 37,4 17-83,16 69 335,-1-16-830,-27-94 62,35 117 144,-33-108-151,48 187 162,-47-176-76,38 171 161,-42-174-254,23 177 125,-27-179-212,8 165 92,-11-166-172,-10 170 58,5-168-144,-21 172 46,19-172-18,-39 155 34,34-161-140,-58 136 36,67-168-30,0 0 0,-1 0 0,1 0 0,-6 5 0,-41 55 112,-6-8-94,53-55-32,-1 1 1,0 0 0,0-1-1,0 0 1,-6 4 0,9-6-15,-63 32 92,-2-9-39,65-23-53,-4 1 35,0 0-1,0 0 1,0 0 0,-6 0-1,10-1-34,-65 2 174,-1-8-98,66 6-76,-26-4 206,-92-36 69,95 29-142,-82-66 51,88 63-62,-44-49 108,-1-7 25,58 66-389,-1-1 63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4.7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89 15152,'0'0'6677,"6"-1"-6491,77-7-58,64-7 176,-117 12-142,383-14 159,-211 9 100,-55-3 67,-138 10-753,93-11 776,-53-1-4501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6.0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1160 744 12280,'4'1'4211,"2"0"-3975,8 2 170,-6-4-341,-1 1 0,13-4-1,-14 4-64,21-8 0,-10 1 0,-3-1 0,-12 6 8,0 1-1,-1-1 1,1 0-1,-1 0 1,1 0-1,-1 0 1,0 0-1,0-1 1,0 1-1,0 0 1,0-1-1,0 1 1,0 0-1,-1-1 0,0 1 1,1-1-1,-1 1 1,0-1-1,0-2 1,0-4 37,-1 0 0,0 0 1,-4-14-1,-4-13 178,-12-37-1,-10-17-41,21 64-154,2 6 95,-47-80 39,42 81-106,-57-72 37,34 50 101,25 31-166,2 0-11,-27-23 54,21 20-21,-2 1 0,0 1 0,-26-14 0,34 20-40,6 4-6,0 0 0,1 0 1,-1 0-1,0 0 0,0 0 0,0 0 0,0 1 1,-4-1-1,-7 0 31,-1 1 1,0 1-1,1 0 1,-1 1-1,-22 5 0,29-5-19,-28 11 71,31-11-57,-133 60 448,97-40-426,25-12 35,-58 50 25,60-47-78,-49 69 27,33-37 121,-18 29-78,-2 14-19,40-70 16,-30 74 31,33-72-76,-30 97 27,29-90-22,-34 128 23,34-124-30,-22 113 31,24-116 16,-20 104 31,23-104-78,-2 131 23,7-127-16,25 120 14,-20-123-68,112 383 18,-74-288 73,-35-100-80,2 4 71,57 114 56,-52-114 24,80 107 65,-95-132-214,0 0 0,1 0 0,-1 0 0,1-1 0,-1 1 0,6 3 0,54 38 115,4-9-85,-63-34-33,0 1 0,0-1 1,0 0-1,0 0 0,0 0 0,6 1 0,10 1 41,29 2 0,-27-5-28,26-4 0,-42 4 16,0-1 0,0 0 0,7-2 0,12-4 8,-1 0 0,0-2 0,-1-1 1,29-16-1,26-27 3,-47 31-40,-17 13-12,22-18-192,-8 8 63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1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0.24414"/>
      <inkml:brushProperty name="anchorY" value="-11007.08887"/>
      <inkml:brushProperty name="scaleFactor" value="0.5"/>
    </inkml:brush>
  </inkml:definitions>
  <inkml:trace contextRef="#ctx0" brushRef="#br0">254 235 15152,'0'0'0,"12"-22"1810,-7 11-2327,1-2 2595,-3 1-2598,-1 2 1723,-1 2-1472,-3 3 1355,-3 2-1358,1 1 744,-1 2-568,0 0 490,1 0-493,1 0-38,0 0 190,3-1-266,3 0 266,1 0-145,0 0 111,1 0-85,3 2 82,-1-1 4,-1 1-28,1 1 50,-1-1-53,-1 0 147,-1 0-173,-1 0 195,-2-1-198,0 0 312,-1 0-344,-7-4 360,-10-6-360,0-1 174,1 2-121,-4-4 94,-5-3-94,3 2 75,4 3-69,-2-1 66,-1-1-66,4 2 141,4 2-163,-2 2 174,-3 1-174,2 3 127,4 1-113,-1 7 106,12-2-88,-1-2 0,1 1 0,0 0 0,-1 0 0,1 0 0,-1 3 0,-7 13-145,3-2 193,3 9-217,3 9 215,1-2-1119,1-6 1377,1 3-1497,2 0 1495,0-5-645,-1-5 402,-1-4-7424,0-1-1102,-2-10 11293,0 0-1129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56.0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2287 742 12552,'-88'47'2790,"84"-45"-2571,0 0-1,0 0 0,0-1 0,0 1 1,-8 1-1,-1 0-15,-1 2-89,-22 5 454,-101 14 274,120-22-818,-28 3 252,-49 0 52,-45-5 498,29-1-582,-36-4 280,-17 0 5,144 5-501,-29 1 77,-116 9 262,144-8-348,-26 2 53,-99 1 57,129-5-124,6 0 14,0 1-1,-13 2 1,-122 17 140,83-11-36,-86 19 207,132-25-315,6-1 11,1 0 0,-14 5-1,-2 3 46,1 1-1,-41 24 0,54-28-59,5-3 5,0 0 1,0 1 0,-6 5-1,-11 12 75,-38 44 0,52-55-83,6-7 3,0 1 0,0-1 0,0 1 0,0-1 0,-2 8 0,-30 63 64,32-70-60,1 0 1,0 0-1,0 1 1,1-1-1,-2 7 1,1 3-2,-3-1-6,3-6 9,0-1-1,1 1 1,-2 8-1,-4 126 99,10-78-94,8 45 2,-9-87 10,19 157 37,-11-106-28,10 36 2,-15-83-24,10 50 0,6 19-16,-10-37-4,19 74-6,-22-100 4,23 89-6,9 40-22,-25-90 20,-3-23 4,2 7 4,10 18 1,-24-70 0,1-1 1,0 1-1,0-1 0,1 1 0,-1-1 1,0 1-1,1-1 0,3 4 1,0 1-1,0-1 1,-4-4-1,1 0 0,-1 0 1,1 0-1,0 0 0,0 0 0,0 0 0,3 2 1,8 4-1,-1 0 0,17 7 0,-19-10-1,1 0 1,-1 0 0,12 9-1,10 6-15,71 42-21,-92-55 37,14 7-80,-15-9 44,11 5 8,29 11 1,-13-12 20,-4-3 6,12 3 2,4 2 0,5 3 2,2 4 3,1 4-2,0 6 2,-1 1-2,-3 1 2,-2 1-2,3-2 2,2-4-4,6-6-1,7-3 0,93 7 3,-131-19 10,120 13 5,-120-14-10,128 20 8,-127-18-8,126 22 10,-127-21 4,113 23 11,-115-24-20,124 26 5,-121-25-10,122 20 12,-124-21 8,112 22 13,-112-21-28,125 26 10,-123-25 10,131 23 11,-132-25-24,118 20 0,-119-20-40,125 13-22,-124-16-50,118 10-27,-121-11 54,-9 0 32,105 1-88,31-17-76,-107 4 176,-26 7-33,120-24-20,-112 21 20,119-29-20,-119 29 20,113-21-42,-117 24-62,144-18-212,-100 17 210,36-1 4,-80 6 98,141 2-9,-132 0 60,52 5 1,17 4 4,32 14 2,-56-8 10,195 49 18,-244-56-28,3 1 4,1-2 0,43 6 0,-14-5-4,134 23-38,-7 12 10,-118-32 31,-18-4 1,-33-4 4,0 0 25,1-1-1,44 1 0,35-5 146,180-24-1,-261 20-162,100-9 191,19 11-161,151 17 0,-253-11-40,-4 2-2,-13-4 15,0 0 0,39-3 0,-33 0-5,144-9 90,6-13-23,-162 20-75,94-24 76,-12 0-17,54-15 96,-40 13-87,-89 23-20,90-19 15,-86 20-46,137-25 11,-131 23-20,45-8 1,11-6-12,52-27-3,-119 39-6,-8 2 3,-1 1 1,0 0 0,0-1 0,-1-1 0,0 0 0,13-12 0,46-53-13,-54 53-16,73-113-6,-72 105 20,52-107-2,-57 108 8,57-102 1,-45 79 3,-2-1 0,25-88 0,-11 28-43,-20 51 31,12-36-2,-23 74-12,12-101-10,-14 98 26,4-37 3,1-16 12,1-8 3,-3-4 2,5-280 42,-11 305-34,0 16-3,-3-11-4,-11-109 3,3 54 1,7 64-4,-3-4 2,0-3-2,-48-224 3,42 229-6,-3-7 0,-3-5 0,-5-2 0,-7-4 0,-2 6 0,-2 2 0,-56-76 0,66 103 0,3 7 0,3 11 2,-36-28-1,39 35 12,-77-36 5,71 39-10,-101-22 8,94 25-8,-153-15 8,144 17-10,-153 6 6,152-1 8,-57 5 9,-131 27 0,-6 39 83,76-17-39,122-44-20,-161 43 31,154-45 16,-179 36 31,176-38-78,-179 26 43,178-28 66,-189 17 39,188-19-188,-182 12 21,183-14 52,-188 10 24,189-10-84,-165 10 14,169-9 2,-161 11 16,162-11-38,-156 11 19,158-11 34,-147 10 19,148-11-70,-147 7 24,148-7 36,-137 4 24,140-5-84,-126 3 16,127-4 4,-137 0 16,135 0-38,-130 0 11,133 0 4,-118-6 15,119 5-30,-126-3 11,125 3 2,-116 2 11,119 1-24,3-1-9,-100 13 12,-60 16 57,104-15-72,12-1-3,11-2-4,-70 16 9,18-7 10,85-16 8,-132 21 20,125-21-2,-114 17 14,117-18-38,-132 13 104,53-6-26,88-10-78,-90-1 11,43-3-9,38 1-1,-31 2-1,-10 3 12,-20 1-26,79-3-7,-168 12 20,2 7 17,106-13-66,-27 4-72,78-7-272,6-1 135,-84 23-960,70-18 723,-24 7-3309,16-4-7201,85-25 8266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2.0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272 2164 12728,'0'0'156,"0"-1"0,-1 0 1,1 0-1,0 0 0,-1 0 1,1 1-1,0-1 0,-1 0 1,1 0-1,-1 1 0,0-2 0,0 2-64,1-1-1,0 1 0,-1 0 0,1 0 0,0-1 0,-1 1 0,1 0 0,0-1 0,0 1 0,-1 0 0,1-1 0,0 1 0,0-1 0,0 1 0,0 0 0,0-1 0,-1 1 0,1-1 0,0 1 0,0-1 0,0 1 0,0 0 0,0-1 0,0 1 0,0-1 0,0 1 0,0-1 0,1 1 0,-1 0 0,0-1 0,0 1 0,1-1 0,0 0-122,1 1-1,0 0 0,0 0 0,0 0 0,0 0 1,-1 1-1,1-1 0,0 0 0,0 1 0,0 0 1,3 1-1,-4-2 56,100 19-91,2-4 111,-94-13-40,19-1 14,81-8 84,-73 3-92,4-1-5,2 0-4,148-5-58,-125 10-30,-6 0 15,101 7-109,-107-7 162,48 4 7,-37-2-28,-4-1-4,39 0 0,-37 1 4,-45-2 38,21 1-16,118 12 64,-151-13 33,0 1 1,1-1 0,-1 0-1,10-2 1,1 0-18,42-2 66,76-5 428,-80 9-432,74-1 124,-81 2-98,64 4 104,-63-5-218,40 0 12,8-2 156,-88 1-192,119-7 106,-88 6-108,2 0-5,1 0-4,149-15-13,-75 4-38,37-2 26,-100 9 8,105-1-52,-141 6 63,29-3-50,54-8-25,-31 6-220,-7 0 102,67-4-198,-87 5 362,-26 2 69,-1 0 0,0-1 1,18-7-1,-30 9 11,0 0 0,0 0 0,0 0 0,-1 0 0,1 0 1,-1-1-1,1 0 0,-1 1 0,0-1 0,2-3 0,0 1-24,-3 3-15,1 1-1,-1-1 1,0 0-1,0 0 0,0 0 1,1 0-1,-2 0 0,1 0 1,0 0-1,1-4 0,0-2 4,9-31 94,-2-11 13,3-68 0,-8 56-104,-3 6-10,-1 1 2,-1-1-4,-4-48-2,5 84-4,9-152-41,-2 101-6,14-76-209,-18 133 245,7-27-105,28-82-221,-33 108 327,5-26-124,9-113-123,-18 99 250,-7-38 18,6 87 2,-1 1-1,1-1 1,-1 0 0,0 1-1,-2-6 1,-1-2-1,1-1 0,1 6 33,0 0-1,-6-13 0,-5-11 91,-30-50-1,30 61-90,-1 1-1,-1 0 1,-1 1 0,-1 0-1,0 2 1,-1 0 0,-1 1-1,-1 1 1,0 0 0,-29-14-1,32 21 75,-25-8 0,31 12-91,-4 0 78,-74-11 40,54 12-23,-42 1-1,61 2-86,-7 0 143,-99 8 62,96-5-102,-117 10 50,109-11-70,-240 2 103,73-1-32,149-2-133,-1 1 115,-66-6 0,-109-16 61,132 12 21,17 4-30,-136 10 1,91-1 94,-7-6-66,99 0-212,-59 1 2,-140 0 39,6 2 28,202-2-49,-235 18 45,217-16-64,-56-6 0,79 3-26,-5 1 10,-41 5 1,21-1-20,10-3 4,1 3 1,-57 11 0,87-14-3,-1 0-1,1-1 1,0 1-1,0-1 1,-1 0-1,1 1 1,0-1-1,-5-1 1,-3 1 1,-78 0 9,81 0-11,0 0 0,0 0 1,0 0-1,0 1 0,0 0 1,0 1-1,0 0 0,0 0 0,-7 3 1,-2 0 0,13-5-2,0 1-1,0 0 1,0 0-1,1 0 1,-6 2-1,-23 13-10,11-7 3,15-5-3,0-1 0,0 1-1,0 0 1,0 1 0,-8 9 0,-3 3-36,13-15 16,0 1-1,1 0 0,0 0 1,0 0-1,0 1 1,-3 6-1,1-4 20,-2 4-6,1 0 0,-7 17 0,7-15 8,-13 31-40,-22 84 1,25-73 42,1-8 6,-9 56 3,19-82 12,-10 84 25,-7 114 214,19-11-81,2-190-142,0 37-8,0-31 30,33 335 75,-17-227 16,18 46 144,-31-159-276,-3-13-97,1-1-1,-1 1 1,1-1 0,3 8 0,-4-12 65,0 1 0,0-1 1,0 1-1,0-1 1,0 0-1,1 1 0,-1-1 1,0 1-1,0-1 1,1 1-1,-1-1 0,0 0 1,1 1-1,-1-1 1,0 0-1,1 1 0,-1-1 1,0 0-1,1 0 1,-1 1-1,1-1 0,-1 0 1,1 0-1,-1 0 0,1 0 1,0 1-1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1 823 12728,'0'0'7783,"3"-6"-7523,1-2-218,13-19 232,57-102 374,-26 23-232,-10 30-268,-35 69-138,1 0 0,0 0 0,7-10 0,-1 4-3,-1-1-2,-5 7 9,1 0 1,-1 1-1,9-9 1,41-49 51,-44 51-55,2 1 0,-1 1 0,17-12-1,-15 12-6,5-4 6,1 1-1,25-15 1,-30 21-8,34-21 14,-31 20-12,41-20-2,5 3-2,1 5 0,-45 15 0,94-23-6,-59 18 4,16 3 4,21 5 3,17 6-2,79 7 21,-155-6 62,119 25 30,-121-21-56,121 38 24,-121-35-22,111 48 20,-115-47-60,-12-5-10,110 62 56,-6 17 177,-74-45-42,42 53 310,-77-84-492,12 18 59,33 57 256,-34-53-248,-9-11-39,27 45 29,-38-65-101,0 0 1,1-1-1,-1 1 0,0-1 1,1 1-1,-1 0 0,0-1 1,1 1-1,-1-1 0,1 1 1,0-1-1,-1 1 0,1-1 1,-1 1-1,1-1 0,-1 0 1,1 1-1,0-1 1,-1 0-1,1 1 0,0-1 1,0 0-1,-1 0 0,1 0 1,0 0-1,-1 0 0,1 0 1,0 0-1,0 0 0,-1 0 1,1 0-1,0 0 0,-1 0 1,1 0-1,0-1 0,-1 1 1,2-1-1,1-1-259,1 0 0,-1-1 0,0 0-1,-1 1 1,1-1 0,2-4 0,-3 5 85,8-10-872,5-7-10985,-29 36 9508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4.1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630 69 1264,'-4'65'317,"5"-60"1646,0-6-1288,2-7-139,17-75 5309,-17 72-4950,-1 3 83,0 1 0,1-13 0,4 39 691,41 216 1360,-32-150-2397,6 15 316,-13-63-857,-3-12 262,20 105 115,-21-105-246,29 179 468,-32-197-670,-2-1 0,1 0-1,-1 1 1,0-1 0,0 1 0,-2 11-1,1-12-1,0-3 4,0 0 0,1 0-1,-1-1 1,0 1-1,0 0 1,-1 0 0,1-1-1,0 1 1,-1-1 0,0 1-1,-3 3 1,3-3-7,-1 0-5,1-1 0,0 0-1,-1 0 1,0 0 0,1 0 0,-1 0 0,0 0 0,0-1-1,0 1 1,0-1 0,-6 2 0,4-1 1,-4 1 16,0 0 0,0 0 0,0 0-1,-18 2 1,-5 0 91,-76 11 32,83-13-2,-107 15 53,105-15-106,-107 13 59,110-13 26,11-1-133,-165 28 313,176-30-370,0 1 1,0-1-1,1 1 1,-1-1-1,0 1 1,1 0-1,-1 0 0,1-1 1,-1 1-1,1 0 1,-1 0-1,1 1 1,0-1-1,-1 0 1,1 0-1,0 1 0,0-1 1,0 1-1,0-1 1,0 1-1,0-1 1,1 1-1,-2 2 1,2-4-12,0 1 1,0-1-1,-1 0 1,1 0-1,0 0 1,0 1 0,0-1-1,0 0 1,0 0-1,0 0 1,0 1-1,0-1 1,0 0 0,0 0-1,0 1 1,0-1-1,0 0 1,0 0-1,0 0 1,1 1 0,-1-1-1,0 0 1,0 0-1,0 0 1,0 1-1,0-1 1,0 0 0,0 0-1,1 0 1,-1 1-1,5 5-156,0 0 0,1 0 0,0 0 0,10 8 0,-15-14 140,-1 1 0,1-1 0,-1 1 1,1-1-1,-1 0 0,1 1 0,0-1 0,-1 0 0,1 1 0,-1-1 0,1 0 1,0 0-1,-1 0 0,1 0 0,0 1 0,0-1 0,16 0-229,0 0 0,17-3 0,-13 2-2457,20-1-7467,-96 4 7654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1.6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54 13448,'-2'-5'664,"0"-1"0,0 1 0,-4-8 0,-5-12 1774,23 32-1405,-7-4-959,-2-1-46,-1-1 0,-1 0 0,1 1 0,0 0 0,0-1 0,0 1 0,1 3 0,51 60 202,-41-46-68,57 114 96,-52-96 42,36 82 0,5 17-188,-34-77 150,98 254 110,-100-254-106,76 190 100,-83-207-138,-7-19-125,44 129 258,-36-89-133,-16-60-149,-4-5 28,-3-3-70,1 0-1,-1 0 1,1-1-1,0 0 0,-6-9 1,5 7-22,5 5-8,-1 1 1,0-1 0,0 0 0,1 0-1,-2-3 1,-54-136 62,47 108-2,-22-148 29,29 146-42,6-124 19,1 133-52,9-28 3,-11 48-24,1 0 0,0 0 0,0 0 0,0 1 0,6-9 1,-6 10-2,1 1 1,1 0-1,-1 1 1,0-1-1,1 1 1,0-1 0,-1 1-1,1 1 1,1-1-1,-1 1 1,0-1-1,1 2 1,5-2 0,-10 2-1,0 1 1,1-1 0,-1 1 0,1 0 0,-1 0-1,1-1 1,-1 1 0,1 0 0,1 1 0,25 2 7,40 11 0,-66-14-7,1 1-1,0 0 1,0 0 0,0 1 0,-1-1 0,4 2 0,121 80 11,-123-80-8,-1-1-1,0 1 1,0-1-1,0 1 1,5 6 0,-8-9-4,51 64 25,-6 8-4,-45-72-21,2 5 21,1 0-1,-1 0 0,4 9 1,-6-14-21,21 68 85,-8-2-64,-13-64-18,0 0 0,1 1-1,-1-1 1,0 1 0,0-1-1,0 0 1,-1 4 0,-1 6 9,-6 22 1,5-24-6,-1-1 1,-7 13 0,10-21 4,0 1 0,0 0 1,0-1-1,0 1 0,0 0 1,-3 2-1,-15 12 42,-36 26 0,38-32-32,-5 0-28,0 0 1,-37 11 0,29-13-540,-61 7 0,91-15 499,0 0 0,0 0-1,-1 0 1,1 0 0,0 0-1,0 0 1,-1 0 0,1 0-1,0 0 1,-1 0 0,1 0-1,0 0 1,0 0-1,-1 0 1,1 0 0,0 0-1,0 0 1,-1 0 0,1 0-1,0 0 1,0 0 0,-1 0-1,1-1 1,0 1 0,0 0-1,0 0 1,-1 0 0,1 0-1,0-1 1,0 1 0,0 0-1,5-8-868,16-10 401,6-4-2418,-6 3-6775,-49 44 7291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2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111 295 12376,'0'0'1392,"-4"-6"-232,-14-26 72,-31-46 1117,32 52-1963,2-4-90,15 30-289,0 0 0,0 0 0,0 0 0,0 0 0,0 0-1,0 0 1,0-1 0,0 1 0,0 0 0,0 0 0,0 0-1,0 0 1,-1 0 0,1 0 0,0-1 0,0 1 0,0 0-1,0 0 1,0 0 0,0 0 0,0 0 0,-1 0 0,1 0-1,0 0 1,0 0 0,0 0 0,0 0 0,0 0 0,0 0-1,-1 0 1,1 0 0,0 0 0,0 0 0,0 0 0,0 0-1,0 0 1,-1 0 0,1 0 0,0 0 0,0 0 0,0 0-1,0 0 1,0 0 0,-1 0 0,1 0 0,0 0 0,0 0-1,0 0 1,0 0 0,-1 1 8,1-1 0,0 1 0,0-1 0,0 1 0,-1-1 0,1 1-1,0-1 1,0 1 0,0-1 0,0 1 0,0-1 0,0 1 0,0-1 0,0 1 0,0-1 0,0 1 0,0-1 0,0 1-1,0 0 1,3 15 186,0-2-17,6 21 1,18 43 168,13 17 282,-29-73-570,8 20 244,2-2 1,51 74-1,-63-99-195,-6-10-78,0 0 1,0 0 0,1-1 0,-1 1-1,5 3 1,-7-7-27,1 0 1,-1 0-1,0 0 0,0 0 1,0-1-1,1 1 0,-1 0 1,0-1-1,1 1 0,-1-1 1,1 0-1,-1 1 0,0-1 0,1 0 1,-1 0-1,1 0 0,-1 0 1,1 0-1,-1 0 0,1 0 1,-1-1-1,0 1 0,1 0 1,1-2-1,3 0 8,0-1-1,-1 0 1,1 0 0,-1-1 0,0 0-1,0 0 1,0 0 0,-1 0 0,1-1-1,5-8 1,-4 5 1,0-1-1,-1 0 1,0 0-1,0 0 1,3-10 0,-5 4-11,-3-82 5,-3 75-18,-26-98-2,21 96-18,-31-95-6,32 97 6,2 7 14,-1-2 4,1 1 0,-17-31 0,14 35 5,4 10 2,2 4 0,5 9 0,3 6 12,1-2 0,1 1-1,1-1 1,15 20 0,4 1 3,-15-21 31,96 91 25,-98-96-73,-8-7-34,1 0 1,-1 0 0,1 0-1,0 0 1,8 4-1,49 23-276,-48-26-166,3-3 29,0 0 1,0 0 0,1-2 0,25-3-1,-35 2 298,-2 1-137,0 0 0,-1-1 0,9-4 1,-2 0-676,0 0 1,-1-1 0,15-12 0,-8 5-9198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2.7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14880,'6'5'36,"-2"-2"162,-1 1-1,1-1 0,-1 1 1,0 0-1,0 0 1,0 0-1,3 6 0,77 137 3667,-67-116-3489,24 31-1,-27-43-545,33 45-1373,-23-33 149,-23-31 1376,0-1-1,0 1 1,0 0-1,0 0 1,0 0-1,0 0 1,0 0 0,0 0-1,0 0 1,0 0-1,0 0 1,0 0-1,0 0 1,0 0 0,0 0-1,0 0 1,0 0-1,0-1 1,0 1-1,0 0 1,0 0 0,0 0-1,0 0 1,1 0-1,-1 0 1,0 0-1,0 0 1,0 0-1,0 0 1,0 0 0,0 0-1,0 0 1,0 0-1,0 0 1,0 0-1,0 0 1,0 0 0,0 0-1,0 0 1,0 0-1,1 0 1,-1 0-1,0 0 1,0 0-1,0 0 1,0 0 0,0 0-1,0 0 1,0 0-1,0 0 1,0 0-1,0 0 1,0 0 0,0 0-1,0 0 1,0 0-1,0 0 1,0 1-1,0-1 1,1 0-1,-1 0 1,0 0 0,0 0-1,0 0 1,0 0-1,0 0 1,0 0-1,0 0 1,0-6-253,0 1 160,0 2 70,0 0 0,0 1 0,-1-1-1,1 0 1,-1 0 0,0 1 0,-2-6 0,-45-133-2110,4 9-7168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3.0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0 466 12280,'0'0'0,"7"24"0,6 14 576,-1-21 0,3-9-576,9-8-1848,9-8 1848,10-16-8,10-10 8,44-24-8208</inkml:trace>
  <inkml:trace contextRef="#ctx0" brushRef="#br0" timeOffset="1">426 1 13000,'47'73'310,"-34"-48"1244,27 61-1,6 17-1009,-25-59 622,92 189 365,-90-187-878,82 166 143,-87-175-736,67 137-76,-49-101-180,-31-65-342,-3-7 398,6 4-112,-7-5 130,1 0-1,-1 0 1,0 0 0,0 0-1,1 0 1,-1 0 0,0-1-1,0 1 1,1 0 0,0-2-1,2 1-290,-1-2 0,1 1-1,-1 0 1,0-1 0,1 1 0,-1-1-1,-1 0 1,4-4 0,6-5-9747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3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12280,'3'62'1561,"-3"-54"-826,0-4-485,0 1 0,0-1 0,0 1 0,1-1-1,0 0 1,0 1 0,2 6 0,22 62 1049,-18-54-644,42 105 191,-34-91-564,36 74 3,9 14-190,-35-69 91,106 225 73,-105-223-86,98 182 55,-103-198-128,-5-8-45,52 95 50,-36-70-66,-31-51-50,-4-7 9,-16-18-40,-40-39-4,45 46 14,-27-21 4,-13-7 22,43 36 9,-1 0-1,0 1 1,0 0-1,-1 0 1,0 2-1,-17-4 1,29 7 4,-1-1 0,1 1 0,0 0 1,0 0-1,-1 0 0,1 0 0,0 0 0,-1 0 1,1 0-1,0 0 0,-3 1 0,-9 3 33,-1 1 0,1 0-1,-24 14 1,36-19-19,0 1 0,0 0 0,0-1 0,0 1 0,0 0 0,0 0 0,0 0 0,0-1 0,1 1 0,-1 0 0,0 0 0,0 2 0,-8 13 105,1 1 0,-12 35 0,19-50-96,1 0 1,-1 0 0,1 0 0,0 0 0,0 0 0,-1 0-1,2 4 1,1 24 139,11 45 0,-12-71-133,0-1 0,0 0 0,0 0 0,1 1 0,1 2 0,72 116 235,-74-121-272,0 0 1,0 1-1,0-1 1,0 0-1,0 1 0,0-1 1,0 0-1,0 0 1,1 0-1,-1 0 1,0 0-1,1 0 1,1 1-1,-3-2 0,7 3 2,0 1-1,0-1 0,1 0 1,7 2-1,-8-4-14,0 0 1,-1-1-1,1 1 1,12-2-1,-16 1-50,0-1-1,0 1 0,0-1 0,6-1 1,117-49-480,-99 38-282,117-54-203,-101 46-1516,43-20-6992,-200 96 7163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03.0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177 745 11568,'0'0'8033,"-4"0"-7881,-53 3 272,-4 7 452,39-6-483,2-4 423,19 0-771,1-1-1,-1 1 1,1-1 0,-1 1-1,1-1 1,-1 1 0,1-1-1,0 0 1,-1 1 0,1-1-1,-1 0 1,1 1 0,0-1-1,0 0 1,-1 0 0,1 1-1,0-2 1,0 1-13,-2-6 52,1 0-1,-1 0 1,2-1-1,-1 1 1,1 0 0,0 0-1,1 0 1,0-1-1,2-10 1,-3 15-59,1 0-1,0 1 1,-1-1-1,1 0 1,0 1-1,0-1 1,3-3 0,0-4 5,1 0-11,8-19 200,53-81 92,-32 60-166,24-26-5,-42 58-109,2-5 11,1 2-1,24-21 1,30-22 73,-57 52-60,78-41 19,-74 44-52,84-29 16,-82 32 4,92-19 22,-88 21-18,129-18 20,-123 19-18,126-10 18,-128 12-44,-3 0-3,108 1 88,-82 3-27,0 5-62,-42-6-16,13 2 8,-1 2 0,35 13 0,44 18 23,-79-28-20,109 61 9,-106-55 6,109 74 60,-61-38-15,-70-47-40,1 0 1,0-1-1,0 0 0,8 3 1,-1 0-8,-1 1-12,-5-4-10,-1 0-1,0-1 1,9 4-1,17 6 4,3 0-4,-18-6-5,103 32 58,-107-34-65,0 1 1,0 1-1,-1 0 0,17 11 0,-4 1-251,4 4-86,-27-21 298,1 0 1,-1 0 0,1 0 0,-1 0 0,0 0 0,1 0 0,0-1 0,-1 1 0,1-1 0,-1 1 0,1-1 0,0 1 0,-1-1 0,1 0 0,2 0-1,15 3-3784,-1 1-7809,-42-9 8767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2.1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87.76465"/>
      <inkml:brushProperty name="anchorY" value="-10579.81152"/>
      <inkml:brushProperty name="scaleFactor" value="0.5"/>
    </inkml:brush>
  </inkml:definitions>
  <inkml:trace contextRef="#ctx0" brushRef="#br0">140 306 11384,'0'0'0,"8"12"0,-2-4 1344,0 0-1728,-2 0 1920,-4-4-1920,-1-1 1528,-1-2-1416,-2-2 1360,-3-2-1360,1-1 809,1 1-652,-1-2 583,0-3-585,2 1 185,0 0-71,3 1 14,4-1-14,3-1 415,4 0-529,2 1 586,2 1-586,0 1 567,0 0-562,0-1 570,0-3-573,-1-1 434,-1-4-394,-1-2 374,-3-2-374,-1 2 280,-3 3-253,-1 0 250,-1-5-253,-1 2 338,-1 4-362,1-3 374,-2-1-374,0 3 504,1 2-541,-2-1 560,0 1-560,-1 2 467,1 3-440,-4 1 435,-7 5-438,-6 4 440,-6 6-440,-2 7 450,-2 6-453,3 4 435,3 2-429,4 2 435,4-2-438,4-1 338,4-3-309,3-4 294,1-3-294,2-6 350,1-5-366,0-5 374,0-6-374,1-2 112,-1 0-37,0-5 10,0-10-13,-1 0-360,1 4 467,-1-5-520,-2-4 520,0 3-1182,0 5 1371,-1-1-1466,-3 0 1466,2 4-1382,0 4 1358,-6-12-11197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04.0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150 1 11296,'0'0'5975,"2"7"-5655,-1 2-268,0-5-2,0 1 0,0-1-1,0 0 1,0 0 0,1 1 0,2 3-1,25 61 335,87 162 303,-82-169-556,11 20 314,-23-47-354,34 56 10,-46-73-28,39 73 38,-45-84-62,-1 0 0,1 0 0,3 11 1,-2-3-20,0-3-20,-1-1 1,0 1-1,0 0 1,-1 1-1,-1-1 1,2 25-1,-4-35-7,0-1-1,-1 1 1,1-1-1,0 1 1,-1-1-1,1 1 1,-1-1-1,0 0 1,1 1-1,-1-1 1,0 0-1,0 1 1,0-1-1,0 0 1,0 0-1,0 0 1,0 0-1,0 0 1,-1 0-1,1 0 1,0 0-1,-1 0 1,1-1 0,-2 2-1,-4 1 17,0-1 0,0 1 0,-13 2 0,-52 7 200,-9 3-68,19 4 14,39-12-47,-23 6-1,34-10-47,1 1 0,-1 0-1,1 0 1,-21 13 0,18-10-68,0 1-47,-45 33-754,36-24-1616,-14 10-7580,87-63 7531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6.9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1 320 13000,'21'9'236,"-20"-9"-163,-1 1 1,1-1 0,-1 0 0,1 0-1,-1 0 1,0 1 0,1-1 0,-1 0-1,1 1 1,-1-1 0,0 0 0,1 1-1,-1-1 1,0 1 0,1-1 0,3 5 185,-1 0 0,0 0 0,0 0 0,1 5 0,11 19 895,24 46-6,-29-58-600,57 78 162,-52-75-470,68 80 115,-68-82-22,65 66 445,-39-45-332,-41-39-437,0 0 0,0 1-1,0-1 1,0 0 0,0 0-1,1 0 1,-1 0 0,0 0-1,0 0 1,0 0-1,0 0 1,0 1 0,0-1-1,0 0 1,0 0 0,0 0-1,0 0 1,1 0 0,-1 0-1,0 0 1,0 0 0,0 0-1,0 0 1,0 0 0,0 0-1,0 0 1,1 0-1,-1 0 1,0 0 0,0 0-1,0 0 1,0 0 0,0 0-1,0 0 1,1 0 0,-1 0-1,0 0 1,0 0 0,0 0-1,0 0 1,0 0 0,0 0-1,0 0 1,0 0 0,1 0-1,-1 0 1,0 0-1,0 0 1,0-1 0,0 1-1,0 0 1,0 0 0,0 0-1,0 0 1,0 0 0,0 0-1,0 0 1,0-1 0,1 1-1,-1 0 1,0 0-1,-1-7 103,1 3-54,-8-16 173,4 13-68,-44-90 264,36 73-220,-54-114 54,50 106-200,-78-156 28,77 153-8,-43-112 20,52 123-78,4 7-11,1 0 0,-1-23 0,6 31 2,0 6-13,0-1 0,0 1-1,0 0 1,1 0 0,-1 0-1,1 1 1,0-1 0,5-3 0,0 3-92,16 1-239,0 2 1,1 1 0,30 5-1,-37-4-2967,18 0-7017,-84-5 7785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7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13624,'0'0'6513,"-5"6"-6248,-17 17-169,22-22-78,-1-1 0,0 1-1,0 0 1,1 0 0,-1-1 0,1 1-1,-1 0 1,1 0 0,-1 0 0,1 0 0,-1 1-1,-17 59 283,17-47-80,10 69 74,-5-64-148,31 76 77,-26-77 12,51 58 91,-47-64-126,8 3-70,26 12-1,-46-27-120,0 1-1,0-1 1,1 1-1,-1-1 1,0 1 0,0-1-1,0 0 1,1 1-1,-1-1 1,1 0 0,15 0 33,-1-1 0,30-4 0,-45 5-38,0 0 0,1-1-1,-1 1 1,0 0-1,1-1 1,-1 1 0,0-1-1,0 0 1,0 1 0,2-2-1,13-11 14,-1 1-1,23-26 1,-27 22-11,14-26 1,-2-12-4,-16 31 3,0-1 0,3-25 0,-8 40 0,2-16 91,2-27 0,-4 53-37,40 43 20,17 19-73,-36-41-21,34 28-1,-42-39-27,2 1-236,73 33-154,-89-44 395,0-1 0,0 1 1,0-1-1,0 1 1,0-1-1,0 0 1,1 1-1,-1-1 0,0 0 1,0 0-1,0 0 1,0 0-1,3 0 1,13-2-159,-1-1 0,1-1 1,16-5-1,-32 8 101,1 1 0,-1-1 0,1 0 0,-1 1 0,1-1 0,-1 0 1,0 0-1,2-1 0,-3 2 92,9-7-181,-1 0-1,0-1 0,0 0 0,0 0 0,-1 0 1,11-19-1,25-53-1967,-41 76 1728,39-73-11076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8.0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13360,'24'65'1313,"11"8"163,15 32 360,-37-76-1350,31 84 157,-19-44-136,-19-48-475,6 18 332,5 16 41,-16-70 243,-3-69-115,3 65-473,13-90 39,-9 85 34,31-97 57,-35 118-161,0-1 1,0 1-1,1-1 1,2-4 0,56-82 182,-60 89-205,1 1 1,-1-1 0,1 0 0,-1 0 0,1 1-1,0-1 1,-1 0 0,1 1 0,0-1 0,0 0-1,-1 1 1,1-1 0,0 1 0,0 0-1,0-1 1,0 1 0,0 0 0,1-1 0,6-2 30,1 1 0,0-1 0,9 0 0,-7 3-21,0-1-1,16 3 1,-27-2-17,2 0 10,0 0 1,0 1-1,0-1 0,0 0 0,0 1 0,0 0 0,0-1 0,0 1 0,2 1 1,61 31 94,5 14-77,-70-47-28,27 22 33,99 98-75,-103-97-372,73 77-206,-67-70-2416,29 29-7247,-136-138 7743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7.7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2837 223 13360,'-22'-2'156,"5"1"671,-21-5-1,-50-12 1192,68 13-996,-85-26 339,81 25-706,-109-24 151,102 23-724,-152-32 47,145 31 4,-135-22 47,139 25-80,-126-16 54,130 18 14,-115-6 54,120 8-140,9 1-25,0 0 25,-1 0-1,1 1 1,-26 5 0,-119 32 724,109-23-715,31-8 124,-83 31 66,62-22-123,-51 24 65,-57 39 289,93-47-374,-36 22 10,89-52-114,-117 71 390,-9 24-229,96-66-162,21-18 69,-51 64 43,8 5 73,35-49-101,-56 106 251,70-124-350,3-6 24,1 0 0,-6 18 0,-31 139 150,30-106-176,5-34 32,-24 121 18,23-120-46,-24 143 34,26-152-53,-4 29 9,-6 57 6,12-83-9,3 153-22,4-124 6,-2-30-31,31 135-353,-18-92 340,17 100 27,-21-101 4,10 25 2,-20-79 15,0 1 0,0-1 1,5 9-1,0-2 4,-2 0-1,-1-4-14,9 18 0,55 101-112,-61-115 122,16 25-20,72 111-98,-93-148 119,0 0 0,0 1 0,0-1 0,1 0 0,-1 0 0,5 3 0,0 1 0,18 13 1,5-3 4,6-1 0,0-3 0,3-2 0,94 15 15,-86-16-14,-3-2-1,-5 0 0,-9-3 26,58 3-1,-46-10-18,5-2-2,4-4-2,3 1 2,3 2-2,1 3 2,3 1-4,-33 1 0,78 2 14,-52 0-1,11-2-12,2 0-2,1 0 0,61-6-6,-111 5 4,92-8-7,-85 7 2,49-4 1,19-2 4,-6 2 2,-6 2 0,-13 1 0,-9 5 0,65 6-6,49 3-4,-99-6 4,-22-4 4,8-1 2,-1-2 0,-3 0 0,2-2 0,-1-2 2,3-1 3,3 1-2,-14 3 1,38-4-8,77-11-35,-143 14 37,24-2-15,54-4-13,-45 4-103,39-3 96,17 3 25,-89 6-8,84 2-12,-82 0-8,113 12-26,-107-11-26,111 10-26,-113-11 60,110 14-29,-113-12-18,145 27-362,-118-21 432,-27-5 15,129 17-14,-122-18-18,135 18-36,0 0-19,-114-15 91,-28-4-31,114 12-13,-112-11 40,154 14-92,-128-16 100,-28-2-8,120 4-10,-114-4-4,111-1-15,-116 0 2,142-14-17,-112 6 64,5 1 0,6 0 2,15-3 3,7 1-4,58-5-17,19-7-81,-112 14 89,-30 4 1,121-31-2,-110 24 11,0-2 1,-1-1-1,0-1 1,59-40-1,-25 4 20,-47 35-9,0 0-1,36-19 1,-41 27 14,-2 0 0,21-16-1,-19 13-15,0 0 25,0-1 0,24-24 0,-26 24-30,0-2 14,13-19-8,-1-2-1,-1-1 1,-2-1-1,-2-1 1,19-49 0,-30 62 64,0-1 1,9-49 0,-17 67-47,17-104 99,-15 89-74,21-348 178,-26 267-115,-1 68-93,-1-20 10,-17-71 0,12 83-24,0 2 24,-19-55-1,-7-3 14,27 79 72,-41-78 34,37 82-106,-51-62 26,46 61-12,-238-205 92,198 178-83,44 38-18,-101-47 15,84 42-46,-151-62 16,142 59 2,-164-52 18,161 56-12,-172-40 20,170 43-18,-176-23 25,175 26-20,-181-16 22,181 18-22,-176-13 22,178 14-22,-176-5 15,177 6-46,-166-3 16,167 3 2,-167 4 18,168-2-12,-148 9 19,151-8-17,-142 12 26,144-12-21,-140 8 15,141-8-47,-123 0 13,125-2-21,-127-2 10,127 1 10,-125-4 10,127 3-30,-190-1 24,145 3-33,45-1 4,-129-4 8,126 3-9,-123-14 5,124 12 8,-139-21 5,137 19-17,-139-27 8,138 25-8,-143-30 8,142 31-9,-55-11 0,-22 1-6,-96 14-8,171 6-26,-153 24-67,155-21-200,-128 30-206,115-25-3250,-49 10-9068,229-49 9655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9.1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11480,'0'0'1160,"2"4"-194,-2-3-968,4 7 383,-1 1-1,1-1 1,1 0-1,0 0 1,8 12 0,0-7-81,3 4-240,-7-9-71,0-1 1,0-1-1,1 1 1,11 4 0,4 0-386,67 38-2436,-78-41 1216,14 6-4248,-65-33 4408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0.7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1085 30 13808,'-33'11'286,"32"-10"-217,1-1 0,0 0 1,0 0-1,-1 0 0,1 0 0,0 0 0,-1 0 0,1 0 0,0 0 0,0 0 0,-1 0 0,1 0 1,0 0-1,-1 0 0,1 0 0,0 0 0,0 0 0,-1 0 0,1 0 0,0 0 0,-1 0 1,1 0-1,0-1 0,0 1 0,-1 0 0,1 0 0,0 0 0,0 0 0,0-1 0,-1 1 0,1 0 1,0 0-1,0-1 0,0 1 0,-1 0 0,1 0 0,0-1 0,0 1 0,0 0 0,0 0 0,0-1 1,0 1-1,0-1 0,-1-6 257,1-10 2048,-3 15-1794,-5-1-337,0 1-1,-15-2 0,11 4-87,-66 14 89,58-7 22,-44 21-75,1 4-1,2 2 1,1 2-1,-63 52 0,103-71-28,-117 101 91,109-92 20,-121 144 126,115-127-308,3 2 0,-40 73 0,49-72-23,16-28 112,-13 70 55,18-70-140,17 76 37,-15-91-121,-1 0 0,1 0 1,1 0-1,-1 0 0,3 4 1,76 128 80,-76-130-85,-1 0 0,1 0 0,6 6 0,112 107 49,-119-115-46,0-1 1,0 1 0,0-1 0,0 0 0,0 0 0,1 0-1,3 1 1,70 31 76,6-9-59,-50-19 25,138 7 31,-139-14 16,135-23 206,-160 23-260,9-2 17,-1-1-1,1 0 0,21-9 1,64-37-71,-100 50-31,0-1 0,0 1 0,0 0 0,0-1 0,0 1 0,0 0 0,0 0 0,0-1 0,0 1 0,0 0 0,0 0 0,0 0 0,0 0 0,0 1 0,0-1 0,0 0 0,0 0 0,0 1 0,0-1 0,1 1 0,-1 0-33,0-1 26,-1 0 0,0 1-1,1-1 1,-1 1 0,0-1 0,0 1 0,1-1-1,-1 0 1,0 1 0,0-1 0,0 1 0,0-1-1,0 1 1,0-1 0,0 1 0,0-1 0,0 1-1,0-1 1,0 1 0,0-1 0,0 2 0,0-1-71,-1 7-272,-1-1 0,1 1 1,-2-1-1,1 0 1,-1 0-1,-4 9 1,-6 10-7894,11-19 3757,15-36 2139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1.3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421 282 13360,'0'0'1361,"0"-7"-222,0 0-963,-3-22 827,-7-14-106,-17-46 0,25 83-894,0 1 0,0-1-1,-5-8 1,2 4-1,-6-16 30,6 18 123,-2 2-95,0 0 0,0 0 0,-11-5 0,18 10-50,0 1 0,-1 0 1,1 0-1,-1 0 0,1-1 0,0 1 1,-1 0-1,1 0 0,-1 0 1,1 0-1,-1 0 0,1 0 0,0 0 1,-1 0-1,1 0 0,-1 0 0,1 0 1,-1 0-1,1 0 0,-1 0 1,1 0-1,0 1 0,-1-1 0,-17 6 108,0 0 0,-18 11 0,20-7 168,-64 54 105,65-48-156,-52 78 97,57-73-106,-25 86 65,34-104-277,1 0-1,-1-1 1,1 1-1,0-1 1,0 1-1,0 4 1,17 116 131,-16-120-123,-1 1 0,1 0 1,1-1-1,-1 1 0,3 4 0,69 124 142,-72-130-161,0 1-1,1-1 0,-1 0 1,1 0-1,-1 0 1,1 0-1,0 0 0,4 3 1,9 7 9,23 14 1,-21-17-2,25 10 1,-42-19-12,3 1 12,-1 0 1,1 0-1,-1 0 1,1 0 0,0-1-1,3 1 1,-6-1-13,14 2 46,21 0 0,-22-3-27,22-4 0,-34 5-10,1 0-1,-1-1 0,1 1 1,0-1-1,-1 1 0,1-1 1,-1 0-1,0 1 0,1-1 1,-1 0-1,3-2 0,50-37 92,1-14-69,-50 50-17,-1-1-1,-1 1 1,5-7 0,-8 11-14,41-63 58,-28 41-52,14-39 0,-20 44-4,-2-1 0,7-27 0,-2-48-80,-11-6-368,-4 65-50,4 30 374,0 0-1,0 1 0,0-1 1,-1 0-1,1 1 1,-1-1-1,0 1 1,-2-4-1,4 7 102,-1 0 0,1 0-1,0 0 1,0 0 0,0 0 0,0 0 0,0 0-1,0 0 1,0 0 0,0-1 0,0 1 0,0 0-1,0 0 1,-1 0 0,1 0 0,0 0 0,0 0-1,0 0 1,0 0 0,0 0 0,0 0 0,0 0 0,0 0-1,-1 0 1,1 0 0,0 0 0,0 0 0,0 0-1,0 0 1,0 0 0,0 0 0,0 0 0,0 0-1,-1 0 1,1 0 0,0 0 0,0 0 0,0 1-1,-5 1-249,1 0-1,0 0 1,-1 1-1,1 0 0,0 0 1,0 0-1,0 1 1,1-1-1,-4 5 0,-3 4 67,10-12 180,0 1 0,0-1 0,-1 0 0,1 1 0,0-1 0,0 0 0,0 1 0,0-1 0,-1 1 0,1-1 0,0 0 0,0 1 0,0-1 0,0 1 0,0-1 0,0 0 0,0 1 0,0-1 0,0 1-1,0-1 1,0 1 0,0-1 0,1 0 0,-1 1 0,0-1 0,0 0 0,0 1 0,0-1 0,1 1 0,-1-1 0,0 0 0,0 1 0,1-1 0,-1 0 0,0 0 0,1 1 0,-1-1 0,0 0 0,1 0 0,-1 1 0,1-1 0,2 2-1425,6 10-8343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1.8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 5 14968,'-7'40'881,"2"-19"606,-1 42 0,0 59 456,5-81-1854,1-27-88,0 4 32,0-1-1,5 31 1,-5-47-21,0-1 1,0 0-1,0 0 1,1 1-1,-1-1 0,0 0 1,0 0-1,0 1 0,0-1 1,0 0-1,0 0 0,1 1 1,-1-1-1,0 0 1,0 0-1,0 0 0,0 1 1,1-1-1,-1 0 0,0 0 1,0 0-1,1 0 1,-1 0-1,0 1 0,0-1 1,1 0-1,-1 0 0,0 0 1,0 0-1,1 0 1,-1 0-1,0 0 0,0 0 1,1 0-1,-1 0 0,1 0 1,-1 0-5,1 0 0,-1-1 0,1 1 1,0 0-1,-1 0 0,1-1 0,-1 1 0,1 0 0,-1-1 1,1 1-1,-1-1 0,0 1 0,1 0 0,-1-1 1,1 1-1,-1-1 0,0 1 0,1-2 0,59-145 588,-57 138-605,3-8 19,9-23 129,22-42 41,-28 68 40,41-48 67,-50 61-279,1 1-1,-1-1 1,1 0-1,0 1 1,-1-1-1,1 1 1,-1-1-1,1 1 1,0-1 0,0 1-1,-1-1 1,1 1-1,0 0 1,1-1-1,7-1 26,0 0-1,0 0 0,1 1 0,15 0 1,-13 4 95,5 5-38,27 19 1,-32-17 22,11 19-15,40 63-1,-38-45-92,-16-30-78,-2 1-1,0 1 0,5 19 1,-9-26 90,24 68-1888,-27-80 1846,0 0-1,0 0 1,0 0-1,0 0 1,0 0-1,0 1 1,0-1-1,0 0 1,0 0-1,0 0 0,0 0 1,0 0-1,0 0 1,0 0-1,0 0 1,1 0-1,-1 0 1,0 0-1,0 0 1,0 0-1,0 0 1,0 0-1,0 0 1,0 0-1,0 0 0,0 0 1,0 0-1,0 0 1,1 0-1,-1 0 1,0 0-1,0 0 1,0 0-1,0 0 1,0 0-1,0 0 1,0 0-1,0 0 1,0 0-1,0 0 1,0 0-1,0 0 0,1 0 1,-1 0-1,0 0 1,0 0-1,0 0 1,0 0-1,0-1 1,0 1-1,0 0 1,0 0-1,0 0 1,0 0-1,0 0 1,3-4-266,-1-2 175,0 0 0,0 0-1,-1-1 1,0 1-1,0 0 1,0-11 0,2-12-2142,5-31-9321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2.1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 13 14880,'0'-1'213,"0"0"1,-1 0 0,1 0 0,0 0 0,0 0 0,0 0-1,-1 1 1,1-1 0,-1 0 0,1 0 0,-1-1-1,1 2-186,0 0-1,0 0 1,-1 0 318,1 0-319,0 0 1,0 0-1,0 0 1,0-1-1,0 1 1,0 0-1,0 0 1,0 0-1,0 0 1,0 0-1,0 0 1,0 0-1,0 0 1,0 0-1,0 0 1,0 0-1,0 0 1,0 0-1,0 0 1,0 0-1,0 0 1,0 0-1,-1 1 319,1-1-319,0 0 1,0 0-1,0 0 1,0 0-1,0 0 1,0 0-1,0 0 1,0 0-1,0 0 1,0 0-1,0 0 1,0 0-1,0 0 1,0 0-1,0 0 1,0 0-1,0 1 1,1 7 1007,9 41 744,12 41-1066,-17-66-664,22 121 37,-20-107 28,40 202 34,-37-189-94,36 206 10,-38-210-70,-1-6-14,31 141-286,-8-87-138,-30-94 388,0 0 0,0-1 1,1 1-1,-1-1 0,0 1 0,0-1 1,1 1-1,-1 0 0,0-1 0,1 1 0,-1-1 1,0 0-1,1 1 0,-1-1 0,1 1 1,-1-1-1,2 1 0,-1-4-104,0 3 97,-1-7-21,0 4-50,0 0-1,0-1 0,0 1 1,0 0-1,0 0 0,2-7 1,20-127-816,-16 106 726,42-138-2305,-4 14-8789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2.8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28.37842"/>
      <inkml:brushProperty name="anchorY" value="1730.67969"/>
      <inkml:brushProperty name="scaleFactor" value="0.5"/>
    </inkml:brush>
  </inkml:definitions>
  <inkml:trace contextRef="#ctx0" brushRef="#br0">216 52 12464,'0'0'5831,"-3"-5"-6039,-1 0 1256,1 0-1288,-4-3 1210,-3-1-1213,-5 0 700,-3 1-553,-1 5 490,-1 6-493,3 0 456,4 2-445,0 5 440,1 8-440,2-1 338,2-2-309,-1 6 294,1 7-294,-1 6 256,2 6-245,1 3 240,2 1-240,4-2 240,4-2-240,4-3 240,4-4-240,0-8 82,-2-8-37,5-2 14,8-3-14,-2-2 42,-3-4-50,6 0 54,7-2-54,5-2 128,3-4-149,0-2 160,-4-3-160,-7 0 123,-9 2-112,-17 3 31,0 1 1,-1 0 0,1 0-1,-1 0 1,1-1 0,-1 1-1,2-2 1,-1-1-15,0 1 1,-1 0-1,1 0 1,-1 1-1,2-7 1,3-13 153,-2 1-190,-3-5 210,-2-8-213,-2 4 204,1 5-201,-3-3 200,-2-3-200,1 5 60,0 6-20,-1-1 0,-2-2 0,0 5-784,2 4 1008,1 2-1110,1 3 1107,2 3-1246,1 2 1286,6 3-1297,8 1 1295,1 1-641,-1 1 454,-2-1-7660,2 1-1127,-9-2 11620,1 1-1162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2.5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798 1 14792,'-15'45'372,"15"-44"-322,0-1 0,0 0 0,0 0 1,0 1-1,0-1 0,0 0 0,-1 0 1,1 1-1,0-1 0,0 0 0,0 0 1,0 1-1,0-1 0,0 0 1,0 0-1,-1 0 0,1 1 0,0-1 1,0 0-1,0 0 0,0 0 0,-1 0 1,1 0-1,0 1 0,0-1 1,0 0-1,-1 0 0,1 0 0,0 0 1,0 0-1,-1 0 0,1 0 0,0 0 1,0 0-1,-1 0 0,1 0 0,-8 1 449,1-1 0,0 0-1,-1-1 1,-13-2 0,8 2 807,-77 1 408,68 2-986,-100 19 197,96-16-692,-41 10 1,-16 4-188,-66 15-228,132-29 271,-108 24-1996,125-29 1818,-1 0-1,1 0 0,-1 0 1,1 0-1,-1 0 0,1 0 1,-1 0-1,1 0 0,-1 0 1,1 0-1,-1 0 0,1 0 1,0 0-1,-1 0 0,1 0 1,-1 0-1,1 0 0,-1-1 1,1 1-1,-1 0 0,1 0 1,-1-1-1,1 1 74,0-1 1,0 1-1,0 0 1,0-1-1,0 1 0,0 0 1,0 0-1,0-1 1,0 1-1,1 0 0,-1 0 1,0-1-1,0 1 1,0 0-1,0 0 0,0-1 1,1 1-1,-1 0 1,0 0-1,0 0 0,0 0 1,1-1-1,-1 1 1,0 0-1,0 0 0,1 0 1,-1 0-1,0 0 1,0 0-1,1-1 0,-1 1 1,0 0-1,0 0 1,1 0-1,-1 0 0,51-15-2694,-3 0-9163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2.9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481 81 15600,'-71'-59'2183,"68"57"-1855,0-1 0,-1 1 0,1 0 0,0 1 0,-1-1 0,0 1 0,1-1-1,-1 1 1,-4-1 0,0 1 298,-1 0 0,-16-1 1,19 3-609,-1-1 1,1 1-1,-1 0 0,1 0 1,0 1-1,-10 4 1,-32 17-27,44-21 15,-24 15 12,1 1-1,-33 30 1,46-37-9,4-1 32,-37 53 42,40-49 64,-17 62 62,22-67-166,1 0 0,0 0-1,0 1 1,1-1 0,0 0-1,2 15 1,-1-15-22,-1-7-12,0-1 1,0 0-1,0 0 0,0 1 0,1-1 0,-1 0 0,1 0 0,-1 0 0,1 2 1,32 54 129,-33-56-134,1 0 1,-1 0 0,1-1 0,0 1 0,0 0-1,-1 0 1,1-1 0,0 1 0,2 1 0,7 4 15,1 0 0,0-1 0,13 5 0,-12-8-14,5-4 0,32-5 0,-48 6-8,0 1 1,1 0-1,-1-1 1,0 1 0,0 0-1,0-1 1,0 0-1,0 1 1,0-1 0,1 0-1,28-23 7,-23 17-7,0 0 1,-1-1-1,7-9 0,-7 9 0,-2-1 0,1 0 0,5-13 0,-5 7 0,5-27 0,1-83 3,-10 74 20,-2 36-19,1-1 2,0 10 24,0 0 0,0 0 0,-1 0 0,-2-10 0,2 14 4,-6-26 63,7 27-90,0 0 0,-1 0 0,1 0 0,0 0 0,-1 0 0,1 0 0,-1 0 0,0 0 0,1 0 0,-1 0-1,0 0 1,1 0 0,-1 0 0,0 1 0,0-1 0,0 0 0,0 0 0,0 1 0,0-1 0,0 1 0,0-1 0,0 1 0,0-1 0,-1 1 0,1 0-1,0 0-1,0 0 1,0 1-1,0-1 1,0 1-1,1-1 1,-1 1 0,0-1-1,0 1 1,1-1-1,-1 1 1,0-1 0,1 1-1,-1 0 1,0 0-1,1-1 1,-1 1 0,1 0-1,0 0 1,-1 0-1,1-1 1,-1 1 0,1 0-1,0 0 1,0 0-1,-1 1 1,-3 24 78,4-24-86,-2 12 56,1 0-1,1 0 0,1 15 1,0-22-46,1 7 0,21 65 5,-16-64-18,34 58-63,-30-60-266,55 41-179,-50-45-52,70 25-251,-60-25-2404,26 12-7520,-121-48 8091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3.3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69 627 17839,'-1'20'197,"1"-7"601,2 20 1,4 60 1150,-3-72-1194,5 31 3,3 12-606,18 46-321,-23-93-676,4 4 227,15 22 0,-13-24-2594,9 19-6236,-50-89 7143</inkml:trace>
  <inkml:trace contextRef="#ctx0" brushRef="#br0" timeOffset="1">0 0 8248,'0'0'0,"39"4"-2760,-1 0-968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16408,'7'19'1431,"7"25"0,-8-24-356,-4-14-727,0 1 0,0-1 0,0 1 0,0 7 1,1 4-77,8 30 36,-7-27 227,15 105 121,-15-99-610,13 104 42,-15-107 74,-1-11-100,3 95 130,-4-94-160,1-1 21,-1 0 1,-2 15-1,2-28-48,-1 6 88,-1-6-59,-1-7-4,-1-17-5,1-17-20,2-71-14,3 89-36,21-96-18,-16 96-2,11-30 3,8-3 50,-22 48 12,1 1 0,0-1 0,9-10 0,-10 15 0,-1-1 0,1 0 0,0 1 0,1 0 0,6-5 0,-7 7 1,-1 0-1,0-1 1,1 1-1,-1 1 0,0-1 1,1 0-1,-1 1 1,1 0-1,-1 0 1,1 0-1,-1 0 1,1 0-1,-1 1 0,7 1 1,-9-2 0,-1 0 1,1 0-1,-1 0 1,1 1-1,-1-1 1,1 0 0,-1 0-1,1 0 1,-1 1-1,1-1 1,-1 0-1,1 1 1,-1-1-1,0 0 1,1 1-1,-1-1 1,1 1-1,-1-1 1,0 0-1,0 1 1,1 0-1,9 14 14,-1 1 0,11 28-1,28 102 80,-46-141-86,13 51 37,1 10-36,6 31-73,-22-94-5,1 0 0,0 0 0,-1 0 0,1 0 0,1 0 0,-1 0-1,3 6 1,1-2-11,4 10-132,-9-16 172,1-1 0,-1 0 0,0 1 0,1-1-1,-1 0 1,0 1 0,1-1 0,-1 0 0,1 0 0,-1 0 0,0 1 0,1-1 0,-1 0 0,1 0-1,-1 0 1,1 0 0,-1 0 0,1 0 0,-1 0 0,0 0 0,1 0 0,-1 0 0,1 0 0,-1 0 0,1 0-1,-1 0 1,1 0 0,-1 0 0,1 0 0,-1-1 0,0 1 0,1 0 0,-1 0 0,1-1 0,-1 1-44,2-1 16,-1 1 29,0-1 1,0 0-1,0 1 0,0-1 1,0 0-1,0 0 0,0 0 1,0 1-1,0-1 0,1-2 1,2-1-385,15-21-71,1-4-2426,-2 4-6856,-42 58 7343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4.1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0 349 16495,'0'0'1608,"5"5"-268,14 17-901,-18-21-315,0 1 1,1 0-1,-1-1 0,1 1 0,-1-1 1,1 0-1,0 1 0,-1-1 0,1 0 1,0 0-1,2 1 0,4 2 92,0 1-92,-6-4-75,1 1 1,-1-1-1,1 1 1,-1-1-1,1 0 1,0 0-1,0 0 0,-1-1 1,4 1-1,65 11 394,-55-12-468,70-15-33,-69 10-100,71-32-45,-86 36 189,0 0-1,0-1 1,1 1-1,-1 0 1,3-4-1,66-62-113,-70 65 111,1 1 0,-1-1 0,1 0 0,-1 0 0,0 0-1,2-3 1,17-37-103,-15 28 108,7-26 0,-10 30 28,0-1-1,-1 0 0,0 1 0,-1-1 0,0 0 0,-1 0 1,-2-15-1,1 14 45,-1-1 0,-4-13 0,7 25-45,-1 1 1,1-1 0,0 1 0,0-1-1,0 1 1,-1 0 0,1-1 0,0 1 0,0-1-1,-1 1 1,1 0 0,0-1 0,-1 1-1,1 0 1,0-1 0,-2 1 0,-3-3 38,0 0-1,0 0 1,0 1 0,0 0 0,-1 0 0,-7-1 0,12 2-36,0 1 0,0 0 0,0 0 0,0 0 0,0 0 1,1 0-1,-1 0 0,0 0 0,0 0 0,0 1 0,0-1 0,1 0 0,-2 1 0,-18 6 160,-38 20 0,41-15 84,-59 63 91,74-73-324,0 1 0,0-1 0,0 1-1,1-1 1,-3 4 0,-40 91 226,43-95-222,0 0 1,0 1-1,0-1 0,1 1 1,-1-1-1,1 3 0,-2 25 109,3 35-1,2-48-126,4-1-10,1-1 1,17 28 0,-14-31-31,57 35-98,-53-40-362,25 5-952,48 9 0,-75-17 1288,-9-3 94,0 0 0,0-1 0,0 1 0,1-1 0,-1 0 0,4 0 0,57-6-2737,-6 0-9561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4.4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89 477 14432,'4'19'235,"3"18"1322,3 64 2332,-12-49-2431,1-39-1294,0-13-155,1 0 0,0 0-1,0 0 1,0 0 0,0 0-1,0 1 1,0-1 0,0 0-1,0 0 1,0 0 0,0 0-1,0 0 1,-1 0 0,1 0-1,0 0 1,0 0 0,0 0-1,0 0 1,0 0 0,0 1-1,0-1 1,-1 0 0,1 0 0,0 0-1,0 0 1,0 0 0,0 0-1,0 0 1,0 0 0,-1 0-1,1 0 1,0 0 0,0-1-1,0 1 1,0 0 0,0 0-1,0 0 1,0 0 0,-1 0-1,1 0 1,0 0 0,0 0-1,0 0 1,0 0 0,0 0-1,-6-4 73,3 1-35,1 2-18,1 0 1,0 0-1,-1 0 0,1 0 1,0-1-1,0 1 0,0 0 0,0-1 1,0 1-1,1-1 0,-2-1 1,-28-65 367,24 50-128,-21-94 120,23 87-80,-7-98 114,11 120-382,0 0 0,-1 0 0,1 0 0,1 0 0,0-6 0,25-100 254,-26 107-292,1 1 0,-1-1 1,1 0-1,0 1 1,-1-1-1,1 0 1,0 1-1,0-1 0,0 1 1,2-2-1,31-38 25,-23 31-25,0 0-1,20-13 1,-10 10-22,1 2 0,0 1-1,35-12 1,-29 15-385,140-21-283,-163 27 481,0 1 1,0-1-1,0 1 1,10 1 0,154 20-1164,-118-14-1599,50 6-6868,-236-30 7412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 0 14520,'31'33'270,"-31"-33"-94,1 1 0,0-1 0,-1 1 0,0-1 0,1 1 0,-1 0-1,1-1 1,-1 1 0,0-1 0,1 1 0,-1 0 0,0-1 0,1 2 0,-5 1 214,-3 2 798,-10 23-6,16-27-1140,1-1 0,-1 1-1,1 0 1,0-1 0,-1 1 0,1 0 0,0-1 0,0 1 0,0 0 0,-1-1 0,1 1 0,0 0-1,0 0 1,-10 87 669,9-64-678,5 130 21,-2-113 12,5 82 1,7 42-54,15 103-74,-25-228-244,20 98-243,-19-121-384,-4-16 829,9 15-599,-10-16 688,0 1 0,1-1 0,-1 1 0,1-1 1,0 1-1,-1-1 0,1 1 0,-1-1 0,1 0 0,0 1 0,-1-1 0,1 0 0,0 0 0,-1 0 0,1 1 0,0-1 0,-1 0 0,1 0 0,0 0 0,-1 0 0,1 0 0,0 0 0,0 0 0,-1-1 0,2 1 0,-2 0-65,1 0 0,-1 0 1,0 0-1,0 0 0,1 0 1,-1 0-1,0 0 0,1 0 0,-1 0 1,0 0-1,1 0 0,-1 0 1,0 0-1,1 0 0,-1 0 0,0 1 1,1-1-1,-1 0 0,0 0 1,0 0-1,1 0 0,-1 1 0,0-1 1,0 0-1,1 0 0,-1 1 1,0-1-1,0 0 0,1 1 1,16 13-8548,-40-33 6484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2.0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157 105 14968,'-16'26'293,"14"-23"7,0 0 1,0-1-1,0 1 0,0-1 1,-1 1-1,1-1 0,-1 0 0,0 0 1,0 0-1,0 0 0,0-1 1,0 1-1,0-1 0,0 0 1,0 1-1,0-1 0,-7 0 1,-10 6 219,14-5-409,1 0-1,0 1 1,-1-1-1,-8 8 0,1 3-16,10-7-93,0 0-1,1 0 1,-1 0 0,1 0 0,-1 8 0,2-4-6,8 45 2,-4-44-2,27 36-6,-22-40-36,48 21-14,-43-25 36,-8-2 18,4 0 2,1-1 0,-1 1 0,0-2-1,0 1 1,1-1 0,-1 0 0,11-4 0,13-5-10,4-7 14,-27 11 4,-1 0 0,0 0 0,10-10 0,-14 9 23,3-12 1,-8 16-26,0 0-1,1 0 1,-1 1 0,0-1-1,0 0 1,0 0 0,-1-3-1,-2-3-71,0 0-1,0 0 0,0 0 0,-1 1 0,-10-16 0,-25-32-683,33 49 764,-2-4-651,-47-57-745,14 25-1058,4 4-8495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2.6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398 80 11928,'-20'-4'290,"20"4"-172,-1 0 0,1-1 0,-1 1 0,1 0 1,-1 0-1,0-1 0,1 1 0,0-1 0,-1 1 0,1 0 0,-1-1 0,1 1 0,-1-1 0,1 1 0,0-1 0,-1 1 0,1-1 0,0 1 0,0-1 0,-1 1 0,1-2 0,-1 0 192,-25-38 2887,25 40-3152,1 0 1,0-1-1,0 1 0,-1 0 0,1-1 1,0 1-1,-1 0 0,1 0 0,0-1 1,-1 1-1,1 0 0,0 0 0,-1 0 1,1 0-1,-1-1 0,1 1 1,-1 0-1,-56-18 1005,56 18-1015,0-1-1,-1 1 0,1 0 0,0 0 0,0 0 0,-1 0 0,1-1 0,0 2 1,-2-1-1,-20 3 196,-24 6 0,33-3-4,-54 41 78,55-35-142,-41 61 82,45-56-18,-21 72 94,27-72-80,1 64 107,2-80-314,0 1-1,0-1 1,0 1-1,0-1 1,0 0 0,1 1-1,-1-1 1,1 2-1,7 16 168,11 21-1,-10-31 36,-4-4-156,0-1-52,1 1-1,0-1 1,-1 0 0,1 0-1,1-1 1,-1 0-1,1 0 1,9 3-1,13 1-18,1-2 0,36 2 0,-18-7-366,30-6-1122,-74 6 1025,0 1 0,0 0 0,0 0 0,0 0 0,-1 0 0,8 4 0,-2-1 290,-3-2-2251,6 3-6587,-28-11 6763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3.3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148 58 12824,'0'0'6209,"-4"0"-5591,-12 1-448,16-1-158,-1 0 1,1 0 0,-1 0-1,1 0 1,-1 0 0,1 0-1,0 0 1,-1 1 0,1-1-1,-1 0 1,1 0 0,-1 0-1,1 1 1,0-1 0,-1 0-1,1 0 1,-1 1 0,-40 29 295,32-22-160,-2 8-35,1-1 0,0 1 1,-14 34-1,14-20-52,9-28-32,0 0-1,1 0 1,-1 0-1,1 0 1,-1 0-1,1 0 1,0 0 0,0 0-1,0 0 1,0 4-1,1 1 18,0 12 6,1-13 30,-1-5-72,1 0 1,-1 0 0,1 0 0,0 0 0,0 0-1,-1 0 1,1-1 0,0 1 0,0 0-1,0-1 1,-1 0 0,5 1 0,0-3 175,0-1-154,0 0 0,-1-1 0,0 0 0,0 0 0,0 0 0,0-1 0,7-9 0,0-3-20,17-29 0,-21 31-15,-1 1 0,-1-1 0,0-1 0,5-22-1,-11 36-41,1 1 0,-1 0 0,0 0 0,0 0 0,0 0 0,0-1 0,0 1 0,0 0 0,0 0 0,-1 0-1,1 0 1,0 0 0,-1 0 0,1-1 0,-1 1 0,1 0 0,-1 0 0,1 0 0,-1 0 0,0 0 0,1 1 0,-1-1 0,-2-2-1,1 2-45,0 0 0,0 0 0,0 0 0,0 0 0,0 0 0,0 0 0,-5 0 0,2-2-563,-31-33-2514,20 20-5709,38 38 6667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27.43115"/>
      <inkml:brushProperty name="anchorY" value="1169.30579"/>
      <inkml:brushProperty name="scaleFactor" value="0.5"/>
    </inkml:brush>
  </inkml:definitions>
  <inkml:trace contextRef="#ctx0" brushRef="#br0">1 524 13536,'0'0'4697,"4"6"-4860,3 4 819,3 5-797,1 1 715,0 1-718,-1-2 291,0-1-168,-3-2 115,0-2-118,-2-4 400,-2-1-480,-2-6 520,-2-5-520,0-1 492,0-1-484,-3-6 480,-3-9-480,1 2 611,0 2-648,-1-8 675,-1-9-678,1 3 699,1 5-704,1-4 715,0-6-718,2 5 786,0 8-805,4-5 814,5-3-814,1 4 562,0 6-490,6-1 463,10 0-465,-2 4 18,-2 4 110,6 1-174,7 0 174,-4 4-921,-5 2 1134,4 1-1240,4 0 1240,-4 2-1156,-5 1 1132,1 0-1110,1 0 1107,-3 2-556,-6 0 399,-2 0-8004,0 1-1184,-9 1 12165,-1 1-1216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3.6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14616,'2'13'1169,"-2"0"1,0 25 0,-1-33-943,1 0 0,0 0 0,0 0 0,0 0 0,1 5 0,1 8-9,-1 32 24,1-29 178,16 97 39,-13-93-684,26 102-134,-24-102-106,32 101-225,-30-102 10,42 81-182,-36-74-1363,15 33-5977,-70-149 6164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4.9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13448,'1'155'5259,"3"-50"-4272,-3-76-951,1-2 17,10 127 34,-8-116 26,20 205 67,-18-197 42,24 171 130,-14-109 24,-14-99-227,0-6-59,-1-6 119,2-53-44,-3 24-129,7-35-1,-5 47-31,2-2 4,7-27 4,6-7-10,-11 43-4,0-1 0,1 1 0,15-20 0,-22 32-1,0 0 1,1 1-1,-1-1 0,1 0 0,-1 1 0,1-1 0,0 1 0,-1-1 1,1 1-1,0-1 0,-1 1 0,1-1 0,1 0 0,7-3-9,-1 1 0,1 0 0,0 0 0,13-2 0,-21 5 8,0 0 0,-1 0 0,1 0 0,0 0 0,0 0 0,-1 0 0,1 0 0,0 0 0,0 0 0,-1 0 0,1 1 0,0-1 0,-1 0 0,2 1 0,11 5-17,-1 1 0,-1 0 0,16 12 0,-15-6-39,46 61-22,-31-35-11,-19-25 79,22 35-349,-17-27 366,-3-4-977,1 0 1,22 27-1,-22-34-1227,7 8-8599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5.6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252 47 13272,'0'-6'-211,"1"5"290,-1 1 1,0-1-1,0 1 0,0 0 0,0-1 0,0 1 0,0-1 0,0 1 0,0-1 0,0 1 0,0 0 0,0-1 0,0 1 1,-1-1-1,1 1 0,0 0 0,0-1 0,0 1 0,0-1 0,-1 1 0,1 0 0,0-1 0,0 1 0,-1 0 0,1-1 1,0 1-1,-1 0 0,1 0 0,0-1 0,-1 1 0,1 0 0,0 0 0,-1-1 0,-8-3 418,0 0-1,0 0 0,0 1 1,0 1-1,-1-1 1,-13-1-1,23 4-486,-23-3 130,23 2-130,-1 1-1,0 0 0,0 0 0,1 0 1,-1 0-1,0 0 0,1 0 0,-1 0 0,0 0 1,1 1-1,-1-1 0,-1 0 0,-6 3 17,0-1 0,0 1 0,0 0 0,1 0-1,-1 1 1,1 0 0,0 1 0,0-1 0,0 1 0,-8 9-1,9-6 1,-1 1 0,2 0 0,0 0 0,0 0 0,0 0 0,1 1 0,-3 12 0,5-10 34,9 56 47,-3-54 66,26 54 43,-22-56-176,-4-8-24,1 1-5,-1 1-1,1-2 1,0 1-1,0 0 1,0-1 0,1 0-1,0 0 1,0-1-1,9 5 1,4-1 38,20 4 0,-38-11-41,0 0-1,0 1 0,-1-1 0,1 0 1,0 0-1,0 0 0,-1 0 0,1 0 1,0 0-1,0 0 0,-1-1 0,1 1 0,1 0 1,8-4 26,0 0 0,-1 0 1,15-9-1,-23 13-30,0-1 0,0 1 0,-1-1 0,1 1 1,0-1-1,-1 0 0,1 1 0,0-1 0,-1 0 0,1 0 0,-1 1 0,1-2 0,6-11 13,-1-1-1,0 0 0,-1 0 1,-1 0-1,0-1 1,2-18-1,-5-7-11,-1 31-103,-1 0 1,-1 0-1,1 0 0,-2 0 0,1 0 0,-1 1 0,0-1 0,-8-14 0,9 22-73,1-1-1,0 0 1,-1 1-1,1-1 1,-1 1-1,0-1 1,0 1-1,1 0 1,-1 0 0,0 0-1,0 0 1,-3-1-1,3 1 137,0 0-1,1 1 0,-1-1 0,1 0 1,-1 0-1,1 0 0,-2-1 0,-1-6-2134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6.1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322 16 14256,'-9'0'632,"-1"-1"1,1 0 0,0 0 0,-16-5-1,3 0 1172,17 6-1364,-19 5-165,5-2-152,-22 8-1,31-8-125,7-2-1,0 0-1,-1 0 0,1 1 1,0-1-1,-6 5 1,-33 19-24,41-24 26,0 0 1,-1 1-1,1-1 1,0 0-1,0 0 1,-1 1-1,1-1 1,0 0-1,0 1 1,1-1-1,-1 1 1,0 0-1,0-1 1,1 1-1,-1 0 1,1-1-1,-1 4 1,0-3 1,1 0 2,0-1 0,0 1 1,0 0-1,0-1 0,0 1 0,0-1 0,0 1 0,0-1 1,0 1-1,1-1 0,-1 1 0,1-1 0,-1 1 0,1-1 1,0 0-1,-1 1 0,1-1 0,0 0 0,0 1 1,0-1-1,0 0 0,2 1 0,1 2 4,1 0 1,-1 0-1,1-1 0,5 3 0,1 0 1,41 22 26,-33-19-29,-5 0-6,-1 0 0,0 1 0,18 19 0,-8-4 2,-18-20 2,-1 1-1,0 1 1,0-1-1,-1 1 1,1-1-1,-2 1 1,1 0-1,-1 0 1,3 14-1,-5 0 12,-2-14 47,-2-2-34,0 0 0,0 0 0,-7 5 0,11-10-16,-1 1-1,1-1 1,-1 0-1,1 0 1,0 1-1,-1-1 1,1 0-1,-1 0 1,1 0-1,-1 1 1,1-1-1,-1 0 1,1 0-1,-1 0 1,1 0-1,-1 0 1,-25 1 90,1 0 1,-35-5-1,50 4-106,7 0-26,0-1 0,-1 1 0,1-1 0,0 1 0,0-1 0,1 0 0,-1 0-1,-4-2 1,-57-27-425,45 20-2444,-18-8-6404,87 42 7017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6.5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13360,'0'8'581,"1"0"0,0 1 0,5 14 1,-5-18-407,12 42 1004,14 47-127,-20-71-552,39 100 130,-36-96-484,46 123 65,-43-117-38,56 153 34,-56-152-214,-3-6-24,38 92-474,-45-113 353,-2-3 87,1 0 1,0-1 0,0 1 0,0 0-1,0-1 1,0 0 0,5 6 0,0 1-2612,7 15-5948,-33-58 6503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6.9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259 183 16855,'-68'17'1778,"-36"10"1492,66-18-3884,32-8 285,0 1 22,0 0-1,-1-1 1,1 0 0,-8 0-1,10-1-385,5-1 670,-1 1-62,0 0-1,0 0 1,1 0-1,-1 0 1,0-1-1,0 1 1,0 0-1,0 0 1,0 0-1,0 0-85,1 0 86,-1 0-1,0 0 1,0 0-1,0-1 1,0 1-1,0 0 1,0 0-1,0 0 1,0 0-1,0 0 1,0 0-1,0-1 1,0 1 0,0 0-1,0 0 1,0 0-1,0 0 1,0 0-1,0-1 1,0 1-1</inkml:trace>
  <inkml:trace contextRef="#ctx0" brushRef="#br0" timeOffset="1">561 49 16943,'0'0'0,"-17"-49"1608,14 65 8,8 27-1608,-1-6 8,3 3-16,4 38-14671,-22-156 14671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7.9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271 724 15512,'-10'-13'1082,"-1"2"1,-11-12-1,18 21-822,1-1 0,-1 1 0,1 0 0,-1 0 0,0 0 0,1 0 0,-1 1 0,0-1 0,0 1 0,0 0 0,0 0 0,0 1 0,-1-1 0,-5 1 0,2 2-238,-44 29 12,42-23-14,-31 46 12,35-42 10,1 4-10,-5 32 0,10-35 14,2-1-33,1 0-1,-1-1 1,2 1-1,0-1 1,0 0-1,1 0 1,8 14-1,7 0-9,-10-17-8,46 19-15,-44-24-72,49-7-28,-60 4 114,0 0 0,0 0 0,0 0 0,0 0 0,-1 0 0,1-1 0,0 1 0,0 0 0,0-1 0,0 1 0,0-1 0,9-6-23,-1 0 0,-1 0 0,10-11 0,-17 18 18,-1-1 1,1 1 0,-1-1 0,1 1 0,-1-1-1,0 0 1,1 1 0,-1-1 0,0 0 0,1 1 0,-1-1-1,0 0 1,0 1 0,0-1 0,0 0 0,1 0-1,1-22-101,0-38-1,-4 41 28,-30-98-19,23 93 70,-46-106-7,42 102 34,-26-54 1,-13-23 4,10 12 2,12 11 0,25 70 0,1-1-1,1 1 1,0-1 0,1 0-1,0-14 1,3 16-12,1 5 8,0 0 0,0 0 0,1 0 0,0 1 0,5-9 0,-2 9-68,1 3 51,0 1 1,-1 0-1,1 0 1,10-2-1,-7 5-84,-2 2 71,0 1 1,0 0 0,10 7-1,-17-10 29,0-1 0,-1 1 0,1-1 0,0 1 0,-1 0 0,1-1 0,-1 1 0,1 0 0,0-1 0,-1 1 0,1 1 0,31 66-80,-27-54 51,-1-1-1,0 1 1,3 26-1,-6-29 24,1-1-57,-1 0 1,0 1 0,-1-1-1,0 0 1,0 1 0,-1-1-1,-3 12 1,4-18 0,-6 27-1049,-17 50-1,23-79 1079,-1-1 0,1 1 0,-1 0 0,1 0 0,-1 0 0,1-1 0,0 1 0,0 0-1,0 0 1,0 0 0,1 3 0,0 6-2023,-1 16-8739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8.3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277 58 13896,'1'-5'695,"-1"5"-602,0 0 0,0 0 1,0-1-1,0 1 0,0 0 0,0-1 1,0 1-1,0 0 0,0-1 0,0 1 1,0 0-1,0-1 0,0 1 0,0 0 1,0 0-1,-1-1 0,1 1 0,0 0 1,0-1-1,0 1 0,0 0 0,0 0 1,-1-1-1,-1-2 173,0 1-1,-1-1 1,1 0 0,0 1-1,-1 0 1,0-1 0,0 1-1,0 1 1,0-1 0,0 0 0,-4-1-1,-3-1 1,-21-6-1,23 8-254,6 2 1,1 0 0,0-1 0,0 1 0,0 0 0,-1 0 0,1 0 0,0 0 0,0 0 0,-2 0 0,-72 9 139,74-9-148,-1 0 0,1 0 0,0 1 0,-1-1 0,1 1 0,0-1 0,0 0 0,0 1 0,0 0 0,-2 0 0,-14 11 20,-31 27 0,47-39-21,1 1-1,-1 0 1,0 0 0,0-1 0,1 1 0,-1 0 0,1 0 0,-1 0 0,1-1-1,-1 1 1,1 0 0,0 0 0,-1 0 0,1 2 0,-4 10 0,1 0 1,1 0-1,0 0 1,1 0-1,0 1 1,1-1-1,0 0 1,2 1-1,2 15 1,1-11-6,1 0-1,0 0 1,2-1 0,0 0-1,14 22 1,-13-28-2,4 1 5,0-1 0,17 9 0,-29-19 0,-1-1 1,1 1 0,0-1 0,0 1-1,0-1 1,0 0 0,0 1 0,0-1-1,0 0 1,2 1 0,11 0 11,1-1 1,19-1-1,-34 1-7,1 0-1,-1 0 1,1 0-1,-1-1 1,1 1-1,-1 0 1,1 0-1,-1 0 1,1 0-1,-1 0 1,1-1-1,-1 1 1,0 0-1,1 0 1,-1-1 0,1 1-1,-1 0 1,0-1-1,1 1 1,-1 0-1,0-1 1,1 1-1,-1-1 1,0 1-1,8-12 34,-1 1-1,0-1 0,7-20 1,-13 30-29,0 0 1,-1 0-1,1 0 1,-1 0-1,1 0 1,-1-3-1,1-91 67,-3 77-96,-2-4-254,-1 0 0,-8-22 0,11 38-204,-6-17 379,-2-5-3039,0 1-5862,23 66 6786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9.1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216 478 12824,'-55'-1'5427,"53"1"-5348,1 0 0,-1 0 0,1 0-1,-1 0 1,1 1 0,-1-1-1,1 0 1,0 1 0,-1-1-1,1 1 1,-3 1 0,-3 2 63,-18 6 26,14-4 125,-39 40 113,41-34-140,-4 12-95,-9 29 0,21-51-156,1-1 1,-1 1-1,0 0 0,1 0 1,0 0-1,-1 3 1,1 82 136,0-85-140,1 0 1,-1 0-1,0 0 1,1 0 0,-1 0-1,2 3 1,36 81 120,-27-71-20,51 49 27,-47-54-118,62 25 11,-76-34-31,1-1-1,-1 1 1,0-1 0,1 0-1,-1 1 1,1-1-1,-1 0 1,3 0 0,31-1 16,-30 0-17,1 0 0,-1 0-1,0 0 1,0-1 0,8-4-1,-9 4 0,0 0 0,-1 0 0,1-1 0,-1 1 0,0-1 0,0 0 0,4-5 0,-3 3 0,0 0 0,-1 0 0,0-1 0,5-10 0,-5 7 0,0 0 0,4-16 0,-5 9 0,2-21 0,-4 15-1,-2 0-1,0 1 0,-5-25 1,2 26-31,3 14 25,-3-16-10,-2 0 0,-17-38 0,-52-83-183,65 124 188,-13-22-22,-21-53 4,38 76 12,-16-70-14,21 72-40,4-57-30,-2 72 93,0 0 0,0 0 0,0 0 0,0 0 1,1 0-1,-1 0 0,0 0 0,1 1 0,-1-1 0,1-2 0,4-6-25,1 1 1,0-1 0,7-7-1,-12 15 28,-1 1-1,1-1 0,-1 1 1,1-1-1,-1 1 0,1 0 1,-1-1-1,1 1 0,-1 0 1,1-1-1,-1 1 0,1 0 1,-1 0-1,2-1 0,5 0-19,1-1-1,-1 1 0,1 0 1,13 1-1,-10 3-38,1 3 38,0 1 1,19 16 0,-22-13-1,0 4 14,-2 1-1,9 22 0,-15-34 6,0 0 0,0 0-1,0 0 1,0 0 0,-1 0 0,1 0 0,-1 1-1,0-1 1,0 4 0,0 2-3,0-4 9,-1 0 1,1 0-1,-1-1 0,0 1 1,-2 6-1,2-7 0,-1 0 0,0 0 1,-1-1-1,1 1 0,-1 0 0,0-1 0,0 0 0,0 0 0,0 0 0,0 0 0,0 0 0,-6 2 0,-2 2-123,-12 1-30,-29 8 0,-3-2-1378,10-1-989,6-3-5904,91-24 6328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9.5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163 20 14968,'18'12'1713,"-72"-38"197,53 25-1814,0 1 0,0-1 0,0 1 0,0-1 0,0 1 0,0-1 0,0 1 0,0 0 0,-3-1 0,-15 0 516,-23 2-1,41-1-592,1 0-1,-1 0 1,1 0-1,-1 1 1,0-1 0,1 0-1,-1 0 1,1 0-1,-1 0 1,1 0 0,-1 1-1,1-1 1,-1 0-1,1 1 1,-1-1 0,1 0-1,-1 1 1,0 0-1,-5 5 60,0 0 0,1 1 0,-1 0 0,-7 14 0,9-9-250,2 8 66,2 36 0,3-41 52,26 52-14,-29-66 67,1 0-1,-1 0 1,1-1 0,-1 1-1,0 0 1,1-1-1,0 1 1,-1 0-1,1-1 1,-1 1 0,1 0-1,1 0 1,4 3-2,0-1 1,1 1-1,-1-2 1,1 1-1,9 2 1,-16-5 3,1 1-1,-1-1 1,1 0-1,-1 0 1,0 0 0,1 0-1,-1 0 1,1 0-1,-1 0 1,1 0-1,-1 0 1,0 0 0,1 0-1,-1 0 1,1 0-1,-1-1 1,0 1-1,1 0 1,-1 0 0,1 0-1,-1 0 1,1-1-1,5-3 3,0-1-1,0 0 1,-1 0-1,0 0 1,0-1-1,6-7 1,-11 12-3,1 0 1,0 0 0,-1 0-1,1 0 1,0 0 0,-1 0-1,1-1 1,-1 1 0,1-2-1,15-79-89,-12 56-2752,6-23-7064,-23 115 7453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3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82.84131"/>
      <inkml:brushProperty name="anchorY" value="1185.05408"/>
      <inkml:brushProperty name="scaleFactor" value="0.5"/>
    </inkml:brush>
  </inkml:definitions>
  <inkml:trace contextRef="#ctx0" brushRef="#br0">372 104 14880,'0'0'0,"-6"-2"0,2 0 1885,0 0-2424,0-1 2694,1-4-2694,0 1 1966,2 1-1758,0-1 1654,1-2-1654,0 1 1094,0 1-934,0 0 854,1-1-854,0 1 340,-1 1-193,0 0 120,-2-2-120,-1 2 176,1 1-192,-5 1 210,-5 1-213,0 2 298,1 1-322,-5 2 343,-6 4-345,1 0 225,4 0-191,-5 2 174,-4 4-174,3-1 314,5-2-354,-3 3 374,-3 5-374,4-1 224,5-4-181,0 4 160,1 5-160,3-2 48,3-4-16,3 5 0,5 8 0,1-4-121,1-3 156,5 6-165,9 8 162,-1-4-309,-1-5 352,6 3-374,8 5 374,-2-5-122,-4-7 50,5 1-5,7 0 2,-5-4 10,-5-6-13,2-1 14,4-5-14,-5-2 322,-5-3-410,-16-4 143,-2 1 0,1 0-1,-1-1 1,1 1 0,-1-1 0,3-1 0,-2-1-67,1 1-1,-1 0 1,0 0 0,-1 0 0,5-5 0,11-12 228,-4 1-261,1-12 250,1-18-253,-3 3 422,-3 6-470,-1-4 494,-1-2-494,-2 7 214,-2 9-134,0-1 94,-1 0-94,-1 5 196,0 6-225,-1 0 250,0 1-253,0 2 151,0 5-121,0 3 115,-1 5-118,1 3 64,-1 2-48,0 5 50,0 10-53,0 0 82,-1-2-90,1 8 94,0 12-94,0-3 150,0-5-166,1 9 174,4 10-174,0-5 360,-1-7-413,6 9 450,10 14-453,-1-7 295,-1-8-249,8 6 226,13 5-226,-4-7 123,-5-11-94,8 4 80,9 2-80,-7-6 24,-7-8-8,5-1 0,4-2 0,-7-4-373,-8-7 480,2 0-525,-2-4 522,-5-2-828,-5-3 916,-1-1-950,0-2 947,-3 0-1572,-3 0 1751,0-2-1830,0-2 1827,-2 1-1574,-2 0 1502,0-2-1457,2-4 1455,-2 1-717,-1 1 506,6-7-11626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4.4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38 258 11568,'0'0'1216,"2"4"-203,0 0-859,-1-2-86,0-1 0,0 1-1,0 0 1,-1-1 0,1 1 0,0 0 0,-1 0-1,0-1 1,1 1 0,-1 2 0,11 90 1243,-7-48-1255,14 125-64,-18-171 8,2 37 325,-2-35-292,0 1 0,0-1 0,0 0 0,-1 1 0,1-1 0,-1 0 0,1 1 0,-1-1 0,0 0 0,0 0 0,-2 4 0,3-6-29,0 0-1,0 0 1,0 0 0,0 0 0,0 0 0,0 0 0,0 0-1,0 0 1,0 0 0,0 1 0,0-1 0,0 0-1,0 0 1,0 0 0,0 0 0,0 0 0,0 0-1,0 0 1,0 0 0,0 0 0,0 0 0,-1 0 0,1 0-1,0 0 1,0 0 0,0 0 0,0 0 0,0 0-1,0 0 1,0 0 0,0 0 0,0 0 0,0 0 0,0 0-1,0 0 1,0 0 0,0 0 0,0 0 0,0 0-1,0 0 1,0 0 0,0 0 0,-1 0 0,1 0-1,0 0 1,0 0 0,0-1 0,0 1 0,0 0 0,0 0-1,0 0 1,0 0 0,0 0 0,0 0 0,0 0-1,0 0 1,0 0 0,0 0 0,0 0 0,0 0-1,0 0 1,0 0 0,0 0 0,0 0 0,-18-27 344,14 17-120,-15-62 62,6 11-170,3 5-106,7 37-13,0 3-1,1 0-1,1 0 1,1-32 0,2 9-5,12-51 0,-11 78 6,8-23 6,-1 11 165,0 0-1,18-27 0,-11 28-101,-17 22-61,1 0 0,-1 1-1,1-1 1,-1 1-1,1-1 1,-1 1-1,1-1 1,-1 1 0,1-1-1,0 1 1,-1-1-1,1 1 1,0-1-1,10-3 50,1-1-1,18-4 0,-29 9-47,-1 0 0,1 0 0,0 0 0,0 0 0,0 0 0,0 0 0,-1 0 0,1 0 0,0 0 0,0 0 0,0 0 0,-1 0 0,2 1 0,17 5 80,28 14 0,-33-12-30,55 54 18,-55-47-50,42 69 28,-49-66 30,-5-15-62,3 12 60,0 0 1,-1 0-1,4 30 1,-7-33 14,-1-1 0,-1 16 0,1-26-93,0-1 1,0 0-1,0 1 1,0-1-1,-1 0 1,1 1-1,0-1 0,0 0 1,0 1-1,0-1 1,0 0-1,0 0 1,-1 1-1,1-1 0,0 0 1,0 1-1,0-1 1,-1 0-1,1 0 0,0 0 1,0 1-1,-1-1 1,1 0-1,0 0 1,0 0-1,-1 1 0,-5 2 23,-1 0-1,1 0 0,-1-1 0,0 0 0,1 0 1,-15 2-1,-13 2-101,30-5-48,-1 0-1,1 0 1,-1 0-1,0-1 1,1 0 0,-1 0-1,-7 0 1,-44-13-3114,31 8-5511,59 12 6566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5.1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259 96 11480,'0'0'3472,"-1"-4"-2659,-1-8-151,-8-21 1,8 28-551,0 0 1,0 0 0,0 0-1,-1 1 1,0-1 0,0 1 0,-6-7-1,4 9 128,0 2-182,-1 0-1,1 0 0,0 0 0,-1 1 0,1 0 0,0 0 0,0 0 0,-5 3 0,-5 2 42,-15 7-1,19-6 137,-37 42 69,40-38-218,-27 55 58,30-51 56,1 10-76,-2 26-1,7-36-88,2 1-11,9 28 0,-11-43-24,-1 0 1,0-1 0,0 1-1,1 0 1,-1 0 0,1-1-1,-1 1 1,1 0 0,-1-1-1,1 1 1,1 1 0,19 16 11,-18-16-12,0 0 0,0 0 1,1 0-1,-1-1 0,0 1 1,1-1-1,5 1 0,-5-1 0,0-1 0,0 0 0,1 0 0,-1 0 0,0 0 0,0 0 0,6-2 0,-2-1 0,1 1 0,-1-1 0,10-5 0,-1-2 0,-1-1-1,0 0 0,16-14 1,-20 14-8,0 0 1,-1 0 0,18-24-1,-23 26 6,-2 4-1,1-1-1,-1 0 1,0 0 0,-1-1 0,5-9 0,3-10-40,1-4-46,-11 29 82,-1 1 0,0 0 1,0 0-1,0 0 0,0 0 0,0 0 0,0-1 0,0 1 0,0 0 1,0 0-1,0 0 0,0 0 0,0 0 0,0-1 0,0 1 0,0 0 1,0 0-1,0 0 0,0 0 0,0 0 0,0-1 0,-1 1 0,1 0 1,0 0-1,0 0 0,0 0 0,0 0 0,0 0 0,0 0 1,0-1-1,0 1 0,-1 0 0,1 0 0,0 0 0,0 0 0,-4-3-94,1 0 0,-1 0-1,0 0 1,0 1 0,0-1 0,0 1-1,-1 0 1,-5-1 0,-44-11-1195,37 10 945,-45-8-2504,33 7-4851,67 12 5786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5.6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20 315 12728,'7'41'1344,"-4"-22"-383,-2-10-612,0-1-1,1 1 1,0-1 0,7 16 0,-9-23-336,0-1 0,0 0-1,0 0 1,0 1 0,0-1 0,1 0 0,-1 1 0,0-1 0,0 0-1,0 0 1,1 1 0,-1-1 0,0 0 0,0 0 0,1 0 0,-1 0-1,0 1 1,1-1 0,-1 0 0,0 0 0,0 0 0,1 0 0,-1 0-1,0 0 1,1 0 0,-1 0 0,0 1 0,1-1 0,-1 0 0,0-1-1,1 1 1,-1 0 0,0 0 0,0 0 0,1 0 0,-1 0 0,0 0-1,1 0 1,-1 0 0,0 0 0,1-1 0,-1 1 0,0 0 0,0 0-1,1 0 1,-1-1 0,0 1 0,0 0 0,0 0 0,1-1 0,-1 1-1,0 0 1,0 0 0,0-1 0,0 1 0,1 0 0,-1 0 0,0-1-1,2-8 90,-1 1-1,0-1 0,0 0 0,-1 0 0,0 1 0,-1-12 0,-9-53 749,-2 20-440,-25-92 558,36 141-927,0-1 0,0 1 1,1-1-1,-1 1 0,1-1 0,0 1 0,0-1 0,2-6 0,-2 7-4,1 2-10,-1 1-1,1-1 1,-1 1-1,1-1 1,-1 1 0,1-1-1,0 1 1,0-1-1,0 1 1,0 0 0,0-1-1,0 1 1,0 0 0,0 0-1,0 0 1,1 0-1,-1 0 1,2-1 0,-1 0-4,1 1-4,1-1-1,-1 1 0,1-1 0,-1 1 0,1 0 1,-1 1-1,1-1 0,-1 0 0,1 1 0,0 0 1,-1 0-1,7 1 0,1-1 17,2-1-180,0 1 0,0 0 0,0 1 0,-1 1 0,14 3 0,-24-5-18,0 1-1,0 0 1,0-1 0,-1 1 0,1 0 0,0 0-1,0 0 1,-1 0 0,1 1 0,-1-1 0,1 0-1,-1 1 1,0-1 0,0 0 0,2 4 0,0-1-91,-1 1 0,0 0 0,0-1 1,2 10-1,3 28-2043,-1-5-7623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6.0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14520,'19'84'3983,"-3"-9"-3013,-10-49-660,14 35-1,-13-40-295,23 62-61,-7-19 11,17 44 0,-31-86 16,59 173-498,-68-192 416,1 1 1,0-1-1,1 1 1,-1-1 0,1 0-1,-1 1 1,1-1-1,4 6 1,-3-6-41,-2-12-1831,-2 3 1835,-3-17-225,-19-47-1801,0 5-7136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6.4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536 1 12728,'-19'32'305,"19"-31"-188,-1 0 1,0-1-1,1 1 1,-1 0-1,0-1 1,1 1-1,-1 0 1,0-1-1,0 1 1,0-1-1,0 1 1,1-1-1,-1 1 1,0-1-1,0 0 1,0 0-1,0 1 1,0-1-1,0 0 1,0 0-1,0 0 1,0 0-1,0 0 1,0 0-1,0 0 1,0 0-1,0 0 1,-2-1-1,2 0 50,0 1-3,0 0-1,0 0 0,-1 0 0,1 0 0,0 0 0,0 0 0,-1 0 0,1 0 0,0 0 0,-2 1 0,-4 0 123,-1-1-130,5 0-52,1-1 0,-1 1-1,1 0 1,0 1-1,-1-1 1,1 0-1,0 1 1,-3 0-1,-29 7 631,-13 6-588,-64 20-594,109-33 489,-119 32-2888,114-33 2552,1 1 0,-1-1 0,1 0 0,-1 0 0,1-1 0,-1 0 0,1 0 0,-11-4 0,-2-3-1505,-13-5-6906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7.5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288 523 11928,'-2'-1'554,"0"-1"1,1 1-1,-1 0 1,0 1 0,0-1-1,-3-1 1,-7-3 1986,12 5-2512,-1 0 0,0 0-1,1 0 1,-1 0-1,0 0 1,1 0-1,-1 0 1,1 0-1,-1 0 1,0 0-1,1 0 1,-1 0-1,0 0 1,1 0 0,-1 1-1,1-1 1,-1 0-1,0 1 1,1-1-1,-1 0 1,1 1-1,-1-1 1,1 0-1,-1 1 1,1-1-1,-1 2 1,-2 0 65,1 1 0,-1-1 0,1 1 0,-4 6-1,-3 8 144,1 0-1,-8 21 1,12-27-203,2-6 37,0-1 0,0 1-1,1-1 1,-1 8 0,0-1 61,-1 0-49,1 0-1,0 1 0,1-1 0,0 0 1,1 1-1,0-1 0,4 20 0,7 5 105,-7-31-132,-2-3-50,1 0 0,0 0 0,0 0 0,0-1 0,0 1 0,0-1 0,1 0 0,-1 0 0,0 0 0,1 0 0,-1-1 0,0 0 0,1 1 0,-1-1 0,1 0 0,3-1 0,1 1-5,-6-1 0,1 1-1,-1 0 0,1-1 0,-1 1 0,1-1 1,-1 0-1,0 0 0,5-2 0,1-1-18,1-1 0,-1 0-1,0-1 1,14-12-1,-8 5-23,15-19 1,-15 16-7,-8 10 37,-1 0-1,-1-1 1,1 1-1,-1-1 1,0 0-1,4-10 1,-5 8-13,1 0 0,-1 0 1,-1 0-1,0 0 0,0-1 1,-1 1-1,0-18 0,-1 25 8,-1-1 0,1 1 0,-1 0 0,1 0 0,-1 0 0,0 0 0,0 0 0,0 0 0,0 1 0,0-1 0,-2-2 0,0 0 8,2 2 8,-1 0-1,0 0 1,1 0-1,-1 1 1,0-1-1,0 0 1,0 1-1,-1-1 1,-2-1 0,0 0-1,-18-11-3,11 8 3,-28-15 2,-66-38 183,93 54-170,8 2 3,0 1-1,0-1 1,1 0-1,-6-4 1,-17-12 144,-39-38 0,57 49-144,3 2 8,1 0 0,-8-11 0,4 4 35,0 0 1,1-1-1,0-1 1,-9-23-1,14 29-43,2 6-7,0 0-1,1 0 1,-1 0 0,1-1 0,-1 1 0,1 0 0,0-6 0,5-43 65,-2 43-52,9-13 3,-10 18-24,1 0 1,0 0-1,0 0 0,4-4 1,1 2-1,-1 1 0,1 0 0,0 0 0,16-6 0,-11 7-6,64-4 2,-61 9-2,65 10 2,-66-7-4,53 30 1,-56-25 14,3 6 17,17 24 0,-26-27 155,-1 6-44,3 33 0,-8-49-101,0 0 1,0-1-1,0 1 0,0-1 0,0 1 0,-1 0 0,0 2 1,-6 22 161,-15 30 0,14-41 65,5-10-181,-4 6 31,0 0-1,-1-1 1,0 0 0,-19 17 0,15-16-88,0-1 0,-1 0 0,0-1 1,-22 11-1,34-20-80,1 0-1,-1 0 1,1 0 0,-1 1-1,1-1 1,-1 0 0,1 0-1,-1 0 1,1 0 0,-1 0-1,0 0 1,1-1 0,-1 1-1,1 0 1,-1 0 0,1 0-1,-1 0 1,1-1 0,-1 1-1,1 0 1,-1 0 0,1-1-1,-1 1 1,1 0 0,-1-1-1,1 1 1,0 0 0,-1-2-1,-6-8-115,7 9 109,-6-8-6047,-1 3 1224,19 19-291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8.3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428 1 11656,'0'0'6569,"-8"0"-5857,-1 0-604,3-1 1,0 1 1,0 1-1,0-1 0,-6 2 0,-63 6 466,59-6-262,-69 17 113,68-13-178,-59 35 100,62-30-120,-42 49 93,48-46-108,-1 11-70,-8 29 0,15-38 3,4 66 77,1-66 12,26 53 59,-21-56-252,40 38 19,-36-42-26,11 1-7,28 9 1,-35-17 24,71-6 29,-70 0 4,6-6-28,32-17-1,-41 16-2,2-7-19,26-40 0,-34 41-30,9-26 1,-13 28-6,5-24-1,-7 27-53,-1-1-1,0 0 0,-1 1 0,-1-1 1,0 0-1,-3-16 0,3 22-126,1 1 49,-1 0 0,0 0 0,-1 0 1,1 0-1,-1 0 0,0 0 0,-1 1 0,-5-11 0,-12-10-492,-4-3-2810,3 3-6399,49 61 7407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0.9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10224,'0'0'77,"0"1"1,1-1-1,-1 0 1,0 1-1,0-1 1,1 0-1,-1 0 0,0 0 1,1 1-1,-1-1 1,0 0-1,1 0 1,-1 0-1,0 0 1,1 1-1,-1-1 1,1 0-1,-1 0 1,0 0-1,1 0 1,-1 0-1,1 0 1,-1 0-1,0 0 0,1 0 1,-1-1-1,1 1 1,11 1 962,33 12 344,30 1-867,-36-7-338,60 6-67,14 1-67,-90-11-51,163 26-685,-167-26 632,-6-1-389,19 6-1,-11-2-223,0 1-1,-1 1 1,0 0 0,29 18 0,-21-7-847,-3-2-4474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1.2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32 7712,'29'-6'899,"33"-11"0,-60 16-692,1 0 0,0 1-1,0-1 1,0 0 0,0 1-1,0 0 1,5-1-1,4 1 48,19-3 69,-16 3 338,83 22 148,-75-16-754,107 40 0,-102-35-135,108 46-228,-105-45-751,146 42-256,-142-45 1069,161 27-1210,-16-3-4344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6.2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3 0 6008,'0'0'0,"-1"10"1138,1-5-1463,-1 4 1636,1 5-1639,0-1 1453,-1-1-1400,2 3 1383,0 6-1385,0-2 1321,-1-3-1303,2 3 1294,1 6-1294,-1-4 1322,0-3-1330,2 3 1343,1 7-1345,-1-3 1076,1-5-999,0 5 969,1 6-972,0-3 731,-1-6-661,2 7 636,1 8-639,0-5 500,-1-5-460,1 5 449,1 6-452,-1-5 165,-1-7-82,1 3 40,2 4-40,-1-6 21,-2-5-16,3 0 14,4 1-14,-2-4-14,-2-4 22,2 0-17,4 2 15,-2-4-60,-3-3 73,3 1-80,4-1 80,-2-2-174,-3-3 201,4 1-204,3 0 201,-2-1-200,-3-1 200,1 0-200,3 0 200,-4-1-210,-3 0 213,1 0-204,2 1 201,-2-1-536,-3 0 632,3 1-680,4 1 680,-2-1-727,-3 0 740,8 0-746,9 2 746,-2-2-690,-3 0 674,22 1-657,-3-1 515,-6-1-16,5-1-135,5-3 200,-6 0-60,-10-1 20,5-1 0,4-1 0,-7-1 93,-7 1-120,4 0 134,5-1-134,-6 1 302,-6 0-350,5 1 374,4 0-374,-4 1 178,-5 0-122,3 1 94,5-1-94,-5 1-270,-4 0 374,3 1-426,5 0 426,-4 0-986,-6 0 1146,5 1-1217,4 0 1215,-5-1-1111,-4 1 1081,5 0-1066,4 0 1066,-3-1-310,-5 1 94,5-1 23,5 0-25,-3-1 8,-6 1-3,4-2 0,5-2 0,-3 0 0,-6 0 0,2-2 9,4-2-12,-5 1 434,-5 0-554,2-1 623,2-4-625,-4 2 794,-3 2-842,0-3 876,2-2-879,-4 1 796,-2 2-772,0-2 760,3-5-760,-2 2 340,-3 3-220,1-3 160,3-2-160,-3 2-942,-2 3 1257,3-2-1414,2-3 1414,-1 2-592,-2 4 357,2-3-240,4-2 240,10-8-8323,-2 2 7086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8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90.80273"/>
      <inkml:brushProperty name="anchorY" value="-239.44034"/>
      <inkml:brushProperty name="scaleFactor" value="0.5"/>
    </inkml:brush>
  </inkml:definitions>
  <inkml:trace contextRef="#ctx0" brushRef="#br0">67 1 15776,'0'0'0,"-12"13"1997,6-7-2568,-1 5 2854,-3 6-2854,2-2 2088,1-1-1869,1 6 1760,1 8-1760,2-2 1219,0-4-1064,3 7 986,4 7-986,0-4 295,0-5-98,4 5 0,5 6 0,0-5 10,-2-7-13,4 4 23,6 3-25,-2-5 54,-4-6-62,5 0 66,6 0-66,-4-4 141,-4-4-163,4-2 183,5-3-185,-5-4 83,-4-1-54,4-5 50,1-5-53,-2-2 82,-5 0-90,1-4 94,1-6-94,-4 1 94,-3 2-94,1-5 103,0-9-105,-3 3 237,-1 4-275,0-3 303,1-4-305,-2 5 381,-2 4-403,0 0 414,-1 0-414,-1 4 302,0 4-270,-1-1 263,1 0-265,0 3 247,-1 2-242,1 0 250,2 1-253,0 1 328,-1 3-349,3 1 360,4 6-360,-1 0 127,-1 0-60,2 5 35,4 5-38,-2 0 12,-2-3-4,3 4 10,4 4-13,-1-2-98,-4-4 130,5 3-146,3 4 146,-2-3-482,-3-3 578,2 1-626,4 2 626,-3-3-1028,-4-3 1143,2 0-1190,1 0 1187,-3-1-1933,-3-3 2147,0-1-2245,2-1 2242,-3-1-2034,-3-1 1975,1-1-1937,0-3 1935,-2 0-1029,-2 0 770,2-7-640,2-10 640,6-16-14303,-2 0 12607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6.39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56.45386"/>
      <inkml:brushProperty name="anchorY" value="-1133.73181"/>
      <inkml:brushProperty name="scaleFactor" value="0.5"/>
    </inkml:brush>
  </inkml:definitions>
  <inkml:trace contextRef="#ctx0" brushRef="#br0">0 98 8432,'0'0'0,"6"-5"0,-1 2 1073,-1 0-1380,4-2 1543,3 1-1545,-1 0 137,-2 0 265,3 0-457,4-1 455,-3 0-1686,-1 1 2038,1-1-2204,4 0 2201,-2 1-1052,-2 0 724,2 0-551,3-3 548,9-5-5128,-2 2 3917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6.5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00.73413"/>
      <inkml:brushProperty name="anchorY" value="-1544.83472"/>
      <inkml:brushProperty name="scaleFactor" value="0.5"/>
    </inkml:brush>
  </inkml:definitions>
  <inkml:trace contextRef="#ctx0" brushRef="#br0">0 274 9864,'0'0'0,"5"-8"0,-2 2 1670,2-3-467,3-3-1444,-2 0 1097,-1 3-1032,4-8 889,-1 2-1853,-1 2 1504,0-2-1453,0-4 1361,-1 3-595,-2 2 376,1-3-266,0-5 266,2-14-9832,-1 2 8505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9.1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11.08398"/>
      <inkml:brushProperty name="anchorY" value="-1778.50256"/>
      <inkml:brushProperty name="scaleFactor" value="0.5"/>
    </inkml:brush>
  </inkml:definitions>
  <inkml:trace contextRef="#ctx0" brushRef="#br0">7829 1722 9416,'0'0'0,"5"-9"0,-2 2 1465,1 1-1884,1-1 2094,2-3-2094,0 1 1385,-2 2-1182,3-2 1080,0-1-1080,0 0 165,-2 3 96,1-2-226,2-1 226,-1 1-665,-2 2 791,1-2-844,1-2 841,-1 1-308,-1 3 156,-1-4-80,0-4 80,0 2 181,-2 2-256,0-5 294,0-3-294,-1 1 509,0 3-570,-1-3 609,0-6-612,-1 2 679,0 5-697,0-4 706,-1-5-706,1 4 426,-1 4-346,1-3 316,-2-3-319,0 4 152,1 3-104,-1-2 89,0-2-92,-1 3 75,1 4-69,0-2 66,-1-1-66,0 3 132,1 2-151,-1-1 160,0-2-160,0 2 253,0 3-280,0-3 294,0-2-294,0 1 490,0 3-546,1-2 583,1-5-585,-1 3 530,1 2-514,1-3 516,0-5-519,0 3 473,0 3-460,0-2 454,1-3-454,0 4 220,0 3-153,1-2 120,1-1-120,0 2 148,-1 2-156,1 0 170,0-2-173,-1 2 127,0 2-113,0 0 115,-1-2-118,0 2 111,-1 2-108,0-2 106,0-1-106,0 1 106,-1 2-106,0-1 106,-2-4-106,0 3 59,1 1-46,-3-2 50,-1-3-53,0 2 35,0 2-29,-1-2 26,-2-4-26,1 3 17,1 2-15,-1-3 23,-3-4-25,1 3 17,2 2-15,-2-2 14,-1-2-14,1 2 4,2 3-1,-3-3 10,-1-3-13,1 1 4,3 3-1,-3-2 10,-1-2-13,1 2 4,3 3-1,-2-1 10,-2-2-13,1 3 4,2 2-1,-3-2 10,-4-2-13,0 3 23,4 1-25,-3 0 26,-2-1-26,3 2 101,3 2-123,-1 0 134,-2 0-134,2 2 124,3 1-121,-2 0 120,-3 1-120,1 1 120,3 1-120,-2 0 120,-3 1-120,1 0 111,3 1-108,-3 0 106,-2 0-106,2 1 59,3-1-46,-3 1 50,-3 0-53,2 0 35,3 0-29,-2 0 26,-3 1-26,3-1 54,2 1-62,-1 0 66,-3 0-66,3 0 38,2 0-30,-2 1 26,-4 2-26,2-1 54,3-1-62,-3 1 66,-2 2-66,3-1 85,2-1-91,-1 1 94,-2 1-94,2 0 56,3-2-45,-2 1 40,-1 1-40,3-1 31,1-1-28,0 0 26,-2 0-26,3-1 54,1 0-62,0-2 66,-1 1-66,2-1 38,0 0-30,0 0 26,-1-2-26,0 1 54,2-1-62,-1 1 66,-1-1-66,0 1 85,2-1-91,0 1 94,-2 0-94,1 0 94,1 0-94,-1 1 103,-1 0-105,1 1 106,1-1-106,-1 0 106,-1 2-106,0-1 106,1-1-106,-1 2 106,-2 1-106,2 0 106,0 0-106,0 0 106,-2 1-106,0-1 59,3 0-46,-2 0 50,-2 2-53,1-1 128,2-1-149,-2 1 160,-1 0-160,2-1 123,1 0-112,0 0 106,-3 1-106,2 0 171,1-1-190,-2 3 200,-3 4-200,1-1 88,1-1-56,-2 2 50,-2 2-53,1-1 44,3-3-41,-4 1 40,-4 2-40,3-2 12,2-2-4,-2 1 0,-2-1 0,3 0 0,3-3 0,-4 0 0,-5-2 0,2 0 0,3-2 0,-5-1 0,-5-3 0,2 1 28,-5-2 2,-5-1-37,5 0 134,5 1-162,-4 0 174,-6 0-174,4 0 90,6 1-66,-6 2 54,-5 2-54,4 0 44,5 1-41,-3 2 40,-4 1-40,4 1 59,6-2-64,-4 2 75,-4 2-78,5-2 80,4 0-80,-3 0 90,-6 0-93,5-1 56,5-1-45,-6-1 40,-7-1-40,4 0 124,6-1-148,-5-1 160,-3 0-160,4 0 123,6 0-112,-3 1 106,-3 1-106,4 0 41,5 1-23,-3 2 14,-3 5-14,3-1 32,5-1-37,-3 4 40,-4 5-40,3-2 3,4-2 8,-3 3-5,-5 3 2,5-2-9,3-4 12,-3 2-5,-2 0 2,3-2 10,4-3-13,-5-1 14,-8-2-14,2-1 42,4-3-50,-3 0 63,-4-2-65,4-1 150,5 0-174,-4-1 195,-7-2-198,4 0 88,4 0-56,-3-1 50,-2 0-53,5 0 44,4 1-41,-4 1 40,-7 1-40,3 2 59,5 0-64,-6 0 66,-8 3-66,3 0 38,7-1-30,-5 1 35,-5 2-38,5-1 59,6-1-64,-4 1 66,-5 0-66,5 0 85,5-1-91,-3 1 94,-3 1-94,5-1 56,4-1-45,-3 1 40,-4 2-40,3 0 31,4-2-28,-3 3 26,-5 4-26,4-1 7,5-1-2,-4 4 0,-4 4 0,4-1-9,5-3 12,-3 4-14,-1 6 14,3-3-163,4-4 205,-1 4-226,-4 5 226,3-4-105,3-4 71,-3 2-45,-4 2 42,3-4-21,4-5 16,-4 3-14,-5-1 14,4-1 5,3-4-11,-4 1 23,-7 1-25,4-3 194,4-1-242,-5 1 266,-7 1-266,4-1 163,5-2-134,-5 1 120,-9 1-120,5-2 130,6 0-133,-6 0 134,-5 1-134,-5 3 115,-6 2-109,0 1 115,3 1-118,3-1 111,2-1-108,2-2 106,4-2-106,0 0 106,-1-2-106,1 1 106,2-1-106,0 0 171,-1 0-190,-1 1 200,0 1-200,6-2 135,7-1-116,-1 2 106,-3 1-106,4 0 59,4-2-46,-2 2 50,-5 4-53,4-2 82,3-1-90,-2 2 94,-2 3-94,2-2 56,4-2-45,-1 1 40,-3 4-40,3-3 59,4-3-64,-2 2 66,0-1-66,1-1 85,3-2-91,-2-1 94,-2-1-94,1-2 159,2-1-177,-5 0 195,-6-2-198,2-1 88,2 0-56,-3-1 50,-5 0-53,4 0 72,4 0-77,-5-1 90,-4 1-93,2-1 94,5 0-94,-4 1 103,-3-2-105,4 1 59,4 0-46,-3-1 40,-7 0-40,4 0 31,5 0-28,-5 0 26,-4-1-26,3 0 54,5 1-62,-5-1 66,-5-1-66,4 0 38,5 1-30,-4-1 26,-4 0-26,4 1 54,5 1-62,-2 0 66,-3 0-66,5 0 85,5 2-91,-3-1 94,-1 0-94,3 1 28,4 1-9,-3-1 10,-1 1-13,3 0-42,2 0 58,-2 0-66,-3 1 66,2 0-178,3 0 210,-4 0-217,-4 0 215,3 0-102,2-1 70,-5 1-54,-7-1 54,3 0-91,4 0 101,-3 0-106,-4 0 106,4 0-41,4 1 23,-2 0-5,-5 3 2,4 0 0,4-1 0,-3 2 0,-2 1 0,3-1 0,5 0 0,-4 1 10,-4 2-13,3 0 4,3-2-1,-2 1 10,-3 0-13,4-1 32,3-1-37,-4-2 40,-7-1-40,4-2 59,3-1-64,-4 0 75,-2-2-78,3 0 90,5 1-93,-3-1 103,-3 0-105,4 0 106,4 0-106,-3 1 106,-2-1-106,3 2 59,3 0-46,-2 1 50,-3 1-53,3 1 35,3 1-29,-2 1 26,-3 4-26,3 0 101,3-1-123,-2 3 134,-2 5-134,3-1 171,1-2-181,-1 5 195,-1 6-198,1-2 200,3-3-200,-2 4 200,-1 6-200,1-4 303,3-4-332,-1 3 346,-1 5-346,2-3 215,1-6-178,1 5 170,-1 4-173,2-4 99,1-4-77,1 2 66,2 5-66,0-5 19,1-4-6,2 3 0,2 4 0,0-4 0,0-4 0,2 3 10,4 3-13,-1-2 4,-1-4-1,2 2 0,3 4 0,-1-3 0,-2-4 0,3 1 0,4 1 0,-2-4 47,-3-2-60,4-1 75,5-1-78,-2-3 52,-4-1-44,5-1 50,7-1-53,-3-1 16,-4 0-5,6 0 10,6 0-13,-3 0 4,-6-1-1,6 1 10,8 1-13,-5-1-5,-6 0 11,6 1-5,9 2 2,-5-1-9,-7 0 12,10 1-14,15 1 14,-6 0-42,-8-2 50,10 1-45,11 1 42,-8-1-21,-10-2 16,8 1-5,10 0 2,-8-2-18,-10 0 23,10-1-17,13 0 15,-8-1-51,-10-1 61,7 1-66,11 1 66,-10 0-48,-11 0 43,8 2-30,9 4 27,-8-1-64,-11-1 75,8 4-70,7 4 67,-9-1-141,-10-1 163,6 2-174,6 3 174,-9-2-193,-8-2 198,5 1-200,5 1 200,-7-2-209,-7-3 212,5 1-205,7 0 202,-4-1-218,-8-3 223,6 1-217,9-1 215,-7-1-149,-6-1 130,2-1-120,2-1 120,-6 0-129,-7-1 132,3 0-125,5 0 122,-5-1-110,-5 0 107,4 1-106,4 3 106,-4-1-106,-5 0 106,3 1-106,5 1 106,-4 0-69,-5-1 59,5 1-45,5 0 42,-3-1-68,-5-1 76,4 1-80,5 3 80,-3-2-52,-5-1 44,5 2-40,6 2 40,-3-1-58,-6-2 63,7 3-66,8 2 66,-4-1-85,-6-1 91,8 2-94,13 2 94,-5-1-103,-8-2 105,6 1-97,7 1 95,-7-2-66,-9-2 58,3 0-45,1-1 42,-6-1-12,-7-2 4,3 0 0,5-1 0,-4 0 0,-6-1 0,5 0 0,7 0 0,-4-1 0,-6 0 0,5 1 0,6 0 0,-5 1-242,-6-1 311,4 2-337,6 4 335,-5 0-763,-6-2 885,4 4-946,4 5 946,-4-2-1329,-6-1 1439,6 1-1494,6 2 1494,-4-2-738,-5-3 522,-4-2-7773,6 3 1807,-20-9 7648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3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14072,'28'43'1888,"-28"-43"-1773,0 1 1,0-1-1,1 0 1,-1 1-1,0-1 1,0 1 0,0-1-1,0 0 1,0 1-1,1-1 1,-1 1 0,0-1-1,0 0 1,0 1-1,0-1 1,0 1-1,0-1 1,-1 0 0,1 1-1,0-1 1,0 0-1,0 1 1,0-1 0,0 1-1,-1-1 1,1 0-1,0 1 1,-10 7 1105,10-7-1207,-1-1 0,1 0-1,0 0 1,0 0 0,0 0 0,0 0 0,0 0 0,0 1 0,0-1 0,-1 0 0,1 0 0,0 0-1,0 0 1,0 1 0,0-1 0,0 0 0,0 0 0,0 0 0,0 0 0,0 1 0,0-1 0,0 0 0,0 0-1,0 0 1,0 1 0,0-1 0,0 0 0,0 0 0,0 0 0,0 0 0,0 1 0,0-1 0,0 0-1,1 0 1,6 62 584,0-16-474,9 45-86,5 25-24,-17-92 12,19 99-2,-19-100-64,4 30-683,5 93 0,-13-140 664,1 22-1025,-1-27 926,0 1 0,0 0 1,-1 0-1,1-1 0,0 1 0,-1 0 0,1 0 0,-1-1 0,1 1 0,-1 0 0,-1 2 0,1-6-102,-6-45-2038,1 2-7635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3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696 0 14168,'-5'3'261,"1"-1"1,-1 0 0,0-1-1,0 1 1,0-1 0,0 0 0,0 0-1,0 0 1,0-1 0,-9 0-1,2 1 216,-7 0 508,-31-3-1,-9 0-267,-54 5-115,90-3-702,-151 12-1560,134-6 1287,26-2-794,-55 28-290,49-22-591,-20 9-5284,94-44 5514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0 13984,'-19'20'3035,"-11"18"-368,24-33-2072,-24 9-174,0-2 1,-59 15 0,70-23-169,-89 8 82,35-7-22,4 0-305,-4-2-184,7-2-4005,41-1-5579,59 0 7358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4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40 12280,'-23'3'237,"18"-1"1667,6 1-1640,-1-3-52,24 32 1741,-17-23-1873,-2 0 175,31 88 33,-23-59-400,-10-27 72,1 3 171,9 22 0,-11-37 218,1-7-112,1-9-71,3-22 82,11-30-28,-13 55-184,0 0 0,0 1 0,11-17 0,-9 17-2,-6 9 7,1 1-1,0-1 1,0 1 0,0 0 0,0 0 0,0 0-1,4-5 1,1 1 6,13-14 14,-11 16 61,0 2-56,0 0-1,17-2 1,-25 4-54,-1 1 1,1 0-1,-1 0 0,1 0 0,-1 0 1,1 0-1,-1 0 0,1 0 1,-1 0-1,1 0 0,-1 1 0,0-1 1,1 0-1,-1 0 0,1 0 1,-1 0-1,1 1 0,-1-1 0,9 6 62,-1 0 0,0 0 0,10 10 0,-10-6 6,3 11-38,0 1 0,15 44 0,-18-24-198,8 61-2395,-15-99 2463,-1 0 1,1 0-1,0 0 0,0-1 1,0 1-1,0 0 0,1-1 1,2 5-1,2 5-1688,10 27-8557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5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14344,'0'20'186,"1"22"1276,2 49 377,2 72 905,0-20-2113,-3-109-636,10 169-54,-9-164-228,13 139-623,-14-155 758,7 66-2776,-10-85 2440,-1-5-157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5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425 0 14256,'-15'8'495,"9"-4"214,-2-1-1,1 1 0,-11 2 1,12-4-429,-1-1 0,0 1 0,1-2 0,-1 1 0,0-1 0,0 0 0,1 0 0,-1-1 1,-9-2-1,-20-2 87,-72-9-2183,96 12 1666,7 1-142,-1 1-1,1-1 0,-8 1 1,5 0 47,0 1 0,0-1-1,0 2 1,0-1 0,1 1 0,-12 4 0,2 5-1696,-9 5-7499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11928,'84'42'2826,"-75"-37"-2508,0-1-1,0 0 0,1-1 0,11 3 1,-7-2-43,16 2 4,7-1-223,4-1-56,-1-2 0,-24-4 1,-1 0 0,19-5 0,-25 3 12,-1-2-5,0 0 0,9-10 0,-13 9 32,-3-4-4,0 0 0,0-11-1,-1 22-14,0-1 0,0 0 0,0 1 0,0-1 0,0 0 0,-1 1 0,1-1 0,0 0 0,0 1 0,0-1 0,-1 1 0,1-1 0,-1 0-1,-35-51 396,32 47-315,-1 0-1,0 0 0,0 0 0,-1 1 1,1 0-1,-13-7 0,10 6-20,7 4-53,1 1 1,-1-1 0,0 1-1,1 0 1,-1-1-1,0 1 1,0 0 0,0 0-1,1-1 1,-1 1 0,0 0-1,0 0 1,-1 0-1,-14-1 143,-1 1 0,-29 4 0,30 1 58,-3 4-66,-30 22 1,48-30-139,0 0-1,0 0 0,0 0 1,0 0-1,0 0 1,0 0-1,0 0 1,0 1-1,-1 0 1,-8 17 77,0 1 1,-8 23 0,18-41-91,-1 0-1,1-1 1,-1 1-1,1 0 1,0-1-1,0 1 1,-1 0-1,2 2 1,0 19 51,9 41 1,-4-48-28,4 1-18,24 32 0,-22-39-75,-9-8 29,5 4-34,0-1 1,1 0-1,-1-1 1,1 0-1,1 0 1,-1 0-1,11 1 0,1-1-533,1 0 0,-1-2-1,35-1 1,-47-2 484,-5 1 45,1-1 0,-1 1 0,0-1 0,9-3 0,-3 1-710,-1-1-1,15-8 0,14-7-9528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13536,'42'25'252,"-30"-17"1009,-7-3-655,-3-3-454,1 0 0,-1 1 1,1 0-1,-1-1 0,0 1 0,0 0 0,-1 0 0,1 0 0,0 0 0,-1 1 0,0-1 1,0 0-1,1 5 0,16 98 1189,-15-82-746,14 103 175,-13-93-510,6 74 0,2 17-206,-8-81-48,13 145-214,-15-155 348,3 27-3670,-2-16-5926,-7-105 7135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1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66.52539"/>
      <inkml:brushProperty name="anchorY" value="-1183.9823"/>
      <inkml:brushProperty name="scaleFactor" value="0.5"/>
    </inkml:brush>
  </inkml:definitions>
  <inkml:trace contextRef="#ctx0" brushRef="#br0">0 0 14968,'0'0'0,"6"17"2109,0-2-603,0 7-1807,1-1 2021,-2-3-2125,0 4 2026,1 5-2026,-1-5 1279,-1-3-1066,0 4 960,0 4-960,0-3 298,-1-4-109,0 3 14,0 5-14,0-3-416,-1-6 539,0 4-600,1 4 600,-2-4-1589,1-4 1872,0 0-2014,2 1 2014,-1-5-950,0-4 646,2-2-494,2-6 494,16-6-17251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6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1 309 11656,'0'9'591,"1"1"0,0 0 0,1-1 1,0 1-1,1-1 0,0 0 0,0 1 1,6 9-1,-9-18-507,1 1 0,-1-1 0,1 0-1,0 0 1,-1 0 0,1 0 0,0 0 0,0 0 0,0 0 0,1 1 0,1 0 46,7 7-25,-9-9-105,0 0 0,-1 0 0,1 1-1,0-1 1,-1 0 0,1 0 0,0 0-1,-1 0 1,1 1 0,0-1 0,0 0-1,-1 0 1,1 0 0,0-1 0,-1 1-1,1 0 1,0 0 0,-1 0 0,1 0-1,0-1 1,-1 1 0,1 0-1,0-1 1,-1 1 0,1 0 0,-1-1-1,1 1 1,-1-1 0,1 1 0,-1-1-1,1 1 1,-1-1 0,1 1 0,-1-1-1,1 0 1,1-3-3,0 1 1,0-1-1,-1 0 0,3-5 0,-3 4 1,5-10 1,-1 0 0,4-22-1,-5 22 13,21-93 182,-20 90 42,30-64 90,-26 68-132,41-41 38,-39 47-238,1 4-223,0-1-1,0 1 0,0 1 1,0 0-1,1 1 0,12-1 1,-13 4 186,19-1-2223,2-1-5963,-76 3 6178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6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44 14344,'11'-26'274,"-9"21"310,-4 3 206,-2 0-486,0 1 0,-1-1 0,0 1 0,1-1 1,-7 0-1,10 2-245,1 0 0,-1 0 0,0 0 0,1 0 0,-1 0 0,1 0 1,-1 0-1,0 0 0,1 0 0,-1 0 0,1 0 0,-1 1 0,1-1 0,-2 0 0,-16 8 427,1 0 0,0 0 0,-25 19 0,11-3-406,18-11-79,-18 21 0,31-33-1,-1-1 1,1 1-1,-1-1 1,1 1 0,0 0-1,-1-1 1,1 1-1,0-1 1,0 1-1,-1 0 1,1-1 0,0 1-1,0 1 1,-1 6 2,0 0 1,0 0 0,1 0 0,2 11-1,1-8 19,7 9 8,14 20 0,-14-29 116,56 42 58,-51-45-64,23 5 0,-29-10-133,0-1 0,-1-1 0,14 2 0,-17-3-7,0 0 0,-1-1 0,1 1 0,0-1 0,0 0 0,7-3 0,-8 3 0,0-1 0,0 0 0,0 0 0,0-1 0,0 1 0,6-5 0,-7 3 1,1-1 1,-1 1-1,0 0 0,0-1 0,0 0 0,-1 0 0,1 0 0,-1 0 0,0 0 0,-1 0 1,2-7-1,-1 6 19,-1 0 1,1 0-1,-2-1 1,1 1-1,-1 0 1,1 0 0,-2 0-1,1-1 1,-3-9-1,1 2 107,1 3-27,-2 1-1,-2-12 1,3 18-53,1-1-1,-1 1 1,0 0 0,0 0-1,-1 0 1,1 0-1,-1 0 1,-3-4-1,6 8-44,0 0 0,0 0-1,0 0 1,0 0-1,0 0 1,-1 0 0,1 0-1,0 0 1,0 0 0,0-1-1,0 1 1,-1 0 0,1 0-1,0 0 1,0 0-1,0 0 1,0 0 0,-1 0-1,1 0 1,0 0 0,0 0-1,0 0 1,0 0-1,-1 0 1,1 1 0,0-1-1,0 0 1,0 0 0,0 0-1,-1 0 1,1 0 0,0 0-1,0 0 1,0 0-1,0 0 1,0 1 0,0-1-1,-1 0 1,1 0 0,-4 6 8,4-6-6,-7 16 7,6-8 2,8 41-1,-4-38-32,30 44-64,-24-45-214,41 26-144,-39-31 2,0-2 140,-1-1-1,1 0 0,0 0 0,0-1 1,0 0-1,19-2 0,-23 0 207,-4 1 70,-1-1 0,0 1 0,0-1 0,0 1 0,0-1 0,0 0 0,1 0 0,-1 0 0,-1 0 0,4-2-1,9-6-1208,19-18 0,10-7-10020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7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189 690 15240,'-113'89'5445,"105"-81"-5310,-13 14 332,4-1-120,0 2-278,14-17-68,1 1-1,0-1 0,0 1 0,-2 9 1,5-9 7,1-1 6,0-1 0,1 0 0,-1 0 0,1 0 0,1 0 0,-1-1 0,1 1 0,0-1 0,0 0 0,0 0 0,5 4 0,-1-2 0,-5-3 5,0-1-1,1 0 1,-1 1-1,1-1 1,-1-1-1,7 3 1,118 44 247,-82-38-254,-30-8-15,0-1 0,1-1 0,16-1 0,-32 1-2,0 0 0,0 0 0,0 0 0,0-1 0,0 1 0,0 0 0,0-1 0,0 1 0,0 0 0,0-1 0,2 0 0,12-9-44,1 0-1,15-15 0,-29 24 11,-1 0 1,0-1-1,0 1 1,0 0-1,0-1 1,0 1-1,0 0 1,0-1-1,1-2 1,46-116-512,-39 87 90,44-177-185,-44 164 178,21-192-197,-26 195 144,-3 21 319,3-148-356,-7 122 449,2 41 103,0-1 0,-1 1 0,-2-8 0,4 15 4,0-1 0,0 0 0,-1 0 0,1 0 0,0 0 0,-1 1 0,1-1 0,-1 0 0,1 0 1,-1 1-1,1-1 0,-1 0 0,0 1 0,1-1 0,-1 1 0,-1-2 0,2 2 3,0 0-1,0 0 1,-1 0-1,1 0 0,0 0 1,0 0-1,0 0 1,-1 0-1,1 0 1,0 1-1,0-1 1,0 0-1,-1 0 1,1 0-1,0 0 1,0 0-1,0 0 1,0 0-1,-1 0 1,1 1-1,0-1 1,0 0-1,0 0 1,0 0-1,0 0 1,-1 0-1,1 1 1,-4 11 236,-7 59 74,9-52-66,-1 90 84,4-82-162,13 145 62,-10-132-110,21 194 23,-20-187-148,17 176-70,-17-182-292,19 153-1159,-15-133 166,-19-131-787,-1 1-7219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7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0 13272,'-34'21'277,"25"-17"1110,-5-1-636,-1 0 1,0-1-1,-15 1 1,-39-2 303,64-1-1077,-18-1-226,1 0 0,-31-7 0,-9-3-2783,32 5-5111,70 14 6116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8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14432,'0'0'4417,"3"3"-3419,1 1-851,9 14 410,62 98-87,-55-87-488,-12-19 16,14 19 0,-3-8 2,-4-8 2,-12-12-2,-1 0 1,1 0 0,-1 0 0,1 0-1,0-1 1,-1 1 0,1-1 0,0 0-1,-1 0 1,6 0 0,-1-2 5,1-2-2,-1-1-1,1-1 1,-1 1-1,9-11 0,21-23 6,-36 37-8,0 0 0,1 0 0,-1 1 0,1-1 0,0 0 1,-1 1-1,1 0 0,0-1 0,4-1 0,2-1 1,-6 2-2,1 0 0,-1 0 1,1 1-1,0-1 0,0 1 0,4-1 0,-6 1 0,1 1 0,0 0 0,-1 0 0,1 0 0,0 0 0,-1 0 0,1 0 0,-1 1 0,1-1 0,0 0 0,-1 1 0,3 1 0,-1-1 0,0 0 0,-1 1 0,1 0 0,-1-1 0,1 1 0,3 4 0,-2-2 0,-1 1 0,0-1 0,5 9 0,8 19 2,18 38 20,-31-64-2,0 0 0,1-1 0,-1 1 0,1-1 1,0 0-1,1 0 0,-1 0 0,7 5 0,-6-6-3,4 1 91,0-2-74,-1-1 0,1 0 0,16 0 0,-15-3-28,46-24-42,-45 18-184,2-4-136,-2-1-1,1 0 1,-1-1-1,11-17 1,-8 0-580,9-18-2136,-12 25-5232,-25 54 6239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8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472 1 14792,'-39'41'268,"26"-24"1072,-49 77 438,59-89-1564,-1 1-1,2 0 1,-4 6 0,-37 88 644,-6 18-670,30-65-106,-74 243-205,76-235-1004,-48 224-282,47-200-821,-20 87-5833,89-401 6062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9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7712,'0'0'0,"6"1"0,6 3 0,9 3-5304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9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0 15152,'-10'14'234,"7"-11"23,0 0 0,1 1 1,0-1-1,0 1 0,-4 6 0,5-8-49,-7 17 1164,-9 31 0,-14 53-88,24-77-736,-12 48 4,-6 29-442,-31 138-119,46-196-38,-34 153-85,37-165-246,3-14 133,-1 7-77,-2-1-1,0 0 1,-13 28-1,19-51 229,-3 4 153,4-6-79,0 0 0,0 0 0,0 1 0,0-1 0,0 0 0,0 0 0,-1 0 0,1 0 0,0 0 0,0 0 0,0 0 0,0 0 0,0 0 0,0 0 0,-1 0 0,1 0 0,0 0 0,0 0 0,0 0 0,0 0 0,0 0 0,-1 0 0,1 0 0,0 0 0,0 0 0,0 0 0,0 0 0,0 0 0,-1 0 0,1-1 0,0 1 0,0 0 0,0 0 0,0 0 0,0 0 0,0 0 0,0 0 0,0 0 0,-1 0 0,1-1 0,0 1 0,0 0 0,0 0 0,0 0 0,0 0 0,0 0 0,0-1 0,0 1 0,0 0 0,0 0 0,0 0 0,0 0 0,0-1 0,-29-86-1042,23 61 828,-8-47 1,-8-42-1920,-12-59-8380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0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13360,'8'5'309,"-6"-5"-165,-1 1 0,0-1 1,0 1-1,0 0 1,1-1-1,-1 1 0,0 0 1,0 0-1,0 0 0,1 1 1,4 4 799,1 1-393,0 1 1,0-1 0,6 11-1,33 50 808,-40-59-1101,18 27 230,22 45-1,8 22-529,-22-36-458,-5-7-254,-20-47 377,-1-2-153,0 0 0,4 12-1,-13-24-718,-3-11 884,-22-55-1859,1 5-7169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0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12728,'-45'18'276,"45"-17"-148,-1-1 1,0 1-1,0-1 1,0 0 0,0 0-1,0 1 1,0-1-1,0 0 1,0 0 0,0 0-1,1 0 1,-1 0-1,0 0 1,0 0 0,0 0-1,0 0 1,0-1-1,0 1 1,0 0 0,0-1-1,0 1 1,0 0-1,1-1 1,-1 1 0,0-1-1,0 0 1,0 0-1,0 0-8,0 1 0,1-1 0,-1 1 0,0-1 0,1 1 0,-1 0 0,0-1 0,0 1 0,1 0 0,-1-1 0,0 1 0,0 0 0,0 0-1,1 12 808,1 8-883,8 37-1,-5-40-35,11 54 260,33 97 0,-43-152-230,-2-8 55,-1 0-1,1-1 0,6 12 1,27 47 309,-35-65-385,-1 0-1,1 0 0,-1 0 1,1 0-1,-1 0 1,1-1-1,0 1 0,0 0 1,-1-1-1,2 2 0,8 5 59,0-1 0,14 8-1,-24-14-73,0 0 1,1 0-1,-1 0 0,0 1 0,0-1 0,0 0 0,1 0 0,-1 0 1,0 0-1,0 0 0,1 0 0,-1 0 0,0 0 0,0 0 0,1 0 1,-1 0-1,0 0 0,0 0 0,1 0 0,-1 0 0,0 0 0,0 0 1,1 0-1,-1 0 0,0 0 0,0-1 0,1 1 0,-1 0 0,0 0 1,0 0-1,0 0 0,1 0 0,-1-1 0,0 1 0,3-2 7,1-1 0,-1 0 0,0 0 0,3-3 0,-2 1-6,-1 0 0,1 0-1,-1-1 1,4-8-1,-1-4-2,-1 0 0,-1 0-1,4-34 1,5-76-120,-12 116 91,0 1 13,0-1 0,0 0 0,5-14 0,-5 23 12,0 1 0,0-1 0,0 1 0,0-1 0,1 1-1,-1-1 1,3-2 0,-4 5 4,0-1 0,0 1 0,0 0 0,0 0 1,0 0-1,0 0 0,1 0 0,-1 0 0,0 0 0,0 0 0,0 0 0,0 0 0,0 0 0,0 0 1,0 0-1,0 0 0,0 0 0,0 0 0,0 0 0,0 0 0,1-1 0,-1 1 0,0 0 1,0 0-1,0 0 0,0 0 0,0 0 0,0 0 0,0 0 0,0 0 0,0 1 0,0-1 0,1 0 1,-1 0-1,0 0 0,0 0 0,0 0 0,0 0 0,0 0 0,0 0 0,0 0 0,0 0 0,0 0 1,0 0-1,0 0 0,0 0 0,0 0 0,1 0 0,-1 0 0,0 0 0,0 1 0,3 1-31,0 1-1,0 0 1,0 0-1,0 0 0,-1 0 1,1 0-1,-1 1 1,1-1-1,-1 1 0,2 4 1,31 63-379,9 23-984,-37-80 655,35 38-192,-34-46 714,-3-4-101,0 0 0,0-1 0,0 0 0,0 0 1,0 0-1,8 0 0,26 6-9554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2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604.87305"/>
      <inkml:brushProperty name="anchorY" value="-2229.59033"/>
      <inkml:brushProperty name="scaleFactor" value="0.5"/>
    </inkml:brush>
  </inkml:definitions>
  <inkml:trace contextRef="#ctx0" brushRef="#br0">1 1 14880,'0'0'0,"2"3"0,-1-1 681,0 0-876,3 1 983,3 3-985,-1-1 286,0 0-86,4-1-4,6-2 1,-1 0 112,-2-1-144,10 0-13551,-16-1 17468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0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0 217 11208,'13'66'1224,"20"43"1825,-18-73-2089,-1-7-98,-14-29-850,0 0 0,0 0 0,0 0 0,0 1 0,0-1 0,1 0-1,-1 0 1,0 0 0,0 0 0,0 0 0,0 0 0,0 0 0,1 0-1,-1 0 1,0 0 0,0 0 0,0 0 0,0 0 0,0 0-1,1 0 1,-1 0 0,0 0 0,0 0 0,0 0 0,0 0 0,0 0-1,0 0 1,1 0 0,-1 0 0,0 0 0,0 0 0,0 0 0,0-1-1,0 1 1,0 0 0,1 0 0,-1 0 0,0 0 0,0 0 0,0 0-1,0 0 1,0-1 0,0 1 0,0 0 0,0 0 0,0 0-1,0 0 1,0 0 0,0 0 0,0-1 0,0 1 0,0 0 0,0 0-1,2-8 128,-1 0-1,0 0 0,0-14 0,-1 14-151,0-59 187,-2-35-14,2 81-32,6-72 32,-4 77-154,21-49-43,-22 64 18,-1 0 0,1 1 0,-1-1 1,0 0-1,1 0 0,-1 1 0,1-1 0,-1 0 0,1 0 0,0 1 0,0-2 0,5-2-63,1-1 0,-1 1 0,1 0 0,10-4 0,-16 7 39,-1 1-1,1 0 1,-1 0 0,1 0 0,-1-1-1,1 1 1,-1 0 0,1 0 0,0 0-1,-1 0 1,1 0 0,-1 0 0,1 0-1,-1 0 1,2 1 0,57 16-931,-44-11 441,1-1 0,21 4 0,-15-4 305,45 7-1734,-6 0-6804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1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229 152 10040,'3'-1'170,"-1"-1"-1,0 1 1,1-1 0,-1 0 0,0 0 0,0 0 0,0 0-1,0 0 1,0 0 0,-1-1 0,1 1 0,-1 0 0,1-1 0,-1 0-1,0 1 1,0-1 0,1-3 0,-2 4-53,0-1 1,0 0-1,0 0 0,0 0 1,0 0-1,-1 0 0,1 0 1,-1 1-1,0-1 0,0 0 1,0 0-1,0 1 0,0-1 1,-1 0-1,1 1 0,-1 0 1,-2-4-1,4 6-112,-4-6 240,0 1-1,0-1 0,-1 1 0,0 0 0,0 1 0,-8-7 0,-8 0-60,11 8 238,-47 2 160,46 3-222,-2 4-193,1 1-1,-17 11 0,20-9 167,-23 47 117,27-42-204,-1 67 110,7-66-54,18 61 100,-13-63-222,34 39 50,-31-45-162,2-3-34,-1 1 0,19 4 0,-29-9-29,1 0 0,0 0 0,-1 0 0,1 0 0,-1 0 0,1 1 0,0-1 0,-1 0 0,1-1 0,-1 1 0,1 0 0,0 0 0,-1 0 0,1 0 0,0-1 0,6-1 8,-1-1-1,1 0 0,-1 0 0,0-1 0,0 0 1,0 0-1,0-1 0,-1 1 0,0-1 1,0 0-1,5-6 0,-7 6-13,0 1-8,0-1 1,-1 1 0,0-1 0,3-6-1,0 0-339,-1 0-1,0-1 1,-1 1-1,0-1 1,0 0-1,1-24 0,-4 33-77,0-3-275,0-1-1,0 1 1,1 0 0,2-10-1,1 1-9804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2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14168,'-10'11'1208,"0"0"0,-20 15 1,26-21-243,-12 34 248,15-29-946,5 54 12,-2-49-512,23 67-92,-14-48 52,17 32 1,-20-49 242,0 1-43,14 22 4,3 4 54,-19-36 18,0 0 0,1 0 0,0-1 0,0 0 0,9 7 0,-8-10 118,-6-4-93,-1 1-25,0-1 1,0 0-1,0 0 1,0 1-1,0-1 1,0 0-1,0 0 1,0 0-1,0 0 1,0 0-1,0 0 1,-1-1-1,1 1 1,0 0-1,0 0 1,0-1-1,0 1 1,0-1-1,0 1 1,0 0-1,0-1 1,-1 0-1,1 1 1,0-1-1,0 1 1,-1-1-1,1 0 1,0 0-1,-1 1 0,1-1 1,-1 0-1,1 0 1,-1 0-1,1 0 1,-1-1-1,8-19 22,6-24 0,1-28 113,-10 41-72,4-26 22,-9 56-76,0 1 0,1-1 0,-1 1 0,0-1 0,0 1 0,1-1-1,-1 1 1,1-1 0,-1 1 0,1 0 0,0-1 0,1-1 0,1-2 12,4-9 14,-7 14-34,1 0 0,-1 0 0,0-1 0,0 1 1,1 0-1,-1 0 0,0 0 0,1-1 0,-1 1 0,0 0 0,1 0 0,-1 0 0,0 0 1,1 0-1,-1 0 0,0 0 0,1 0 0,-1 0 0,0 0 0,1 0 0,-1 0 0,0 0 0,1 0 1,-1 0-1,0 0 0,1 0 0,-1 0 0,0 0 0,1 0 0,-1 1 0,0-1 0,1 0 1,-1 0-1,0 0 0,1 1 0,-1-1 4,2 2-3,0-1 0,-1 1-1,1 0 1,0 0 0,-1 0-1,0 0 1,1 0 0,-1 1-1,0-1 1,0 0 0,0 1-1,0-1 1,0 3 0,-1-4-7,11 34-34,13 55-1406,-21-79 1375,6 18-2769,-1 1-5730,-19-70 6457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2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0 244 15512,'0'0'4209,"3"5"-3424,11 15-566,-9-10 89,20 53 54,1 12-482,-21-57 114,-1-6-1,-1 0 0,0 0 0,1 15 0,2 8-11,-4-15-89,0 27 0,-2-47 100,0 0 0,0 0 0,0 0 0,0 0 0,0 0 0,0 0 1,1 0-1,-1 0 0,0 0 0,0-1 0,0 1 0,0 0 0,0 0 0,0 0 1,0 0-1,0 0 0,0 0 0,0 0 0,-1 0 0,1 0 0,0 0 0,0 0 0,0-1 1,0 1-1,0 0 0,0 0 0,0 0 0,0 0 0,0 0 0,0 0 0,0 0 1,0 0-1,0 0 0,0 0 0,0 0 0,0 0 0,0 0 0,0 0 0,-1 0 1,1 0-1,0 0 0,0 0 0,0-1 0,0 1 0,0 0 0,0 0 0,0 0 1,0 0-1,0 0 0,0 0 0,0 0 0,-1 0 0,1 0 0,0 0 0,0 1 0,0-1 1,0 0-1,0 0 0,0 0 0,0 0 0,0 0 0,0 0 0,2-111-481,-2-34 374,1 85 108,4-4 6,5-2 0,-4 44 0,1 0 0,14-30-1,-20 50 1,-1 1-1,1 0 0,-1 0 1,1 0-1,0 0 1,-1 0-1,1 0 1,0 0-1,0 0 1,0 0-1,0 0 0,8-6-15,0 0-1,0 1 0,0 0 0,18-8 0,-26 14-14,0-1-1,0 1 1,0 0-1,0-1 1,1 1-1,-1 0 1,0 0-1,0 0 0,0 0 1,0 0-1,2 0 1,13 2-121,0 0 0,0 2 1,22 7-1,-20-3-635,70 43-195,-26-12 635,-19-13-1729,38 23-7910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3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51 11384,'-8'-3'1008,"1"0"0,0-1 1,0 0-1,0-1 1,-10-8-1,14 10-860,2 3-106,0-1 0,0 0 0,0 1 1,0-1-1,0 1 0,0-1 0,0 1 0,0 0 0,0-1 0,0 1 0,0 0 1,-1-1-1,-5 0 43,-12-6 29,19 6-99,-1 1 1,1 0-1,-1 0 1,1 0-1,-1 0 1,1-1-1,-1 1 1,1 0-1,-1 0 1,1 0-1,-1 0 1,1 0-1,-1 0 1,0 0-1,0 1 1,-18 3 158,-19 6 1,37-9-154,0-1 1,0 0-1,0 1 0,0-1 0,0 1 0,0-1 1,0 1-1,0 0 0,0-1 0,-1 3 0,-14 12 129,-24 32-1,30-29-54,-29 91 39,32-86-52,-17 93 54,12-46 204,4-6-74,6-52-179,-2 29 109,3-36-172,1 0 1,0 0 0,1-1 0,-1 1 0,1 0 0,1 6-1,-2-11-19,0 0 0,1 0 0,-1 0 0,0 0 0,0 0-1,1 0 1,-1 0 0,0 0 0,1 0 0,-1 0 0,0 0 0,0 0-1,1 0 1,-1 0 0,0 0 0,0 0 0,1 0 0,-1 0-1,0 0 1,0 0 0,1-1 0,-1 1 0,0 0 0,0 0 0,0 0-1,1 0 1,-1-1 0,0 1 0,0 0 0,0 0 0,1 0-1,-1-1 1,0 1 0,0 0-3,13-15 12,0-1 1,20-32-1,-25 36-9,13-24-2,1-6 2,0-4-2,21-60 51,-28 71-39,38-78 258,-51 109-269,-1 1-3,0 1 0,0 0 1,1-1-1,-1 1 0,1 0 1,-1 0-1,1 0 0,0 0 0,-1 0 1,1 0-1,0 1 0,0-1 0,1 0 1,2-1-1,-5 3-1,0 0 0,0 0 0,0 0 0,0 0 0,0 0 0,1 0 0,-1 0 0,0 0 0,0 0 0,0 0 0,0 0 0,1 0 1,-1 0-1,0 0 0,0 0 0,0 0 0,0 0 0,0 0 0,0 1 0,1-1 0,-1 0 0,0 0 0,0 0 0,0 0 0,0 0 0,0 0 0,0 0 0,1 0 0,-1 1 0,0-1 0,0 0 0,0 0 0,0 0 0,1 1 0,0 17 0,-2-14-5,0 0-1,0 0 1,0 0-1,0 1 1,-3 4-1,3-6 0,0 1-1,-1-1 1,1 1-1,1 0 1,-1-1-1,0 7 1,1-10-3,0 0-1,-1 0 1,1 1 0,0-1 0,0 0 0,0 0 0,0 0 0,0 0 0,-1 1 0,1-1 0,0 0 0,0 0-1,0 0 1,-1 0 0,1 1 0,0-1 0,0 0 0,0 0 0,-1 0 0,1 0 0,0 0 0,0 0-1,-1 0 1,1 0 0,0 0 0,0 0 0,-1 0 0,1 0 0,0 0 0,0 0 0,0 0 0,-1 0-1,1 0 1,0 0 0,0 0 0,-1 0 0,1 0 0,0 0 0,0-1 0,0 1 0,-1 0 0,1 0-1,0 0 1,0 0 0,0 0 0,-1-1 0,1 1 0,0 0 0,0 0 0,0 0 0,0-1 0,0 1 0,-1 0-1,1 0 1,0 0 0,0-1 0,0 1 0,0 0 0,0 0 0,0-1 0,0 1 0,0 0 0,0 0-1,0-1 1,0 1 0,0 0 0,0-1 0,1-16-992,-1 17 947,1 0 21,0 0 33,-1 0 0,1 0-1,0 1 1,-1-1 0,1 0 0,0 1 0,-1-1-1,1 1 1,0-1 0,-1 1 0,1-1 0,-1 1-1,1-1 1,-1 1 0,1 0 0,-1-1 0,2 2-1,-1 0 5,3 4 6,0 0 0,0 0-1,-1 0 1,0 0 0,0 1 0,3 7-1,10 46 162,-9-32-95,11 40-22,-4-15-27,3 8-22,20 34-61,-37-94 28,1 0 0,-1 1 0,1-1 0,0 0 0,-1 0 0,1 0 0,0 0 0,0 0 0,1 1 0,3 3-55,0 0 0,1 0 0,0-1 0,0 0 0,7 3 0,-13-6 55,0-1 0,1 0 0,-1 0 0,0 0 0,0 0-1,1 0 1,-1 1 0,0-1 0,0 0 0,1 0 0,-1 0 0,0 0 0,1 0 0,-1 0 0,0 0 0,0 0 0,1 0 0,-1 0 0,0 0 0,0 0 0,1 0 0,-1-1 0,0 1 0,0 0 0,1 0 0,-1 0 0,0 0 0,1-1-1,3-2-114,1 0 0,-1 0 0,1-1 0,-1 0-1,0 0 1,6-8 0,0 0-2010,12-8-6061,-51 47 6168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5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48 9328,'-10'16'192,"10"-16"-150,0 0 1,0 0-1,-1 0 1,1 0-1,0 0 1,0 0-1,0 0 1,0 0-1,-1 0 1,1 0-1,0 0 1,0 0-1,0 0 1,0 0-1,-1 0 1,1 0-1,0 0 1,0-1-1,0 1 1,0 0-1,-1 0 1,1 0-1,0 0 1,0 0-1,0 0 1,0 0-1,0-1 1,0 1-1,-1 0 1,1 0-1,0 0 1,0 0-1,0 0 1,0-1-1,0 1 1,0 0-1,0 0 1,0 0-1,0 0 1,0-1-1,0 1 0,0 0 1,0-1 56,-14-41 2583,14 41-2633,-1 0 1,1 0-1,0 0 1,-1 0 0,1 1-1,0-1 1,-1 0 0,1 0-1,-1 1 1,1-1 0,-1 0-1,1 1 1,-1-1-1,0 1 1,1-1 0,-1 1-1,0-1 1,0 1 0,1-1-1,-1 1 1,0-1 0,0 1-1,0 0 1,1 0-1,-1-1 1,0 1 0,0 0-1,0 0 1,0 0 0,0 0-1,1 0 1,-1 0 0,0 0-1,-1 1 1,-4 0 119,0 0 0,1 1 0,0 0 0,-1 0 0,1 0 0,0 1 0,-9 5 0,-31 26 661,35-26-759,6-5 5,0 1-1,0-1 0,0 1 0,0 0 0,-4 6 0,-38 51 415,39-47-228,-17 62 118,21-61-72,5 61 102,1-61-230,25 57 60,-20-58-120,46 46 48,-42-50-46,50 26 48,-50-32-70,3-2-34,29 0 0,-43-2-61,0 0-1,0 0 0,-1-1 1,1 1-1,0 0 1,-1 0-1,1 0 0,0 0 1,-1-1-1,1 1 1,0 0-1,-1-1 0,2 0 1,8-6 20,-1 0 0,0 0 0,9-11 0,-17 17-13,0 0 0,0 0 0,0 0 0,-1-1 0,1 1 0,0 0 0,-1 0 0,2-3 0,27-93 126,-25 76-116,7-92 16,-7 48 49,-1 10-20,-3 48-10,2-9 178,-2-20-1,12 98-50,10 22-98,-17-66-58,30 65 8,-27-69-48,41 46-107,-39-51-428,-9-8 446,5 3-91,1 0 0,-1 0-1,0-1 1,1 0 0,-1 0 0,1-1 0,0 0 0,8 2 0,41 1-3495,-31-1-5369,-59-9 6806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5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26 402 12912,'0'74'196,"-2"13"1882,-1-26-1327,1 86-25,3-114-446,2 153 62,-2-152-316,-1-2 3,4 80 400,-4-103-284,0-3-61,1 1 0,0 0 1,1 7-1,-1-12 178,-2-5 3,-9-94 248,8 74-474,1-3 134,-6-124 55,5 111-128,-7-210 34,9 198-66,9-182 32,-9 226-84,1-1 1,-1 1 0,4-12-1,20-68 51,7 8-52,-31 79-15,2-3 1,-1-1 0,1 0 0,0 1 0,0 0 0,4-6 0,37-42 6,-30 39-4,21-16-1,-33 27 0,0 0 0,1 0-1,-1 0 1,0 0 0,1 1-1,-1-1 1,1 0 0,-1 0-1,1 1 1,-1-1 0,4 1-1,4-3 4,1 1 0,0 1 0,12-1 0,-11 2-1,0 1-1,20 4 1,-29-4-1,-1-1 1,1 0-1,0 1 0,0-1 1,-1 1-1,1 0 0,0 0 1,-1-1-1,4 3 0,-5-3-3,9 6 11,1 1 1,15 13-1,-15-9-3,18 24 0,-25-32 1,-1 0 0,0 0 1,0 1-1,2 4 0,21 51 38,-6 8-7,-19-67-40,1 4 39,0 1-1,0 0 1,0 8 0,-3 114 178,2-124-195,-1-1 0,1 1 1,0 0-1,-1 0 0,-1 4 0,-3 3 7,1 1 0,-1-1-1,-1 0 1,0-1 0,-8 10-1,4-10 34,1-3-45,0-1 0,-1-1 1,-18 7-1,27-11-21,1 1 0,-1-1 0,0 0 0,0 0 1,0 0-1,0 0 0,0 0 0,0 0 0,0 0 0,0 0 0,-2-1 0,-17-3-60,0-2 0,-24-9 0,15 2-766,-27-16-1,47 23 463,0 0-1,0-1 1,1 1-1,-13-14 0,12 11 263,2 1-146,0-5-912,-7-21 0,-6-9-8989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6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47 12552,'-1'1'156,"0"1"0,0 0 0,1-1 0,-1 1 1,1-1-1,-1 1 0,1 0 0,0-1 0,-1 1 0,1 0 1,0-1-1,0 1 0,0 0 0,0 0 0,1 2 1,0 0 217,-1 12 364,3 19-1,1 11-454,3 63-45,-6-85-290,7 110-8,-7-105 46,0 49 1,0 21 10,-15 88 54,11-160 204,-9 54 105,9-72-114,2-9-235,1 1 0,0-1-1,0 1 1,-1 0 0,1-1-1,-1 1 1,1-1-1,0 1 1,-1-1 0,1 1-1,-1-1 1,0 1 0,1-1-1,-1 1 1,1-1-1,-1 0 1,1 1 0,-1-1-1,0 0 1,1 0 0,-1 0-1,0 1 1,1-1-1,-1 0 1,0 0 0,0 0-1,1 0 1,-1 0 0,0 0-1,0 0 1,1 0-4,-1-1 0,1 1 1,0 0-1,-1 0 0,1 0 1,0-1-1,0 1 0,-1 0 1,1 0-1,0-1 0,0 1 0,0 0 1,-1-1-1,1 1 0,0 0 1,0-1-1,0 1 0,0 0 1,0-1-1,0 1 0,0 0 0,0-1 1,-27-84 222,21 62-108,-17-107 42,19 97-98,-1-179 28,5 201-61,2-21 0,31-162 49,-32 188-81,0 0 1,1 0 0,4-10-1,-6 16-1,32-69 7,4 8-2,-36 61-5,1-2 3,1 0-1,-1 0 0,0 0 0,1 0 1,0 1-1,-1-1 0,1 0 0,3-1 0,5-6 5,1 2 0,14-9-1,-13 10-4,-1 2 0,18-6 0,-29 10-2,2-1 0,0 1 1,-1-1 0,1 1 0,0 0-1,0-1 1,0 1 0,-1 0 0,1 0-1,0 0 1,2 0 0,8 1 3,1 1 0,15 3 0,-13 0-2,24 9 0,-39-14-2,3 1 1,-1 1 0,1-1 1,-1 0-1,1 1 0,3 2 1,12 11 3,-1 1 0,20 23 1,-35-36-5,0-1 0,0 1 1,0 0-1,2 5 0,46 124 25,-44-108 62,-4-8-53,-1-1 1,-1 1 0,-3 27-1,-2-28 127,-1-4-113,-1 1 0,-1-1 0,-13 15 0,20-25-50,0 0 0,0 0 0,1 0 0,-1-1 0,0 1 0,0 0 0,0-1 0,0 1 0,0-1 0,0 1 0,-2 0 0,-21 7-83,-41 8 1,45-15-704,-91-15-173,77 9-1261,-33-2-6424,156 17 6488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9728 2746 11032,'-25'17'185,"25"-17"-158,0 0-1,0 0 1,0 0-1,0 0 1,-1 0 0,1 0-1,0 1 1,0-1 0,0 0-1,0 0 1,0 0-1,0 0 1,0 0 0,0 0-1,-1 0 1,1 0 0,0 0-1,0 1 1,0-1-1,0 0 1,0 0 0,0 0-1,-1 0 1,1 0-1,0 0 1,0 0 0,0 0-1,0 0 1,0 0 0,0 0-1,-1 0 1,1 0-1,0 0 1,0 0 0,0 0-1,0 0 1,0 0-1,-1 0 1,1 0 0,0-1-1,0 1 1,0 0 0,0 0-1,0 0 1,0 0-1,0 0 1,-1 0 0,1 0-1,0 0 1,0 0 0,0-1-1,0 1 1,0 0-1,0 0 1,0 0 0,0 0-1,0 0 1,0 0-1,0-1 1,0 1 0,0 0-1,0 0 1,0 0 0,-1-1 122,1-3 185,0 1 0,1-1 0,-1 0 0,0 0 0,2-5 0,-2 7-289,0 0 0,0 0-1,0 1 1,-1-1 0,1 0 0,-1 1-1,1-1 1,-1 0 0,0 1 0,1-1-1,-1 1 1,0-1 0,0 1 0,0-1-1,-2-1 1,2 2-11,-2-3-13,0 1 1,0 0 0,0-1 0,0 1 0,-1 0 0,1 0 0,-5-2 0,2 1 1,2 1 3,0 0-1,0 1 0,0-1 1,0 1-1,-1 0 0,1 1 1,-1-1-1,1 1 1,-8-2-1,6 2 3,-5 0 133,-55 10 47,51-5-160,-65 30 28,64-26-7,-27 16 0,26-13-52,-19 8 0,-38 12 16,58-28-18,-71 3-3,68-8-64,-82-23-30,80 19-38,-92-36-25,90 34 138,-92-23 3,112 30 8,0 0 0,-1 0 0,1 1 0,-7-1 0,-106 1 79,113 0-46,0 0-1,1 1 1,-1-1 0,0 1-1,1-1 1,-1 1 0,-4 2-1,-69 27 258,-5 11-185,48-22 144,-127 96 85,129-93-170,-118 78 62,145-97-209,0 0-1,0-1 0,0 0 0,0 0 1,-6 2-1,10-4-20,-75 26 125,0-11-101,71-14-25,-1 0 0,0-1 0,1 1 0,-9-2 0,-148-17-11,156 17 1,0 0 1,0 0 0,0 0-1,-7-4 1,-64-29-38,1-9 4,45 24-130,-119-79-38,145 95 207,-1 0 0,0-1 0,-11-3 0,-64-29-15,51 24 18,-38-10 0,42 17 8,0 1-1,-1 2 0,1 0 0,-46 3 0,67-1 13,1 1 0,-1-1 1,1 1-1,-1 0 0,0 0 0,-5 2 1,-71 28 113,0 13-71,47-24 112,-134 98 54,133-93-132,-139 91 62,163-110-60,-16 8-1,-158 70 151,179-81-229,-2-1 1,1 0-1,-12 3 0,18-5-18,-87 16 74,1-10-57,86-6-17,-7 1 3,0-1 1,1 0-1,-8-2 0,14 2-3,-83-12 14,2-10-5,49 12 26,-134-53 27,134 51 20,-120-37 31,122 41-60,-116-10 31,141 18-58,0 0-1,0 0 0,-9 1 1,-145 22 120,126-15-46,-125 47 40,126-42-38,-135 57 30,133-56-104,-55 19 4,-18 4-24,61-27-7,0-1 0,-49 3 1,89-12-5,-1 1 0,1-1 0,-8-1 0,-153-20-16,134 14-28,-134-32-10,135 31 50,-123-26 1,125 29 12,-119-4 26,120 10 90,-114 17 40,115-11-100,-107 39 23,109-35-52,-102 55 11,102-52-24,-114 43 11,112-48 2,-108 18 10,111-25-30,16-2-10,-13 0-1,1 0-1,-1-1 1,-23-6 0,-59-14-5,80 15-4,-116-31-6,114 31-14,11 3 16,0-1 6,-1 1-1,1 1 1,-1 0-1,-30 1 1,0 4 3,-5 4 2,2 3 0,0 2 2,15-3 0,-90 20 17,62-23-18,39-4-2,-5 0-6,-52-4-1,-22-10-16,39-1-48,-17-1 34,-30 4 20,88 10 58,-86 16 31,87-11 42,-85 33 58,83-28 2,-103 48 53,104-47-138,9-5-47,-10 4 14,-34 10-1,41-15-30,-24 3 0,33-7-5,-1-1 1,0 1-1,0-1 1,1 0-1,-1-1 1,-13-2-1,18 2 42,1 1-1,1-1 0,-1 1 0,1 0 0,-1-1 0,1 1 0,-1-1 0,1 1 0,-1-1 0,1 0 0,0 0 0,-1 1 0,1-1 0,0 0-1,0 0 1,0 0 0,-2-3 0,3 4 60,-10-2 560,8-1-696,0-1 0,0 1 0,0 0-1,0-1 1,1 0 0,-1 1 0,1-1-1,0 0 1,0-3 0,0 2 5,-31-94-176,-9-25 103,21 73 40,-31-72-172,20 39 91,9 19-18,-1-12-20,6 16 16,-22-38 4,36 92 104,1-1 0,-1 1 0,1-1 0,-1-13 0,1 10-2,-18-84-728,3 12 451,-3-26-184,14 71 264,-12-71-36,9 63 186,5 31 76,-6-28 2,5 23 53,2 9 36,1 0 0,0 0 0,-1-13 0,3 23 25,1-2 184,10 2-157,23 7-305,-31-9-166,16-46-137,-16 36 132,6-74-115,-7 54 184,-2-38 0,-2 28 120,-8-139-71,10 178 234,-1 3-1,1 0 0,0 1 0,0-1 0,0 0 0,0 0 0,0 0 0,0 1 0,0-1-1,0 0 1,0 0 0,0 1 0,0-1 0,1 0 0,-1 0 0,0 1 0,1-1 0,0-1 0,-1 2-3,0-1 0,1 1 0,-1 0 0,1 0 0,-1 0 0,1-1 0,-1 1 0,0 0 0,1 0 1,-1 0-1,1 0 0,-1 0 0,1 0 0,-1 0 0,1 0 0,-1 0 0,1 0 0,17 5 21,-9-1-24,-2-4 0,-2-1-1,0-1 0,0 0-1,0 0 1,8-6 0,-5 1-31,37-47-12,-29 34-17,2-4 29,23-40-1,15-28 31,-22 37 62,-12 20-20,-20 31 2,0 0 0,1 0 0,-1 1 0,1-1 0,0 1 1,5-5-1,1 0 3,12-15 32,-11 16 136,-4 3-134,-1 1-58,0-1 1,0 2-1,1-1 1,-1 0-1,1 1 1,0 0-1,0 0 1,8-1-1,61-3 6,-59 4 26,54-15 13,-55 12-60,63-39 0,-60 32-18,79-64-14,-76 60-54,86-69-22,-82 65 70,47-38 4,20-10 22,-59 48 15,1 1-1,65-24 1,-96 41 2,-1 2 1,0-1 0,1 0-1,-1 0 1,1 1 0,0-1-1,-1 1 1,1 0-1,-1 0 1,5 0 0,-7 0-12,26 0 66,29 4 0,27 14-17,-82-18-49,32 11 113,126 55 30,-127-52-110,46 20 1,-63-27-32,61 25 2,-46-22-4,33 7 0,-37-12 0,42 4 0,-46-8 0,1-1 0,28-4 0,-28 1 0,1-2 0,25-7 0,-6-4 1,-2-2 0,57-33 0,-63 30 12,143-97 29,-142 95 86,133-76 73,-162 96-147,1-1-1,-1 1 1,8-2 0,147-47 232,-157 51-261,1 0-1,-1 0 0,1 0 0,8 0 1,-13 1-25,77 0 125,-1 8-74,-72-7-30,0-1 0,-1 1 1,1 0-1,0 0 0,6 3 1,61 28 110,-2 9-100,-69-41-32,6 4 9,0 0 0,8 8 1,105 109 26,-115-116-39,1 0 0,-1 0 0,7 5 0,116 95-32,-123-102 10,0 0 0,1 0 0,-1 0 0,5 2 0,120 50-127,-126-54 148,-1 0 0,1 0 0,0-1 0,0 1 0,0-1 0,0 1 0,3-1 0,-6 0 4,21 1-14,23-2 0,-24-2 5,24-5 0,-41 7 0,1 0-1,0 0 0,0-1 0,0 1 0,3-3 1,-7 4 9,68-34-55,1-11 39,-41 25-9,47-34 3,17-15 18,0 6 4,1 8 0,-66 42 0,40-14 0,-41 19 0,44-9 0,-46 14 0,0 0 0,27 2 0,50 9 0,-5 9 0,-3 10 0,79 42-1,-142-57-6,45 12 1,-49-16 5,36 5 0,-39-11 2,1-1 0,-1-1 0,1-1 0,33-6-1,-30 1 22,108-49 27,-107 40 46,121-67 43,-119 65-36,122-71 46,-121 72-40,126-57 60,-152 70-126,0 1 0,1 0 0,10-2 0,145-25 180,-130 26-140,121 5 44,-123 2-4,111 32 48,-113-28-70,114 33 32,-112-34-70,119 11 38,-142-18-73,0 0 0,0 0 0,6 0 0,140-22 151,-119 14 42,139-49 58,-137 43-212,133-71 54,-138 69 80,39-20 0,2-2-160,-57 31-68,0 0-1,0 1 0,21-5 1,-35 11 8,0 0 0,1 0 0,-1 0 1,0 0-1,1 0 0,-1 0 1,0 0-1,1 0 0,-1 0 0,0 0 1,0 0-1,1 0 0,-1 0 0,0 0 1,1 0-1,-1 0 0,0 0 1,1 0-1,-1 0 0,0 0 0,0 0 1,1 1-1,-1-1 0,0 0 0,1 0 1,-1 0-1,0 1 0,1-1 1,2 3-54,0 0 1,-1 0 0,1 0-1,0 0 1,-1 1-1,0-1 1,1 1 0,-1 0-1,-1-1 1,4 9 0,2 3-3072,10 12-7712,-40-63 8171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3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1719 2622 14432,'21'9'246,"-20"-9"-56,0 1-1,0 0 1,0-1-1,0 1 1,0 0 0,0 0-1,0 0 1,0-1-1,0 1 1,-1 0-1,1 0 1,0 0-1,-1 0 1,1 0 0,0 1-1,-1-1 1,0 0-1,1 2 1,3 5 564,-1-5-701,-1 0-1,1 0 1,0 0 0,0 0 0,0-1-1,1 0 1,-1 1 0,1-1-1,-1-1 1,1 1 0,-1 0 0,1-1-1,0 0 1,0 0 0,0 0-1,6 1 1,-8-2-62,0 0-1,0 0 1,0 0 0,0 0-1,0 0 1,0-1 0,0 1-1,0-1 1,0 1 0,0-1-1,-1 0 1,1 0 0,0 0-1,2-1 1,-2 1-2,1-1-1,0-1 0,0 1 1,0-1-1,-1 1 0,1-1 0,-1 0 0,1 0 0,-1 0 0,0 0 0,3-6 0,-3 5 1,8-12-44,8-19-1,-2 3-71,45-102-110,-54 117 228,13-27-65,68-123-134,-35 78 156,-48 81 49,-3 5 1,-1 0 0,1 1 0,0 0-1,0-1 1,0 1 0,4-4 0,5-3-36,0 0 0,1 1 0,0 0 0,0 0 0,0 1 0,19-6 0,-23 10 26,13-7-112,-13 7 99,-1-2 0,-1 1 0,1-1 0,0 0 0,-1-1-1,0 1 1,-1-1 0,10-12 0,23-51-115,-32 59 136,-2-1-8,5-28 4,1-17 6,2-63 4,-12 95 4,-9-103 9,5 101 18,-26-103 51,23 105 136,2 10-110,-4-13 103,-21-45 0,-3 13 77,33 58-283,-1 0-1,1 0 1,-1 0 0,1 1 0,-1-1-1,0 0 1,1 1 0,-1-1 0,0 0-1,1 1 1,-1-1 0,-1 0 0,-15-9 39,0 1 1,-20-7 0,-30-7 279,57 19-304,-40-28 18,40 23 6,-9-13 10,2-1-1,-22-37 0,31 46-48,-14-28 20,-23-61 0,36 82-14,-44-79 10,42 82 10,-49-59 10,45 64-30,-64-44 5,62 47-10,-78-24 12,38 19 32,38 11-44,-49-11 0,-65-15-3,106 23-10,-122-35-7,119 32-42,-118-54-15,99 37 33,1-2-1,-61-46 1,95 64 24,-66-35 1,63 38 4,-83-24 1,80 27 14,-74-10 20,74 14 40,-85 7 53,24 0 273,9-2-741,-26 2-97,69-5-2306,-31 2-6527,139-7 6987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5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27.87988"/>
      <inkml:brushProperty name="anchorY" value="-2773.71582"/>
      <inkml:brushProperty name="scaleFactor" value="0.5"/>
    </inkml:brush>
  </inkml:definitions>
  <inkml:trace contextRef="#ctx0" brushRef="#br0">17 1 15064,'0'0'0,"-1"22"0,0-5 2006,1-2-2579,-1 10 2875,-1 12-2878,0-2 2106,1-6-1885,-1 15 1783,0 23-1785,1-6 1114,-1-9-922,1 12 826,1 13-826,1-10 238,0-13-70,0 6-14,1 7 14,0-11-481,0-12 614,0 6-680,2 5 680,-1-9-1352,0-10 1544,2 4-1630,1 2 1627,0-6-1514,0-9 1482,1-1-1457,2-5 1455,-1-6-707,-1-5 493,0-4-386,2-6 386,18-12-15540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5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4606 12552,'-4'-37'280,"3"29"2619,-1 12-1395,2-2-1302,0-1-1,0 0 0,0 1 1,0-1-1,0 1 0,0-1 1,0 1-1,0 1 0,1-3-176,-1 0 0,0 0 0,1 0 0,-1 1 0,0-1-1,0 0 1,1 0 0,-1 0 0,0 0 0,1 0-1,-1 0 1,0 0 0,1 0 0,-1 0 0,0 0 0,0 0-1,1 0 1,-1 0 0,0 0 0,1 0 0,-1 0-1,0-1 1,1 1 0,-1 0 0,0 0 0,0 0 0,1 0-1,-1 0 1,0-1 0,0 1 0,1 0 0,-1 0 0,0-1-1,0 1 1,0 0 0,1-1 0,12-14 112,-4 1 5,-1 0 0,8-20 0,35-89 707,-28 70-436,19-31 10,30-52 562,-9 15-654,-48 93-158,73-138 81,-70 131-26,68-126 77,-68 128-172,79-132 66,-77 134-6,93-111 66,-88 114-126,112-113 51,-108 110-64,114-146 59,-114 141-6,116-137 63,-113 140-96,140-124 40,-136 125-118,145-128 40,-170 150-42,17-11 0,180-116 103,-165 111-68,181-104 35,-176 102-70,203-131 33,-200 127 15,211-118 38,-207 121-93,230-110 31,-226 111 17,245-125 37,-243 123-84,244-107 37,-243 112 10,265-93 37,-260 95-84,266-91 29,-266 90-23,266-95 23,-268 96-30,248-86 22,-250 89-22,251-71 22,-252 74-22,237-69 15,-240 70-47,236-48 18,-236 53 1,242-41 12,-241 42-32,231-39 5,-232 39-17,241-31 12,-240 35 8,241-10 19,-241 15-7,232 10 17,-233-5-9,245 23 26,-243-21-21,249 28 15,-248-27-47,244 33 26,-246-32 33,239 35 20,-240-35-79,230 29 13,-233-30-21,215 27 4,-217-27-9,214 34 12,-216-31 7,201 41 8,-203-40-22,196 49 10,-200-48 10,162 46 16,-170-47-2,129 40 18,-138-43-17,180 40 30,-137-31-164,31 8-118,-84-19-408,-7-2 269,4 2-85,0 1-1,0 1 1,28 17-1,-32-15-324,22 19 0,-21-17-2930,15 12-8367,-66-56 9082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6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 13360,'0'0'6231,"2"4"-5957,25 50-16,-20-40 2,47 64 111,29 38 336,-68-93-399,64 121 122,-60-108-150,92 192 119,-89-180-86,71 179 118,-77-186-156,49 147 95,-54-158-190,-5-14-98,-1 0-27,1-1 1,0 0 0,2 0 0,14 22-1,-19-33 0,-2-2-40,-1 0 0,1-1 1,0 1-1,0-1 0,0 1 0,1-1 1,-1 0-1,0 1 0,0-1 0,1 0 1,-1 0-1,1 0 0,-1 0 1,1 0-1,-1 0 0,1 0 0,0-1 1,-1 1-1,4 0 0,-2 0 14,0 0-1,-1-1 1,1 0-1,0 1 1,0-1 0,0 0-1,0 0 1,0-1-1,0 1 1,0 0-1,3-2 1,-17 26 382,-23 28-377,21-34-19,-1 0 0,-27 27-1,27-31-7,-5 5 26,-109 82 23,95-79 24,-173 104 20,165-102-78,-52 31 3,-10 7-20,-49 52-114,150-113 63,0 1 1,0-1 0,0 1-1,1 0 1,-1 0-1,0 0 1,1 0-1,0 0 1,-1 0-1,1 0 1,-1 2 0,-32 70-497,10 6 290,21-67-1474,-10 21-1,-21 59-9926,80-216 8776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7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14256,'-3'25'316,"-3"15"913,-3 71 501,8-78-830,2 79 0,2 20-618,-1-74 224,20 255 122,-17-249-528,11 255 22,-14-260-114,3 188-35,-4-206-180,0 135-647,-2-118 46,1-58 791,0 0 0,0 0 1,0 0-1,0 0 0,0 0 1,-1 0-1,1 0 0,0 0 1,0 0-1,0 0 0,0 0 1,0 0-1,0 0 0,0 0 1,0 0-1,0 0 0,0 0 1,0 0-1,0 0 0,-1 0 1,1 0-1,0 0 0,0 0 1,0 0-1,0 0 0,0 0 1,0 0-1,0 0 0,0 0 1,0 0-1,0 0 0,0 0 1,0 0-1,0 0 0,0 0 1,-1 1-1,1-1 0,0 0 1,0 0-1,0 0 0,0 0 1,0 0-1,0 0 0,0 0 1,0 0-1,0 0 0,0 0 1,0 0-1,0 0 0,0 1 1,0-1-1,0 0 0,0 0 1,0 0-1,0 0 0,0 0 1,0 0-1,0 0 0,0 0 1,0 0-1,0 0 0,-2-1-75,0-1 0,-1 0-1,1 0 1,0 0-1,0 0 1,0-1 0,0 1-1,1 0 1,-1-1-1,1 0 1,-1 1 0,-1-4-1,0-1 6,0 0-25,-1 1-1,1-1 0,0 0 0,1-1 0,0 1 0,-2-11 0,-2-6-1555,-13-44-8025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14792,'0'-3'389,"0"0"1,0-1 0,1 1-1,-1 0 1,3-5-1,-3 7-275,0 0-1,1 0 1,-1-1-1,1 1 0,0 0 1,-1 0-1,1 0 0,0 0 1,-1 0-1,1 0 0,0 0 1,0 1-1,0-1 1,0 0-1,0 0 0,0 1 1,0-1-1,0 0 0,0 1 1,0-1-1,2 0 0,20-2-23,0 1-1,41 1 0,-48 2-118,-1 1-1,1 0 0,19 6 1,-20-5 29,4 2 28,85 34 16,-82-27-18,93 70 25,-109-78-27,-1 1-1,0-1 1,5 7 0,135 149 105,-140-154-118,0-1 0,-1 1 0,0 0 0,6 11 0,51 95 47,-5 12-15,-56-124-43,19 51 155,56 217 38,-72-255-188,0 0 0,0 15 0,9 99 13,-9 0 4,-3-119-5,0-1 0,0 0 1,-1 0-1,-1 8 0,-18 74 70,12-64-62,-12 25-1,19-47-9,0-1 0,0 0-1,0 0 1,-1 0 0,1 1-1,0-1 1,-1 0 0,1-1-1,-1 1 1,-2 2 0,-9 9 40,0 0 0,-18 11 0,14-13-25,-34 16 0,51-27-30,-5 3 44,-1-1 1,-12 4-1,-61 15 90,-6-9-101,85-12-33,-31 3 33,25-3-39,-31 3-70,-69-4 0,99 1-32,-16-2-248,0-1-1,-27-6 0,-7-9-3067,30 9-5651,62 21 6815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8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310 100 11384,'-9'-9'158,"5"5"146,0 0 1,-1 1-1,-6-5 1,1 1 264,-48-30 2473,51 32-2887,5 4-44,-1-1 0,1 1 0,0 0 0,-1 0 0,1 0 0,-6-1 0,-30-7 647,38 9-750,-1 0-1,1 0 1,-1 0 0,1 0-1,-1 0 1,1 0 0,-1 0 0,1 0-1,-1 0 1,1 0 0,-1 0-1,1 0 1,0 1 0,-1-1 0,1 0-1,-1 0 1,1 0 0,-1 1-1,-65 36 172,65-36-178,0-1 0,0 1 0,-1 0 0,1 0 0,1-1 0,-1 1 0,0 0 0,0 0 0,0 0 0,0 0 0,1 0 0,-2 2 0,-12 23 16,-17 39 0,30-62 0,0-1 0,0 1 1,0 0-1,0 6 0,-2 23 60,3 45 0,3-55 171,34 77 92,-26-82-154,6 3-58,36 31 0,-36-41 34,4-1-52,45 11 1,-64-19-97,0-1 0,0 1 1,0-1-1,0 0 0,0 0 0,0 0 0,2 0 0,-4 0-14,14-2 57,17-3 0,-20 3-52,-1-1 1,0-1 0,14-6-1,-12 3-5,-1 0 0,1-1 0,-1 0-1,-1-1 1,14-13 0,-23 21 0,0 0-1,0 0 1,0-1-1,0 1 1,-1 0-1,1 0 1,0 0-1,0-1 1,-1 1-1,2-3 1,2-7-1,7-23 0,-8 18-4,1-19 0,-4 14-49,-3-5-4,-13-44-1,10 52-208,-3 1-98,0 0-1,0 0 1,-2 1-1,0 0 1,-1 1-1,-24-25 1,-11 3-2499,25 20-4863,51 39 5805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8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0 14256,'-7'19'265,"4"-13"1062,-7 0-221,-15 13 333,-37 37-398,60-55-972,0 1 0,0 0 0,1 0 1,-1-1-1,-2 5 0,-53 85 477,47-71-324,-22 78 102,28-79-56,4 72 104,3-75-144,24 54 56,-19-59-256,3-1-21,1 0 0,18 12 0,-18-17-94,4-2-84,-1-1 0,1-1 0,0 0 0,-1-1 0,1 0 0,20-4 0,-25 2 62,0 0-191,0 0 0,14-6 0,55-23-775,-66 24 230,41-36-217,-46 32 804,31-69-1025,-33 66 315,37-74-8758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9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13624,'3'30'3050,"-3"0"-1747,0 73-181,0-77-660,2 45 3,1 30-372,8 180-89,-8-222 18,16 247 11,-15-244-20,16 238-1,-17-245-30,6 183-72,-8-199-270,-1 101-260,-1-122-318,-5 4 3,6-21 919,0-1 0,0 0 0,0 0 0,-1 0 0,1 1 0,0-1 0,0 0 0,0 0 0,0 0 0,0 1 0,0-1 0,0 0 0,0 0 0,0 0 0,-1 1 0,1-1 0,0 0 0,0 0 0,0 0 0,0 0 0,0 0 0,-1 0 0,1 1 0,0-1 0,0 0 0,0 0 0,-1 0 0,1 0 0,0 0 0,0 0-1,0 0 1,-1 0 0,1 0 0,0 0 0,0 0 0,0 0 0,-1 0 0,1 0 0,0 0 0,0 0 0,0 0 0,-1 0 0,1 0 0,0 0 0,0 0 0,0 0 0,-1 0 0,1 0 0,0-1 0,0 1 0,0 0 0,0 0 0,-1 0 0,1 0 0,0 0 0,0-1 0,0 1 0,0 0 0,0 0 0,0 0 0,0 0 0,-1-1 0,1 1 0,-5-15-817,4 8 725,0 3 50,0 0 0,1 0 0,-1 0 0,1 0 0,0-5 0,0-72-1982,0 5-6640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9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0 13448,'-2'6'343,"0"1"1,0-1-1,-1 0 0,0-1 1,0 1-1,0 0 1,-1-1-1,0 1 1,-4 4-1,-1-5 430,-79 24 229,67-23-666,-78 18 22,0-3-632,95-20 272,1 1 0,-1-1 0,1 0 0,-1 1 0,-4 2 0,6-2 4,0 1 0,0-1 0,1 0 0,-1 0 0,1 1 0,-1-1 0,1 0 0,0 1 0,0 0 0,0-1 0,0 1 0,1-1 0,-1 1 0,1 0 0,-1 3 0,1-3 15,-1-2 0,1-1-1,0 1 1,0 0-1,0 0 1,0 0-1,0-1 1,0 1-1,0 0 1,0 0-1,1 0 1,-1-1-1,1 3 1,7 20 117,13 26 1,39 54-54,-46-80-73,0 1 34,56 91 0,-57-93-102,0-2-21,4 7-329,20 41-1,-19-26-451,-5-12-1839,2 5-5385,-35-81 6102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9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0 312 12912,'18'23'173,"-16"-20"-17,0-1 1,0 0-1,0 0 1,0 0-1,0 0 1,1 0-1,-1 0 1,0-1-1,1 1 1,0-1-1,2 2 0,0-1-34,-4-1-70,1 0 1,-1-1 0,0 1 0,1-1 0,-1 1 0,0-1-1,1 1 1,-1-1 0,0 0 0,1 0 0,-1 0 0,1 0 0,1 0-1,4 0 55,0 1-42,-3 0-21,-1-1 0,0 0 0,0 0 0,1 0 0,-1-1 0,4 0 1,12-2-21,0-1 0,-1-1 1,22-8-1,-10-1-56,-19 7-41,1-4 32,-2 0 1,13-17-1,-17 16-124,-2-2 100,0 0 0,2-24 0,-6 37 65,0 0-1,0 0 1,0 0-1,0-1 1,0 1-1,0 0 1,0 0-1,-1 0 1,1 0-1,-1-2 1,-6-16 30,-17-31 0,18 40 84,0 1-1,0 1 1,-1-1-1,0 1 1,-13-11 0,11 11-34,5 4 20,0 0 0,0 1-1,-1-1 1,0 1 0,0 0-1,0 0 1,0 1-1,0 0 1,-11-4 0,11 4-27,5 2-51,-1 0 0,1 0 0,-1-1 1,1 1-1,-1 0 0,1 0 0,-1 0 1,1 0-1,-1 0 0,1 0 0,-1 0 0,1 0 1,-1 0-1,1 0 0,-1 0 0,1 0 1,-1 0-1,1 0 0,0 1 0,-1-1 0,-8 4 105,0 0 0,0 1 0,1 0 0,-9 6 0,16-10-93,0 0 0,1-1 0,-1 1 0,0 0 0,0 0 0,0-1 0,1 1 0,-1 0 0,1 0-1,-2 2 1,-9 19 218,-10 29-1,17-33 22,-2 85 93,7-82-180,14 82 58,-11-84-144,-1-9-66,0 3-18,1 0 0,0 0 0,1-1 0,13 25 0,21 15-104,-31-44-346,-3-5 335,1 0-1,-1-1 1,1 1-1,0-1 0,0 0 1,7 1-1,-4-4-785,0-2 464,0 0 1,16-10-1,-25 13 362,1 0-1,-1-1 0,1 1 0,-1 0 0,1-1 0,-1 1 0,1-1 0,-1 1 0,1-1 0,-1 1 0,0-1 0,1 1 1,-1-1-1,0 0 0,1 1 0,-1-1 0,29-75-1220,2-16 484,-15 46-821,22-64-7043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10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1095 13448,'0'-1'188,"1"-1"0,0 1 1,-1 0-1,1 0 0,-1-1 1,0 1-1,1-1 0,-1 1 1,0 0-1,0-1 1,0 1-1,0 0 0,0-1 1,0 1-1,-1-3 0,1 1 134,-3-31 1038,-7-71-208,7 80-672,-11-112 118,11 108-490,-14-126 46,15 120-52,-2-161 47,5 160-36,14-96 43,-15 130-144,0 0-1,1 0 0,-1 0 0,0 1 1,1-1-1,0 0 0,-1 0 0,2-1 1,0-2 13,-1 3-20,0-1 0,-1 1 0,2 0-1,-1 0 1,0 0 0,0 0 0,1 0 0,-1 0-1,1 0 1,0 0 0,-1 0 0,1 1 0,0-1-1,0 1 1,0-1 0,0 1 0,0 0 0,0 0-1,1 0 1,-1 0 0,0 0 0,5-1 0,3 1-6,0 1 0,0-1-1,0 2 1,12 0 0,-18 0-28,1 0 1,0 0-1,-1-1 0,1 0 0,8-1 0,2 1 2,0 0 6,-8 1-89,0-1 0,-1 0 0,1-1-1,7 0 1,61-8-606,-62 6-102,-6-1 671,0 0 0,0 0 0,0 0 0,-1-1 0,1 0 0,-1 0 0,0 0 0,5-8 0,4-11-2013,11-13-8486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7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837.63281"/>
      <inkml:brushProperty name="anchorY" value="-4572.72754"/>
      <inkml:brushProperty name="scaleFactor" value="0.5"/>
    </inkml:brush>
  </inkml:definitions>
  <inkml:trace contextRef="#ctx0" brushRef="#br0">547 1 15688,'0'0'0,"-5"5"0,-2 3 2398,2-2-3083,-6 3 3435,-6 0-3438,0 0 2871,3-3-2708,-8 1 2626,-12-2-2626,2-2 1739,5 0-1486,-8 0 1370,-10-1-1373,5 1 244,8-1 79,-5 3-240,-5 4 240,6 1-1248,8-2 1536,3 5-1680,24-11 1386,-1 0 0,0-1 0,0 1 0,0 0 0,0 0 0,1 0 0,-2 3 0,-7 11-462,5-3 492,2-2-8653,1 4 2008,2-11 8545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10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13720,'9'65'1353,"6"49"144,-11-79-802,9 81 3,4 20-484,-10-77 152,11 101 1,7 48-294,25 152-72,-45-322 1,6 33 11,43 256 43,-45-270 144,11 58 0,-4-16-97,-10-66 210,14 79 125,-16-98-132,-3-10-227,0-2-55,0 0-1,-1 0 1,1 0-1,0 0 1,0 0-1,0 0 1,1 0-1,-1 0 1,0-1-1,1 1 1,-1 0-1,1-1 1,3 3-1,-5-3-18,0-1-1,0 0 1,0 0-1,1 0 1,-1 0-1,0 0 0,0 0 1,0 0-1,0 0 1,0 0-1,0 0 1,0 0-1,1 0 1,-1 0-1,0 0 0,0 0 1,0 0-1,0 0 1,0 0-1,0 0 1,1 0-1,-1 0 1,0 0-1,0 0 0,0 0 1,0 0-1,0 0 1,0 0-1,0 0 1,1 0-1,-1 0 1,0-1-1,0 1 0,0 0 1,0 0-1,0 0 1,0 0-1,0 0 1,0 0-1,0 0 1,0 0-1,0-1 1,0 1-1,1 0 0,3-5 38,0 0-1,-1-1 0,1 1 0,-1-1 0,5-11 0,-8 15-34,8-17 64,7-23 0,-1-3-51,20-51-2,-27 77-10,28-54 17,-28 63 30,-2 4-37,1 0 1,1 1 0,12-9-1,-19 14-17,0 0 0,0 0-1,1 0 1,-1 0 0,0-1-1,0 1 1,1 0-1,-1 0 1,0 0 0,0 0-1,1 0 1,-1 0 0,0 0-1,0 0 1,1 0 0,-1 0-1,0 0 1,0 0 0,1 0-1,-1 0 1,0 0 0,0 0-1,1 0 1,-1 0-1,0 0 1,0 0 0,1 0-1,-1 1 1,0-1 0,1 0-1,3 2 3,0 0 0,-1 0 0,1 0 0,0 1 0,-1-1-1,1 1 1,-1 0 0,0 0 0,0 0 0,0 0 0,0 1 0,-1-1-1,5 7 1,36 65-37,-31-51-255,15 42 1,-22-51 153,1 1-313,-1 1 1,0-1-1,3 27 1,-7-32 295,3 3-648,3 3 298,13 18 0,-14-28 282,0-3-161,1-1-1,0 0 0,-1 0 0,9 2 1,-13-4 3,38 16-9735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1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14344,'-3'21'369,"0"3"1670,1 44 0,8 21-773,-2-70-700,22 77 116,-19-77-674,43 73 10,-37-76 2,58 54 19,-56-59 34,60 27 26,-74-37-94,1-1 1,-1 1-1,0-1 0,0 0 1,1 1-1,-1-1 0,0 0 1,0 0-1,3 0 0,8 0 12,-1-1 0,1-1 0,18-4 0,-30 6-15,1 0-1,0 0 0,-1 0 0,1-1 0,-1 1 0,1 0 1,0 0-1,-1-1 0,1 1 0,-1 0 0,1-1 1,-1 1-1,1-1 0,-1 1 0,1-1 0,-1 1 0,1-2 1,7-9 6,-1 0 0,-1-1 1,9-20-1,-11 14 7,5-91 9,-9 87-16,0 16-6,-2-27 8,-7-43 0,-4 21 8,13 55-15,0 0 0,0-1 0,0 1 1,0 0-1,0-1 0,0 1 1,0 0-1,0-1 0,0 1 0,0 0 1,0 0-1,-1-1 0,1 1 0,0 0 1,0-1-1,0 1 0,-1 0 0,1 0 1,0 0-1,0-1 0,-1 1 1,1 0-1,0 0 0,-1-1 0,0 3 16,0 2-3,1 1 0,0-1 0,1 1 0,-1-1 0,1 1 1,0-1-1,1 5 0,0 0-17,9 41 11,20 54-71,5-11-627,-28-75 523,-1-2-729,32 48-358,-39-64 1183,0 1 0,1 0 0,-1 0 0,1-1 0,0 1 0,-1 0 0,1 0-1,-1-1 1,1 1 0,0-1 0,0 1 0,0 0 0,10 5-214,0 0 0,0 0 1,12 3-1,-6-2-1894,16 9-5672,-77-37 5901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1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12552,'2'129'234,"0"-93"941,4 73 4,0 18-782,-1-73 410,35 231 260,-30-225-567,53 255 154,-50-257-388,48 194 97,-50-211-148,36 114 99,-40-134-54,8 8 0,-15-27-255,1-1 0,-1 0 0,1 0 0,0 0 0,0 0-1,0 0 1,0 0 0,0 0 0,0 0 0,1 0 0,-2-1-5,2 1 3,-1-6 0,2-7-3,-1 0 0,0 0-1,-1 0 1,0-16 0,-1 22-5,3-19-67,22-126-34,-17 116-14,43-151-30,-49 180 143,-1 1 0,1 0 1,0-1-1,4-5 0,27-50-26,-30 54 32,2 0 0,-1 1 0,1 0 0,-1 0 0,2 0 0,10-9 0,-14 14 1,0 0 0,0-1 0,0 1 0,0 0 0,0 1-1,0-1 1,1 0 0,-1 1 0,0-1 0,1 1 0,-1 0 0,0-1-1,1 1 1,-1 0 0,0 1 0,1-1 0,-1 0 0,0 1-1,1-1 1,2 2 0,0 0 2,1 0 1,-1 1-1,1 0 1,9 7-1,-12-8 3,-1-1 1,-1 1 1,1-1 0,0 0-1,-1 1 1,1-1 0,-1 1-1,0-1 1,1 1 0,0 2-1,37 53 61,-3 13-39,-23-40 45,38 136 17,-50-162-89,0 0 0,-1 0 0,1 0 0,0-1 0,-1 1 0,0 0 0,0 4 0,0-8-1,-6 86 12,-10 0-15,10-57-22,-2 1-29,-11 32 0,15-56-122,-8-1-60,-9 2 32,-34 7 0,-42-3-23,91-11 106,0 1 0,0-1 0,0 0 0,0-1 0,-6 0-1,12 1 122,-106-17-726,-7-11 546,113 28 180,-67-16-2157,-64-11-5953,306 63 6092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15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205 221 12192,'14'69'1464,"-2"-12"160,-10-42-823,5 78 272,-6-69-540,-4 133 134,1-116-534,-6 83 1,-2 16-53,5-82 192,-18 245 73,18-238-258,-13 276 52,15-271 6,-11 282 49,11-283-100,-9 260 45,8-267-32,-26 232 46,23-241-52,2-20-50,-33 196 152,30-193-138,-19 111 74,12-35-34,15-93 62,10 67 46,-5-72-174,-2-7-20,0-1-10,0 0 1,0 0-1,0-1 0,1 1 0,0-1 0,0 0 0,1 0 0,-1 0 1,6 4-1,-5-5 15,1-1 1,-1 0-1,1 0 0,-1 0 1,1 0-1,0-1 1,0 0-1,0-1 1,0 1-1,0-1 1,10 0-1,-9 0-15,31-4 26,-38 3-35,74-12 45,-68 11-17,1-1 0,-1 0 0,0 0 0,10-4-1,-2-1-5,27-10 14,-23 8 63,78-47 52,-75 44 10,96-39 64,-89 40-86,144-37 40,-136 40-118,136-31 30,-136 33-24,145-26 22,-144 27-68,145-13 16,-145 15 4,154-6 30,-152 9 14,160 6 38,-159-4-24,162 21 40,-161-18-38,170 15 36,-169-17-76,155 3 22,-158-5-58,158 3 10,-158-4-16,145-4 11,-147 3 2,147-6 10,-147 6-30,151-7 10,-151 7 10,54-2 1,18 1-26,92 5 1,-165-2 4,51 1 1,16 1-12,110 0-8,-55-5 3,-127 1-4,124 1-2,-126 0 2,106 0-2,-107 0 2,114 3-2,-113-3 4,113-4 2,-114 4-2,106 0-1,-110 0-12,164-7-22,-118 6 32,-44 0-26,150-1-102,-156 0 130,-9 2-15,0-1-1,14 2 1,75 3-47,-77-2 14,123 20-15,-119-18 44,149 16-177,-111-13 122,-64-7 81,155 15-286,-138-14 270,-6 0-10,0-1 0,14-2 0,72-7-46,-49 5 30,-32 3 35,46-2-22,-48 3 20,97-5-30,-67-1 28,54-19-42,-61 12 2,-20 6-1,0-1 0,32-20 1,-42 23 41,-5 3 1,-1 1 0,0-1 0,1 0 0,-1-1 0,0 1 0,0 0-1,2-4 1,24-35-57,-24 31 58,0-15 1,-4-8 4,-29-126 42,4 45 120,-8-14 22,31 112-175,1 8 34,-1 0 0,-3-13 0,-32-117 197,20 74-156,-13-103 108,21 103-116,-4-79 108,5 88-108,-19-88 5,17 84-76,-6-66 21,-2-22 20,12 91-32,-8-79 17,10 81-28,0-4-1,-1-3 2,-1 1 3,-1 0-4,-14-109-9,12 103 2,-5-38 3,6 32-4,0 11 7,-8-69-16,-7-33-73,16 113 72,3 30-35,-22-74-11,19 77 38,-34-64-3,31 67 14,-18-15 1,16 19 12,-14-10-1,-11-4 2,-2 5 0,0 6 0,-5 4 0,-17 5 0,-19 2 0,-128-1-1,168 3-4,-138 2 2,140-1-4,-170 6-2,167-5 2,-160 4-2,161-4 4,-163 10 2,162-8-2,-166 17-1,165-17-12,-173 13-2,171-15 8,-182-1 0,180-2 0,-69-3 4,-23-2 6,-120-12 1,211 14-4,-185-14 2,187 15-2,-68-2 3,-20 1 2,4 1 0,3 2 0,-3 1 0,-4 1 2,-104 9 3,192-9-10,-183 1-1,183-2-12,-177 0-2,177 0 6,-187-8-10,186 6-14,-178-2-5,180 4 38,-181 8 1,212-7-3,-18 2 0,-169 32-23,161-26-42,-160 52-84,160-47-216,-159 66-235,138-56-2636,-60 25-7247,280-114 7909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0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4576,'0'0'0,"3"2"0,1-6-3264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1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13360,'6'117'4462,"-5"-99"-4026,-1-6-313,0-6-17,1 0 1,-1 0-1,1 0 0,2 7 1,5 24 305,3 8-330,-4-25-76,1-1 0,0 1 0,1-1 0,13 18 0,-5-13 3,-9-16 24,1-4-16,1 0-1,18 5 1,-27-8-15,-1-1 1,0 0-1,1 0 0,-1 0 1,1 0-1,-1 0 1,1 0-1,-1 0 0,1 0 1,-1 0-1,1 0 1,-1 0-1,0 0 0,1 0 1,-1 0-1,1 0 1,-1-1-1,1 1 0,0 0 1,4-3 17,0 0 0,0-1 0,0 1 0,0-1 1,0 0-1,-1 0 0,0 0 0,0-1 0,0 0 1,0 0-1,-1 0 0,1 0 0,2-8 0,9-23 4,-10 21-2,16-118 103,-15 88 62,1 18 35,-7 27-217,0 0-1,0 0 0,0 1 0,0-1 1,0 0-1,0 0 0,0 0 0,0 0 1,0 0-1,0 0 0,0 0 0,0 0 1,0 0-1,0 0 0,0 0 0,0 0 1,0 0-1,0 0 0,1 0 0,-1 0 1,0 0-1,0 0 0,0 0 1,0 0-1,0 0 0,0 0 0,0 0 1,0 0-1,0 0 0,0 0 0,0 0 1,0 0-1,0 0 0,0 0 0,0 0 1,0 0-1,0 0 0,0 0 0,0 0 1,0 0-1,0 0 0,1 0 0,-1 0 1,0 0-1,0 0 0,0 0 0,8 22 218,0 3-44,15 54-11,-13-43-126,22 71-119,-26-90 227,24 70-905,-22-66 200,22 41 0,-30-61 506,0-1-1,1 1 1,-1 0 0,1-1-1,-1 1 1,0 0-1,1-1 1,0 1 0,-1-1-1,1 1 1,-1-1 0,1 1-1,0 0 1,2 0-13,-1 0 0,0 1 0,1-1 0,-1 0 0,1-1-1,0 1 1,-1 0 0,1-1 0,-1 1 0,1-1 0,0 0 0,0 0 0,3 0 0,5 1-2185,13 4-6124,-55-12 6290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1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25 12640,'-3'-1'29,"-2"-3"372,0 1 0,0 0 1,0 1-1,-1-1 0,1 1 1,-1 0-1,1 1 0,-1-1 1,-7 0-1,10 2-340,0 1-1,0-1 1,0 1-1,0-1 1,0 1-1,0 0 1,0 0-1,1 1 1,-1-1-1,0 0 1,1 1-1,0 0 1,-1-1-1,1 1 1,-4 4-1,1-2-45,-2 2-12,0 1 0,1-1 0,0 1 0,-8 11 0,9-10 0,0-1 8,0-1 0,0 1 0,1 0 0,0 1-1,-3 8 1,5-11 6,1-2 15,-1 0 1,1 0-1,0 1 1,0-1-1,1 0 0,-1 0 1,1 1-1,0-1 1,0 5-1,0-4-6,0-3-8,0 1 0,1-1 0,-1 0 0,0 1 0,1-1-1,0 1 1,-1-1 0,1 0 0,0 0 0,0 1 0,0-1-1,-1 0 1,1 0 0,1 0 0,-1 0 0,2 1 0,-2 0-2,1-1-7,0 0 0,0 0-1,0 0 1,0 0-1,0 0 1,0 0-1,0 0 1,0-1-1,0 1 1,0-1 0,1 0-1,-1 0 1,0 1-1,4-2 1,-4 1-4,78 1 9,-57 1-16,-14 0-10,-5 0 9,0 0 1,0 1 0,0-1 0,-1 1-1,1 0 1,-1 0 0,1 0-1,-1 0 1,0 0 0,0 1 0,0 0-1,-1-1 1,5 8 0,-5-6 0,-1-3 1,0 0 0,-1-1 0,1 1-1,-1 0 1,1 0 0,-1 0 0,0 0 0,0-1-1,1 1 1,-1 0 0,-1 2 0,1 5 2,-1 0-1,0 0 1,-1 0 0,1 0 0,-2 0-1,-4 11 1,-3-3 7,6-12 25,-12 2 1,13-6-33,1-1-1,0 1 1,-1-1 0,1 0 0,-1 0 0,1 0 0,-4 0-1,-1-2-16,1 0 0,-1 0 0,1 0 0,0-1-1,-12-6 1,17 8-31,-5-3-148,1 1 0,0-1 0,0 0-1,1 0 1,-1 0 0,1 0 0,-7-10-1,6 8 60,-1-3-476,5 5 511,0 0 1,0 0-1,0 0 1,0-6-1,-3-20-2045,0 4-5053,10 61 5406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2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5 142 12104,'0'0'1048,"-1"-4"-175,1 3-881,-1-4 248,0-1 0,0 1 0,1-9 0,3 2-169,-3 11-84,1 0 1,-1 0 0,1 0-1,-1 0 1,1 0 0,-1 0-1,1 1 1,0-1 0,0 0-1,0 0 1,-1 1 0,1-1 0,0 0-1,0 1 1,0-1 0,0 1-1,0-1 1,0 1 0,0-1-1,0 1 1,0 0 0,0 0-1,0-1 1,0 1 0,2 0 0,0 0-21,1 0 0,-1 1 0,0-1 0,0 1 1,0-1-1,1 1 0,-1 0 0,0 0 0,4 2 1,18 9 18,8 6 12,32 12 39,-61-28 9,-1-1 1,1 1-1,0-1 0,0 0 1,-1 0-1,8 0 1,0 0 1,22 4 47,-20-4 193,0-3-132,0 1 0,1-2 1,-1 0-1,0 0 0,21-10 0,-11-2-56,-16 8 133,-4 4-173,0-1 0,0 0 0,-1 0 0,0 0 0,0 0 0,0-1 0,0 1 0,-1 0 0,0-1-1,0 0 1,0 1 0,0-7 0,-1 9-16,0-1-1,-1 1 1,0 0-1,1-1 1,-1 1 0,0 0-1,0-1 1,0 1-1,-1 0 1,1 0-1,0 0 1,-1 0 0,1 0-1,-1 0 1,0 0-1,0 1 1,1-1-1,-1 1 1,0-1 0,-1 1-1,-2-2 1,-29-6 318,24 10-100,-61 20 118,53-14-153,0 0 0,-28 18 0,38-21-179,-5 4 147,-1 1 0,-18 16 0,21-16-155,2 0 80,3 3-43,-10 21 0,16-33-75,0 0 0,0 1 0,-1-1 1,1 1-1,0-1 0,0 0 0,0 1 0,0-1 1,0 0-1,0 1 0,0-1 0,0 1 1,0-1-1,0 0 0,0 1 0,0-1 0,0 0 1,0 1-1,0-1 0,1 1 0,0 2-5,0 0-1,1 1 0,-1-1 1,1 0-1,0 0 0,0 0 1,0 0-1,1-1 1,-1 1-1,1-1 0,-1 1 1,1-1-1,0 0 0,0 0 1,0 0-1,0 0 0,0-1 1,4 2-1,0 0-18,-3-1-17,-1-1 0,0 0-1,1 0 1,-1 0-1,1-1 1,4 1 0,85 5-947,-56-9 452,53-5-1292,-88 7 1712,-1 0-1,1 1 1,-1-1-1,0 0 0,1 0 1,-1 1-1,0-1 1,0 0-1,1 0 0,-1 0 1,0-1-1,0 1 0,0 0 1,0 0-1,0-1 1,-1 1-1,2-3 0,-1 2 24,1-1 26,-1 1-1,1-1 1,-1 0 0,0 0 0,0 0-1,0 0 1,0 0 0,0-3 0,2-9-1543,7-20-7018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1 211 10848,'4'4'519,"0"0"0,0 0 1,0 0-1,0 0 0,-1 1 1,1-1-1,-1 1 0,3 7 1,-1-4-47,-1 0 0,12 14 0,-11-16-405,10 9 68,12 6 29,-26-20-140,0-1 0,0 1 0,0-1 0,0 1 0,0-1 0,0 0 0,0 1 0,0-1 0,0 0-1,0 0 1,0 0 0,0 0 0,0 0 0,1 0 0,-1 0 0,0 0 0,0-1 0,0 1 0,0 0 0,0-1 0,0 1 0,0-1 0,0 1 0,1-1-1,-1 0 4,3-3 178,-1-2-127,0-1-1,0 0 0,-1 1 1,0-1-1,-1 0 1,1 0-1,-1-1 0,0-7 1,1-65 358,-2 68-489,-1-3 62,2-21 51,3-26-19,-4 59-60,0 0-1,0 0 0,1 0 0,-1 0 0,1 1 0,0-1 1,0 0-1,0 0 0,0 1 0,0-1 0,0 1 0,1-1 0,1-2 1,0 2-47,-2 2 8,0 0 0,0 0 0,0 0 0,0 0 0,0 0 0,1 0 0,-1 0 0,0 0 0,1 1 0,-1-1 0,1 1-1,-1-1 1,1 1 0,-1-1 0,1 1 0,-1 0 0,1 0 0,-1-1 0,1 1 0,-1 0 0,3 1 0,-2-1-58,3 0-155,0 1 1,0 0-1,0 0 0,0 0 1,0 1-1,0-1 1,0 1-1,5 3 1,-7-4 143,15 9-1715,11 4-7119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2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53 13088,'6'39'950,"-3"-22"-45,-1-1 0,0 18 0,-10 87 432,8-120-1340,0 0 0,0 0 0,0 0-1,0 0 1,0 0 0,-1 0 0,1 0 0,0 0-1,0 1 1,-1-1 0,1 0 0,-1 1 0,-1 1-3,2-3 6,0 0 0,0 1 0,0-1 0,0 0 0,-1 1 0,1-1 0,0 0-1,0 1 1,0-1 0,-1 0 0,1 0 0,0 1 0,0-1 0,-1 0-1,1 0 1,0 1 0,0-1 0,-1 0 0,0 1 0,1-2 0,0 1 0,0 0 0,-1 0 1,1 0-1,0 0 0,0-1 0,-1 1 0,1 0 1,0 0-1,0-1 0,0 1 0,-1 0 1,1 0-1,0-1 0,0 1 0,0 0 0,0 0 1,0-1-1,0 1 0,0 0 0,0-1 0,0 1 1,0 0-1,-1-1 0,-1-17 3,-2-37 5,4 43-2,24-97 244,-21 97-232,-1 7 6,-1 0-1,1 0 1,0 0-1,3-5 1,20-35 116,-25 45-134,0-1 0,1 1 0,-1 0 0,0-1 0,0 1 0,1-1 0,-1 1 0,0 0 0,1-1 0,-1 1 0,0 0 0,1 0 0,-1-1 0,0 1 0,1 0 0,-1 0 0,1-1 0,5-1 25,-1 0 0,1 0 0,-1 1-1,12-2 1,-8 4 71,-4 2-82,-1-1 1,1 1-1,0-1 0,-1 1 1,1 1-1,-1-1 1,0 1-1,0-1 0,0 1 1,-1 0-1,1 1 1,3 6-1,-2-4-10,8 17 25,21 61-157,-31-75 107,-2-7-86,-1 0 0,2 0 0,-1 0 0,0 0 1,4 4-1,1 5 0,-4-7-139,1 1-1,0-1 1,0 0-1,1 0 1,0 0 0,0 0-1,0 0 1,0-1-1,0 0 1,9 6 0,11 3-1866,-2-2-7140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6.2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84.98438"/>
      <inkml:brushProperty name="anchorY" value="-4270.25244"/>
      <inkml:brushProperty name="scaleFactor" value="0.5"/>
    </inkml:brush>
  </inkml:definitions>
  <inkml:trace contextRef="#ctx0" brushRef="#br0">1 1 10224,'0'0'0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3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54 10936,'-12'-13'1807,"4"6"-612,6 4-937,0 1 0,0 0 0,-1-1 0,1 1 0,-1 0 0,1 0 0,-1 0 0,0 1 1,0-1-1,-3-1 0,0 1-163,-1 0 1,1 0 0,-8-2-1,8 6 105,-35 21 87,33-16-52,-28 42 79,33-44-278,0 1-1,0 0 1,0 0-1,0 0 0,1 0 1,0 1-1,0-1 1,0 9-1,0-7 9,1-2 12,0 0 1,0 0-1,0 0 1,1 0-1,0 0 0,0 0 1,0 0-1,1 0 0,0 0 1,0-1-1,3 9 1,-3-8-11,2 4 25,1 0 1,-1 0 0,2-1-1,-1 0 1,1 0 0,1 0-1,6 9 1,6-1-24,-18-17-46,0 0 0,1 1 0,-1-1-1,1 0 1,-1 0 0,0 1 0,1-1 0,-1 0-1,1 0 1,-1 1 0,0-1 0,1 0 0,-1 0 0,1 0-1,-1 0 1,1 0 0,-1 0 0,1 0 0,6 1 7,-1-1 0,1-1-1,-1 1 1,1-1 0,12-3 0,-9-1 24,13-13 1,-17 13-32,0-1 1,9-11 0,-7 5-2,-1 1 0,-1-1 1,7-19-1,-10 25-2,-1-1 0,0 0 0,0 0 0,-1 0 0,1 0 0,-1-12 0,1-4-5,-2-22-26,0 45 29,0 0 0,-1 0 1,1 0-1,0-1 0,0 1 1,0 0-1,0 0 0,0 0 1,0-1-1,0 1 0,0 0 1,0 0-1,0 0 0,0-1 1,0 1-1,0 0 1,0 0-1,0 0 0,0-1 1,1 1-1,-1 0 0,0 0 1,0 0-1,0 0 0,0-1 1,0 1-1,0 0 0,0 0 1,1 0-1,-1 0 0,0 0 1,0-1-1,0 1 0,1 0 1,3 11-239,-3-5 216,-1-5-6,0 1-1,0-1 1,1 1-1,-1-1 1,0 0-1,1 1 1,-1-1-1,1 0 1,-1 1-1,2 1 0,8 14-624,24 31 0,-29-40 581,-3-6-69,-1 0 1,1 0-1,-1 0 1,1 0-1,0 0 1,4 3-1,24 18-881,-29-22 991,1 0 0,0 0-1,0 0 1,-1 0 0,1 0 0,0 0-1,0-1 1,0 1 0,0-1-1,0 1 1,3-1 0,8 2-1769,16 5-7477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3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12552,'29'135'4303,"-23"-91"-3669,-4-25-312,1 1-210,8 32-1,-11-52-105,0 1-1,0-1 0,0 0 1,0 0-1,0 0 1,0 0-1,0 1 1,0-1-1,0 0 0,0 0 1,0 0-1,1 0 1,-1 1-1,0-1 0,0 0 1,0 0-1,0 0 1,0 0-1,0 0 1,1 1-1,-1-1 0,0 0 1,0 0-1,0 0 1,0 0-1,1 0 1,-1 0-1,0 0 0,0 0 1,0 0-1,1 0 1,-1 0-1,0 0 1,0 0-1,0 0 0,1 0 1,-1 0-1,0 0 1,0 0-1,0 0 1,0 0-1,1 0 0,-1 0 1,0 0-1,0 0 1,0 0-1,0-1 1,1 1-1,-1 0 0,0 0 1,0 0-1,0 0 1,8-10 23,-4 1-30,0 0-1,-1-1 0,0 0 1,3-18-1,-1 4-30,7-30-30,-11 49 28,0 0 1,1 0-1,-1-1 1,1 2-1,1-1 1,3-7 0,-2 4 13,6-9-79,-7 13 85,9-7 3,-12 10 14,1 1 0,0 0 0,-1 0 0,1 0 0,-1-1-1,1 1 1,0 0 0,-1 0 0,1 0 0,0 0 0,-1 0-1,1 0 1,0 0 0,-1 0 0,1 0 0,0 1 0,-1-1-1,1 0 1,0 0 0,-1 1 0,1-1 0,-1 0 0,1 1-1,-1-1 1,1 0 0,0 1 0,-1-1 0,0 1 0,1-1-1,-1 1 1,1-1 0,-1 1 0,1 0 0,13 21 171,-12-19-134,1 2 59,-1 0 0,1 0-1,-1 0 1,3 8 0,5 13 18,6 13 3,-16-37-105,1 0 1,0 0-1,0 0 1,1 0-1,-1 0 1,0 0-1,0 0 1,1 0-1,-1-1 1,1 1 0,2 2-1,0-1 1,-3-3-9,-1 1-1,1 0 0,0-1 1,0 1-1,0-1 0,0 1 1,0-1-1,0 0 0,0 1 0,0-1 1,0 0-1,0 0 0,0 0 1,0 0-1,0 0 0,0 0 1,0 0-1,0 0 0,0 0 0,0 0 1,0 0-1,0-1 0,0 1 1,0 0-1,0-1 0,0 1 1,2-1-1,1-2-1,0 1 0,0-1 0,6-5 0,-8 7 2,10-10 36,0-1 0,18-23 0,15-26 38,-32 42-57,-12 17-11,1 0 0,0 0 0,-1 0 0,1 0 1,0 1-1,0-1 0,0 0 0,0 1 0,1 0 1,-1-1-1,0 1 0,1 0 0,-1 0 0,4-1 0,-2 1 11,-4 1-18,0 0 0,0 0 1,1 0-1,-1 0 0,0-1 0,0 1 0,1 0 1,-1 0-1,0 0 0,0 0 0,1 0 0,-1 0 0,0 0 1,1 0-1,-1 0 0,0 0 0,0 0 0,1 1 1,-1-1-1,0 0 0,0 0 0,1 0 0,-1 0 1,0 0-1,11 6 98,16 12 0,-19-10-16,6 15-27,-1 1 0,10 25 1,-8-7-64,-12-35 98,12 31-453,-13-33 218,0 0 0,1 0 0,0-1 0,0 1 0,6 6-1,-8-10-3,-1 0-1,1 0 0,0-1 0,0 1 1,0-1-1,0 1 0,0-1 0,0 1 0,0-1 1,0 1-1,0-1 0,0 0 0,0 1 1,0-1-1,0 0 0,0 0 0,0 0 1,0 0-1,0 0 0,2 0 0,-2 0 103,-1-1 0,0 1 0,1 0 0,-1 0 0,1 0 0,-1 0 0,1-1 0,-1 1 0,0 0 0,1 0 1,-1-1-1,0 1 0,1 0 0,-1-1 0,0 1 0,1 0 0,-1-1 0,0 1 0,0-1 0,1 1 0,-1 0 0,0-1 0,0 1 0,0-1 0,0 1 0,0-1 0,1 1 0,-1-1 0,0 1 0,0-1 0,0 1 0,0 0 0,0-1 0,0 1 0,-1-1 0,1 1 0,0-1 0,0 1 0,0-1 0,0 1 0,0 0 0,-1-2 0,-3-5-1732,-1-4-6800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11032,'2'-9'1457,"-2"9"-1417,0-1 0,1 1 0,-1 0 0,0 0 0,0 0 0,0 0 0,0 0 0,0 0 0,1-1 0,-1 1 0,0 0 0,0 0 0,0 0 0,1 0 0,-1 0 0,0 0 0,0 0 0,0 0 0,1 0 0,-1 0 0,0 0 0,0 0 0,0 0 0,1 0 0,-1 0 0,14 8 489,-12-6-661,10 7 106,1-1-1,0 0 1,0-1 0,19 7-1,-4-5 91,-17-7 231,45-4 124,-45 0-119,0-4-164,0 1 0,12-9 0,-17 7 105,-1-2-125,-1 0 0,5-16 0,-8 16 151,-2 1-168,-1 0 1,0 0 0,0 0 0,-1 0 0,0 1 0,0-1-1,0 1 1,-7-9 0,6 10 18,0 1-1,-1 0 1,0 1-1,0-1 1,0 1-1,-1 0 1,-10-6-1,8 9 238,-6 0-190,0 2 0,-15 2 1,17 1 162,6-2-220,-1 0-34,-1 1 1,1 1-1,0-1 0,0 1 1,0 1-1,1-1 0,-11 11 0,5-3 96,-12 17 0,20-20 10,3 12 0,1-18-174,0 0-1,1 0 0,-1 0 0,1-1 0,0 1 0,2 5 0,0-3-11,0-1 0,0 1-1,1-1 1,-1 0 0,1 0-1,0-1 1,0 1-1,5 3 1,-6-5-56,-1 0-1,1 0 1,0 0 0,0 0-1,0-1 1,0 1 0,4 1-1,4 1-11,0 1 17,-5-2-97,0 0 0,0-1 0,11 3-1,20 6-1369,60 26 1,-96-36 1401,1-1 0,-1 1 0,1 0 0,-1 0 0,1 0 0,-1 0 1,0 0-1,0 0 0,1 1 0,-1-1 0,0 0 0,0 0 1,0 1-1,0-1 0,-1 1 0,1-1 0,0 1 0,0 1 1,-1-2 85,2 2-518,-2-4 412,0-3-1399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4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0 12464,'-39'62'1889,"-19"29"214,55-86-1844,0 1 1,0-1 0,-2 8 0,-38 88 780,-4 18-729,27-66 202,-78 247 22,79-239-942,-65 226-322,69-234-476,-50 179-291,63-226 1428,0 1 0,1 0 0,-2 11 0,0 38-1013,4 59 1,-1 41-8120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20 521 12728,'12'78'1432,"-10"-58"-810,2 0 0,0 0 1,1-1-1,10 24 0,-15-43-611,0 0-1,0 0 1,0 0-1,0 0 1,0 0-1,0 0 1,0 0-1,0 0 0,0 0 1,0 0-1,0 0 1,0 0-1,0 0 1,0-1-1,0 1 0,0 0 1,0 0-1,0 0 1,0 0-1,0 0 1,0 0-1,1 0 0,-1 0 1,0 0-1,0 0 1,0 0-1,0 0 1,0 0-1,0 0 1,0 0-1,0 0 0,0 0 1,0 0-1,0 0 1,0 0-1,0 0 1,0 1-1,0-1 0,0 0 1,0 0-1,0 0 1,0 0-1,0 0 1,0 0-1,1 0 0,-1 0 1,0 0-1,0 0 1,0 0-1,0 0 1,0 0-1,0 0 1,0 0-1,0 0 0,0 0 1,0 0-1,0-5 98,0 4-91,1-4 30,-2-19-14,-11-60-15,-4 11 64,-2-11 260,1-45 31,16 103-98,7-95 94,-3 100-196,18-63 37,-16 71-202,1 4-20,0 1 0,0 0 1,9-7-1,-7 10-295,-4 4 253,0-1-1,0 1 1,0 1-1,0-1 0,0 1 1,6-1-1,35 4-1907,-25-1 281,2 0-6681,-51-4 6278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6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12376,'0'0'1168,"5"5"-195,0 1-836,-2-2-70,0-1 1,1 1-1,-1-1 1,8 5 0,32 28 141,-32-29-562,53 23-201,-50-25-92,66 13-210,-64-16 456,63-5-147,-65-1 214,15-8-1,-24 10 323,-1-1 0,0 0 0,0 1 0,-1-1 0,6-5 0,-7 5 18,1-1 0,-1 0 1,0 1-1,1-1 1,-2 0-1,1 0 0,0 0 1,-1 0-1,0 0 1,1-8-1,-2 3 400,-2 1-171,-1 1 0,0-1 0,-1 1 0,0 0 0,0 0 0,0 1 1,-1-1-1,0 1 0,-11-11 0,16 17-207,-1 0 1,1 0-1,0-1 1,-1 1-1,1 0 1,0 0-1,-1 0 1,1-1-1,0 1 0,-1 0 1,1 0-1,0 0 1,-1 0-1,1 0 1,-1 0-1,1 0 1,0 0-1,-1 0 1,1 0-1,-1 0 0,0 0 1,-75 2 863,59 1-339,-69 25 152,70-20-491,-51 44 6,66-51-242,0 0 1,1-1-1,-1 1 0,0 0 1,0 0-1,0 0 0,0 1 1,1-1-1,-2 1 0,-6 15-185,-7 24 0,15-41 163,-1 1 0,1-1 0,0 1 0,0-1 0,0 1 0,0-1-1,0 1 1,0-1 0,0 1 0,0-1 0,0 1 0,0-1-1,0 1 1,0-1 0,0 1 0,0-1 0,0 1 0,1 0 0,1 5-104,1 0 1,1 0-1,-1-1 1,1 1-1,0-1 1,5 6-1,-8-10 128,-1-1 1,1 1-1,0 0 0,0-1 0,-1 1 0,1-1 1,0 1-1,0 0 0,0-1 0,2 1 1,25 9-954,38 8 1,23 6-7502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6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64 419 11384,'1'19'105,"-1"-7"303,0 0 0,-3 16 0,-16 100 2077,11-80-2298,-2-3-102,10-45-85,0 1-1,0-1 1,0 0 0,0 1-1,0-1 1,0 0 0,0 1-1,0-1 1,-1 0-1,1 0 1,0 1 0,0-1-1,0 0 1,0 1 0,-1-1-1,1 0 1,0 0-1,0 1 1,-1-1 0,1 0-1,0 0 1,0 0 0,-1 1-1,1-1 1,0 0-1,-1 0 1,1 0 0,0 0-1,0 0 1,-1 0 0,1 1-1,0-1 1,-1 0-1,1 0 1,-1 0 0,1-1-1,-1 1 1,1 0 0,-1 0-1,1-1 1,-1 1-1,1 0 1,0-1 0,-1 1-1,1 0 1,0-1-1,-1 1 1,1-1 0,0 1-1,-1-1 1,1 1-1,0-1 1,0 1 0,0 0-1,-1-1 1,1 1-1,0-1 1,0 0 0,-1-3-2,-1-8 3,0-1-1,1-17 1,-3-47 20,5-42 130,0 97-119,0-4 148,8-111 84,-5 110-23,24-97 69,-28 122-298,1-1 0,0 1-1,-1-1 1,1 1 0,0-1-1,3-3 1,8-13 44,30-37 0,-41 55-52,0 0 0,0 1 0,0-1 0,-1 0 0,1 0 0,0 1 0,0-1 0,0 0 0,0 1 0,0-1 0,2 0 0,6-2 6,0 1 1,0-1 0,0 2-1,0-1 1,13 1 0,-21 1-11,0 0 1,0 0-1,0 0 1,0 0 0,0 0-1,0 0 1,0 0-1,0 1 1,0-1-1,0 0 1,2 2-1,-3-2 0,7 3 3,0 1-1,9 6 0,-10-5-1,0 0-1,0 0 1,-1 0-1,5 7 1,-5-6 0,0 1 0,-1 0 1,6 11-1,-7-12-1,0 1 1,-1 0-1,3 13 0,-4-12-29,0-1-1,0 1 0,-1 0 0,0 0 0,-1 0 0,0 0 0,0 0 0,-1-1 0,0 1 0,0 0 0,-1-1 0,-5 14 0,7-21-11,1 0 0,0 0 0,0 1-1,0-1 1,-1 0 0,1 1 0,0-1 0,0 0-1,-1 0 1,1 0 0,0 1 0,0-1-1,-1 0 1,1 0 0,0 0 0,-1 0 0,1 1-1,0-1 1,0 0 0,-1 0 0,-8 3-226,0-1 1,1-1-1,-13 2 0,6-1-1546,-13 3-4940,65-12 5073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290 151 9328,'-1'-17'109,"1"15"-23,-1 0-1,1 0 1,-1 0 0,1 1 0,-1-1-1,0 0 1,0 1 0,0-1-1,1 1 1,-1-1 0,-1 1-1,1-1 1,-2-1 0,1 1 18,-5-7 284,0 1 1,0 0-1,-1 1 1,0 0-1,-15-11 0,13 11-329,4 3 105,1 0 0,-1 1 0,0 0 0,1 0 0,-10-3 0,5 2-86,2 1 43,0 0 1,0 1 0,0 0 0,0 0 0,0 0 0,-1 1-1,-12 0 1,18 1-108,1 0-1,0 0 0,0 1 1,-1-1-1,1 0 1,-4 2-1,5-1-16,1-1-1,-1 0 0,0 0 0,1 1 1,-1-1-1,1 0 0,-1 1 1,1-1-1,-1 1 0,1-1 1,-1 1-1,1-1 0,0 1 1,-1-1-1,1 1 0,0-1 0,-1 1 1,1-1-1,0 1 0,-1 0 1,1-1-1,0 1 0,0 0 1,0-1-1,0 1 0,0 0 1,0 0-1,-3-2-365,0-1 0,0 1-1,0 0 1,0 0 0,0 1 0,-5-2 0,2 1-1195,-5-1-4172,25 5 4311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8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6280,'0'0'32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8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19 5384,'0'0'6992,"2"5"-6466,9 27-164,-1-10-149,4 10-170,3-1-43,1-2 0,-1-8 0,0-8 0,-16-13 1,0 1 0,0-1 0,0 1 0,0-1 0,0 1 0,0-1 0,0 0 0,0 0 0,0 1 0,0-1 0,0 0 0,0 0 0,0 0 0,0 0 0,0 0 0,0 0 0,0-1 0,0 1 0,0 0 0,0 0 0,0-1 0,0 1 0,1-1 0,2-3 120,-3-1-79,0 0 0,0 0 0,0 0 0,-1 0 1,0 0-1,0 0 0,0 0 0,-1-6 0,-8-35 140,9 44-163,-1-1-1,1 0 1,-1 1 0,0 0-1,0-1 1,0 1 0,0 0-1,-3-5 1,-1 0 7,3 2-8,0 1 0,-1 0 0,1-1 1,-1 1-1,0 0 0,0 1 1,-1-1-1,1 1 0,-1-1 1,-7-4-1,10 8-15,0-1 0,0 1 0,1 0 0,-1 0 0,0 0 0,0-1 0,0 1 0,0 0 0,0 0 0,0 0 0,0 0 0,0 1 0,0-1 1,0 0-1,1 0 0,-1 1 0,0-1 0,0 0 0,0 1 0,0-1 0,-1 2 0,1-2 1,-2 4 16,-2 10 70,1 0 0,0 0 1,-2 18-1,5-30-5,0 5-4,0-5-37,2-5 38,20-55-33,-20 57-61,-1 0 0,0 0 0,0 0 0,1 0 0,-1 0 0,0-1 0,0 1 0,0 0-1,-1 0 1,1 0 0,0 0 0,0 0 0,0 0 0,-1 0 0,0-1 0,1 1 1,0 1 7,-1 0-1,1-1 1,0 1-1,0 0 0,-1 0 1,1 0-1,0 0 1,0 0-1,-1 0 1,1 0-1,0 0 1,0 0-1,-1 0 1,1 0-1,0 0 0,0 0 1,-1 0-1,1 0 1,0 0-1,-1 0 1,1 0-1,0 0 1,0 0-1,-1 0 1,1 0-1,0 0-3,-9 5-3,-7 10 68,1 0 0,-26 34 0,35-40-64,4-7 16,0 1 1,0-1-1,0 0 0,-1 0 1,1 0-1,0 0 0,-1 0 1,1 0-1,-1-1 0,0 1 1,1-1-1,-1 0 0,0 0 1,-4 1-1,4-1-6,2-1-5,1 1 1,-1-1-1,0 0 1,0 0-1,1 0 1,-1 0-1,0 0 1,1 0-1,-1 0 0,0 0 1,1 0-1,-1-1 1,0 1-1,1 0 1,-1 0-1,0 0 1,1-1-1,-1 1 1,0 0-1,1-1 1,-1 1-1,1-1 1,-1 1-1,0-1 1,-7-10-110,8 10 52,-1-5-760,1 1 701,0 0 0,1 0-1,0 0 1,0-1 0,0 1 0,0 1 0,1-1-1,0 0 1,0 0 0,5-8 0,14-14-1453,9-16-6135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14168,'9'-27'278,"-9"26"-211,0 1-1,0 0 0,0-1 1,0 1-1,0 0 0,0-1 1,0 1-1,1-1 0,-1 1 1,0 0-1,0-1 0,0 1 1,1 0-1,-1 0 0,0-1 1,0 1-1,1 0 0,-1 0 1,0-1-1,1 1 1,9-5 1125,0 0 1,21-6 0,-9 4-796,114-51 1059,-121 52-1367,0 0 0,0 1 0,22-3 0,-21 4-54,4 0 120,90-9 47,-85 10-142,106-14 67,-96 14 146,76-4 1,17-2-172,-72 6 138,245-9 91,-238 10-116,264-7 67,-259 8-182,278 7 48,-275-3-8,295 27 6,-345-28-202,29 7 0,119 27-52,-6 7-42,-163-43 150,20 6-319,22 9 0,102 45-316,-8 7 390,-54-28-2837,86 37-7463,-392-177 7939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9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58 111 7712,'-1'0'97,"-1"-1"0,1 0 0,0 1 1,0-1-1,-1 0 0,1 0 0,0 0 0,0 0 0,0 0 1,0 0-1,0 0 0,0 0 0,0 0 0,0-1 1,-1-1-1,-5-7 524,-17-16 755,24 26-1357,0 0-1,0 0 1,0 0 0,0 0 0,0 0 0,0-1 0,0 1-1,0 0 1,-1 0 0,1 0 0,0 0 0,0 0 0,0 0 0,0 0-1,0 0 1,0 0 0,-1 0 0,1-1 0,0 1 0,0 0-1,0 0 1,0 0 0,0 0 0,-1 0 0,1 0 0,0 0 0,0 0-1,0 0 1,0 0 0,0 0 0,-1 0 0,1 0 0,0 0-1,0 0 1,0 1 0,0-1 0,0 0 0,-1 0 0,1 0 0,0 0-1,0 0 1,0 0 0,0 0 0,0 0 0,0 0 0,0 0-1,-1 1 1,1-1 0,0 0 0,0 0 0,0 0 0,0 0 0,0 0-1,0 0 1,0 1 0,0-1 0,0 0 0,-1 8 538,3-1-486,0-1-1,0 0 1,0 0-1,1-1 1,0 1-1,0 0 1,1-1 0,0 0-1,5 6 1,-8-9-68,0-1 1,1 0-1,-1 0 0,1 0 1,-1 0-1,1 0 1,-1 0-1,1 0 1,-1 0-1,1-1 1,0 1-1,-1-1 1,4 1-1,-3 0 9,-1-1-4,0 0 1,0 1-1,0-1 1,0 0-1,0 0 1,0-1-1,0 1 0,0 0 1,0 0-1,0 0 1,0-1-1,-1 1 1,1 0-1,0-1 1,0 1-1,0-1 1,0 1-1,-1-1 1,1 1-1,0-1 1,0 1-1,0-3 1,0 3 10,0-1-3,-1 1-1,1-1 0,0 0 0,-1 1 1,0-1-1,1 0 0,-1 1 1,1-1-1,-1 0 0,0 1 1,1-1-1,-1 0 0,0 0 0,0 1 1,0-1-1,0 0 0,1-1 1,-1-2 22,2-1-12,-2 4-11,0-1-1,1 1 1,-1-1-1,0 1 1,0-1-1,1 1 0,-1-1 1,0 1-1,-1-1 1,1 1-1,0-2 1,-3-10 101,0 1 0,0-1 0,-1 1 0,-9-20 0,12 31-114,1 1-1,0-1 1,-1 1 0,1-1 0,0 0 0,-1 1 0,1-1 0,0 1 0,-1-1 0,1 1 0,-1 0 0,1-1 0,-1 1 0,1-1 0,-1 1 0,0 0 0,1-1 0,-1 1 0,1 0 0,-1 0 0,0 0 0,1-1 0,-1 1 0,1 0 0,-1 0 0,0 0 0,0 0 0,0 0-1,1 0 1,-1 1 0,1 0 1,-1-1-1,1 1 1,0-1-1,-1 1 1,1-1-1,0 1 1,0 0-1,-1-1 1,1 1-1,0 0 1,0-1-1,0 1 1,0 0-1,-1 0 1,1 1 1,-4 17 2,3-4 65,-1 0 0,2 19 0,0-16 448,5-48-562,-2 10 165,0 0-1208,0-21 1,-3 41 1080,0 0 1,0 0-1,0 0 0,0-1 1,0 1-1,-1 0 1,1 0-1,0 0 1,0 0-1,0 0 1,0 0-1,0-1 1,0 1-1,0 0 1,0 0-1,0 0 0,0 0 1,0 0-1,0 0 1,1-1-1,-1 1 1,0 0-1,0 0 1,0 0-1,0 0 1,0 0-1,0 0 1,0 0-1,0 0 0,0-1 1,0 1-1,0 0 1,0 0-1,0 0 1,1 0-1,-1 0 1,0 0-1,0 0 1,0 0-1,0 0 1,0 0-1,0 0 0,0 0 1,1 0-1,-1 0 1,0 0-1,0 0 1,0 0-1,0 0 1,0 0-1,0 0 1,1 0-1,-1 0 1,0 0-1,0 0 1,0 0-1,0 0 0,0 0 1,0 0-1,0 0 1,1 0-1,-1 0 1,0 0-1,0 0 1,0 0-1,0 0 1,0 1-1,0-1 0,7 8-1612,3 2-6316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9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8696,'0'-42'1108,"0"-39"2269,0 77-3321,0 3-23,0 1 0,0-1 0,0 0 0,0 0-1,0 1 1,0-1 0,0 0 0,1 0 0,-1 1-1,0-1 1,0 0 0,1 1 0,-1-1 0,0 0-1,2 0 1,3 18 997,-4-9-885,-1 0 1,1-1 0,-1 1 0,-2 11 0,-4 19-3343,4-27-3286,5-26 4890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00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11296,'0'0'4073,"4"5"-3254,10 14-564,-8-7 207,23 69 104,-22-61-526,22 97 31,-24-91 42,22 122 74,-21-110 68,24 207 79,-24-196-212,15 159 36,-17-173-116,-1-2-23,10 82-240,-11-106 129,-1 0-78,5 18 0,-5-24-710,-22-77-2569,10 25-5917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0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454 0 14616,'-20'13'971,"-10"6"1540,24-16-2275,-14 5 885,-63 23-125,-33 13-3056,-15 2-2269,84-31-5157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01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4 12728,'-3'-1'181,"1"1"0,0-1-1,-1 0 1,1 1 0,-1 0 0,1-1 0,-1 1 0,1 0 0,0 0 0,-1 0 0,1 1 0,-1-1 0,1 1 0,-4 0 0,3 0-62,2-1-39,0 0 0,0 1 0,0-1 0,0 1 0,0-1 0,0 1 0,0-1 0,1 1 0,-1-1 0,0 1 0,0 0 0,0-1 0,1 1 0,-1 0 0,-1 1 0,-1 2 93,-1-1-65,2-1-68,1-1-1,0 0 1,0 0 0,0 1 0,0-1 0,0 1-1,0-1 1,0 1 0,0-1 0,0 1 0,0 1-1,-10 20 113,2 0 0,-8 32-1,14-45-150,-2 27 7,2-10 17,1 0 0,3 35 0,-1-58-20,1 0 0,0 0 0,0 0 1,0-1-1,1 1 0,3 7 0,-2-5-5,-2-5 0,0 1-1,0 0 1,0 0-1,1-1 1,-1 1-1,1-1 1,-1 1-1,1-1 1,-1 0-1,1 1 1,0-1-1,0 0 1,3 1-1,-2 0 0,3-1-6,35-1-2,-32-2 2,13-8 1,-16 7 5,0-1 1,9-8-1,-10 8 1,0-1 0,-1 0 0,5-7 0,12-21 0,-15 20 38,0 1 0,-2-1 0,0 1-1,0-1 1,-1 0 0,3-23-1,-7-4 287,0 29 7,1 10-97,1 4 53,-1 3-242,-1-4-18,1-1 1,0 1 0,0 0-1,0-1 1,1 1 0,-1-1-1,0 1 1,0-1-1,1 1 1,-1-1 0,2 3-1,6 20 240,3 10-214,18 35-65,-28-65-1,1-1 0,-1 1 0,1-1 0,0 0 0,0 1 0,0-1 0,3 3 0,3 3-3,-2 0-5,-4-6-44,0 0 0,0 0 1,1 0-1,-1 0 0,1 0 0,4 3 1,3 1-403,0 0-1,1 0 1,-1-1 0,24 9 0,-34-15 410,1 0 0,-1 0-1,1 1 1,-1-1 0,1 0 0,0 0 0,-1 0 0,1 0 0,0 0 0,-1 0 0,1 0 0,-1 0-1,1 0 1,0 0 0,-1 0 0,1 0 0,-1 0 0,1-1 0,0 1 0,-1 0 0,1 0 0,-1-1-1,1 1 1,-1 0 0,1-1 0,0 0 0,0 0-181,0 0 1,0 0-1,-1-1 1,1 1-1,0 0 1,-1 0-1,1-1 1,-1 1-1,1-3 1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02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199 125 13176,'-2'-7'307,"1"0"1,-1 0 0,-1 0 0,1 0 0,-1 1 0,0-1 0,-1 1 0,0 0-1,0 0 1,0 0 0,-1 0 0,1 1 0,-1-1 0,-1 1 0,1 1-1,-1-1 1,0 1 0,0 0 0,0 0 0,-8-4 0,11 8-306,1-1 1,0 1 0,0-1-1,-1 1 1,1 0 0,0 0-1,0 0 1,-1 0 0,1 1-1,0-1 1,0 0 0,0 1-1,-1 0 1,1-1 0,0 1-1,0 0 1,0 0 0,0 0-1,0 0 1,0 1 0,-2 1-1,-12 9 2,13-8 5,0 0 0,-1 0 0,2 1 0,-1-1-1,0 1 1,1-1 0,0 1 0,-2 6-1,1-1 21,0 0-1,-1 15 0,3-23-23,1 1-1,0 0 1,-1 0-1,1-1 1,1 1-1,-1 0 1,0 0-1,2 5 0,0 1 3,-1 2-2,-1-8 2,0 0 0,1 0 0,0 1 0,-1-1 0,1 0 0,1 0 0,1 6 0,2 0 9,0 1-1,0-1 0,1 0 0,0 0 1,1 0-1,11 12 0,-12-16-11,-3-2-1,0-1 0,0 0 0,0 0 0,0 0-1,3 2 1,30 12 15,-35-16-17,0 0 0,1 0-1,-1 0 1,0 0 0,0 0 0,0 0 0,0 0 0,0 0 0,0 0 0,0 0 0,0-1 0,0 1 0,1 0 0,-1-1 0,0 1 0,0-1-1,-1 1 1,1-1 0,0 0 0,0 1 0,0-1 0,0 0 0,0 1 0,1-3 0,-1 2 0,1-4 5,-1-2-2,0-1-1,-1 1 0,0 0 0,0 0 1,-1-1-1,-2-8 0,0 1 57,-1 0-1,-8-20 1,-8-8 109,20 43-165,0 0 1,0-1-1,-1 1 0,1 0 0,0 0 1,0 0-1,0-1 0,0 1 0,0 0 1,0 0-1,0-1 0,-1 1 0,1 0 1,0 0-1,0 0 0,0-1 0,0 1 1,-1 0-1,1 0 0,0 0 0,0 0 1,0 0-1,-1 0 0,1-1 0,0 1 1,0 0-1,-1 0 0,1 0 0,0 0 1,0 0-1,-1 0 0,1 0 0,0 0 1,0 0-1,-1 0 0,1 0 0,0 0 1,0 0-1,-1 0 0,1 0 0,0 0 1,0 0-1,-1 1 0,1-1 0,0 0 1,0 0-1,0 0 0,-1 1 0,1-1 0,-1 1 1,1 0-1,0-1 0,-1 1 0,1 0 0,0-1 0,0 1 0,-1 0 0,1 0 1,0-1-1,0 1 0,0 0 0,0 0 0,0 0 0,0-1 0,0 1 0,0 0 1,1 1-1,14 56 80,8 7-22,-1-5-34,10 49 10,-26-85 28,17 104 65,-20-103 124,-2-12-167,1 21 64,-5 61 0,-3-47-80,-6 5-56,8-40 140,-10 23 0,-8 18-3698,5-10-6691,39-102 7711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6.34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214 1 12912,'-12'9'124,"5"-4"241,1 0 0,1 1 0,-8 7 0,-32 41 1411,30-34-739,-18 34 1,23-39-884,1 2 238,-1 1 0,-11 30 0,17-36-339,-1 1 0,0 0 0,1 0 0,-4 23 0,8-30-45,-1-5-6,1-1 1,0 1-1,0 0 0,0 0 1,0-1-1,0 1 0,0 0 1,0-1-1,0 1 0,0 0 0,0 0 1,0-1-1,1 1 0,-1 1 1,4 6 7,0 1 0,0-1 0,1 0 0,10 13 0,-15-20-7,1 0-1,0 0 0,0 0 0,0-1 0,0 1 0,0 0 0,0 0 0,0-1 1,1 2-1,13 5 7,1 0 0,23 7 1,-22-11-24,87 2-12,-82-6-26,-8 0 33,12-2 9,-1 0 0,33-10-1,17-12 63,-75 24-33,1 1-1,0 0 1,0-1-1,0 1 1,0-1-1,0 1 0,-1-1 1,1 1-1,0-1 1,-1 0-1,2-1 1,2-2 14,-1 0-1,0-1 1,0 1 0,0-1 0,-1 0 0,0 0 0,0 0 0,2-7 0,-4 11-22,1 0 1,-1 0 0,0 0-1,0 0 1,0 0 0,0 0-1,0 0 1,0 0-1,0 0 1,-1-1 0,-4-21 75,-11-27 0,9 35-7,-8-9-21,0 0 0,-34-38-1,24 41-46,21 19-8,1-1-1,-1 1 1,0 0-1,1 0 1,-1 0-1,0 1 1,0-1-1,-1 1 1,1 0-1,0 0 1,-6 0-1,5 0-2,-5 2-6,-13 8 3,-4 8 2,19-10 1,1 0-1,-11 11 1,15-11 5,-5 35 13,8-41-16,0-1 0,0 1 0,0-1 0,0 1-1,0-1 1,0 1 0,0-1 0,0 1 0,0-1 0,0 0 0,0 1 0,0-1-1,0 1 1,1-1 0,-1 1 0,0-1 0,0 0 0,1 1 0,7 13 42,13 15 0,-20-28-36,-1-1-1,1 1 1,0 0-1,-1 0 1,1-1-1,0 1 0,0-1 1,0 1-1,-1-1 1,1 1-1,1 0 1,77 34 129,-60-29-78,99 24 34,-93-23 14,104 28 37,-101-26-92,123 54 43,-125-50 66,64 46 52,-89-58-206,0 0 1,0 0-1,1 0 0,-1 0 0,0 0 0,0 0 0,0 1 0,0-1 1,1 2-1,8 14 30,-2 0 1,11 27 0,-16-27 27,-2 4-37,-1 0-1,-5 29 1,0-33-1,-13 22 4,11-28-29,-14 19 0,10-17-15,-1-1-1,0-1 0,-22 16 1,20-18-240,-18 7-414,-61 19 0,83-32 546,2-1-295,0 0 0,-13 1 1,2-1-946,0-1 0,-33-1 0,21-1-9393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6.931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16671,'4'8'422,"1"1"-1,1-1 0,-1 0 0,1-1 0,1 0 0,-1 0 1,15 12-1,-12-12-221,0 0 1,1-1 0,0 0 0,0 0 0,11 4-1,-11-6-159,5 2-46,73 19-210,-47-17-1635,-26-6 1573,21 3-132,-34-5 285,0 1-1,0-1 1,-1 0-1,1 0 1,0 0-1,0 0 1,0 0-1,0 0 1,0 0-1,0 0 1,0-1-1,-1 1 1,3-1-1,1-1-105,10-6-22,-15 8 248,0 0-1,0 0 1,0 0 0,0 0-1,0 0 1,0 0 0,1 0-1,-1-1 1,0 1 0,0 0-1,0 0 1,0 0 0,0 0-1,0 0 1,0 0 0,0 0-1,0 0 1,0 0 0,0-1-1,0 1 1,0 0 0,0 0 0,0 0-1,1 0 1,-1 0 0,0 0-1,0 0 1,0 0 0,0-1-1,0 1 1,0 0 0,0 0-1,-1 0 1,1 0 0,0 0-1,0 0 1,0 0 0,0-1-1,0 1 1,0 0 0,0 0 0,0 0-1,0 0 1,0 0 0,0 0-1,0 0 1,0 0 0,0 0-1,0 0 1,0-1 0,-1 1-1,1 0 1,0 0 0,0 0-1,0 0 1,0 0 0,0 0-1,0 0 1,0 0 0,0 0-1,-1 0 1,1 0 0,-7-6-140,0 1-1,0-1 1,0 1 0,-12-5-1,-2-3-1325,-45-29-7883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7.29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33 13536,'0'0'0,"15"4"0,10 3 1024,-26-14 0,-19-8-1024,23 5-1000,9-1 1056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7.649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0 369 13984,'94'26'2708,"-48"-13"-1290,-2 0-737,-25-6-575,44 15-28,9 5-78,5 7 0,67 36 3,-118-56 12,106 59 71,-111-62 234,-21-11-318,19 10 204,24 7 0,-43-17-204,0 0 1,0 0-1,0 0 0,0 1 1,0-1-1,0 0 1,0 0-1,0 0 1,0 0-1,1 0 0,-1 0 1,0 0-1,0 0 1,0 0-1,0 0 1,0 0-1,0 0 0,0 0 1,0 0-1,1 0 1,-1 0-1,0 0 1,0 0-1,0 0 0,0 0 1,0 0-1,0 0 1,0 0-1,0 0 1,1 0-1,-1 0 0,0 0 1,0 0-1,0 0 1,0 0-1,0 0 0,0 0 1,0 0-1,0 0 1,1 0-1,-1 0 1,0 0-1,0 0 0,0 0 1,0 0-1,0-1 1,0 1-1,0 0 1,0 0-1,0 0 0,0 0 1,0 0-1,0 0 1,0 0-1,0 0 1,0 0-1,0-1 0,0 1 1,0 0-1,0 0 1,1-2 8,-1-1 0,0 1 0,0-1 0,-1 1 0,1 0 0,0-1 0,-1 1 0,0-1 0,1 1 0,-1 0 0,0 0 0,0 0 0,0-1 1,0 1-1,-3-2 0,1-2 2,-10-18 35,-27-36-1,28 43-39,-1-4 25,-56-89-7,55 83-98,-58-135-103,61 133-292,-19-59-242,28 75-36,2 11 642,0-2 25,0 0 0,1 0-1,-1 0 1,1 0 0,0 1-1,0-1 1,0 0-1,0 1 1,1-1 0,-1 1-1,1-1 1,4-4-1,-1 1-668,1 1 0,11-9 0,8-11-9299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550 497 9416,'-2'-5'-314,"1"2"773,0 0 1,-1 0-1,1 0 0,-1 1 1,1-1-1,-1 0 1,-4-3-1,2 1-119,-1 0 0,1-1 0,0 1 0,1-1 0,-1 0 0,1 0 0,0 0 0,-4-12 0,6 12-294,-1 0 1,1 1-1,1-1 1,-1 0-1,1 1 1,0-1-1,0 0 1,1-7 0,18-94 1230,-18 103-1236,-1 0-1,0 0 1,0 0 0,-1 0-1,1 0 1,-1 0 0,-1-5-1,0 1-9,1 4 4,0-1 1,-1 0-1,0 1 1,0-1-1,0 1 0,0-1 1,-6-7-1,4 6-9,0-2 23,-1 1 1,0 1-1,0-1 0,-7-6 0,5 6-26,1 1 22,0 0 0,0 0 0,-1 1 0,-14-10-1,12 10-28,-8-7 57,-22-11-1,32 19-55,-5 0 91,-1 1-31,-1 1 0,1 1 1,0 0-1,-1 1 0,-23 2 1,9 4-18,17-1 88,6-3-98,-2 2-21,1 0 1,0 0-1,-1 0 0,2 1 0,-1 0 0,-8 9 0,-5 8 84,-26 40 0,40-53-101,2-5 19,1 0 0,-1 0 0,-2 10 0,-16 35 114,17-38-50,-2 54 43,6-50-36,15 68 46,-12-68-100,1 0 0,1-1 0,0 0 0,8 16 0,-9-20-34,4 6 30,1 1 0,20 28-1,-20-33-30,0 1 24,1 0 0,-1 0 0,16 13-1,-23-24-32,4 4 13,0-1 0,1 0-1,-1 0 1,1 0 0,1-1 0,9 5-1,-10-5-5,5 1 42,46 5 15,-46-11-46,45-15 16,-46 11 2,0-3-27,-1 0 1,1 0-1,-1-1 0,-1-1 0,0 0 0,11-15 0,-13 16-8,-4 4 3,0-1 0,0 1-1,0 0 1,3-11 0,23-66 42,-21 55 0,4-32 0,-8 40-44,0-1 9,-1 1 0,1-35 0,-2 22 0,-1-3 23,-1-1-1,-9-57 0,9 91-37,-6-28 28,6 27-20,-1 0 0,0 0 0,0 0 0,0 1 0,0-1 0,0 0 0,-1 1 0,-1-4 0,0 13 32,2 4-18,1 0-1,0 0 1,4 21-1,-2-18-5,-1-7 14,-1 0 0,1-1 0,1 1 0,2 7 0,0 2-7,0 2-9,-2-7 27,0 0 0,6 13 0,22 64 91,-23-71-72,35 62 11,-42-78-72,1 0 1,-1 1-1,1-1 1,0-1-1,-1 1 1,1 0-1,0 0 1,0 0-1,-1 0 1,1 0-1,0-1 1,2 2-1,14 10-32,2-2 1,19 10-1,-37-20-5,0 1 0,0-1 1,0 1-1,1-1 0,-1 0 1,0 1-1,0-1 0,1 0 1,-1 0-1,0 0 0,2 0 1,12-1-133,0-1 1,0-1 0,26-8-1,36-21-1134,-17 4-1493,-5 3-6789,-129 58 7198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8.14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237 408 12016,'84'-68'2290,"-76"58"-1675,6-12-138,-1 0 1,16-38-1,-26 51-456,0 0 1,2-17-1,-4 11-17,-1-1 0,-1 0 0,-4-28 0,5 44-4,0-1 4,0-1 1,0 1 0,0-1 0,-1 1-1,1 0 1,-1-1 0,1 1-1,-1 0 1,-1-3-1,-6-9 26,-1 0-1,-21-22 0,30 34-19,-1 0-1,1 1 1,-1-1-1,0 1 1,1-1-1,-1 0 1,0 1-1,1 0 1,-1-1-1,0 1 1,0-1-1,1 1 1,-1 0-1,0 0 1,0-1-1,-1 1 1,-15-2 75,-1 0 0,-33 1 1,49 1-54,0 0 0,0 0-1,0 0 1,0 1 0,1-1 0,-1 0 0,0 1 0,-3 1-1,-24 12 171,-41 27-1,67-39-159,1-1 0,-1 1 0,1 0 0,0 0 0,0 0 0,-3 4-1,-71 99 358,75-103-378,-1 0 1,1 1-1,0-1 0,0 0 1,0 1-1,0-1 0,1 1 1,-1-1-1,1 0 0,-1 4 1,-12 84 216,10 13-155,3-103-83,0 7 43,0 0 1,1-1-1,1 14 0,-2-20-43,19 90 174,11-4-86,-30-83-62,1 0 1,0-1 0,1 1-1,-1 0 1,0-1 0,1 1-1,0-1 1,-1 1 0,3 2-1,10 10 108,22 23-1,-22-26-81,29 17 0,-41-28-20,1 1-1,-1-1 1,1 1 0,-1-1-1,1 0 1,0 0 0,3 1-1,10 3 96,28 4 0,-27-7-86,28-1 0,-45-1-41,1 0 13,1 0-1,0 0 1,-1 0-1,1 0 0,0-1 1,-1 1-1,1 0 1,0-1-1,-1 1 0,1-1 1,-1 0-1,3-1 1,13-6 69,21-14 1,16-20-59,-51 39-36,1 0 1,0 0-1,4-8 0,74-106-153,-69 94-382,23-68-275,-34 85 533,0 1 0,-1-1 0,2 1 1,3-9-1,0 2 66,7-18 10,-7 20-21,6-3-920,21-16-1,10-10-8991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9.448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0 16943,'28'72'1792,"7"10"211,-23-51-647,1 0-707,21 40 1,10 5-449,-36-65-908,-6-9 616,0 0-1,0 0 0,1 0 0,-1 0 1,1 0-1,0-1 0,-1 1 0,1-1 1,0 0-1,5 2 0,-7-3 71,-1 0 1,0 0-1,0 1 0,0-1 1,0 0-1,0 0 0,1 0 1,-1 0-1,0 0 0,0 0 0,0 0 1,0 0-1,0 0 0,1 0 1,-1 0-1,0 0 0,0-1 1,0 1-1,0 0 0,0 0 1,1 0-1,-1 0 0,0 0 1,0 0-1,0 0 0,0 0 1,0 0-1,0 0 0,1-1 1,-1 1-1,0 0 0,0 0 0,0 0 1,0 0-1,0 0 0,0 0 1,0-1-1,0 1 0,2-4-105,0 0 0,0 0 0,-1 0 0,0 0 0,0-1-1,0 1 1,1-8 0,-4-1-81,-24-68-1765,24 75 1335,-24-75-11169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9.86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118 74 12376,'0'0'0,"-20"-10"0,-14-7 624,7 3 8,0-3-632,18 8-832,13 2 864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0.27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1 492 13984,'5'9'127,"-3"-6"20,0 0 1,0 0 0,0-1 0,0 1-1,0-1 1,4 4 0,69 56 2399,-51-43-2362,9 5 298,-21-16-468,-9-6-33,0 0 0,0 0-1,0-1 1,6 3-1,-4-2-23,-13-13-425,3 5 433,3 4 11,-1 1 1,1-1 0,1-1-1,-1 1 1,0 0 0,-2-4-1,-35-54-135,31 45 86,-11-27 4,-2-16 54,14 28 16,-6-48 0,13 59 18,3-6 14,8-30-1,-11 54-13,1-1-1,-1 1 1,0 0-1,1 0 1,-1 0-1,1 0 1,-1 0-1,1 0 1,0 0-1,1-1 1,4-5 25,0 1 0,1 0-1,0 1 1,0-1 0,13-7 0,-18 12-41,-1 1 0,0-1-1,1 1 1,-1-1 0,0 1-1,1 0 1,-1-1 0,3 1-1,16-2 13,0 2 0,24 2-1,-26 1 18,-13-1-23,15 3 14,-1 2-1,0 0 1,25 13-1,84 52 253,-127-72-274,-1 0-1,0 0 0,0 1 0,1-1 0,-1 0 0,0 0 0,1 0 0,-1 0 0,0 1 0,1-1 0,-1 0 0,0 0 0,1 0 0,-1 0 0,0 0 1,1 0-1,-1 0 0,0 0 0,1 0 0,0 0 1,0 0 0,1 0 1,-1 0-1,0-1 0,0 1 1,0 0-1,0-1 0,0 1 0,0-1 1,1 0-1,-1 0-1,0 0-1,0 0 1,0 0-1,-1 0 1,1 0-1,0 0 1,-1 0-1,1 0 1,0 0-1,-1-1 1,0 1-1,1-2 1,3-23 4,-5-11-2,-1-2-5,-2-43 164,5 51-104,1 21 164,16-28 84,-18 37-299,0 1-1,0 0 1,0 0-1,0-1 1,0 1-1,1 0 0,-1 0 1,0-1-1,0 1 1,0 0-1,1 0 1,-1 0-1,0 0 0,0-1 1,1 1-1,-1 0 1,0 0-1,0 0 1,1 0-1,-1 0 0,0 0 1,0 0-1,1-1 1,-1 1-1,0 0 1,0 0-1,1 0 0,7-1 20,0 1 0,0 0-1,0 0 1,0 0-1,-1 1 1,1 0-1,0 1 1,0-1 0,-1 2-1,13 4 1,32 19-84,31 13-150,-67-32-510,58 18-165,-61-22 758,4-3-997,32-5 0,12 1-9371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0.73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196 0 13176,'-24'9'1015,"-1"-1"1,-27 4-1,51-12-963,0 0-1,1 0 0,-1 1 1,0-1-1,1 0 0,-1 0 1,0 0-1,1 1 1,-1-1-1,1 0 0,-1 0 1,1 1-1,-1-1 0,1 1 1,-1-1-1,0 1 0,-50 47 1093,51-47-1100,-1 0 0,0 0 0,0 0-1,0 0 1,1 0 0,-1 0 0,0 0-1,1 0 1,-1 1 0,0 0 0,-22 77 542,22-77-583,1 0 1,0 0-1,-1 0 0,1 0 0,0 0 0,1 3 0,10 86 49,-6-74 56,5 5-26,21 32 0,-30-53-64,0 1 1,0-1-1,0 0 1,1 1-1,-1-1 1,0 0-1,2 2 1,17 11 81,26 14 1,-44-27-90,-1 0-1,0-1 1,0 1-1,1-1 1,-1 1-1,1-1 1,-1 1-1,2-1 1,12 1 40,-1 0 1,28-3-1,-41 2-37,0 0 0,0 0 0,0 0 0,0-1 0,-1 1-1,1 0 1,0 0 0,0-1 0,0 1 0,0-1 0,-1 1 0,2-1-1,5-4 26,0-1 0,-1 0-1,0 0 1,0 0 0,5-8-1,-6 3 44,-3-1-36,0-1 1,-1 1 0,0 0-1,-1 0 1,0-1 0,-1 1-1,-5-23 1,0 16-33,-4-15 191,-3-22 11,13 55-212,0 1 0,-1-1 0,1 0 0,0 1 0,0-1 0,0 1 0,0-1 1,0 0-1,0 1 0,0-1 0,0 0 0,0 1 0,1-1 0,-1 1 0,0-1 0,0 0 1,0 1-1,1-1 0,-1 1 0,0-1 0,1 1 0,-1-1 0,0 1 0,1-1 0,-1 1 1,1-1-1,-1 1 0,1 0 0,-1-1 0,1 1 0,-1 0 0,1-1 0,-1 1 0,1 0 1,0 0-1,-1-1 0,1 1 0,-1 0 0,1 0 0,0 0 0,-1 0 0,1 0 0,-1 0 1,1 0-1,0 0 0,-1 0 0,2 0 0,-2 0 3,8 2 61,51 31 32,-21-10 8,-14-8-105,40 19 0,37 11-103,-81-38-238,75 7-250,-94-14 510,1 1 0,-1-1 0,0 0 1,0 0-1,1 0 0,-1 0 0,0-1 0,1 1 1,-1 0-1,0-1 0,2 0 0,9-3-174,0-2-1,-1 0 0,0 0 0,12-10 0,-22 16 198,0-1 0,0 0 0,0 0-1,0 0 1,0 0 0,0 0-1,0 0 1,-1 0 0,1 0 0,0 0-1,-1 0 1,1-2 0,-1 3 55,6-12-358,9-23 1,-1-24 165,-5 25-1996,11-30-5824,-47 149 6022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1.129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446 8 14344,'-16'-3'183,"-23"0"1235,-39 2 371,36 1-529,-53 7 0,90-6-1153,-79 9 517,69-6-618,-1 4-1,-27 20 0,42-28-5,1 0 1,-1 1-1,1-1 0,-1 0 1,1 1-1,0-1 1,-1 1-1,1-1 0,-1 1 1,1-1-1,0 1 1,-1-1-1,1 1 1,0-1-1,0 1 0,-1-1 1,1 1-1,0 1 1,-2 7 1,0 0 1,1 1 0,0-1-1,1 18 1,0-26-3,0 0-1,0 0 1,1 0-1,-1 0 1,0 0-1,0 0 1,1 0-1,-1 0 1,1 0-1,-1 0 1,1 0-1,-1 0 1,1 0-1,16 23-4,25 29 0,-26-39-7,31 20 4,-27-22 8,26 12 0,-18-13 3,0-2 1,46 10-1,-47-15 19,128-4 38,-150 0-23,0-1 0,0 1 0,7-2 0,19-6 63,34-14 0,-63 22-91,-1-1 1,1 1 0,-1-1 0,1 0 0,-1 0-1,0 0 1,1 0 0,1-1 0,5-7 13,0 0 1,0 0-1,0-1 1,8-14-1,-12 11 10,-3 2-23,0 0 1,-1 1-1,0-1 0,-3-11 0,2 17 1,0-1-1,-1 1 1,0 0 0,0 0-1,0 1 1,0-1 0,-1 0-1,0 1 1,0 0 0,-4-6-1,3 5 0,-4-5 66,-15-16 1,18 24 272,4 3-296,1 0-22,0 0-24,0 0 0,0 0-1,0 0 1,0 0 0,0 0-1,0-1 1,0 1 0,1 0-1,-1 0 1,0 0 0,1 0-1,-1 0 1,0 0 0,1 0-1,-1 0 1,2 1-1,13 17 60,-11-14-69,24 28 42,-13-17 94,85 82 47,-74-74-80,142 127 66,-130-119 62,154 130 64,-180-153-258,13 15 0,136 145 100,-156-163-73,0 0-1,0-1 0,5 11 1,-10-16-61,47 76 245,-13-4-170,-34-72-75,1 2 14,0 1 0,0 0 0,0-1 0,0 1 1,0-1-1,-1 1 0,1 0 0,-1 2 1,0-5-15,2 14 44,-1 1 0,-1 16 0,-2-19-28,0 0 1,-6 19 0,8-31-17,0 2 10,0-1 0,-1 1 0,1 0 0,-1-1 0,0 1 0,0-1 0,0 1 0,1-1 0,-1 1 0,0-1 0,-2 2 0,3-3-10,-10 12 60,-20 21 0,-25 9-34,55-42-26,-24 15 8,-113 40-3,111-47-52,-83 16-71,90-23-194,12-1 162,-2 0 22,0 0 0,0 0-1,0-1 1,1-1 0,-1 1-1,0-1 1,-12-5 0,-39-22-864,50 20 38,-6-8 520,1-1-1,0 0 0,-16-28 1,5-1-1990,-15-25-9429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1.78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1 435 13272,'3'0'339,"0"0"0,0 0 0,-1 0 0,1 0 0,0-1 0,0 1 0,0-1 0,0 0 0,0 1 0,4-4 0,-4 3-89,4-2-152,-5 2-40,0 0 1,1 0 0,-1 0-1,0 0 1,1 1 0,3-2-1,59-13 309,-48 10-401,-1 0 1,26-12-1,-30 11 26,3-2-24,59-49-11,-60 43-4,48-61-13,-52 60 40,6-23 0,-14 32 20,0-1-1,0 0 1,-1 0-1,2-11 1,-4 12 3,1 0 0,-1 1 1,0-1-1,0 0 0,0 1 0,-1-1 1,0 1-1,0-1 0,-1 1 1,-5-10-1,8 15 6,-1-1 0,1 0 1,-1 0-1,1 1 0,-1-1 0,1 0 1,-1 1-1,1-1 0,-1 1 0,1-1 1,-1 1-1,0-1 0,0 1 0,1-1 1,-2 0-1,-19-9 108,-35-12 0,54 21-84,0 1-1,0-1 1,0 1-1,0-1 1,0 1-1,0 0 1,-3 0-1,-94 4 323,97-3-333,0-1-1,0 0 0,0 0 1,0 1-1,1-1 1,-1 1-1,0-1 1,0 1-1,-1 1 1,-23 11 124,-38 29 0,62-41-130,1 0 1,-1 1-1,1-1 1,-1 1-1,1-1 0,-1 1 1,1-1-1,-2 4 1,-7 10 59,-9 19 0,-4 23 2,21-54-43,1 1-1,1-1 0,-1 0 1,0 0-1,1 0 0,-1 5 0,-2 152 302,3-157-309,0 0 0,0 0 0,0 0 0,1 0-1,-1 0 1,1 0 0,0 0 0,1 4 0,26 61 218,10-6-145,-36-60-72,-1 1 1,1-1-1,0 0 0,-1 0 1,1 0-1,0 0 0,0 0 0,3 2 1,12 9 100,23 13 0,24 5-65,-60-29-51,1 0-1,-1-1 0,0 1 0,6 0 1,-10-2-13,69 11 65,6-10-58,-47-3-41,8-2-144,1-2 0,39-12 0,-66 16-36,8-3-171,-1 0 1,26-12-1,48-37-2621,-87 51 2908,0 0-1,0 0 1,0-1-1,0 0 0,4-5 1,4-6-1724,19-18-7824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2.327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137 0 13624,'-11'6'1181,"0"-2"0,-1 1 0,-15 3 1,23-4-756,-31 39 92,28-31-490,-20 58 30,27-69-45,-1 1-1,1-1 1,-1 1-1,1-1 1,0 1-1,0 0 1,0 2-1,2 79 128,-2-81-125,0 0-1,0 0 1,1 0-1,-1 0 1,1 0-1,0 3 1,35 76 133,-26-67-40,6 2-18,25 20 0,-40-36-76,-1 1 0,1-1 0,-1 1 0,1-1 1,0 0-1,0 1 0,-1-1 0,1 0 0,0 1 0,-1-1 1,1 0-1,0 0 0,0 0 0,-1 0 0,3 1 0,5-1 34,1-1-1,-1 1 1,0-1 0,1-1-1,15-3 1,-12-2 20,3-6-26,-1 0 0,13-16 0,-17 15 158,7-16 1,24-64 0,-37 83-185,-2 4 34,0 0 1,2-14 0,-2 14 6,4-25 65,-5 29-105,-1 1 1,0-1-1,1 0 1,-1 0-1,0 0 0,0 1 1,-1-6-1,13 43 13,-7-25-42,36 47-47,-29-45-188,59 46-89,-69-56 303,0-1 0,0 1-1,0-1 1,0 0 0,4 2-1,81 28-280,-85-31 261,0 1-1,0-1 1,0 0 0,0 1 0,0-1 0,3 0 0,17-2-158,0 0 0,23-7-1,-43 9 92,-1 0 0,1-1 0,0 0 0,0 1 0,0-1 0,-1 0 0,3-1 0,7-6-119,0 1-1,0-1 0,-1-1 0,0 0 1,13-15-1,48-64-2091,-6 7-7915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2.697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 13808,'32'84'272,"-24"-58"1089,49 158 472,-43-142-860,58 176 299,-57-174-750,61 175 123,-62-179-572,-5-18-75,64 153-250,-16-56-2440,-67-128 1892,-5-13-1280,-8-9-8053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3.080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615 1 16495,'-118'45'283,"89"-36"1132,-135 43 357,131-44-1426,-106 12-34,118-20-830,13 0 406,0-1 0,0 0 0,0 0 1,0-1-1,-11-3 0,3 1-2379,-19-3-6671,82 16 6885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8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10848,'1'0'156,"0"-1"0,-1 1 0,1-1 0,0 0 0,-1 1 0,1 0 0,0-1 0,0 1 0,-1-1 0,1 1 0,0 0 0,0 0 0,0-1 0,0 1 0,-1 0 0,1 0 0,0 0 0,0 0 0,1 0 0,4-1 716,108-14 1641,-102 13-2496,18-3 30,104-1 131,-64 9-164,74 8-5,-116-9 6,120 12 14,-112-11 4,191 18 11,-178-16-24,194 13 11,-193-15 4,217 19 21,-213-18-10,220 21 20,-218-19-18,235 30 25,-231-28-20,260 41 31,-255-39 16,271 46 31,-268-45-78,267 34 15,-268-38-46,271 20 12,-271-22-14,259 12 6,-262-13-18,247 14 8,-249-15-10,255 16 6,-254-14 8,253 16 11,-254-16 4,242 24 30,-243-24 30,248 20 42,-248-20-42,243 19 35,-245-20-70,221 15 34,-226-15 14,219 13 37,-220-12-92,209 18 55,-209-17 114,217 22 54,-217-23-248,209 24 33,-211-24 52,198 14 29,-201-16-116,180-4 34,-181-1 80,203-13 78,-197 12 30,236-15 102,-228 14-108,258-15 72,-255 15-212,249-7 90,-254 9 134,221-13 97,-229 12-268,172-20 50,-183 19-132,137-20 14,-143 20-92,141-14-70,-141 16-290,127 4-190,-113-1-2593,48 0-7624,-225-2 8110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3.458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341 1 15152,'-36'0'258,"33"0"-7,0 0 0,-1 0 0,1 0-1,0 0 1,0 1 0,0-1 0,0 1 0,-4 1-1,-5 2 86,0-2-134,4 0 148,0 1 0,-13 5 0,-50 22 726,69-29-1023,1 0 0,-1 0-1,0 0 1,1 0 0,-1 0-1,1 0 1,-2 2 0,-69 66 459,71-67-511,-1-1-1,1 1 1,-1 0 0,1 0 0,0 0 0,-1 0 0,0 2-1,-37 96 12,38-98-9,1 0-1,-1 0 1,1 0-1,-1 0 1,1 1-1,0-1 1,0 4-1,2 18 14,8 46 0,-9-68-10,-1 0-1,1 0 0,-1-1 0,1 1 0,0 0 0,0 0 1,1 2-1,13 16 44,26 32 0,-27-41 171,58 33 78,-70-43-274,0 0 0,-1 0 0,1-1 0,0 1 0,0-1 0,3 1 0,12 1 59,-1 0 1,31-2-1,-46 0-66,0 0 0,0 0 0,0-1 0,0 1 0,0 0 0,0 0 0,0 0 1,-1-1-1,1 1 0,0-1 0,0 1 0,1-1 0,5-4 29,-1 0 1,1-1 0,-1 1-1,0-1 1,8-11 0,-13 16-44,-1 0 0,1 1 1,-1-1-1,1 0 1,-1 0-1,0 0 1,1 1-1,-1-1 0,0 0 1,0 0-1,1 0 1,-1 0-1,0-2 1,1-18 19,-1 0 1,-2-27-1,-2 28 17,-5-9-12,-21-48 0,15 46-21,0 3-4,8 17 1,6 11-3,3 7-6,28 54-7,-20-45-42,58 69-55,-51-68-118,79 60-106,-76-64 26,79 35-219,-80-42-266,3-3 306,41 1 1,-47-7 360,7-5-1126,41-22 0,17-7-10528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3.88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384 5 15864,'-15'-2'105,"3"1"434,1 0-1,-14 0 1,-38 1 1363,49 2-1020,-58 19 279,71-21-1123,0 1 0,0-1 0,0 1 0,0-1 0,0 1 0,0-1 0,0 1 0,0-1 0,0 1 1,0 0-1,1-1 0,-3 3 0,-60 71 550,61-73-595,1 1 0,0 0 1,0 0-1,0-1 0,0 1 1,0 0-1,-1 3 0,-6 25-31,-6 35 0,13-63 31,1 0 0,0 0-1,0-1 1,0 1 0,0 0-1,0 0 1,1 4 0,4 19-29,14 38 1,-18-61 31,0 0 0,0 0 1,0 0-1,0 0 0,0 0 0,2 2 0,6 8-9,12 11 0,-13-15 11,0-1 0,19 12 0,-17-13 5,1 0 0,0-1 0,1 0 0,-1-1 0,20 4 0,-15-6 83,-11-2-57,6 0 19,1 0 1,0-1-1,0-1 1,0 0 0,21-6-1,-5-3 88,1-1-1,40-23 1,-36 12-104,-32 22-24,0 0 0,0 1 0,0-1 1,1 0-1,-1 0 0,0 1 0,1-1 0,2 0 0,72-19 86,-75 20-92,0-1 0,1 1 1,-1 0-1,0 0 0,0 0 1,1 0-1,-1 0 0,0 0 1,1 0-1,-1 0 0,2 1 1,27 7 25,41 17 0,-68-24-14,1 1 1,-1 0-1,1 0 0,-1 0 1,4 3-1,62 48 73,4 14-27,-69-63-29,0-1-1,-1 1 1,1 0 0,-1 0-1,0 1 1,3 4 0,53 90 187,-4 12-120,-55-111-98,3 5 33,-1 0 0,0 0 1,0 0-1,0 0 0,-1 0 1,0 1-1,1 5 0,-2-11-33,16 120 267,-15 5-154,-1-125-113,0 6 50,0 1 0,-1-1 0,1 1 0,-2-1 0,-2 10 0,-30 99 250,-14-3-192,48-112-108,-3 5 35,1 1-1,-1-1 0,0 0 0,0 0 1,-1 0-1,-5 5 0,-73 80 206,-14-11-197,96-79-43,-7 6-6,-1 0-1,0-1 1,-10 5 0,18-10 6,-108 53-22,-8-12-139,109-38 4,1-1-1,-1 0 1,0-1 0,-13 1-1,-101 6-628,-4-12 512,125 4 274,-74-1-3242,-74 3-7989,345-5 8453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9.800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89 515 12640,'-9'23'206,"9"-23"-177,-1 0 0,1 0-1,0 1 1,0-1 0,0 0 0,0 0-1,0 1 1,0-1 0,0 0 0,0 0-1,0 0 1,0 1 0,0-1 0,0 0-1,0 0 1,0 0 0,0 1 0,0-1-1,0 0 1,0 0 0,1 0 0,-1 1-1,0-1 1,0 0 0,0 0 0,0 0-1,0 0 1,0 1 0,1-1-1,-1 0 1,0 0 0,0 0 0,0 0-1,0 0 1,1 1 0,44 49 1343,3-3-84,14 16-1117,40 51-122,-78-88-163,113 113-34,-114-116 89,-7-7 30,47 48 35,-62-63 7,5 6 9,-6-5 2,-4-2 33,-2-5 249,-59-53 94,46 39-238,-114-126 99,105 112 54,-112-131 135,114 130-110,-88-139 124,110 167-393,1 0-1,-1-1 0,-2-8 1,6 15-71,-32-81 285,11 0-180,21 81-105,-1-5 49,0 1-1,0 0 0,1 0 0,-1-9 1,3-51 196,8 7-184,-10 55-56,0 1 0,0-1 0,1 1 0,-1-1 0,1 1 0,-1-1 0,1 1 0,0-1 0,0 1 0,-1 0 0,3-3 0,4-5 15,0-1 0,13-11 0,-9 11-10,24-15 0,-34 24-5,1 0-1,0 0 0,-1 0 0,1 0 0,0 0 0,0 0 0,0 0 0,0 1 1,3-1-1,14-4 18,21-2 1,-24 6-21,0 0 1,-1 1-1,17 2 0,-4 3-2,0 1 0,-1 1-1,39 17 1,-62-23-1,1 1-1,0 1 1,6 3 0,96 69-10,-105-74 6,-1 0 1,1 0-1,-1 1 0,1-1 1,-1 0-1,0 1 0,0-1 1,0 1-1,2 3 0,-3-5 5,6 9-15,-2 0-1,8 18 1,-10-18 12,1 0 0,-2 1 1,2 9-1,-3-17 2,0 1 0,0-1 0,0 0 0,0 0 0,0 1 0,-1 2 0,-1 6-1,0 0 0,-4 12 0,1-10-2,-10 19 1,15-32 3,-11 16-25,-3-1-55,0 0 0,-1-1 0,-26 19 0,24-20-243,-1-1 0,-23 12 1,-9 0-2643,26-12-5823,56-28 6596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0.32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0 198 11480,'0'0'1201,"1"8"-196,5 38 117,7 25-102,-9-55-753,1 0 1,1 0-1,8 19 1,-7-21-215,1 3 69,46 60 54,-41-63-48,11 2-38,35 21 1,-40-30 22,7-1-39,46 6 0,-69-12-65,-1 0 0,0 0-1,1 0 1,-1 0-1,0 0 1,4-1-1,21-6 31,42-16 0,-68 22-36,1 0 0,0 0 0,-1 1 0,1-1 0,-1 0 0,1 0 0,-1-1-1,3-1 1,28-29 24,-27 26-26,-1 0 0,0 0 0,0 0 1,0 0-1,5-13 0,-6 10 0,-1-1 0,0 1-1,0 0 1,-1-1 0,1-10 0,-3-36 3,-2 33 9,-3 0 24,-1-1-1,-1 2 0,-14-30 1,11 28 199,-2 1 1,-22-35-1,51 66 237,-7-1-437,16 12 96,50 29-9,-57-39-108,81 25-41,-97-33-8,0-1 0,1 1 0,-1-1 0,0 1 0,1-1 0,3 0 0,24-1-196,40-7 1,-69 8 131,1 0-1,0-1 1,-1 1-1,1-1 1,0 1-1,-1-1 0,1 0 1,2-1-1,7-5-122,-1-1-1,0 0 1,0 0-1,9-11 0,-18 18 198,0-1 0,0 1-1,0 0 1,-1 0-1,1 0 1,0 0-1,-1 0 1,2-3-1,3-14-708,-1-1-1,4-27 1,-8 46 702,15-78-9809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0.743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36 0 12912,'1'62'241,"0"-50"395,-1 1-1,-1-1 1,-4 21-1,-1 10 471,-18 105 1048,23-140-2096,0 0-1,1 1 1,1 11-1,-1-14-20,0-6-25,0 1 1,0-1-1,0 1 0,0-1 0,0 0 1,0 1-1,0-1 0,1 0 1,-1 1-1,0-1 0,0 0 0,0 1 1,0-1-1,1 0 0,-1 0 1,0 1-1,0-1 0,1 1 0,6 6 84,0 0 0,11 9 0,-17-15-93,-1-1-1,1 0 1,-1 1-1,1-1 1,-1 0-1,1 0 1,-1 1-1,1-1 1,-1 0-1,1 0 1,0 0-1,-1 1 1,1-1-1,-1 0 1,2 0-1,12 1 23,1-1 0,-1-1-1,24-3 1,35-10 14,-29 5-28,-25 7-9,37-7 1,-30 8-1,1 1-1,29 5 1,-53-5-3,-1 0 0,1 1 0,0-1 1,-1 1-1,5 1 0,41 16-1,-35-12 2,-1 1 0,16 10 0,-16-8 1,0 2-1,-1-1 0,0 1 0,16 22 1,-17-18 7,0 8 6,11 31 0,-21-53-8,1 0 0,-1 0 0,0 1 0,1-1 0,-1 0 0,0 0 0,0 1 0,0-1 0,0 0 0,0 2 0,-3 15 21,-1-1 1,-7 24-1,4-28-21,-3 1-18,-1 0 0,-18 17-1,17-22-212,-12 3 27,-28 11 0,50-22 104,0-1 1,0 1 0,0-1-1,0 1 1,0-1 0,-4 0-1,-85 0-820,73-2 260,-58-24-170,54 18-1241,-23-7-5596,105 35 5756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1.329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11928,'70'98'208,"-50"-73"833,109 127 356,-98-116-682,157 173 262,-149-167-404,145 154 163,-152-162-494,111 115 174,-94-98-279,-68-80-30,-17-17-117,33 42-15,0 0 0,0 0 0,-4-8 0,-74-144-109,78 150 115,0-1 1,0 1 0,-1-9-1,-37-154-71,40 166 88,1 0 0,-1-1 1,1 1-1,0 0 0,0 0 1,0 0-1,1-6 0,1-9-4,8-28-1,-6 31 7,15-27 0,-19 41 1,0 0-1,1 0 1,-1 0-1,1 0 1,-1 0 0,1 0-1,-1 0 1,1 1-1,0-1 1,-1 0-1,1 0 1,0 1 0,-1-1-1,1 0 1,0 1-1,0-1 1,0 1 0,0-1-1,0 1 1,0-1-1,0 1 1,1-1-1,-2 1 0,13-5 5,0-1-1,26-5 1,-15 7 1,34-2 1,-58 6-7,6-1 11,0 1-1,0 0 1,1 1 0,5 0-1,92 13 44,12 10-49,-66-13-30,224 46-134,-261-54-63,1 0 1,15 0-1,249 10-683,-268-13 765,0 0 0,0 0 1,16-4-1,112-21-415,-1-14 413,-55 18-1749,83-18-5192,-385 91 5321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2.445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0 13448,'0'0'336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2.83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0 425 14344,'0'0'1416,"22"17"-1416,-5-10-696,8-3 760,0-11 8,3-6-72,26-6-10944</inkml:trace>
  <inkml:trace contextRef="#ctx0" brushRef="#br0" timeOffset="1">858 91 13272,'-1'0'42,"1"0"0,-1 0 1,1 0-1,-1 1 0,1-1 0,0 0 1,-1 1-1,1-1 0,-1 0 1,1 1-1,0-1 0,-1 0 1,1 1-1,0-1 0,-1 1 0,1-1 1,0 1-1,-1 0 0,10 4 1182,-6-3-1265,3 1 156,-4-2-121,0 0 0,0 0-1,-1 0 1,1 0 0,0 0-1,0-1 1,0 1 0,0-1-1,0 0 1,2 1 0,59 6-249,-49-8-337,9-5 210,29-12 0,33-22-600,-58 26-212,59-30-6499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3.211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17 109 11032,'-16'1'1998,"27"-3"-1467,122 0-3324,-96 2 2841,28 0-1356,34 0-4952</inkml:trace>
  <inkml:trace contextRef="#ctx0" brushRef="#br0" timeOffset="1">907 1 9864,'0'0'0,"17"0"0,11 3 1120,5 1 8,6 2-1128,1 3-1848,6-1 1856,14-2 0,9-3-8,60 5-7232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3.580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 10488,'0'0'0,"12"7"0,13 1 0,0 3-3168,3 2 3288,15-5 8,14-1-128,42 8-5232</inkml:trace>
  <inkml:trace contextRef="#ctx0" brushRef="#br0" timeOffset="1">1355 183 9952,'0'0'0,"25"7"0,21 5 0,5-2-1136,14 4 1552,51 9-6824,-232-46 6408</inkml:trace>
  <inkml:trace contextRef="#ctx0" brushRef="#br0" timeOffset="2">2856 582 12192,'0'0'0,"6"6"0,3 6 1464,5 3 0,6 3-1464,10-1-1304,9-2 1304,30 17-9720,-138-64 9720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9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1 873 16224,'41'10'1801,"60"25"2479,-61-21-3300,-5-1-882,3 0-98,6-1 0,40-2 0,-70-9-1,5 0-4,75-10-1,-75 4-14,-13 3 15,23-7-12,48-23-1,81-47-27,-96 50 42,57-15 5,-93 36 4,127-29 16,-122 31 46,119-24 38,-119 27-4,127-2 30,-126 5-106,128 4 10,-128-2-16,126 19 11,-125-16 4,145 20 19,-142-20-12,141 26 31,-142-26 22,140 17 34,-141-19-76,139 4 23,-140-7-16,125-5 23,-126 3-30,129-14 15,-129 13-46,132-14 16,-133 14 2,112-10 18,-114 10-12,45-8 1,14-5-36,3 0-6,0-1-2,-3-2 2,-3-2-4,73-15-2,-128 30-4,125-15 2,-123 18-2,125-7 2,-126 9-2,134 4 2,-131-1-2,137 8-1,-138-8-12,120 1-2,-121-3 8,135-4 0,-133 2 0,137-7 1,-137 7 4,133-10-2,-133 9 4,56-2 3,20-1 2,-2 3 0,-1 2 0,3 1 0,0-1 0,101 7-1,-173-5-4,143 8-1,-144-7-12,60 3 3,20-1 12,-5-4 3,-5-4 0,0-3 0,0-2 0,3-3 0,2 0 0,78-5-2,-154 16-10,156-1 0,-153 4 0,145 12-10,-147-10-38,146 15-56,-147-15-104,150 16-66,-150-17 172,131 2-38,-134-6 72,141-17-22,-139 12 68,135-24-7,-138 23 36,119-28 6,-120 29 12,134-23 13,-131 23 20,141-16 30,-140 18 26,144-14 28,-141 14-108,165-20 12,-163 19-14,59-10 0,20-8-16,8-9-4,4-8 0,89-50-53,-181 74-212,154-52-158,-155 57-122,141-26-215,-125 26-2216,53-12-7268,-250 54 7711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3.985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12640,'0'0'2682,"3"5"-2043,35 59-316,-26-44-1142,66 119-214,-55-103 753,52 68 0,45 58-1410,59 84-6476</inkml:trace>
  <inkml:trace contextRef="#ctx0" brushRef="#br0" timeOffset="1">660 973 10400,'0'0'0,"-9"0"0,-6 2 1536,-28 13 8,-22 11-472,-30 8 0,-27 11-728,-96 34-12200,436-158 11856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28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11208,'12'-25'2785,"-12"25"-2685,1-1 1,-1 1-1,1 0 1,0 0 0,-1-1-1,1 1 1,-1 0-1,1 0 1,0 0-1,-1 0 1,1-1-1,0 1 1,-1 0-1,1 0 1,-1 0-1,1 0 1,0 1-1,-1-1 1,1 0-1,0 0 1,-1 0-1,2 1 1,1 1 186,-1-1-267,-1 0 1,0 0-1,0 0 1,1 0 0,-1 0-1,0 0 1,0 1-1,0-1 1,0 0-1,0 0 1,-1 1 0,1-1-1,0 1 1,-1-1-1,1 3 1,25 69 113,-20-54 106,16 101 55,-18-91-262,10 140 21,-12-127 14,2 206-2,-4-201-166,-2 153-186,1-168-548,-17 77-316,11-88 3,7-21 1133,0 0 0,0 0 0,0 1-1,-1-1 1,1 0 0,0 0 0,0 0-1,0 1 1,0-1 0,0 0 0,0 0 0,-1 0-1,1 0 1,0 0 0,0 1 0,0-1-1,0 0 1,-1 0 0,1 0 0,0 0 0,0 0-1,0 0 1,-1 0 0,1 0 0,0 0-1,0 0 1,0 1 0,-1-1 0,1 0 0,0 0-1,0 0 1,0 0 0,-1 0 0,1-1-1,0 1 1,-1 0 0,0-1-21,0-1 0,-1 0 0,1 0 1,0 0-1,0 1 0,0-1 0,0 0 0,0-1 1,0-1-1,-1 1-19,-10-30-1562,-5-13-6270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2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4 11480,'0'-1'52,"0"1"1,0 0-1,0 0 1,0 0 0,0 0-1,0-1 1,0 1 0,-1 0-1,1 0 1,0 0-1,0 0 1,0 0 0,0-1-1,0 1 1,0 0-1,-1 0 1,1 0 0,0 0-1,0 0 1,0 0 0,0 0-1,-1 0 1,1 0-1,0 0 1,0 0 0,0 0-1,-1 0 1,1 0-1,0 0 1,0 0 0,0 0-1,-1 0 1,1 0 0,0 0-1,0 0 1,0 0-1,0 0 1,-1 0 0,1 0-1,0 0 1,0 0-1,0 0 1,0 0 0,-1 0-1,1 1 1,0-1-1,0 0 1,0 0 0,0 0-1,0 0 1,-1 1 0,0 0 283,-1 0 0,1 0 0,0 0 0,-1 0 0,1 0 0,0 0-1,0 1 1,-2 1 0,-72 119 299,25-45-525,38-59-125,-1 0-138,-30 35-1,20-27-475,-3 0-886,-41 34 1,66-60 1479,0 1 1,1-1-1,-1 1 1,0-1-1,0 1 1,0-1-1,1 0 1,-1 0-1,0 0 1,0 1-1,0-1 1,0 0 0,0 0-1,0 0 1,0 0-1,1 0 1,-1 0-1,0-1 1,0 1-1,0 0 1,0 0-1,0-1 1,1 1-1,-1 0 1,-1-2-1,-4 0-1227,-15-3-6671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29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14616,'0'0'0,"18"16"0,10 13 1184,1 0-1,9 6-1183,-4-2-1455,-2-3 1455,35 35-10984,-134-130 10984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2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8248,'-23'0'743,"8"0"812,-20 1 0,35-1-1528,0 0 0,-1 0 0,1 0 0,0 0 1,0 0-1,0 0 0,0 0 0,0 0 0,0 0 0,0 0 0,0 1 1,-1-1-1,1 0 0,0 0 0,0 0 0,0 0 0,0 0 0,0 0 0,0 0 1,0 0-1,0 0 0,0 0 0,0 0 0,0 0 0,0 0 0,-1 1 0,1-1 1,0 0-1,0 0 0,0 0 0,0 0 0,0 0 0,0 0 0,0 0 0,0 0 1,0 1-1,0-1 0,0 0 0,0 0 0,0 0 0,0 0 0,0 0 1,0 0-1,0 0 0,0 0 0,0 1 0,1-1-8,-1 0 1,0 1-1,0-1 0,1 0 1,-1 0-1,0 1 0,0-1 1,1 0-1,-1 0 0,0 1 1,1-1-1,-1 0 1,0 0-1,1 0 0,-1 0 1,0 1-1,1-1 0,0 0 1,46 8 420,22 5-358,-54-8-147,62 34-175,-76-38 147,1-1 1,0 1 0,-1 0-1,0 1 1,1-1-1,-1 0 1,0 0-1,2 2 1,57 72-923,-43-51-445,18 21-4059,-82-105 4144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 11744,'0'0'4089,"-2"5"-3184,-9 13-634,10-17-219,0 0-1,1 0 1,-1 0 0,1 0 0,-1 0 0,0 1 0,1-1 0,0 0-1,-1 0 1,1 1 0,0-1 0,0 0 0,0 1 0,0 0-1,-1 5 65,-1 0-55,2-6-56,-1 1 0,1-1 1,-1 1-1,1-1 1,0 1-1,0-1 0,0 1 1,0 0-1,0-1 1,0 1-1,0-1 0,1 3 1,3 22 32,6 9-30,18 41-12,-27-74 3,7 17-28,20 33 0,-19-37 23,-1-4-19,-4-7 21,0-1 1,0 1 0,0-1-1,1 0 1,-1 0-1,10 4 1,-14-7 3,0 0 0,0 0 0,1 0 1,-1 0-1,0 1 0,0-1 0,0 0 1,1 0-1,-1 0 0,0 0 0,0 0 1,1 0-1,-1 0 0,0 0 0,0 0 0,0 0 1,1 0-1,-1 0 0,0 0 0,0 0 1,0 0-1,1 0 0,-1-1 0,0 1 1,0 0-1,0 0 0,1 0 0,-1 0 0,0 0 1,0 0-1,0 0 0,0-1 0,1 1 1,-1 0-1,3-4 4,0 0 1,0 0-1,0 0 1,0 0-1,-1 0 0,0 0 1,0-1-1,3-7 1,-2 0 53,1 0 0,-2 0 0,0-1 0,1-17 0,-1 16-10,0-6 221,0-29 0,-1-2 29,5-13-32,-6 63-261,0 0 1,0 0 0,0 0-1,0 0 1,1 0 0,-1 0-1,0 0 1,1 0 0,-1 0 0,1 0-1,-1 0 1,1 0 0,-1 0-1,1 0 1,0 0 0,0-1-1,0 2-3,0 0 1,-1-1-1,1 1 0,-1 0 0,1-1 0,0 1 0,-1 0 0,1 0 1,0 0-1,-1 0 0,1-1 0,0 1 0,0 0 0,4 3 80,4 6-29,11 15 0,-18-20-47,1-1 0,-1 0-1,1 1 1,-1 0 0,-1-1-1,3 6 1,1 4 1,20 39-90,13 30-165,-30-67-552,39 46-180,-46-61 976,-1 1-1,0-1 0,1 0 1,-1 1-1,0-1 0,1 1 1,-1-1-1,1 0 0,-1 1 0,0-1 1,1 0-1,-1 0 0,1 1 1,-1-1-1,1 0 0,-1 0 1,1 0-1,-1 0 0,1 1 0,0-1 1,3 0-77,0 0 1,-1 0-1,1-1 1,0 1-1,-1-1 0,1 0 1,0 0-1,-1 0 1,1 0-1,4-3 1,5-1-1249,40-11-9177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6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 13984,'-24'19'1358,"-1"-2"-1,-1 0 1,-39 18 0,19-8-923,45-26-441,0 0 0,0 0 0,-1 0 0,1-1 0,1 1 0,-1 0 0,0 0-1,0 1 1,0-1 0,0 0 0,1 0 0,-1 0 0,1 0 0,-1 1 0,1-1 0,-1 0 0,1 1 0,0-1 0,-1 0 0,1 1-1,0-1 1,0 0 0,0 1 0,0-1 0,1 3 0,-1-3-9,2 5-159,2-2 137,1 0 0,-1 0-1,0 0 1,1 0-1,0-1 1,9 6-1,39 14-18,-26-12 40,6 2 8,6 2 6,22 16 4,-57-29-1,0 1 0,-1 0 1,1 0-1,-1 0 1,1 0-1,-1 0 0,0 1 1,0 0-1,0-1 0,3 7 1,-4-5-1,3 4 7,-3 0-8,0 1 1,-1-1 0,0 1 0,0-1-1,-1 1 1,0 0 0,-1-1 0,-2 13-1,-5 12-32,3-22-126,-28 37-146,30-45 158,0 0 1,0-1 0,0 0-1,-1 1 1,1-1 0,-1-1-1,0 1 1,-6 3-1,4-3-28,6-2 125,0-1 0,-1 0-1,1 0 1,0 0 0,-1 1 0,1-1-1,-1 0 1,1 0 0,0 0 0,-1 0-1,1 0 1,0 0 0,-1 1 0,1-1-1,-1 0 1,1 0 0,-1 0 0,-5-1-174,1 0 0,-1 0 1,1 0-1,-8-2 0,13 3 213,0 0 0,-1 0 0,1-1-1,0 1 1,0 0 0,-1 0 0,1 0-1,0 0 1,-1-1 0,1 1 0,0 0 0,0 0-1,0 0 1,-1-1 0,1 1 0,0 0-1,0 0 1,0-1 0,-1 1 0,1 0 0,0-1-1,0 1 1,0-1 0,-4-9-290,0-1 0,-3-16 0,3 13-833,-14-45-7587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14432,'-1'29'1344,"0"-16"296,2 23-1,0-26-1535,-1-6-57,0 0-1,1 0 1,0 0 0,-1 0 0,3 4-1,18 65 158,-19-65-282,1-1 0,-1 0-1,7 12 1,-1-4 31,17 33 11,-10-27 40,34 35-1,-49-55-3,13 10 33,2-3-13,0 0 0,19 7 0,-34-14-13,1-1-1,0 0 0,-1 0 1,1 0-1,0 1 0,-1-1 1,1 0-1,0 0 0,0 0 1,-1 0-1,1 0 0,0 0 1,-1 0-1,1 0 0,1-1 1,3 0 7,0-1 0,0 0 0,0 0 1,0-1-1,0 0 0,0 1 0,-1-1 1,7-6-1,-4-1-6,-2-1-6,0-1 1,-2-1 0,5-20-1,-7 22-11,0 1 0,0-1 0,-1 0-1,0 1 1,-3-20 0,0 7-44,-7-42-3,9 59 229,6 20 21,7 15-97,44 74-41,-49-90-154,-5-8-68,1 0 0,0 0 0,1-1 0,5 8 0,30 31-908,-39-42 1044,0-1 1,0 0 0,1 0-1,-1 1 1,0-1 0,0 0-1,1 0 1,-1 1 0,0-1-1,0 0 1,1 0 0,-1 0-1,0 0 1,0 1 0,1-1-1,-1 0 1,0 0 0,1 0-1,-1 0 1,0 0 0,1 0-1,-1 0 1,0 0 0,1 0-1,1 0-28,0 0 0,0 0-1,-1-1 1,1 1-1,0-1 1,0 1 0,-1-1-1,1 0 1,0 0-1,-1 0 1,1 1 0,0-2-1,-1 1 1,0 0-1,3-2 1,4-3-2031,9-3-5449,-39 21 5668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7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16495,'1'39'1160,"6"8"0,3 13-1160,2-8-432,2-5 432,3-13-1656,0-8 1656,-2-24-879,-3-22 879,16 4-11296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7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12640,'18'30'273,"-14"-20"1095,15 72 449,-8-29-308,9 52-643,2 30-377,-17-107-554,17 104-114,-18-108-348,-1-12 236,0 9-243,2-1-1,12 37 1,-16-54 300,1 1 54,-1 0 0,1-1 0,0 1 0,0-1 0,4 6 1,-6-9 166,0 0 1,1 0-1,-1 0 1,0 0-1,0 0 1,0 0-1,0 0 1,0 0-1,1 0 1,-1 0-1,0 0 1,0 0-1,0 0 1,0 0-1,1 0 1,-1 0 0,0 0-1,0 0 1,0-1-1,0 1 1,0 0-1,1 0 1,-1 0-1,0 0 1,0 0-1,0 0 1,0-1-1,0 1 1,0 0-1,0 0 1,0 0-1,0 0 1,0 0 0,0-1-1,0 1 1,1 0-1,2-8-79,5-17-1666,3-10-6762</inkml:trace>
  <inkml:trace contextRef="#ctx0" brushRef="#br0" timeOffset="1">217 0 14704,'7'85'265,"-4"-60"1063,20 158 448,-16-143-888,34 150 186,-32-154-1054,24 140-202,-26-146-852,25 83-259,-26-97 1026,0-6-319,-1-1-1,2 0 1,12 16-1,14 20-9546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6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8565 160 11296,'-15'5'1193,"0"-1"0,-27 3 0,19-4-467,-60 7 536,-46-5 213,112-5-1379,-18-1 279,-77-5 3,-19-5-243,76 6 160,-88-8 3,-194-23-38,63 7-20,172 24-148,55 4 170,-236-6 100,218 6-142,-305-7 74,286 6-148,-146-3 1,-16 0-94,146 4 69,-412 5 52,409-3-54,-412-1 44,409-1-64,-439-14 55,434 10 18,-447-22 51,449 23-142,-419-6 34,426 12-48,-388 38 32,397-26-34,-128 32 1,6 7-52,136-32-9,-100 29 1,14 1-30,101-33-97,-245 54-116,297-69 122,1-1-1,-1-1 0,-13 1 1,-124 4-341,2-9 238,58 1-2857,-89 3-7319,416-2 7827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7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0 12912,'-7'11'424,"1"-1"1,0 1 0,1 1-1,-6 16 1,-9 44 2646,16-54-2691,-37 158 751,11-16-1049,23-123-100,-31 177-117,31-173-450,-20 124-333,23-140-182,-14 46-278,17-69 1268,-3 12-205,-3-9-180,1-1-1001,-8 10-7357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8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13896,'58'84'3183,"-45"-66"-2320,18 33-1,-23-37-768,48 91 354,-51-95-523,4 11-885,32 90-244,-28-77-969,11 32-5740,-57-155 5948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224 439 10488,'4'-8'295,"3"-6"774,4-23-872,-5 14-190,-4 7 11,0 0 0,-1-1 1,-1 1-1,-3-31 1,2 37 132,-1 0 1,0 1 0,-1-1-1,-5-12 1,4 13-70,1 2 50,0-1 0,-1 0 0,0 1 1,-1 0-1,1 0 0,-10-11 1,8 11-50,-5-7 414,5 6-350,0 1 0,-1-1 0,0 1 0,0 0 0,-13-9 0,-25-18 345,37 30-191,6 4-267,-1 0 1,0-1 0,1 1-1,-1 0 1,1 0-1,-1 1 1,0-1-1,1 0 1,-1 1-1,1 0 1,-5 1-1,2 2 206,1 4-159,0 1-1,0-1 0,1 1 0,0-1 0,0 1 1,-2 18-1,2-4 179,-1 39-1,4-50-214,2 40 249,8 43 38,-6-78-116,19 59 91,-17-63-86,34 42 54,-31-47-226,6-1-9,28 11 0,-30-17 41,4-2-31,32-7 0,-36 4-43,15-13 1,-22 13-6,0-1-1,0 0 1,6-7 0,-6 5 10,-1-1 0,1-1 0,-1 1-1,0-1 1,-1 1 0,0-1 0,0 0 0,-1-1 0,4-17 0,-7 21-4,1-1 8,0 0 0,0-1 0,-2-8 0,1 16-15,-1-38 79,1 34-61,0-1 1,-1 0 0,0 1-1,0-1 1,0 1-1,-3-8 1,3 17 88,3 20-167,2 0 1,0 0 0,10 29-1,-10-39 28,-2-7-253,0 1 0,6 12 1,16 39-696,-18-51 366,-5-8 560,1 1 0,0-1-1,-1 0 1,1 0 0,0 0-1,0 0 1,0 0-1,0 0 1,0 0 0,0-1-1,0 1 1,0-1 0,3 1-1,3 2-2029,9 4-5872,-39-17 5974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0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13448,'-3'210'5523,"2"-187"-5021,-2 107 110,2-100-586,-1 136 1,2-130-54,12 163-102,-9-163-356,-1-14 196,1 10-178,1-1 0,13 45 0,-15-67 131,0-2 158,0 1-1,0-1 0,1 0 1,0 1-1,6 9 1,-8-16 39,-1 0 0,1 0 1,0 0-1,0 0 1,0 0-1,0 0 0,0 0 1,0 0-1,0-1 1,0 1-1,0 0 1,0-1-1,0 1 0,0-1 1,2 1-1,12 10-9467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39 12824,'-15'-11'1259,"-18"-10"0,27 17-1017,0 2 519,-31 2 216,29 3-682,-12 12 3,-4 12-238,2 6-60,3 6 0,9-15 98,0 0 0,-9 37 0,16-51-75,2-7 11,1 0-1,-1-1 1,0 1 0,1 0-1,0 0 1,-1 0-1,2 5 1,-1 1 69,1 1 0,3 13 0,-3-20-75,0-1-1,1 1 1,-1-1-1,1 1 1,-1-1 0,1 0-1,0 1 1,0-1-1,0 0 1,0 0-1,0 0 1,0-1-1,0 1 1,3 1 0,-1-1-11,4 2 9,51 6 8,-45-10-26,54-12 8,-55 7-10,3-3 12,14-10 0,-23 13 15,-1 1-1,1-2 1,-1 1 0,11-13-1,-13 13-5,-1 2 9,-1 0 0,0-1 1,0 1-1,0-1 1,0 0-1,1-4 0,0 0 67,0 1 0,2-13 0,-4 17-77,-1 0-1,1 0 1,-1 0 0,0 0 0,0-1-1,0 1 1,0 0 0,0 0 0,-1 0 0,-1-5-1,2 15 433,0-6-452,-1 0 0,1 0-1,0 0 1,0 0-1,0 0 1,0 0-1,0 0 1,0 0 0,0 0-1,0 0 1,0 0-1,0 0 1,1 2-1,4 16 75,3 10-64,1-8-157,0 0-1,23 38 0,-26-49 83,-4-6-114,1 1-1,0-1 1,0 0 0,7 6 0,-3-3-248,0-1-1,12 10 1,-15-14 250,-1 0 0,1 0 0,-1 0 0,1 0 0,0 0 0,-1-1 0,1 1 0,0-1 0,7 1 0,-10-2 131,0 0 0,0 0 0,1-1 0,-1 1-1,0 0 1,0 0 0,0-1 0,0 1-1,0-1 1,1 1 0,-1-1 0,0 1-1,0-1 1,0 0 0,0 0 0,-1 1 0,1-1-1,0 0 1,0 0 0,0 0 0,0-2-1,5-3-1503,15-12-8182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1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13360,'7'62'1585,"2"19"179,9 91 702,-4-30-1916,-10-112-562,25 128-43,-23-132-170,-5-20 220,12 53-378,-11-51 255,1-1-1,-1 1 0,1-1 0,0 0 0,1 0 0,5 8 0,-9-15 83,0 1-1,1-1 1,-1 0-1,0 0 1,0 0-1,1 1 1,-1-1-1,0 0 1,0 0-1,1 0 1,-1 0-1,0 0 0,0 1 1,1-1-1,-1 0 1,0 0-1,1 0 1,-1 0-1,0 0 1,1 0-1,-1 0 1,0 0-1,0 0 0,1 0 1,-1 0-1,0 0 1,1-1-1,-1 1 1,0 0-1,0 0 1,1 0-1,-1 0 1,0 0-1,0 0 1,1-1-1,-1 1 0,0 0 1,1-1-1,-1 1-51,3-3-18,-1 0 0,1 0 1,-1 0-1,0-1 0,3-5 0,-2 4 93,11-22-1867,7-13-7316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1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0 14072,'-10'6'449,"6"-4"-19,1 0 1,-1-1-1,1 1 0,-1-1 0,0 0 1,-6 2-1,-24 2 1118,-47 7-266,34-4-831,-17 1-1178,34-5 304,-2 1-881,-36-1-1,20-6-960,4 0-7781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2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14072,'1'0'152,"0"0"0,0 0 0,0-1 0,0 1 0,0 0 0,-1 0 0,1-1 0,0 1 0,0 0 0,0-1 0,1 0 0,-2 0 31,1 1-1,0-1 1,0 1 0,0 0-1,0-1 1,0 1-1,0 0 1,0-1 0,0 1-1,0 0 1,2 0-1,4 0-115,0 1 0,0 0 0,0 0 0,0 1 0,8 3 0,-4-2-83,1 1-88,1-1 1,10 7-1,22 6-25,-11-6 61,57 8 1,-57-17 67,-21-2 15,-1-3-1,-1-1 0,21-10 0,-23 7 86,-4 1-49,-1-1-1,0 1 0,0-1 0,-1 0 0,0-1 0,-1 1 0,1 0 1,-2-1-1,3-13 0,-5-7 12,0 27-42,1-1-1,0 0 0,-1 1 1,0-1-1,1 1 0,-1-1 0,0 1 1,0-1-1,-1 1 0,1 0 1,0-1-1,-1 1 0,0 0 0,1 0 1,-5-3-1,4 2 2,1 3-15,1-1 0,0 1 0,-1 0 0,1-1 0,0 1 0,-1 0 0,1-1 0,0 1 0,-1 0 0,1 0 0,0 0 0,-1-1 0,1 1 0,-1 0 0,1 0 0,0 0 0,-1 0 0,-3-2 15,-1 1 1,1 1 0,0-1-1,0 0 1,-1 1 0,1 0-1,0 0 1,0 0 0,-1 1-1,1 0 1,0-1 0,0 1-1,-1 1 1,1-1-1,0 1 1,-6 3 0,-7 7 97,2 0 1,-1 2-1,2 0 1,-25 30-1,31-34-91,-15 21 299,-9 24 50,28-45-162,3 1-69,-1 21 0,2-32-140,0 1 1,0-1 0,0 0-1,0 1 1,0-1 0,0 0-1,0 0 1,0 1 0,0-1-1,0 0 1,0 1 0,1-1-1,-1 0 1,0 1 0,0-1-1,0 0 1,0 0 0,1 1-1,-1-1 1,0 0 0,1 1-1,3 2 16,0 1-1,0-1 0,1 0 1,0 0-1,-1 0 0,1-1 1,0 1-1,1-1 0,-1 0 1,0-1-1,8 2 0,25 2-131,28 4-81,-58-8 22,1 0-1,0 1 1,-1 0 0,17 6-1,-15-4 57,-7-3-10,1 0-1,0 1 1,0-1-1,0 1 1,-1 0-1,5 3 1,17 11-3222,-3-5-5294,-51-26 6525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2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0 13448,'0'0'2832,"-4"0"-1997,-16 1-344,1 1-1,-1 1 0,-33 8 1,50-10-485,1 0-1,-1 0 1,1 0 0,-1 0 0,1 0-1,0 0 1,-4 3 0,-4 2 1,-32 17 102,-8 9 15,47-31-107,1 1-1,0 0 0,-1-1 1,1 1-1,0 0 0,0 0 0,0 0 1,1 0-1,-1 1 0,0-1 1,1 1-1,0-1 0,-2 4 1,1-3-6,2-2-5,0 0-1,0-1 0,-1 1 0,1 0 0,0-1 0,0 1 0,0 0 1,0 0-1,0-1 0,0 1 0,0 0 0,0 0 0,0-1 0,0 1 1,0 0-1,0 0 0,0-1 0,1 1 0,-1 0 0,0 0 0,1 0 1,1 2 7,7 13 6,-3-9 7,15 8 1,11 4-20,81 44-9,-100-57 0,-9-3-3,1-1 1,0 1 0,-1-1 0,7 7-1,3 2-3,0 0 0,-1 1 0,19 23 0,-19-12 10,-11-20 0,-1-1 0,0 1-1,0-1 1,-1 1 0,1 0 0,0 0 0,-1-1 0,0 1 0,0 0 0,0 0 0,0 0 0,0-1 0,0 1 0,-1 0 0,0 4-1,0-3 7,0-1 5,0 0 0,0 0-1,0 0 1,-1 0 0,1 0-1,-1-1 1,1 1 0,-1 0 0,0-1-1,0 1 1,0-1 0,-1 0-1,1 0 1,-3 3 0,2-3 2,0 1 11,-1-1 0,1 1 1,-1-1-1,0 1 1,0-1-1,0-1 0,0 1 1,-7 2-1,7-3-15,3 0-10,0-1 1,1 0 0,-1 0 0,0 0 0,1 0-1,-1 0 1,0 0 0,0 0 0,1 0-1,-1 0 1,0 0 0,1 0 0,-1 0 0,-1-1-1,-80-20-30,68 17-66,0-1 1,0-1-1,-14-9 0,-34-16-3239,9 7-5553,123 56 6709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2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12912,'0'0'1625,"0"7"-266,-2 38-56,-1 116 533,5-136-1965,0 0 1,8 37-1,-4-31-159,36 143-1152,-38-156 1343,-1-6-499,9 22 0,19 30-648,-30-62 1204,-1-1 1,1 1 0,0 0-1,0 0 1,1-1 0,-1 1-1,0-1 1,1 1 0,-1-1-1,0 0 1,1 1 0,0-1-1,1 1 1,9 6-1610,11 11-6531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14880,'-39'31'298,"24"-21"1197,-69 30 497,64-32-1024,-80 27 270,80-30-878,-23 5-600,-82 9-1,122-19 130,0 0 0,-1 0 0,1 0 0,0-1 0,-1 1 0,1-1-1,0 0 1,0 1 0,0-1 0,0-1 0,-6-2 0,7 3 16,-1-1-230,0 0 0,0 0 1,1 0-1,-1-1 0,1 1 0,-1-1 0,1 0 0,0 1 0,-4-7 1,1 1-461,-2-1-502,-8-18-1,5 10-7258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9.6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3864 14 12824,'-23'-4'242,"16"2"101,-1 1 1,0 0-1,-10-1 1,-50-1 1450,56 2-1323,1 1-1,0 0 0,-19 3 1,-10 2 166,-110 9-13,77-9-554,-49 0 25,96-3 60,-107 7 83,102-6 4,-154 18 80,147-15-182,33-5-124,-193 43 162,152-29-104,0 3 1,1 2 0,-66 39-1,-4 14 66,98-62-126,-9 6 52,-123 66 18,119-67-62,-111 59 16,112-61 2,-119 43 26,117-47 20,-85 22 16,-102 32 40,184-50-34,-59 35 0,79-41-92,-30 16 8,23-10 38,-118 88 36,133-97-64,0-1-1,-10 11 0,-108 125 95,94-100-121,1 2 0,-26 49 1,-8 37 21,51-105-14,-59 93 9,55-93-16,-71 91 12,70-92 6,-18 19-4,-89 115 7,59-50 58,46-69-77,11-19 10,-12 40-4,-21 101-1,28-82-12,-18 92 45,-7-18-7,30-117-28,-32 153 5,33-150-10,-27 134 12,28-138 8,2-13-16,-14 92 14,12-73-19,1 44 0,18 118 18,-10-177 8,47 244 73,-47-252-92,20 102 76,4 56-17,-21-136-20,25 151 26,27 154 45,-53-321-71,31 102 22,-27-98-22,47 114 42,-44-111 60,51 113 38,-51-115-180,45 101 7,-44-103 0,94 160 18,-100-175-37,45 72 14,-24-32-13,54 76-4,-64-101-10,77 105 0,-75-103 0,88 117-3,19 7-2,-120-144 15,-4-3 1,1-1-1,-1 0 1,1 0-1,5 3 0,56 40-7,-41-30 6,35 16-1,-40-22 3,1 0-4,92 34-6,-84-35-36,148 34-29,-139-36-22,155 16-49,-155-20-18,138 4-46,-142-6 124,129 8-31,-130-7 46,136 3-23,-134-4 28,135-3-18,-135 0 60,133-17-9,-133 13-6,140-36-12,-138 32 32,154-41-10,-151 40-4,162-39-15,-161 40 2,147-42-13,-151 40 40,130-57-20,-134 54-40,123-55-26,-125 55 52,122-67-11,-122 64 58,117-81-2,-118 76 4,46-40 3,14-18 2,0 2 0,-3 4 2,0 8 3,1 4-4,80-44-49,-136 90-192,127-68-96,-129 68 96,107-74-108,-131 88 273,0-1 0,-1 0 0,6-4 0,86-99-299,-80 84 300,56-103-19,-60 100 68,16-42 3,2-16 18,26-84 8,-44 138 18,19-43 3,9-11-20,37-62-19,-64 118-58,52-123-46,-53 120-62,33-118-45,-39 119 178,12-114-11,-16 113 46,0-51 4,-2-20 8,-2 44 23,-16-96 0,-13 1 21,24 121-22,-32-134 11,30 133-18,-38-127 14,36 128 4,-54-129 15,51 129-8,-63-136 27,61 136 28,-59-119 34,60 123-76,-62-103 23,60 104-16,-72-114 43,69 113 52,-91-102 43,88 104-156,-100-101 24,99 100-4,-95-122 20,95 119-60,-101-121 24,98 122 36,-122-113 24,118 115-84,-126-104 16,124 105 2,-140-95 18,137 99-10,-148-78 24,146 82-24,-61-25 4,-24-2-42,-120-25-46,196 57-144,-188-56-213,224 65 97,0 0 1,-14-6-1,-208-106-877,163 81-1421,-70-35-6145,327 163 6582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3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1 15600,'-5'0'532,"0"0"1,1 1-1,-10 2 1,7-1 442,0-1 0,-14 1 0,-84 5 1019,64-7-2690,12 0 25,5 0-2496,-1 0-6578,58 0 7343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3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13536,'0'0'1513,"-2"6"-248,0 3-1070,-6 24 857,-15 94-68,11-72-2112,3-15 247,-8 50-2147,16-79 2486,3-9 125</inkml:trace>
  <inkml:trace contextRef="#ctx0" brushRef="#br0" timeOffset="1">360 99 12552,'-1'21'346,"1"-15"21,-1 0 1,1 0-1,-3 7 1,-25 92 3214,7-51-4307,-10 25-187,22-56-1107,-9 24-5595,42-109 5718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14704,'0'0'0,"5"12"0,8 8 968,6 1-1,9 3-967,7 5-1983,4 6 1983,2-8 8,2-1-8,41 28-10520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4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12824,'0'0'0,"16"22"0,15 14 1256,4 7 8,3 11-1264,0-11-1416,-1-2 1488,40 42-9936,-154-166 9864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1.23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 7081 12016,'0'0'0,"0"0"0,0 0 0,0 0 1488,0 0-1488,0 0 1488,0 0-1488,0 0 1272,0 0-1272,0 0 1271,0 0-1271,0 0 840,0 0-840,0 0 848,0-6-848,0-2 416,0 0-416,0-3 416,0-6-416,0 0 400,0 3-400,0-3 400,0-7-400,0 2 248,0 3-248,0-2 248,0-6-248,0 0 192,0 6-192,0-2 200,0-8-200,0 3 200,0 5-200,0-3 208,0-8-208,1 2 176,-1 7-176,1-4 184,0-6-184,1 1 200,-2 8-200,1-3 208,1-8-208,-1 2 264,0 7-264,0-3 264,0-9-264,0 2 96,0 8-96,0-4 96,0-8-96,0 2 240,-1 9-240,1-3 240,0-7-240,0 3 88,-1 9-88,1-2 88,1-8-88,-1 4 152,0 8-152,1-7 160,0-15-160,0 0 112,-1 9-112,1-5 120,-2-12-120,0 5 72,-1 10-72,0-2 80,-1-6-80,-1 4 200,1 11-200,-1 0 208,0-2-208,0 6 152,1 7-152,0-1 160,0-6-160,1 3 72,1 6-72,0-2 80,0-8-80,0 2 216,1 6-216,-1-3 216,1-6-216,0 3 48,0 6-48,-1-2 48,0-7-48,-1 2 72,1 7-72,-1-3 80,0-8-80,-1 3 24,1 7-24,-1-4 32,0-9-32,-1 1 48,1 8-48,1-2 56,-1-8-56,1 5 56,0 6-56,0 0 56,2-5-56,1 3 112,-1 7-112,1-2 120,0-4-120,0 1 24,0 7-24,0-4 32,-1-7-32,0 2 48,0 6-48,-1-4 56,0-9-56,-1 2 24,1 6-24,-1-1 24,1-8-24,-1 3 16,1 7-16,0-1 16,0-6-16,1 3 32,0 7-32,1-3 40,1-5-40,-1 3 16,0 6-16,0-1 16,0-8-16,-1 4 40,0 5-40,0-2 40,0-7-40,0 2 24,0 7-24,0-2 24,0-6-24,0 3 0,0 6 0,0-1 0,-1-6 0,0 3 8,0 5-8,0-1 16,1-5-16,-1 1 0,1 6 0,-1-3 0,0-9 0,0 3 0,-1 5 0,1-4 8,0-8-8,0 3 24,1 6-24,-1-3 32,0-6-32,1 3 16,-1 7-16,0-3 16,-1-5-16,1 2 16,-1 8-16,1-3 16,-1-6-16,1 3 8,0 7-8,0-3 16,1-7-16,1 4 8,-1 5-8,0-1 8,0-7-8,-1 3 0,1 6 0,-1-1 8,3-6-8,0 3 16,0 6-16,0-2 24,1-4-24,0 3 8,0 5-8,-1-1 16,1-4-16,-1 3 8,-1 5-8,0-2 16,0-4-16,-1 2 8,0 4-8,0-1 8,-1-5-8,0 1 24,0 5-24,0-3 32,0-6-32,1 1 16,-1 4-16,1-1 16,0-4-16,0 1 8,0 6-8,0-1 16,1-4-16,-1 2 32,0 5-32,0-1 32,3-4-32,-1 1 16,0 4-16,0-2 16,1-5-16,0 1 0,-1 5 0,0-4 0,0-6 0,0 0 8,-1 6-8,0-4 16,0-6-16,0 1 8,-1 6-8,0-2 8,0-5-8,1 3 24,-1 6-24,0-1 32,2-5-32,0 3 48,-1 5-48,2-1 48,2-5-48,1 3 56,-2 5-56,2-4 64,1-7-64,1 0 24,-3 6-24,1-4 32,2-10-32,-1 2 16,-2 6-16,-1-2 16,0-8-16,-1 3 8,-2 8-8,0-1 16,-1-6-16,-1 4 24,0 8-24,-1-1 32,1-2-32,0 3 16,-1 6-16,2 1 16,0 0-16,0 2-8,0 5 8,1 1 0,1 1 0,0 1-312,0 3 312,2 1-312,2 0 312,1 1-520,-2 1 520,1 1-512,3-1 512,-1 1-952,-2 1 952,-1-2-944,-2 1 944,-2-2-1112,-1 1 1112,1 0-16911,-2 0 16911,-1 0-6960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4.2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3169 1847 9952,'0'0'0,"-1"0"0,0-1 1040,0 0 8,0-2-1048,0 0 808,0 0-808,-1-1 808,-2-4-808,0-1 368,1 2-368,-3-2 368,-2-6-368,-1-1 48,2 3-48,-2-1 48,-4-4-48,1 2 360,3 2-360,-2 2 368,-1-1-368,0 2 384,3 3-384,-3 3 384,-8 5-384,0 2 288,3 1-288,-4 3 295,-8 5-295,2 1 144,4-1-144,-2 1 144,-9 4-144,3-1 96,6-2-96,-6-1 104,-12 1-104,1-3 128,7-2-128,-8-1 136,-18-3-136,0-2 24,12-1-24,-4-2 32,-8-1-32,5-2 160,14 1-160,-4-1 160,-10-2-160,5 0 56,11 0-56,-2 1 64,-6 0-64,5 1 32,11 1-32,-1 2 40,-2 0-40,5 1 24,7 0-24,-1 1 24,-7 2-24,1-1 8,7 1-8,-5-1 16,-11 0-16,2-1-8,6 0 8,-6-3-8,-16-3 8,2-2-144,8 1 144,-3-4-144,-10-9 144,5-1-200,10 4 200,-1-7-192,-10-9 192,4-1-184,11 6 184,-4-4-176,-8-8 176,3 1-40,9 9 40,-1-3-32,-9-5 32,5 3-32,9 8 32,-2-1-24,-7-3 24,4 2 16,8 7-16,1 2 16,-1 0-16,5 5 104,7 3-104,0 2 112,-2-1-112,2 3 208,4 1-208,-1 1 208,-2-1-208,2 0 104,4 2-104,-3-3 104,-4-7-104,0-1 40,4 2-40,-1-5 40,-3-8-40,2-1 0,3 5 0,1-4 0,0-8 0,2 2-16,2 6 16,2-2-8,1-5 8,2 3 16,0 7-16,5 0 16,5-2-16,3 4 232,-1 6-232,5 1 232,9 4-232,2 3 152,-5 3-152,7 3 160,9 2-160,-2 2 288,-5 0-288,7 2 288,17 1-288,0-1 240,-10 0-240,8-1 240,14-4-240,-3-1 112,-13 0-112,5-4 120,11-4-120,-6-1 288,-12 1-288,4-1 296,12-5-296,-5 0 96,-12 3-96,4 0 96,13-2-96,-4 1 152,-13 3-152,3 2 160,10 0-160,-5 1 120,-13 3-120,5 2 120,13 2-120,-5 1 32,-11 0-32,5 2 40,9 3-40,-4 1 24,-11-1-24,2 0 24,9 2-24,-5 0 40,-11-3-40,5 0 48,11-2-48,-4-1 16,-9-2-16,4-2 24,9-3-24,-3-2 80,-11 2-80,2-4 88,7-6-88,-5 0 120,-10 2-120,3-2 120,12-4-120,-2 1 64,-10 4-64,5 0 72,11-2-72,-3 2 72,-9 3-72,2 2 80,9 0-80,-5 2 64,-9 3-64,1 0 64,9 2-64,-5 0 24,-9 1-24,4-2 32,7-2-32,-2-1 0,-10 1 0,2-2 8,3-4-8,-4 0 0,-8 2 0,1-2 0,6-4 0,-2 0 32,-7 3-32,9-1 40,17-3-40,1 1 104,-9 4-104,8 0 104,14 2-104,-4 2 120,-11 2-120,4 2 128,10 3-128,-6 1 72,-11 0-72,3 3 80,10 2-80,-4 0 72,-12 0-72,3 0 80,9 1-80,-4 0 24,-11-2-24,4-2 32,8 0-32,-3-2 48,-11-1-48,5-2 48,10-4-48,-3-1 0,-10 1 0,4-2 8,9-3-8,-4-1 0,-10 2 0,4-1 8,9-1-8,-3 0 0,-10 3 0,4 1 0,11 0 0,-4 1 0,-9 3 0,3 1 0,11 2 0,-5 1 0,-9 1 0,2 1 0,7 3 0,-5 1 0,-10-1 0,4 1 0,11 2 0,-3 0 0,-10-2 0,5 3 0,9 3 0,-2-1 0,-11-1 0,3 1 0,9 2 0,-5 1 8,-9-4-8,4 3 16,9 6-16,-3 0 40,-9-4-40,5 5 40,11 10-40,-3 1 24,-9-6-24,2 4 24,10 10-24,-6-2 16,-9-7-16,1 1 16,9 6-16,-5-4 32,-9-7-32,2 0 40,7 0-40,-5-3 16,-8-6-16,1-2 16,5-2-16,-4-4 8,-7-3-8,0-2 16,2-3-16,-3-1 0,-6-2 0,1-1 0,2-3 0,0-1 8,-6 2-8,3-2 8,4-2-8,-2 1 0,-3 1 0,2 1 8,7-1-8,0 1 0,-6 2 0,4 1 0,7 4 0,-2 1 0,-5 1 0,2 2 0,6 6 0,-1 1-8,-7-1 8,3 5 0,5 13 0,-3 0 0,-5-4 0,4 8 0,12 19 0,-1-1-16,-7-8 16,6 6-16,13 14 16,10 11-16,7 8 16,1 1-8,-2-3 8,-14-15-16,-14-18 16,-7-9-8,-1-1 8,-7-8 0,-6-9 0,-1-1 0,-1-1 0,-2-2 0,-3-5 0,-2-1 0,-1 1 0,-3-2 8,-1-2-8,-2 0 16,-6-1-16,0-1 40,-1-1-40,-1 0 40,-4 0-40,1-1 112,1 0-112,-7 2 120,-13 3-120,-2 1 24,3-1-24,-5 3 32,-12 7-32,1-1 48,8-1-48,-7 4 56,-15 11-56,2 1 104,10-5-104,-4 1 112,-11 4-112,6-4 120,11-6-120,-2-2 120,-9-1-120,5-3 32,11-5-32,-4-3 32,-8-2-32,5-2 56,9-2-56,-7-1 64,-15-3-64,2 0 24,11 1-24,-6-2 24,-13-3-24,4 0 16,12 1-16,-6-1 16,-18-1-16,3 0 32,14 2-32,-7-3 40,-19-4-40,5 0 96,16 1-96,-9-3 96,-23-7-96,5 0 64,17 4-64,-10-3 72,-23-7-72,7 1 72,19 5-72,-8-2 72,-19-5-72,7 3 24,21 4-24,-6 3 32,-16 0-32,9 4 96,20 4-96,-2 4 96,-8 5-96,10 3 24,16 1-24,0 5 32,-7 8-32,7 2 48,12-2-48,-2 3 48,-7 7-48,4 0 0,11-5 0,-1 3 8,-5 6-8,5-1 16,8-6-16,0 2 24,-3 2-24,2-2 8,8-6-8,-1-1 16,-3 1-16,3-3 8,6-4-8,-1-1 16,-3-1-16,2-2 8,4-2-8,-4 0 8,-11 1-8,0 0 0,5-2 0,-7-1 8,-16-1-8,0 0 24,9-2-24,-7-3 24,-15-4-24,4-2 0,10 1 0,-5-5 0,-16-9 0,4-1 8,13 4-8,-6-5 16,-15-10-16,5 2 8,14 6-8,-6-3 16,-16-5-16,5 2 0,14 7 0,-3 2 0,-8 0 0,8 3-208,12 6 208,1 5-208,-7 7 208,5 4-928,12 2 928,-18 3-17647,30-3 17647,19-3-6896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09.97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164 9 11744,'0'0'0,"0"0"0,0 0 0,0 0 1280,0 0-1280,0 0 1280,3 6-1280,0 1 856,0-1-856,1 4 864,2 6-864,-1 1 503,-1-3-503,1 4 512,-1 11-512,0-1 104,-1-4-104,-1 6 104,-2 14-104,-1-1 328,0-8-328,-1 15 336,-3 27-336,1 2 248,0-13-248,-2 11 248,-3 22-248,-3 19 112,-2 11-112,-1 1 120,0-5-120,3-24 336,3-29-336,0-13 344,0-1-344,1-12 256,1-13-256,1 0 256,-3 4-256,2-4 256,1-7-256,0-2 256,-1 1-256,0 0 256,1 0-256,1-1 256,1-1-256,1 0 104,2-2-104,1-2 112,2-2-112,0-3 168,0-5-168,1-2 168,1 1-168,-1-1 112,0-2-112,1 0 120,2 1-120,2 0 208,2 0-208,2-3 208,0-2-208,2-3 160,1-3-160,-1-2 160,1-2-160,-3 1 136,-3 1-136,2-1 136,4-2-136,1 1 80,-4 1-80,5 0 80,7 0-80,0 1 80,-4 1-80,4 2 80,10 0-80,-1 1 24,-7 2-24,5 0 32,9 3-32,-3 1 16,-7 0-16,5 1 16,11 2-16,-3 0 8,-8-1-8,9 1 16,18-1-16,0 0 24,-12-2-24,5 0 32,14-1-32,-5 0 16,-13-1-16,3-1 16,12-2-16,-5 1 40,-13-1-40,2 2 40,8 2-40,-5 1 56,-12-1-56,2 4 56,5 6-56,-5 1 0,-10-1 0,1 1 0,6 5 0,-4-2-88,-9-2 88,1-1-88,1 1 88,-3-2-216,-7-3 216,1-1-216,3 0 216,-2-2-56,-6-1 56,2-2-56,3 0 56,-2-1-40,-4-1 40,2-1-40,2-1 40,-2 0-8,-3-1 8,-1 1 0,1-1 0,-1 0 0,-4 0 0,0 1 0,-1-1 0,-1 1 0,-1 1 0,-2 0 8,0 1-8,-1 0 8,-1 0-8,-1 1 8,0 1-8,-1 0 0,0 0 0,0-1 0,-1 1 0,1-1-16,0 0 16,0 0-8,1 0 8,0-1-48,-1 1 48,1-3-40,0-1 40,1-1-64,-1 1 64,0-3-64,0-5 64,0-1-32,0 2 32,0-4-24,1-8 24,0-1 0,0 3 0,0-4 0,1-8 0,1 0 0,-1 6 0,1-6 8,3-13-8,-1 1 8,0 8-8,1-12 8,4-27-8,0 0 0,-2 13 0,2-13 0,3-26 0,0 4-16,-3 19 16,1-8-8,3-16 8,0 9-16,-4 20 16,1-4-8,2-14 8,-1 8 0,-3 18 0,0 2 0,2-6 0,-1 10 8,-3 14-8,1 2 8,-1 0-8,-1 7 8,-1 9-8,-1 2 8,-1 1-8,-1 4 8,-1 6-8,0 0 16,-3 2-16,0 2 8,-1 3-8,0 0 8,-4-1-8,0 2 56,2 1-56,-2-1 64,-2 0-64,0 1 112,2 0-112,-5-1 120,-10-2-120,-2-1 312,4 1-312,-7 0 312,-14 1-312,1 1 152,6 1-152,-10 2 160,-23 3-160,0 1 240,11 0-240,-10 4 240,-23 3-240,3 1 48,17-2-48,-8 2 56,-18 3-56,7-1 216,18-2-216,-7-1 216,-19 0-216,7-2 96,19-2-96,-4-3 96,-13-4-96,7-1 280,19-1-280,0-2 280,-5-4-280,10 1-168,14 1 168,3 0-168,2-1 168,7 1-960,9 2 960,6-1-960,8-1 960,6 1-672,2 1 672,2-3-15959,1 5 15959,-2 3-6496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0.91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10136,'0'0'0,"0"0"0,0 0 0,0 0 968,0 0-968,0 0 976,0 0-976,0 0 712,0 0-712,0 0 712,0 0-712,0 0 384,0 0-384,0 0 392,0 0-392,0 0 80,0 0-80,0 0 88,8 1-88,2-1 320,0 1-320,4 1 328,8 2-328,-1 1 336,-3 0-336,4 1 344,6 5-344,-1-1 368,-5-1-368,3 2 367,7 4-367,-2-1 376,-7-2-376,3 1 384,8 5-384,-3-1 336,-6-3-336,1 1 344,7 3-344,-4-2 144,-6-3-144,2 2 152,5 4-152,-3-2 0,-6-2 0,0 1 8,4 4-8,-4-2-416,-4-3 416,-2 1-408,1 4 408,-3-1-1047,-3-4 1047,-2 2-1040,-3 5 1040,-1-2-208,-3-4 208,1 9-10560,-1-14 10560,-2-8-4576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1.73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20 4 9144,'0'0'0,"0"0"0,0-1 0,0 0 1360,0 1-1360,0-1 1360,-1 1-1360,0 0 976,0 0-976,-1 2 976,0 3-976,0 0 688,0 0-688,0 4 696,0 9-696,0 2 304,1-4-304,0 7 312,1 10-312,0 1 208,1-6-208,0 7 208,3 16-208,0-1 128,0-9-128,2 11 135,4 25-135,1-1 144,-1-13-144,-1 8 152,2 17-152,-1-6 24,-2-17-24,-2 1 32,-2 7-32,-2-10-40,0-14 40,-3-5-40,-3-3 40,-1-8-1079,0-10 1079,-1-5-1072,-3-5 1072,1-5-216,1-4 216,1-2-216,3 0 216,1 1-10104,2-1 6024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2.2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1008 1 10848,'0'0'0,"-1"0"0,-2 0 0,0 1 1496,0-1-1496,-2 1 1504,-4 1-1504,0 0 1080,1 0-1080,-4 2 1088,-8 5-1088,-1 1 655,4-1-655,-5 4 664,-7 9-664,0-1 224,6-3-224,-4 6 224,-9 13-224,2 0 192,7-7-192,-9 8 200,-16 15-200,0-1 64,8-10-64,-4 1 72,-12 4-72,5-6 40,11-10-40,1-4 40,-3-4-40,7-4-464,9-7 464,4-3-456,4-2 456,5-3-784,6-2 784,1-2-783,1-3 783,1 0-192,3-1 192,-4 0-11064,6 1 11064,2 2-4648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4318 186 11208,'-35'-21'181,"35"21"-156,0 0-1,0 0 1,0 0 0,0 0-1,0 0 1,-1-1 0,1 1-1,0 0 1,0 0 0,0 0-1,0 0 1,0 0-1,0 0 1,0 0 0,0 0-1,0 0 1,0 0 0,-1 0-1,1 0 1,0 0 0,0 0-1,0 0 1,0-1 0,0 1-1,0 0 1,0 0 0,0 0-1,0 0 1,0 0 0,0 0-1,0 0 1,0 0 0,0 0-1,0-1 1,0 1-1,0 0 1,0 0 0,0 0-1,0 0 1,0 0 0,0 0-1,0 0 1,0 0 0,0-1-1,0 1 1,0 0 0,0 0-1,0 0 1,0 0 0,0 0-1,0 0 1,0 0 0,0 0-1,1 0 1,-1 0 0,0 0-1,0-1 1,0 1-1,0 0 1,6-2 203,-6 2-122,12-1 528,-1 1 1,16 1-1,-9-1-330,-14-1-197,-7-1 8,-6-1-14,-4 2 38,1 1 0,-21 3 1,14-2-121,-38 4 69,-8 0 63,-45-5 28,86-1 43,-101-10 83,98 8-132,-127-12 57,118 13-122,-182-8 52,172 8-32,-174 0 50,176 3-78,-172 10 26,174-7-98,-148 24 40,152-20 78,-165 48 38,163-43-142,-157 58 34,157-56 32,-156 66 37,158-64-90,-147 74 19,150-71-52,-139 85 12,140-81-14,-141 115 18,140-109 28,-129 116 25,131-116-38,-130 127 31,130-124 16,-130 149 24,132-145-102,-110 147 26,114-145 38,-97 164 22,101-162-86,-85 159 16,88-158 4,-75 187 22,78-183-16,-45 170 24,52-173-24,-34 177 34,37-176 18,-17 162 31,20-164-78,-8 172 43,11-171 66,2 174 52,1-174-132,15 167 44,-11-168-6,30 173 56,-34-204-95,5 19 0,63 184 135,-41-128-152,0 0 111,54 110 0,37 28 89,-19-46-185,-89-157 34,67 109 27,-59-101-118,276 330 48,-284-344-66,43 48 0,71 65-5,-99-105-6,131 91-2,-125-92 2,56 33 1,94 61-29,-31-25 2,-93-62 26,-34-18 2,49 20 3,21 6 4,7 0 3,7-2-2,107 16 5,-174-44-2,175 16 0,-172-20-18,196 3-6,-194-7-20,170-8-24,-173 6-38,180-24-32,-179 20 74,175-31-29,-175 28-18,210-61-37,-150 35 15,151-74 0,-228 96-45,149-64-56,-139 60 94,168-77-48,-164 74 68,177-107-46,-59 23 17,-24-1 17,-113 86 101,47-41 3,-38 33 16,158-144-102,-18 5-18,-149 141 26,94-118-65,-92 112-60,118-150-65,-113 142 170,112-169-49,-117 168 44,81-146-27,-100 177 135,7-19 0,67-191-43,-65 175-38,44-173-36,-56 204 85,3-17 0,21-215-85,-24 197 34,2-181-54,-6 184-20,-13-187-35,9 189 204,-35-181 3,-31-71 2,46 214 0,-54-82 6,77 159-4,-16-29 38,-83-157 28,78 152 32,-106-150 31,101 150-76,-125-169 27,120 166-20,-135-174 18,135 173-74,-128-165 12,128 167 30,-133-150 32,132 156 8,-153-124 33,148 129-66,-152-114 27,150 116-20,-66-44 3,-28-13-52,-128-54-165,191 102-2647,-73-38-6121,338 175 6728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4.0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2784 6 12016,'0'0'0,"0"0"0,0 0 0,0 0 1664,0 0-1664,0 0 1672,0 0-1672,0 0 1127,0 0-1127,0 0 1136,-8-1-1136,-3-1 696,0 1-696,-6 0 696,-12 1-696,-1-1 280,4 1-280,-5 1 288,-13 0-288,2 1 344,7 0-344,-6 0 352,-15 3-352,3 0 272,10-1-272,-12 0 280,-24 1-280,1-1 352,15 0-352,-11-1 360,-20-1-360,4 0 280,19-1-280,-5-1 288,-15-1-288,9 0 352,18-1-352,-5 1 360,-13-1-360,8 1 216,15 0-216,-2 1 216,-8 0-216,7 1 144,15-1-144,-3 1 144,-7 2-144,5 0 144,12-1-144,-2 1 152,-9 0-152,4 0 24,11 0-24,-2-1 32,-4 2-32,5-2 56,8 1-56,2-1 64,0 0-64,5 0 104,6-1-104,1 1 112,-1-1-112,3 0 64,3 0-64,0 0 72,0 0-72,1 0 72,2 0-72,1 0 72,1 0-72,0 0 64,3 0-64,0 0 64,0 0-64,1 0 64,0-1-64,1 1 64,0 0-64,1 0 64,-1-1-64,1 2 64,1 2-64,-1 0 64,0 0-64,1 1 64,-1 5-64,1 0 24,-1-2-24,0 4 32,-1 7-32,0 1 48,-1-4-48,0 7 48,-1 13-48,0-1 24,0-5-24,0 7 24,-2 11-24,0-1 0,-1 9 0,-3 16 0,1-4 0,1-14 0,-1 2 0,-3 7 0,1-6 0,2-14 0,-1-2 0,-1-1 0,1-8 64,2-9-64,1-3 72,-2-2-72,1-4 32,2-5-32,-1-1 32,0-1-32,0-3 104,2-1-104,0-1 112,2-1-112,1-1 8,-1 0-8,3-1 8,3 1-8,0-1 0,-1 0 0,3 1 0,4-1 0,1 1-40,-3-1 40,4 0-40,5 1 40,0-1-128,-4 0 128,5 0-120,6-1 120,0 0-72,-5 1 72,5-3-72,12-3 72,10-4-80,10-4 80,8-3-72,1-1 72,-9 2-32,-15 5 32,1 0-24,13-2 24,12-1-16,11-2 16,3 2-16,-4 2 16,-15 5-16,-18 2 16,-3 5-8,8 5 8,-4 1-72,-10 1 72,6 2-64,15 4 64,13 4-264,8 2 264,0 0-256,-8-3 256,-16-3-320,-17-5 320,-7-2-320,0-1 320,-4-2-200,-7-1 200,2 0-192,7 0 192,0-1-48,-6 0 48,4 0-40,7-1 40,6-2-40,3-2 40,1-1-40,-4-1 40,-7 0-24,-9 2 24,-5 0-16,-1 1 16,-1 1-40,-2 0 40,-1-1-40,-3 1 40,-1 1-48,-2 2 48,-3 1-48,0 1 48,-3-1-64,0 0 64,-2-3-56,0 1 56,-1-2-8,-1 1 8,1-1-8,-2-1 8,1 0 8,0-1-8,0-3 16,0-2-16,1 0 152,1 2-152,-1-2 160,2-6-160,-1 1 120,1 2-120,0-4 128,0-10-128,1-11 144,2-10-144,0-9 144,0-6-144,0 7 0,0 14 0,-1 0 0,0-5 0,-1 6-320,0 9 320,-1-4-312,-1-8 312,0 3-880,0 8 880,0 0-880,-2-3 880,-1 5-896,1 8 896,-1-11-14295,2 19 14295,1 12-5992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5.9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187 86 10760,'0'0'0,"0"0"0,0 0 1216,3-1 8,2 0-568,0 0-656,1 1 664,3 0-664,1 0 320,-2 0-320,0 2 320,4 2-320,-1 0-16,-2 0 16,0 2-8,2 4 8,-1 0 96,-2-2-96,0 3 96,-1 4-96,-1 0 360,-2-2-360,-1 3 368,-2 7-368,-1-1 312,-1-4-312,-2 6 311,-2 12-311,0 0 416,1-6-416,-2 7 416,-2 14-416,-1-2 248,2-9-248,-1 10 248,-5 21-248,1-1 272,2-13-272,1 5 272,-1 10-272,2-7 304,2-15-304,2-2 304,2 1-304,2-8 264,1-11-264,1-5 264,4-4-264,0-6 176,-1-6-176,3-3 184,7-5-184,0-2 88,-3-1-88,5-3 88,8-4-88,-1-1 88,-3 2-88,4-1 88,9-2-88,0 2 24,-6 1-24,4 2 32,10 1-32,-2 2 16,-8 1-16,6 3 24,14 3-24,-2 1 0,-10 0 0,5 1 0,11 3 0,-5 0-8,-10-2 8,3-1-8,7-2 8,-5-1-16,-10-2 16,0 0-8,3-3 8,-5 0-16,-8 0 16,-1 0-8,3-1 8,-2 0 0,-7 0 0,1 1 0,3 2 0,-3 0 0,-5 0 0,0 2 0,0 2 0,-2 1-8,-4 0 8,0 1 0,-1 2 0,-3 1-8,0-3 8,-3 2 0,0 2 0,-2-1-8,0-3 8,-1 1 0,-2 0 0,0-2-8,1-1 8,-1-2 0,-1-2 0,0-1-8,1 0 8,1-2 0,-1-5 0,1 0 0,0 1 0,1-3 0,1-6 0,1 1 0,-1 2 0,1-5 0,2-10 0,0 1 0,-1 4 0,2-5 8,1-9-8,1 1 0,-1 7 0,2-6 0,3-14 0,1 2-48,-3 9 48,4-11-40,3-25 40,0 2-120,-3 12 120,1-5-120,1-12 120,-2 7-72,-3 15 72,-2 1-72,-2-3 72,-4 8-32,0 13 32,-3 2-32,-3 1 32,-1 6-56,0 7 56,-1 3-56,-2 4 56,1 3 0,2 4 0,-5 1 0,-10 2 0,-1 2 96,3 0-96,-8 2 104,-17 2-104,0 2 368,7-2-368,-12 4 368,-26 3-368,0 1 304,13-2-304,-11 1 312,-23 3-312,4-1 128,19-2-128,-5-1 136,-12 1-136,9-1-16,19-3 16,-2 0-8,-9-1 8,7 0-1088,16-2 1088,-1 0-1080,-8 0 1080,7 0-688,13-1 688,-21 1-13095,34-1 13095,20-2-5592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9.05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730 11 9504,'0'0'0,"0"1"0,0 5 0,-1 1 856,1-1-856,-1 1 864,-2 4-864,0 0 344,0-2-344,0 2 352,-3 4-352,1 0 16,0-3-16,-1 0 16,-1 0-16,-1-2 280,2-2-280,0-2 280,-2 0-280,1-2 336,1-1-336,0-1 336,-2-3-336,1 0 280,1-1-280,-2-1 280,-4-3-280,0-1 144,3 0-144,-2 1 152,-2-3-152,1 1 160,2 2-160,-1-1 160,-5-2-160,1 1 120,2 2-120,-1-1 120,-3 0-120,1 1 320,3 1-320,-1-1 320,-5 0-320,1 1 288,4 1-288,-2 0 296,-2 0-296,1 0 264,4 2-264,0-1 264,0 1-264,2-1 64,3 2-64,0-1 71,-1 0-71,1 0 240,3 1-240,-1-1 240,0 0-240,0 1 8,1-1-8,-1 1 16,-3-2-16,-2 1 16,3 1-16,-3-1 16,-5 0-16,0 1-168,3-1 168,-1 2-168,-5-1 168,1 1-631,4 0 631,-8 0-11368,12 0 11368,8 0-4688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9.61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806 49 9504,'0'0'0,"0"0"0,0 0 0,0 0 856,0 0-856,0 0 864,0 0-864,0 0 568,0 0-568,0 0 576,0 0-576,0 0 520,0 0-520,0 0 520,0 0-520,0 0 392,0 0-392,0 0 392,-1 4-392,-2 2 328,1-1-328,-2 3 328,-2 1-328,-1 1 248,1-3-248,-1 1 248,-4 1-248,1-2 64,2-1-64,-1-1 72,-2 0-72,2-1 232,2-1-232,-2-2 232,-7-2-232,0-1 216,3 0-216,-2-1 216,-3-3-216,1 1 255,4 1-255,-1-1 264,-2-2-264,2 1 168,3 1-168,0-1 168,-1 1-168,3 1 88,2 0-88,0 1 88,-3 0-88,2 1 88,1 0-88,-3 1 88,-6-1-88,-1 1 64,2 1-64,-1-1 72,-5 0-72,1 0 184,4 1-184,-2-1 192,-6-2-192,2 1 48,4 0-48,-1-1 56,-4-1-56,2 0 8,5 1-8,-1-1 8,-2-2-8,2-1-400,4 2 400,-1 0-400,-3 0 400,1 0-680,4 1 680,1 3-679,1 7 679,2 1-144,3 0 144,-2 5-11248,4-5 11248,3-5-4664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20.10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910 87 11928,'0'0'0,"-2"-1"0,-2-1 0,-1 0 1344,1 0-1344,-1-1 1344,-3-1-1344,1 0 832,1 1-832,-1-1 832,-2 0-832,0 0 423,2 1-423,-2 0 424,-2 0-424,-1 2 0,3 0 0,-1 1 0,-4 2 0,1 1 0,3-1 0,-2 2 0,-4 2 0,0 1-8,4-2 8,-2 0 0,-3 1 0,2-2 8,4 0-8,-2-2 8,-1 0-8,0-1 80,4-1-80,0 0 80,-1-1-80,1-1 120,3 1-120,-3-3 128,-6-4-128,-1-1 72,3 1-72,-2-1 80,-2-2-80,1 1-8,4 3 8,-3 0-8,-4 0 8,0 1-456,3 2 456,-2 3-448,-9 3 448,2 2-1047,4-1 1047,-4 4-1040,-7 3 1040,0 1-272,8-3 272,-2 2-264,-3-1 264,-12 4-10072,0-1 5992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23.32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1256 45 11384,'-1'-1'0,"-2"-1"0,0 0 1376,-1-2 0,-1-3-1376,1 1 864,0 0-864,1 1 864,0 1-864,0 0 559,2 1-559,-1 3 560,0 2-560,1 3 272,1-1-272,-1 3 272,2 5-272,0 1 432,-1-2-432,2 3 432,2 7-432,0 0 472,0-4-472,1 2 480,2 6-480,-1-2 320,0-5-320,1 2 328,3 5-328,0-2 288,-2-4-288,2 1 296,2 6-296,0-2 72,-3-5-72,2 1 72,2 5-72,-1-3 96,-2-5-96,0 1 96,1 3-96,-2-2 64,-2-5-64,-1 2 72,-3 2-72,-2 0 64,-1-5-64,-2 2 64,-4 3-64,-1-2 8,1-3-8,-2 2 8,-3 3-8,0-2 24,2-3-24,-1 2 24,-1 2-24,0-2 80,2-3-80,1 2 88,-1 3-88,1-1 120,2-4-120,0 2 120,-1 2-120,0-1 72,3-3-72,-1 2 72,0 4-72,1-2 200,2-3-200,-1 2 208,1 4-208,-1-1 48,2-3-48,-1 0 48,-1 3-48,0-2 72,1-3-72,-1 1 80,-2 2-80,0-2 24,0-2-24,-1 0 32,-4 3-32,1 0 48,1-4-48,-2 1 56,-5 4-56,1-1 104,2-3-104,-2 1 104,-5 2-104,0-2 312,4-3-312,-3 0 312,-6 0-312,2-1 232,4-2-232,-4-2 232,-5 1-232,1-2 184,5-1-184,-2 0 192,-4-1-192,2-1 144,6 0-144,-2-1 144,-4 0-144,2 0 144,5 0-144,-1 0 144,-5 1-144,2 0 120,5-1-120,-2 2 120,-3 1-120,1 0 32,4 0-32,-1 1 40,-3 2-40,2 1 56,5-2-56,-2 2 64,-1 2-64,1-1 24,4-1-24,-1 0 24,-4 1-24,1 0 88,4-3-88,-2 1 88,-5 0-88,2-2 64,2 0-64,0-1 72,-5 0-72,1-1 120,5-1-120,-3 0 120,-4-1-120,1 0 64,4 0-64,-1 0 72,-6 0-72,2 1-360,5-1 360,-1 2-352,-1 1 352,3 1-760,3 0 760,4 2-752,7 6 752,3 1-160,1-2 160,3 6-17023,-2-8 17023,-2-7-6616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25.32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1451 436 7624,'0'0'0,"1"0"0,1 1 0,0-1 1552,0 1-1552,0-1 1560,2-1-1560,-1 0 1248,-1-1-1248,1 1 1256,2-2-1256,-1 1 848,-1-1-848,1 2 848,-1-1-848,1 0 488,-2 1-488,0 1 488,-1 1-488,0 1 376,-1-1-376,0 1 375,-2 0-375,-1 1 376,1 0-376,-2-1 384,-2 1-384,0-1 416,0 0-416,-1 0 424,-4 1-424,1-1 392,1 0-392,-1 0 392,-3-1-392,1 0 296,2-1-296,-1 0 304,-3 0-304,1 0 136,2-1-136,0 1 136,-4-2-136,2 0 248,2 1-248,0-1 248,-4 1-248,1 0 216,4 0-216,-3 0 216,-1 0-216,1 0 264,2 0-264,0 1 264,-3 0-264,0 0 248,4 0-248,-1 0 248,-2 0-248,2 0 256,2-1-256,0 0 264,-1-1-264,2 0 56,2 0-56,-1 0 64,0-1-64,0 0 288,2 1-288,-1-1 296,-1-2-296,-1 0 40,2 1-40,-1-1 40,-3-1-40,1-1 80,2 2-80,-2-1 80,-4-3-80,0 1 72,2 2-72,0-2 72,-2-1-72,2 1 64,2 1-64,-1-1 64,-4-4-64,1 0 24,3 2-24,-3-1 32,-3-5-32,1 2 16,4 2-16,-3-2 16,-2-3-16,2 1 8,2 3-8,0 0 16,-1-3-16,1 3 24,3 2-24,0 1 32,0 0-32,1 1 48,2 3-48,-3-1 48,-7-3-48,0 1 176,2 2-176,-2-1 184,-6-1-184,2 1 16,3 2-16,-3 1 24,-7 1-24,1 1 104,4 2-104,-1 1 104,-6 1-104,2 2 120,6-1-120,-1 2 128,-3 2-128,3-1 192,4 0-192,0 1 200,-3 3-200,3-1 168,3 0-168,1 0 168,-3 5-168,3-1 200,3-2-200,0 2 208,-1 4-208,1-1 64,4-3-64,-1 1 64,0 4-64,1-2 80,2-2-80,1 0 88,-1 3-88,1-1 120,1-3-120,0 1 128,0 3-128,1-1 64,0-3-64,0 1 64,0 3-64,0-1 24,1-3-24,-1 0 32,0 0-32,0-1 0,0-3 0,1-1 8,0 2-8,2-2-240,-1-1 240,2 0-240,1 3 240,0-1-704,1-2 704,0 3-696,3 4 696,1 0-1432,-3-3 1432,2 4-1432,-1 6 1432,0-1-1096,-2-3 1096,-1 2-1088,-1 3 1088,-1-1-384,-1-4 384,0 6-13623,-1-11 13623,1-9-5664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27.61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491 53 10040,'0'0'0,"-1"1"0,-1 0 0,-1 1 1408,0-1-1408,0 0 1416,-1-1-1416,0 0 1024,1 0-1024,-1-1 1032,-1-2-1032,0 1 760,2-1-760,-2 0 767,0-1-767,0 0 400,0 1-400,-1-1 408,-5-2-408,0 1 392,1 0-392,-4 1 392,-8-1-392,-1 2 432,4 0-432,-2 3 432,-5 3-432,2 2 256,6-1-256,-1 4 256,-2 5-256,3 1 272,4-2-272,0 2 272,-1 7-272,2-2 176,4-3-176,-1 2 184,-2 4-184,2-2 280,2-4-280,0 1 280,-1 3-280,1-2 160,2-4-160,0 2 160,1 3-160,2-1 232,0-4-232,2 2 232,1 5-232,1-1 48,0-4-48,2 2 56,4 4-56,1-2 80,-1-3-80,2 0 88,4 4-88,0-2 24,-3-4-24,3 0 32,4 2-32,0-1 0,-3-3 0,1-1 8,5 2-8,-1-2-8,-3-3 8,1 0 0,4-1 0,-2 0-32,-3-3 32,1-1-24,5-1 24,-1-1-24,-5-1 24,2-2-24,5-1 24,-2-2-48,-5 1 48,2-1-40,5-2 40,-3-1-56,-4 2 56,2-3-56,5-3 56,-2 0-64,-5 1 64,1-2-56,4-4 56,-3 0-64,-3 2 64,0-3-64,2-7 64,-1 1-8,-4 4 8,0-3-8,1-5 8,-2 3 0,-3 5 0,0-2 0,-1-4 0,-2 1 48,-1 6-48,-1-2 56,-1-3-56,-2 2 192,0 4-192,-2 0 200,-3-3-200,-1 2 248,0 3-248,-2 0 248,-7-3-248,-1 2 160,2 4-160,-3 0 160,-9 0-160,1 1 144,4 3-144,-4 2 152,-9 1-152,2 2 216,6 2-216,-3 0 216,-10 1-216,3 2 48,7-1-48,-3 1 56,-8 1-56,3 1 136,7-1-136,-1 1 136,-4 2-136,4 0 120,8 0-120,0 1 120,-2 4-120,5 0 32,4-3-32,3 4 32,1 6-32,2 1 0,4-4 0,1 3 8,3 8-8,1 0-16,1-5 16,1 4-8,2 11 8,0-2-56,0-6 56,1 2-56,3 8 56,-1-3-32,0-8 32,1 1-24,2 3 24,0-3-8,-2-6 8,2-1 0,4 2 0,0-3 0,-2-5 0,2-2 0,6 1 0,-1-2-40,-4-4 40,4-2-40,6-3 40,0-1-112,-5-2 112,3-2-104,6-5 104,-2 0-208,-5 1 208,2-3-200,4-4 200,-2 1-104,-5 2 104,1-1-96,3-3 96,-3 1-152,-4 2 152,0-2-144,2-5 144,-2 0-120,-4 3 120,-1-4-120,1-6 120,-3 1-40,-2 4 40,-2-3-32,-1-6 32,-1 1-24,-2 5 24,-2-1-24,-2-7 24,-1 3-48,0 6 48,-1-1-40,-3-4 40,1 3-24,0 6 24,0-1-16,-2 0 16,1 2-16,1 5 16,-1 0-8,-5-1 8,0 2 0,3 3 0,-5 0 0,-9 1 0,-1 1 8,4 2-8,-4 2 8,-8 0-8,1 2 40,6 0-40,-3 2 40,-6 5-40,3 1 112,6-2-112,1 4 120,-3 6-120,4 0 64,5-3-64,2 3 64,3 6-64,3 0 0,3-5 0,4 5 0,6 9 0,3 0-80,0-6 80,4 4-72,8 9 72,0-3-144,-3-7 144,5 3-144,10 10 144,-1-4-72,-5-7 72,0-1-72,3-2 72,-3-4 0,-6-8 0,-1-3 0,-1-4 0,-2-3 120,-4-3-120,-2-6 120,-1-9-120,-1-2 144,-3 2-144,-1-8 152,-3-14-152,0-2 136,-1 6-136,0-4 136,-4-11-136,0 3 128,1 9-128,-1-1 136,-2-3-136,0 4 32,2 8-32,-1 2 32,-1-1-32,1 5 104,2 4-104,-2 3 112,-4 1-112,0 3 120,2 3-120,-2 4 120,-6 6-120,0 4 24,4-1-24,-2 4 32,-3 8-32,1 0 104,4-3-104,0 3 112,1 5-112,2-2 24,3-3-24,3 0 32,5 4-32,2-2-88,1-4 88,5-1-88,8 2 88,1-3-288,-2-3 288,3-2-280,8-1 280,-1-3-296,-5-2 296,2-3-296,5-5 296,-2-2-272,-6 1 272,-1-4-264,1-6 264,-4-1 0,-4 3 0,-2-3 0,-1-5 0,-4 1 16,-1 4-16,-3 0 24,-2-4-24,-2 3 168,1 3-168,-3 1 168,-4-3-168,-1 3 184,2 2-184,-4 2 192,-8 2-192,-1 3 8,4 1-8,-2 5 8,-4 6-8,3 2-8,4-1 8,2 5 0,2 9 0,2 0 0,4-3 0,3 3 0,4 9 0,2-1 0,0-7 0,4 3 0,5 4 0,1-2 0,-3-7 0,3 0 8,4-1-8,0-3 24,-4-5-24,1-3 32,1-5-32,-1-3 56,-3-2-56,-2-5 56,0-8-56,-3-3 120,-1 3-120,-3-4 120,-1-5-120,-1 2 112,-1 3-112,-1 0 120,-1-3-120,-1 3 120,0 4-120,0 1 128,-4 0-128,1 2 8,0 3-8,-1 3 16,-4 8-16,-1 2-8,3 1 8,0 5-8,-2 8 8,2 0-80,2-3 80,2 2-72,-1 4 72,2-1-80,2-5 80,1 1-80,0 0 80,2-3-32,0-4 32,0-2-32,1-4 32,0-2-8,0-2 8,0-4 0,2-6 0,-1-2 16,-1 1-16,2-5 16,-1-7-16,0-1 56,-1 4-56,1-2 64,0-4-64,0 3 24,0 4-24,1 2 32,0-1-32,1 3 0,-1 3 0,1 4 8,0 2-8,0 3 0,0 1 0,-1 4 0,0 7 0,0 2 0,-1-1 0,-1 3 0,0 6 0,0-2 0,-1-3 0,-1 1 0,1 1 0,-1-2 8,0-4-8,1-1 16,1-3-16,1-2 32,1-5 8,2-8-40,1-2 104,-1 1-104,1-5 112,1-7-112,1 1 64,-3 3-64,1-2 72,1-5-72,-1 2 120,-1 5-120,-1-1 128,-2-1-128,-1 2 184,0 5-184,-3 1 192,-4 2-192,0 1 56,0 3-56,-3 3 64,-4 2-64,0 3 40,2-1-40,-2 3 40,-3 3-40,0 1 0,4-2 0,0 1 0,0 0 0,2 0-168,3-2 168,1-1-168,4 1 168,2-1-136,1-1 136,3 0-128,7 0 128,1-1-88,-1 0 88,4 0-80,6 0 80,-1-1-16,-3 0 16,2 1-8,2 0 8,-2-1 8,-4 1-8,0-1 8,0 2-8,-1 0 40,-5 0-40,0-1 40,-3 3-40,-1-1 8,-2-1-8,-1 1 8,-3 2-8,0-1-680,-1 0 680,1-2-672,-2-3 672,1-2-608,1 0 608,-1-2-15919,0 1 15919,2 1-6368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1.42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12464,'0'0'0,"0"0"0,0 6 0,0 2 1664,1 0-1664,0 4 1672,2 9-1672,1 0 1063,-1-3-1063,2 5 1072,1 10-1072,0 0 504,-1-6-504,1 5 512,2 11-512,0-1-192,-1-8 192,1 10-184,3 25 184,0-1-440,-2-11 440,1 5-440,1 13 440,0-7-880,-3-15 880,-1-1-871,1 0 871,-1-8-1264,-3-11 1264,-1-7-1264,-3-7 1264,-1-8-360,0-4 360,-2-8-352,-2-9 352,-2-14-8960,0-3 5216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1.9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0 325 12192,'0'0'0,"0"0"0,1-2 1552,0-1 0,1-2-1552,0 1 1159,0 0-1159,2-1 1168,1-2-1168,1 1 648,-1 1-648,3-1 648,6-4-648,0 0 192,-2 2-192,4-2 200,8-5-200,0 1 128,-4 3-128,3-3 136,6-4-136,8-6 40,3-4-40,2-1 40,-3 2-40,-6 6-136,-10 6 136,-4 5-128,-3 3 128,-3 3-960,-5 2 960,-1 3-952,0 4 952,-3 1-1032,-1-1 1032,-2 3-1023,-2 6 1023,-1-1-312,-1-1 312,-1 5-10520,2-9 10520,1-5-4592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10936,'0'0'6359,"3"5"-6185,15 23 134,21 35-2,-29-46-166,46 91 66,-44-83-20,45 98 56,-47-100-156,73 180 448,-80-192-522,-3-11-12,0 0 0,0 0 0,0 0 1,0 0-1,0 0 0,0 0 0,0 0 1,0 0-1,-1 0 0,1 0 0,0 0 0,0 0 1,0 0-1,0 0 0,0 0 0,0 0 1,0 0-1,0 0 0,0 0 0,0 0 1,0 0-1,0 0 0,0 0 0,0 0 0,0 0 1,0 0-1,0 0 0,0 0 0,0 0 1,0 0-1,0 0 0,0 0 0,0 0 1,0 0-1,0 0 0,0 0 0,0 0 0,-1 0 1,1 0-1,0 0 0,0 0 0,0 0 1,0 0-1,0 0 0,0 0 0,0 0 1,0 0-1,0 0 0,-1-3-1,-1 0 1,1 0-1,0 0 0,0-1 0,-1-2 0,-14-62-21,11 43-51,-4-34 0,2 4-15,-7-58-14,11 90-10,-9-99-23,9 97 110,-14-106-2,15 102 22,-8-121 6,8 126 12,4-52 33,-2 76-36,0-1 1,0 0-1,0 0 1,0 1-1,0-1 1,0 0-1,0 1 1,0-1-1,1 0 1,-1 1-1,0-1 0,0 0 1,2 0-1,3-9 55,1 2 0,15-17 0,-11 19 30,6 1-51,0 0 0,0 1 0,0 1 1,1 0-1,21 1 0,0 3-25,-23 2 9,64 28 14,-78-30-39,1 0-1,-1 0 0,1-1 0,-1 1 1,1 0-1,-1 0 0,0 0 0,2 2 0,59 66 29,-61-68-27,0 0-1,0 1 1,0-1 0,0 1 0,0-1-1,-1 1 1,1-1 0,0 3-1,4 12 9,-1-1 0,-1 1 0,1 19 0,-4-34-9,0 1 1,0-1-1,0 0 0,0 0 0,0 0 0,0 1 0,0-1 0,-1 0 0,1 0 0,0 0 0,-1 0 0,0 1 0,-3 9 17,-11 17 0,11-20-18,-2-1 0,1 0 0,-1 0 0,-8 8 0,0-4-24,0-1 1,0 0-1,-1-1 0,-28 12 1,21-12-551,-98 32-226,83-29-1760,-35 13-5937,168-59 6401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2.2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6 151 14168,'0'0'0,"-2"-5"0,-1-2 1536,3-2-1,0 0-551,1 1-984,6 2 992,11 0-992,2 2 8,-1 1-8,4-1 8,10-4-8,-1-1-816,-6 2 816,3-1-808,5 0-272,-2 1 1080,1 1-1071,1 1 1071,-5 2-328,-7 1 328,-1-1-320,1-2 320,8-4-10552,-2-1 6296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2.6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0 592 13000,'0'0'0,"0"3"0,0 6 0,0 2 1320,0-1-1320,0 3 1328,1 4-1328,-1 0 568,1-4-568,-1 1 575,2 1-575,-1-3 80,0-3-80,0-3 88,0-4-88,0-4-8,-1 0 8,1-5 0,0-8 0,0-1 0,-1 2 0,1-5 0,1-8 0,0 1 144,-1 3-144,1-3 144,1-12-144,-1 2 416,1 6-416,0-3 416,2-8-416,1 2 368,-2 9-368,2-1 368,4-4-368,-1 4 384,-1 8-384,2 0 384,4 2-384,1 3 96,-3 5-96,3 2 104,4 2-104,-1 3-80,-3 1 80,1 2-72,2 1 72,-2 1-952,-3 0 952,-1 0-944,-1-2 944,-3-1-936,-3 1 936,1-1-927,-1-4 927,0 0-248,-2 2 248,1-2-248,0-2 248,2-5-10984,-1-1 6600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2.80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15064,'0'0'0,"0"5"0,1 9 0,-1 2 1583,1-1-1583,0 6 1592,0 10-1592,0 0 280,1-5-280,-1 3 280,2 6-280,0-3-1168,-1-7 1168,0-1-1160,0-2 1160,-1-4-431,0-6 431,-1-4-432,-2-9 432,-1-8-11120,-1-3 6632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3.3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27 13176,'0'0'0,"0"0"0,1 3 0,1-1 1344,-1 1-1344,2 0 1344,2 2-1344,0-1 983,-1 0-983,3 1 992,5 1-992,0 0 464,-2-1-464,4 1 472,6 2-472,1 0 8,-4-1-8,3 0 16,7 1-16,-2 0 80,-4-2-80,1-1 88,5 0-88,-2-1 192,-6-2-192,1-1 200,2-3-200,-2-1 248,-5 1-248,-2-4 248,-1-5-248,-3-1 160,-2 1-160,-3-1 160,-3-4-160,-2 1 328,-1 3-328,-2 1 336,-5-1-336,-1 2 392,2 2-392,-3 3 392,-6 6-392,1 2 376,3 1-376,-3 4 384,-6 7-384,2 1 296,3-2-296,-1 4 296,-2 7-296,2 0 216,4-4-216,1 3 216,1 9-216,3-1 120,3-7-120,3 3 128,4 6-128,2-3 16,1-6-16,3-1 16,6 2-16,1-4-296,-2-6 296,2-1-296,6-1 296,-1-3-664,-3-3 664,0-2-656,4-2 656,-2-1-1032,-4-1 1032,-1-2-1032,-1-2 1032,-2 0-288,-3 0 288,-1-2-288,-2-4 288,-1-6-13799,0-1 8463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3.88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13360,'0'0'0,"0"2"0,1 2 0,-1 1 1496,1-1-1496,-1 3 1496,2 2-1496,0 0 1111,-1-1-1111,1 3 1120,2 6-1120,0 0 600,-1-2-600,1 2 608,0 8-608,0 0 208,-1-5-208,1 1 208,2 6-208,-1-2 312,-1-6-312,0 0 312,1 3-312,-1-2 344,0-6-344,-1 0 352,2-1-352,-1-2 328,0-4-328,0-3 328,1-6-328,-1-1 216,-1-2-216,1-5 216,1-12-216,1 0 144,-2 2-144,2-5 144,4-9-144,0 1 80,-2 6-80,2-1 80,6-5-80,0 3 80,-4 7-80,3 2 80,5 1-80,-2 4 24,-3 4-24,2 4 32,3 5-32,0 3 16,-5 1-16,2 7 16,3 12-16,-2 2 0,-3-2 0,-1 5 0,3 9 0,-2-2-312,-4-6 312,1 2-312,0 4 312,-1-2-568,-3-7 568,1-1-568,0 0 568,-1-3-1232,-2-6 1232,-1-1-1224,1-4 1224,-1-3-1136,-2-3 1136,0-3-1128,-3-7 1128,0-2-360,0 1 360,-2-8-359,1-14 359,-3-25-11520,1-3 6928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4.20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78 0 13272,'0'0'0,"-1"1"0,0 1 0,0 0 1664,0 0-1664,0 1 1663,1 2-1663,0 1 1056,1-1-1056,0 3 1064,1 5-1064,0 1 512,0-2-512,0 6 520,3 9-520,-1 1 0,0-4 0,1 7 0,4 15 0,-1-1 0,0-7 0,2 13 8,5 27-8,1 0 104,-3-13-104,3 11 104,6 21-104,0-5 272,-5-18-272,2 2 272,4 10-272,-3-9 88,-4-19-88,0-1 88,2 2-88,-3-9 168,-3-13-168,-2-8 168,0-8-168,-2-9 8,-3-6-8,-2-7 8,-5-12-8,-2-3-136,0 0 136,-3-5-128,-7-9 128,0 0-136,2 5 136,-2-1-136,-2-2 136,2 3-88,2 5 88,-4 2-88,-8-2 88,-1 3-16,4 5 16,-4 2-8,-6 4 8,1 3 24,6 3-24,0 4 32,-2 7-32,4 3 360,5-2-360,3 5 360,4 9-360,4 0 432,2-5-432,6 5 440,6 10-440,3-2 480,0-6-480,6 2 488,15 8-488,2-3 80,-5-7-80,5-2 88,10 0-88,-2-4-184,-8-7 184,-2-1-176,-1 0 176,-5-4-808,-8-2 808,8 4-15719,-15-8 15719,-9-3-6200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4.59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16408,'0'0'0,"0"0"0,0 0 0,0 0 1103,0 0 1,0 0-1104,0 0-968,0 0 968,0 0-968,0 0 968,0 0 40,0 0-40,0 0-11831,0 0 11831,0 0-4888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7.18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1678 1 13720,'0'0'0,"0"0"0,0 0 1760,0 0-1760,0 0 1759,0 0-1759,0 0 1232,0 0-1232,0 0 1232,0 0-1232,0 0 744,0 0-744,0 0 752,-5 0-752,-2 1 272,0-1-272,-4 4 280,-10 7-280,-1 1 344,3-2-344,-4 8 352,-10 11-352,1 1 272,6-4-272,-6 12 280,-14 23-280,3 2 264,7-11-264,-3 12 272,-7 24-272,4-5 112,10-15-112,-1 6 120,-3 14-120,4-8 288,8-17-288,-1 1 296,-4 5-296,3-9 288,6-15-288,-1-2 288,-3 2-288,3-7 112,4-10-112,1-3 120,0-2-120,-1-4 168,2-6-168,3-5 168,2-7-168,2-3 64,3-2-64,1-4 72,-1-7-72,1-1 72,1 2-72,-2-6 80,-4-13-80,-1 0 64,2 6-64,-5-11 64,-9-22-64,0 0 120,2 10-120,-5-6 120,-12-12-120,0 6 64,7 13-64,-6 1 64,-10-2-64,2 7-72,8 12 72,-2 5-64,-10 6 64,3 7-952,10 6 952,1 6-952,-1 11 952,6 4-664,7-1 664,-9 7-16799,17-9 16799,12-7-6776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8.29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46 1 13088,'0'0'0,"1"0"0,2 0 0,1 1 1464,1 2 8,2 4-1472,1 0 1007,-1 0-1007,2 3 1008,6 9-1008,0 1 440,-2-3-440,5 5 440,7 12-440,1-1 0,-5-5 0,6 11 0,15 23 0,0 1 144,-8-10-144,6 9 144,9 18-144,-3-3 352,-9-16-352,1 1 352,5 8-352,-4-8 176,-9-15-176,-1-4 184,-1-3-184,-6-8 168,-5-9-168,-6-11 168,-9-13-168,-5-8 208,-1-2-208,-7-9 208,-11-14-208,-2-1 104,3 5-104,-6-6 104,-12-13-104,0 3 144,7 9-144,-7-5 152,-12-12-152,2 4 24,10 10-24,-3-1 32,-6-5-32,5 6 0,10 9 0,0 0 8,-3-1-8,6 4 0,7 7 0,2 1 8,1-1-8,3 4 0,4 5 0,2-1 0,1-1 0,2 2 8,2 3-8,2 1 16,4 0-16,1 3 144,1 1-144,2 4 144,7 7-144,0 3 112,-1-1-112,4 7 120,9 14-120,0 2 136,-3-4-136,8 10 136,15 23-136,1 1 120,-7-10-120,5 8 128,10 16-128,-3-4 0,-9-15 0,1 1 0,7 6 0,-4-9-120,-11-14 120,-1-4-112,-2-6 112,-5-7-416,-7-8 416,-5-10-416,-8-14 416,-4-5-280,-3-1 280,-3-4-272,-6-8 272,-1 2-368,2 4 368,-2 0-360,-2-1 360,1 3-1096,2 4 1096,-4 0-1088,-8-2 1088,-2 2-264,5 4 264,-3 0-264,-3 0 264,-12-4-12663,0 1 7719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9.01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298 104 13360,'0'0'0,"1"-1"0,1-3 0,1-1 1496,-1 0-1496,0 0 1496,2-2-1496,0 1 1071,-1 1-1071,-1 0 1072,1 1-1072,-1 0 544,0 2-544,-2 2 552,-3 5-552,-1 2 264,1 0-264,-3 6 264,-5 13-264,-1 3 288,2-5-288,-3 9 288,-5 15-288,-1-1 304,4-8-304,-3 11 304,-7 22-304,1-2 272,5-12-272,-1 6 280,-3 12-280,4-7 184,4-15-184,2-2 192,0-1-192,4-9 144,2-12-144,3-7 144,2-8-144,2-7 80,1-4-80,2-10 80,4-15-80,0-3 32,-1 2-32,4-12 40,7-19-40,-1-1 56,-1 8-56,2-10 56,5-21-56,0 3 24,-5 14-24,2-5 24,2-12-24,-2 7 40,-3 16-40,-2 1 40,1 0-40,-2 9 56,-3 12-56,-2 4 56,-2 5-56,-2 6 112,-1 6-112,-2 6 120,-2 8-120,-2 3 24,1 1-24,-3 8 32,-3 15-32,-1 3 96,1-4-96,-4 11 104,-8 23-104,0 1 24,3-11-24,-3 5 32,-6 10-32,2-7 96,4-13-96,0-3 104,-2 0-104,3-7 120,5-11-120,1-4 120,2-4-120,3-5 120,2-6-120,3-3 120,3-6-120,2-3 32,1-1-32,2-4 40,7-9-40,0-1 24,-1 3-24,3-6 24,6-10-24,1 1 16,-5 6-16,5-10 16,9-18-16,0-1 32,-6 9-32,1-5 32,3-12-32,-3 5 16,-7 12-16,-1 1 16,-2-1-16,-2 6 40,-5 10-40,-2 5 40,-2 5-40,-2 5 104,0 5-104,-4 6 104,-3 9-104,-1 4 64,0 0-64,-1 7 72,-5 14-72,1 1-32,2-5 32,-2 10-24,-4 20 24,1 1-1120,3-10 1120,-1 6-1112,-2 15 1112,1-4-832,2-13 832,-4 24-15447,8-40 15447,6-27-6432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15 407 11120,'-8'-25'201,"7"20"227,2 4 152,52-10 1221,-32 5-1818,-20 6-8,0 0-1,-1-1 1,1 1 0,0 0 0,-1 0-1,1-1 1,-1 1 0,1 0 0,0-1 0,-1 1-1,1-1 1,-1 1 0,1-1 0,12-13-243,17-22 1,-23 23-285,7-19 153,17-60 1,-29 83 395,1-2 19,1-20 0,3-66 656,-7 96-639,0 0 1,0 0-1,-1 1 0,1-1 0,0 0 1,-1 0-1,1 0 0,-1 0 0,1 0 1,-1 1-1,1-1 0,-1 0 1,0 0-1,1 1 0,-1-1 0,0 0 1,0 1-1,1-1 0,-1 1 0,0-1 1,0 1-1,-2-1 0,3 1 14,0-1-34,-1 1 1,1 0-1,0 0 0,0 0 1,0 0-1,0 0 1,0 0-1,0 0 0,-1 0 1,1 0-1,0 0 0,0 0 1,0 0-1,0 0 1,0 0-1,-1 0 0,1 0 1,0 0-1,0 0 0,0 0 1,0 0-1,0 0 1,0 0-1,-1 0 0,1 0 1,0 0-1,0 0 0,0 1 1,0-1-1,0 0 1,-1 0-1,1 0 34,-4 2 45,0 0 1,1 1-1,0-1 1,-1 1-1,1-1 1,0 1-1,0 0 1,0 0-1,1 0 0,-3 4 1,-40 50 552,4 1 371,28-39-909,10-15 10,0 0 1,0 0 0,1 0-1,0 0 1,-3 7-1,0 0-9,-9 17 44,10-17 201,2 6-119,1 19 0,3-25-14,5 2-138,-1 0 0,2 0 0,0-1 0,0 0-1,14 15 1,1-5-34,-13-14 85,8 1-98,1 0-1,-1-1 0,21 6 1,-14-9-119,-24-4 52,-1-1 0,1 0 0,0 0 1,0 0-1,-1 0 0,1 0 0,0 0 0,0 0 1,-1 0-1,1 0 0,0-1 0,1 1 0,17-7-296,27-12 0,-33 10-472,51-47-202,-52 43 789,51-80-1958,-7 8-7402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9.44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12824,'0'0'0,"0"0"0,4 6 0,3 1 1792,-2 0-1792,3 2 1800,3 5-1800,0 0 1111,-2-3-1111,2 1 1112,4 5-1112,0-1 624,-3-3-624,4 2 624,9 4-624,0 0 48,-5-5-48,5 4 56,9 4-56,-2-2 80,-7-3-80,4 2 80,4 6-80,-2-1 0,-7-4 0,0 2 0,2 6 0,-4-2-40,-5-5 40,-2 2-40,0 4 40,-2-3-584,-4-5 584,-2 1-584,-1 2 584,-3-3-1024,-1-5 1024,-1 1-1016,-1 2 1016,-1-2-272,-1-3 272,1-2-271,1-2 271,-1 0-11696,1-2 7072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9.93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670 1 15328,'0'0'0,"-2"2"0,-3 5 0,-2 1 1703,2-1-1703,-3 5 1712,-4 8-1712,-4 10 1304,-5 10-1304,-4 8 1304,-3 6-1304,5-5 632,5-11-632,0 0 640,-3 9-640,2-5 8,5-9-8,-4 7 16,-6 14-16,0-2-8,5-10 8,-1 4 0,-2 7 0,2-5-312,4-11 312,2-4-304,0-4 304,2-9-568,4-6 568,-1-5-560,-2-6 560,0-3-824,2-2 824,-2-5-816,-8-7 816,1-3-1088,2 3 1088,-1-2-1080,-5-4 1080,2 1-320,4 4 320,-8-7-11751,13 12 11751,9 7-5016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50.02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12280,'0'0'0,"4"1"0,9 1 0,2 1 1384,8 5 0,11 9-1384,0 1 952,-6-1-952,8 6 951,18 15-951,0 0 768,-9-5-768,6 4 768,16 8-768,-4-2 192,-12-10-192,1 1 200,6 5-200,-6-4 144,-13-8-144,-1-1 152,2 4-152,-7-4-240,-8-6 240,-4-1-240,-3 1 240,-5-4-1144,-4-3 1144,-3-1-1135,-4 2 1135,-3-2-272,-1-3 272,-1-3-272,-3-6 272,-5-6-11360,0-2 6848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50.27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425 1 13000,'0'0'0,"-2"3"0,-4 8 0,0 2 1504,0-1-1504,-3 5 1504,-8 9-1504,1 1 1095,1-4-1095,-3 6 1104,-8 14-1104,1 0 552,3-7-552,-3 9 552,-9 19-552,2-1-360,5-11 360,1 10-352,-3 21 352,4-4-744,7-16 744,-9 33-12639,15-51 12639,10-33-5216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7:07.6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133 15 11032,'0'0'0,"0"2"0,-1 4 0,-1 1 1336,0 0-1336,0 0 1336,-3 2-1336,1-1 880,0-2-880,0 0 880,-3-1-880,0-1 512,2-2-512,-2-1 511,-2-1-511,1-2-399,2 1 399,-2-5-400,-3-7 400,0-2-704,3 2 704,-5-8-10488,6 11 10488,6 6-4496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59 178 13088,'-1'-3'250,"1"-1"0,-1 1 0,0 0 0,-1 0 1,1 0-1,-1-1 0,1 1 0,-3-3 0,1 1 189,0 1-1,1-1 0,-4-7 1,-2-10 193,1 0 1,1 0 0,-5-30-1,11 52-624,0 0 0,0 0 0,0 0 0,0 0 0,0 0 0,0 0 0,0 0 0,0 0-1,0 0 1,0-1 0,0 1 0,0 0 0,0 0 0,0 0 0,0 0 0,0 0 0,1 0-1,-1 0 1,0 0 0,0 0 0,0 0 0,0 0 0,0 0 0,0 0 0,0 0 0,0 0-1,0 0 1,0 0 0,0 0 0,0 0 0,0 0 0,0 0 0,0 0 0,0 0 0,0 0-1,1 0 1,-1 0 0,0 0 0,0 0 0,0 0 0,0 0 0,0 0 0,0 0 0,0 0-1,0 0 1,0 0 0,0 0 0,0 0 0,0 0 0,0 0 0,0 0 0,0 0 0,0 0-1,0 0 1,1 0 0,-1 0 0,0 0 0,0 0 0,4 3 86,-1-2-46,-2 0-32,-1-1 1,1 1-1,0 0 1,0-1-1,0 1 1,0 0 0,-1 0-1,1-1 1,0 1-1,-1 0 1,1 0-1,-1 0 1,1 0-1,-1 0 1,1 0 0,-1 0-1,1 2 1,38 79 329,-29-59-84,44 128 88,-41-114-188,66 172 72,-63-170-54,52 125 80,-57-139-40,-8-20-171,6 11 97,16 25 1,-25-40-137,1-1 1,-1 0 0,0 0 0,0 1 0,0-1-1,0 0 1,0 0 0,1 0 0,-1 1-1,0-1 1,0 0 0,0 0 0,1 0 0,-1 0-1,0 0 1,0 0 0,1 1 0,-1-1-1,0 0 1,0 0 0,1 0 0,-1 0 0,0 0-1,0 0 1,1 0 0,-1 0 0,0 0-1,0 0 1,1 0 0,-1 0 0,0 0-1,0 0 1,1 0 0,-1 0 0,0-1 0,6 0 39,-1-1 0,0 0 0,0 0 0,0 0 0,0 0 0,0-1 0,-1 0 0,1 0 0,-1 0 0,6-6 0,-8 7 30,0-1 0,1 1 0,-1-1 0,3-5 0,91-141 447,-76 110-292,82-194 58,-83 190-258,72-148-11,-54 117-130,-37 74 92,0-1 0,0 1 0,1 0-1,-1-1 1,0 1 0,0 0 0,0 0 0,0-1-1,0 1 1,0 0 0,1 0 0,-1-1 0,0 1 0,0 0-1,0 0 1,1 0 0,-1-1 0,0 1 0,0 0-1,1 0 1,-1 0 0,0 0 0,0 0 0,1 0-1,-1-1 1,0 1 0,1 0 0,-1 0 0,0 0-1,1 0 1,1 0-17,-1 0-1,1 0 0,0 1 0,0-1 1,-1 0-1,1 1 0,0 0 1,-1-1-1,1 1 0,0 0 1,-1-1-1,1 1 0,-1 0 0,1 0 1,-1 0-1,0 1 0,1-1 1,-1 0-1,0 0 0,0 1 1,1 1-1,-1-2-39,0 1 1,0-1-1,-1 0 1,1 0-1,0 0 1,-1 1-1,1-1 1,-1 0-1,0 1 0,1-1 1,-1 2-1,31 161-990,-21-111-1732,9 46-7700,-45-231 7881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3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15600,'0'0'1871,"0"5"-311,-4 28 192,-5 49-184,6-60-926,-7 117 154,9-101-688,-3 80 4,2 19-82,1-83 10,-2 202 3,2-209-70,-12 184-365,10-201 176,-2 62-1065,7-105 750,0-1-1,1 0 1,7-19 0,-6 19 467,21-76-2790,-5 22-8885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3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33 15600,'-45'-20'296,"40"18"105,-1 0 0,0 0 0,0 1 0,1-1 0,-1 1 0,0 1 0,-7-1 0,4 0-146,8 1-192,1 0-1,-1 0 1,0 0-1,1 0 1,-1 0-1,0 0 1,1 0-1,-1 0 1,0 0-1,1 0 1,-1 0-1,1 0 1,-1 1-1,0-1 1,0 1-1,-14 6 594,-25 18-1,29-14-100,-42 58 110,52-67-668,0 0-1,0-1 1,0 1 0,0 0-1,0 0 1,0 0 0,0 3-1,-24 98-44,24-80-32,13 102-50,-5-97-42,50 138-39,-55-161 199,0 0 1,0 0-1,5 9 0,26 36-34,-27-41 44,1-1 0,1 1 0,11 9 0,-11-12 8,0 0 0,0-1 1,1 0-1,-1 0 0,1-1 1,0 0-1,16 3 0,-25-6 6,1-1 0,0 0-1,0 0 1,-1 0 0,1 1-1,0-1 1,0 0 0,0 0-1,-1 0 1,1 0-1,0 0 1,0 0 0,-1-1-1,1 1 1,0 0 0,0 0-1,-1 0 1,2-1 0,5-2 44,0 1 0,-1-1 1,12-7-1,-9 3-28,-1 0 0,11-11 0,-18 17-13,0 0 0,0 0 0,0 0-1,0 0 1,0 0 0,0 0 0,0 0 0,-1-1 0,1 1 0,0 0 0,-1-1-1,1-1 1,5-12 82,5-21 0,-1-24-27,-10 60-70,1-4 33,-1 0-1,0 0 0,0 1 0,-1-9 1,-20-146 167,14 126-192,-33-106-20,32 117-122,4 11 31,2 2 11,-1 0 0,0 1 0,-1-1 0,0 1 0,0 0 0,-1 0-1,-5-6 1,9 11-26,1 2 89,-1-1 1,1 1-1,-1-1 0,1 0 1,-1 1-1,1-1 0,-1 1 1,0-1-1,1 1 0,-1-1 1,1 1-1,-1 0 0,0-1 1,0 1-1,1 0 1,-1-1-1,0 1 0,1 0 1,-1 0-1,0 0 0,0 0 1,1 0-1,-1 0 0,-1 0 1,2 0-43,0 1 1,0-1 0,0 1 0,0-1 0,-1 1 0,1-1-1,0 1 1,0-1 0,0 1 0,1-1 0,-1 1-1,0-1 1,0 1 0,0-1 0,0 1 0,0-1 0,1 1-1,-1-1 1,0 1 0,0-1 0,1 1 0,-1-1 67,9 15-184,-2-8 29,60 38-2394,-5-3-9281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4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15960,'-9'8'711,"0"0"1,0 1 0,0 0-1,-8 12 1,12-11 243,-14 59 267,17-54-862,6 71 34,0-68-588,27 73-88,-23-74 30,44 68-79,-39-70 166,64 55-35,-60-59 166,75 34-2,-73-39 56,70 4 34,-88-10-46,0 0 1,0 0 0,0 0 0,0 0-1,0 0 1,0 0 0,0 0-1,0 0 1,0 0 0,0-1-1,0 1 1,0 0 0,0-1 0,-1 1-1,1-1 1,1 0 0,17-11 58,0-2 1,20-18-1,-37 30-57,-1 1-1,0 0 0,1-1 0,-1 1 0,0-1 1,0 0-1,0 1 0,0-1 0,0 0 0,1-3 1,27-66 95,-3-14-45,-18 55 133,-1-5 35,6-62 0,-12 85-174,6-89 499,-7 106-491,0 0 0,1 0 0,2 7-1,-1-2-52,1 17 11,10 38-1,-9-48-57,5 15-460,1 0 0,21 45 0,-11-41 159,-19-35 208,0 1 1,0-1-1,0 1 0,0-1 1,0 0-1,0 0 0,2 2 1,59 44-1170,-61-46 1268,0 0 1,1 0-1,-1 0 1,0-1-1,1 1 1,-1-1-1,4 1 1,89 14-2478,-6-2-8551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1 321 13624,'49'130'5013,"-48"-128"-4969,14 40 692,-10-28-396,16 47-94,-24-62-146,-2-3-80,2 0-4,2 3 1,-1 0-1,1-1 1,0 1-1,0-1 1,0 1-1,0-1 1,0 1-1,1-1 1,-1 0-1,0-2 1,-23-58 223,20 46 8,-6-83 110,10 97-317,0-1-1,0 1 0,0-1 0,0 1 0,0-1 0,2-3 1,31-106 369,-32 109-353,0 0 0,1 0 0,-1 0 0,1 0 0,2-4 0,72-85 423,-58 77-154,-14 12-277,9-6 51,1 0 0,0 1 0,0 0 0,1 1-1,30-10 1,-39 15-80,11-4-51,1 1 0,0 1 0,30-3 0,25 4-435,-59 3 89,1-1 0,18-4 1,-14 2 319,26-2-7577,-29 4 2095,-71 7 2926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76 668 12552,'3'-4'189,"3"0"1227,-5 4-1329,-1 0 1,1 0-1,0 1 1,-1-1-1,1 0 1,-1 1 0,1-1-1,0 1 1,-1-1-1,1 1 1,-1-1-1,0 1 1,1-1 0,0 2-1,27 37 1789,-28-39-1872,0 0 0,0 0-1,0 0 1,0 0 0,0 0 0,0 0-1,0 0 1,0 0 0,1 0 0,-1 0 0,0 0-1,0 0 1,0 0 0,0 0 0,0 0-1,0 0 1,0 0 0,0 0 0,0 0-1,0 0 1,0 0 0,0 0 0,0 0 0,0-1-1,0 1 1,0 0 0,0 0 0,0 0-1,0 0 1,0 0 0,0 0 0,1 0-1,-1 0 1,0 0 0,0 0 0,0 0-1,0 0 1,0 0 0,0 0 0,0 0 0,0 0-1,0 0 1,0 1 0,0-1 0,0 0-1,0 0 1,0 0 0,0 0 0,0 0-1,0 0 1,0 0 0,0 0 0,0 0-1,1 0 1,-1 0 0,0 0 0,4-20 253,-6-11-314,-10-61-2,8 69 54,-22-104 27,20 102 98,-27-118 306,-6-10 374,33 122-851,6 31 44,0 0 0,0 0 0,0 0-1,0 0 1,0-1 0,0 1 0,0 0 0,0 0 0,0 0-1,0 0 1,0 0 0,0-1 0,0 1 0,0 0 0,0 0-1,0 0 1,0 0 0,0 0 0,0 0 0,0-1 0,0 1-1,0 0 1,0 0 0,0 0 0,0 0 0,1 0 0,-1 0-1,0 0 1,0-1 0,0 1 0,0 0 0,0 0 0,0 0-1,0 0 1,1 0 0,-1 0 0,0 0 0,0 0 0,0 0-1,9-5-294,0 0 0,0 0 0,19-5 0,25-6-383,-52 16 704,55-16-10012,-105 30 8021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5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 1 13896,'-64'58'266,"45"-38"1068,-45 55-1,-12 17-880,67-82 14,-11 18-1,-105 166 780,121-188-1121,0 0 0,1 0 1,0 0-1,-3 11 0,6-17-125,-37 104 627,9 3-428,28-107-199,-2 6 73,0 0 0,1 1 1,0-1-1,1 11 0,-2 85 294,11-1-215,-8-96-96,0 0 1,-1 0-1,1 0 1,1 0-1,-1 0 0,3 4 1,36 87 341,13-4-256,-48-84-40,0-1 0,10 12 0,-15-19-102,71 81 307,7-4-242,-78-77-65,6 6 7,1 0 0,12 8-1,58 37 14,3-10-33,-80-41 13,7 3-29,0 0 0,11 3 0,59 14-57,1-11-69,-49-8-532,114-14-259,-118 8 332,84-38-158,-77 29-1741,34-12-7000,-154 61 7144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5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456 73 14344,'-35'-36'297,"35"35"-173,-1 0 0,0 1 0,0-1-1,1 0 1,-1 1 0,0-1 0,0 1 0,0-1 0,1 1 0,-1-1 0,-1 1 0,-71-27 1870,72 26-1877,-1 1 0,0-1 1,1 1-1,-1 0 0,1-1 0,-1 1 0,0 0 1,-2 0-1,-26 3 570,-35 8 0,63-11-621,-1 1-1,1 0 0,0-1 0,0 1 0,0 0 0,0 0 1,-3 2-1,-89 63 572,91-64-631,1 0 0,-1 1-1,1-1 1,0 0 0,-3 4 0,-64 96 42,67-99-47,1-1 0,0 0 0,0 1 0,0-1 0,0 1 0,0-1 0,-1 4 0,-11 51 11,12-46-12,0-1 1,0 1-1,1-1 0,1 0 1,1 11-1,1-4 0,1 0 0,1 0 0,7 19 0,-6-21 1,1 0-1,0 0 0,1-1 0,12 17 1,-13-22-1,1-1 1,1 0 0,-1 0 0,1 0-1,0-1 1,17 9 0,-5-4 1,30 11 0,-49-22-1,-1 0 0,1 0 0,0 0 0,0-1 0,0 1 0,0-1 0,0 1 0,0-1 0,0 0 0,0 1-1,0-1 1,0 0 0,3-1 0,14 0 6,37-8 0,-33 3-5,30-14 1,-50 19-2,0 0 1,0 0-1,-1 0 1,1-1-1,-1 1 1,1-1-1,-1 0 1,5-3-1,10-11 6,23-23 0,10-30-3,-47 65-3,0 0 1,-1-1-1,1 1 1,2-8 0,-5 12-2,27-75 12,-7-4-20,-20 79 8,1-4-11,0-1 0,0 0 1,-1 1-1,0-8 0,-8-127-138,7 136 88,1 1 0,0-1 1,-1 0-1,0 1 0,1-1 0,-3-3 1,0 0-22,0-1 1,0 1 0,-1 0-1,0 0 1,0 1 0,0-1-1,-10-8 1,14 14 38,-1-1 1,1 1-1,-1 0 0,1-1 0,0 1 1,-1 0-1,1-1 0,-1 1 0,1 0 1,-1 0-1,1 0 0,-1 0 0,1-1 1,-1 1-1,1 0 0,-2 0 0,-2 0-32,1 0-1,-1 1 1,0-1-1,0 1 1,1 0-1,-1 0 1,1 0-1,-1 0 0,1 1 1,-1-1-1,-3 4 1,-2 2-99,-32 49-2271,4-4-8741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6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26 13984,'-1'9'400,"0"0"1,0-1 0,0 1 0,1 0-1,2 10 1,-2-9-100,1 7-107,3 35 954,7 66 34,-8-93-756,3 41 1,3 17-342,0 3-85,-3-3 2,5 51 244,-5-79 30,-4-54-53,0-4-146,2-6-17,4-36 106,11-61-29,-13 76-124,13-60 1,9-30-12,32-83-3,-49 172-6,34-70-2,-45 101 9,0-1-1,0 0 1,1 0-1,-1 1 1,1-1 0,-1 0-1,0 1 1,1-1-1,-1 1 1,1-1 0,-1 0-1,1 1 1,0-1 0,-1 1-1,1-1 1,1 0-1,0 0 1,1 0 0,-1 0-1,1 0 1,0 0-1,0 0 1,-1 0 0,1 1-1,0-1 1,0 1-1,0 0 1,0 0 0,-1 0-1,1 0 1,0 1-1,0-1 1,4 2 0,-6-2 0,0 0 1,0 1-1,0-1 1,-1 0-1,1 1 1,0-1-1,0 1 1,0-1-1,-1 1 1,1-1-1,0 1 1,0 1-1,13 12 7,-1 2 1,14 21-1,-17-20 59,60 136 153,-64-134-210,9 20 125,-8-20-69,-2-6 18,0 1 1,1-1 0,1-1 0,0 1 0,14 18 0,-19-29-47,0 0 0,0 0 0,0 0 0,0 0 0,3 2 0,-1-5 45,-1-2-64,0 0 0,0-1 0,0 1 1,-1-1-1,4-4 0,-2-3 15,23-83 11,-22 70-22,17-106 11,-19 105-20,9-72 9,-11 91-12,0 0 0,0 0 0,0 0 1,3-8-1,0 1-1,5-17 0,-9 29-9,0 1 1,0 0-1,0 0 0,0-1 1,0 1-1,0 0 1,0 0-1,1-1 0,-1 1 1,0 0-1,0 0 0,0-1 1,0 1-1,0 0 1,0 0-1,1-1 0,-1 1 1,0 0-1,0 0 0,0 0 1,0-1-1,1 1 1,-1 0-1,0 0 0,0 0 1,1 0-1,-1 0 0,0 0 1,0-1-1,1 1 0,-1 0 1,0 0-1,0 0 1,1 0-1,-1 0 0,5 0 3,-1 0-1,0 0 0,1 0 0,-1 0 1,0 1-1,1 0 0,-1-1 0,0 2 1,8 2-1,-11-4 1,0 1 0,0-1 0,0 1 0,0 0 0,0-1 0,0 1 0,0 0 0,0 0 0,0-1 0,1 3 0,66 79 31,-54-62-68,51 83-134,-52-83-472,49 73-245,-50-77 298,9 6 252,23 26-2570,-14-15-6605,-70-77 7141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6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155 554 14704,'6'134'288,"-4"-99"1153,8 181 476,-9-173-1004,-2 140 297,1-178-1069,0 1 1,0-1 0,-2 9-1,1-9-56,-3 15 49,0-1 0,-1 0-1,-1 0 1,-9 22 0,13-38-117,2-1-12,-1-1-1,1 1 1,-1-1 0,0 1 0,0-1-1,1 1 1,-1-1 0,0 1 0,0-1-1,-1 0 1,1 1 0,0-1 0,0 0-1,-1 0 1,1 0 0,0 0 0,-3 1-1,4-2-1,0 0 0,0 0 0,0 0 0,-1 0 1,1 0-1,0 0 0,0 0 0,0 0 0,0 0 0,-1 0 0,1 0 0,0 0 0,0 0 0,0 0 0,-1-1 0,1 1 0,0 0 0,0 0 0,0 0 0,0 0 0,0 0 0,-1 0 0,1 0 0,0-1 0,0 1 0,0 0 0,0 0 0,0 0 0,0 0 0,-1-1 0,1 1 0,0 0 0,0 0 0,0 0 0,0 0 1,0-1-1,0 1 0,0 0 0,0-1 0,-7-9 30,1-1 0,1 0 1,-1-1-1,-5-20 0,-11-55-9,19 73-10,-43-271 80,43 248-32,3-180 27,3 170-36,31-189 13,-33 230-65,0-1 0,1 1 1,-1 0-1,6-12 0,34-75 6,-30 71-7,1 1 1,25-32-1,-28 42 0,0 0 0,1 0 0,1 1 0,17-13 0,-18 17 0,-1 0 0,1 0 0,0 1 0,1 0 0,13-4 0,-15 7 1,1 0-1,-1 1 1,0 0 0,1 1-1,-1-1 1,1 2-1,-1 0 1,0 0-1,0 0 1,1 1-1,13 5 1,-21-6 2,0-1 1,0 1-1,-1 0 1,1-1-1,0 1 1,0 0-1,-1 0 1,1 0-1,2 2 1,7 6 15,19 19 0,-19-15 1,13 21-1,-22-32 7,0 1 0,-1 0-1,1-1 1,-1 1 0,2 5 0,16 50 132,-8 6-116,-11-64-42,1 4 9,-1 0 1,0 1-1,1-1 1,-2 6 0,-19 130 54,12-113-56,-17 35 4,-7-6-91,19-37-328,3-6 107,-1 0-1,0-1 0,-1-1 0,-18 15 0,-28 15-3299,31-22-5874,63-45 7117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7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1 637 15064,'22'16'264,"-22"-16"-228,0 0 1,0 0 0,1 0-1,-1 0 1,0 0 0,0 0-1,1 0 1,-1 1 0,0-1 0,0 0-1,0 0 1,0 0 0,1 0-1,-1 1 1,0-1 0,0 0-1,0 0 1,0 0 0,0 1 0,0-1-1,1 0 1,-1 0 0,0 1-1,0-1 1,0 0 0,0 0 0,0 0-1,0 1 1,0-1 0,0 0-1,0 0 1,0 1 0,0-1-1,0 0 1,0 1 0,-2 7 404,0-1 0,0 1 0,-7 14 0,5-10 425,1 16-506,0 0 0,2 1 0,2 29 0,22 102 211,-18-142-518,29 70 30,-26-70 12,41 60 57,-38-65 16,43 39 66,-44-45-94,-3-4-102,0-1 0,0 0 0,1 0 0,9 1 0,-17-3-34,0 0 0,1 0 1,-1 0-1,1 0 0,-1 0 1,0 0-1,1 0 0,-1 0 1,0 0-1,1 0 0,-1 0 0,0 0 1,1 0-1,-1-1 0,0 1 1,1 0-1,-1 0 0,0 0 1,1 0-1,-1-1 0,0 1 1,0 0-1,1 0 0,-1-1 1,5-4 10,0-1 1,0 1 0,-1-1 0,0 0 0,0 0 0,0 0-1,-1-1 1,0 1 0,4-12 0,1-6-5,7-40 1,-11 40 3,-1 1-1,0-1 1,-2-34 0,-2 3 97,-8-59 1,9 112-103,0 1 1,0-1-1,-1 1 1,1-1-1,0 1 1,-1-1-1,1 1 1,-1 0-1,0-1 0,1 1 1,-1 0-1,0-1 1,0 1-1,0 0 1,0 0-1,0 0 1,0 0-1,0 0 0,0 0 1,-1 0-1,0-1 1,1 2-8,1 0-1,0 0-1,0 0 1,0 0-1,0 0 1,0 0-1,0 1 1,1-1-1,-1 0 1,0 0-1,0 0 0,0 0 1,0 0-1,0 0 1,0 0-1,0 0 1,0 0-1,0 0 1,0 0-1,0 0 1,0 1-1,0-1 1,0 0-1,0 0 1,-1 0-1,1 0 1,0 0-1,0 0 0,0 0 1,0 0-1,0 0 1,0 0-1,0 0 1,0 0-1,0 0 1,0 0-1,0 0 1,0 1-1,0-1 1,0 0-1,0 0 1,0 0-1,0 0 1,0 0-1,-1 0 0,1 0 1,0 0-1,0 0 1,0 0-1,0 0 1,0 0-1,0 0 1,0 0-1,0 0 1,0 0-1,0 0 1,0 0-1,0 0 1,-1 0-1,1 0 1,0 0-1,0 0 0,0 0 1,0 0-1,0 0 1,0 0-1,0-1 1,0 1-1,-2 14 77,0 21-1,4-20 96,17 81 43,-13-75-174,35 81 19,-30-83-28,50 63-7,-59-80-38,-1 0 0,1-1 0,0 1 0,0 0 0,3 2 0,74 45-134,-62-43-172,-11-4 212,8 2-28,-1-1-1,1 0 0,0-1 1,0-1-1,23 0 0,-15-3-187,38-8 0,-59 10 281,0-1-1,0 1 1,0 0 0,0-1-1,1 1 1,-1-1-1,0 1 1,0-1-1,-1 1 1,1-1 0,0 0-1,1 0 1,13-13-241,-1-1 0,13-17 0,-26 31 190,0-1-1,0 0 1,0 1-1,0-1 0,0 0 1,-1 1-1,1-1 1,-1 0-1,1 0 0,0-3 1,15-74-923,-5-18 602,-9 53-641,0-78 1,-6-12 779,2 79-46,-2-84 0,-4-62-1524,-5-112-7056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7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617 0 12016,'-3'17'1814,"0"32"1,3-43-1564,1 16 1340,7 84 101,-6-78-792,16 154 270,-12-133-722,13 103 4,4 19-304,-12-102 140,42 271 65,-42-278-338,33 207-45,-36-226-230,25 109-222,-24-110-2732,11 49-7079,-46-212 7763</inkml:trace>
  <inkml:trace contextRef="#ctx0" brushRef="#br0" timeOffset="1">1133 666 16048,'-54'0'341,"53"0"-227,0 0 0,0 0-1,-1 0 1,1 0 0,0 0 0,0 1 0,0-1 0,0 0 0,0 1-1,0-1 1,0 1 0,0-1 0,0 1 0,-1 0 0,-114 72 2168,110-69-1902,0 0 0,-13 6 0,-184 87 1126,194-93-1277,-1 0-1,-16 5 1,-203 50 543,185-50-1030,-144 12-213,158-19-354,-37 2-119,15-1-1880,-4 0-7547,130-7 7789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0 471 15776,'0'0'1577,"7"0"-259,2-2-1116,-5 2-29,0-1 1,1 1-1,-1 0 0,1 0 0,6 1 1,152 8 1354,-136-7-1670,0-2 0,28-3 1,-36 2 88,3-2-207,90-21-97,-110 23 329,1 1 0,-1-1 0,0 0-1,0 0 1,0 0 0,0 0 0,3-2 0,17-13-127,37-34 0,-58 49 140,0 0-1,0 0 0,0 0 1,0 0-1,-1 0 0,1 0 0,0-1 1,-1 1-1,1 0 0,0 0 1,-1 0-1,0-1 0,1-1 0,-1 3 16,4-13-73,0 1 0,1-15-1,-4 10 53,0-24 0,-1 39 21,0 0 1,0 0 0,0-1 0,-1 1-1,1 0 1,-1 0 0,1 0 0,-1 0-1,0 0 1,-1-3 0,-29-65 11,-15-3 41,44 70-21,1 0-1,-1 1 1,0-1 0,0 1-1,0-1 1,0 1 0,-4-3-1,-5-4 96,-22-14 0,25 18-98,-1 1 0,-18-7 1,26 11-22,0 0 0,0-1 0,1 1 0,-1 0 0,0 0 0,0 0 1,0 0-1,0-1 0,0 1 0,1 0 0,-1 0 0,0 1 0,0-1 0,0 0 0,0 0 1,0 0-1,1 0 0,-1 1 0,0-1 0,0 0 0,1 1 0,-2 0 0,-10 4 55,1 0-1,-21 13 0,13-5-13,-20 21 1,36-31 1,0 0 0,0 0 1,0 0-1,0 0 0,-3 5 1,-37 59 260,5 9-195,38-76-117,-1 3 34,-1 0 0,1 1 1,0-1-1,0 1 0,0-1 0,0 1 0,0 5 0,-8 81 240,11 8-174,-2-98-100,0 7 57,1 1 0,0-1 0,2 9 0,19 74 175,10-1-134,-30-83-11,1 1 1,7 11-1,-10-18-87,40 65 265,-32-55-254,-1 0-1,2 0 1,-1-1 0,18 14-1,-18-17-7,1-1-1,-1 0 0,1 0 0,1-1 0,-1 0 1,13 3-1,-4-2-41,30 4 0,-44-9-14,-1 1 1,1-1 0,-1 0 0,1 0 0,6-1-1,-10 1 53,18-2-156,28-6-1,-28 2 59,25-11 0,-40 16 24,-1 0 0,0 0 0,0-1 0,1 1 0,-1 0 0,0-1-1,0 0 1,3-3 0,-5 5 74,16-14-333,21-26 0,11-29 167,-29 40 8,91-143-2473,-9 12-9595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1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0 407 14344,'5'40'883,"-2"-17"-165,13 79 1063,-11-77-906,38 117 266,-31-108-708,-7-21-328,73 185 324,-48-135-371,37 60-1,-57-107-32,-6-9-23,8 13 84,-11-19-73,-1 0 0,1 0 0,-1-1 0,1 1 0,-1 0 0,1-1-1,0 1 1,-1-1 0,1 1 0,0-1 0,0 1 0,0-1 0,-1 1 0,1-1 0,0 0-1,0 1 1,0-1 0,1 0 0,0 1 134,-2-1-125,-3-10 258,1-3-207,-5-39 82,-14-53 0,-14-46 52,24 82-127,8 35 146,-2-66 1,5 38-130,11-102 1,-4 123-26,0 0 1,3 0 0,23-60-1,-1 26-13,-31 72-47,1 0 0,-1 0-1,1 0 1,0 0 0,0 0 0,0 0 0,3-2 0,-5 5-12,52-58 98,8 7-75,-60 51-23,1-2 1,1 1 0,0 0 0,0-1 0,0 1 1,-1 0-1,1 0 0,0 0 0,1 0 0,-1 0 0,0 1 0,4-2 0,-6 2-1,18-5 5,0 1-1,21-2 1,-22 5-31,-1 1 0,1 1 0,0 0 0,0 1 0,-1 1 0,0 0 1,1 1-1,-1 1 0,-1 1 0,1 0 0,-1 1 0,0 0 0,0 2 1,15 11-1,0 3-156,52 55 1,-53-50-2854,32 28-7763,-142-130 8121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22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454 1 16855,'-62'57'290,"44"-37"1156,-113 127 490,126-142-1735,0 0-1,1 1 0,0 0 0,-6 10 1,10-16-201,-62 112 1005,2 12-744,55-113-160,0 1-1,-5 16 1,-27 100 204,7 4-288,30-131-17,-2 6-44,1 1 0,0-1 0,0 1 0,1 14 0,4 106-176,15-2 134,-19-126 86,1 5-31,0 1 1,0 0-1,1-1 1,0 1-1,0-1 1,4 8-1,50 94-182,16-6 138,-67-93 36,1-1-1,1 0 0,8 8 1,77 65-116,10-8 76,-98-69 49,0 0 1,1 0-1,-1 0 0,1-1 0,0 0 0,0 0 0,7 2 1,110 29-206,7-16 186,-129-17 49,6 1-2,-1 0 0,1-1 0,0 0 0,0 0 0,-1-1 0,12-1 0,-17 2 2,119-27-13,-3-18 16,-112 43 0,1 0 0,-1 0 0,0 0 0,0-1-1,0 1 1,0-1 0,0 0 0,5-5 0,-9 8-3,90-90 27,-9-18 37,-81 108-64,3-5 42,1 1 0,-1-1 0,0-1 0,0 1 0,-1 0-1,4-12 1,-6 17-42,36-124 294,-17-9-177,-18 126-68,-1-1 0,0 0 0,0 1 0,0-1-1,-2-8 1,-20-119 245,-19-3-173,22 87 192,19 51-313,-50-113 314,-7 8-244,57 105-70,-23-37 42,-84-113-86,89 127-450,-5-6 291,-33-39-3354,20 21-6986,84 109 7935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22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717 1 15600,'-51'21'1601,"-12"6"160,40-17-927,-41 26 1,49-27-740,-4 3 178,-84 58 49,99-68-331,1 1 1,-1-1 0,-5 7-1,-78 84-39,72-73 10,-32 75 2,47-93 38,-1-1 1,1 1 0,-1-1 0,1 1 0,-1-1-1,1 1 1,0-1 0,0 1 0,0 2 0,0 13 12,2 0 0,0-1 0,5 18 0,-7-32-8,0-1 1,1 0 0,-1 0 0,1 0-1,-1 0 1,1 0 0,-1 0-1,1 0 1,0 0 0,-1 0 0,1 0-1,0 0 1,1 1 0,17 16 44,1-1 1,24 16-1,-20-20 61,138 55 45,-124-54-50,167 58 38,-199-70-134,1 0 0,-1 0 0,0 1 0,9 5 0,163 105 72,-173-109-71,-1-1-1,1 0 0,-1 1 0,7 8 1,-11-12-13,57 66 65,-12 3-41,-43-67-17,0 1-1,-1 0 1,1 0 0,-1 0-1,0 0 1,0 0 0,1 3-1,3 12 21,4 28 0,-8-31-12,-1 31 0,0-45-9,0 0-1,0 1 1,0-1 0,-1 0-1,1 0 1,0 0-1,0 1 1,-1-1-1,1 0 1,0 0-1,-1 0 1,1 0 0,-1 0-1,0 0 1,1 0-1,-1 0 1,-1 2-1,2-3-5,-8 10 34,0 1-1,-18 16 0,16-19-29,-1 0 0,1 0 0,-1-1 0,-22 10 0,14-9-3,-1-1 0,1-1-1,-28 4 1,-40 3-96,44-9-363,-73 1 3,-12-6 247,78 0-379,-192-9-145,169 6-1766,-73-2-7077,341 15 7189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12280,'-61'38'2889,"58"-36"-2739,0 0 0,0 0 0,0 0 0,0 0 0,1 1 1,-5 4-1,-2 3 12,-2-1-77,7-5-71,-1 0-1,0 1 1,1-1 0,-5 8 0,-7 8-82,0 0 0,2 2 1,-16 28-1,30-48 64,-1 0 1,0 0 0,1 0-1,-1 0 1,1 0 0,0 0-1,0 0 1,-1 0-1,1 0 1,1 0 0,-1 0-1,0 0 1,0 0-1,1 0 1,-1 0 0,1 0-1,1 3 1,-1-3 3,0 0 5,0 1 1,0-1-1,1 1 1,0-1-1,-1 1 1,1-1-1,0 0 1,0 0 0,0 0-1,5 4 1,-4-4 21,3 2 41,0 0 1,0 0 0,0 0-1,0-1 1,0 0 0,10 3-1,-8-3-41,64 23 157,-60-22-142,4 2 204,68 44 76,-67-38-194,62 60 77,-77-70-171,0-1-1,-1 1 1,1 0-1,0 0 1,-1 0-1,3 3 1,42 79 268,-46-82-291,1-1-1,0 1 0,-1 0 0,1 0 0,-1-1 0,1 1 1,-1 3-1,2 13 37,-2 0 1,-2 24-1,2-40-27,0-1 0,0 0 0,0 0 0,-1 1 0,1-1 0,0 0 0,-1 1 0,1-1 0,-2 1 0,-5 9 41,0 0 0,0 0-1,-14 14 1,20-24-60,0-1 1,0 1-1,0 0 0,0 0 1,0 0-1,0-1 0,0 1 1,0 0-1,-3 0 0,-12 5-11,-1-1-1,-26 5 0,27-9-227,-10-4 13,-32-9 0,41 6-615,-64-36-330,69 32 358,6 5 609,0-1 0,1 0 0,0-1 0,-7-11 0,10 10-22,2 4-17,1 1 0,0-1-1,0 0 1,0 1 0,0-1 0,0 1 0,4-7 0,6-20-8118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23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478 512 9328,'-2'-9'3234,"2"9"-3167,0-1 1,0 1 0,-1 0-1,1-1 1,0 1 0,0-1-1,0 1 1,0-1 0,0 1-1,0-1 1,0 1 0,0-1-1,0 1 1,0-1 0,0 1-1,0 0 1,0-1 0,0 1-1,1-1 1,-1 1 0,0-1-1,1-2 301,0 0 1,0 0-1,0 0 0,-1 0 0,0 0 0,1 0 1,-1 0-1,0-3 0,0 4-305,-3-3 157,-19-22 75,-48-45-1,17 19 28,-27-23 15,60 57-327,1 2-2,-74-68-426,8 10-3303,50 44-4121,82 72 5910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24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1205 1 15600,'-79'170'281,"71"-153"423,-6 21 0,-53 148 708,-10 35-942,42-112 472,-59 215 3,-22 104-664,19-57 87,16-51-182,6-52 187,18-76-297,33-108-163,-104 402-51,104-395-34,-30 108 4,3-15 116,33-123-40,-17 55 4,6-28 6,20-63-236,-9 30-193,7-25-6436,7-14 1388,19-60 3191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25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1133 0 16943,'-74'209'320,"50"-142"1282,-60 158 3,-17 44-1061,57-151 571,-68 199 3,-7 27-811,71-209 108,-181 509 13,189-529-800,-40 131 4,11-26 180,47-144-386,-17 84 1,13-25 246,26-135 327,-6 43-1060,-3 106-269,8-109-1168,-5 49-6632,13-207 6861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26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1 14968,'-4'64'1625,"-8"59"171,8-83-968,-10 98 4,-4 26-587,8-93 148,-19 111 1,-14 47-316,-5-4-78,4-43-2,27-113-12,-26 91 1,-9 13 10,10-32 3,14-44 30,19-65 116,-8 93 89,16-123-198,1 0 0,0 0 0,0 0-1,0 0 1,0 0 0,1 0 0,0 3 0,1 2 14,0 0 0,0 1 1,1-1-1,0 0 0,1 0 1,0-1-1,7 11 0,-11-17-35,1 1-1,-1 0 0,1-1 1,0 1-1,-1-1 1,1 1-1,-1-1 0,1 0 1,0 1-1,-1-1 0,1 1 1,0-1-1,-1 0 1,1 0-1,0 1 0,1-1 1,11 2 57,0 0 0,0 0 0,0-1 0,26-2 0,-17-3 160,104-38 59,-100 31-232,43-16 0,16-7-48,66-9-77,-126 38-260,83-2-181,-91 9-94,-6 0 414,0 1 0,0 1 0,14 6 0,-9-4-2440,18 6-7521,-79-28 7617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2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0 14616,'-44'6'256,"43"-6"-128,0 0 0,-1 0 0,1 0 0,-1 1 0,1-1 0,0 1 0,-1-1 1,1 1-1,-2 0 0,-80 47 1560,80-47-1567,0 1 0,1 0 1,-1 0-1,1 0 0,-4 3 1,-87 100 806,90-102-879,0 1 0,1 0 1,-1 1-1,-4 8 0,-35 75 198,1 13-204,40-96-47,-1-1-1,0 0 1,1 1 0,0-1 0,0 1 0,0 0 0,0 5-1,-5 94-28,11 4 20,-5-103 8,1 0 0,-1 0 0,1 0 1,0 0-1,0-1 0,3 6 0,5 17-11,14 29-1,-10-33 20,19 28-1,-31-48 5,1-1 0,0 1 0,0-1 0,0 1-1,0-1 1,0 0 0,0 0 0,4 3 0,7 5 15,1-1-1,19 11 1,-19-13 1,0-1-1,24 6 1,-36-12 2,0 1 0,0 0 0,0-1 0,0 0 0,0 1 0,1-1 0,-1 0 0,0 0 0,0 0 0,4-1 0,13-1 114,33-8 0,-27 2-85,25-11-1,-48 18-33,0 0-1,1 0 0,-1 0 1,0 0-1,0 0 1,0-1-1,0 1 1,0-1-1,0 1 1,-1-1-1,1 0 1,1-2-1,-3 4-19,21-22 127,20-29 0,15-40-42,-56 91-85,4-7 43,0 0 1,-1 0-1,4-10 0,-7 17-43,31-95 174,-9-4-104,-22 99-70,1-8 60,0 0 0,1-14 0,-1-67 120,-9 6-150,5 55-62,-15-60-126,17 87 120,1 0-1,0 1 0,0-1 1,0 0-1,-1 0 0,1 1 1,0-1-1,-1 0 0,1 1 1,0-1-1,-1 1 0,1-1 1,-1 0-1,1 1 0,-1-1 1,-1-1-52,-1 0 0,1 0 0,0 0 1,-1 0-1,1 0 0,-1 1 0,1-1 0,-1 1 1,0 0-1,0-1 0,1 1 0,-1 1 1,0-1-1,0 0 0,0 1 0,0-1 1,-5 1-1,7 0 68,1 0 0,0 0 0,-1 0 0,1 0 1,0 0-1,-1 0 0,1 0 0,0 0 0,-1 0 0,1 0 0,0 0 1,-1 1-1,1-1 0,0 0 0,-1 0 0,1 0 0,0 0 1,0 1-1,-1-1 0,1 0 0,0 0 0,0 0 0,-1 1 1,1-1-1,0 0 0,0 1 0,0-1 0,-1 0 0,1 0 0,0 1 1,0-1-1,0 0 0,0 1 0,0-1 0,0 0 0,0 1 1,0-1-1,0 0 0,0 1 0,0-1 0,0 1 0,-2 3-2350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27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627 12 15688,'-65'-11'3597,"53"11"-2651,-87 18 298,76-11-702,-40 17 3,40-14-490,-35 19 1,33-11-54,0 1 1,1 2 0,-34 36-1,54-53 3,0 0-1,1 0 0,-1 1 0,-3 6 1,-88 160 68,93-166-30,-1 0-1,1 0 1,0 0 0,-2 10-1,4-15-42,-16 78 214,11-3-140,5-75-74,0 3 16,-1-1 1,1 1-1,1-1 0,-1 1 0,0-1 0,0 0 0,1 1 0,0-1 0,0 3 1,3 8 38,1 0 0,8 15 0,-6-17-33,0 0 0,12 14 1,-18-24-11,0 0 0,0 1 0,0-1 0,0 0 0,0 0 0,0 0 0,1 0 0,-1 0 0,0 0 0,0-1 0,1 1 0,-1 0 0,3 0 0,-4-1-12,17 8 86,30 8 0,28-2-32,-75-14-54,5 1 17,-1 0 0,1-1 0,-1 0 0,1 0 0,5-1 0,74-8 88,20-16-84,-50 6-49,64-31 0,-90 37-252,90-41-166,-100 47-108,-10 5 296,-3 0 123,0 0 0,1 1 0,-1 0 0,1 0 0,-1 0 0,1 1 0,0-1 0,-1 2 0,9 0 0,-11-1 42,-1 1-1,1 0 0,0 0 1,0 0-1,3 2 0,21 8-2901,-4-2-6597,-53-21 7206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27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541 0 16048,'-27'16'282,"15"-11"1131,-72 8 467,63-8-958,-92 38 282,110-41-1138,0-1 1,0 1 0,0-1-1,1 1 1,-1 0 0,-3 2-1,-100 92 496,103-94-561,0 1 0,1 0-1,0 0 1,-1 0 0,1 1 0,-3 5 0,-43 81 6,31-50-6,-15 45-1,21-44 2,2 2-1,2-1 0,-2 53 1,8-88 4,1 0 1,0-1 0,1 11-1,11 65 21,7-6-4,-19-73-13,1 0 1,0 0 0,0 0 0,0 0 0,1 0 0,-1 0-1,2 2 1,-3-5-11,8 13 44,19 24-1,-18-28-31,0-1 1,16 13-1,-25-21-6,1 1-1,0 0 0,0-1 0,-1 1 1,1-1-1,0 1 0,0-1 0,0 1 1,0-1-1,0 0 0,0 1 0,0-1 1,-1 0-1,1 0 0,0 1 1,0-1-1,0 0 0,2 0 0,4 0 12,0 0 0,-1 0-1,1-1 1,0 1 0,7-3-1,-3-1-8,0 0 0,-1 0 0,11-7 0,-21 11-8,2-1 6,0 0 1,0 0-1,0-1 0,0 1 0,0-1 0,-1 1 0,1-1 0,0 1 0,1-4 1,13-12 25,16-24 1,-14 12-27,-1 0 0,20-50 0,16-70-1,-3-27 27,-21 47 353,-26 132-30,0 5-283,-2-1-40,3 24 124,5 89-3,-6-88-140,20 161-22,-16-155-116,32 133-135,-39-169 212,1 1 0,-1-1 1,1 0-1,-1 0 0,1 0 1,0 0-1,0 0 0,0 0 1,0 0-1,1 0 0,1 2 1,5 7-143,1 0 1,14 14 0,-15-19 107,0 1 0,1-1 0,12 6 0,-21-12 82,1 1-49,-1 0 0,1-1 0,0 1 1,0-1-1,0 0 0,0 1 1,0-1-1,0 0 0,0 1 0,0-1 1,0 0-1,0 0 0,0 0 0,0 0 1,0 0-1,0 0 0,0 0 1,-1 0-1,1 0 0,0 0 0,1-1 1,10-1-219,-1 0 0,0-1 0,16-6 0,-8 1 131,29-20 1,-22 10-152,-26 18 287,62-55-286,24-33-2148,51-46-9445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27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14792,'8'285'869,"22"421"2972,4-323-2293,-30-343-1133,11 159-13,-12-162-902,-1 129-272,-2-145-86,0-19 727,2 11-521,-1-12 446,1-7 121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35.4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638 1 14968,'-51'128'308,"39"-94"1233,-60 180 540,57-163-948,-64 246 359,63-233-832,-67 274 155,66-269-702,-69 277 9,69-281-196,-69 220-142,71-236-424,-49 179-1246,39-136 719,50-171-1653,-1-2-8386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35.8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12464,'64'109'277,"-47"-79"1111,85 159 468,-81-150-930,79 148 257,-83-155-828,40 93-9,-56-123-398,-1-1 0,1 1-1,0 0 1,-1-1 0,1 1-1,-1 0 1,1 3 0,-1-4 38,1 1-19,-1 0 0,0 0-1,1 0 1,-1 0 0,0 1 0,0-1 0,-1 0 0,1 0-1,0 0 1,-1 0 0,1 0 0,-1 0 0,0 0 0,0 0-1,0 0 1,0 0 0,0 0 0,-2 3 0,3-5 16,0 0 0,0 0 0,0 0 0,0 0 0,0 1 0,0-1 0,-1 0 0,1 0 0,0 0 0,0 0 0,0 0 0,0 0-1,0 0 1,-1 0 0,1 0 0,0 0 0,0 0 0,0 1 0,0-1 0,0 0 0,-1 0 0,1 0 0,0 0 0,0 0 0,0 0 0,0 0 0,0 0 0,-1 0 0,1-1 0,0 1 0,0 0 0,0 0 0,0 0 0,0 0 0,-1 0 0,1 0 0,0 0 0,0 0 0,0 0 0,0 0 0,0 0 0,-1-1 0,-4-3-135,-1 0-1,1 0 1,0-1 0,0 1 0,-8-12 0,1 3-1868,-13-10-5460,58 54 5620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60 12912,'-14'-12'381,"5"4"433,0 1-1,-18-11 1,3 6-380,23 12-372,1-1 1,-1 1 0,0 0 0,1-1 0,-1 1 0,0 0-1,0 0 1,1 0 0,-1 0 0,0-1 0,0 1 0,1 0 0,-2 1-1,-12 0 323,0 0 0,-19 6 0,32-7-330,0 0 0,0 1 0,-1-1-1,1 1 1,0-1 0,0 1 0,-1 0 0,0 1-1,-65 49 544,65-50-595,1 1 0,-1-1 0,1 0 0,0 0 0,0 1 0,0-1 1,0 1-1,-2 2 0,-45 98 69,47-98-39,0-1 1,0 0 0,0 1-1,-1 5 1,-5 110 211,10-95-52,29 91 89,-22-95-36,51 66 101,-48-73-92,5-2-145,-1-1 1,26 12 0,-42-22-105,-1 0 1,1 1 0,0-1 0,0 0-1,0 1 1,0-1 0,0 0 0,0 0-1,0 0 1,-1 0 0,1 0 0,0 0-1,0 0 1,0 0 0,2 0 0,9-3 21,1-1 1,-1 0 0,0-1 0,14-6 0,-25 10-26,-1 1 0,1-1-1,0 1 1,0-1 0,0 0 0,0 1 0,0-1 0,-1 0 0,1 0 0,0 1 0,-1-1 0,1 0 0,0 0-1,-1 0 1,1-1 0,5-9 13,0 0-1,5-13 1,-5 6-11,4-21 1,-10 39-6,5-28 6,0-50 1,-6-11-28,-1 59-93,1 23 49,-2-13-103,-1 0 0,-1 1 1,-11-32-1,11 41-27,1 0 0,-2 0 0,-6-10 0,12 20 150,-1 0 0,1-1 0,0 1 0,0 0 0,0 0 0,-1-1 0,1 1 0,0 0 0,0 0 0,-1-1 0,1 1 0,0 0 0,-1 0 0,1 0 0,0-1 0,-1 1 0,1 0 0,0 0 0,-1 0 0,-1 0-17,0-1-1,0 1 0,0 0 1,0 0-1,1 0 0,-1 1 1,0-1-1,0 0 0,0 1 1,0-1-1,1 1 0,-1-1 1,0 1-1,1 0 0,-1 0 1,0 0-1,-2 2 0,4-3 52,-1 0 0,1 0-1,0 1 1,-1-1-1,1 0 1,0 0-1,0 0 1,-1 1 0,1-1-1,0 0 1,0 0-1,0 1 1,-1-1-1,1 0 1,0 1 0,0-1-1,0 0 1,0 1-1,0-1 1,-1 1-1,0 7-260,-1 0 1,1 11-1,0-6-1312,-5 34-8976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36.3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290 68 14616,'-39'31'278,"24"-19"1117,-52 57 463,54-51-958,-53 87 276,53-80-694,-13 45 3,-1 24-386,9 13-94,15-68-4,0 38 1,4-55-1,1 0 1,7 33 0,-6-42-2,1-1 1,0 1-1,0-1 0,11 20 0,-11-25 0,1 0 0,-1 0 0,2-1 0,-1 0 0,1 1 0,0-2 0,11 10 0,-7-9 1,0 1-1,0-1 0,1-1 0,22 9 1,-17-9 0,0-1 0,0-1 0,26 2 0,29-3 17,-68-2-10,-1 0-1,0 0 0,1 0 0,-1 0 1,0-1-1,1 1 0,-1-1 1,0 1-1,0-1 0,3-1 0,-5 2-7,17-7 40,25-13 0,-25 9-21,20-17 0,-35 27-13,-1 0 1,0 0 0,1 0 0,-1-1-1,0 1 1,0 0 0,0-1 0,0 1-1,0 0 1,0-1 0,0 1 0,0-1-1,-1 0 1,1 1 0,0-3 0,-1 4-7,11-28 56,7-29 0,1-47-32,-17 96-23,-1-1 1,-1 1 0,1-11-1,-5-90 6,-10-7-7,6 70-5,-37-169-43,36 178-184,7 30 91,-13-41-765,-25-59-1,47 134-799,7 12 1511,-6-17-2062,6 16-5972,-33-89 6185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36.6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53 14432,'7'63'1745,"7"58"216,-10-94-906,26 115 349,-22-110-736,52 162 173,-40-139-638,52 104-1,-66-152-82,48 29 48,-53-36-157,0 1 0,0-1 0,0 1 0,-1-1 0,1 1 0,0-1 0,0 0 0,0 0-1,1 1 1,0-1 0,14 1 39,-1-1-1,19-1 0,-33 1-48,0 0 0,-1 0 0,1 0 0,-1 0 0,1-1 0,0 1 0,-1 0 0,1 0 0,0-1 0,-1 1 0,1 0 0,-1-1 0,1 1 1,-1 0-1,1-1 0,-1 1 0,1-1 0,-1 1 0,1-1 0,0 0 0,12-15 8,0 0 0,18-33 1,-29 46-12,-1 1 1,0-1-1,0 0 1,0 0-1,0 0 1,0 0-1,0-4 1,16-83-7,-3-17-32,-12 94-57,-1-20 0,-5-211-137,2 200 220,-15-139 6,8 123 51,9 56 130,0 8 1,0 0-151,0-2-19,0 0 0,0 0 0,0 0 0,0 0 0,0 0 0,1 0 0,-1 0-1,2 2 1,15 75 8,-12-60-70,36 84-158,-30-82-538,61 72-274,-50-66-1869,21 29-6832,-100-130 7328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37.0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272 920 14256,'14'45'1681,"-8"-26"-701,-1-4 672,6 31 0,-11-44-1420,-2-4 82,-26-50 358,-37-82-472,51 101-78,-26-70 3,-6-18-48,30 74 183,-53-165 100,60 176-118,-9-95 119,18 130-345,0 0 0,-1 0 0,1 1-1,0-1 1,0 0 0,0 0 0,0 0 0,1 0 0,-1 0 0,0 0 0,0 0-1,1 0 1,-1 0 0,0 0 0,1 0 0,-1 0 0,1 1 0,-1-1 0,1 0-1,0-1 1,4-6 68,1 0-1,0 1 0,11-12 1,-8 12-44,0-1 1,20-10 0,-26 16 6,0 0 0,0 1 0,0-1 0,1 1 0,3-1 0,58-17 238,8 7-213,-44 8 1,103-19-7,-88 16-258,-30 6 164,20-3-1122,-9 3-147,11 2-11940,-62-1 10708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37.5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1662 15688,'12'-62'305,"-11"50"1223,-10-36 512,8 35-1032,3-19-573,1 1 0,1 0 1,13-46-1,30-105 204,-23 53-533,26-188-111,-41 256-22,36-244-15,-24 179 3,11-91-46,-32 208 76,1 0 33,0 9-22,-1 0 1,1 0 0,-1 0-1,1 0 1,-1 0-1,1 0 1,-1 0 0,1 0-1,-1 0 1,1 0 0,-1 1-1,1-1 1,-1 0 0,0 0-1,1 1 1,-1-1 0,1 0-1,-1 0 1,0 1 0,1-1-1,-1 0 1,1 1 0,27 26 70,-22-21-56,-5-5-5,0 0 0,0 0 0,-1 1 0,1-1 0,0 0 0,0 0 0,-1 1 0,1-1 0,0 2 0,51 108 186,-39-77 68,29 80 1,6 21-186,-27-78 59,101 240 54,-96-241-66,37 68 4,13 8-106,-8-26-26,-16-38-42,-34-46-172,-8-10 86,-2-1-19,1 0 0,0-1 0,0-1 1,17 14-1,-25-22 113,1 0-30,0 0 0,0 1 0,0-1 0,0 0 0,0 0 1,0 0-1,0 0 0,0 0 0,0 0 0,1-1 0,3 2 1,-6-2 37,0 0-1,0 0 1,0 0 0,0 0 0,0 0 0,0 0 0,1 0 0,-1 0 0,0 0 0,0 0-1,0 0 1,0-1 0,0 1 0,0 0 0,1 0 0,-1 0 0,0 0 0,0 0 0,0 0 0,0 0-1,0 0 1,0 0 0,0 0 0,0 0 0,1-1 0,-1 1 0,0 0 0,0 0 0,0 0 0,0 0-1,0 0 1,0 0 0,0 0 0,0-1 0,0 1 0,0 0 0,0 0 0,1-2-72,0 0 0,0-1 0,0 1 0,0 0 1,-1-1-1,1 1 0,-1 0 0,1-4 0,3-24-2851,2 5-6613,-13 58 7185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37.9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351 1 17119,'-26'0'332,"25"0"-228,1 0 0,-1 0 0,0 0-1,0 0 1,1 0 0,-1 0 0,0 0-1,1 0 1,-1 0 0,1 1 0,-1-1-1,0 0 1,1 1 0,-1-1 0,0 1-1,-71 45 2108,55-32-1116,-67 73 247,68-69-1222,-59 61-129,70-74-324,0 0 1,0 1 0,-7 10-1,6-6 136,-11 14-116,17-24 289,0 0 0,0 0 0,0 0 0,1 0 0,-1 0 0,0 0 0,0 0 0,0 0 0,0 0 1,0 0-1,0 0 0,0 0 0,0 0 0,0 0 0,0 0 0,0 0 0,1 1 0,-1-1 0,0 0 0,0 0 0,0 0 0,0 0 0,0 0 0,0 0 0,0 0 0,0 0 0,0 0 0,0 0 0,0 0 1,0 0-1,0 0 0,0 1 0,0-1 0,0 0 0,0 0 0,0 0 0,0 0 0,0 0 0,0 0 0,0 0 0,0 0 0,0 0 0,0 0 0,0 1 0,0-1 0,0 0 0,0 0 0,0 0 1,0 0-1,0 0 0,0 0 0,0 0 0,0 0 0,0 0 0,-1 0 0,9-4-248,-1 1 162,-4 1 70,0 0 0,0 0-1,0-1 1,0 1 0,-1-1-1,1 1 1,2-4 0,60-73-2600,-6 5-9233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38.3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152 604 16759,'8'54'1864,"7"37"219,-13-75-1430,24 142 1731,-17-90-1864,2 20-414,-2 12-101,-5 4-2,-7-33 2,2-64-5,0-1 1,0 0 0,-1 1-1,-3 8 1,4-13-1,1-1 0,-1 0 0,1 0 1,-1 0-1,0 0 0,1 0 1,-1 0-1,0 0 0,0 0 0,1 0 1,-1 0-1,0-1 0,0 1 1,0 0-1,0 0 0,-2 0 0,3-1 1,-1 0-1,0 1 0,0-1 1,0 0-1,0 0 0,0 0 1,0 0-1,0 0 0,0 0 0,0 0 1,0-1-1,0 1 0,0 0 1,-1-1-1,1 1 1,1 0 0,-1 0-1,1-1 1,0 1 0,-1 0 0,1-1 0,-1 1-1,1 0 1,0-1 0,-1 1 0,1 0 0,-1-1 0,1 1-1,0 0 1,0-1 0,-1 1 0,1-2 0,-21-30 17,12 14-16,-10-29 0,-41-159-1,58 196 0,-9-39 7,-33-222 8,38 214-8,-3-80 4,4-22-10,7 114-2,7-43 0,8-7-2,-16 91 0,0 0 0,0 0 0,0 0 1,1 1-1,-1-1 0,3-5 1,-4 9 1,10-19-4,17-25 0,-16 30 0,23-24 0,-34 38 4,1-2-3,1 1 0,-1-1-1,1 1 1,-1 0 0,1 0 0,-1-1 0,1 1 0,0 0 0,0 0 0,3-1 0,-5 2 3,12-5-11,1 0 0,20-5 0,-18 7 5,1 1 0,17 0 1,-33 2 5,2 0-6,1 0 0,-1 0 0,0 0 0,1 0 1,-1 0-1,0 1 0,0-1 0,4 2 1,-6-2 5,14 4-16,0 1 0,13 6 0,-13-4 8,24 18 1,-36-24 4,-1 0 1,1 0-1,0 1 1,-1-1-1,1 1 1,-1-1-1,1 1 1,-1 0-1,2 2 1,8 12-9,13 23 0,4 27 5,-20-39-8,10 103-8,-19-107-12,0-13 4,1-1 2,-1 0 0,-1 0 1,1 0-1,-2 0 0,1-1 0,-1 1 1,0-1-1,-7 13 0,-2-3-126,-19 22-1,21-31-190,1-2 84,1-1-1,-1-1 1,0 0 0,-1 0 0,0-1 0,1 0 0,-1 0 0,0-1 0,-1-1 0,-20 3 0,30-4 65,-17 0-696,15-2 562,12-3 116,16-3-2074,10-2-8905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38.8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121 344 15328,'4'77'1753,"2"18"193,-5-71-1004,5 121 286,-5-111-762,6 165 101,-7-161-532,-2 144 37,1-172-50,1 16 74,-5 28-1,3-48-66,-1-7 17,-4-12 23,5 9-72,-9-23 26,5 10 32,-25-113 35,24 94 10,-11-75 0,-1-16-50,13 75 98,-18-210 53,23 252-169,1 0-1,0-18 1,8-74 66,5 9-42,-12 90-36,-1-1 0,1 1 0,0 0 0,0 0 0,0 0 0,0 0 0,0 0 0,3-4 0,6-13 70,18-26 0,-16 32-68,24-25 0,-34 37-17,0 0 1,0 0-1,0 0 0,1 0 0,-1 0 0,1 1 0,2-2 1,9-5 16,27-10 1,-26 13-12,28-5 1,-41 9-5,0 1 0,1-1 1,-1 1-1,0 0 1,0 0-1,1 0 0,-1 0 1,2 0-1,11 2 27,24 6-1,-23-3-24,21 10-1,-37-15-8,2 0 2,-1 1 0,1 0 0,-1-1 0,1 1 0,0 0 0,-1 0 0,0 0 0,1 1 0,-1-1 0,2 2 0,7 7 10,15 18 1,-16-14-9,11 19 0,-12-14 11,-4-6-6,3 20 0,-5-24-8,-2 1 0,1-1 0,-2 18 0,-1-17-4,0 0 0,0-1 0,-1 1 0,0-1 0,-1 1 0,-8 14 0,11-22-7,0-1 1,1 0-1,-1 0 1,0 0-1,1 0 0,-1 0 1,0 0-1,0 0 1,0-1-1,-2 3 1,-17 10-75,0 0 0,-23 10 1,19-14-562,-136 32-229,110-28-2160,-45 11-7545,222-57 7961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53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5397 430 9144,'-12'-6'70,"8"4"71,-1 0 1,1 0-1,1-1 1,-8-5-1,10 8-59,1-1 0,-1 1-1,1-1 1,-1 1 0,1-1 0,-1 0-1,1 1 1,-1-1 0,1 0 0,0 1-1,-1-1 1,1 0 0,0 1 0,-1-1-1,1 0 1,0 0 0,0 1 0,0-1-1,0-1 1,0 0 52,0 1 0,1 0 0,-1-1 0,0 1 0,1 0 0,-1 0 0,1 0 1,-1 0-1,1-1 0,0 1 0,0 0 0,-1 0 0,2-1 0,3-3 426,-4 5-503,-1-1 0,1 1 0,-1-1-1,1 1 1,-1-1 0,1 1 0,-1-1-1,1 0 1,-1 1 0,1-1 0,-1 0 0,0 1-1,0-1 1,1 0 0,-1 1 0,0-1 0,0 0-1,0 0 1,1-1 0,0-3 480,0 4-324,-4 4-83,-6 9 244,-15 11 0,23-22-370,0 0 0,0 0 0,-1-1 0,1 1 1,0-1-1,0 1 0,-1-1 0,1 0 0,0 1 0,-1-1 1,1 0-1,0 0 0,-1 0 0,1 0 0,-3 0 0,3 0 0,0 0-1,-1 0-1,1 0 1,0-1-1,0 1 0,0 0 1,0 0-1,1-1 1,-1 1-1,0 0 0,0-1 1,0 1-1,0-1 1,0 1-1,0-1 0,0 1 1,0-2-1,-3-1 4,-2 0-4,3 1-4,1 0 0,-1 0 0,0 0 0,1-1 0,-4-3-1,-42-43-42,-26-28-297,60 65 243,-23-14 4,25 18 87,-22-10-1,22 13 17,-1 1 0,1 1 1,-1 0-1,1 0 0,-15 0 0,26 3 16,-1 0 0,1 0-1,0 0 1,-1 0 0,1 0-1,-1 0 1,1 0 0,-3 1-1,-2 1 30,-4 0-12,0 1-1,0 0 1,0 0 0,0 1-1,1 1 1,-17 10 0,-50 36 88,6-7 333,55-36-440,11-5-14,1-1 1,-1 0-1,0 0 0,0 0 1,-1 0-1,-6 1 0,-1 0 1,6-1-8,-1 0 0,1-1 1,-1 0-1,-8 1 0,7-3-4,0 0 0,0 0-1,0 0 1,0-1-1,0-1 1,0 0 0,0 0-1,-7-4 1,13 6-14,1 1 0,-1-1 0,1 0 0,0 0 0,0 1 0,-1-1 1,1 0-1,-2-3 0,-61-67-195,22 17-128,6 7 306,-29-26 42,64 72-2,0 0-1,0-1 0,-1 1 0,1 0 0,-1 0 0,1 0 1,-2-1-1,-67-29 83,69 30-73,0 1 0,0 0 1,-1-1-1,1 1 0,0 0 0,0 0 1,-1-1-1,1 1 0,0 0 1,-2 1-1,-19 1 103,-39 9 0,42-3 28,-88 52 42,81-43-126,-46 31 3,60-39-60,-67 43 3,37-30-22,-78 30-1,117-50-14,-1-1-1,0 0 1,0 0 0,-6 1-1,-5 0-22,-1-1-1,0 0 0,-31-4 1,46 3 30,-1 0 1,0-1-1,1 1 1,-1-1-1,1 1 1,-1-1-1,-2-1 1,-13-8-50,1-1 0,-23-21-1,4-4-33,26 25 90,-26-31 3,-27-31 28,51 62 66,-5 1-12,-27-14 1,30 20 122,1 3-131,0 1 0,0 1 0,-21 2 0,18 3 20,-71 38 68,-14 19 370,79-49-502,-1-2-10,-34 14 4,-13-1-8,53-21-2,-33 5 1,35-8-2,0 0-1,-18-2 0,12-1-1,-1-2-1,1 0 1,-32-11-1,46 13 2,-75-27-3,66 24-2,-25-5 3,-6 0 2,26 9 2,1 0 0,0 2 0,-20 2 0,36-3 4,1 0 0,0 1 0,-1-1-1,1 1 1,0 0 0,-3 1-1,-96 47 49,77-36-28,-118 68 16,112-65 4,-123 48 14,124-54-40,28-10-19,-36 11 21,-1-2-1,-46 4 1,84-12-21,-95 4 68,-8 0-23,92-4-44,8-1-1,-1 0 1,1 1-1,-1 0 0,1-1 1,-1 1-1,-5 3 1,-54 20 16,57-22-8,0 0 0,1 1 0,-12 6 0,3-1-3,-1-1-3,-23 14 39,-48 30 13,-34 19 62,118-69-118,-145 83-24,138-77-16,-11 13 0,-1 5 32,17-18 9,-1 0 0,2 1 0,-1 0-1,-3 11 1,-6 15 5,-20 48 15,24-65 12,-45 70 11,42-71-22,-55 53 7,53-58-34,12-10 0,-9 7-17,0-1 1,-1-1 0,0 0-1,-22 8 1,28-12-17,-1 1 20,-1-1 1,1 0-1,0 0 0,0-1 1,-1 0-1,1 0 1,-9-1-1,-4-1 10,16 2 9,2 1-1,1 0 2,-1 0-1,1 0 1,1 0-1,-1 0 0,0 0 1,0 0-1,1 0 0,-1 0 1,1 0-1,-1 0 1,1 0-1,0 4 0,0-1 3,-6 42 46,-8 44 2,9-71-30,-27 82 16,24-83 2,-37 71 6,36-74-58,-77 94-95,67-86 124,18-19 145,1 6-52,0 1 1,1 0-1,2 11 0,0-3 33,1 31-1,-7 40 20,1-72-34,-7 30 4,-6 12-106,15-60-26,-7 25-26,-2 0 0,-21 44 0,-1-12-73,-15 28-150,45-83 247,0-1 0,0 0 0,0 0 0,0 1 1,0-1-1,1 0 0,-1 1 0,1-1 0,-1 5 1,1 1-1,-2 21 2,3-17 15,1 1 0,1 0 1,5 17-1,14 34 98,-15-45-115,24 81 150,-29-90-138,2 10 52,12 89 18,-14-87-74,-1 27 1,-4 6-6,2-43-1,-2 25-17,-12 54 1,14-89 16,1 0-1,-1-1 0,1 1 1,0 0-1,0 0 1,-1 0-1,1 0 1,0 0-1,1-1 1,-1 4-1,1 3 0,2 19 1,3-5 36,13 34 0,-6-17 2,-7-24-30,-3-5 3,0 0 1,2 15-1,5 24 16,-1 15-20,-2 8-1,-5-29-22,-1-15 12,3 41-230,-3-68 236,-1 1 0,1-1 0,-1 1 0,1-1 1,0 1-1,-1-1 0,1 0 0,0 1 0,0-1 1,0 0-1,0 0 0,0 1 0,2 0 0,20 16 143,-7-6-54,-8-6-75,-5-3-1,1-1 1,-1 1-1,0 0 1,5 7 0,36 44 68,-37-41-56,40 115 113,-35-76-108,-6-25-13,-1 1-16,-1 30 215,-1-54 74,13 6-20,-8-5-84,17 12-1,41 34 148,-52-38-168,95 107 192,-72-75-330,-14-11-4,18 26-429,-39-59 399,0 1 0,-1-1-1,1 1 1,0-1 0,0 0 0,0 0 0,0 0 0,0 0 0,1-1-1,-1 1 1,0 0 0,0-1 0,0 1 0,4-1 0,1 1 1,22 4 29,-28-5-15,0 0 0,0 1 0,0-1 0,0 0 0,0 1 0,0-1 0,0 0 0,1 1-1,-1-1 1,1 2 0,77 46 155,-61-35-58,71 68 28,-71-64-128,68 67 8,-39-38 4,-12-9-48,1-4-20,-35-32 28,1 0 1,0 1 0,0-1-1,0 0 1,0 0 0,0 0-1,0 0 1,0 0-1,1-1 1,-1 1 0,4 0-1,-3-1 10,3 0 3,37-11 3,-32 9 26,63-1 52,-72 3-49,-1 0-1,1 0 1,0 0-1,0 0 1,-1 0-1,1 0 0,0 1 1,2 0-1,98 35 255,-81-26-206,33 19 1,10 10-58,-5 1-11,-6-1-4,30 23-57,-48-35-13,-34-27 66,-1 0 0,0 1 0,0-1 1,0 0-1,1 0 0,-1 0 0,0 1 0,0-1 0,1 0 1,-1 0-1,0 0 0,0 0 0,1 0 0,-1 0 0,0 0 1,1 0-1,-1 0 0,0 0 0,0 0 0,1 0 0,-1 0 0,1 0 1,3 0-9,1-1 1,0 0-1,0 0 1,-1-1-1,1 0 1,-1 1 0,1-1-1,-1-1 1,0 1-1,0-1 1,6-4-1,12-10 7,-6 9 6,-1 1 0,19-5 0,-24 9 10,-9 2-4,1 1 1,0-1 0,-1 1-1,1-1 1,-1 1 0,1 0-1,0 0 1,-1 0 0,3 0-1,27-1 35,0 2 0,0 1-1,58 12 1,55 25 60,-118-32-93,48 20-1,-64-23-11,11 2-23,95 13-22,-113-18 29,0-1 1,0 0-1,1 0 1,-1 0-1,5-1 1,109-23-127,-93 14 30,116-63-27,-111 58 114,104-49-6,-129 62 32,0 0 0,0 0 0,0 1 0,7-2 0,64-13-1,-52 13 2,1 0 0,23 1 0,-12 5 1,0 1 0,-1 1 0,45 14 0,-71-17 6,0 1 0,9 3-1,135 71 21,-124-60-12,101 73 10,-107-75-12,-9-6-8,3 1-8,0 0 0,0-1 0,1-1 0,29 11 0,-44-19 2,0 0 0,0 1 0,0-1 0,0 0 1,0 0-1,0 0 0,0 0 0,0-1 1,0 1-1,0 0 0,0-1 0,-1 0 0,1 1 1,0-1-1,0 0 0,0 0 0,-1 0 1,1 0-1,0 0 0,-1 0 0,1-1 0,1-1 1,1-1-11,0 0 1,-1-1 0,1 0 0,4-9 0,-6 11-9,10-18-143,-2 0 1,0-1 0,6-23-1,-12 33 112,5-12-204,36-98-63,-36 100 252,15-29 3,-17 35 56,17-25 0,-15 31 9,1-1-1,0 1 1,0 0-1,1 1 1,19-13-1,-29 21 2,0 1 1,0-1-1,0 0 0,0 1 1,0-1-1,0 1 0,0-1 1,0 1-1,1 0 0,-1-1 0,0 1 1,0 0-1,0 0 0,0 0 1,1 0-1,1 0 0,63 0 70,10 9-36,-76-9-38,5 1 31,0-1-1,1 2 0,8 2 1,126 53 131,-117-45-100,68 43 96,-48-29-91,-43-26-70,0 0 1,1 0-1,-1 0 1,0 0-1,1 1 0,-1-1 1,0 0-1,0 0 0,1 0 1,-1 0-1,0 0 1,1 0-1,-1 0 0,0 0 1,1 0-1,-1 0 1,0 0-1,1 0 0,-1 0 1,0 0-1,0 0 0,1 0 1,-1 0-1,1 0 1,4-2-12,0 0 0,1 0 1,-1 0-1,0-1 0,0 0 1,-1 1-1,8-7 0,-3-2-166,39-71-40,-38 63 200,37-88-5,-38 86 18,39-66 22,-36 72 98,56-46 61,-53 52 12,-8 5-125,5-2-4,1 0 0,0 0-1,0 1 1,1 1 0,16-3 0,104-13 375,-124 19-425,-1-1 1,12-3-1,-7 0-9,0-2 0,0 0-1,22-14 1,-35 20-1,0 1-1,0-1 1,0 0 0,0 0-1,0 1 1,0-1 0,-1 0-1,1 0 1,0 0 0,0 0-1,-1 0 1,1 0 0,0-2-1,53-105-106,-45 80-162,33-142-59,-35 136 286,20-109-9,-22 120 36,9-19 3,-11 35 15,1-1-1,-1 1 1,6-8 0,-2 6 6,1-1 1,0 1 0,18-15-1,-15 16 94,114-45 187,-114 47-292,8-11-7,19-21 1,-37 37-4,1-1 0,-1 0 0,0 0 0,0 1 0,1-1 0,0-3 0,36-97-153,-37 97 121,0 1 0,0-1 1,0 1-1,-1-7 0,7-177-249,-7 146 216,-9-166-24,7 169 64,-2-44 0,1 0 32,2 1 22,3 73 52,0 2-40,1 0 0,-1 1 0,2-1-1,-1 1 1,1 0 0,0 0-1,0 0 1,0 0 0,8-6 0,-7 6-18,19-36 5,-23 41-14,-1 0 1,0 0-1,1 0 1,-1 0-1,0 1 1,1-1-1,-1 0 1,0 0-1,0 0 1,0 0-1,0 0 1,0-1-1,3-89-20,-5 69-46,-24-105-49,17 95-64,-48-176-38,46 165 204,-39-161-3,42 168 12,-16-108 18,22 123 60,3 5-30,0 0-1,3-16 0,-1 23 151,0 5-160,0-1 0,0 1 0,1 1 0,-1-1-1,1 0 1,0 1 0,0 0 0,0 0 0,5-3-1,30-22 67,-31 20-86,27-57 1,-29 47-28,9-86-32,-14 80-106,-1-101-46,-2 99 98,-4-38 0,-5-14 80,-8-83 23,17 136 12,1 10-63,-6-99 933,5 111-812,-19-17 0,-4-1 88,-47-43-7,54 49-132,-31-29 3,-19-17-18,-93-97-41,157 154-6,0 0 0,-1 0 0,1 0 0,-10-6 0,-57-34-160,2 9 43,28 12-2907,-43-25-7432,196 112 7902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56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0 14344,'-21'30'1601,"-22"33"1101,-35 61-470,68-109-2155,4-6-60,0 0 1,-5 10 0,-27 58 32,33-62 50,-8 56 40,13-69-130,0-1 0,0 0 0,0 1 0,0-1 0,0 0 0,0 1 0,0-1 0,1 0 0,-1 2 0,7 17 60,16 35 0,-23-53-57,1 0 0,0-1-1,0 1 1,0-1 0,0 1-1,1-1 1,1 3 0,12 11 26,2-1-1,-1 0 1,1-1 0,1-1 0,36 18 0,48 18 152,-101-48-185,1 2 10,1-1 0,-1 0 1,1 0-1,0 0 0,0 0 0,-1-1 1,1 1-1,0-1 0,0 1 0,0-1 1,4 0-1,62-12 168,-62 11-179,-1 0 19,0 0 1,-1-1-1,1 1 0,0-1 0,6-3 0,0-1-2,33-15-5,76-41-721,-112 56 646,16-6-1028,-7 7-223,0-1-1,32-3 0,-16 3-10216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56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8 12104,'-14'-3'901,"0"1"1,0 1-1,0 0 1,0 1-1,-28 3 1,34-2-642,0 0 0,-1 1 1,1 0-1,-12 5 0,12-4-189,-3 2 115,-41 32 73,51-37-242,0 1 1,0 0-1,0 0 0,0 0 1,0-1-1,1 1 0,-1 0 1,0 0-1,0 2 0,-32 60 202,29-49-164,-3 68 29,8-66-16,14 51 38,-10-55-4,-2-6-65,0 0-14,0-1-1,0 1 1,1 0-1,0-1 1,0 0-1,1 1 1,-1-2-1,9 7 1,-1-2 53,21 11 0,-32-19-68,-1-1 1,1 0-1,-1 0 0,1 1 1,-1-1-1,1 0 1,-1 0-1,1 0 0,-1 0 1,1 0-1,-1 0 1,1 0-1,-1 0 0,0 0 1,1 0-1,-1 0 1,1 0-1,-1 0 0,2 0 1,6-2 11,1 0 1,0-1-1,-1 0 1,0-1-1,1 1 1,-1-2-1,-1 1 1,1-1-1,-1 0 1,1 0-1,-1-1 1,-1 0-1,1-1 1,-1 1-1,-1-1 1,1 0-1,-1-1 1,7-12-1,-8 13-6,-2 2 3,0-1 0,0 1 0,0 0 0,2-9 0,4-21 55,1-7-58,-2-29-34,-6 67-12,-1-1 0,0 1 0,-1-1 0,1 1 0,-1-1 0,-2-8 0,2 6-34,0 6 35,1 0 0,0 0 0,-1 1 0,1-1 0,-1 0 0,1 1 0,-1-1 0,1 0 0,-1 1 0,1-1 1,-1 0-1,1 1 0,-1-1 0,0 1 0,1-1 0,-1 1 0,0-1 0,0 1 0,0 0 0,1-1 0,-1 1 0,0 0 1,0 0-1,0 0 0,1-1 0,-1 1 0,-1 0 0,2 0-9,-1 0-20,0 0 0,0 0 0,0 0 0,0 0-1,0 0 1,0 0 0,0 1 0,0-1 0,0 0-1,0 0 1,0 1 0,0-1 0,0 1-1,1-1 1,-1 1 0,0-1 0,0 1 0,0-1-1,1 1 1,-2 1 0,-12 7-2965,0-1-5361,33-18 6326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13536,'6'58'1384,"3"23"190,0-17 357,0 7-1165,-2 72-92,-8-136-662,-1-6 3,1-1-20,1-1 0,-1 0 0,1 0 1,0 1-1,-1-1 0,1 0 0,0 0 1,0 0-1,-1 0 0,1 0 0,0 1 1,0-1-1,0 0 0,0 0 0,0-1 0,0-83-104,2 63-78,7-33 1,6-16 148,-5 41 56,1 0-1,15-28 0,-16 40 245,35-51 120,-45 68-365,1 1 0,-1-1 0,0 1 0,1-1 0,-1 1-1,1-1 1,-1 1 0,1-1 0,-1 1 0,1-1 0,-1 1-1,1 0 1,0-1 0,-1 1 0,1 0 0,0-1 0,-1 1 0,2 0-1,6-3 57,1 1-1,0 0 0,0 1 0,-1 0 0,18 1 1,-25 0-54,0 0 0,0 0 0,0 0 0,1 0 0,-1 1 0,0-1 0,0 0 0,0 1 0,0-1 0,0 1 1,0-1-1,1 1 0,17 12 144,35 28 0,-53-39-145,1 0-1,0-1 0,-1 1 1,1 0-1,-1 0 0,3 4 1,53 103 116,-47-84-214,29 121-144,-28-101-2752,13 44-7007,-56-207 7519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57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13176,'30'53'1256,"-24"-41"-803,44 86 1793,-31-48-1698,-8-20-201,-3 0-276,2 9-38,-13-43 263,3 3-280,-1 0 1,1 1-1,-1-1 0,1 0 0,0 0 1,-1 1-1,1-1 0,0 0 1,0 0-1,-1 0 0,1 0 0,0 1 1,0-1-1,0 0 0,0 0 1,0 0-1,0 0 0,0-1 0,0-57 326,0 54-300,0 0 1,0 0-1,1 0 1,-1 0-1,3-9 1,1 0-5,5-30 46,-4 27 191,15-35 111,26-50 0,-44 98-280,0 0 1,1 1 0,-1-1-1,1 1 1,5-6 0,-1 1-39,-6 8-64,-1 0 0,0 0 0,0 0 0,0-1 0,0 1 0,0 0 0,0 0 0,0 0 1,0 0-1,1 0 0,-1 0 0,0 0 0,0 0 0,0-1 0,0 1 0,0 0 0,1 0 0,-1 0 1,0 0-1,0 0 0,0 0 0,0 0 0,0 0 0,1 0 0,-1 0 0,0 0 0,0 0 0,0 0 1,0 0-1,1 0 0,-1 0 0,0 0 0,0 0 0,0 0 0,0 0 0,0 1 0,1-1 0,-1 0 0,0 0 1,0 0-1,6 2 38,0 1 0,0 0 0,-1 0 1,0 0-1,1 1 0,-1 0 0,0 0 0,6 7 1,30 35 71,-41-46-115,12 15 3,14 22-1,-8-9-579,-7-10 347,43 61-4887,-40-61-3362,-32-43 6374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57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13984,'22'59'1520,"7"11"183,-19-45-740,8 30-1,6 17-335,0-9-193,9 17-348,47 92-150,-68-144-254,-5-14 101,36 75-1144,-38-79 750,4 8-466,1-2 1,19 28-1,-12-21-8729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57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0 13720,'-41'15'826,"14"-6"60,-59 18 1007,39-14-307,31-10-1352,-36 8-52,-51 5-2998,174-22 566,-4 0-7403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58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58 15864,'-48'14'301,"47"-14"-164,0 0 0,0 0 0,0 1 0,0-1 0,0 0 0,0 1 0,0-1 1,0 1-1,0-1 0,0 2 0,-55 40 1880,45-31-1004,-39 58 317,41-54-764,-24 59 116,29-59-676,-6 60 4,10-61-2,12 49 8,-11-61-15,-1 1 1,1-1 0,0 1-1,0-1 1,0 0 0,0 0 0,0 1-1,0-1 1,4 4 0,-1 0 1,-2-4-3,0 1 0,0-1 1,0 0-1,0 1 1,1-1-1,3 3 0,-4-4 0,1 1 0,-1-1 0,1 0 0,-1 0 0,1 0 0,0 0 0,4 1 0,-4-1 0,-1-1 0,1 0 0,-1 0 0,1 0 0,0 0 0,-1 0 0,1 0 0,-1-1 0,5-1 0,-4 1 0,-1 0 0,1 0 0,-1-1 0,0 1 0,1-1 0,-1 0 0,0 1 0,0-1 0,0 0 0,2-4 0,12-19-2,-14 23 2,4-12-14,1-13 5,4-41 0,-7-36-19,-5 60 50,-1-42 260,2 49-6,0 37-275,0 0 1,0 0 0,0 0 0,0 0-1,0 0 1,0 0 0,0 0 0,0 0-1,0 0 1,0 0 0,0 0 0,0 0-1,0 0 1,1 0 0,-1 0 0,0 0-1,0 0 1,0 0 0,0 0-1,0 0 1,0 0 0,0 0 0,0 0-1,0 0 1,0 0 0,0 0 0,0-1-1,0 1 1,0 0 0,0 0 0,0 0-1,0 0 1,0 0 0,0 0 0,0 0-1,0 0 1,0 0 0,1 0 0,2 5 16,1 0 0,0 0 0,-1 0 0,3 8 0,6 10 146,26 54 15,-33-65-133,12 18 1,-9-16-33,20 32-4,17 20-70,-44-64 2,1 1 0,-1-1 0,1 0 0,0 0 0,0 0 0,0 0 0,0 0 0,4 3 0,1 0-20,12 11-191,-12-12-776,2-1 576,1-1 1,15 2-1,-15-5-309,6-6 286,25-14 0,-24 11-1978,18-8-6587,-81 42 6807</inkml:trace>
  <inkml:trace contextRef="#ctx0" brushRef="#br0" timeOffset="1">644 0 14168,'13'59'1713,"7"27"191,-14-67-976,33 76 242,-30-77-908,66 104-1044,-55-97 530,-20-24 189,1-1 0,-1 1-1,1-1 1,-1 1 0,1-1-1,0 1 1,-1-1 0,1 1-1,-1-1 1,1 1 0,1 0-1,2 0-30,0 1 0,-1-1 0,1 1-1,0-1 1,0-1 0,0 1 0,0-1-1,1 1 1,3-1 0,-8 0 90,0 0 0,0 0 0,1 0 1,-1 0-1,0 0 0,0 0 0,1 0 0,-1 0 1,0 0-1,0 0 0,1-1 0,-1 1 0,0 0 1,0 0-1,0 0 0,1 0 0,-1 0 0,0 0 1,0-1-1,0 1 0,1 0 0,-1 0 0,0 0 1,0 0-1,0-1 0,0 1 0,0 0 0,1 0 1,-1-1-1,0 1 0,0 0 0,0 0 0,0 0 1,0-1-1,0 1 0,0 0 0,0 0 0,0-1 1,0 1-1,3-14-167,0 1 0,-1-1 0,0-15 0,0 2-1370,10-63-8699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58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13808,'0'0'0,"11"14"0,6 8 784,-6-7 0,-3-4-784,7 5-632,2 0 768,15 17-10776,-64-66 10640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59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15688,'11'50'716,"-1"-14"223,11 59 905,-8-37 43,-2-8-1104,-9-42-536,0-1-157,-1-1-1,1 1 1,-1-1-1,0 9 0,-3-10-13,-1-4-54,0-8 10,-4-26 0,-7-67 1,7-28 4,7 98 7,5-47 1,-3 65-38,4-32 68,-3 30-63,0 2-2,5-22 103,6-4 24,-14 37-135,0 1 0,0 0 1,1 0-1,-1 0 0,0 0 0,0 0 0,0-1 1,0 1-1,0 0 0,0 0 0,0 0 0,0 0 1,0 0-1,1 0 0,-1-1 0,0 1 0,0 0 1,0 0-1,0 0 0,0 0 0,1 0 0,-1 0 1,0 0-1,0 0 0,0 0 0,0 0 0,1 0 1,-1 0-1,0 0 0,0 0 0,0 0 0,0 0 1,1 0-1,-1 0 0,0 0 0,0 0 0,0 0 1,0 0-1,1 0 0,-1 0 0,0 0 0,0 0 1,7 2 18,0 1 1,0-1 0,-1 1 0,1 0 0,8 6-1,-13-8-14,-1-1 0,0 1-1,1 0 1,-1 0 0,0 0-1,0 1 1,0-1 0,1 2-1,63 88 72,-51-70-52,58 93-18,-59-93-128,5 8-5,30 47-613,-7-13-3199,-21-32-6145,-47-72 7597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59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0 177 13536,'0'0'3785,"4"3"-3007,3 2-459,5 5 253,33 12-283,23 3-282,-53-22 28,71 10 13,-68-13-42,71-11 6,-74 6 10,3-5 0,27-19 1,-44 28-17,0 1 0,-1-1 0,1 0 1,0 1-1,0-1 0,-1 0 0,1 1 0,-1-1 0,1 0 0,0 0 0,0-1 0,3-7 21,-1 0-1,0 0 1,0 0-1,2-16 0,-5 24-7,0 0-1,0 0 1,0 0-1,0 0 1,0 0-1,0 0 1,0 0-1,0 0 0,-1 0 1,1 1-1,-1-3 1,-3-9 62,-2 0 0,1 0 0,-10-12 0,5 13 185,-6 0-142,0 0 0,-19-7 0,21 13 138,-1 3-138,0 2 0,-19 0 0,33 0-105,0 0 0,1 0 0,-1 0 0,0 0 0,0 0 1,0 1-1,1-1 0,-1 0 0,0 0 0,1 1 0,-1-1 0,0 1 1,0 0-1,-7 5 53,0 0 0,1 0 0,-1 1 1,-8 13-1,15-19-53,0 0 1,0 0-1,0 0 0,1 0 0,-1 1 1,0-1-1,1 0 0,-1 3 0,-19 81 236,18-66-22,10 81 65,-4-80-212,24 65 16,-27-84-104,-1 1 1,1 0-1,-1-1 1,1 0-1,0 1 1,0-1-1,0 1 1,1 1-1,12 12-29,0-1 0,18 14 0,-31-27-12,0 0 0,0 0 0,1-1 0,-1 1 0,0 0 0,1-1 0,-1 1 0,3 0 0,16 5-235,36 4-1,-55-10 237,0 0-1,0 0 1,1 0 0,-1 0-1,0 0 1,0 0 0,1 0 0,-1 0-1,0-1 1,2 1 0,10-5-139,1-1 0,-1 0 1,16-11-1,-27 16 87,-1 0 0,0 0 0,0 0 0,1 0 0,-1 0 0,0 0 0,0 0-1,1-3 1,49-79-968,-39 59 699,13-41 0,-10 25-1651,24-60-9159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8:59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12640,'1'9'313,"0"1"0,0-1 0,1 1 0,0-1 0,1 0 0,6 13 0,-4-8 162,9 29 1143,9 33-535,-13-40-536,19 83 538,-23-86-670,-6-32-401,0-1-1,0 0 1,0 0-1,0 0 1,0 1-1,0-1 1,0 0-1,0 0 1,0 0-1,0 1 1,0-1-1,0 0 1,0 0-1,0 0 1,0 0-1,0 1 1,0-1-1,-1 0 1,1 0-1,0 0 1,0 0-1,0 1 1,0-1-1,0 0 1,0 0 0,0 0-1,-1 0 1,1 0-1,0 1 1,0-1-1,0 0 1,0 0-1,0 0 1,-1 0-1,1 0 1,0 0-1,0 0 1,0 0-1,0 0 1,-1 0-1,1 1 1,0-1-1,-1-1 1,1 1-1,-1 0 0,1 0 1,-1 0-1,1 0 0,0 0 1,-1-1-1,1 1 0,-1 0 1,1 0-1,0-1 0,-1 1 1,1 0-1,0-1 0,-1 1 1,1 0-1,0-1 0,-1 1 1,1-1-1,0 1 0,-1-1 1,-19-45 310,16 32-98,-15-76 97,17 70-70,3-82 102,2 82-100,29-75 101,-31 93-334,0 1 1,-1-1 0,1 1-1,0-1 1,0 1 0,0-1-1,0 1 1,0-1 0,2-1-1,17-17 120,35-25-1,-53 43-133,0 1 0,0 0-1,0 0 1,1-1 0,-1 1 0,3 0 0,96-28 37,-66 23-322,38-3 1,-46 7-482,1 1 170,34-2-2550,-20 0-6899,-98 7 7537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39:47.2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529.39331"/>
      <inkml:brushProperty name="anchorY" value="-32.86105"/>
      <inkml:brushProperty name="scaleFactor" value="0.5"/>
    </inkml:brush>
  </inkml:definitions>
  <inkml:trace contextRef="#ctx0" brushRef="#br0">1 0 9688,'0'0'0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0:59.55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48 1 15864,'4'2'0,"10"7"0,2 2 1855,-2-2-1855,-3-1 1856,-7-4-1856,-6-2 1360,-1-2-1360,-4-2 1360,-5 1-1360,0-1 800,2 1-800,1 4 808,0 10-808,3 2 120,1-2-120,2 7 120,0 9-120,2 1 168,0-6-168,1 6 168,1 11-168,-1-2 8,1-7-8,0 9 8,-1 19-8,1 0-208,0-11 208,-1 4-200,-2 9 200,-1-6-528,0-3 0,-3-2 528,1-10-1168,1-13 1168,-2 8-15495,4-21 15495,1-13-6368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11832,'57'-2'229,"-57"2"-175,0 0-1,0 0 1,0 1-1,1-1 1,-1 0-1,0 0 1,0 0 0,0 0-1,1 0 1,-1 0-1,0 0 1,0 0-1,1 0 1,-1 0 0,0 0-1,0 0 1,0-1-1,1 1 1,-1 0-1,0 0 1,0 0 0,0 0-1,1 0 1,-1 0-1,0 0 1,0-1-1,0 1 1,0 0 0,1 0-1,-1 0 1,0 0-1,0-1 1,0 1-1,0 0 1,-3-3 237,2 3-157,-10-4 598,0 1 1,-12-2-1,22 5-711,1 0-1,0 0 0,0 0 1,0 0-1,0 0 0,0 0 1,0 0-1,0 0 1,0 0-1,0 0 0,0 0 1,0 0-1,0 0 0,-1 0 1,1 0-1,0 0 1,0 0-1,0 0 0,0 0 1,0-1-1,0 1 0,0 0 1,0 0-1,0 0 1,0 0-1,0 0 0,0 0 1,0 0-1,0 0 1,0 0-1,0 0 0,0 0 1,-1 0-1,1 0 0,0 0 1,0 0-1,0-1 1,0 1-1,0 0 0,0 0 1,0 0-1,0 0 0,0 0 1,0 0-1,0 0 1,0 0-1,0 0 0,0 0 1,0 0-1,0 0 0,0-1 1,1 1-1,-1 0 1,0 0-1,0 0 0,0 0 1,0 0-1,0 0 0,0 0 1,0 0-1,0 0 1,0 0-1,9-4 25,23 3 323,53 2 0,-70 0-258,-1 0 0,1-1-1,18-3 1,5-1 237,63-10 71,-79 9-78,103-27 132,-98 24-150,110-32 134,-106 30-130,147-55 116,-142 51-196,142-56 72,-145 56-210,131-65 76,-159 77-176,88-49 46,-87 48-57,-1-1 0,0 1 0,0-1 1,7-8-1,-10 10-135,0 0 1,0-1-1,0 1 1,0 0-1,1 0 1,-1 0 0,1 1-1,-1-1 1,1 0-1,0 1 1,0 0-1,3-2 1,-4 4 13,-1-1-1,0 0 1,1 1-1,-1-1 1,0 1-1,0-1 1,0 1 0,1 0-1,-1 0 1,0-1-1,0 1 1,0 0-1,1 2 1,-2-3 46,15 10-11528,-28-19 9330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00.4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1 143 15240,'0'0'0,"0"0"0,1 0 0,-1 0 1695,1 0 9,0 0-1704,-1-1 1072,1 1-1072,-1-1 1072,0 0-1072,0-1 536,0 0-536,0 1 544,0-1-544,0 1 40,0 0-40,2 0 40,0-1-40,0 0 256,1 0-256,0 0 256,1-2-256,1 0 208,-2 1-208,2-1 208,1-1-208,1 0 320,-2 0-320,0 1 320,3-2-320,0 0 264,-2 2-264,2-2 264,4-1-264,0 0 112,-2 1-112,2-1 120,6 0-120,0-1 104,-4 3-104,3 0 104,6-1-104,-1 2 32,-5 1-32,4 3 32,6 3-32,-2 1 24,-4 0-24,2 3 24,7 8-24,-3 0 8,-5-2-8,2 5 16,4 10-16,-3 0-8,-5-5 8,0 5-8,2 9 8,-3-2 0,-4-6 0,-2 2 0,-2 9 0,-2-4 48,-3-6-48,-4 4 56,-7 15-56,-1-2 272,-1-9-272,-4 3 272,-8 7-272,-1-6 224,3-9-224,-3-3 224,-3-1-224,1-6 120,4-8-120,1-1 128,-4-1-128,2-3 48,4-3-48,0-1 48,-2-1-48,2-1 72,4-2-72,0 1 72,0-1-72,1 0 0,4-1 0,-1 1 8,0 1-8,0-1 0,2 1 0,0 0 0,0 2 0,0 0-248,1 0 248,0 0-248,-2 1 248,1 0-424,1-1 424,-1 0-416,1 2 416,-1-1-744,2-1 744,0 1-736,-1 1 736,1 1-1144,1-2 1144,1 0-1144,0 2 1144,2-1-320,-1-2 320,1 1-312,1 0 312,2 2-14783,0-1 9111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05.36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153 0 16224,'0'0'0,"-1"3"0,-1 1 1799,-1 2 9,0 3-1808,0 1 1320,1-2-1320,0 3 1328,0 7-1328,0 6 832,0 8-832,0 8 840,0 6-840,1-4 184,0-10-184,1 4 192,-1 9-192,1-2 144,0-8-144,0 10 152,0 24-152,1 0 40,0-12-40,-2 6 40,-1 13-40,-2-7 8,1-15-8,-2-1 8,-4 2-8,0-7-48,2-13 48,-2-4-40,-1-5 40,1-6-592,1-7 592,0-3-592,-2-3 592,1-3-848,3-2 848,-4 1-16263,5-2 16263,4-2-6536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05.98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0 182 14256,'0'0'0,"0"0"0,0 0 0,0 0 1904,0 0-1904,0 0 1911,0 0-1911,0 0 1376,0 0-1376,0 0 1384,0 0-1384,0 0 840,0 0-840,0 0 848,0 0-848,0 0 256,0 0-256,0 0 256,2-4-256,-1-1 120,1 0-120,0-2 120,3-4-120,0 0 88,0 2-88,2-1 88,4-3-88,-1 0 136,-1 4-136,4-1 136,6-2-136,0 1 64,-3 2-64,3 1 64,7-1-64,-1 2 72,-4 2-72,1 0 72,6 1-72,-3 1 64,-5 2-64,2 1 64,4 4-64,-2 1 24,-5 0-24,2 5 32,3 10-32,-2 1 16,-4-3-16,0 6 16,5 12-16,-3-1 0,-4-6 0,0 8 0,5 17 0,-3-1 0,-3-9 0,-2 6 0,-2 13 0,-3-6 24,-2-11-24,-5 1 32,-6 5-32,-3-7 160,1-11-160,-4-3 160,-5-2-160,-1-6 120,4-7-120,-4-2 120,-7 0-120,2-2 216,3-4-216,-1 1 216,-7-1-216,2 0 0,5-3 0,0 0 0,-3 0 0,3-1-464,4-1 464,2 0-456,-1 0 456,3-2-1000,3 1 1000,-3 0-16663,6-2 16663,5 0-6672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06.62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380 174 13896,'0'0'0,"0"0"0,0 0 0,0 0 1688,0 0-1688,0 0 1687,-4-5-1687,-1-2 1232,0 1-1232,-3-3 1232,-3-2-1232,-1 0 824,3 2-824,-2 0 832,-4-1-832,0 2 328,4 1-328,-2 1 336,-4 1-336,2 1 216,3 2-216,-1 0 216,-4 1-216,1 2 216,4-1-216,-2 1 216,-4 2-216,2 0 112,3 0-112,0 1 120,-2 3-120,1 0 280,4-2-280,0 2 288,0 3-288,3 0 88,1-2-88,1 3 88,2 5-88,0 0 96,2-3-96,2 3 104,2 5-104,1-2 8,0-3-8,2 2 8,3 3-8,0-1 8,-1-4-8,0-1 8,3 2-8,-1-3 24,-3-3-24,1-1 24,1-1-24,-1-2 224,-1-1-224,-1-2 224,0 0-224,0-2 144,-2 0-144,1-5 152,2-7-152,1-2 224,-2 1-224,1-5 224,0-8-224,0 0 56,-2 4-56,0-2 56,0-3-56,-1 2 8,-1 6-8,-1-1 16,0-1-16,0 3 0,-1 4 0,0 0 0,-2-1 0,0 2 0,-1 3 0,0-1 0,-2-1 0,-1 2-288,2 1 288,-1 0-280,-1-1 280,0 1-688,2 2 688,0 0-688,1-1 688,0 1-936,1 2 936,5-2-928,8-1 928,2 0-320,-1 1 320,6 1-320,8 0 320,19-1-15231,0 1 9407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07.078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360 9 15064,'0'0'0,"-2"-1"0,-5 1 0,-1-1 1855,1 0-1855,-3 0 1856,-2 0-1856,0-1 1320,3 1-1320,-2 1 1328,-4 0-1328,1 1 696,3 0-696,-2 1 696,-3 3-696,1 0 104,3-1-104,-1 2 104,-4 5-104,1 1 144,4-3-144,-2 5 152,-3 6-152,2 1 192,3-4-192,0 4 200,0 7-200,1-1 296,3-4-296,1 1 304,0 4-304,2-1 248,0-7-248,3 1 248,1 2-248,2-2 264,1-5-264,1-1 264,5 2-264,1-3 304,-2-3-304,3-1 304,5 0-304,0-1 264,-2-3-264,1-1 264,6-1-264,-2-1 176,-3-1-176,1-1 184,5-1-184,-2-1 88,-4 0-88,1-1 88,2-1-88,-2 1-8,-4 0 8,0-1 0,0 0 0,-2 0-400,-2 1 400,-1 0-392,1-1 392,-2 2-896,-1-1 896,2 0-896,3-3 896,-1 0-816,-1 1 816,4-2-816,5-5 816,0 0-272,-3 2 272,7-5-16135,-11 8 16135,-7 4-6376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07.48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 1 14704,'0'0'0,"0"3"0,1 4 0,1 6 1680,0 3-1680,1 3 1687,0 1-1687,-1-2 1088,0-5-1088,0 1 1088,3 3-1088,-1 0 624,-1-4-624,2 4 632,3 7-632,-1-1 184,-1-3-184,1 3 192,3 10-192,2 10 264,1 9-264,1 7 264,-3 4-264,-1-9 96,-4-13-96,-1-3 104,0 4-104,-2-5 104,0-9-104,-1 3 104,0 7-104,-1-2 72,0-8-72,-1 4 80,1 7-80,0-3 24,0-8-24,0 2 32,0 3-32,-1-4-48,1-6 48,-1-1-48,2 1 48,-1-4-504,1-4 504,-1-1-504,2 2 504,-1-3-960,0-2 960,0 0-960,3 3 960,-1 0-1016,0-4 1016,3 6-13263,-4-8 13263,-3-7-5720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07.93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332 0 15328,'0'0'1663,"0"0"1,0 0-1664,0 0 1200,0 0 8,0 0-1208,0 0 520,0 0-520,0 0 520,-5 6-520,-1 1 0,0 0 0,-3 4 0,-7 5 0,-1 0 16,3-2-16,-3 0 16,-6 2-16,2-1 8,3-4-8,-1 0 16,-3 2-16,1-2 32,5-3-32,0 1 40,0-1-40,1-1 48,4-2-48,1 0 56,0-1-56,2 0 256,2-1-256,1 1 264,3 2-264,0-1 72,2 0-72,2 1 72,4 3-72,1 0 160,0-2-160,2 3 160,6 4-160,0 0 64,-3-2-64,3 3 72,4 5-72,0 0 128,-5-4-128,2 4 136,4 8-136,-3 0 112,-3-6-112,-1 4 120,2 7-120,-2-1 72,-4-6-72,0 0 72,1 4-72,-2-4 8,-3-7-8,1 0 8,0 0-8,-2-4-128,0-3 128,-1-3-120,0 0 120,0-4-648,-2-1 648,1-6-640,1-8 640,0-4-824,0 1 824,1-8-15471,-2 11 15471,-1 6-6280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08.518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0 351 14968,'0'0'0,"5"-2"1759,1 0-1759,0-1 1760,1 0-688,-2 0-1072,-1 1 1072,0 0-1072,-2 1 408,0 0-408,1 1 416,4 0-416,0 1-144,0 0 144,3 0-144,6 1 144,1 0-40,-4 0 40,5 0-40,6 1 40,-1-1 0,-3 1 0,1-1 0,5 1 0,-2-1 184,-5 0-184,0-1 192,1 0-192,-3-1 312,-4 0-312,0-4 320,1-5-320,-1-1 184,-3 1-184,-1-5 192,-2-6-192,-1-1 288,-2 4-288,-1-4 288,-5-7-288,-1 1 104,0 5-104,-3-1 104,-4-2-104,-1 2 160,2 6-160,-2 0 160,-4 1-160,1 2 64,2 4-64,-1 2 72,-3 3-72,-4 4 128,-3 4-128,0 5 136,-1 4-136,5 0 112,6-1-112,0 0 120,0 4-120,2-1 120,2-3-120,0 2 128,-3 3-128,1-1 208,3-3-208,0 1 208,0 3-208,1-1 160,3-3-160,1 1 160,4 3-160,1-1 136,1-2-136,2 0 136,5 4-136,0-1 80,-2-4-80,3 1 80,4 3-80,-1-2 0,-2-3 0,1 1 0,3 0 0,-1-2 0,-3-2 0,0 0 0,2 0 0,-2 0-208,-3-2 208,1-1-208,1 0 208,-1-2-576,-2-1 576,2-2-568,3-3 568,1-2-1120,-4 1 1120,4-3-1120,4-5 1120,0 0-304,-4 2 304,2-1-296,2-3 296,7-5-15367,0 0 9511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08.87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66 327 13984,'0'2'0,"1"4"1296,1 0-1296,0 4 1295,2 2-1295,0 0 920,0-3-920,-1 1 928,3 3-928,-1-1 456,-1-2-456,1 1 464,1 4-464,-1-2 24,0-2-24,0 0 24,0 0-24,-1-1 296,-1-2-296,-1-1 304,1-1-304,-2-1 328,1-1-328,-2-2 328,-1-2-328,-1 0 360,0-1-360,-1-3 368,-3-4-368,0 0 336,1 0-336,-1-2 336,-4-7-336,0 0 280,2 4-280,-1-3 288,-2-4-288,1 1 312,2 4-312,1-2 320,-1-4-320,-1-5 264,1-3-264,1 1 272,1 3-272,3 3 352,1 6-352,3 2 352,3 2-352,0 3 368,0 2-368,7-6 368,1-1-376,-2 1 8,2 0 0,2-3 0,-2 2-488,-2 4 488,0-1-480,3-2 480,-2 1-1008,-2 3 1008,5-5-16583,-8 7 16583,-4 6-6656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09.88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504 48 15960,'0'0'0,"0"0"0,-1 6 0,0 3 1863,-1-1-1863,0-1 1864,0-3-1864,0-1 1184,-1-2 8,1-3-1192,-2-2 632,-1-3-632,-1-2 632,-2 0-632,1 1 0,2 3 0,-3 0 0,-4-1 0,-2 1 0,3 2 0,-4-1 8,-7 0-8,-1 0 24,4 2-24,-3-1 24,-7 1-24,1 0 48,5 1-48,-2 1 48,-5 0-48,2 1 120,7 0-120,-1 4 120,-1 5-120,3 2 24,5-2-24,2 4 32,1 9-32,3 0 16,2-3-16,4 4 24,4 9-24,2-1 0,0-5 0,4 5 0,4 12 0,2-1-8,-2-8 8,2 9-8,4 19 8,-1-1-8,-3-11 8,1 5-8,2 11 8,-2-6-16,-3-14 16,0 2-8,0 7 8,-2-7 0,-2-11 0,0 1 0,-1 5 0,-1-5 8,-2-8-8,-1-4 16,0-1-16,-2-7 224,1-5-224,-1-3 224,1-2-224,-1-2 328,1-3-328,0-1 336,0-1-336,1-2 312,-1 0-312,4-3 312,8-4-312,2 0 320,-3-1-320,4-1 328,5-6-328,-1 1 368,-4 2-368,2-2 368,5-3-368,-2 2 280,-5 3-280,3 0 288,6 0-288,-2 2 72,-4 2-72,2 3 72,6 2-72,-2 2 0,-5 1 0,1 3 8,5 3-8,-3 1-512,-5-1 512,0 1-512,0 0 512,-2-1-888,-5-1 888,6 1-18455,-9-3 18455,-7-2-7256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56 11208,'-7'-5'88,"-3"-3"664,0 2 0,0-1 1,-23-9-1,-6 4 272,39 11-992,-1 1 1,1 0-1,-1 0 1,1 0 0,-1 0-1,0 0 1,1 0-1,-1 0 1,1 0-1,-1 0 1,1 0-1,-1 0 1,1 1-1,-2-1 1,-11 5 172,0 0 0,-12 7 0,24-11-194,0 0 0,0-1 0,0 1 0,0 0 0,0-1 0,0 1 0,0 0 0,1 0 0,-1 0 0,-1 1 0,-48 76 181,40-59 14,-43 93 81,43-87-94,-42 111 97,41-103-2,-55 174 108,53-166-170,-39 141 98,44-151-64,-14 96 98,21-107-132,2 2-84,5 29-1,-2-39-88,3 3-17,17 22 0,-15-29 6,45 24 14,-53-31-56,0-1 1,0 1 0,0-1-1,0 1 1,1-1 0,-1 0-1,0 1 1,0-1 0,2 0-1,30 1 7,-23-2-7,-1 0 1,15-4-1,-6-1-3,0 0-1,30-17 1,-31 13-51,72-60-31,-70 53-20,72-79-29,-70 73 74,89-117-25,-89 114 20,-5 6 31,56-74-36,-40 50 46,-29 40 27,-2 3 0,0 0 1,0 0-1,-1 0 0,1 0 0,0 0 1,-1-1-1,1 1 0,-1 0 0,1-2 1,-3 2 142,-48-1 432,-44-1-126,21 3 8,9 1-414,-28 5-167,91-6 66,0 0 0,0 0 0,0 0 0,0 1 0,0-1 0,0 0 0,0 0 0,0 1 0,0-1 0,-1 1 0,-3 2-66,0-1 0,1 1 0,-1 1 0,1-1 0,0 1 0,-5 4 0,0 1-2628,-13 7-6368,51-38 6869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10.11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349 1 18823,'0'0'0,"0"0"0,-5 1 0,-1 0 1992,1 1-1992,-3 1 1992,-3 2-1992,-1 2 1128,3-2-1128,-3 4 1136,-4 7-1136,-1 1 176,4-2-176,-2 2 184,-3 4-184,1-2-656,3-4 656,0-1-656,-3 0 656,2-3-1048,4-4 1048,-1-1-1048,-1-4 1048,2-1-1416,3-2 1416,-1-3-1408,-2-7 1408,1-1-408,2 1 408,1-2-400,0-3 400,-2-7-13215,0-1 8039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10.57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46 90 16312,'0'0'0,"-3"-2"0,-7-2 0,-2-1 1855,2 1-1855,1 2 1864,7 5-1864,4 2 1200,0 1-1200,4 3 1208,4 7-1208,0 1 504,-1-3-504,2 2 504,3 6-504,-1-1-32,-3-5 32,2 4-24,3 5 24,-2-1-72,-2-5 72,1 2-64,2 3 64,-1-1-8,-3-6 8,0 0-8,0 1 8,-1-2 72,-2-5-72,-2-1 72,1 0-72,-2-3 224,-1-2-224,-1-4 224,-3-6-224,0-4 248,-1 1-248,0-6 248,-3-10-248,1-1 104,0 3-104,0-5 104,1-10-104,1 0 240,1 7-240,1-2 240,1-4-240,0 4 288,0 7-288,2 1 288,2-1-288,1 4 296,-1 6-296,3 2 296,5 2-296,1 3 120,-3 3-120,3 4 128,4 9-128,0 2 176,-3 0-176,0 4 176,3 7-176,-1 1-16,-4-3 16,1 0-8,1 5 8,-2-3-544,-3-5 544,0-1-536,0 1 536,-2-3-1064,-2-4 1064,0 0-1056,2-1 1056,-1-1-1000,-2-3 1000,2-1-992,2-2 992,0-2-328,-1 0 328,4-1-15119,-7 0 15119,-3 2-6120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11.219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459 69 15776,'0'0'0,"-3"-1"0,-4-4 0,-2-1 2023,1 1-2023,-2-1 2032,-7-2-2032,0 0 1480,-3 0 0,-7 0-1480,3 2 976,4 1-976,-2 2 984,-5 3-984,2 2 360,6 0-360,-3 3 368,-4 3-368,1 2 160,5-3-160,0 4 160,-1 4-160,2 0 56,5-2-56,2 2 56,1 6-56,4 0 72,2-4-72,3 3 72,6 8-72,1-1 24,1-5-24,3 2 24,8 6-24,-1-3 16,-1-5-16,3 0 16,7 2-16,0-3 8,-4-6-8,2 0 16,4-2-16,-1-2 64,-6-3-64,1-3 64,4-4-64,-2-1 24,-5 0-24,0-6 32,3-9-32,-2-1 48,-5 2-48,-1-5 48,-1-8-48,-3 1 24,-2 5-24,-2-3 24,-2-3-24,-1 3 40,-1 5-40,-1 1 48,0-2-48,-2 4 176,1 3-176,0 2 176,-1 0-176,1 3 96,0 2-96,0 1 104,1 2-104,1 2 80,-1 0-80,2 3 80,1 6-80,1 2 80,-1-1-80,3 4 80,5 9-80,1 1 120,-2-5-120,3 5 120,5 9-120,-1-2 24,-3-5-24,4 4 32,5 7-32,-1-2 16,-4-7-16,4 7 24,7 17-24,-1-1 8,-6-8-8,2 5 16,3 15-16,-3-5 0,-6-12 0,-1 4 0,-2 6 0,-3-6 0,-4-10 0,-3-4 0,-4 0 0,-2-8 0,-2-7 0,-2-3 0,-7-1 0,-1-3 0,2-4 0,-4-2 0,-9-3 0,-1-1 0,5-2 0,-4-2 0,-5-4 0,1-2-48,6 2 48,0-3-40,-3-2 40,3-1-488,5 2 488,1 0-480,0-5 480,3 2-912,4 2 912,1-2-904,2-4 904,1 1-1048,3 2 1048,2-2-1040,5-8 1040,2 1-320,-1 3 320,4-9-16079,-4 15 16079,-5 9-6448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11.72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356 643 14432,'0'0'0,"0"4"0,0 8 0,1 2 1968,-1-2-1968,1 2 1975,-1-1-1975,0-1 1448,0-4-1448,0-1 1448,0-1-1448,-1-2 1000,1-2-1000,0 2 1000,1 3-1000,0 1 344,0-1-344,2 4 344,2 9-344,2 1 16,-2-3-16,2 4 16,2 9-16,1 0-264,-3-7 264,1 3-264,1 4 264,-1-4-608,-2-5 608,0-1-608,0 0 608,0-3-752,-3-5 752,-1-6-752,-3-11 752,-1-4-632,-1-1 632,-3-8-624,-5-11 624,0-1-656,1 4 656,-3-6-656,-6-12 656,0 2-224,4 7 224,-5-11-224,-11-26 224,0 0 40,5 12-40,-3-7 40,-8-14-40,3 6 168,8 17-168,0 1 168,0-1-168,5 9 72,6 13-72,2 4 80,3 2-80,3 7-880,3 6 880,3 3-872,6 0 872,2 4-775,-1 2 775,6 2-776,10 1 776,1 2-264,-3 1 264,10 0-10312,-15 0 10312,-11 2-4416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12.152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 75 15152,'0'0'0,"0"0"0,0 0 1727,0 0 9,2 4-1736,0 1 1168,1 0-1168,1 2 1168,4 6-1168,1 0 560,-2-2-560,3 4 560,5 7-560,-1-1 0,-2-3 0,1 4 0,3 8 0,-2 0 0,-3-6 0,1 2 8,-1 3-8,0-2 96,-4-6-96,0-1 96,0 0-96,-1-2 272,-1-5-272,-3-4 272,-3-7-272,-2-4 224,0-2-224,-2-5 224,-4-11-224,0-1 264,2 3-264,-1-6 272,-1-9-272,1 0 104,2 7-104,2-5 112,3-9-112,2 2 248,0 8-248,3-2 248,4-3-248,1 3 80,-2 8-80,5 4 88,6 6-88,0 5 328,-2 4-328,2 6 336,5 9-336,-1 2 248,-5 0-248,2 4 248,3 11-248,-2-1 176,-4-4-176,-1 3 176,2 5-176,-2-2-104,-5-6 104,1 0-96,-1 1 96,-1-3-808,-3-5 808,1-1-800,0-1 800,-1-2-992,-1-3 992,2 4-16615,-3-8 16615,-4-3-6776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12.91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95 469 14968,'0'0'0,"0"0"0,5-1 0,1 0 1759,0 0-1759,-1 0 1760,0 0-1760,-2 0 1208,-1 0-1208,0 2 1208,0-1-1208,1 1 616,-1 0-616,2 0 616,6 0-616,0 1 32,-1 0-32,3-1 32,7 2-32,-1-1 24,-3 0-24,4-1 32,4 0-32,0 0 48,-5-1-48,2-1 48,5-2-48,-1 1 104,-6-1-104,3-1 104,7-2-104,-2-1 184,-4 2-184,1-3 192,8-3-192,-3-1 56,-5 2-56,-1-3 64,2-9-64,-4 0 136,-5 3-136,-3-3 136,-2-8-136,-3 2 120,-3 5-120,-5-2 120,-7-3-120,-2 2 72,1 5-72,-4 1 72,-8-3-72,0 3 200,4 5-200,-3 1 208,-8 1-208,2 2 96,5 3-96,-4 3 96,-9 4-96,2 1 144,6 1-144,-4 5 144,-9 6-144,2 1 192,7-1-192,-3 7 200,-10 13-200,3 2 168,8-5-168,1 4 168,0 9-168,6-3 320,6-7-320,7 0 320,8 5-320,5-4 256,2-8-256,9 3 256,15 9-256,4-1 104,-5-7-104,8 2 112,13 7 184,-2-4-296,7 2 304,10-1-304,-5-6 232,-13-8-232,1-3 232,7-4-232,-5-4 112,-11-4-112,2-5 120,5-6-120,-5-3 96,-8 0-96,-2-2 104,0-3-104,-7 1 72,-5 2-72,1-3 80,-3 1-56,-4 3-24,-1 0 32,0-1-32,-2 1 0,-2 3 0,0 0 8,-1 0-8,0 1-176,-2 1 176,1 0-176,-1 0 176,-1 1-584,0 0 584,0 1-584,1 0 584,-1 1-816,0 0 816,0 0-808,0 0 808,-1 1-856,1 0 856,-1 0-17415,0 0 17415,0 1-6992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16.11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542 0 15152,'0'0'0,"0"0"1863,0 0-1863,0 0 1872,0 0-1872,0 0 1280,0 0-1280,0 0 1288,-4 4-1288,-1 1 688,1-1-688,-2 3 696,-3 3-696,0 0 152,2-2-152,-1 2 160,-2 4-160,1-2 136,2-2-136,0 3 136,-2 4-136,1-1 208,2-2-208,-1 3 208,-2 9-208,1-1 168,1-5-168,0 8 168,-2 13-168,0 0 72,2-6-72,-3 12 80,-3 28-80,-1 0 216,3-11-216,-2 15 216,-4 30-216,1-2 152,4-21-152,-3 15 160,-5 30-160,0-7 72,4-24-72,-2 10 80,-4 27-80,2-9 80,4-28-80,-1 2 88,1 10-88,2-15 120,4-23-120,0-2 128,2 6-128,0-10 176,3-17-176,1-2 184,0 4-184,1-7 256,0-12-256,2-2 264,0 0-264,1-6 152,0-7-152,1-2 160,0 0-160,0-4 88,0-4-88,0-1 88,-1-1-88,-1-1 144,1-3-144,-1 0 152,0 0-152,0 0 64,0-1-64,0 0 64,0 2-64,0-1 72,0 0-72,0 0 72,0 1-72,0 0 64,0-1-64,1 0 64,-1 1-64,1 0 24,0-1-24,0 0 32,-1-1-32,0-1 48,1 0-48,-1 0 48,1-1-48,-1 1 56,1-1-56,0 0 56,-1 1-56,1 0 56,0-1-56,0 1 64,0-1-64,0 1 64,0 0-64,0-1 64,0 1-64,0-1 24,0 0-24,0 0 32,0 1-32,0-1 0,0 0 0,0 0 8,0 0-8,0-1 8,0 1-8,0 0 16,0 0-16,0 0 32,0 0-32,1 0 32,-1 0-32,1 0 16,0 0-16,0 0 24,2 1-24,0 0 40,-1-1-40,4 1 48,6 0-48,1 0 24,-1 0-24,5 0 24,8 0-24,1 0 0,-4 0 0,4 0 0,9 0 0,-2 0 0,-6 0 0,3-1 0,8 0 0,-3 0-32,-7 0 32,4 0-24,11 0 24,-3 0-8,-8 0 8,5 0 0,10 0 0,-3 0-8,-9 0 8,7 0 0,14-1 0,-3 1-8,-9-1 8,5 0 0,12-3 0,-4 1-24,-12 0 24,5-1-16,13 0 16,-4 0-16,-12 1 16,3 0-8,10 0 8,-5 0-40,-12 2 40,4 0-40,11 1 40,-3 0-24,-12 1 24,4 0-16,11 0 16,-4 1-40,-11-1 40,2 1-40,10 0 40,-6 0-24,-10-1 24,4 1-24,11 0 24,-3 0-16,-10-1 16,4 0-8,12-1 8,-3 1-8,-12-1 8,5-1-8,13 0 8,-4-1-8,-12 1 8,6 0-8,14 0 8,-4 0-8,-12 0 8,6 1 0,16 2 0,-3 0-24,-14-1 24,8 2-24,20 2 24,-5 0-88,-14-1 88,7 0-80,17 3 80,-5 0-72,-17-2 72,6 1-72,16 3 72,-6-1-32,-17-1 32,4 0-24,13 1 24,-7-2-8,-17-1 8,6-2 0,14-1 0,-5-2 48,-15-1-48,5-1 56,13-4-56,-6-2 208,-14 2-208,6-4 208,16-6-208,-4 0 104,-15 2-104,5-1 104,11-5-104,-6 2 88,-15 3-88,4 1 88,14-2-88,-6 3 32,-13 2-32,3 2 40,9 1-40,-7 2-88,-11 1 88,-1 3-80,5 0 80,-7 1-736,-10 1 736,1 1-736,3 2 736,-5 0-888,-6-1 888,11 3-18703,-20-3 18703,-13-1-7408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17.058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1 16855,'0'0'0,"0"0"1824,0 0 0,6 1-1824,1 0 1176,1 0-1176,6 2 1184,1 0-680,-2 0-504,0 0 504,1 0-504,-2 1 0,-3-2 0,0 1 8,-1-1-8,-1 0 0,-2-1 0,-1 1 8,1-1-8,-1 0 88,-1-1-88,0 0 88,0 0-88,-1 0 360,0 0-360,0 0 368,0 0-368,0 0 392,0 0-392,-1 0 392,1 0-392,-1 1 384,0-1-384,3 1 384,5 2-384,0 1 296,0-1-296,5 1 304,9 3-304,1 0 136,-4-1-136,6 1 136,12 2-136,-2-1 104,-7-1-104,6-1 104,11 2-104,-2-1 72,-9-1-72,12 0 80,25 3-80,0-1 64,-12-1-64,10-1 64,20-1-64,-5-2 24,-16 0-24,7-3 32,22-2-32,-6-1 0,-18 0 0,7-1 8,21-6-8,-8 1-8,-19 0 8,7 0 0,19-5 0,-8 1-32,-19 3 32,8-1-24,21-2 24,-6 1-64,-21 3 64,6 0-56,15 1 56,-9 0-32,-20 3 32,4 1-24,12 1 24,-8 1-48,-17 0 48,0 2-48,8 0 48,-9 1-56,-13 1 56,-1 0-56,5 1 56,-7 1-64,-9 0 64,-1 1-56,4 5 56,-4 1-120,-8-2 120,0 7-120,4 12 120,-4 3-64,-6-6 64,1 9-64,0 16 64,-1-2-32,-5-8 32,0 9-24,3 19 24,-2-2-24,-4-12 24,2 7-24,2 19 24,0-5-16,-3-15 16,1 6-8,4 15 8,-1-6 32,-3-16-32,3 4 32,6 12-32,0-6 264,-4-16-264,4 2 272,10 10-272,0-6 144,-6-14-144,3 3 144,8 9-144,-4-5 152,-6-11-152,1 2 160,5 6-160,-3-4 136,-7-11-136,1 0 136,0 1-136,-2-5 72,-6-7-72,-2-4 72,-1-4-72,-3-3 8,-3-5-8,-2-6 8,-1-9-8,-1-3-408,-1-1 408,-1-7-400,-3-16 400,-1-3-728,0 6 728,-1-17-19343,2 25 19343,2 17-7456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19.19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 1375 16583,'0'0'0,"0"0"0,7 6 0,3 1 1752,-1 1-1752,4 0 1752,5 4-1752,0-2 1104,-3-1-1104,3 0 1104,6 0-1104,-1-1 608,-5-2-608,3 0 616,5-2-616,-2-2 32,-5 0-32,4-3 40,6-2-40,0-1 176,-7 0-176,6-1 184,9-4-184,0 1 112,-8 1-112,6-1 120,11-1-120,-3 1 144,-8 1-144,10 1 144,22-1-144,0 0 64,-12 3-64,7 0 72,16-1-72,-7 2 72,-14 0-72,6 0 80,13-1-80,-6 0 24,-15 1-24,6-1 32,13-3-32,-5 0 16,-14 1-16,5-1 16,15-3-16,-6-1 40,-14 3-40,8-3 40,18-4-40,-4 0 16,-16 3-16,8-2 16,21-1-16,-5 0 144,-18 4-144,8 0 144,19 0-144,-7 2 56,-17 2-56,8 1 64,23-1-64,-6 1 32,-19 2-32,8 0 40,22 0-40,-7 1 24,-20 1-24,7-1 24,20-1-24,-8 0-8,-21 1 8,9-2 0,20-2 0,-7-1-16,-21 2 16,6-2-8,18-5 8,-9 1-16,-20 2 16,5-2-8,15-3 8,-7 1-8,-19 3 8,5-2-8,14-2 8,-8 0 0,-16 4 0,4-3 0,15-4 0,-7 0-8,-15 4 8,1-3 0,7-4 0,-7 0-8,-14 5 8,1-2 0,9-3 0,-5 1 0,-12 5 0,2-1 0,7-2 0,-5 1 0,-10 5 0,0 0 8,4 0-8,-5 2 0,-7 3 0,-2 4 8,2 7-8,-5 2 16,-5 1-16,-1 4 24,-2 7-24,-1 1 8,-4-3-8,0 5 16,0 10-16,-1-1 40,-1-4-40,0 10 40,2 23-40,-1 0 0,-1-8 0,0 8 8,0 19-8,0-4 0,-2-14 0,1 9 0,1 23 0,-1-4 0,0-18 0,0 12 0,-1 26 0,1-5 8,-2-20-8,-1 9 16,0 24-16,-1-9 8,0-21-8,-1 8 16,1 23-16,-1-8 32,0-23-32,0 9 40,-1 22-40,1-8 96,-1-23-96,1 5 104,-1 16-104,1-10 64,0-21-64,1 4 72,2 13-72,0-8 120,0-19-120,2 1 128,4 8-128,-1-9 120,0-16-120,2 2 120,5 9-120,-2-7 72,-1-12-72,2 1 72,6 5-72,-2-6 128,-2-10-128,2-1 136,7 1-136,0-6 64,-6-7-64,4-2 64,7-4-64,-3-2 120,-4-5-120,2-3 128,8-4-128,-2-3 64,-6-1-64,4-3 72,12-6-72,-1 0 120,-7 2-120,7-3 128,15-7-128,-1 1 64,-10 3-64,7 0 72,14 0-72,-3 3 72,-13 4-72,8 4 72,20 5-72,-5 4 64,-13 1-64,8 4 64,17 5-64,-5 0 64,-15-1-64,7 2 64,18 4-64,-6 0 24,-17-4-24,8 0 32,20-1-32,-5-2 48,-19-2-48,9-2 48,19 0-48,-6-1 56,-20-2-56,10 0 56,21 0-56,-6-1 56,-19 0-56,8 0 64,22 0-64,-7 1 64,-21-1-64,6 1 64,13 0-64,-9 1 120,-20 0-120,2-1 120,11 1-120,-10-1 64,-16-1-64,2 0 64,9-2-64,-8 0 72,-13-1-72,0-1 72,3-3-72,-7-1 24,-10 2-24,-2-4 32,0-5-32,-4 0 0,-8 2 0,-2-6 8,-1-12-8,-3 0 0,-4 4 0,-1-6 0,-2-9 0,0 2 0,-3 7 0,0-3 0,-3-9 0,0 3 0,0 8 0,-1-6 0,-2-15 0,0 1 0,1 11 0,0-7 0,-1-13 0,0 3 0,1 13 0,0-9 0,1-17 0,-1 3 0,1 13 0,0-8 0,0-16 0,1 5 0,-1 15 0,1-8 0,-1-19 0,0 4 0,0 17 0,0-7 0,0-19 0,-1 7 0,1 18 0,0-8 0,-1-18 0,0 5 0,1 19 0,-1-6 0,-1-16 0,0 9-8,1 16 8,0-3-8,-2-16 8,0 7-8,1 17 8,-1-4-8,-2-10 8,0 7 0,0 14 0,-1-3 0,-3-13 0,0 5-24,2 14 24,-2-2-24,-3-7 24,1 7-56,2 13 56,1 2-48,-1 1 48,1 6-24,3 9 24,-1 2-24,-4-1 24,2 3-56,1 5 56,-1 1-48,-2-1 48,1 3-56,2 2 56,-4-1-56,-7-2 56,0 0-24,4 2 24,-4-1-24,-4-3 24,2 2-48,4 2 48,-4-2-48,-11-3 48,0-1-56,6 3 56,-9-3-56,-20-7 56,0 1-24,10 3 24,-7-2-24,-13-3 24,4 2-16,13 4 16,-5 0-16,-16 0 16,4 2-16,14 4 16,-6 1-8,-14 1 8,6 3-8,13 1 8,-5 1-8,-15-1 8,5 0-8,14 2 8,-6-2 0,-16-3 0,5 1-8,14 0 8,-7-2 0,-19-2 0,5-1-24,15 2 24,-5-2-16,-16-4 16,6 0-16,16 3 16,-7-1-8,-17-1 8,5 0-16,17 4 16,-6-1-8,-16 0 8,7 0 0,17 3 0,-6 0 0,-18-2 0,6 1 0,17 2 0,-6 1 0,-15-2 0,7 1 8,16 2-8,-6 0 16,-17 1-16,6 0 8,16 2-8,-5-1 16,-14 0-16,5 0 8,17 1-8,-6-1 16,-16-4-16,5 0 8,17 1-8,-6-1 8,-13-4-8,7 1 8,15 1-8,-6 0 8,-17-4-8,4 2 24,16 1-24,-6 0 24,-13-2-24,5 1 80,16 2-80,-6 1 88,-15-1-88,4 2 72,16 1-72,-5 2 72,-14 2-72,6 1 72,16 1-72,-6 2 72,-17 2-72,7 0 24,13 0-24,-3 1 32,-13-1-32,6-1 16,14 0-16,-4-1 16,-16-2-16,6 1 40,14-1-40,-5-1 40,-14-1-40,6 1 16,14-1-16,-3 1 16,-11 1-16,5 0 0,15 1 0,-3-1 0,-8-2 0,6-1-848,12 1 848,-20-2-20559,33 2 20559,21 1-7776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51.43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790 185 12728,'-21'37'3395,"18"-47"-1863,2 4-642,-1 6-364,-3 4-170,2-3-317,1 1 0,0-1 0,0 1 1,0 0-1,1 0 0,-1 0 0,0 0 0,1 0 0,-1 0 0,1 0 1,-2 3-1,-42 77 191,34-61-68,-57 100 87,51-90 6,-90 171 85,84-158-194,-105 171 54,103-175-78,-86 132 64,92-143-6,5-8-84,-63 90 184,67-98-196,-8 10 79,-21 22 0,37-44-132,1 1 0,0-1 0,0 0 0,-1 0 0,1 1 1,-1-1-1,1 0 0,-1 0 0,0 0 0,-3 1 0,5-2-22,0 0-1,0 0 0,0 0 1,0 0-1,0 0 0,0 0 1,-1 0-1,1 0 0,0 0 1,0 0-1,0 0 0,0 0 1,0 0-1,0 0 0,0-1 1,-1 1-1,1 0 1,0 0-1,0 0 0,0 0 1,0 0-1,0 0 0,0 0 1,0 0-1,0 0 0,0 0 1,0-1-1,0 1 0,0 0 1,0 0-1,-1 0 0,1 0 1,0 0-1,0 0 0,0 0 1,0-1-1,0 1 0,0 0 1,0 0-1,0 0 0,2-7 137,7-9-100,-8 15-26,20-33 222,27-49-1,-36 60-160,68-131 40,-61 113 2,34-87 3,5-17-80,-36 86 55,79-231 32,-84 238-70,63-193 146,-44 142-70,-36 101-134,1-1-1,0 1 0,-1 0 1,1 0-1,0 0 1,0 0-1,0 1 0,1-1 1,-1 0-1,0 0 1,3-2-1,0 0 3,-4 4-17,1 0 0,-1-1 0,0 1 0,1 0 0,-1-1 0,0 1-1,1 0 1,-1-1 0,1 1 0,-1 0 0,1 0 0,-1-1 0,1 1 0,-1 0 0,1 0 0,-1 0 0,1 0 0,-1-1 0,1 1 0,-1 0 0,1 0 0,-1 0-1,1 0 1,-1 0 0,1 1 0,-1-1 0,1 0 0,-1 0 0,1 0 0,-1 0 0,1 0 0,-1 1 0,1-1 0,-1 0 0,0 0 0,1 1 0,-1-1 0,1 0-1,-1 1 1,0-1 0,1 1 0,-1-1 0,0 0 0,1 1 0,-1-1 0,0 1 0,0-1 0,1 1 0,-1-1 0,0 1 0,0-1 0,0 1 0,0 0 0,-8-4-1827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553 145 10400,'-19'-22'1360,"-33"-29"0,45 45-979,-1 0 0,1 1 0,-1 0 0,-14-7 0,11 6-224,2 2 102,0-1-1,0 1 1,-1 1-1,-18-5 0,17 5-150,-3 1 325,-64 0 163,62 4-214,-64 23 150,66-17-186,-50 45 121,62-51-431,1-1 1,-1 1-1,1 0 1,-1-1-1,1 1 0,-1 3 1,-43 90 309,39-74-166,-9 82 48,15-82-168,15 82 14,-9-83-66,6 6-2,20 32 1,-20-44-12,9 3 3,30 21 0,-50-37 0,1 0 1,0 0-1,-1 0 1,1-1-1,0 1 1,-1 0-1,4 0 1,37 8-7,-36-8 7,1-1 1,-1 0 0,1 0 0,-1 0 0,12-2-1,-13 0 1,0 1 0,0-1 0,1 0 0,-1 0 0,0 0 0,-1-1 0,6-3 0,-4 2 1,-1-1-1,1 1 0,-1-1 0,0-1 0,7-8 1,-5 1 2,1 0 0,-1-1 0,-1 1 0,-1-2 0,8-28 0,-7 19 59,8-96 28,-13 97-32,1-15-5,-2 30-44,0-6 2,0 7 4,0 1-1,-1-1 1,1 1 0,-4-10-1,2 7 14,0-1-1,-7-16 1,9 26-26,0 0-1,0 0 0,0 0 1,0 0-1,0 0 1,0 0-1,0 0 1,0-1-1,0 1 1,0 0-1,-1 0 1,1 0-1,0 0 1,0 0-1,0 0 1,0 0-1,0 0 1,0 0-1,0 0 1,0 0-1,0 0 1,0 0-1,0 0 1,-1 0-1,1 0 1,0 0-1,0 0 1,0 0-1,0 0 1,0 0-1,0 0 1,0 0-1,0 0 1,0 0-1,-1 0 1,1 0-1,0 0 1,0 0-1,0 0 0,0 0 1,0 0-1,0 0 1,0 0-1,0 0 1,0 0-1,0 0 1,-1 0-1,1 0 1,0 0-1,0 1 1,0-1-1,0 0 1,0 0-1,0 0 1,0 0-1,0 0 1,0 0-1,0 0 1,-3 6 12,2-5-9,-6 17 16,6-6 32,3 79 22,0-70-22,13 85 10,-11-86-70,22 64-93,-25-83 54,-1 0 0,1 0 0,-1 1 0,1-1 0,-1 0 0,1 0 0,0 0 0,0 1 0,1 0 0,59 57-668,-60-58 651,0-1 1,0 1-1,0 0 1,0 0-1,0-1 1,0 1 0,0-1-1,0 1 1,0-1-1,0 0 1,0 1-1,2-1 1,18 4-301,-1-1 0,33-1 1,-24 0-2154,27 3-5768,-130-12 6243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219 360 11656,'0'0'3936,"4"-1"-3816,17-3-96,-9 1-28,1-1 0,-1-1 1,23-11-1,-12 1 4,-18 11 1,-1 0 1,0 0-1,5-6 0,-6 5 0,1 0-1,-1 0 0,5-10 1,-4 3 0,0 0 0,-1-1 0,3-21 1,-6 32-1,1-6 11,0-1 1,0 1-1,-1 0 0,-1-1 0,0 1 0,-2-14 1,1 12 17,-2-3 184,-26-44 110,30 56-296,-1 1 0,1-1 1,-1 0-1,1 1 0,-1-1 0,0 0 1,1 1-1,-1-1 0,0 0 1,1 1-1,-2-1 0,-10-6 134,0 1 0,-16-6 0,28 12-138,-1-1 0,0 1 1,1 0-1,-1 0 0,0 0 0,1 0 1,-1 0-1,0 0 0,1 0 0,-1 0 1,0 0-1,0 0 0,1 0 0,-1 0 1,-1 1-1,-13 3 155,1 1 1,-27 14-1,39-18-130,0 0 0,0 0-1,0 0 1,0 1-1,0-1 1,-2 3-1,-74 80 427,63-64-140,-46 90 135,51-87-148,-22 88 124,31-108-389,0 1-1,1-1 0,-1 0 0,1 6 1,5 100 323,-4-107-357,-1 1 0,0-1 1,1 0-1,-1 0 0,1 1 1,0-1-1,1 3 0,46 88 213,-47-92-230,0 1 1,0-1-1,0 1 0,0-1 0,0 0 0,0 1 0,0-1 0,0 0 1,3 2-1,15 9 23,0 0-1,28 13 1,-28-19 11,7-3-22,47-1-1,-54-4-84,-12 1 19,8-2-61,1-1 0,-1 0 1,0-1-1,26-12 0,-33 13-112,4-2-85,1-1 0,-1 0 0,0 0 0,20-18-1,30-37-985,0-3 636,-27 31-1362,42-45-8495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52.273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1144 1 15416,'-23'41'2031,"-10"13"223,4-9-80,-15 20-1186,-29 41-250,54-77-650,-43 64 4,-11 15-27,44-63 170,-114 193 75,114-187-190,-117 222 79,117-222 76,-112 160 89,115-178-216,-32 33 4,3-14-84,55-52-68,-19 16 186,4-5-108,0 0 0,-23 11 0,29-20-30,7-2-45,0 0 0,0 0 0,0 0 0,0-1 0,1 1 0,-1-1 0,0 1 0,0-1 0,1 0 0,-1 0 1,0 0-1,1 0 0,-1 0 0,1 0 0,-1 0 0,1 0 0,0 0 0,-2-2 0,3 2-4,0 1 0,-1 0 0,1 0 1,0-1-1,0 1 0,0 0 0,-1 0 0,1-1 0,0 1 0,0 0 0,0-1 0,0 1 0,0 0 0,0-1 1,0 1-1,0 0 0,0-1 0,-1 1 0,1 0 0,1-1 0,-1 1 0,0-8-20,2 1 1,-1-1-1,1 1 0,4-12 0,-4 14-88,0 0 0,1 0 0,0 0 0,0 0 0,0 0 0,1 1-1,6-8 1,-4 6 2,2-1-433,0 3 271,1 0 0,14-4 1,-23 8 232,1 0 0,-1 0 0,0 0 0,1 0 0,-1 0 0,0 0 0,1 0 0,-1 0 0,0 0 0,1 0 0,-1 0 0,1 0 0,-1 0 0,0 0 0,1 0 0,-1 0 0,0 0 0,1 1 0,-1-1 0,0 0 0,1 0 0,9 6-530,19 14 0,-27-19 449,-1 0 0,1 1 0,-1-1 0,1 1 0,-1-1 0,0 1 1,1-1-1,-1 1 0,0 0 0,0-1 0,0 1 0,0 0 0,-1 0 0,2 3 1,8 20-2754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55.8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575 833 14256,'30'-44'302,"-19"27"1212,36-79 484,-37 72-1085,39-118 311,-39 109-582,41-160 175,-43 156-604,-5 22-142,7-33 73,5-63 1,-14 93-68,-1-28 0,0 46-68,0-1 1,0 1-1,0 0 1,0-1-1,0 1 1,0 0-1,0 0 1,0-1-1,0 1 1,0 0-1,0-1 1,0 1-1,0 0 1,0 0-1,0-1 1,0 1-1,-1 0 1,1 0-1,0-1 1,0 1-1,0 0 1,0 0-1,-1-1 1,1 1-1,0 0 1,0 0-1,-1 0 1,1 0-1,0-1 1,0 1-1,-1 0 1,1 0-1,0 0 1,0 0-1,-1 0 1,1 0-1,0 0 1,0 0-1,-1 0 1,1 0-1,0 0 1,-1 0-1,1 0 1,0 0-1,-1 0 1,1 0-1,0 0 1,0 0-1,-1 0 1,1 0-1,0 0 7,-3 1 16,-2 2-25,-6 11 158,-43 67 40,38-53 30,-37 69 3,-9 20-163,35-69 58,-118 193 75,115-195 32,-111 159 64,115-169-222,-101 140 180,115-161-199,-50 73 100,26-32 281,57-72-380,8-8-46,-26 21-2,0 1 1,0-1-1,-1 0 0,4-4 1,47-60 68,10-18-62,-36 47 3,117-173 9,-113 167-20,136-171 9,-137 178-16,-14 19 1,115-123 68,-41 55 113,-87 83-158,-1 1 1,0 0 0,0-1 0,1 1 0,-2-1 0,5-6 0,-4-4-13,-2 10-90,0-1 1,0 1-1,-1-1 0,1 1 0,-1-1 1,0 1-1,0-1 0,0 1 1,0 0-1,-1-1 0,1 1 0,-5-5 1,6 8 23,0-1 0,0 1 0,-1 0 0,1 0 0,0 0 0,0 0 1,-1 0-1,1 0 0,0 0 0,0 0 0,-1 0 0,1 0 0,0 0 1,-1 0-1,1 1 0,0-1 0,0 0 0,-1 0 0,1 0 1,0 0-1,0 0 0,-1 0 0,1 1 0,0-1 0,0 0 0,0 0 1,-1 0-1,1 1 0,0-1 0,0 0 0,0 0 0,0 1 0,0-1 1,-1 0-1,1 0 0,0 1 0,0-1-37,-3 5 88,-5 9-3609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57.46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53 534 12912,'3'3'252,"0"-1"0,0 1 0,-1 0 0,1 0 0,-1 0-1,0 0 1,0 0 0,0 1 0,0-1 0,0 1 0,-1-1 0,0 1 0,2 4 0,-3-7-217,0-1 20,0 1-1,0-1 1,0 0 0,0 1-1,1-1 1,-1 0 0,0 1-1,0-1 1,0 1 0,1-1-1,-1 0 1,0 0 0,0 1-1,1-1 1,-1 0 0,0 0-1,1 1 1,-1-1 0,1 0-1,36 24 1390,-37-24-1414,0 1 0,1-1 0,-1 0 0,0 0 0,1 0 0,-1 0 0,1 1 0,-1-1 0,1 0 0,-1 0 0,0 0 0,1 0 0,-1 0 0,1 0 0,-1 0 0,1 0 0,-1 0 0,0 0 0,1 0 0,-1 0 0,1-1 0,19-3 170,-1-1-1,1-1 0,-1-1 0,27-14 0,-13 4-97,46-32 0,-63 39 180,97-54 103,-82 48-172,169-88 71,-158 83-144,160-72 54,-164 77-66,139-55 53,-147 60-68,120-41 155,-147 51-242,-1 0 0,1 0 0,-1 0 0,1 0 0,3-3 0,-5 4-19,-1-1-1,1 1 0,-1-1 0,1 1 0,-1-1 1,1 1-1,-1-1 0,0 1 0,1-1 1,-1 1-1,0-1 0,0 0 0,1 1 0,-1-1 1,0 0-1,0 1 0,0-1 0,0 1 0,0-1 1,0-1-1,-3-1 47,-45-17 23,47 19-71,0 1-1,0 0 0,0 0 0,0-1 1,0 1-1,0 0 0,0 0 1,0 0-1,0 0 0,0 0 0,0 0 1,0 0-1,-1 0 0,-101 18 88,74-8 8,-64 27 0,-14 12-50,62-26 98,-194 107 45,193-102-140,-166 120 46,174-120 74,-122 81 38,134-92-198,-77 39 13,102-55-22,-1-1 1,1 1 0,-1 0-1,1-1 1,-1 1 0,1-1-1,-1 0 1,1 1 0,-3-1-1,-2 0 1,-1 1 0,0-2-1,1 1 1,-1-1 0,0 0 0,1 0-1,-1-1 1,-7-2 0,13 4-9,1 0 0,-1-1 0,1 1 1,-1 0-1,1-1 0,-1 1 0,0 0 0,1-1 0,-1 1 0,1-1 1,0 1-1,-1 0 0,1-1 0,-1 1 0,1-1 0,-1 0 1,-3-6-97,1 1 0,-1-1 1,1 0-1,0 0 1,1 0-1,0 0 1,0-1-1,-1-9 1,1-1-277,-1-19-3352,-1 11-6987,9 60 8069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1:58.63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1 192 14344,'51'-15'274,"-42"14"1703,-6 5-780,-5 8 270,1-9-813,-2 6-324,3-9-314,0 0 0,0 0 0,0 1 0,0-1 0,0 0 0,0 0 0,0 0 0,0 0-1,0 0 1,0 0 0,0 0 0,0 1 0,0-1 0,0 0 0,0 0 0,0 0 0,0 0 0,0 0-1,0 0 1,0 0 0,0 1 0,0-1 0,0 0 0,0 0 0,0 0 0,0 0 0,0 0-1,0 0 1,0 0 0,1 0 0,-1 0 0,0 1 0,0-1 0,0 0 0,0 0 0,0 0 0,0 0-1,0 0 1,6 5 154,-1-1-1,1 0 0,0 0 0,0 0 0,13 5 0,-6-3-117,21 5 0,-21-8-20,0 0 0,-1-1 0,1-1 0,24 0 1,-24-1-18,8-1 58,104-15 26,-92 10-44,176-48 35,-163 43 10,180-39 71,-183 42 84,160-12 79,-168 19-212,125 6 276,-158-5-381,52 5 217,-52-5-232,-1 1 1,0-1-1,0 0 1,0 1-1,0-1 1,1 1-1,-1-1 0,0 1 1,2 1-1,-3-2-1,0 0 0,1 1 0,-1-1-1,0 0 1,1 1 0,-1-1 0,0 0-1,0 1 1,0-1 0,1 0 0,-1 1-1,0-1 1,0 1 0,0-1 0,0 0-1,0 1 1,0-1 0,0 1 0,-4 1 47,-65 3 25,48-7-20,-125-20 21,107 15-26,-80-17 4,-17-4-31,83 18 32,-193-22-11,242 31-56,-1 0 0,0 1 0,1 0 0,-1 0 0,0 0 0,0 0 0,-6 2 0,-87 18-94,7 14-58,91-34 166,-13 5-1131,1-1 0,-19 5 0,-82 23-10282,264-75 8596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06.73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1035 662 13000,'-2'1'0,"-6"3"0,-2 0 1368,1 0-1368,1-2 1368,0-1-1368,2-3 1023,2 1-1023,1-2 1032,0-2-1032,1 0 568,-2-2 0,0 1-384,0 1-184,-2 2 192,-4 2-192,-1 1 272,2 1-272,-4 2 272,-7 3-272,1 1 384,3-2-384,-4 3 384,-8 2-384,0 1 416,6-2-416,-4 1 424,-8 5-424,1 0 392,7-3-392,-1 3 392,-7 7-392,4-1 304,6-3-304,-1 3 304,-2 9-304,3-1 136,5-5-136,2 3 136,-1 9-136,2-3 168,5-6-168,1 3 168,2 8-168,3-4 112,1-7-112,3 3 120,4 6-120,2-2 72,0-7-72,3 5 80,8 14-80,0-1 32,-2-8-32,4 2 32,9 5-32,-1-5 24,-4-9-24,3-3 24,6-1-24,-3-6 8,-7-6-8,4-2 16,6-1-16,-2-3 24,-7-2-24,4-3 32,5-1-32,-2-2 16,-6-1-16,2-1 16,4-2-16,-3-1 0,-5 0 0,1-2 0,5-4 0,-3 0 0,-5 2 0,1-3 0,2-3 0,-3 1-8,-4 2 8,-1-2-8,0-7 8,-1 2-32,-4 3 32,-2-3-32,0-6 32,-3 1-24,-1 4 24,-2-2-24,-4-6 24,-1 1-48,0 5 48,-2-3-40,-4-9 40,-1 3-24,2 5 24,-2-2-24,-4-9 24,0 3-16,4 6 16,-2-1-8,-4-5 8,2 2 0,2 8 0,-1-1 0,-4-4 0,0 4 8,4 6-8,-3-1 8,-5-2-8,2 2 80,3 4-80,-3 1 88,-7-3-88,0 3 120,6 3-120,-4-1 128,-10-2-128,3 1 72,5 3-72,-2 0 72,-8-4-72,3 1 72,7 4-72,-2-3 80,-7-2-80,3 0 64,8 3-64,-6-4 64,-11-8-64,2-1 120,8 5-120,-3-4 120,-6-6-120,4 2 24,9 6-24,2 0 32,2-1-32,5 2 48,6 6-48,2 0 56,3-4-56,1 3 24,4 2-24,1 0 24,2-6-24,2 2 16,0 4-16,3-2 16,6-3-16,0 1 0,-1 4 0,3-1 0,7-3 0,-1 2-8,-3 4 8,3-1-8,7-2 8,0 3-40,-6 2 40,4 1-40,8-1 40,-3 3-64,-5 1 64,4 1-56,9-1 56,-1 2-120,-8 0 120,4 2-120,9 2 120,-4 1-32,-7 1 32,5 2-24,12 7 24,-2 1-56,-9-2 56,3 5-48,6 9 48,-5 0-24,-8-4 24,-2 5-24,1 10 24,-5-1 0,-7-6 0,-2 7 0,-3 14 0,-4-1 0,-3-9 0,-4 5 0,-4 7 0,-3-3 8,0-11-8,-2 0 8,-3 0-8,0-5 24,1-9-24,-1-1 32,-3 1-32,0-3 56,3-5-56,-2-1 56,-3 1-56,1-3 24,2-3-24,-2-1 32,-5 0-32,0-3-96,4-1 96,-3-2-96,-5-2 96,2-2-648,3 1 648,-1-3-640,-4-2 640,2-1-1224,4 1 1224,1 0-1216,1-2 1216,3 1-368,2 2 368,-2-3-14423,7 5 14423,3 2-5976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07.350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615 32 13088,'0'0'0,"0"0"0,-6 0 1824,-4 0-1824,-4-1 1831,-7-1-1831,-1-1 1264,4 0-1264,-2 0 1264,-7-1-1264,2 1 752,5 1-752,-2-1 752,-8 0-752,2 1 288,5 0-288,-3 1 296,-6 1-296,1 1 256,7 0-256,-2 1 264,-5 3-264,4 0 104,5-1-104,1 4 112,0 5-112,4 1 168,5-3-168,1 5 168,1 7-168,2 0 64,3-5-64,2 6 64,2 7-64,0 0 200,2-6-200,1 4 208,3 8-208,0-2 96,0-7-96,0 2 96,4 8-96,0-3 80,-2-8-80,3 3 80,4 6-80,0-3 80,-2-8-80,4 6 80,8 9-80,0-2 24,-4-7-24,2 0 32,4 2-32,-3-5 16,-4-7-16,2-2 16,6-2-16,-1-2 8,-5-5-8,3-3 16,7-2-16,-2-2 8,-5-2-8,2-4 8,6-6-8,-3-2 0,-6 1 0,1-5 8,3-9-8,-2 0 0,-6 4 0,1-8 8,4-14-8,-3 0 0,-3 6 0,-2-5 8,1-12-8,-3 3 16,-4 10-16,-1-3 16,-3-6-16,-2 4 8,-2 10-8,-2 1 16,-4-1-16,0 5-24,-1 7 24,-2 1-24,-5-3 24,0 3-624,1 5 624,-2 0-616,-6 1 616,1 1-896,3 5 896,-8-5-15271,13 8 15271,7 6-6232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09.678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126 56 11744,'0'0'0,"0"0"0,-6-1 0,-2 0 1544,1 0-1544,-1 0 1552,0 0-1552,2 0 1096,1 0-1096,1-1 1095,0-1-1095,1-1 536,1 1-536,-1-1 544,-2-1-544,0 0 240,1 0-240,-1 1 240,-2 0-240,1 0 288,2 1-288,-1 1 296,1 1-296,1 1 296,0 0-296,3 3 304,3 5-304,1 1 408,0-1-408,4 5 408,1 0-120,-2-2-288,1 0 296,1-1-296,-2-1 280,-2-3-280,0-1 280,-1-4-280,0-2 120,-2-1-120,-2-2 120,-3-3-120,-1-1 240,0 2-240,-2-2 240,-3-2-240,-1 0 16,1 2-16,0 2 16,-2 0-16,2 1-376,2 2 376,2 4-376,2 8 376,3 1-760,0 0 760,2 7-14967,-1-9 14967,0-5-6008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10.322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230 8 13448,'0'0'0,"0"0"0,0 0 1592,0 0 7,-4-1-1599,-1 0 1272,0 0-1272,-2 0 1280,-4 0-1280,1 0 784,1 0-784,-1 0 784,-4 2-784,0 0 376,3 0-376,-2 1 376,-2 0-376,0 0 288,4-1-288,-1 1 296,-1-1-296,1 0 312,3 0-312,1 0 320,1-1-320,0 0 272,3-1-272,1 1 272,2 0-272,2-1 264,-1 0-264,4 1 264,7 0-264,1 0 104,-2 0-104,4 1 112,3 0-112,0 1 0,-4-1 0,0 1 8,1 2-8,-3 0-88,-3-1 88,-4 1-80,-5 2 80,-4-1-824,0-1 824,-4-1-824,-6-2 824,-1-1-504,2 0 504,-7-2-15471,11 1 15471,7 1-6232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43.911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898 97 11568,'0'0'0,"0"0"0,0 0 0,0 0 1568,0 0-1568,0 0 1576,0 0-1576,0 0 1224,0 0-1224,0 0 1231,-5-3-1231,-2-1 928,0 0-928,-3-2 928,-3-2-928,0 0 432,3 1-432,-2-1 440,-4-1-440,2 0 320,2 2-320,-1 0 320,-5 1-320,2 1 280,2 2-280,-1 1 288,-6 2-288,1 1 176,4 0-176,-4 3 184,-6 2-184,2 0 144,3 0-144,-1 1 144,-5 4-144,1-1 144,6-1-144,-1 1 144,-4 3-144,1-1 120,6-2-120,-1 1 120,-2 3-120,3-1 72,4-3-72,-1 3 80,-2 3-80,2 0 128,4-3-128,-1 3 136,-2 6-136,-2 7 24,-1 5-24,0 4 32,1 0-32,3-6 48,4-8-48,1-2 56,0 0-56,2-4 24,1-4-24,1-1 24,-2 3-24,1-2 40,2-3-40,-1 0 48,0 0-48,0-2 104,1-2-104,1-1 104,0 0-104,1-1 184,0-2-184,2 0 192,0-1-192,0 0 176,0 0-176,1-2 176,1 1-176,0-1 192,-1 0-192,2-1 200,3 1-200,-1 0 120,0 0-120,1 1 120,3 0-120,-1 0 144,-1 1-144,1 0 152,4 1-152,-2 1 64,-1-1-64,1 2 72,4 2-72,-1 0 32,-3-1-32,9 6 32,0 2-8,-4-2-24,1 4 24,2 7-24,1 8 0,-1 7 0,-1 4 0,-4 4 0,-3-8 24,-4-9-24,-5-3 32,-3 0-32,-2-4 104,-1-6-104,-3 1 104,-6 2-104,-1-3 120,2-3-120,-3 0 120,-7 1-120,1-3 128,3-2-128,-2-2 136,-7 1-136,3-2 72,4-2-72,-2-1 72,-3-1-72,2 0-32,4-1 32,2 0-24,-2-2 24,4 1-664,3 0 664,2-1-664,1-2 664,2 0-912,2 0 912,2 0-904,1-1 904,2 0-264,0 1 264,1 0-256,0-2 256,1-4-16183,0 1 10071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44.720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411 26 14256,'0'0'0,"-2"0"0,-5-1 0,-1 0 1632,0 0-1632,-2 0 1639,-6-1-1639,0-1 1104,2 1-1104,-2-1 1104,-6-1-1104,1 1 576,5 0-576,-3 2 576,-3 1-576,1 2 176,5 0-176,-1 3 176,-3 4-176,2 1 64,4-1-64,0 4 72,-1 5-72,2 0 40,3-2-40,1 2 40,-1 9-40,2-2 112,2-4-112,0 5 120,1 10-120,1-2 104,2-6-104,-1 3 112,2 8-112,0-3 120,1-8-120,0 1 128,2 3-128,0-4 320,0-6-320,1-1 320,2 3-320,1-4 240,-2-5-240,2-1 240,3 0-240,-1-2 352,-1-4-352,3-1 352,4-1-352,1-3 136,-3-1-136,2-2 136,5-3-136,0-2 256,-5 1-256,3-4 256,6-10-256,-2-1 40,-4 3-40,1-5 48,1-7-48,-2 2 136,-4 4-136,-2-1 136,1-4-136,-2 2 64,-3 5-64,0 0 72,-1-2-72,-1 1 0,-2 6 0,0-1 0,0-1 0,0 3-368,-1 3 368,1 0-360,0 0 360,0 2-936,0 2 936,0 1-936,1 0 936,0 0-912,-1 2 912,1 1-912,-1-1 912,0 2-296,0 0 296,0 0-14623,-2 1 14623,0 1-5912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12728,'0'49'1520,"0"104"1915,0-132-2973,3 42 3,1 21-370,11 82-94,-11-133-28,15 139-101,-16-143-350,-1-12 199,1 8-402,8 30 1,-11-53 432,2 5-218,-1-7 225,2-4-85,12-45-1669,-1 3-6898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45.24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328 37 14792,'0'0'0,"0"0"0,0 0 0,0 0 1695,0 0-1695,0 0 1696,-6-3-1696,-3-1 1096,0 1-1096,-2-2 1096,-6 0-1096,0-1 584,3 2-584,-2 1 584,-5 1-584,2 1 56,4 1-56,-1 2 56,-3 4-56,2 1 120,3 0-120,0 2 128,-2 7-128,2 0 72,3-2-72,0 4 72,1 12-72,0 0 128,4-5-128,0 4 136,2 9-136,1-3 176,1-6-176,1 1 184,3 5-184,1-4 176,0-6-176,2-1 184,2 2-184,1-4 312,-2-5-312,2-1 320,2-2-320,0-2 104,-3-3-104,4-4 104,8-7-104,0-1 104,-2-2-104,2-5 112,6-10-112,-2-2 80,-4 3-80,1-3 80,1-9-80,-2 2 8,-4 5-8,-1-1 8,0-7-8,-3 3 0,-3 7 0,-1-2 0,-3-4 0,-1 3-16,-1 6 16,-2-1-16,-3-2 16,0 3-432,1 5 432,-2 0-432,-2-1 432,1 3-1032,0 3 1032,2 2-1024,3 1 1024,1 2-256,0 2 256,2 0-14991,-1 1 14991,-1 1-6064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45.554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97 1 15960,'0'0'0,"0"0"0,6 5 0,2 2 1679,0 0-1679,-3 6 1688,-8 12-1688,-3 0 1144,0-2-1144,-4 6 1152,-3 13-1152,0 0 608,2-8-608,1 4 608,0 10-608,1-4-296,3-10 296,0 2-288,1 4-888,0-4 1176,-2 14-14967,4-25 14967,2-15-6112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48.038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2901 754 14256,'-1'0'0,"0"1"1544,-2 1-1544,1-3 1551,-1-3-1551,0-2 992,1 0-992,-1-2 992,-1-6-992,1 0 632,-1 2-632,0-3 632,-3-5-632,-1 1 176,2 4-176,-3-2 184,-4-6-184,0 1 272,2 5-272,-3-3 272,-9-6-272,1 1 168,3 5-168,-4-3 168,-11-8-168,2 2 144,5 5-144,-4-1 152,-8-6-152,1 3 216,8 6-216,-7-3 216,-15-5-216,2 1 160,9 6-160,-8 1 160,-13-2-160,3 3 136,12 6-136,-4 2 136,-10 1-136,5 3 80,12 2-80,-4 3 80,-14 1-80,4 1 208,12 2-208,-5 0 208,-12 3-208,4 1 16,13-1-16,-4 2 16,-10 1-16,5 1 48,11-2-48,-3 1 56,-11 3-56,4 0 64,11-2-64,-2 3 64,-9 3-64,-8 5 56,-2 5-56,2 5 64,8 1-64,8 3 64,6 1-64,6 1 64,3 0-64,7-6 64,8-8-64,1-1 64,-6 4-64,2-2 64,4-4-64,-3 2 64,-9 7-64,-5 6 64,-6 6-64,-1 4 64,1 4-64,2 1 24,4 2-24,4-1 32,4-1-32,6-9 16,6-11-16,2-1 16,0 5-16,2-3 40,1-7-40,1 5 40,-1 10-40,1 9 16,-1 8-16,2 4 16,2 2-16,1-10 8,1-12-8,3-5 16,4 4-16,0-6 8,-1-8-8,3 3 16,3 6-16,1-1 0,-3-7 0,6 6 0,9 11 0,10 12 0,6 8 0,3 0 0,-1-3 0,-7-12-8,-11-14 8,-1-5 0,3-2 0,-3-4 0,-6-6 0,14 7 0,1 1-16,-5-3 16,6 2-16,14 7 16,-1-1-88,-9-6 88,6 2-80,12 5 80,10 4-72,7 1 72,1-1-72,-7-2 72,-7-2-72,-6-1 72,-5-2-72,-3-2 72,-1-2-64,3-1 64,0-1-64,-1-3 64,-7-4-64,-11-3 64,0-3-64,5 0 64,-3-2-32,-6 0 32,4-3-24,12-1 24,13-4 0,13-7 0,6-3 8,-5 1-8,-14 3 104,-16 2-104,-2-4 112,9-11-112,-2-2 328,-8 4-328,4-6 328,12-8-328,-4 1 48,-8 7-48,3-2 56,10-6-56,-3 3 48,-10 7-48,1 0 56,5-3-56,3-3 24,-1 0-24,-6 3 32,-9 5-32,-10 6 0,-8 6 0,-3-1 0,0-9 0,-1-1-8,-3 3 8,2-5 0,0-11 0,0 1-80,-2 5 80,1-9-72,0-21 72,-1 0-272,-1 10 272,0-8-272,0-18 272,-1 5-416,0 14 416,-1-3-408,2-8 408,0 8-920,-2 13 920,4-22-16263,-4 38 16263,-3 23-6504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49.64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1232 24 16408,'0'0'0,"-1"0"0,-1-1 0,-1-1 1911,1 1-1911,0-1 1912,0-1-1912,0 1 1216,0 0-1216,1 0 1224,0 0-1224,0 0 648,1 1-648,0-1 648,0 1-648,0 1 0,0-1 0,0 1 8,0 1-8,0 0 8,0 0-8,-1 2 8,0 7-8,-2 6 0,-2 10 0,-2 7 8,-1 6-8,0-3 24,2-8-24,0 1 24,-2 8-24,-3 7 8,-3 9-8,-1 6 16,-1 5-16,2-8 40,3-15-40,1 0 40,-4 4-40,1-5 48,3-9-48,-2 0 56,-4 6-56,0-4 112,3-7-112,-2 0 120,-6 2-120,1-3 264,4-7-264,-2-1 264,-7-2-264,2-3 80,4-3-80,-3-4 80,-7-5-80,2-2 240,5-1-240,-3-4 240,-9-6-240,3-1 224,5 2-224,-6-8 224,-14-14-224,1-2 256,8 6-256,-4-7 264,-8-12-264,3 2 248,11 9-248,-1-2 248,-4-9-248,5 5 176,8 9-176,1 1 184,1 0-184,4 4 144,6 8-144,2 4 144,1 2-144,4 4 8,3 5-8,1 1 16,2 2-16,1 1-112,1 2 112,0 1-104,3 2 104,0 2-1048,1-1 1048,0 2-1048,5 4 1048,0 1-912,-1-3 912,4 5-17455,-7-6 17455,-3-4-7112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51.218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406 12082 16312,'0'0'0,"0"0"0,0 0 1903,0 0-1903,0 0 1904,0 0-1904,0 0 1304,0 0-1304,0 0 1304,0 0-1304,0 0 712,0 0-712,0 0 712,-2-4-712,0-2 32,-1 1-32,1-5 40,-1-9-40,0 0 72,0 1-72,2-3 80,2-9-80,0 1 120,0 6-120,0-5 120,-1-8-120,-1 2 112,1 6-112,-2-3 120,-2-10-120,0 3 32,1 8-32,-2-5 32,0-11-32,0 2 104,1 9-104,0-6 112,-1-16-112,0 2 184,1 10-184,-1-4 192,-2-11-192,1 4 104,1 12-104,-1-5 104,0-14-104,0 4 144,1 12-144,1-7 152,-2-12-152,2 3 64,0 14-64,1-7 72,-1-15-72,1 3 72,1 15-72,0-7 80,-1-12-80,1 4 120,0 15-120,0-4 120,-1-11-120,0 5 112,1 15-112,0-6 120,2-15-120,0 6 120,0 12-120,0-5 128,1-13-128,-1 6 72,0 12-72,0-6 80,-1-17-80,-1 4 72,1 13-72,-2-6 80,-1-17-80,-2 5 8,2 15-8,-2-6 8,-1-18-8,0 5 24,2 17-24,-2-8 24,-2-19-24,1 6 8,1 17-8,-1-5 16,-1-17-16,0 8 8,2 17-8,0-7 16,-3-16-16,2 6 24,1 17-24,0-5 32,-3-16-32,1 7 16,2 17-16,-1-8 16,0-16-16,0 5 8,3 16-8,-1-5 16,0-16-16,1 6 8,1 17-8,0-8 16,0-17-16,0 6 24,1 16-24,1-6 32,1-14-32,0 6 16,1 17-16,1-8 16,3-21-16,0 5-8,1 16 8,0-10 0,3-26 0,0 6-32,-2 19 32,2-7-32,2-19 32,0 8-64,-2 22 64,1-8-64,1-18 64,-1 7-120,-2 20 120,1-6-120,1-18 120,0 9-64,-2 19 64,1-4-64,2-16 64,0 7-32,-2 19 32,2-6-24,3-15 24,0 6-24,-3 18 24,4-6-24,6-15 24,0 7-16,-3 16 16,4-4-8,8-13 8,0 6-32,-6 16 32,4-7-24,9-16 24,-1 5-16,-8 15 16,3-8-16,7-20 16,-3 5-88,-7 16 88,2-6-80,7-14 80,-2 6-32,-8 18 32,4-6-24,7-13 24,-3 7-24,-7 16 24,3-5-16,9-11 16,-3 6-16,-7 15 16,3-4-8,8-10 8,-2 5 24,-7 14-24,2-6 32,9-13-32,-2 4 64,-9 13-64,5-5 72,12-9-72,-2 5 8,-9 13-8,4-3 8,11-9-8,-3 5-8,-10 11 8,5-3-8,11-11 8,-4 4-40,-10 11 40,7-2-40,15-6 40,-3 5-72,-11 9 72,6 0-64,13-6 64,-4 4-32,-14 9 32,8-2-24,18-5 24,-4 3-96,-15 7 96,7-2-96,15-5 96,-5 2-64,-16 7 64,6-2-64,18-3 64,-6 2-72,-15 5 72,5 0-64,16-1 64,-6 3-32,-16 4 32,6 1-24,16-2 24,-5 2-48,-17 4 48,6-1-48,15 0 48,-6 1-24,-16 2 24,5 1-24,16-1 24,-5 2-16,-16 1 16,4 0-8,13 0 8,-6 1-8,-15 0 8,4 1-8,14 0 8,-5 1-8,-15 0 8,4 1-8,12 2 8,-7 1-24,-14 0 24,5 1-24,13 4 24,-6-1-48,-12 0 48,5 3-40,11 7 40,-5 0-8,-12-3 8,4 5 0,8 10 0,-4 1-8,-13-5 8,5 4 0,12 9 0,-4-2-8,-11-7 8,4 3 0,11 8 0,-4-2-16,-12-7 16,4 3-16,11 13 16,-5-2 0,-10-9 0,3 5 8,13 14-8,-4-3 8,-11-10-8,3 4 8,9 12-8,-5-4 24,-12-12-24,3 7 32,5 16-32,-5-3 176,-9-12-176,0 4 176,6 10-176,-4-5 160,-8-13-160,0 2 160,3 9-160,-3-5 200,-7-12-200,-1 3 208,-2 9-208,-3-5 112,-4-10-112,-2-1 120,-2 1-120,-2-6 144,-3-8-144,0-3 152,-1-3-152,0-5 24,0-4-24,-1-1 32,1-2-32,-1-2-16,1 0 16,1-2-8,3-1 8,0-1-160,0 1 160,1-1-152,1-1 152,-1 1-272,0 0 272,0 0-272,1 3 272,-1 1-336,-1 0 336,0 4-336,1 8 336,0 1-632,-2-1 632,1 4-624,0 8 624,-1-1-704,-1-4 704,1 11-17063,-1-17 17063,-2-12-6768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2:52.043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1464 0 14704,'0'0'0,"-1"6"0,0 2 1680,0-1-1680,-1 5 1687,-2 7-1687,1 1 1088,0-4-1088,-1 6 1088,0 11-1088,-1 0 584,2-5-584,0 5 584,1 12-584,1-2 104,0-8-104,2 11 104,1 23-104,0-2 272,1-11-272,0 9 280,2 19-280,1-4 280,-2-17-280,2 7 288,2 18-288,-1-7 304,-1-16-304,0 1 312,-1 7-312,-1-9 200,-1-16-200,-2-3 208,-2-2-208,-2-9 280,1-9-280,-6-7 280,-9-11-280,-3-5 296,3-4-296,-8-10 296,-17-20-296,0-3 264,6 3-264,-8-8 264,-15-15-264,2 1 304,11 10-304,-9-2 312,-20-4-312,4 5 192,14 11-192,-7 2 200,-15 4-200,7 5 216,14 7-216,-3 4 216,-11 4-216,7 5-80,14 1 80,-1 4-72,-8 5 72,7 1-712,13-1 712,-21 4-18847,34-6 18847,21-3-7176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4:05.2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878.62305"/>
      <inkml:brushProperty name="anchorY" value="-20454.5293"/>
      <inkml:brushProperty name="scaleFactor" value="0.5"/>
    </inkml:brush>
  </inkml:definitions>
  <inkml:trace contextRef="#ctx0" brushRef="#br0">0 1 15864,'0'0'0,"4"16"0,-2-4 1847,3 10-517,2 15-1597,0-2 1895,-1-5-2017,1 19 1946,3 27-1946,-1-4 1283,-2-10-1094,1 23 1010,0 31-1013,-1-13 472,-2-16-317,-1 23 250,0 30-253,-1-16 450,-1-22-506,-1 23 543,-1 30-545,0-20 462,-1-25-438,0 17 426,0 18-426,-1-21 333,0-26-307,0 6 303,0 5-305,0-20 427,0-21-462,0-2 480,0-7-480,0-15 163,0-12-72,1-3 26,0-5-26,1-7-142,0-5 190,-1-2-205,1-5 202,-1-1-1012,1-3 1244,1-7-1360,2-14 1360,1 0-1528,-1 2 1576,5-10-1590,5-11 1587,-1 3-812,-1 6 591,-1 5-8221,-1 0-1194,-6 18 12425,0-1-1242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4:06.1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548.85742"/>
      <inkml:brushProperty name="anchorY" value="-23662.82227"/>
      <inkml:brushProperty name="scaleFactor" value="0.5"/>
    </inkml:brush>
  </inkml:definitions>
  <inkml:trace contextRef="#ctx0" brushRef="#br0">1 239 15328,'0'0'5737,"2"-7"-5940,1-1 1114,1 1-1114,1-4 1023,4-4-1025,-1 1 335,0 2-138,2-2 40,5-3-40,-1 2 78,-2 4-89,5-3 103,6-1-105,-2 2 106,-4 3-106,8-1 106,7 0-106,-2 2 171,-6 2-190,10 1 200,12 1-200,-5 1 191,-6 2-188,13 1 195,20 4-198,-7 1 200,-10 0-200,15 5 210,16 8-213,-9 0 148,-13-2-129,11 9 130,14 11-133,-11-2 124,-14-5-121,11 14 130,15 17-133,-11-4 68,-14-8-49,9 14 50,12 20-53,-12-9 35,-15-12-29,10 16 26,9 22-26,-10-12 17,-13-15-15,3 15 23,3 21-25,-10-14 17,-11-17-15,-2 13 14,-4 14-14,-7-14 32,-7-17-37,-6 10 40,-8 14-40,-4-15 59,-2-16-64,-10 8 75,-14 8-78,1-13 230,3-15-273,-11 9 303,-15 10-305,5-11 437,7-11-475,-14 6 494,-19 8-494,7-9 438,10-11-422,-13 3 414,-18 4-414,10-8 330,14-10-306,-13 2 303,-16 2-305,12-7 194,15-7-162,-11-2 146,-12-3-146,13-4 211,-13-3-52,-10-7-157,14-2 52,17-2-25,-3-6 0,-6-5 0,13 0-326,14 1 419,-3-5-457,-1-6 455,9 2-1154,10 2 1354,3-5-1454,24 17 1002,1 0 1,0 0-1,-6-10 0,-6-12 283,6 5-9139,-3-10 2184,11 23 8883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4:07.0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240.85156"/>
      <inkml:brushProperty name="anchorY" value="-26813.57617"/>
      <inkml:brushProperty name="scaleFactor" value="0.5"/>
    </inkml:brush>
  </inkml:definitions>
  <inkml:trace contextRef="#ctx0" brushRef="#br0">2038 562 15600,'0'0'0,"-27"-26"1763,13 12-2267,-13-9 2520,-19-14-2520,1 3 1876,6 4-1692,-14-6 1600,-17-9-1600,7 6 1115,11 7-976,-11 0 915,-14 0-918,10 7 304,13 6-128,-11 5 40,-16 8-40,10 4 134,14 3-161,-11 8 174,-12 11-174,11 0 370,14-2-426,-9 9 463,-9 11-465,11-3 233,12-5-167,-4 12 143,-5 16-145,11-6 155,10-8-158,-3 13 170,-2 16-173,7-8 416,8-12-485,-1 14 530,-3 20-533,6-11 496,-1 17-149,2 15-288,5-16 302,6-18-313,2 9 303,5 14-305,2-14 371,3-17-390,5 12 400,7 14-400,1-13 307,-1-16-280,7 12 266,8 15-266,-2-12 173,-3-16-147,8 9 143,10 8-145,-3-11 90,-6-15-74,10 5 66,12 6-66,-5-11 85,-8-12-91,10 3 103,13 1-105,-8-9 153,-10-8-167,11-2 174,14-4-174,-8-6 192,-10-6-197,9-3 200,12-6-200,-8-3 200,-13-2-200,10-5 210,13-11-213,-10 0 214,-12 3-214,9-8 223,12-9-225,-11 3 105,-12 6-71,8-8 54,8-9-54,-10 5 44,-12 7-41,8-9 40,7-13-40,-9 5 12,-9 9-4,6-10 0,7-11 0,-9 7 0,-8 9 0,4-9 0,2-13 0,-7 7-9,-8 11 12,2-11-14,2-13 14,-7 9-42,-5 11 50,0-9-54,-2-10 54,-5 9-26,-2 13 18,-4-14-5,-3-17 2,-3 9-28,-2 12 36,-5-15-30,-8-17 27,-1 11-26,2 14 26,-9-11-17,-12-13 15,2 13 5,-13-10-2,-15-7-7,7 17 12,9 16-14,-8 1 14,-11-2-14,9 11-5,11 13 11,-9-1-5,-10-1 2,8 8-317,11 8 408,-8 0-454,-9 2 454,8 6-622,10 3 670,-6 1-694,-8 1 694,8 2-1441,10 2 1654,-7-1-1760,-8 0 1760,6 1-1685,10 1 1664,7 1-8903,-1-1-1128,23 4 12933,0 0-1293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4:07.7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736.54492"/>
      <inkml:brushProperty name="anchorY" value="-25743.06836"/>
      <inkml:brushProperty name="scaleFactor" value="0.5"/>
    </inkml:brush>
  </inkml:definitions>
  <inkml:trace contextRef="#ctx0" brushRef="#br0">2001 144 16408,'0'0'0,"-4"-9"1866,2 5-2399,-4-3 2666,-4-6-2666,-1 2 2143,2 1-1994,-7-2 1920,-9-3-1920,1 3 1332,4 2-1164,-9-1 1080,-12 0-1080,4 3 371,5 2-168,-9 2 75,-14 5-78,6 1 118,9 1-129,-17 9 134,-23 13-134,7 0 50,11-2-26,-13 11 14,-17 14-14,12-4 32,16-7-37,-11 13 50,-11 18-53,12-7 194,14-10-234,-6 13 263,-8 15-265,12-10 201,13-13-183,-4 14 183,-4 17-185,9-10 382,11-14-438,-2 16 466,-3 19-466,7-11 242,9-16-178,0 16 146,4 21-146,5-14 230,6-17-254,4 15 266,7 18-266,2-14 219,1-18-206,7 10 200,9 11-200,0-16 303,-2-16-332,9 7 346,14 9-346,-4-13 215,-5-15-178,12 3 170,14 1-173,-5-12 314,-9-11-354,-23-24 224,17 9 1,-12-11-188,25 8 1,17 4 130,-11-8-109,14-4 80,17-10-80,-11-3 342,-13-1-417,12-9 463,17-12-465,-12 0 233,-15 3-167,8-5 134,10-3-134,-13 3 320,-15 6-373,6 0 400,5 0-400,-11 4 139,-12 5-65,5 0 28,5 1-28,-8 2-10,-9 2 22,4 1-18,6 0 14,-8 1-451,-7 1 577,4 1-640,5 0 640,-7 0-1078,-6 1 1203,3-1-1257,3 0 1255,-5-1-1917,-6 2 2106,1-2-2200,-1-4 2200,-5 1-1864,-4 1 1768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14432,'-13'7'186,"8"-5"189,0 0-1,0 1 0,0-2 0,-8 3 0,-130 29 4302,73-14-4370,46-12-459,15-5-219,0 1 1,0 0-1,0 1 1,-14 7-1,15-6 181,8-5 161,-1 0 0,1 0 0,0 0-1,0 0 1,-1 0 0,1 0 0,0 0 0,0 0 0,-1 0 0,1 1 0,0-1 0,0 0 0,0 0 0,-1 0 0,1 0 0,0 1 0,0-1 0,0 0 0,0 0-1,-1 0 1,1 1 0,0-1 0,0 0 0,0 0 0,0 1 0,0-1 0,0 0 0,0 0 0,0 1 0,0-1 0,-1 1-20,1 1 1,0-1-1,0 0 1,0 0-1,0 1 1,0-1-1,0 0 1,1 0-1,-1 1 0,0-1 1,1 0-1,-1 0 1,0 0-1,1 1 1,0-1-1,0 1 1,9 23-2457,-3-4-5445,-16-49 5977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4:08.2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698.31055"/>
      <inkml:brushProperty name="anchorY" value="-28767.46289"/>
      <inkml:brushProperty name="scaleFactor" value="0.5"/>
    </inkml:brush>
  </inkml:definitions>
  <inkml:trace contextRef="#ctx0" brushRef="#br0">164 1 14344,'-1'7'3119,"-4"12"-3379,0 0 1836,0-2-1952,-1 11 1890,-2 13-1893,0-4 1343,2-5-1185,0 20 1106,-1 30-1106,1-6 761,2-10-663,0 23 614,0 30-614,1-11 716,1-19-745,-1 23 760,-1 27-760,-1-17 695,2-22-676,-3 21 666,-2 28-666,0-19 666,1-25-666,1 17 666,-1 17-666,1-20 601,2-24-583,1 13 574,1 17-574,0-19 434,1-21-394,1 8 374,-2 10-374,1-18 355,0-18-349,-1 6 346,1 5-346,0-12 243,1-15-214,0 2 200,2 0-200,0-10 32,-1-10 16,2-1-40,2 1 40,-1-7-506,-1-7 639,2 1-706,2-1 706,0-5-1322,-2-3 1498,3-2-1577,2-4 1575,-1-2-1490,-1-1 1466,4-4-1454,8-3 1454,-1-1-773,-3 0 578,21-7-12797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4:08.9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230.23047"/>
      <inkml:brushProperty name="anchorY" value="-32991.12109"/>
      <inkml:brushProperty name="scaleFactor" value="0.5"/>
    </inkml:brush>
  </inkml:definitions>
  <inkml:trace contextRef="#ctx0" brushRef="#br0">1610 1 14072,'0'0'3818,"-5"2"-2675,-6 5-1326,0-1 1055,0 1-1069,-5 6 986,-7 10-986,2 0 501,3-3-363,-5 9 303,-7 11-305,4-3 334,5-7-342,-10 15 346,-15 19-346,4-6 318,6-8-310,-12 11 315,-17 13-318,7-10 320,10-12-320,-11 5 330,-15 6-333,10-10 315,12-11-309,-12 4 315,-12 5-318,10-9 320,12-9-320,-6 5 330,-7 6-333,11-6 315,12-8-309,-2 3 315,0 3-318,8-6 236,10-7-212,0 2 210,2 0-213,5-4 232,6-6-237,2 5 250,2 5-253,4-3 216,3-4-205,4 3 200,7 3-200,1-3 144,0-4-128,10 6 130,13 9-133,0-3 78,-5-4-62,13 7 54,17 9-54,-5-5 82,-8-7-90,11 8 94,14 10-94,-9-6 150,-10-8-166,9 11 174,13 13-174,-10-6 192,-11-9-197,7 12 200,11 16-200,-11-7 378,-11-12-429,5 15 454,4 20-454,-9-11 230,-11-13-166,5 11 143,3 11-145,-7-13 230,-7-14-254,1 6 266,3 5-266,-6-11 154,-6-13-122,-1 2 115,-3 0-118,-4-9 74,-3-9-61,-3 0 54,-1-2-54,-1-6-2,-3-6 18,0-1-17,0-3 15,0-3-565,-1-3 722,0-2-790,1-5 787,0-2-1402,-1 1 1578,3-6-1666,2-9 1666,0 1-1489,0 2 1439,3-6-1405,6-6 1402,-2 2-746,-1 5 559,12-19-14330,-21 35 16088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4:09.8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785.74219"/>
      <inkml:brushProperty name="anchorY" value="-36818.88281"/>
      <inkml:brushProperty name="scaleFactor" value="0.5"/>
    </inkml:brush>
  </inkml:definitions>
  <inkml:trace contextRef="#ctx0" brushRef="#br0">1845 23 15600,'0'0'0,"-21"-9"1969,11 4-2532,-2 2 2823,-1 0-2825,3 1 2061,2 1-1843,-2 2 1743,-2 1-1745,2 0 1205,1 0-1051,-7 0 974,-11-2-974,2-1 376,2 0-205,-8 0 130,-11 0-133,3 0 283,7 0-325,-15 1 346,-22 3-346,6 1 169,10-1-119,-13 4 94,-14 2-94,11 0 75,13-2-69,-9 3 66,-9 3-66,11-1 141,13-3-163,-6 3 183,-6 4-185,10-3 130,12-2-114,-3 3 106,-2 4-106,9-2 106,9-3-106,-2 7 115,-3 11-118,6-2 64,6-5-48,-1 8 50,2 11-53,4-5 72,5-7-77,0 9 80,4 12-80,2-5 90,2-8-93,2 11 94,2 18-94,0-8 56,0-10-45,0 16 40,0 21-40,0-9 31,0-14-28,-3 13 26,0 17-26,-1-12 17,0-16-15,-2 13 23,-2 18-25,1-12 35,0-16-38,-3 12 50,-2 17-53,0-15 72,2-15-77,-2 10 80,-3 11-80,1-13 155,2-15-176,-2 5 195,-2 6-198,2-11 135,3-14-116,-1 1 106,0 2-106,2-10 255,2-9-298,1 1 330,2 3-333,1-7 212,1-6-177,3 2 170,2 1-173,1-4 220,-1-5-233,4 0 240,4-4-240,0-3 212,-2-3-204,6-2 200,7-5-200,-1 0 210,-4-2-213,9-3 223,10-6-225,-2 0 151,-6 2-130,14-4 120,20-6-120,-5 3 270,-9 2-313,13-2 343,16 0-345,-10 3 281,-12 3-263,11 1 263,12 1-265,-10 2 397,-14 3-435,6 0 463,8 1-465,-12 1 317,-11 1-275,3-1 263,6 0-266,-9 1 249,-11 0-243,5 0 249,2-1-251,-6 1 75,-8 0-25,2-1 0,4 1 0,-5-1-196,-7 1 252,1 0-280,-1 0 280,-4 1-774,-5-1 915,-1 1-977,0-1 975,-2 1-1459,-3-1 1597,-2 0-1657,-1-3 1655,-2 1-1598,-2-1 1582,1-1-1565,-1-6 1562,0 1-822,0 2 611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4:10.49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252.58984"/>
      <inkml:brushProperty name="anchorY" value="-39086.33984"/>
      <inkml:brushProperty name="scaleFactor" value="0.5"/>
    </inkml:brush>
  </inkml:definitions>
  <inkml:trace contextRef="#ctx0" brushRef="#br0">1987 1 16943,'0'0'0,"-8"0"3402,-16 1-3688,0 1 1868,2-1-1953,-13 0 1854,-15 0-1854,4 1 1266,7-1-1098,-18 3 1023,-24 4-1025,6-1 447,12 1-282,-19 4 210,-21 9-213,11-1 382,18-2-430,-16 6 463,-17 9-465,15-4 251,18-5-190,-9 6 160,-10 5-160,16-5 244,16-6-268,-21 9 280,14-5-373,14-6 204,2-2-153,5-2 122,11-4-932,10-5 1164,3-1-1270,4-3 1267,4-2-1313,5-1 1327,10-3-288,0 1 0,0 0 0,0 0 1,0 0-1,0 0 0,0 0 1,0 0-1,-1 0 0,1 0 0,0 0 1,0 0-1,0 0 0,0 0 0,0 0 1,0 0-1,0 0 0,0 0 0,0 0 1,0 0-1,0 0 0,-1 0 1,1 0-1,0 0 0,0 0 0,0 0 1,0 0-1,0 0 0,0 0 0,0 0 1,0 0-1,0-1 0,0 1 0,0 0 1,0 0-1,0 0 0,0 0 1,0 0-1,0 0 0,0 0 0,0 0 1,0 0-1,0 0 0,0 0 0,0-1 1,0 1-1,0 0 0,0 0 1,0 0-1,0 0 0,0 0 0,13-12 285,2 0-676,1 1 492,18-14-14947,-28 22 16801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4:10.70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848.39648"/>
      <inkml:brushProperty name="anchorY" value="-39006.30078"/>
      <inkml:brushProperty name="scaleFactor" value="0.5"/>
    </inkml:brush>
  </inkml:definitions>
  <inkml:trace contextRef="#ctx0" brushRef="#br0">375 0 16495,'0'0'3040,"-3"6"-3293,1 0 1729,-1 0-1825,-2 8 1746,-5 11-1746,0 0 1139,2-4-966,-3 13 890,-3 16-893,2-3 324,2-7-161,-3 23 90,-4 32-93,2-6 439,2-14-537,-2 25 595,-4 29-598,3-14 535,3-20-516,-3 16 506,-2 18-506,2-19 385,4-22-351,-2 10 343,-2 12-345,3-17 486,3-19-526,-1 4 546,1 5-546,3-14 173,1-17-67,1 3 14,1 0-14,1-10-341,0-10 443,2-2-494,1-4 494,0-6-1381,0-7 1634,3-7-1750,-2-9 1409,-1 0 0,0 0 0,0 0 1,0 0-1,1 0 0,-1 0 1,0 1-1,0-1 0,1 0 0,-1 0 1,0 0-1,0 0 0,0 0 0,1 0 1,-1 0-1,0 0 0,0-1 1,1 1-1,-1 0 0,0 0 0,0 0 1,0 0-1,1 0 0,-1 0 0,0 0 1,0 0-1,0-1 0,0 1 0,1 0 1,-1 0-1,7-6-1175,-1-1 1447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4:11.8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006.98438"/>
      <inkml:brushProperty name="anchorY" value="-40890.38281"/>
      <inkml:brushProperty name="scaleFactor" value="0.5"/>
    </inkml:brush>
  </inkml:definitions>
  <inkml:trace contextRef="#ctx0" brushRef="#br0">98 263 15776,'0'0'6975,"1"-5"-7001,0-1 370,0 0-435,1-3 463,3-3-465,-1 1 485,1 1-491,3-2 494,5-4-494,-1 2 559,-1 3-577,5-2 586,7-2-586,-3 2 558,-2 3-550,5-1 546,7-2-546,-3 2 415,-5 2-378,6 0 360,9-1-360,-5 1 202,-5 3-157,6-1 134,8 1-134,-5 2 59,-7 1-37,8 1 26,10 3-26,-6 1 17,-7 0-15,11 5 23,16 8-25,-7 0 17,-9-2-15,8 10 14,6 11-14,-8-1 4,-11-6-1,3 13 0,2 15 0,-9-5 0,-8-8 0,-1 11 0,-4 15 0,-5-8 0,-6-11 0,-3 11 10,-7 11-13,-2-8 23,-2-13-25,-5 8 26,-9 7-26,0-9 54,2-13-62,-9 7 75,-10 5-78,2-8 155,5-9-176,-12 2 195,-15 3-198,5-7 191,8-8-188,-12-2 195,-12-3-198,8-6 200,9-5-200,-9-3 210,-12-5-213,9-2 214,11-2-214,-9-1 223,-8-3-225,10-1 207,10 1-202,-2-1 210,-2-2-213,9 1 148,9 1-129,0-1 129,0 1-131,7 1 48,5 2-24,0-1 12,0-1-12,3 0 12,4 1-12,0 0 12,0 0-12,1 0 3,3 1-1,2 1 0,2 2 0,2 0 0,1 0 0,5 2 0,5 2 0,1 0 0,0-1 0,5 3 0,9 4 0,-2-1-9,-3-2 11,9 5-3,13 7 1,-4-2-9,-6-3 11,14 10-3,20 13 1,-6-2-9,-9-6 11,13 14-3,14 19 1,-9-6 0,-13-9 0,9 16 9,8 20-11,-10-8 59,-13-14-73,6 17 89,7 20-91,-11-11 167,-10-16-189,6 14 209,7 17-211,-8-13 203,-9-18-201,3 8 209,4 4-211,-8-15 100,-7-15-68,0 0 62,0-1-66,-5-11 21,-7-11-7,1-2 9,-2-3-11,-3-7-538,-3-5 694,-2-4-772,-2-6 773,-1-3-1306,-3-2 1458,1-3-1534,0-5 1534,0 0-1217,0 0 1126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4:15.3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133.41016"/>
      <inkml:brushProperty name="anchorY" value="-44496.08984"/>
      <inkml:brushProperty name="scaleFactor" value="0.5"/>
    </inkml:brush>
  </inkml:definitions>
  <inkml:trace contextRef="#ctx0" brushRef="#br0">0 1 16408,'0'0'0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48.25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4154 295 9240,'0'0'0,"0"2"0,-1 1 0,0 1 696,0-1-696,-1 1 696,-1-1-696,1-1 432,-1-1-432,1-1 432,-2-1-432,0-1 240,1 0-240,-1-1 240,-3-3-240,1 0 40,0 0-40,-1-1 48,-2-4-48,-1 1 568,2 1-568,0 0 576,-3-3-576,1 1 616,2 3-616,-2-2 624,-5-1-624,1 1 496,1 1-496,-1 1 504,-6-2-504,1 0 304,3 3-304,-3 0 304,-7-1-304,2 1 232,4 1-232,-2 1 231,-4 0-231,3 1 176,5 0-176,-3 2 184,-8-1-184,1 1 200,6 1-200,-2 0 208,-6 0-208,3 0 264,5 0-264,-2 2 264,-9 1-264,1 0 16,6 1-16,-2 0 16,-7 2-16,2 0 0,8-1 0,-3 2 0,-6 4 0,3-1-16,7-1 16,-2 2-8,-5 2 8,4 1-48,6-4 48,-2 3-48,-6 2 48,2 0-32,5-3 32,-1 0-24,-5 1 24,2-2-16,6-2 16,-4 0-16,-8-1 16,0-1-40,6-1 40,-1-1-40,-7-2 40,4 0-16,7-1 16,-5-2-16,-8-1 16,1-1-16,7 0 16,-4-1-8,-10-1 8,1-1 0,8 2 0,-6 2 0,-15 6 0,1 1 32,10 0-32,-3 5 32,-7 8-32,5 2 64,11-4-64,0 5 72,-4 9-72,6 0 120,9-6-120,-2 4 128,-5 5-128,3-1 64,7-7-64,-1-1 72,-4 2-72,3-5 0,7-5 0,-3-1 0,-6 0 0,2-4-16,5-2 16,-3-2-8,-8-2 8,1-1 0,6-1 0,-5-2 0,-9 0 0,1-1 168,6 0-168,-7 1 168,-18 3-168,2 0 312,9 0-312,-7 6 320,-12 12-320,4 2 352,12-3-352,-4 6 352,-13 12-352,5 0 280,13-8-280,-5 4 288,-12 9-288,4-3 72,14-9-72,-3 2 72,-6 4-72,7-4 56,10-7-56,1-2 56,-3 3-56,4-4 8,9-6-8,2 1 8,0 3-8,4-2-48,5-4 48,4 0-48,2 3 48,3-2-16,2-4 16,3 3-8,4 8 8,1 0 0,0-5 0,1 10 0,3 20 0,1 1 24,-2-8-24,0 8 32,0 16-32,-1-3 64,-1-13-64,-1 4 72,0 10-72,-1-7 72,-1-12-72,-1 1 72,2 8-72,-1-6 0,0-10 0,1 0 0,4 5 0,0-5-16,0-9 16,1-1-8,4 2 8,0-5-48,-2-7 48,3 2-48,4 3 48,0-1-32,-3-6 32,2 4-24,3 5 24,0-2 0,-4-4 0,3 4 0,3 8 0,0-1 0,-4-6 0,2 5 0,9 10 0,0-2 0,-5-7 0,3 2 0,7 4 0,-1-3 0,-7-7 0,3-2 0,4-1 0,-3-4-80,-5-6 80,2 0-72,7-1 72,-1-1-72,-6-3 72,7 1-72,18 2 72,0 0 0,-8-3 0,5 3 0,11 4 0,-3-1 8,-13-2-8,2 2 8,5 4-8,-6 0 136,-11-4-136,2 2 136,6 4-136,-3-1 128,-9-4-128,0 0 136,3 3-136,-4-3 128,-6-3-128,1-1 136,6 3-136,-3-1 120,-4-3-120,3 1 128,10 2-128,-2-1 32,-6-2-32,9 2 40,18 4-40,0 0 24,-9-3-24,7 1 24,17 4-24,-3-1 88,-14-4-88,5 2 88,13 4-88,-6 0 112,-14-5-112,4 3 120,9 5-120,-5-2 192,-13-3-192,2 2 200,8 6-200,-5-1 104,-11-4-104,1 1 104,7 3-104,-4-3 144,-10-4-144,3-1 152,9 0-152,-4-2 8,-8-4-8,5-1 8,13 0-8,-3-2-32,-8-2 32,5 1-24,14-1 24,-2 0-200,-11-1 200,7 0-192,16 2 192,-3-1-24,-13 0 24,5 0-24,11 4 24,-6 0-8,-14-2 8,4 0-8,10 0 8,-5 0-24,-13-3 24,4 0-24,10 1 24,-5 0-16,-12-2 16,3 1-8,8 1 8,-4-1-8,-11-1 8,4 1-8,8 2 8,-4 0 32,-9 0-32,5 1 32,11 3-32,-3 1 8,-10-1-8,5 1 8,11 3-8,-3 0 8,-12-3-8,6 1 8,11 2-8,-5 0 8,-10-4-8,5 1 8,11 2-8,-4-2 0,-11-2 0,3 0 8,11-1-8,-6-3-16,-10-1 16,5-2-16,12-3 16,-4-1-48,-10 0 48,4-4-48,13-6 48,-5 0-72,-11 1 72,4-4-64,11-8 64,-6-1-32,-11 3 32,4-2-24,14-8 24,-4 2 0,-12 6 0,4-1 0,11 0 0,-5 3 56,-12 5-56,3 3 56,8 2-56,-5 3 320,-10 2-320,2 4 320,7 2-320,-4 3 96,-9 0-96,13 1 104,-2-1 72,-9 0-176,-1-1 176,0-3-176,-5 0 64,-9 0-64,0-5 64,4-7-64,-3-2 0,-5 1 0,5-5 0,10-13 0,-1 0-32,-5 4 32,4-6-32,10-14 32,-3 0-72,-7 10 72,3-9-64,5-17 64,-3 2-80,-8 12 80,1-6-72,5-15 72,-4 6-8,-7 12 8,0-4-8,2-14 8,-3 5 8,-5 14-8,-1-1 16,0-6-16,-3 6 152,-3 13-152,-3 1 160,-2-2-160,-3 5 72,-1 10-72,-3-1 72,-5-3-72,-2 2 40,1 7-40,-5-5 40,-7-10-40,-1 0 24,4 7-24,-5-6 24,-9-13-24,1 1 0,5 9 0,-3-5 0,-9-11 0,3 3 0,6 10 0,-2-6 0,-7-17 0,3 3 0,8 11 0,-2-6 0,-3-13 0,3 3 0,7 15 0,-1-6 0,-5-14 0,2 5 0,6 14 0,-3-4 0,-7-9 0,2 6 24,6 14-24,-6-2 24,-9-6-24,1 6 56,7 10-56,-5-1 56,-9-7-56,2 4 24,8 8-24,-4 0 32,-8-6-32,1 5 16,10 7-16,-6-1 24,-12-4-24,2 3-8,10 7 8,-5-1 0,-11-7 0,4 2-80,11 6 80,-3-2-72,-8-8 72,5 1-80,10 7 80,-2-4-72,-8-10 72,3 2-80,10 7 80,-2-3-72,-9-8 72,4 2-32,9 9 32,-3-2-24,-7-4 24,3 3-16,9 8 16,-3 2-16,-7 0 16,4 4 0,7 5 0,-5 3 8,-14 5-8,1 2 32,8 2-32,-4 4 40,-13 6-40,4 1 24,10-1-24,-3 2 24,-12 5-24,6-1 0,10-3 0,-3 1 8,-7 2-8,4-2-24,10-3 24,-2-1-16,-5-2 16,5-1-64,8-2 64,1-2-56,-3-1 56,5-2-8,6 1 8,-2-3-8,-8-2 8,2 0 8,5 0-8,-7-1 8,-16-1-8,0 1 144,8 1-144,-6 2 152,-14 4-152,4 2 128,10 0-128,-4 7 136,-14 10-136,5 2-32,12-2 32,-7 4-24,-17 8 24,4-2-568,13-6 568,-2 1-560,-8 0 560,8-4-480,12-5 480,-19 7-15967,34-13 15967,21-8-6304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49.63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1 1583 17119,'0'0'0,"0"-2"0,3-4 0,0 0 1944,0 1-1944,0-2 1952,1 0-1952,-1 1 1120,0 0-1120,2 0 1128,3-5-1128,1 1 504,-1 2-504,2-5 512,4-5-512,0-1-48,-2 3 48,1-4-40,6-10 40,-1 2-224,-3 4 224,2-7-224,6-16 224,0 0-88,-5 9 88,4-14-88,9-27 88,0 0-48,-7 13 48,3-10-40,3-21 40,-2 6 8,-6 18-8,-1-2 8,2-9-8,-3 11 224,-5 17-224,0 3 224,0 0-224,-2 8 248,-4 13-248,0 4 248,1 5-248,-1 5 176,-2 6-176,-1 6 176,2 6-176,-1 5 280,-2 0-280,2 6 288,2 10-288,0 1 240,-2-2-240,4 11 240,4 24-240,1 1 256,-3-7-256,3 11 264,6 22-264,-2-2 176,-3-15-176,2 10 176,5 23-176,-2-5 280,-5-19-280,2 7 288,5 15-288,-1-8 48,-5-20-48,1 3 56,4 11-56,-1-9 16,-6-17-16,2-1 16,3 2-16,-3-9-352,-4-12 352,1-4-344,2-2 344,-1-7-944,-5-7 944,1-5-936,-1-5 936,-2-4-1096,-3-2 1096,-1-4-1088,-1-4 1088,-2-2-336,-1 2 336,1-5-15903,-2 6 15903,0 5-6416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49.952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759 0 18287,'0'0'0,"0"0"2248,0 0-2248,0 0 2248,-5 1-2248,-2 0 1512,1 1-1512,-7-1 1520,-14 2-1520,-2 0 768,4-1-768,-6 1 768,-11 0-768,1 0-392,8-1 392,-3 1-384,-6 0 384,4 1-888,9-2 888,-3 1-880,-7 2 880,3-1-1448,8 0 1448,-2 1-1440,-3 3 1440,4 0-1344,7-1 1344,2 0-1344,0 1 1344,4-2-432,5-1 432,2-1-432,0-1 432,-1 0-13191,0 0 8015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1175 14432,'-1'-26'253,"1"-14"1103,1 32-887,0 0 0,1 1 0,0-1 0,0 0 0,5-9 0,17-30 239,-18 32-448,24-76 32,-23 69-392,20-114-69,-22 104-78,28-158-106,-27 150 68,24-161-98,-25 164 156,3-43 1,-3-1 180,1 5 94,-6 76-39,0 0-1,0 0 0,0-1 0,0 1 0,0 0 0,0 0 0,0 0 1,0 0-1,0-1 0,0 1 0,1 0 0,-1 0 0,0 0 0,0 0 1,0 0-1,0-1 0,0 1 0,0 0 0,0 0 0,0 0 0,1 0 1,-1 0-1,0 0 0,0-1 0,0 1 0,0 0 0,0 0 0,1 0 1,-1 0-1,0 0 0,0 0 0,0 0 0,0 0 0,0 0 0,1 0 1,-1 0-1,0 0 0,0 0 0,0 0 0,0 0 0,1 0 0,-1 0 1,0 0-1,0 0 0,0 0 0,0 0 0,1 0 0,-1 0 0,6 4 73,5 11 23,-7-3 176,24 87 119,-20-72-84,39 152 109,-36-138-218,48 172 94,-46-172-40,55 146 72,-53-154-232,62 106 38,-62-115-52,82 148 84,-89-156-168,-3-6-112,11 17 0,-9-18 70,3 5-332,1 3-2720,2 2-6658,-30-45 7357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50.59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278 880 15240,'0'0'0,"0"1"0,0 4 0,-1-1 1695,1 1-1695,-1 4 1704,1 9-1704,1 2 1024,-1-3-1024,0 7 1032,1 10-1032,-1 0 528,0-6-528,0 6 536,-1 12-536,-1-1 32,1-8-32,-1 8 32,-1 19-32,0-2 104,1-11-104,0 0 104,-1 2-104,0-9 200,2-12-200,-1-3 208,-1-2-208,1-6 160,0-7-160,-1-5 160,-2-7-160,0-5 136,0-1-136,-1-8 136,-3-15-136,0-2 144,1 3-144,-3-12 144,-4-23-144,-1-1 120,3 9-120,-2-12 120,-4-24-120,2 2 128,3 16-128,-1-9 136,-1-23-136,1 8 120,4 18-120,2-2 128,3-12-128,4 10 72,1 18-72,4 1 80,10-5-80,1 8 32,-1 15-32,6 2 32,12-1-32,0 6 0,-4 10 0,6 4 8,14 4-8,-1 6-8,-8 4 8,4 6 0,10 8 0,-3 3-8,-10 1 8,2 6 0,7 10 0,-5 1-8,-10-4 8,0 6-8,0 11 8,-5-2 0,-7-6 0,-5 6 0,-4 16 0,-5-2 40,-3-10-40,-5 5 40,-8 12-40,-3-5 272,1-12-272,-6 3 272,-11 6-272,0-6 8,4-9-8,-5 0 16,-9 6-16,1-5-152,8-7 152,-2-2-144,-3-1 144,5-3-680,6-7 680,2-4-672,-1-4 672,4-4-1104,4-2 1104,1-6-1104,-4-8 1104,2-2-928,3 1 928,0-4-928,0-7 928,2 1-312,3 4 312,1-1-312,4-4 312,4-12-13375,1 1 8175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51.153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159 582 17031,'0'0'0,"1"7"1848,1 2-1848,1 6 1848,0 8-1848,1 0 1232,-2-4-1232,2 5 1232,2 11-1232,-1 0 520,0-6-520,1 5 520,2 13-520,0-2 0,-2-9 0,1 10 0,2 20 0,-1 0-16,-1-11 16,-2 3-8,0 11 8,-2-8-16,0-13 16,-3-2-16,-1 0 16,-1-9 0,-1-9 0,1-5 8,-2-5-8,1-5 192,0-5-192,-1-4 200,-3-8-200,-1-2 56,1 0-56,-1-8 64,-4-14-64,1-3 40,2 5-40,-1-11 48,-4-22-48,1-1 24,2 10-24,-2-11 32,-2-23-32,1 3 8,3 16-8,-2-7 16,-1-18-16,0 8 72,4 17-72,0-5 72,1-16-72,2 8 64,2 16-64,4 0 64,4-5-64,1 9 8,2 14-8,5 3 8,13 0-8,2 6-40,-4 10 40,8 4-32,15 3 32,-1 5-208,-8 5 208,4 4-200,8 3 200,-3 3-256,-10 1 256,1 3-256,4 6 256,-5 1-48,-8-2 48,-3 6-48,-1 9 48,-5 1 0,-5-5 0,-5 7 8,-7 12-8,-4 0 56,-1-8-56,-5 5 56,-9 9-56,-1-3 80,3-9-80,-5 2 80,-8 6-80,0-5-8,6-8 8,-2 0 0,-5-1 0,3-4-632,7-6 632,-1-2-632,0-2 632,3-2-1040,5-4 1040,0-5-1032,-3-6 1032,2-3-288,4-1 288,-6-4-14727,9 4 14727,5 4-5984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52.070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49 477 15960,'0'0'0,"0"0"0,2-4 0,2-2 1679,-1 1-1679,-1-2 1688,0 0-1688,-2 0 1016,-3-1 0,-4-5-1016,-1 1 352,0 2-352,1-3 360,-2-6-360,2 1-8,1 3 8,2-3-8,2-6 8,1 1 0,1 5 0,3-3 0,2-5 0,1 2 96,-1 5-96,2-1 96,4-4-96,1 2 144,-3 6-144,3 0 144,6-1-144,1 2 128,-4 4-128,3 2 136,9 4-136,-1 2 72,-4 1-72,3 5 72,10 8-72,-1 1 72,-7-1-72,6 10 80,14 20-80,-2 2 120,-7-6-120,3 13 120,8 24-120,-3 1 304,-10-14-304,0 13 312,3 25-312,-5-4 288,-9-18-288,-2 8 288,-3 18-288,-5-8 264,-5-20-264,-6 3 264,-8 10-264,-4-9 264,-1-19-264,-5 0 272,-11 3-272,-1-9 24,4-13-24,-4-5 24,-9-2-24,2-8 32,6-8-32,-5-5 32,-9-7-32,1-5 0,8-2 0,0-4 8,-4-7-8,5 0-56,7 1 56,1-6-56,-2-11 56,4-1-80,4 4 80,4-3-80,3-4 80,4 2-40,3 7 40,4 0-32,7-4 32,1 4-8,1 4 8,4 2 0,10 1 0,1 2 16,-4 5-16,5 4 16,10 7-16,-1 3 176,-6 1-176,7 10 176,17 18-176,0 4 176,-10-5-176,6 8 184,13 17-184,-4-1 312,-13-11-312,3 6 320,8 12-320,-5-4 256,-12-12-256,5 1 256,12 5-256,-2-5 104,-12-13-104,6-2 112,14-4-112,-4-5 0,-12-8 0,6-6 0,13-7 0,-3-5-328,-13-1 328,3-6-328,10-9 328,-5 0-664,-13 2 664,0-5-664,3-7 664,-7 1-808,-10 5 808,13-12-17655,-23 18 17655,-16 11-7016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15.5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3834 594 13808,'-48'-16'212,"42"15"1696,10 3-858,10 2 97,-14-4-1085,-1-2 24,-12-18 124,-7-8-716,-36-54-34,43 62 206,-62-92-111,58 89 219,-78-92-28,91 111 278,0-1 0,-1 1-1,-5-5 1,-134-100 167,141 107-147,1 0 1,-1 0 0,0 0 0,0 0 0,0 1 0,-1-1 0,-5-1 0,9 3-44,-75-21 358,-1 10-232,76 11-127,-3-1 27,0 1 1,1 0-1,-1-1 0,0 1 1,0 1-1,1-1 0,-1 0 1,0 1-1,-2 0 0,5-1-27,-74 21 274,2 10-162,43-16 174,-126 71 105,148-82-313,0 0 1,-10 4-1,-142 54 210,153-60-287,0 0 1,1 0 0,-10 0-1,-134 13 5,144-15-10,-1 0 1,1 0 0,-8-2-1,-129-30-29,114 22-54,-104-46-41,108 44 8,-85-39-29,90 43 124,-7 1 15,-30-3 1,39 11 42,-91 24 53,104-24-41,-1 1 0,1 0 1,-1-1-1,-3 4 0,-160 87 242,132-70-214,-135 100 33,138-98-18,-43 29 4,-11 1-74,-54 25-50,75-49-70,-15 4-32,78-34 130,1 1 0,-1 1-1,1-1 1,-1 0 0,1 0-1,-1 1 1,-1 1 0,-3 3-2,-23 17 2,-49 46 8,62-51 18,-89 91 39,80-83 94,-130 129 53,125-125-120,-101 100 36,110-106-56,-53 80 32,65-84-34,8-17-59,-4 12 9,0 0 1,1 0-1,1 0 1,0 1-1,-3 29 1,2 83 101,5-76-86,-7 100 14,1-79-34,2 42 4,1-42-3,1-15-12,1-3-1,1-3 0,0-33 7,-2 124 162,0-91-131,0-30 70,-12 96 48,11-91-48,-20 136 38,19-130-86,-16 124 18,17-127-52,-3 104 16,6-113 4,1-13-26,-1 1-5,1 1 1,0-1-1,0 0 0,1 0 1,3 10-1,-3-14 15,1 1 0,0 0 0,0-1-1,0 1 1,1-1 0,0 0 0,0 0 0,5 5-1,13 6 105,-18-13-107,10 7 48,-1 0-1,16 17 0,-22-20-64,-4-4 3,0 0 0,-1 0-1,1 0 1,-1 1-1,4 6 1,23 50 69,-25-43-60,12 96 11,-14-87-20,6 109-7,-7-110-58,0-5 13,1 16-78,7 39-1,6-4-115,-14-70 228,-1-1 0,0 1 1,0 0-1,0-1 0,0 1 0,1-1 0,-1 1 0,0 0 1,1-1-1,-1 1 0,0-1 0,1 1 0,-1-1 1,1 1-1,-1-1 0,1 0 0,0 1 0,5 4-19,1 0 0,0-1 0,0 1 0,0-2 0,9 4 0,-15-6 10,0-1 0,0 0-1,0 1 1,0-1 0,-1 0 0,1 0-1,0 0 1,0 0 0,0 0-1,0 0 1,0 0 0,0 0 0,1-1-1,25-4-106,38-15 0,-45 11 109,31-20 4,8-10 6,25-19 52,-83 57-26,1 1 1,-1-1 0,0 0-1,0 0 1,0 1 0,1-1-1,-1 1 1,0-1 0,3 0-1,25-5 148,32-4 0,-60 10-153,1 0-1,-1 0 1,0 0 0,1 0-1,-1 0 1,0 0-1,0 0 1,1 1-1,-1-1 1,0 0 0,1 1-1,1 0 1,29 14 139,37 22 0,-67-36-145,1 1 1,-1 0-1,1 0 1,-1 0-1,0 0 1,0 0-1,3 4 1,-5-6-14,57 70 112,0 14-80,-37-49 16,66 142 16,-70-145-58,18 35 1,-30-60-7,28 54 1,-24-51-3,0 1-1,0-2 1,1 1-1,0-1 1,0 0-1,17 10 1,-26-18-3,1 0-1,0 0 1,0-1 0,0 1-1,0-1 1,0 1 0,0-1-1,1 0 1,-1 1 0,0-1-1,0 0 1,0 0 0,0 1-1,0-1 1,2 0 0,14 1-36,26 0 0,26-10 3,-69 9 38,6-1-38,1-1 0,10-3 0,155-61-99,-138 49 130,48-31 1,14-12 6,78-24 12,-170 82-8,-1 1 0,1 0 0,0-1 0,-1 1 0,1 0 0,6 0 0,-10 1-4,77-9 32,-1 9-22,-73 0-8,-1 0 1,1 0-1,-1 0 0,1 1 0,-1-1 0,1 1 0,-1 0 0,1-1 1,3 3-1,63 29 23,-2 13-17,-41-25 7,36 33 3,10 18-14,58 30-3,-121-95 0,-5-3 0,0 0 1,0-1 0,9 5-1,49 21 6,-45-21-7,-1-2 1,28 6-1,-27-8 0,1-1 0,28 0 0,-21-3 0,38-7 0,133-45-2,-157 39-10,158-76 0,-156 70 0,63-33 4,21-13 8,81-21 26,-199 85 8,0-1 0,13-2 0,133-18 127,-150 22-136,1 1-1,-1 0 1,1 0 0,-1 0 0,1 0 0,3 2-1,134 32 202,-116-25-138,76 28 25,-85-31-100,46 10 2,-61-16-16,0 0 1,0 0-1,0 0 1,0 0 0,0 0-1,0 0 1,0 0-1,0 0 1,0 0-1,1-1 1,73-21-35,-55 11-130,118-85-73,-107 73 20,129-107-66,-128 101 150,122-132-52,-124 130 54,37-39 4,7-4 102,-45 48 41,47-32 0,-74 56 6,0 1 0,0 0 0,0 0-1,0 0 1,0 0 0,3-1 0,11-3 45,0 1-1,29-5 0,-33 10 37,-9-1-84,0 1-9,1 0 0,-1-1 0,0 1 0,0 1 0,0-1 0,0 0-1,0 1 1,0-1 0,-1 1 0,1 0 0,0 0 0,-1 0-1,5 4 1,1 5-23,0 0-1,-1 0 0,6 12 1,-13-22 9,1-1 0,-1 0 0,0 0 0,0 0 0,0 0 1,0 0-1,0 0 0,0 0 0,0 0 0,0 0 0,0 0 1,0 0-1,0 1 0,0-1 0,0 0 0,0 0 0,0 0 0,0 0 1,1 0-1,-1 0 0,0 0 0,0 0 0,0 0 0,0 0 1,0 0-1,0 0 0,0 0 0,0 0 0,0 0 0,1 0 0,-1 0 1,0 0-1,0 0 0,0 0 0,0 0 0,0 0 0,0 0 1,0 0-1,0 0 0,0 0 0,1 0 0,-1 0 0,0 0 0,0 0 1,0 0-1,0 0 0,0-1 0,0 1 0,0 0 0,0 0 1,0 0-1,6-3-63,-1 0 0,1 0 0,-1-1 1,8-6-1,-4-1-139,48-75-93,-43 63 42,57-125-53,-54 111 286,31-73 3,13-38 20,25-120 19,-74 225 36,29-119 35,-37 138 32,-1-71 28,-3 94-146,-1-1 1,1 1-1,0 0 0,0-1 0,-1 1 0,1 0 0,0-1 0,-1 1 1,-1-3-1,-3-6 10,-10-18 1,-20-16-8,-26-32-13,49 56-32,-64-123-30,61 110-42,-52-133-23,54 130 108,-43-158-23,46 154-42,-39-165-19,48 196 103,-2 0-1,-3-12 1,-63-157-27,54 144-10,-71-132-9,68 136 34,-74-92-12,73 101-6,-80-60-13,78 68 4,-101-44-19,95 45 14,-115-49-50,115 48-118,-109-57-76,64 28 258,61 34 20,-2 1 0,1 1 0,-25-9 0,23 9 12,-3 1-14,-30-7 0,-17 0 18,41 10 4,-26 2 1,-35 5-2,-133 25-157,173-24-624,-173 6-257,151-9-1329,-64 5-5581,304-18 5986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17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1478 15416,'0'0'127,"0"1"1,0-1-1,0 1 1,-1-1 0,1 0-1,0 1 1,-1-1 0,1 0-1,0 1 1,-1-1 0,1 0-1,0 1 1,-1-1 0,1 0-1,0 0 1,-1 0 0,1 1-1,-1-1 1,1 0 0,-1 0-1,1 0 1,0 0 0,-1 0-1,1 0 1,-1 0 0,1 0-1,-1 0 1,1 0 0,-1 0-1,1 0 1,0 0-1,-1 0 1,1 0 0,-1 0-1,1 0 1,-1-1 0,1 1-1,-1 0 1,1-1-81,0 0 1,-1 0-1,1 1 0,0-1 1,0 0-1,0 0 1,0 0-1,0 1 0,0-1 1,1 0-1,-1 0 0,0 1 1,1-2-1,-1-1 37,0-2-40,6-18-270,27-76-100,-25 74-26,37-127-130,-34 114 164,20-80 3,3-16 232,-21 81-15,19-71 3,7-22 76,-1-18 108,-14 56 30,-15 63 3,16-76 276,-19 96-208,11-50 504,-16 75-674,-1-1-1,0 0 1,0 1-1,0-1 1,1 0-1,-1 1 1,0-1-1,1 1 1,-1-1-1,1 1 1,-1-1-1,1 0 1,-1 1-1,1 0 1,-1-1-1,1 1 1,-1-1-1,1 1 1,0 0-1,-1-1 1,1 1-1,0 0 1,-1-1-1,1 1 1,0 0-1,-1 0 1,1 0-1,0 0 1,-1 0-1,1 0 0,0 0 1,-1 0-1,1 0 1,0 0-1,0 0 1,-1 0-1,1 0 1,0 1-1,-1-1 1,1 0-1,1 1 1,0 0 4,5 4 249,49 56 102,-43-43-142,67 103 93,-59-86-100,43 79 1,9 17-164,-43-78 25,106 207 50,-111-212 2,26 57 0,1 4-112,34 60-394,-47-93-1705,-53-106-233,8 17 2011,-6-16 0,1 2-1897,-13-28-8756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18.1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665 0 14616,'-19'6'179,"10"-2"284,0-1 0,0 1 0,-10 6 0,-73 38 1792,70-37-1140,-100 46 346,96-46-868,-103 31 74,105-36-892,13-3 78,-100 19-916,49-14-39,62-8 1080,0 0 1,0 0 0,0 0 0,0 0-1,0 0 1,0 0 0,1 0 0,-1 0-1,0 0 1,0 0 0,0 0-1,0 0 1,0 0 0,0-1 0,0 1-1,0 0 1,0 0 0,0 0-1,0 0 1,0 0 0,0 0 0,0 0-1,0 0 1,0 0 0,0 0 0,0-1-1,0 1 1,0 0 0,0 0-1,0 0 1,0 0 0,0 0 0,0 0-1,0 0 1,0 0 0,0 0 0,0 0-1,0-1 1,0 1 0,0 0-1,0 0 1,0 0 0,0 0 0,-1 0-1,1 0 1,0 0 0,0 0 0,0 0-1,0 0 1,0 0 0,0 0-1,0 0 1,0 0 0,0 0 0,0 0-1,0 0 1,-1 0 0,1 0 0,0 0-1,0 0 1,0 0 0,8-7-247,30-10-2254,-16 5-6098,-51 28 6476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18.7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175 316 13896,'3'87'266,"-1"-62"1068,9 146 452,-8-130-853,15 188 282,-15-184-740,17 162 103,-17-171-556,-1-20-4,8 126 114,-9-131-83,-1 48 73,0-58-119,0 1-2,-3-4 18,-1-3-7,-1-2-2,1 0 0,-1 0 0,2 0 0,-6-12 0,-32-77 33,31 68-28,-41-167 21,39 152 32,-46-170 22,49 170-68,-24-165 24,30 170 36,3-126 64,0 160-102,0-1 0,0 1 0,1-1 0,1-5 0,15-50 176,7 6-153,-23 51-51,0 1 0,0-1 1,1 1-1,0 0 0,-1-1 0,4-2 0,84-80 146,-86 83-144,-1 0 0,1 0 1,-1 0-1,1 1 0,0-1 0,3 0 1,34-14 63,46-10 0,-82 25-75,1 0 0,0 0 0,8 1 0,136 5 33,-120 0-34,38 13 1,-48-11-6,34 16-1,-44-18 0,-1 0 0,0 0 0,15 13 0,-20-16 0,0 1 0,-1 0 0,1 0 0,0 1 0,-1-1 0,0 0 0,0 1 0,3 6 0,-3-5 0,-1 1 0,0-1 0,0 0 0,-1 0 0,1 0 0,-1 1 0,-1 9 0,-6 27 7,7-40-4,0-1 0,-1 1 0,0 0 0,1 0 0,-1 0 0,0 0 0,0 0 0,0-1 0,0 1 0,-2 1 0,3-3-3,-44 61 34,-17 5-9,61-66-25,-6 6 32,0 0-1,-8 6 1,-125 84 88,111-80-114,-99 41-56,70-35-537,10-8-1525,44-12 2060,-5 0-2600,-4 3-6733,28-11 7048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19.2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157 320 14520,'-1'10'19,"2"16"1498,10 52 185,5 63 98,-13-114-1668,2 14 361,7 85 1,3 20-370,-8-88 4,22 230 53,-25-237-68,5 151 47,-9-171-40,-9 72 44,9-102-156,0 0 0,0 0 0,0-1 0,-1 1-1,1 0 1,0 0 0,0 0 0,0-1-1,-1 1 1,1 0 0,0 0 0,-2 0 0,2 0 11,-1 0-17,1 0 1,0-1 0,0 1-1,-1 0 1,1-1-1,-1 1 1,1-1-1,0 1 1,-1-1-1,1 1 1,-1-1 0,1 1-1,-1-1 1,0 1-1,1-1 1,-1 1-1,1-1 1,-1 0 0,0 0-1,1 1 1,-1-1-1,0 0 1,1 0-1,-1 0 1,0 1-1,0-1 1,1 0 0,-1 0-1,0 0 1,1 0-1,-1 0 1,0-1-1,1 1 1,-1 0-1,0 0 1,0 0 0,1-1-1,-1 1 1,1 0-1,-1-1 1,0 1-1,1 0 1,-1-1 0,1 1-1,-1-1 1,1 1-1,-1-1 1,1 1-1,-1-1 1,1 1-1,-1-1 1,1 1 0,0-1-1,-1 0 1,-13-21 21,-16-34 0,20 30 24,-50-166 18,48 148-46,-15-67 0,-3-28-16,-7-130-5,33 221-4,4-169 2,0 206 0,4-19-1,32-161-5,-35 184 7,1-1 0,5-12-1,70-141-10,-76 158 10,0 1 1,1-1-1,-1 1 1,1 0-1,0-1 1,0 1-1,0 0 1,0 0-1,3-2 1,-5 4 2,15-14-11,29-18 0,-27 22 8,32-13 0,-47 22 2,0 0 0,-1 1 0,1-1 0,0 0 0,0 1 0,0-1 0,0 1 0,-1 0 0,1 0 0,0 0 0,0 0 0,0 0 0,2 0 0,-4 0 1,17 1-4,-1 1-1,23 4 1,-18 0 5,33 15-1,-52-20 2,1 0 0,-1 0 0,1 0 0,-1 1-1,0-1 1,1 1 0,-1-1 0,0 1 0,0 0 0,2 3-1,-4-5-1,62 66 20,-3 16 14,-55-77-5,0 1 0,-1 0 1,0-1-1,3 9 0,31 79 118,-8 8-88,-29-101-59,2 6 29,-1 0 1,0-1-1,0 1 1,0 12 0,-1-18-30,2 103 152,-10 0-116,7-97-32,0-1 1,1 1 0,-2-1-1,1 1 1,-3 5 0,-28 72 27,19-58-46,-18 24 1,31-49 13,-1 2-15,-1 0 0,1 1 0,-1-1 0,1 0 0,-1 0 0,0 0 0,0-1 0,0 1 0,0 0 0,-4 2 0,6-4 15,-20 13-81,-32 18 0,25-19-24,-30 9 0,52-19-119,-2 0 1,1 0 0,-10 1-1,-67 7-669,0-8 672,83-2 221,-51 2-2542,-49 6-6983,234-18 7155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22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1668 499 14168,'-33'-4'248,"32"4"-208,1 0 0,0 0 0,0 0 0,-1 0 0,1 0 0,0 0 0,0 0 0,-1 0 0,1 0 0,0 0 0,0 0 0,-1 0 0,1 0 0,0-1 0,0 1 0,-1 0 0,1 0 0,0 0 0,0 0 0,0 0 0,-1-1 0,1 1 1,0 0-1,0 0 0,0 0 0,0-1 0,-1 1 0,1 0 0,0 0 0,0-1 0,-27-50 1602,17 31-843,-15-25 0,15 27-683,-1 0 190,0-1 0,-23-26 1,24 33-269,-3-4 17,-68-65 61,62 66 110,-94-54 93,109 66-272,-1 1 0,1-1 0,-1 2 0,-5-3 0,-166-51 270,170 53-286,0 1 0,0-1 0,0 1 0,-7 0 0,-170-6 221,176 7-175,-1 1 0,1-1 0,-8 3 0,-168 39 343,148-30-194,-128 65 66,156-73-258,0 0-1,-9 6 0,-119 98 105,111-84-50,-81 102 44,100-121-96,2 0 0,-7 11 0,-61 122 142,69-133-134,0-1 0,1 1 0,-1-1 0,-1 7 0,-23 137 234,25-143-262,0 1 1,1-1 0,0 9-1,17 141 91,-10-125 26,47 102 38,-40-108-116,72 79 27,-65-84-20,92 66 20,-88-68-60,124 70 16,-117-70 2,135 53 18,-133-59-12,123 27 29,-125-34 20,126 6 42,-128-10-42,117-12 35,-142 11-115,0 1 0,-1-1 0,10-3 0,111-47 63,-120 49-72,-1 0 1,0-1 0,7-4-1,46-39 21,9-21-22,48-87-14,-111 149 1,0 1 0,0-1 1,-1 0-1,0 0 0,2-5 0,30-85-38,-5-8 34,-27 97 9,-1 0 1,1 0-1,-2 0 1,2-9 0,-2 15 2,1-90-8,-2 72 7,0 1 1,-2-1 0,-9-32-1,6 34 1,0 0 0,-2 0 0,0 0 0,-11-16 0,-33-37 6,28 42 22,-41-31 4,-7 4-38,72 54 6,-28-18-60,-110-53-170,115 60-562,-14-11 374,-25-14-3452,16 9-7145,108 63 8293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23.5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902 117 14616,'21'-6'272,"-17"5"306,-5-1 204,-1-1-351,-1-1-208,0 1-1,1-1 0,-2 1 1,1-1-1,0 1 1,-1 0-1,1 1 1,-1-1-1,-5-2 0,-50-29 904,53 30-904,0 1 0,-1 0 0,-11-4 1,7 4-99,-3-2-73,-17-2 1,17 5-49,0 1 1,-1 0-1,1 1 1,-16 2-1,13 1 50,-72 29 13,86-31-65,1 0 0,-1 0 0,1 0 0,0 0 0,-5 4 0,-39 30 6,-9 14-6,-35 47-3,75-79-10,-44 69 5,51-70 20,-16 57 19,24-72-26,0-1 0,-1 1 0,1 0 0,0 0-1,0 0 1,0 0 0,0 0 0,0-1 0,0 1-1,0 0 1,0 0 0,0 0 0,1 1 0,4 12 32,0 0 0,11 21 0,-8-23 24,0-4-40,-1-1 1,1 0 0,0 0-1,1 0 1,0-1 0,15 8-1,59 28 69,-64-35-38,87 28 31,-80-26 16,138 52 31,-130-47-78,127 61 13,-155-72-64,1 0 0,10 8 0,49 36 5,4 13-6,-54-44-1,23 30 0,-30-33 0,-1-1 0,0 2 0,6 14 0,-7-7 1,-1-1-1,0 1 1,-2 0-1,3 37 1,-6-55 1,-1-1-1,0 1 1,0 0 0,0-1-1,0 1 1,0-1 0,-1 3-1,-1 7 4,-1-1-1,-4 12 1,3-14 4,0-1-1,-9 14 1,12-21 6,0 1 1,0-1-1,0 1 0,0-1 0,0 0 0,-1 1 0,-2 1 1,-14 10 56,0-1 1,-30 15-1,46-26-30,-1 0 0,0 0-1,1 0 1,-1-1 0,0 1 0,0-1 0,-3 1 0,-80 8 296,-15-7-218,91-2-33,0 0 0,-11-2 1,-180-34 285,161 26-100,-156-53 54,161 51-332,-114-40-126,124 44-514,-8 1 254,-61-15-3277,35 8-7108,138 33 8114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20 15864,'-18'7'104,"5"-2"616,-25 5-1,-37 4 951,57-12-1251,0 0 0,-25-1 0,19-1-680,-26 0-366,50 0 581,-1 0-1,1 0 1,0 0 0,0 0-1,-1 0 1,1 0 0,0 0-1,0 0 1,-1 0-1,1 0 1,0 0 0,0 0-1,-1 0 1,1 0 0,0-1-1,0 1 1,-1 0 0,1 0-1,0 0 1,0 0 0,-1 0-1,1-1 1,0 1-1,0 0 1,0 0 0,-2-2-70,1 0 0,-1 0 0,1 0 0,0 0 0,0 0 0,0 0 0,0 0 0,1 0 0,-1 0 0,0 0 0,1-1 0,-1-3 0,-1-4-2044,-6-8-5480,18 42 5747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25.6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1 366 14968,'0'-1'218,"0"-1"0,0 1 1,1 0-1,-1 0 1,1-1-1,-1 1 0,1 0 1,-1 0-1,1 0 1,-1-1-1,1 1 1,0 0-1,0 0 0,0 0 1,0 0-1,0 0 1,0 0-1,0 1 0,0-1 1,0 0-1,0 0 1,0 1-1,0-1 1,0 1-1,1-1 0,-1 1 1,2-1-1,3-2 264,3 1-496,69-8-28,83-8-362,-23 0 277,-105 14 60,172-23-26,-161 21 26,182-24-18,-180 24 60,191-21-3,-189 23 14,201-12-4,-198 14 6,212-1-3,-209 2-10,219-8-9,-217 5-6,86-9 0,32-7 32,147-22 32,-261 34 98,249-31 88,-246 32 92,262-12 124,-256 18-126,306 16 99,-296-8-206,-79-7-193,198 29 194,3 10-133,-121-24 52,306 64 38,-310-64-78,299 51 29,-300-54-36,300 36 34,-299-40 0,314 19 31,-311-22-78,327 21 31,-326-21 18,304 31 28,-307-28-108,349 39 18,-234-21-3,-183-25-36,401 55 63,-194-25-61,-60-9 1,-22-4-1,227 23-5,-283-31-38,344 50-14,-333-47 22,374 56-6,-368-54 18,390 54-20,-387-56-40,399 51-34,-399-52 22,413 41-59,-283-28-30,-217-24 180,468 47-352,-388-41 251,220 12-156,-204-18 201,-55-1-48,104 2 3,83 0 68,343 3-53,-528-4 60,103 4 1,48-2 22,219-2 29,-343-4 70,332-30 37,-331 23-66,318-49 28,-321 46-28,301-51 18,-304 51-62,117-17 3,38-5-18,210-17 1,-361 45 0,315-14 28,-318 19 72,294-13 57,-300 12-10,265-19 65,-270 17-72,271-25 56,-270 22-96,267-44 40,-268 41-82,260-47 20,-261 47-58,261-28 14,-260 33-22,280-15 6,-277 18-18,100-3 4,30 1-10,-11-5-2,-9-4 0,6-3 0,1-2 0,-2-2 0,-4 0 0,-4 1 0,-3 3 0,4 5 0,3 6 0,-5 6 0,-5 3 0,132 6-2,-247-8-12,216 6-8,-218-6-12,211 1-36,-209-3-82,236-16-35,-231 11 140,247-36-22,-245 31 4,252-47-14,-250 47 54,269-34-27,-268 39-82,245-5-136,-295 11-6,27 2 0,-42-2 276,128 15-548,-10 8 332,-118-23 216,72 13-2939,75 9-7215,-343-52 7642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28.6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 7 14168,'16'9'316,"-16"-9"-267,0 0 1,2 0 1496,-2 0-1496,0 0 0,0 0 0,0-1 0,0 1 0,-1-1 1496,1 1-1497,-2-7 1224,1 6-849,-3-4 975,3 5-856,0 7-291,4 53 10,1 54-39,-4-86-150,0 133 39,-1-123 10,-10 194 48,8-188-70,-8 54 0,-4 5-80,-13 16-130,22-100-753,2-14 742,1-2-2,-1 0 76,4-3 29,0 0-1,-1 0 0,1 0 1,0 0-1,0 0 1,0 0-1,0 0 0,0 0 1,-1 0-1,1 0 1,0 0-1,0 0 1,0 0-1,0 0 0,0 0 1,-1 0-1,1 0 1,0 0-1,0 0 0,0 0 1,0 0-1,0 0 1,0-1-1,0 1 0,-1 0 1,1 0-1,0 0 1,0 0-1,0 0 0,0 0 1,0 0-1,0-1 1,0 1-1,0 0 1,0 0-1,0 0 0,0 0 1,0 0-1,0 0 1,0-1-1,0 1 0,0 0 1,0 0-1,0 0 1,0 0-1,0 0 0,0-1 1,0 1-1,0 0 1,0 0-1,0 0 0,0 0 1,0 0-1,0-1 1,2-19-479,6-23 1,-8 42 489,5-20-292,14-40 0,-3 17-1925,16-56-9355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29.2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14616,'3'12'2894,"-3"-12"-2845,0-1-1,0 1 0,0 0 1,0 0-1,0 0 0,0 0 1,0 0-1,0 0 0,0 0 1,0 0-1,1-1 0,-1 1 1,0 0-1,0 0 0,0 0 1,0 0-1,0 0 0,0 0 1,0 0-1,0 0 0,0 0 1,0 0-1,1 0 0,-1 0 1,0 0-1,0 0 0,0 0 1,0 0-1,0 0 0,0-1 1,0 1-1,1 0 0,-1 0 1,0 1-1,0-1 0,0 0 1,0 0-1,0 0 0,0 0 1,0 0-1,1 0 0,-1 0 1,0 0-1,0 0 0,0 0 1,0 0-1,0 0 0,0 0 1,0 0-1,0 0 0,0 0 1,1 0-1,-1 1 0,0-1 1,0 0-1,0 0 0,0 0 1,0 0-1,0 0 0,0 0 1,0 0-1,0 1 0,1-3 34,0 1-1,0 0 0,0 0 0,0 0 1,0 0-1,1 0 0,-1 0 0,0 0 1,1 0-1,-1 0 0,0 1 0,1-1 1,-1 0-1,3 0 0,0 0 46,15-6 2,19-5 0,-27 8-117,2 2 48,77-5 18,-70 8-52,82 17 10,-82-11-16,30 15 0,-38-16-19,0 1 0,-1 0 0,11 9 0,-6-1-1,-1 1 0,-1 1 0,0 0-1,16 28 1,-27-41-1,-1 0-1,1 1 1,-1-1 0,3 8-1,27 78-4,-2 12-2,-27-91-8,3 19 0,15 170-28,-20-161-8,-15 153-7,13-186 57,0 0 1,0 0-1,-3 10 0,-48 112 8,51-126 3,0 0 1,0 1 0,-1-1 0,1 0-1,-1 0 1,-3 4 0,-4 4 26,-19 16 0,17-19-8,1 0 0,-12 6 0,4-6 318,11-4-216,-4 1-29,1-1 0,-1 0 0,0-1 0,1 0 0,-22 0 0,-137-9 643,131 3-860,38 4 77,-1 0 0,0 0 0,1 0 0,-1 0 0,1 0 0,-1 0 0,0 0-1,1 1 1,-1-1 0,0 0 0,1 0 0,-1 0 0,1 1 0,-1-1 0,1 0 0,-1 1 0,0-1 0,1 0-1,-1 1 1,1-1 0,0 1 0,-1-1 0,1 0 0,-1 1 0,1-1 0,0 1 0,-1 0 0,1-1-1,0 1 1,-1 0 0,1-1-52,0 1 1,1-1-1,-1 1 0,0-1 0,0 1 0,0-1 1,1 1-1,-1-1 0,0 1 0,1-1 0,-1 0 1,0 1-1,1-1 0,-1 1 0,0-1 0,1 0 1,-1 1-1,1-1 0,-1 0 0,1 1 0,0-1-75,2 2 93,-1 0-1,1-1 1,0 1 0,0-1 0,0 0-1,0 1 1,1-2 0,-1 1-1,0 0 1,0-1 0,1 1-1,-1-1 1,6 0 0,13 2-2162,28 4-9798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29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381 55 12104,'-8'-3'742,"1"0"0,0 0 0,0-1 1,-6-5-1,-12-5 1398,18 10-1964,5 3-77,0 0 0,0 0 0,0 0 0,-1 0 1,1 0-1,0 1 0,0-1 0,-5 0 0,-48-6 804,43 8-590,-57 15 105,56-11-212,-48 38 46,50-32-230,-32 52 14,37-49-10,1 8-6,-2 40 0,8-43 22,16 75 15,-10-76-42,39 66 9,-36-69-16,-3-7 12,3 3 29,0 1 0,0-2 0,19 15 0,17 9 181,-46-34-224,0 0-1,1 1 0,-1-1 0,0 0 1,1 0-1,-1 1 0,1-1 1,-1 0-1,1 0 0,-1 0 0,0 0 1,1 0-1,-1 1 0,1-1 0,-1 0 1,1 0-1,-1 0 0,0 0 1,1 0-1,-1-1 0,1 1 0,0 0 1,12-3 33,-1 0 0,1 0 1,15-8-1,-27 10-37,0 1 0,0 0 1,0-1-1,0 1 0,0-1 0,0 0 1,0 1-1,-1-1 0,1 0 0,0 0 0,0 1 1,-1-1-1,1 0 0,0-1 0,16-23 21,21-42 0,-29 46 5,9-32 4,-3-12-24,-9 33-93,3-65 0,-7-30-1364,-2 126 1408,0 1 0,0 0-1,0 0 1,0 0 0,0 0 0,-1 0 0,1-1-1,0 1 1,0 0 0,0 0 0,0 0 0,0 0-1,0 0 1,0-1 0,1 1 0,-1 0-1,0 0 1,0 0 0,0 0 0,0 0 0,0-1-1,0 1 1,0 0 0,0 0 0,0 0 0,0 0-1,0 0 1,0 0 0,1-1 0,-1 1 0,0 0-1,0 0 1,0 0 0,0 0 0,0 0-1,0 0 1,1 0 0,-1 0 0,3 1-285,3 10 82,-6-11 232,0 0 0,0 1 0,0-1 0,0 0 0,1 1 0,-1-1 0,0 0 0,0 0 0,0 1 0,1-1 0,-1 0 0,0 0 0,0 0 0,1 1 0,-1-1 0,0 0 0,1 0 0,-1 0 0,0 0 0,1 1 0,55 30-2432,-3-1-8289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0.1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278 0 14344,'-16'13'165,"-19"18"1318,-19 26 348,39-38-1161,0 0 0,-13 24 0,23-34-552,-12 19 397,-15 35 0,26-49-477,1-6-26,1 1-1,-5 17 1,4-9-7,-1-1-1,2-7 15,1 0 0,-3 15-1,1 1 162,1 0 0,0 44 0,4-59-144,1-6 6,-1 1 0,0-1 0,1 0 0,2 8 0,-2-6 29,1-1 0,0 0 1,0 0-1,0 0 1,1 0-1,-1 0 0,1 0 1,1 0-1,-1-1 1,5 5-1,9 3 33,-8-9 151,56 4 77,-50-7-224,69-11 29,4-3-100,-71 12-124,71-10-1602,-80 12 1154,16-1-2935,-8-1-6100,-37 4 7210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0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1 13272,'0'0'1576,"0"8"-263,-2 38-147,-3 30-168,5 39 11,0-85-966,0-3 43,6 118 64,-5-111 78,7 177 76,-7-167-176,-3 166 45,1-172-100,-3 145 9,3-167-36,0 107-1126,2-117-414,0-8 353,-1-10 191,-5-17-1291,2 11-5012,7 42 5453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0.9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264 0 11384,'0'0'5849,"-5"1"-5464,0 0-320,3-1-19,0 0 0,0 0 0,0 0 1,0 1-1,0-1 0,0 1 0,0 0 0,0-1 1,-3 3-1,-20 10 234,0 2 0,1 0 0,-31 26 0,42-30-187,0 1 1,-15 19-1,18-19-71,2-1 58,-10 26 53,16-31-76,-1-1-1,2 1 0,-1 0 0,1-1 0,-2 11 0,6 3 17,0-11 120,5 2-87,1-1-1,0 0 0,1 0 0,12 9 0,39 23 107,-46-31-164,62 51 30,-61-47 2,61 61 27,-63-60-52,25 34-47,37 60 1,-46-61-938,-27-44-475,-1-5 967,-1-7 474,-1 5-315,2-29-2167,0 3-8501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1.4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128 400 13000,'3'0'332,"0"-1"0,-1 1 0,1 0 0,0 0 0,0 0 0,0 0 0,0 1 0,0-1 0,0 1 0,-1 0 0,1 0 0,3 1 0,14 4 1261,-17-6-1588,-1 0 0,0 0 1,1 0-1,-1 0 0,0 0 1,1 0-1,-1-1 0,0 1 1,0-1-1,1 0 0,-1 0 1,3-1-1,20-14-32,-20 12 19,10-6-126,21-20 0,-28 23 93,-5 5-8,0-1 0,0 1 1,0-1-1,-1 0 0,1 0 0,-1 0 0,3-5 1,2-2-9,12-21 5,-12 18 12,4-24 0,-9 25 36,3-22 0,-5 17 6,0 1 0,-1 0 0,-4-18 0,1 20 40,-3-1 8,-16-25 1,23 40-34,-1-1-1,1 1 1,-1-1 0,1 0-1,0 1 1,-1-1 0,0 1-1,1-1 1,-1 1 0,1 0-1,-1-1 1,1 1 0,-2-1-1,-6-2 52,1 0-1,0 1 0,-1-1 0,-13-1 0,21 4-45,-1 0 0,0 0-1,0 0 1,0 0-1,0 0 1,0 0-1,1 0 1,-1 1-1,0-1 1,0 0-1,0 0 1,-1 1-1,-68 32 382,56-24-68,-56 52 121,59-51-329,1 0 1,0 0-1,1 1 1,0 0-1,-14 24 1,19-29-63,-30 58 246,30-52-156,1 3-99,2-1 0,0 0 0,0 1 1,2-1-1,2 21 0,-1-25-48,-2-5-5,1-1-1,1 1 1,-1-1-1,1 0 0,2 6 1,-1-2-4,-1-2-4,1 0-1,0 0 1,0 0 0,0-1 0,0 1-1,1-1 1,0 1 0,7 5 0,13 11-490,42 29 0,-56-44 420,-7-4-39,0-1-1,0 0 1,1 0 0,-1 0 0,0-1 0,8 3 0,45 13-701,-56-17 806,1 0 0,0 1 0,-1-1-1,1 0 1,0 0 0,-1 0 0,1 0 0,-1 0 0,1 0-1,0 0 1,-1-1 0,1 1 0,0 0 0,-1 0 0,2-1-1,13-5-620,0-1-1,21-13 0,-31 17 78,60-32-10793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1.8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68 285 11656,'3'5'181,"0"0"1,0 0-1,-1 0 1,0 0-1,2 6 1,37 124 2519,-14-44-1891,-1-11-519,-36-98 345,-21-55-161,-22-48 330,44 99-445,-10-27-57,-31-85 617,48 129-810,1 0 1,0-1-1,0 1 0,0-1 0,1 1 1,0-9-1,0 7-25,0 6-69,0 1 0,0-1-1,0 1 1,0 0 0,0-1 0,0 1-1,0 0 1,0-1 0,0 1-1,0 0 1,1-1 0,-1 1 0,0 0-1,0-1 1,0 1 0,1 0-1,-1 0 1,0-1 0,0 1 0,0 0-1,1 0 1,0-1 0,7-7 93,1 0 1,0 1 0,0 1 0,1-1-1,0 1 1,20-8 0,1 3-78,47-16-679,-70 24 594,11-7-537,28-18-2494,-26 14-6535,-49 32 7219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2.4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606 0 11208,'-17'8'149,"9"-4"142,-1-1 0,1 0-1,-11 3 1,-60 15 1167,56-15-912,1-1 1,-35 2-1,18-3 37,-114 17 192,138-20-763,10 0-9,0 0 1,0 0-1,0 0 1,0 0-1,-6 3 0,-48 20-4,49-18-84,2 1 31,1 2 1,-13 16 0,15-14-261,0 8 104,-1 27-1,6-30-15,14 83-68,-10-77 189,26 96-15,-22-90 128,43 152 43,-41-142 129,35 152 101,-36-155 46,23 117 134,-26-127-113,28 87 602,-32-106-731,-1-1-84,0 0 0,1 0 0,0 0-1,0 0 1,0-1 0,1 1 0,3 4 0,-6-8-107,0-1 1,1 0-1,-1 1 1,0-1-1,0 0 0,1 1 1,-1-1-1,0 0 1,1 0-1,-1 0 1,1 1-1,-1-1 1,0 0-1,1 0 1,-1 0-1,0 0 0,1 0 1,-1 0-1,1 1 1,-1-1-1,0 0 1,1 0-1,-1 0 1,1 0-1,-1-1 1,0 1-1,1 0 0,-1 0 1,1 0-1,-1 0 1,0 0-1,1 0 1,-1-1-1,1 1 1,-1 0-1,12-13 275,-9 9-297,21-27 237,43-40 351,-44 52-528,-13 13 80,3 0-106,2 0-1,-1 1 1,1 1-1,22-5 1,4 8-214,14 3-463,-6 1-3703,-30-2-4508,-45-3 6674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39 13984,'0'0'6351,"-7"-4"-5784,-23-9-438,16 8-47,-62-11 47,75 16-119,0 0-1,0 0 1,0-1-1,0 1 1,0 0-1,0 0 1,0 0-1,0 0 1,0 0-1,0 0 1,0 0-1,0 1 1,-1-1-1,-18 7 81,-33 16-1,40-14 6,-6 10-25,-16 24 0,34-42-58,0 0 0,0 1 0,0-1 0,0 1 0,1-1 0,-1 1 0,0-1 0,0 3 0,-20 82 142,19-68-52,4 67 30,1-69-104,8 18 4,-9-29-31,0-1 0,1 0 0,-1 0 0,1 0 0,-1 0 1,5 4-1,-4-5-1,1 0-1,0 0 1,0 0 0,0-1 0,0 0 0,1 0 0,-1 0 0,0 0 0,1-1 0,0 1-1,7 0 1,-11-2-2,-1 0-1,1 1 1,0-1 0,-1 0-1,1 0 1,0 0-1,-1 0 1,1 0 0,0 0-1,-1 0 1,1 0-1,0-1 1,-1 1-1,1 0 1,1-1 0,7-3-11,0 0 0,-1-1 1,0-1-1,0 1 0,8-8 1,-6 4-51,-1 0 0,-1-1 1,0 0-1,0-1 0,7-12 1,-10 14 39,3-6-64,3-10 39,-2 0 0,0-1-1,8-44 1,-10 33 35,2 50 33,-5-6-15,-2-3 14,1 0 0,-2 1 0,1-1 0,2 9 0,26 97 95,-23-83-52,28 130 38,-27-118 8,27 197 56,-29-190-16,3 155 64,-9-193-163,0-1 0,-2 12 1,-4 17 57,-15 50 0,21-85-96,0 0 0,-1 1 0,1-1-1,-1 0 1,1 0 0,-1 0 0,1 0-1,-1 0 1,0 0 0,1 0 0,-1 0-1,0 0 1,0 0 0,-1 1 0,-4 3 22,1 0 0,-1-1 0,0 1 0,-8 3 0,6-5-24,1 1 1,-2-2-1,-12 4 0,19-5-7,0-1 1,0 1-1,0-1 0,0 0 0,1 0 0,-1 0 0,0 0 0,0 0 0,-2-1 1,-58-7 22,43 3-23,0 0 0,-23-10-1,15 1-12,0 0-1,2-2 0,-33-25 1,54 38-48,0-1 1,1 1 0,-7-7-1,-73-99-330,71 90-156,-19-45-245,29 53 90,2 1 524,0 1 0,1-1 0,0 1 0,3-12 0,2 11-24,4-2-655,1 0-1,19-14 1,19-18-10778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2.8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565 0 16759,'-13'1'207,"8"0"125,0-1-1,-1 1 1,1 0-1,-8 3 0,-71 21 1700,64-17-1198,-108 39 166,102-37-1004,-108 42-1365,108-40 478,6-3-413,-35 10 0,31-13-9200,41-11 8521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3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13624,'3'66'1664,"0"23"186,-2-68-917,11 94 290,-10-91-708,26 161 261,-25-168-764,1 23 134,-1 11 18,-3-50-153,0 0 0,0 0-1,0-1 1,0 1-1,-1 0 1,1-1 0,0 1-1,0 0 1,0-1-1,-1 1 1,1 0 0,0-1-1,-1 1 1,1 0-1,0-1 1,-1 1 0,0 0-1,1-1-8,0 0-1,0 0 0,-1 0 1,1 0-1,0 0 0,0 0 1,-1 0-1,1 0 0,0 0 1,0 0-1,-1 0 1,1 0-1,0 0 0,0 0 1,-1 0-1,1 0 0,0 0 1,0 0-1,-1 0 0,1 0 1,0 0-1,0-1 0,0 1 1,-1 0-1,1 0 1,0 0-1,0 0 0,0-1 1,-1 1-1,1 0 0,0 0 1,0 0-1,0-1 0,0 1 1,0 0-1,0 0 0,0 0 1,-1-1-1,1 1 1,0 0-1,0 0 0,0-1 1,0 1-1,0 0 0,0-1 1,-8-24 30,-3-21-26,1-75-10,9 114 0,2-19-36,18-102-21,-13 105-4,11-27 3,-13 39 58,0 0 0,11-18 0,-10 23 6,-1 1 0,1-1 0,0 1 0,0 0-1,1 0 1,0 0 0,0 1 0,0 0 0,0 0 0,10-4-1,-15 8 7,0-1-1,-1 1 0,1 0 0,0-1 1,0 1-1,0 0 0,0-1 0,0 1 1,0 0-1,0 0 0,0 0 0,0 0 0,2 0 1,11 1 33,0 1 0,0 0 0,19 6 0,-32-7-27,0-1 0,0 1 1,1-1-1,-1 1 0,0-1 1,0 1-1,0 0 1,0-1-1,0 1 0,0 0 1,0 0-1,1 1 0,24 25 100,22 30 0,-34-37-94,-9-12-35,61 106-218,-23-24-1183,-23-51 226,-20-39 1186,0 0 0,0 0 1,0 1-1,0-1 1,0 0-1,0 0 0,0 0 1,0 0-1,0 0 0,0 0 1,0 0-1,0 0 0,0 0 1,0 1-1,0-1 0,0 0 1,0 0-1,0 0 0,1 0 1,-1 0-1,0 0 1,0 0-1,0 0 0,0 0 1,0 0-1,0 0 0,0 0 1,0 0-1,0 0 0,0 0 1,0 0-1,1 0 0,-1 1 1,0-1-1,0 0 0,0 0 1,0 0-1,0 0 1,0 0-1,0 0 0,0 0 1,0 0-1,1 0 0,-1-1 1,0 1-1,0 0 0,0 0 1,0 0-1,0 0 0,0 0 1,0 0-1,0 0 1,0 0-1,0 0 0,1 0 1,-1 0-1,0 0 0,0 0 1,0 0-1,0 0 0,0 0 1,0-1-1,0 1 0,3-3-100,0 0-1,0 0 0,0 0 0,0 0 0,-1-1 0,1 1 0,1-5 1,4-5-1535,22-28-9347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3.7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422 131 13176,'-31'-8'269,"30"7"-137,0 1 0,0 0-1,1-1 1,-1 1 0,0 0 0,0-1 0,0 1 0,0-1-1,1 1 1,-1-1 0,0 1 0,1-1 0,-1 0 0,0 1-1,1-1 1,-1 0 0,0-1 0,-1-2 188,-13-16 1079,-21-23-141,32 39-1109,0 0-1,0-1 0,-1 2 1,0-1-1,0 0 0,0 1 0,0 0 1,-10-4-1,7 3-89,7 4-49,1-1-1,-1 1 1,0 0 0,0-1 0,0 1 0,0 0-1,0-1 1,-1 1 0,1 0 0,-1 0 0,-18-1 61,-32 4 0,37 1-29,-62 32 44,75-35-69,1-1-1,0 1 0,-1 0 0,1 0 0,0 0 0,0 0 0,-1 0 0,1 0 1,-1 2-1,-16 19 91,-17 26 0,34-46-98,0 0 0,0-1 0,1 1 0,-1 0 0,0-1 0,1 1 0,-1 0-1,0 2 1,-5 29 51,-1 42-1,8-53 54,26 82 57,-19-84-2,-3-11-110,0 3-25,2 0 0,-1 0 0,2-1 0,-1 0 0,18 19 0,-7-14-3,26 19 1,-40-32-25,-1-1 0,1 0-1,0 0 1,0 0 0,0-1 0,0 1 0,0-1-1,0 0 1,0 0 0,1 0 0,5-1 0,-4 1-5,-6-1-2,0 0 1,0 0 0,1 0-1,-1 0 1,0 0 0,1 0-1,-1 0 1,0 0 0,1 0-1,-1 0 1,0 0 0,1 0-1,-1 0 1,0 0 0,0-1-1,1 1 1,-1 0 0,0 0-1,0 0 1,1 0 0,-1-1-1,0 1 1,0 0 0,1 0-1,-1 0 1,0-1 0,0 1-1,0 0 1,0 0 0,1-1-1,-1 1 1,0 0 0,0-1-1,0 1 1,0-1 0,10-16-7,-2-1 1,12-33 0,-14 29-39,6-31 3,-3-13 34,11-82 570,-21 147-558,1 1 0,0 0 0,0 0 0,0 0 0,0 0 0,0-1 1,0 1-1,0 0 0,0 0 0,1 0 0,-1-1 0,0 1 0,0 0 0,0 0 1,0 0-1,0 0 0,0 0 0,0-1 0,0 1 0,0 0 0,0 0 0,1 0 1,-1 0-1,0 0 0,0-1 0,0 1 0,0 0 0,0 0 0,1 0 1,-1 0-1,1-1 6,1 1 0,-1 0 1,0-1-1,1 1 0,-1 0 1,1 0-1,-1 0 1,1 0-1,-1 0 0,0 0 1,1 0-1,-1 0 0,1 0 1,-1 1-1,0-1 1,1 1-1,1 0 0,-3-1-2,1 0-1,-1 1 0,1-1 1,-1 0-1,1 0 1,-1 1-1,0-1 0,1 0 1,-1 1-1,1-1 0,-1 0 1,0 1-1,0-1 0,1 1 1,-1-1-1,0 1 1,0-1-1,1 1 0,42 80 173,13 52-6,-47-110-128,34 87 78,-36-88 96,22 78 66,-26-82-178,-3 70 65,0-87-152,0 0 1,0 1-1,0-1 1,0 1-1,-1-1 1,1 1-1,-1-1 1,0 3-1,-6 10 62,-1 0 0,-15 21-1,22-34-73,0 0 0,0 0 0,0 0 0,0 0 0,0 0 0,-1 0 1,1 0-1,-1 1 0,-15 7 38,0-1 0,-21 8 0,21-12 146,-79-4 54,75-3-174,-11-4-32,-55-20 0,51 14-475,0-2 1,-40-23 0,76 38 407,-1 0 0,1 0 0,0-1 0,0 1 0,-1 0 0,1 0 1,0 0-1,0 0 0,-1 0 0,1 0 0,0-1 0,0 1 0,0 0 1,0 0-1,-1 0 0,1-1 0,0 1 0,0 0 0,0 0 0,0 0 1,0-1-1,0 1 0,-1 0 0,1 0 0,0-1 0,0 1 0,0 0 1,0 0-1,0-1 0,0 1 0,0 0 0,0-1 0,0-1-51,0 1 0,0-1 0,1 0 0,-1 0 0,0 1 0,1-1 0,-1 0 0,1 0 0,-1 1 0,2-3 0,0 2-39,0-1 1,0 0-1,0 1 1,0 0-1,0-1 1,1 1 0,-1 0-1,5-3 1,63-34-792,-47 27-1694,18-11-7064,-96 54 7261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4.1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16855,'8'56'1778,"4"117"1962,-11-117-3814,0 2-1632,3-7 68,-4-48 1511,1-6-44,17-66-823,-13 44-559,15-65-9413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4.5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12280,'0'0'0,"6"19"0,5 14 0,9 0-1800,5 6 2216,5-9 0,7-6-416,29 29-8112</inkml:trace>
  <inkml:trace contextRef="#ctx0" brushRef="#br0" timeOffset="1">430 930 13624,'6'124'298,"-5"-96"1197,3 109 517,-4-114-944,0 81 2258,-1-111-3291,0 4-24,1-1 0,-1 1 0,1 0 0,0 0 0,0 0 0,1-4 0,5-93 56,-4 76-54,28-102 5,-23 102-10,42-78 38,-49 100-30,1 1 1,0-1-1,0 1 0,0 0 0,0-1 0,0 1 0,0 0 0,0-1 1,3-1-1,9-7 43,0 1 0,1 0 1,20-9-1,-34 18-51,1-1 1,0 1-1,-1 0 1,1 0-1,-1-1 0,1 1 1,0 0-1,-1 0 1,1 0-1,0 0 0,-1 0 1,1 0-1,0 0 1,0 0-1,-1 0 0,1 0 1,0 0-1,-1 0 1,1 0-1,0 1 1,-1-1-1,1 0 0,7 3 41,-1 0-1,1 0 0,9 6 1,-6-2-16,19 17 0,-30-24-33,18 18 140,-18-18-140,47 61 140,1 13-116,-30-44-42,66 117-152,-82-144 62,-1 0 0,1 0-1,0 0 1,0 0-1,0 0 1,5 4 0,88 76-906,-66-59-1867,28 26-7024,-133-117 7456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5.8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1051 116 12824,'-109'63'217,"96"-57"1074,13-6-1279,0 0 0,0 0-1,0 0 1,0 0-1,0 0 1,0 0 0,0 0-1,0 0 1,0 0-1,-1 0 1,1 0 0,0 0-1,0 0 1,0 0 0,0 0-1,0 0 1,0 0-1,0 0 1,0 0 0,-1 0-1,1 0 1,0 0-1,0 0 1,0 0 0,0 0-1,0 0 1,0 0 0,0 0-1,0 0 1,0 0-1,-1 0 1,1 0 0,0-1-1,0 1 1,0 0-1,0 0 1,0 0 0,0 0-1,0 0 1,0 0-1,0 0 1,4-9 272,-4 9-174,21-26 290,-19 24-202,0 0 0,0-1 1,0 1-1,0-1 0,0 0 0,0 0 0,2-5 0,1-2 44,11-20 66,-15 29-217,1-1 1,-1 0-1,0 0 1,0 0 0,-1 0-1,1 0 1,0 0-1,-1 0 1,1 0-1,-1 0 1,1-3-1,-1-2 64,2-15 14,-2 21-147,-1-1 0,1 1 0,0 0 0,0 0 0,0-1 1,-1 1-1,1 0 0,-1 0 0,1 0 0,-1 0 0,1 0 0,-1 0 0,0-1 0,1 1 0,-1 1 0,0-1 0,0 0 0,0 0 0,0 0 0,0 0 0,0 1 0,-2-2 0,2 1 9,1 1-22,-1 0 0,1 0 0,0-1 0,0 1 0,0 0 0,-1 0 0,1 0 0,0 0 0,0 0 0,0 0 0,-1 0 1,1 0-1,0 0 0,0 0 0,0 0 0,-1 0 0,1 0 0,0 0 0,0 0 0,-1 0 0,1 0 0,0 0 0,0 0 0,-1 0 0,-2 1 55,-1 0-29,0-1 0,-1 2 0,1-1 0,0 0 0,0 1 0,0 0 0,0 0 0,1 0 1,-1 0-1,-5 5 0,-40 33 140,-56 56 0,101-92-152,-82 77 396,-1-9-43,67-58-130,-84 62 101,82-60-92,-104 84 101,123-97-318,-1 0 0,1 0 0,0 0 0,0 0 0,-4 6 0,-87 128 271,90-131-257,1 0-1,-5 12 1,-47 140 162,46-124-94,-52 256 91,30-61-112,27-204-71,-4 44 4,-1 16-24,-4 87-3,12-166-7,1 1 0,1 11 1,14 131-2,-9-121-2,13 39 3,11 10 2,38 50 2,-53-103 6,71 97 8,-66-98-8,32 34 4,15 6-10,4-7-2,2-8 0,72 27 4,-115-63 18,131 40 18,-128-43 6,140 27 54,-138-30 120,138 21 67,-137-23-174,139 12 38,-140-13-78,131 18 22,-134-14-60,135 39 15,-133-34-30,139 63 6,-140-57-18,47 31 4,14 16-10,-1 8-2,-3 9 0,-8 14 0,-8 11 2,45 99 8,-100-167 10,61 155 31,-67-155 82,42 151 70,-47-154 12,23 121 71,-27-131-164,9 109 58,-11-126-464,-2-20-206,0 5 496,0-6-31,0-1-246,1-9-3185,0-7-8691,-3 68 9145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6.7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15152,'28'54'1599,"5"19"183,6 9 171,-29-63-1808,0-2 335,17 26 0,8 10-384,6 3-96,9 5 2,23 19 3,19 13-2,-29-40 8,70 45 0,-95-74 71,151 71 31,-178-90-86,19 6 1,-30-11-28,112 32 58,7-5-34,-71-18 38,197 18 36,-194-24 4,211 2 54,-208-4-8,211 11 45,-254-11-175,0 0 0,18 4-1,212 56 61,-226-57-45,17 9 0,-32-13-33,120 52 67,-1 9-43,-119-61-24,45 27 55,169 121 19,-208-144-70,-1 0-1,0 0 1,0 1 0,0 0-1,8 10 1,-13-15-4,84 108 25,-7 10-12,-77-118-13,29 53 40,44 92 0,-6 9-14,-67-154-26,9 20 43,6 25 0,35 124 44,-8 7-18,-38-155 61,4 31 0,-8-52-130,18 188 260,-11 3-160,-7-191-100,-2 80 240,2-80-240,-18 214 240,-13 8-141,31-222-99,-12 86 255,-45 320 101,46-329-128,-30 289 94,35-300-100,-1 83 3,6-13-162,2-87 25,0-34-51,23 210 284,14-64 9,-25-113-258,-1-3-58,-11-42-64,0 1-39,0 0 0,1 1 1,-1-1-1,1 0 0,0 0 0,0 0 1,0 0-1,1 0 0,-1-1 0,5 6 1,-5-9-203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38.9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0 350 14616,'24'0'226,"-16"1"908,12 7-75,-4-1 22,22 6 1,-29-10-960,-6-2-72,0 0 0,0 0 0,0-1 0,0 1 0,0-1 1,0 0-1,5 0 0,121-7 300,-70-1-350,2 1 0,-1 0 0,34-13-10,-92 20 4,-1-1 0,1 1 0,-1-1 0,0 1 0,1-1 0,-1 1 0,1-1 0,1-1 0,9-7-30,-1 0 0,22-21-1,-33 29 21,1 0 0,0 0 0,-1 1 0,1-1 0,-1 0-1,1 0 1,-1 1 0,0-1 0,1 0 0,-1 0 0,0 0 0,1 0 0,-1-1 0,3-16-81,-1 1 1,0-29-1,-2 44 85,0 0 0,0 1 0,-1-1 0,1 0 0,0 1 0,-1-1 0,1 1 0,-1-1 0,0-1 0,-20-44-108,16 37 115,0 0-1,-1 0 0,-14-16 1,14 20 5,0 0 1,-1 0 0,0 1 0,0-1-1,-13-6 1,-29-10 25,47 21-17,1 1 0,0-1-1,-1 1 1,1-1-1,-1 1 1,1 0-1,0-1 1,-1 1 0,1 0-1,-1 0 1,1 0-1,-1 0 1,-1 0-1,3 0-8,-15 1 60,-27 6 0,22-2-30,-21 9-1,38-13-7,1 0-1,-1 1 1,0-1 0,0 1-1,1-1 1,-1 1 0,-3 3-1,-63 52 153,-4 14-96,70-68-53,1 0 0,-1 0-1,0 0 1,1 0-1,0 1 1,-1-1 0,1 1-1,-2 5 1,-41 92 200,9 12-164,34-103-34,-1 0 1,-1 15-1,-7 82 58,10 2-52,1-98 8,3 19 0,12 65 44,9-6-78,-23-83-21,1-1 1,0 1 0,6 9-1,31 56-39,9-8-110,-46-60 55,1 0 0,-1 0-1,1-1 1,0 1-1,0-1 1,3 3 0,-6-5 108,64 44-755,8-7 451,-44-23-461,114 55-197,-100-48-1188,44 21-5733,-200-98 5925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5:59.8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14416 12 11296,'-8'7'755,"4"-4"163,9-6-253,16-12 1685,-22 16-2327,1-1 0,0 0 1,0 0-1,0 0 1,0 0-1,0 0 1,0 0-1,-1 0 1,1 0-1,0 0 1,0 0-1,0 0 1,0 0-1,-1 0 1,1 0-1,0 0 1,0 0-1,0 0 1,0 0-1,0 0 1,-1 0-1,1 0 1,0 0-1,0 0 1,0 0-1,0 0 1,0 0-1,-1 0 1,1 0-1,0 0 1,0 0-1,0 0 1,0 0-1,0-1 1,0 1-1,-1 0 1,1 0-1,0 0 1,0 0-1,0 0 1,0 0-1,0-1 0,0 1 1,0 0-1,0 0 1,0 0-1,0 0 1,0 0-1,0-1 1,0 1-1,0 0 1,0 0-1,0 0 1,0 0-1,0-1 1,0 1-1,0 0 1,0 0-1,0 0 1,-43 34 256,31-22-192,-62 77 72,56-66 86,-98 120 89,87-108-142,-56 68 1,-12 11-126,55-69 80,-180 177 81,211-212-151,-1 0 1,-13 10-1,25-20-78,-126 90 238,-7-7-142,117-73 25,-22 9 0,38-19-121,-137 61 245,-6-10-145,143-51-100,-57 17 255,-221 47 107,222-54-100,-253 31 91,158-25-54,-153-2-1,262-14-195,-257 5 104,103-2-89,122-7-84,40 2 34,-158-4 41,151 6 4,-172-6 27,170 5-118,41 1-21,-225 6 36,155 4 1,-114 30-1,109-21-6,72-18-22,1 0 1,0 0-1,0 1 1,-5 1 0,-140 67 62,119-54-24,-121 71 25,119-69-20,-138 76 22,136-76-22,7-4-31,-171 85 35,-21-10-8,200-83-35,-3 2 3,0-2-1,0 0 1,-32 3-1,-264-4 47,174-17-43,59 3-12,-112-4 15,148 12-5,0 2 1,-78 11 0,47-2-10,-66 14 39,89-13-16,-63 4 1,99-13-22,0-1 10,-36-2 1,38 0-12,-41-5 30,-116 3 0,117 4-13,44-2-14,-1 2 0,1-1-1,-30 6 1,8 6 41,0 0 1,-61 31-1,-9 4 85,1-5-73,84-34-60,-34 11 1,-13 2-4,0-4 2,-1-1-4,-78 14-7,47-9 0,82-15-14,-65 27-5,70-25 20,-4 6-14,0 1 0,1 0 1,-22 25-1,10 0-170,-7 6-6,29-39 108,-6 0 23,-19 9-1,22-13-60,-4-2 98,0-1 0,-1 0 1,1-1-1,0-1 0,-22-5 1,-6-6 24,13 3-18,-60-19 290,81 27-247,-18-2 192,18 3-169,-1 2-1,0-1 1,0 1-1,0 1 1,1-1-1,-13 5 1,14-3-39,-16 7 37,14-5-33,-12 6 61,-24 9 1,19-11-59,14-6 6,-37-4 7,-72-8 0,-20-11 87,37 7-47,83 12 28,-90 0 34,87 1-76,-107 9 13,100-7-60,-158 11 6,149-11 10,-151 7 11,152-8-20,-62 0 1,-20 0-12,-83 2 0,168-2 4,-155 7 4,152-6-4,-57 5 1,-22 2-4,1 4 2,-2 0-2,-2-3 2,-2-5-4,-92-13-18,177 5-68,-153-16-18,154 14 76,-141-20-15,144 21-12,-122-11-15,126 14 44,-115 7-3,116-3 14,-107 22-8,110-20-10,-92 10-10,94-12 2,-93 18-18,95-18 6,9-2 52,-122 9-278,72-10 250,-91 3 12,137-2 15,-28 3-4,3 3 19,-50 15 0,83-19-12,-33 14 14,-1 2-2,-11 6-12,1 4-2,2 1 0,-42 32-1,75-51-4,-144 67-11,96-52 6,31-12 2,-64 28 34,99-42-26,0 0 0,-1 0 0,1 0 1,0 0-1,0 1 0,-1-1 1,1 0-1,0 0 0,0 0 0,0 0 1,-1 1-1,1-1 0,0 0 0,0 0 1,0 0-1,-1 1 0,1-1 1,0 0-1,0 0 0,0 1 0,0-1 1,0 0-1,0 0 0,0 1 0,0-1 1,0 0-1,0 1 0,0-1 1,-4 25 11,4-21-12,1 1 0,-1-1 1,1 1-1,0-1 0,0 1 1,3 5-1,2 2-3,1 0 0,0 0 1,1-1-1,0 0 0,13 12 0,-20-22 2,13 13-91,66 52-244,-4-11-3966,-44-33-6527,-75-51 8151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01.5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12635 148 14432,'1'-14'1696,"-4"-25"1,2 36-1531,1 0-1,-1 0 1,0 0 0,-1 0 0,1 1-1,0-1 1,-1 0 0,0 1 0,0 0 0,-1-3-1,-1 1-48,3 2-32,0 0 0,-1 0 0,1 0 0,-1 0 0,1 0 1,-1 0-1,-2-1 0,-2-2 14,2 1-80,0 1 1,0 0 0,-9-5-1,4 4-18,0 1-1,0 0 0,-1 1 0,-17-3 0,24 4 1,3 1-1,-1 0 0,0 0 1,0 0-1,0 0 1,1 0-1,-1 0 0,0 0 1,0 0-1,0 0 1,1 0-1,-1 0 0,0 0 1,0 1-1,0-1 1,1 0-1,-2 1 0,-21 10 6,-35 23 0,40-19 14,-78 82 7,76-74-12,-81 93 14,97-110-17,-1-1-1,-10 9 1,-141 121 44,150-129-45,-1-1 1,0 0 0,-9 5-1,16-10-11,-98 55 47,-8-5-19,64-32 67,-167 63 67,197-77-52,-21 5 0,-208 40 189,191-42-126,-216 31 81,210-33-28,-236 13 89,231-15-102,-263 4 53,256-6-218,-287 16 30,285-13 2,-262 25 27,266-22-52,-265 41 19,264-36-52,-267 64 11,269-58-20,-245 92 10,249-85 10,-245 114 15,245-111-8,-253 99 27,252-105 28,-242 69 53,243-76 0,-248 41 64,247-49-64,-263 9 46,261-15-134,-233-4 36,239 2 24,-220-8 35,225 7-102,-206-2 31,209 4 18,-196 1 35,197-1-82,-193 3 27,194-4-22,-189-2 32,190 3 8,-184 3 31,186-2-78,-172 8 15,175-7-46,-156 8 18,159-7 6,-165 8 20,164-8-20,-150 15 29,152-14 20,-162 23 34,160-20-76,-154 39 31,156-36 18,-150 40 35,150-41-82,-146 30 27,149-32-22,-125 29 23,129-29-30,-126 20 22,126-22-22,-118 18 15,121-18-47,-177 45 98,128-26-55,-60 25 101,121-44-157,-22 8 20,-80 21 32,73-25-48,-53 8 18,56-13-5,-27 3 14,50-4 14,0 0 0,-20 6 0,21-5-31,-12 3 95,-37 14 0,64-20-111,-11 6 54,-47 35 24,58-40-70,0 1 0,0-1-1,1 1 1,-1-1 0,1 1 0,-1 0-1,-2 5 1,-1 1 3,0-2-8,4-5-6,1 1 0,-1-1 0,0 0 0,1 1 0,0-1 0,-1 1 0,1-1 0,0 1 0,0 2-1,-3 9 15,-4 23 0,8-35-14,0 0 0,0 1-1,0-1 1,-1 0 0,1 0 0,-1 1 0,-1 1 0,0 3 0,1-4-2,-5 14 1,4-15-2,0-1 0,0 1 0,0 0 0,-1 0 0,1-1 0,0 1-1,-1-1 1,1 0 0,-1 0 0,1 0 0,-1 0 0,-3 1 0,6-2 0,-12 1-7,-82-1-92,69 0-354,-133 9-200,109-6-3068,-46 3-9524,222-13 9961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6 418 12912,'4'-4'518,"-4"4"-360,1-1-1,-1 1 1,0-1 0,1 1-1,-1-1 1,1 1-1,-1-1 1,1 1 0,-1 0-1,1-1 1,-1 1 0,1 0-1,-1 0 1,1-1-1,-1 1 1,1 0 0,0 0-1,-1 0 1,1 0 0,-1 0-1,1-1 1,0 1-1,0 1-180,0-1-1,0 0 1,-1-1-1,1 1 0,0 0 1,0 0-1,-1 0 0,1 0 1,0 0-1,-1-1 0,1 1 1,0 0-1,-1-1 0,1 1 1,-1-1-1,1 1 1,0 0-1,-1-1 0,1 1 1,-1-1-1,1 1 0,0-2 1,7-18 18,-5 11-16,-3 9 47,1-1 0,-1 0 0,1 0 0,-1 1 0,1-1-1,-1 0 1,1 1 0,-1-1 0,1 0 0,0 1 0,0-1 0,-1 1 0,1-1-1,0 1 1,0 0 0,0-1 0,-1 1 0,1 0 0,0 0 0,0-1 0,0 1 0,0 0-1,1 0 1,28 0 783,-18 0-716,51 0 535,-58 0-606,0 0 0,0-1 0,0 0 0,0 0 0,-1 0 0,8-3 0,-6 2-7,2-2 58,28-27 21,-30 23-66,9-42 14,-14 37-22,-10-67 11,6 66-15,0-1 0,-1 1-1,-1 0 1,-7-16 0,9 22-6,-2-3 41,0-1-1,-1 1 0,-11-15 1,14 22-25,3 4-19,0-1-1,0 1 0,0 0 1,0 0-1,0 0 0,0-1 1,0 1-1,-1 0 0,1 0 1,0 0-1,0-1 1,0 1-1,0 0 0,-1 0 1,1 0-1,0 0 0,0 0 1,0-1-1,-1 1 0,1 0 1,0 0-1,0 0 0,-1 0 1,1 0-1,0 0 0,0 0 1,-1 0-1,1 0 0,0 0 1,0 0-1,-1 0 0,1 0 1,0 0-1,0 0 0,0 0 1,-1 0-1,1 0 0,0 0 1,0 0-1,-1 1 0,-8 2 56,0 0-1,0 1 0,0 0 0,0 1 0,-9 6 0,17-10-27,-1 0 1,1 0-1,-1 1 0,1-1 1,-1 0-1,1 1 0,-2 2 1,-61 85 345,53-67-152,-33 99 96,43-117-287,0-1 1,0 0 0,0 1 0,1-1 0,-1 6-1,0 119 278,5-101-100,41 108 65,-34-113-192,-11-22-88,6 10 46,12 15 0,-15-22-44,0-1 0,-1 1 0,1 0 1,0-1-1,0 0 0,1 0 0,-1 0 0,5 2 1,-5-3-4,1 0 1,0 0-1,0 0 1,0 0-1,0-1 0,0 0 1,0 0-1,0 0 1,0 0-1,-1-1 1,1 1-1,0-1 1,0 0-1,7-3 1,1-2-72,-1 0-47,0-2 0,-1 1 1,-1-1-1,16-16 0,24-32-2202,-32 36-444,-5 6-6192,-28 33 6729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11.78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 1 13720,'5'3'108,"4"3"1360,14 13 1,-18-13-902,0 0 0,6 10 1,-4-7-453,50 66 845,-45-57-927,51 104 66,-48-90 196,83 169 113,-78-159-162,80 167 72,-83-171-210,41 110 56,-53-129-18,-4-17-121,1 14 66,-2-16-90,0 0 0,0 0 1,0 1-1,0-1 0,0 0 1,0 0-1,0 1 0,0-1 0,0 0 1,0 0-1,0 1 0,0-1 1,0 0-1,0 0 0,0 1 0,0-1 1,0 0-1,0 0 0,0 1 1,-1-1-1,1 0 0,0 0 0,0 0 1,0 1-1,0-1 0,0 0 1,-1 0-1,1 0 0,0 1 1,0-1-1,0 0 0,-1 0 0,1 0 1,0 0-1,0 0 0,0 0 1,-1 0-1,1 1 0,0-1 0,0 0 1,-1 0-1,1 0 0,0 0 1,0 0-1,-1 0 0,1 0 0,0 0 1,0 0-1,-1 0 0,-5-7 21,-16-30 3,-18-31-18,-15-33-2,-10-27-2,-60-112 17,104 201 48,-87-138 140,61 108-83,47 68-125,0 1 0,0 0-1,0-1 1,0 1 0,-1 0 0,1-1-1,0 1 1,0 0 0,0 0 0,-1-1-1,1 1 1,0 0 0,0 0 0,-1 0-1,1-1 1,0 1 0,-1 0 0,1 0-1,0 0 1,-1 0 0,1 0 0,0-1-1,-1 1 1,1 0 0,0 0 0,-1 0-1,-1 0-6,0 0 0,0 1 0,0-1 0,0 0 0,0 1 0,0-1 0,0 1-1,0-1 1,1 1 0,-1 0 0,0 0 0,0 0 0,1 0 0,-1 0 0,1 0 0,-1 1-1,1-1 1,-1 0 0,1 1 0,-2 2 0,-3 7-698,2 8 242,-4 29 0,5-27-2214,-5 20-6772,18-95 7108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13.10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749 215 14520,'1'-2'119,"15"-26"1522,20-39 330,-20 38-178,16-35 140,-27 50-1756,-5 14-167,1-1 0,-1 1 1,0 0-1,0-1 0,0 1 0,1-1 1,-1 1-1,0-1 0,0 1 0,0-1 0,0 1 1,0-1-1,0 1 0,0-1 0,0 1 1,0-1-1,0 1 0,0-1 0,0 1 0,-1-1 1,-1 5 75,-32 62 30,-37 73 44,55-108-60,-89 165 39,84-156-44,-85 136 57,87-145 16,-65 84 46,71-98-172,10-12-31,-21 33 33,22-35-43,0 0 1,1 0-1,0 0 0,-1 0 1,1 0-1,1 0 1,-1 1-1,0-1 0,1 0 1,-1 0-1,1 1 1,0 3-1,0-6-7,0-1 0,0 1 0,1 0-1,-1-1 1,0 1 0,0 0 0,0-1 0,1 1 0,-1-1 0,0 1-1,0 0 1,1-1 0,-1 1 0,1-1 0,-1 1 0,0-1-1,1 1 1,-1-1 0,1 1 0,-1-1 0,1 0 0,-1 1 0,1-1-1,0 0 1,-1 1 0,1-1 0,-1 0 0,1 0 0,0 1 0,-1-1-1,1 0 1,1 0 0,0 0-25,1 0 1,-1-1-1,1 0 0,-1 1 0,1-1 0,4-2 0,-4 1 39,27-11-84,-29 13 59,0-1 1,0 1-1,0-1 0,0 1 0,0-1 0,0 0 1,0 1-1,0-1 0,-1 0 0,1 0 0,0 0 0,1-1 1,69-96-280,-67 92 231,0-1 1,4-10-1,36-78-128,3-15 142,-30 67-7,44-156-5,-52 166 76,12-77 53,-20 92 299,-1 18-358,0 0-1,0 0 0,0-1 0,0 1 0,0 0 0,0-1 1,0 1-1,0 0 0,0 0 0,-1-1 0,1 1 1,0 0-1,0 0 0,0-1 0,0 1 0,0 0 1,-1 0-1,1-1 0,0 1 0,0 0 0,-1-1 0,1 2-3,-1-1 0,1 0 0,-1 0 0,1 0 0,-1 0 0,1 0 0,-1 1 0,1-1 0,-1 0 0,1 0 0,-1 1 0,1-1 0,-1 0 0,1 1 0,0-1 0,-1 0 0,1 1 0,-1 0 0,1-1 8,-8 14 122,-62 140 77,50-111 36,-37 84 1,-8 17-188,37-86-13,-118 228 6,117-233-70,-102 166-101,110-183-388,-47 102-229,48-99-2361,-20 43-7372,94-191 7884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17.35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64 90 9864,'0'0'0,"-3"-2"0,-2-4 0,-15-18-3032,6 3 3032,-7-15-4648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17.71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397 19 7984,'18'2'220,"18"1"991,-28-2-569,-15 0-207,-41-1-543,-41-1-378,-40-6-1259,117 6 1641,-78-8-991,7 1-3371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18.17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1645 41 11480,'0'0'0,"14"-3"0,10-3 0,-46 2-1800,-26 2 2176,14-5 0,2 1-376,-35-6-7440</inkml:trace>
  <inkml:trace contextRef="#ctx0" brushRef="#br0" timeOffset="1">1098 38 12640,'0'0'0,"-8"0"0,-6-1 0,-11-10-1280,-4-4 1720</inkml:trace>
  <inkml:trace contextRef="#ctx0" brushRef="#br0" timeOffset="2">144 90 11208,'-40'-17'0,"12"4"-3472,4 1 3680,-27-15-5304,102 54 5096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18.62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1885 92 11480,'0'0'0,"-23"-4"0,-19-2 0,3-10-408,-1-9 904,-39-15-8768,158 80 8272</inkml:trace>
  <inkml:trace contextRef="#ctx0" brushRef="#br0" timeOffset="1">1108 175 14256,'0'0'0,"-13"5"0,-12 9 2175,-8 3 1,-16 2-1904,-6-11 8,-9-4-280,-57 10-13959,242-28 13959</inkml:trace>
  <inkml:trace contextRef="#ctx0" brushRef="#br0" timeOffset="2">122 285 16495,'-46'-19'8,"10"0"0,-3-2-8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19.02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2116 184 17119,'-52'13'1544,"0"-9"0,-6-6-1336,-13-2 0,-12-7-208,-23-22-2712,-19-15 2712,25 18-952,10 9 952,-99-30-12127</inkml:trace>
  <inkml:trace contextRef="#ctx0" brushRef="#br0" timeOffset="1.02">1004 313 14432,'-55'19'268,"41"-15"1073,-62 2 353,60-6-1294,-70-15-93,-23-11-2262,90 22 1677,-102-10-1943,10 4-7239</inkml:trace>
  <inkml:trace contextRef="#ctx0" brushRef="#br0" timeOffset="2.02">303 375 13808,'0'0'0,"-18"11"0,-10 4 1808,-7-3 7,-5-1-1415,-3-5 0,-4-6-400,-45 7-13295,184-14 13295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27.0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706.70703"/>
      <inkml:brushProperty name="anchorY" value="-47113.98047"/>
      <inkml:brushProperty name="scaleFactor" value="0.5"/>
    </inkml:brush>
  </inkml:definitions>
  <inkml:trace contextRef="#ctx0" brushRef="#br0">583 622 10040,'0'0'8033,"-7"0"-8131,-1 1 773,1-1-840,-6 1 826,-6 2-826,1 0 695,3-1-658,-5 3 640,-6 4-640,3 0 547,4-2-520,-4 4 506,-5 4-506,4-2 571,4-1-590,-4 3 600,-5 6-600,4-3 507,5-2-480,-4 3 466,-4 5-466,4-2 447,5-5-442,-2 4 450,-1 4-453,3-4 342,5-3-310,0 3 303,2 3-305,3-2 353,3-5-367,3 6 374,4 6-374,1-4 234,1-3-194,4 3 174,6 6-174,-1-5 99,0-5-77,4 3 75,6 3-78,-1-5 99,-4-4-104,6 2 115,6 1-118,-3-3 36,-4-5-12,4 1 10,8-1-13,-4-3 23,-5-2-25,3-2 35,4-2-38,-4-2 22,-5-1-17,2-4 23,4-5-25,-5-1 7,-4 1-2,1-3 0,4-6 0,-4 2-9,-5 3 12,3-4-14,0-5 14,-2 3-98,-4 3 122,0-4-134,1-5 134,-3 3-190,-2 4 206,-1-4-205,-2-3 202,-1 2-144,-2 5 128,-1-3-120,-3-3 120,-1 3-73,-1 4 60,-3-2-54,-4-4 54,1 3-45,0 5 42,-3-4-40,-3-2 40,1 2-12,2 4 4,-2-3 0,-5-2 0,3 3-9,2 3 12,-2-2-14,-4-1 14,3 1-14,3 4 14,-2-2-14,-3-3 14,2 2-5,4 3 2,-4-3 0,-3-5 0,3 2 0,3 3 0,-4-3 0,-3-6 0,3 4 0,3 2 0,-11-10 10,3 3-22,3 3 16,-2-2-6,-5-3 2,5 5 0,3 4 0,-1-3 0,-3-2 0,4 3 19,3 4-24,0-3 26,-1-4-26,2 4 54,4 3-62,0-2 66,0-1-66,3 3 47,2 2-42,1-1 50,4-3-53,2 2 35,0 3-29,3-2 26,4-2-26,0 2 7,-1 3-2,5-2 0,6-1 0,-1 1-9,-3 4 12,4-2-14,5 0 14,-2 1-23,-5 2 25,6 1-17,7 0 15,-3 2-98,-5 0 122,18 3-125,-5 1 113,-4 1-24,4 3-2,5 5 14,-5 1-14,-8-1 14,5 5-5,5 8 2,-6-3-9,-6-1 12,4 3-5,3 6 2,-4-4-9,-5-3 12,1 2-5,1 5 2,-4-4 0,-5-4 0,-1 3 10,-2 3-13,-3-4 126,-3-4-158,-4 3 174,-7 3-174,-1-4 286,0-3-318,-7 1 343,-9 3-345,2-4 449,2-2-479,-5 1 503,-7 2-505,2-3 273,6-2-207,-4 3 174,-3 3-174,4-3 34,6-2 6,-1 2-17,1 0 15,4-1-649,4-3 830,3 0-910,5 1 907,3-1-1569,0-3 1759,6 1-1845,4-2 1842,0 0-897,-1-3 628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27.8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168.92188"/>
      <inkml:brushProperty name="anchorY" value="-46704.80078"/>
      <inkml:brushProperty name="scaleFactor" value="0.5"/>
    </inkml:brush>
  </inkml:definitions>
  <inkml:trace contextRef="#ctx0" brushRef="#br0">413 7 11744,'0'0'0,"-5"7"1754,-2-1-250,0 0-2005,1 0 2124,0-1-2015,-1 2 1959,-5 3-1959,2-1 1494,1-1-1361,-3 3 1294,-5 4-1294,2-2 902,2-2-790,-4 3 734,-5 4-734,3-2 631,3-3-601,-4 4 586,-5 5-586,3-1 511,5-4-490,-4 4 490,-2 6-493,3-4 288,5-4-229,0 5 210,1 5-213,4-4 260,3-4-273,4 4 280,5 6-280,1-4 159,1-6-124,5 6 106,8 5-106,-1-4 115,-2-5-118,5 4 130,6 4-133,-2-5 115,-4-6-109,2 2 106,4 0-106,-4-5 59,-4-4-46,3-3 50,5-5-53,-3-4 35,-5-1-29,4-6 26,3-8-26,-3 1 101,-4 0-123,2-5 134,0-7-134,-2 1 115,-4 5-109,0-6 106,-1-7-106,-2 3 106,-3 6-106,-2-8 115,-2-10-118,-3 4 27,0 6 0,-5-10-14,-4-13 14,-1 5-266,1 8 338,-4-5-374,-5-4 374,1 8-719,3 9 817,-3 2-857,-4 4 855,3 7-1041,2 6 1094,-16-12-12289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37.5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874.69531"/>
      <inkml:brushProperty name="anchorY" value="-47668.50781"/>
      <inkml:brushProperty name="scaleFactor" value="0.5"/>
    </inkml:brush>
  </inkml:definitions>
  <inkml:trace contextRef="#ctx0" brushRef="#br0">214 121 9952,'0'0'2624,"-5"-6"-2843,0 1 1660,0-1-1790,-2-2 1746,-1-1-1746,1 0 1298,1 3-1170,0-1 1116,0-1-1119,1 2 681,1 1-556,1 1 494,0 0-494,1 1 288,1 0-229,-1 3 478,2 0-521,1 3 414,0 0-414,1 1 218,-1-1-162,0 1 143,1 1-145,-2 0 426,1-2-506,-2 0 555,-1-1-558,-1-1 514,1-1-501,-2-1 494,-2-3-494,1 0 559,1 0-577,-2-2 595,1-1-598,0 0 610,1 1-613,1 0 623,-1 0-625,2 1 523,0 2-494,0 0 490,1 0-493,-1 2 186,1 0-98,0 1 63,0 3-65,0 0-177,0 0 246,-1 2-280,-2 1 280,0 0-1036,0-2 1252,-3-1-1350,-5-4 1347,1-1-581,1-1 363,-2-2-245,-1-3 242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13272,'-13'10'94,"-36"34"1117,-31 33 248,78-75-1336,-1 0 1,1 1-1,0 0 1,-1-1-1,-1 5 1,-65 110 874,66-112-868,0 0 0,1 0 0,-2 7 0,-46 152 552,49-159-634,0-1 0,0 1 0,0 0 0,1 0 0,-1 5 0,7 147 362,-6-152-349,1 0-1,0-1 0,0 1 0,2 5 1,-3-10-61,24 68 305,9-4-204,-33-64-101,15 24 200,74 93 75,-71-97-102,-5-7-101,3 5-36,1-1 0,1-1 0,22 16 0,-27-24-98,0 0 0,0 0 0,22 8 0,55 11-2699,-82-27 2514,12-4-961,22-8 1,16-5-9393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38.27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116.5625"/>
      <inkml:brushProperty name="anchorY" value="-47026.85547"/>
      <inkml:brushProperty name="scaleFactor" value="0.5"/>
    </inkml:brush>
  </inkml:definitions>
  <inkml:trace contextRef="#ctx0" brushRef="#br0">79 111 11832,'0'7'4898,"0"-8"-5031,0 1 181,0-1-43,0 1-17,1-1 15,0 1-5,0-1 2,0 0 10,1 0-13,0-1 144,0 1-181,0-2 200,2-2-200,0 1 144,-1-1-128,1-1 130,1-2-133,-1 1 283,-1 0-325,0 0 346,-1-2-346,0 1 439,-1 2-466,-1-1 490,0 0-493,-1 2 596,1 0-625,-1 2 640,0 0-640,-1 2 584,1 0-120,1 4-448,0-1 551,1 1-548,0 1 555,1 2-558,1-2 420,-1 1-380,1 0 360,1 1-360,0-1 146,-1-2-85,1 2 63,-1 0-65,0 0 19,0-2-6,-3 0 0,-3-2 0,0-1-634,-1 0 815,-4-3-897,-9-3 895,2-1-1099,1 1 1157,-3-1-1186,-2-3 1186,3 1-477,3 2 275,-14-8-10759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32.1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566.55859"/>
      <inkml:brushProperty name="anchorY" value="-46189.23438"/>
      <inkml:brushProperty name="scaleFactor" value="0.5"/>
    </inkml:brush>
  </inkml:definitions>
  <inkml:trace contextRef="#ctx0" brushRef="#br0">409 519 10672,'0'0'0,"-7"6"1773,-1-4 967,8-7-1475,2 0-1686,0 1 1602,-1 0-1458,1 1 1386,0-2-1386,0 1 863,-1 1-714,0 1 650,0 0-653,-1 0 551,0 1-521,-3 2 506,-3 1-506,-1 0 375,1 1-338,-5 3 330,-8 6-333,2 0 352,2-2-357,-4 5 360,-6 5-360,4-2 407,3-2-420,-3 2 435,-4 4-438,4-3 403,4-3-392,-3 3 386,-3 4-386,4-3 330,4-4-314,-2 5 315,0 4-318,3-2 348,4-5-356,1 6 360,3 6-360,2-4 230,2-4-193,3 6 183,5 8-185,1-3 233,-1-7-247,5 5 263,5 5-265,-1-6 107,-2-5-62,5 0 50,6-1-53,-3-4 16,-3-6-5,4-1 10,6-4-13,-3-3 23,-5-3-25,4-5 26,6-7-26,-4-1 17,-5 0-15,3-6 23,4-7-25,-4 2 17,-6 3-15,3-4 14,2-4-14,-3 4 14,-5 4-14,1-1 14,0-1-14,-3 4 4,-2 3-1,0-3 0,-2 2 0,-3 3 0,-1-1 0,-5 0 0,-1 2-9,0 2 12,-4-4-5,-6-3 2,1 0 0,1 3 0,-3-4 0,-5-6 0,2 2 19,2 4-24,-3-6 35,-4-4-38,3 2 68,3 5-76,-4-5 80,-3-6-80,2 4 99,4 5-104,-3-4 106,-3-4-106,3 4 106,4 6-106,-2-4 106,-2-2-106,3 3 106,3 5-106,-1-3 106,-3-2-106,3 3 106,3 4-106,-1-2 106,0-5-106,1 4 59,0-5-8,2-6-37,2 4 12,2 4-5,1-2 10,4-4-13,0 4-5,1 5 11,2-2-5,4-2 2,-1 4-9,0 4 12,5 0-14,6 0 14,-1 4-14,-3 2 14,7 2-14,7 3 14,-3 3-14,-4 0 14,6 5-14,7 9 14,-4-1-79,-5-1 97,4 6-97,5 8 95,-4-2-29,-6-4 10,2 5 0,4 7 0,-6-4 47,-4-5-60,-1 4 66,-1 6-66,-4-5 327,-3-5-402,-3 2 450,-4 5-453,-3-5 304,-1-5-261,-4 1 240,-6 0-240,-1-4 119,1-5-84,-5 1 75,-5-2-78,2-2-190,3-3 267,-2 3-297,-4 1 295,3 0-1143,4-2 1385,1 2-1497,2 4 1495,2-2-1335,4-2 1289,4 1-1257,7-1 1255,2-2-666,0-1 498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33.03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224.09766"/>
      <inkml:brushProperty name="anchorY" value="-46871.49609"/>
      <inkml:brushProperty name="scaleFactor" value="0.5"/>
    </inkml:brush>
  </inkml:definitions>
  <inkml:trace contextRef="#ctx0" brushRef="#br0">617 73 13000,'-2'0'1960,"-3"-3"-271,-5-2-2252,0-1 2226,1 1-2058,-4-2 1974,-2-1-1974,1 1 1376,2 1-1205,-2-1 1130,-5 1-1133,2 0 648,4 2-509,-5 2 440,-6 4-440,3 0 478,4 1-489,-5 7 494,-5 9-494,3 0 503,5-3-505,-3 8 515,-4 8-518,3-4 520,5-4-520,-2 5 530,-4 8-533,4-5 534,5-6-534,-3 4 534,-2 5-534,3-5 534,3-7-534,1 5 534,-1 3-534,4-5 403,1-5-365,3 5 346,4 5-346,2-5 430,1-4-454,5 4 466,7 6-466,0-4 205,-1-6-131,6 5 94,9 3-94,-3-4 196,-4-5-225,10 3 250,14 4-253,-4-5 104,-5-3-61,7-3 50,11-3-53,-7-4 138,-9-4-162,-25-6 81,-2-1 0,10 0 1,-10-1-59,0-1 0,16-5 1,12-7 56,-7 0-53,-24 9 19,0 1-1,-1 0 0,5-7 1,-2 0-15,-1 1 0,7-14 1,12-21 8,-8 6-5,0-11 10,-2-11-13,-5 8 4,-3 9-1,-2-2 0,-2-2 0,-1 9-205,-2 9 264,-2 3-294,-1 5 294,0 6-1181,-1 6 1434,-2 7-1560,-3 9 1560,0 2-1242,1 1 1151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45.03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254.55859"/>
      <inkml:brushProperty name="anchorY" value="-45613.97266"/>
      <inkml:brushProperty name="scaleFactor" value="0.5"/>
    </inkml:brush>
  </inkml:definitions>
  <inkml:trace contextRef="#ctx0" brushRef="#br0">799 1625 13272,'0'0'4511,"1"-5"-4661,1 0 879,-1 0-894,1-3 826,0-4-826,0 1 257,0 2-95,-1-4 23,0-6-25,-1 1 175,1 3-218,-1-5 240,-1-6-240,0 2 287,0 5-300,0-8 315,-2-9-318,1 4 404,-1 5-428,1-7 440,-1-9-440,1 5 310,0 7-273,0-6 263,-1-8-265,2 6 247,-1 8-242,1-5 250,0-7-253,0 7 244,1 6-241,-1-4 240,1-8-240,0 6 296,0 7-312,0-4 330,1-5-333,0 5 222,-1 7-190,1-4 174,-1-4-174,0 4 220,0 7-233,0-5 250,-1-5-253,0 4 104,0 6-61,0-4 50,-1-7-53,1 6 138,-1 4-162,1-1 183,0-3-185,0 6 195,0 4-198,1-1 200,1-2-200,1 4 368,-1 4-416,1 0 450,1 0-453,0 3 230,-1 2-166,0 1 143,1 1-145,-1 1 230,-1 1-254,0 1 266,0 0-266,-2 2 219,1 0-206,-2 1 200,-2 1-200,0 0 210,0 1-213,-6-1 223,-9 1-225,0 0 385,2-1-431,-5 1 454,-8 1-454,3 1 183,5-1-105,-6 0 66,-5 1-66,4 0 271,6-2-330,-6 1 360,-8-2-360,6-1 220,5 1-180,-4-2 170,-4 1-173,5 0 43,6 0-5,-5-1-5,-7 1 2,5 0-672,5 0 864,-3 0-950,-2 1 947,5-1-1170,5 1 1234,-20 0-14186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52.72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44.26953"/>
      <inkml:brushProperty name="anchorY" value="-43521.90234"/>
      <inkml:brushProperty name="scaleFactor" value="0.5"/>
    </inkml:brush>
  </inkml:definitions>
  <inkml:trace contextRef="#ctx0" brushRef="#br0">326 676 13896,'-3'3'3466,"-6"2"-3999,-1 0 2050,2-1-1874,-6 4 1795,-6 5-1798,2 0 1250,2-2-1093,-3 5 1014,-4 6-1014,3-3 332,4-2-137,-2 3 50,-1 6-53,2-3 100,4-5-113,-1 4 120,-1 5-120,3-4 176,2-4-192,1 4 200,0 6-200,3-3 368,1-6-416,3 7 440,2 6-440,1-4 170,0-5-93,4 4 63,5 5-65,0-5 113,-1-5-127,4 0 143,6 1-145,-1-5 43,-3-4-14,5-3 0,7-4 0,-3-3-18,-4-3 23,3-5-17,4-8 15,-3-2-51,-5 1 61,2-6-66,0-9 66,-3 3-57,-5 3 55,1-5-45,-3-8 42,-2 4-30,-2 5 27,-2-5-26,-2-7 26,0 5-8,-2 6 3,-2-7 0,-2-9 0,-1 6 0,0 5 0,-2-7 0,-5-13 0,1 6 0,1 8 0,-4-6 0,-5-8 0,1 8 10,2 9-13,-3-6 23,-4-5-25,3 6 17,3 8-15,-2-7 23,-3-9-25,4 6 17,4 8-15,-1-3 14,1-1-14,2 7 32,4 8-37,0-1 50,3 1-53,1 5 128,2 4-149,2 1 160,4 0-160,1 4 76,-2 1-52,6 2 50,7 1-53,-1 1 82,-3 1-90,7 1 94,7 2-94,-4 0 56,-3 0-45,4 1 40,4 2-40,-3-1 59,-6-1-64,3 4 75,2 3-78,-4 0 90,-4-1-93,1 5 94,0 11-94,-4-2 159,-3-3-177,-1 7 195,-2 10-198,-2-3 88,-1-6-56,-3 5 50,-2 5-53,-2-6-2,1-5 18,-3 1-26,-5 1 26,1-5-353,1-5 447,-6-3-485,11-13 406,-1-1-1,1 1 0,0 0 0,-7 1 0,-11 5-617,2-4 755,-6-4-786,-7-5 786,3-1-1486,5 0 1686,-1-1-1777,-1-2 1775,4 1-1587,6 2 1533,5 2-1506,10 3 1393,2 1-75,3 1-553,2 1 523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53.4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335.00391"/>
      <inkml:brushProperty name="anchorY" value="-42800.73828"/>
      <inkml:brushProperty name="scaleFactor" value="0.5"/>
    </inkml:brush>
  </inkml:definitions>
  <inkml:trace contextRef="#ctx0" brushRef="#br0">501 826 12728,'0'0'0,"-20"-4"1876,10 2-2412,-3-2 2689,-3-2-2692,2 1 2208,2 0-2069,-1-1 2000,-5-2-2000,3 1 1534,3 1-1401,-5 0 1343,-6 1-1345,2 2 851,4 0-710,-5 2 640,-4 2-640,3 1 482,4 0-437,-2 2 414,-5 6-414,5-1 264,3 0-221,-1 3 210,-1 3-213,3 0 251,4-3-261,1 4 266,2 5-266,3-2 210,2-3-194,5 4 195,6 8-198,1-4 98,1-4-69,5 6 63,7 8-65,0-4 47,-4-5-42,6 4 40,7 5-40,-4-5 59,-4-5-64,5 0 75,5 0-78,-4-4 43,-6-5-32,4-3 35,3-5-38,-3-2 3,-6-2 8,0-8-5,-17 3 2,0 1 0,0 0 0,0-1 0,0 1 0,0-1 0,-1 0 0,3-2 0,9-12 0,-3 1 0,-2-8 0,-2-11 0,-2 3 28,-2 5-36,-1-7 50,-3-9-53,0 5 44,0 7-41,-2-11 40,-3-15-40,0 5 31,1 8-28,-3-7 35,-1-10-38,1 9 22,2 10-17,-1-6 23,0-4-25,0 8 17,3 9-15,-1-4 14,-1-8-14,2 8 14,0 7-14,1-4 14,2-3-14,0 6 4,1 8-1,2-4 10,2-2-13,1 4 4,-1 6-1,4-1 0,4 0 0,-1 5-9,-1 3 12,4 3-5,7 5 2,-2 2-9,-2 3 12,4 5-5,7 12 2,-2 0 10,-6-2-13,4 8 23,0 8-25,-3-4 119,-5-4-146,-1 5 160,-3 4-160,-4-4 188,-2-6-196,-6 3 210,-1-21-177,0-1-1,1 1 1,-1 0 0,1-1 0,-3 4 0,-10 14 271,2-5-333,-9-1 346,-11-2-346,2-3 85,5-3-11,-5-1-26,-6-2 26,6-1-698,6-1 890,-1-1-977,0 1 975,5-2-1067,5 1 1093,2 0-1106,4 0 1106,3 1-518,3-1 350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54.6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606.17578"/>
      <inkml:brushProperty name="anchorY" value="-41895.39063"/>
      <inkml:brushProperty name="scaleFactor" value="0.5"/>
    </inkml:brush>
  </inkml:definitions>
  <inkml:trace contextRef="#ctx0" brushRef="#br0">311 1 12640,'0'0'0,"-4"9"0,1-2 1708,1-1-2196,-1-1 2449,-2-1-2452,2-3 1884,0 0-1720,0-1 1638,-1-1-1639,1 0 1360,0 0-1280,-1 3 1240,-4 6-1240,1 1 578,0-1-389,-2 5 303,-4 8-305,1-2 269,2-3-259,-4 6 263,-2 8-265,1-4 247,3-4-242,-2 7 240,-2 7-240,2-4 296,3-6-312,-1 5 330,-1 5-333,2-6 390,3-6-406,-1 5 414,-1 5-414,2-4 236,1-6-185,2 5 170,1 4-173,1-4 108,1-6-89,2 5 80,2 5-80,1-5 62,0-5-57,2 2 54,5 3-54,0-5 72,-1-5-77,3-2 80,5-5-80,-1-4 136,-3-2-152,2-7 170,-12 0-144,-1 1 0,0-1 0,0 1 1,0-1-1,4-2 0,8-9 238,-3 1-293,1-9 315,0-12-318,-2 2 302,-2 3-297,0-13 294,2-20-294,-2 5 172,-2 7-137,3-8 120,1-9-120,0 9 36,-3 11-12,4-1 0,2 0 0,0 9-308,-3 10 396,2 3-430,1 7 427,-1 6-678,-2 5 750,0 4-777,0 4 775,-1 2-1175,-2 0 1289,0 1-1337,-1 1 1335,0 0-625,-2-1 422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6:55.6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233.27539"/>
      <inkml:brushProperty name="anchorY" value="-42572.63281"/>
      <inkml:brushProperty name="scaleFactor" value="0.5"/>
    </inkml:brush>
  </inkml:definitions>
  <inkml:trace contextRef="#ctx0" brushRef="#br0">341 1 12104,'0'0'0,"-1"8"0,1-2 1745,-1 0-2244,-1 0 2494,-3-1-2494,0-1 1981,0-1-1834,-2 0 1759,-3 1-1759,1 0 1256,1-1-1112,-2 3 1040,-3 7-1040,1-1 508,3-2-356,-5 7 280,-4 7-280,1-3 243,3-2-232,-4 6 226,-4 8-226,2-4 319,4-5-346,-2 7 360,-2 6-360,4-5 164,3-6-108,1 6 90,1 5-93,4-4 271,1-7-321,4 4 346,5 5-346,1-6 215,0-6-178,6 4 170,6 2-173,-1-5 220,-2-5-233,7 0 240,8-3-240,-2-3 100,-4-4-60,5-5 50,-18-5-46,-1 1 1,11-3-1,11-3 37,-4 0-41,-19 2 16,-2 1 0,1 0 0,5-4 0,-3-2-10,0 2-1,8-10 0,12-16 7,-6 4-4,-14 15 0,6-14 0,4-30 0,-5 5-140,-4 8 180,-3-8-190,-6-10 187,-2 10-1064,-1 10 1315,1 8-7967,-1 0-1016,2 25 11593,-1-1-1159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03.7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844.90234"/>
      <inkml:brushProperty name="anchorY" value="-43258.76953"/>
      <inkml:brushProperty name="scaleFactor" value="0.5"/>
    </inkml:brush>
  </inkml:definitions>
  <inkml:trace contextRef="#ctx0" brushRef="#br0">156 1 13536,'0'0'0,"-2"7"2025,1-4-2604,0 2 2903,0 5-2905,0-1 2346,0 0-2186,-1 4 2115,-2 8-2118,0-1 1458,1-3-1269,-3 8 1174,-2 12-1174,0-2 502,2-6-310,-2 10 223,-1 11-225,1-4 170,1-9-154,0 7 146,0 6-146,0-7 81,2-8-63,0 1 63,0 2-65,1-7 141,2-7-163,-1 0 174,2 0-174,0-4 52,1-6-17,0-1 10,2-3-13,0-2-14,0-3 22,3-5-17,5-6 15,1-1-173,-2-1 218,6-4-240,7-6 240,-2 0-230,-3 4 227,6-4-217,6-1 215,-3 4-158,-5 2 142,7 3-125,8 2 122,-4 3-54,-5 3 35,6 4-17,8 7 15,-6 1 23,-6 0-34,5 9 50,-21-8-48,13 13 1,8 10 328,-7-5-414,0 9 454,-2 10-454,-5-5 304,-6-9-261,-5 4 250,-8-29-219,0-1 0,-1 13 0,-1 11 322,-2-8-385,-7 1 400,-6 0-400,-1-5 176,3-5-112,-5 0 80,-6 0-80,2-3 24,4-3-8,-4-1 0,-7-2 0,4-2-205,4-2 264,-4-3-294,-6-6 294,4 0-882,5 0 1050,-4-7-1125,-8-9 1122,5 1-1521,5 3 1636,-6-13-1694,-9-17 1694,4 2-835,7 8 589,-1-10-466,2-10 466,-8-29-15352,6 7 13688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04.0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181.60742"/>
      <inkml:brushProperty name="anchorY" value="-43464.27734"/>
      <inkml:brushProperty name="scaleFactor" value="0.5"/>
    </inkml:brush>
  </inkml:definitions>
  <inkml:trace contextRef="#ctx0" brushRef="#br0">1 586 15328,'0'0'0,"0"-8"2249,1 1-633,4-2-1940,0 0 2168,0 1-2279,5-2 2183,10-5-2185,-2 2 1477,-2 2-1275,7-2 1174,7-3-1174,-3 3 464,-4 2-261,5-3 170,7-5-173,-4 3 24,-6 3 19,3-5-40,5-7 40,-5 2-413,-6 4 520,2-4-565,2-7 562,-4 4-1092,-5 5 1244,1-4-1320,0-3 1320,-4 4-1628,-3 5 1716,-2-1-1760,-1-1 1760,-2 4-882,-2 4 631,3-15-11151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12640,'21'45'1193,"27"41"1545,-19-42-2140,28 40-84,-44-63-252,53 106 106,-53-97-120,46 150 88,-57-175-303,-1 1 1,1 0 0,-1 0-1,0 7 1,5 156 187,-6-166-210,0 1-1,0-1 1,-1 1-1,1-1 0,-1 0 1,-2 7-1,-22 58 64,-9-6-76,18-40-78,-80 73-130,52-57-930,10-13-1171,6-1-6149,66-56 6350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04.6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287.74219"/>
      <inkml:brushProperty name="anchorY" value="-43384.88672"/>
      <inkml:brushProperty name="scaleFactor" value="0.5"/>
    </inkml:brush>
  </inkml:definitions>
  <inkml:trace contextRef="#ctx0" brushRef="#br0">532 5 12912,'0'0'0,"-22"-2"2053,11 1-2640,-6 1 2943,-6-1-2945,1 1 2274,5 0-2082,-6 1 1995,-6 3-1998,4 1 1496,4-1-1352,-5 4 1290,-5 4-1293,3 0 780,5-1-633,-4 6 560,-5 10-560,5-1 486,5-4-465,0 9 463,-1 12-465,5-5 354,4-6-322,2 12 315,4 16-318,3-7 190,2-8-153,7 9 143,10 12-145,1-8 90,-1-12-74,9 6 75,12 5-78,-3-9 90,-5-10-93,10 0 103,-21-25-95,16 11 1,12 4 48,-9-7-46,9-3 40,-27-14-36,20 3 0,11 0 55,-10-4-64,-27-4 30,-2 0 1,15-4 0,-13 0-21,-2 1-1,0 0 1,11-7 0,21-14 9,-8 2-6,-21 11 5,12-14 0,15-32-8,-6 4 4,-8 7-1,1-12 10,0-17-13,-6 8 23,-5 13-25,-5-8 26,-7-8-26,-4 11 45,-1 12-51,-8-2 63,5 36-59,-10-22 1,-4-5 40,2 10-42,-8 2 40,17 22-34,1 0-1,-12-6 0,-12-7-179,5 6 235,-7 2-266,-7 4 266,4 4-1088,7 1 1323,-2 3-1430,-2 3 1427,6 1-1454,6 0 1462,2 0-1457,4 0 1455,4 0-679,4-2 457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05.3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660.30273"/>
      <inkml:brushProperty name="anchorY" value="-42916.13281"/>
      <inkml:brushProperty name="scaleFactor" value="0.5"/>
    </inkml:brush>
  </inkml:definitions>
  <inkml:trace contextRef="#ctx0" brushRef="#br0">457 72 10936,'0'0'0,"-9"-14"1754,5 8-2255,-3-3 2516,-4 0-2519,2 1 2342,1 2-2291,-3-1 2266,-3 2-2266,0 1 1781,3 1-1643,-3 3 1574,-5 4-1574,1 2 1163,4-1-1045,-3 6 995,-6 6-998,4-1 879,2-1-844,-2 5 826,-4 10-826,2-3 686,5-4-646,-3 8 626,-2 14-626,3-5 486,3-6-446,0 12 426,0 16-426,2-7 435,3-8-438,2 7 440,5 7-440,2-9 422,1-11-417,6 4 414,7 5-414,1-9 246,-2-9-198,7 4 183,6 2-185,-1-6 251,-4-7-270,2-1 280,1-4-280,-3-5 112,-5-5-64,4-4 50,7-6-53,-3-3 16,-4-1-5,6-6 0,6-11 0,-4 1-65,-5 2 84,6-12-85,6-16 82,-4 3-117,-5 5 128,2-12-125,2-17 122,-6 6-73,-5 11 60,-3-8-54,-7-7 54,-4 10-26,-3 11 18,-3 30-4,-2-18 0,0 20 1,0 0 0,-6-12 0,-8-15 0,2 8 0,-8 2 10,16 22-12,-17-13 1,-5-1 2,5 6-1,-4 2 10,-3 3-13,5 4-369,5 2 479,-1 1-525,-1 3 522,5 1-1341,4 0 1576,-16 1-13382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05.8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948.86914"/>
      <inkml:brushProperty name="anchorY" value="-42483.23828"/>
      <inkml:brushProperty name="scaleFactor" value="0.5"/>
    </inkml:brush>
  </inkml:definitions>
  <inkml:trace contextRef="#ctx0" brushRef="#br0">0 1 13000,'0'0'0,"6"14"0,-3-4 1960,1-1-2520,2 6 2809,1 7-2812,0-1 2328,-2-4-2189,3 10 2120,0 13-2120,0-3 1812,-2-6-1724,2 18 1680,4 25-1680,-2-6 1111,-1-10-948,1 19 875,2 22-878,-1-11 768,-3-15-736,1 10 720,0 9-720,-1-14 590,-3-17-553,2 3 534,2 4-534,-2-13 254,-2-13-174,1 0 143,1-5-145,-2-8-218,-1-8 322,0-7-374,-1-11 374,2-7-959,-4-8-462,-1-13 1682,0 1-1530,-1 2 1487,1 4-8170,-1-7 1930,1 19 7731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07.45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26 9864,'0'0'0,"1"0"0,2-1 0,0 0 1432,0 1-1432,0-1 1440,0 1-1440,-1-1 1024,0 1-1024,-1 1 1024,0-1-1024,-1 1 720,0 0-720,0 0 720,0 0-720,0 0 439,-1 0-439,1-1 448,0 1-448,0-1 392,0 0-392,0 0 392,1 0-392,-1 0 432,1 0-432,1 0 440,1 0-440,0 0 480,0 0-480,3-1 488,3 1-488,0 1 456,-1-1-456,3 1 456,5 1-456,0 1 360,-3-1-360,3 1 368,4 0-368,0 0 296,-4-1-296,2 0 304,5-2-304,0 0 192,-6-1-192,3-1 200,5-2-200,-1 0 216,-6 0-216,3 0 216,5-1-216,-2 0 176,-4 1-176,2 1 176,6-1-176,0 2 320,-7-1-320,6 3 320,8 0-320,-1 1 104,-6 1-104,4 0 104,9 2-104,-2 1 176,-8-2-176,4 2 176,9 2-176,-4 0 184,-8-1-184,21 1 192,1-1-136,-9 0-56,0-2 64,1-1-64,-6-2 136,-12-1-136,0-1 136,3-4-136,-5 0 184,-6 0-184,2 0 192,3-3-192,-2 1 176,-5 1-176,2 0 176,4 0-176,-1 1 72,-6 0-72,2 2 72,4 0-72,-3 1 80,-4 0-80,0 2 88,2-1-88,-2 1-8,-4 0 8,0 1-8,0 0 8,-1 1-864,-3-1 864,0 1-864,-1-1 864,-1-1-680,-3 1 680,3-1-16935,-4 1 16935,-1-1-6800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10.57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522 38 12728,'0'0'0,"0"0"0,-7 3 0,-1 2 1608,-1-1-1608,1-2 1616,3-1-1616,2-2 1239,1-1-1239,2 0 1248,1-2-1248,1 0 768,0 1-768,-1 1 768,-1 1-768,-1 0 296,0 2-296,-3 2 296,-5 6-296,-1 2 272,1-1-272,-3 5 272,-5 12-272,-1 0 104,4-4-104,-4 8 112,-4 14-112,1 0 296,4-8-296,-4 10 296,-9 21-296,1-2 152,6-11-152,-2 6 160,-5 14-160,4-5 80,6-15-80,1 0 88,-1 3-88,3-7 88,4-13-88,2-4 88,2-5-88,3-7 0,1-7 0,2-3 0,0-4 0,2-3-16,0-2 16,1-5-8,1-9 8,1-3-88,0 1 88,2-7-88,1-13 88,1 0-80,-1 4 80,3-9-72,6-20 72,1-1-72,-2 11 72,3-9-72,8-18 72,-1 3-192,-3 15 192,3-3-184,9-9 184,-2 6-16,-6 14 16,4 2-16,5-4 16,-1 7-24,-7 12 24,3 2-24,7 3 24,-2 5 48,-7 7-48,2 4 56,6 7-56,-4 4 216,-7 1-216,1 6 216,1 7-216,-4 1 256,-4-2-256,-1 6 256,3 10-256,-2-1 240,-4-4-240,2 10 240,5 19-240,-1 0 112,-4-8-112,1 7 120,3 14-120,-1-5 160,-5-12-160,1 5 160,3 10-160,-3-4-32,-2-13 32,-1 1-32,1 6 32,-2-6-392,-2-12 392,-1-2-392,-2 0 392,-2-6-984,0-8 984,-2-3-976,-1-5 976,-1-3-792,-1-4 792,1 2-14159,0-5 14159,0-2-5944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10.95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572 0 16312,'0'0'0,"0"0"0,0 0 1951,0 0-1951,0 0 1952,-6 3-1952,-1 0 1216,0 0-1216,-4 2 1224,-4 1-1224,0 1 696,3-1-696,-4 1 704,-5 1-704,-1 1 8,5-3-8,-4 2 8,-8 0-8,2-1-352,5-1 352,-3 0-352,-6 0 352,2-1-664,6-1 664,-1-1-656,-6 0 656,3-1-1304,6-1 1304,0 0-1304,-2-1 1304,3-1-1024,5 1 1024,-7-1-12751,12 0 12751,8 1-5664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11.46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81 351 14968,'0'0'0,"0"0"0,0 0 0,0 0 1671,0 0-1671,0 0 1672,1 9-1672,0 2 1008,-1 0-1008,2 5 1008,0 12-1008,1 0 472,-1-5-472,1 7 480,1 12-480,-1-1 0,-1-8 0,1 6 0,0 13 0,0-3 0,-1-10 0,0 3 0,2 7 0,-2-6 16,1-9-16,-1-1 24,0 1-24,0-6 240,-1-7-240,0-3 240,0-4-240,-1-4 224,0-4-224,-1-7 224,-3-13-224,-1-3 120,1 0-120,-1-8 120,-4-16-120,1-2 160,1 8-160,-2-11 160,-4-21-160,1 2 64,2 11-64,0-7 72,-1-14-72,1 5 72,3 15-72,2-1 80,2-6-80,1 9 120,2 12-120,3 2 120,4 0-120,1 6 24,0 8-24,3 4 32,4 1-32,1 4 48,-3 4-48,3 3 56,8 1-56,-2 1 56,-3 3-56,3 2 64,8 3-64,-2 1 56,-6 1-56,3 4 64,7 6-64,-3 2 120,-6-2-120,1 9 120,7 17-120,-3 2 112,-6-7-112,-2 7 120,-3 14-120,-3-4 72,-6-10-72,-5 2 72,-11 6-72,-4-5 200,0-10-200,-8-2 208,-16-3-208,-1-5 16,5-7-16,-6-4 16,-12-4-16,2-2-336,9-4 336,2-1-328,1-2 328,8-1-880,8 0 880,2-1-880,3-1 880,3 0-864,3 1 864,-3-1-15215,7 2 15215,5 0-6288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11.958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0 0 15416,'0'0'0,"0"0"0,0 0 0,0 0 1631,0 0-1631,0 0 1632,1 8-1632,1 2 1200,-1-1-1200,1 7 1200,0 10-1200,1 0 648,-1-3-648,0 6 656,0 13-656,1 0 184,-2-8-184,2 7 192,1 16-192,-1-3 200,1-10-200,0 7 208,2 16-208,0-4 64,-1-13-64,0 1 64,2 4-64,-2-8-168,0-11 168,-2-6-168,0-5 168,-1-7-808,0-7 808,-2-6-808,0-8 808,-1-4-1048,0-1 1048,-1-4-1040,0-10 1040,0 0-312,0 4 312,-1-10-13391,2 14 13391,0 10-5552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12.30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815 1 14968,'0'0'0,"0"0"0,0 0 1847,0 0-1847,0 0 1856,0 0-1856,0 0 1400,0 0-1400,0 0 1408,-3 4-1408,-2 1 760,0 1-760,-3 1 760,-6 5-760,-1-1 200,2-1-200,-7 2 208,-16 3-208,0-1 128,5-2-128,-5 0 136,-6 1-136,3-2 40,9-3-40,-4-1 40,-9 0-40,4-1 0,7-3 0,-1 0 0,-4 0 0,4-1-232,8-1 232,-1 2-232,-4 3 232,4 1-656,5 0 656,0 2-648,0 7 648,3 0-1104,4-3 1104,3 3-1104,2 5 1104,4-1-304,1-4 304,6 0-304,7 2 304,11 8-13823,1-1 8479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12.62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757 24 16943,'0'0'0,"-1"-2"0,-3-4 0,0 0 1968,0 1-1968,-4 1 1976,-7 4-1976,-2 2 1256,3 1-1256,-6 3 1256,-8 6-1256,0 0 624,5-2-624,-4 4 624,-9 7-624,1 0 0,8-5 0,-4 4 0,-8 5 0,3-2-520,8-4 520,-5 1-520,-8 3 520,1-1-1232,9-6 1232,-1 0-1232,-6 1 1232,5-3-320,7-4 320,-11 5-14751,20-8 14751,13-6-6072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63 9504,'12'1'773,"-8"0"124,-8-2-250,0 0-551,-8-1 729,1 0 0,-13-5 0,-30-19-109,36 16 242,16 8-327,6 1-272,13-1-18,-4 1-17,114-6 748,-106 6-1068,13-1 347,46 5 0,-41-1-91,90 7 103,-97-6 12,173 24 129,-160-21-256,186 30 108,-187-28-88,163 20 112,-169-24-112,-6 0-126,126 8 116,-138-12-223,97-1 112,-19-9-61,-96 10-132,0 0 1,-1 0-1,1 0 0,0 1 1,0-1-1,0 0 1,-1 1-1,1 0 1,0-1-1,-1 1 1,1 0-1,0 0 0,-1 0 1,1 0-1,-1 0 1,2 2-1,1-1-239,-1 2 0,0-1 0,-1 0 0,6 7 0,-1 2-6720,-13-22-1011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31.27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181 0 13896,'0'0'0,"8"1"1464,-6 1 1183,-9 5-1463,-10 6-1184,-3 2 792,3-3-792,-2 4 800,-4 8-800,3 1 400,5-5-400,0 5 408,2 9-408,1 14 392,4 11-392,3 9 392,5 5-392,3-10 432,0-15-432,5 1 440,7 15-440,2-3 440,-3-12-440,5 9 440,8 19-440,-1-3 352,-4-15-352,5 6 360,11 12-360,11 11 240,8 4-240,6-1 240,3-3-240,-10-18 272,-15-20-272,1-8 272,11-3-272,-5-7 104,-9-10-104,10-1 104,20 0-104,0-4 336,-12-4-336,9-2 336,20-3-336,-3-3 104,-17-2-104,6-4 104,18-7-104,-7-2 296,-18 1-296,7-4 296,17-6-296,-7 1 96,-17 2-96,5-2 104,11-6-104,-6 1 96,-18 5-96,5-1 96,11-1-96,-6 2 72,-15 5-72,4 1 80,13 1-80,-6 2 24,-13 2-24,2 1 32,8 0-32,-6 1 16,-12 2-16,0-1 16,5-1-16,-6 1 40,-10 0-40,0 1 40,1-3-40,-5 1-48,-6 1 48,-4-1-48,-1-2 48,-4 0-320,-4 1 320,-3-1-320,-2-2 320,-2 1-608,-2 2 608,-1 0-608,-2-1 608,-1 2-968,0 1 968,-2-1-18127,4 3 18127,2 1-7208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32.02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 14520,'0'0'0,"0"0"0,0 0 0,0 0 1536,0 0-1536,5 2 1535,8 5-359,7 4-1176,5 3 1184,2 2-1184,3 2 584,1 0-584,2 2 584,2 1-584,-6-3 64,-7-5-64,2 1 64,7 1-64,-1-2 40,-6-2-40,7 0 40,14 4-40,1-2 104,-9-3-104,10 2 112,20 3-112,-2-1 64,-12-3-64,7 2 72,11 2-72,-5-1 184,-15-3-184,0 0 192,3 4-192,-6-2 104,-13-3-104,-2 3 104,-2 4-104,-6 1 216,-7-4-216,-6 8 216,-6 14-216,-5 3 96,-2-7-96,-6 8 104,-12 15-104,-1-2 224,1-10-224,-5 6 224,-12 16-224,0-4 48,7-12-48,-8 2 48,-14 8-48,2-7 136,8-11-136,-8-3 136,-18-2-136,2-7-32,12-8 32,-6-4-32,-16-2 32,6-4-848,14-3 848,-3 0-840,-14 6 840,7 0-768,14-3 768,-25 8-15015,42-11 15015,25-5-6176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33.12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1 175 11384,'0'0'0,"0"9"0,0 20 0,0 4 1552,0-3-1552,0-11 1560,4-23-1560,0-11 1304,-1-3-1304,3-9 1303,4-12-1303,0 1 896,-2 7-896,1 2 896,1 1-896,-2 5 568,-2 8-568,1 2 576,0 5-576,0 4 480,-1 2-480,-1 7 488,2 12-488,-2 4 464,0-2-464,0 17 464,-1 33-464,0 5 408,-2-10-408,1 19 408,-1 39-408,1-2 344,-1-22-344,-1 17 352,1 37-352,-1-9 232,0-27-232,-2 10 232,-2 27-232,-1-11 200,0-31-200,-1-2 208,-2 5-208,-1-17 8,2-26-8,1-5 8,0-1-8,1-12-264,1-15 264,1-5-256,3-3 256,0-8-824,1-6 824,4-7-824,10-8 824,1-4-800,-2-2 800,5-6-792,11-8 792,-2-1-168,-4 3 168,13-9-14591,-21 13 14591,-11 9-5816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33.793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1 157 16312,'0'0'0,"0"0"0,0 0 0,0 0 1815,0 0-1815,0 0 1816,0-5-1816,1-1 1192,0 0-1192,1-2 1192,1-4-1192,1 0 592,-1 3-592,2-1 592,2-3-592,0 2 40,-1 3-40,2-1 40,5-1-40,0 1 120,-2 2-120,4 1 120,8 0-120,1 2 120,-5 1-120,5 1 120,8 1-120,0 2 208,-6 0-208,3 1 208,9 3-208,-2 0 96,-7-1-96,4 3 104,8 4-104,-1 1 224,-9-3-224,7 7 224,14 11-224,14 13 48,5 14-48,1 10 48,-6 6-48,-14-7 40,-16-16-40,-8 4 40,-3 16-40,-5-3 104,-6-12-104,-1 10 104,2 26-104,-1-4 64,-4-15-64,-2 10 64,-2 22-64,-2-6 120,-2-19-120,-4 3 120,-7 14-120,-2-10 120,0-19-120,-7 2 120,-14 11-120,-1-8 312,4-16-312,-7 0 320,-16 3-320,1-8 240,10-12-240,-5 0 240,-11 1-240,4-5 264,11-8-264,-4 0 264,-12 2-264,5-4 176,11-5-176,-1 0 176,-7 1-176,6-2 40,11-4-40,0 0 40,-3 1-40,6-2-64,7-3 64,1 0-64,2-1 64,3-2-688,6-1 688,0-2-680,-1-3 680,3-2-968,2 0 968,0-4-960,0-8 960,1-2-992,2 3 992,-3-9-16871,5 11 16871,1 9-6912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34.858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108 514 13808,'0'0'0,"0"0"0,0 0 0,0 0 1720,0 0-1720,0 0 1727,0 0-1727,0 0 1320,0 0-1320,0 0 1320,0 0-1320,0 0 760,0 0-760,-1 6 768,-3 11-768,-1 4 224,1-3-224,0 13 224,-2 24-224,0 30 312,1 34-312,0 23 320,1 11-320,1-20 304,1-33-304,1-4 304,0 18-304,1-12 360,-1-23-360,0 5 360,-1 17-360,0-9 328,1-20-328,-1 1 328,-1 9-328,0 6 216,-1-3-216,0-8 216,1-14-216,1-17 216,0-16-216,1-13 216,0-10-216,0-7 64,1-4-64,0-5 64,1-10-64,0-1 144,1 3-144,0-9 144,2-14-144,0 0 112,0 6-112,1-16 120,1-32-120,0-1 32,-1 12-32,0-13 32,1-28-32,-2 5 176,0 21-176,-1-7 176,-2-19-176,0 10 168,-1 22-168,-1-5 168,0-17-168,-1 9 64,0 21-64,1-3 72,0-11-72,1 9 80,0 19-80,2-3 88,1-10-88,1 7 64,0 15-64,2-1 72,6-6-72,0 8 8,-2 10-8,6 1 8,12-5-8,0 5-16,-4 9 16,6 0-8,12-4 8,-1 4-16,-8 7 16,5 0-16,9 0 16,-2 2-16,-9 6 16,3 2-16,10 6 16,-5 3 0,-9 1 0,4 7 0,7 10 0,-4 2 0,-9-2 0,1 8 0,1 16 0,-4 1 8,-8-6-8,-3 10 8,-5 19-8,-5-1 32,-4-11-32,-6 7 40,-9 14-40,-4-5 24,1-14-24,-7 4 24,-12 14-24,0-6-8,4-14 8,-5 0 0,-10 3 0,3-7-8,7-11 8,-6-4-8,-13-1 8,2-6-8,9-8 8,-3-2-8,-7-3 8,4-3-72,11-4 72,-3-2-64,-7-2 64,4-2-8,9-1 8,0 0 0,-3-2 0,5 0-24,7 0 24,2 0-24,1-1 24,4 1-8,4 0 8,2 1 0,1-1 0,3 2-88,2-1 88,3 2-80,5 2 80,1 0-360,1 1 360,5 0-352,8 2 352,1 1-304,-3-2 304,6 3-296,12 3 296,0-1-272,-6 0 272,9 5-272,18 12 272,1 3-200,-11-5 200,8 8-192,14 15 192,-3 0-80,-13-8 80,3 6-80,9 15 80,-7-2-16,-12-12 16,-1 9-8,1 20 8,-7-3 0,-10-13 0,-4 6 8,-4 15-8,-6-6 208,-5-16-208,-7 6 208,-10 15-208,-4-5 296,1-16-296,-10 2 304,-16 9-304,-1-7 256,5-15-256,-7-1 264,-13 3-264,2-7 176,9-11-176,-6-3 184,-16-1-184,4-6 0,11-6 0,-3-3 0,-11-3 0,7-4-280,12-2 280,-1-3-280,-5-4 280,6-2-968,11 1 968,1-1-968,-1-3 968,5 0-824,8 1 824,-10-2-16327,17 5 16327,11 3-6672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37.57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3962 1302 11208,'-1'-4'0,"-1"-1"1312,0-2 0,-2-1-1312,1 0 928,0 2-928,0-1 928,0-1-928,1 1 568,0 1-568,0 0 567,1-2-567,-1 0 144,1 2-144,0-2 144,-1-2-144,0-1 88,0 3-88,-1-3 88,-3-4-88,1 0 80,0 3-80,-2-3 88,-2-6-88,-1 0 192,2 4-192,-4-4 200,-6-8-200,-1-1 336,3 7-336,-4-6 336,-9-8-336,0 2 256,6 6-256,-8-5 256,-17-13-256,0 2 448,9 8-448,-10-4 448,-18-7-448,2 3 344,13 11-344,-8-4 344,-16-7-344,5 4 336,14 8-336,-7-1 336,-18-5-336,4 5 280,16 8-280,-7 0 288,-17-1-288,5 3 352,18 7-352,-8 0 360,-16 0-360,6 3 280,16 3-280,-6 1 280,-18 2-280,6 1 352,18 3-352,-8 1 360,-18 0-360,7 2 280,17 1-280,-7 1 288,-19 3-288,6 1 312,19 0-312,-5 1 312,-12 4-312,9 1 200,17-3-200,-2 3 208,-8 4-208,6 0 272,15-3-272,-2 2 280,-9 7-280,5-1 104,12-4-104,-1 3 104,-7 7-104,5-2 96,11-4-96,-1 1 104,-2 3-104,5-2 32,8-5-32,0 0 32,-2 0-32,3-3-40,6-3 40,2-2-40,-1 0 40,4-1-552,3-3 552,1 0-544,1 1 544,1-2-840,3-1 840,1 1-832,3 2 832,1-1-1216,1 0 1216,1 0-1216,3 4 1216,-1-1-352,0-2 352,0 2-344,1 1 344,3 4-14799,1 0 9111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38.32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841 0 13720,'0'0'0,"-1"1"0,-1 0 0,-1 1 1664,1 0-1664,-1 0 1671,-3 3-1671,-1 1 1256,2-2-1256,-3 4 1264,-7 5-1264,-6 6 784,-7 8-784,-5 5 792,-5 4-792,5-3 280,8-8-280,0 0 288,-6 6-288,4-4 192,5-5-192,-3 3 200,-9 10-200,1-2 216,6-6-216,-4 9 216,-13 17-216,3 0 56,7-9-56,-2 4 64,-3 10-64,4-6 144,8-11-144,2 0 144,2 4-144,4-6 176,6-10-176,3-2 184,4-1-184,3-4 112,3-7-112,3-1 120,7 2-120,2-3 80,-2-3-80,6 1 80,9 1-80,0 0 80,-3-4-80,5 2 80,10 0-80,0-1 64,-8-2-64,8 3 64,13 3-64,-1 1 264,-8-3-264,3 4 264,10 5-264,-4 0 128,-11-3-128,0 2 136,6 5-136,-6-2 144,-9-4-144,-2 1 152,0 2-152,-5-2-8,-7-5 8,0 1 0,1 4 0,-2-2-528,-4-4 528,0 2-528,1 3 528,-2-1-1016,-3-4 1016,4 8-16383,-6-12 16383,-4-7-6616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39.93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94 13176,'0'0'0,"7"-5"0,3-2 192,0 1-192,-2-1 200,-2-1-200,-2 1-568,-2 2 568,-3-1-568,-5-3 568,-2 0 0,1 2 0,-4-4-8704,5 6 8704,4 4-3728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26.35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185 116 11032,'0'0'0,"3"1"0,5 2 0,2 1 1200,-2-1-1200,1-1 1200,1 2-1200,-2-2 672,-2 0-672,-1 1 672,-1-1-672,-2 0 272,0-1-272,0 0 280,-1 2-280,1-1 16,-1 1-16,2 0 16,3 1-16,1 1 128,-1-2-128,3 1 136,6 1-136,0-1 352,-2 0-352,3-2 360,5 1-360,-1-1 175,-4 0-175,3-1 184,4 1-184,0 0 240,-6 0-240,4 0 240,4 0-240,-1 0 256,-5 0-256,2 1 256,6 1-256,-2 0 152,-6 0-152,3 0 160,5 3-160,-2-1 88,-5-1-88,2 0 88,8 0-88,-2 0 88,-6-2-88,4 0 88,6-2-88,-1 0 64,-7-1-64,3-1 72,7-2-72,-3 0 64,-6 0-64,2-1 64,7-1-64,-3 0 64,-7 1-64,4-1 64,8-2-64,-3 1 24,-6 0-24,4 1 32,9 0-32,-2 0 16,-8 1-16,7 1 16,12-1-16,-1 1 40,-9 1-40,1 0 40,4 0-40,-7 0 16,-8 0-16,1 1 16,5-1-16,-3 1 8,-7-1-8,3 1 16,7-2-16,-3 1 0,-6 1 0,3-2 0,5 0 0,-2-1 8,-7 2-8,0-1 8,4-1-8,-3 0 0,-6 0 0,-1 1 8,3-1-8,-4 0 24,-4 2-24,-1-1 24,1 1-24,-2 0 16,-4 0-16,0 1 16,-1 1-16,-1 0 40,-2 0-40,-2 1 40,-2 3-40,-1 1 0,-1 0 0,-2 2 8,-5 5-8,-2 0 0,2-2 0,-4 2 8,-8 3-8,1 0 40,2-3-40,-4 0 48,-11 2-48,1-1 176,6-3-176,-6-2 176,-9-1-176,1-2 104,8-2-104,-8-3 112,-18-5-112,1-2 224,10 1-224,-9-3 224,-15-3-224,4-1 96,14 3-96,-6-1 96,-11-1-96,6 1 280,14 3-280,-5 0 288,-14 0-288,6 2 88,12 1-88,-2 1 88,-10 2-88,6 0 160,12 2-160,-2 0 160,-9 3-160,5 0 64,12 1-64,-4-2 72,-10 1-72,5-2 72,9 0-72,-1-2 80,-7-1-80,4-2 64,11 1-64,0-1 64,-1-1-64,6 0 64,7 0-64,1 0 64,-2-1-64,3-1 64,3 2-64,1 0 64,-3-1-64,3 0 64,2 1-64,0 1 64,-1-2-64,1 2 64,3 0-64,0 0 64,-2-1-64,1 1 24,2 1-24,1 0 32,-1-2-32,2 0 48,1 2-48,1-1 48,2-1-48,0 0 24,1 1-24,2-1 24,4-1-24,1 0 8,-1 2-8,4 0 16,6 0-16,0 2 0,-2 0 0,3 2 0,7 2 0,-2 0-8,-3 0 8,2 2-8,8 3 8,-1 0-16,-6-1 16,4 1-8,9 2 8,-1-1-16,-7-2 16,4 2-8,7 0 8,-1 0 0,-8-2 0,3 0 0,7 0 0,-3 0 0,-7-2 0,3 1 0,10 0 0,-3-1 0,-7-1 0,7 1 0,16 0 0,0 0 0,-10-1 0,4 1 0,11 0 0,-5 0 0,-11 0 0,1 0 0,9 1 0,-6 0-8,-10 0 8,2-1 0,9 1 0,-5-1-8,-8-1 8,-1 0 0,5-2 0,-6-1 0,-8-1 0,2-1 0,3-2 0,-2-2 0,-7 2 0,2-3 0,5-2 0,-3 0 16,-5 1-16,1-1 16,6-3-16,-3 1 16,-4 2-16,1 0 16,5-3-16,-2 1 8,-5 3-8,2-1 16,4 0-16,-1 1-200,-6 3 200,2 0-192,4 1 192,-3 2-760,-4 1 760,1 1-752,4 4 752,-2 1-680,-4 0 680,8 2-14239,-13-3 14239,-9-3-5864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29.118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299 921 10488,'0'0'0,"3"-4"0,0-1 1504,1 1 0,-2 2-1504,1 0 976,-1 2-976,-1 0 984,1 1-984,1-1 408,1-1-408,1-2 416,2 0-416,-1-1 8,-1 1-8,3-2 8,8-6-8,0 0 0,-2 1 0,4-2 0,6-4 0,-2 0-88,-3 4 88,3-3-80,11-3 80,-1 1-136,-6 3 136,6-1-136,10-4 136,-2 1-32,-7 4 32,4-1-32,9-4 32,-3 1 8,-8 5-8,7-3 16,17-4-16,16-3 224,10-2-224,-1 3 224,-11 3-224,-18 6 295,-18 4-295,-4 1 296,10-1-296,11-4 184,10-1-184,4 0 192,-5 1-192,-5 2 80,-4 1-80,-4 1 88,-5 2-88,-1 0 96,-1 0-96,-4 0 96,-5 1-96,-8 1 24,-9 2-24,1-1 32,9-2-32,1 0 16,-6 1-16,4-1 16,7-3-16,-2 1 0,-6 2 0,1-1 0,4-2 0,-2 0 0,-6 2 0,0 0 0,1-2 0,-2 1 64,-6 2-64,0 0 64,0 0-64,-2 1 192,-3 1-192,-1 0 200,0 0-200,-1 2 256,-2 0-256,0 0 256,0 0-256,-2 0 152,0 0-152,-1 1 160,0 2-160,-1 0 232,-1 0-232,-3 2 232,-6 3-232,-2-1 296,1 0-296,-6 0 296,-11 2-296,-11 0 176,-9 1-176,-8 0 176,-3-1-176,7 0 280,12-3-280,1 0 288,-7 0-288,4-1 248,9-1-248,-8 1 248,-19-1-248,-16 2 104,-11 2-104,-1 0 112,5 0-112,9-1 248,10-1-248,7-1 248,5-1-248,3 1 80,1 0-80,-1 0 88,1 0-88,-2 0 88,1 0-88,-2 0 88,0 1-88,-1-1 136,1 0-136,0 0 136,2-1-136,1 0 24,3 3-24,3 1 32,1 1-32,2 1 48,2-1-48,0 0 56,2-2-56,1 0 56,1 0-56,0 0 64,1 0-64,-1 0 56,1-1-56,1 0 64,-1 0-64,5-1 64,7 0-64,-1-1 64,-4 0-64,2 0 64,4 0-64,-2 0 64,-5-1-64,-4 0 24,-3-1-24,0 0 32,2 1-32,4-1 0,4 0 0,5 0 8,5 1-8,4 0-24,3-1 24,3 0-24,1 0 24,1-1-176,1 0 176,0 0-176,0 0 176,1 0-120,1 0 120,1 0-112,-1 1 112,1 0-144,0 0 144,4-2-144,10-2 144,8-1-32,10-1 32,5-1-24,1 1 24,1-1-24,0-1 24,2 0-24,3 1 24,4 0-48,5 0 48,0 0-40,-1 2 40,-1 1-56,0 1 56,1 2-48,-1 0 48,1 1-8,3 0 8,-1-1 0,-7 0 0,-3 1-8,3-1 8,4 1 0,3 0 0,2 1 88,1-2-88,-3 1 88,-7-1-88,-6-1 144,-2 1-144,2-1 152,4-1-152,3-2 128,3 0-128,-2-2 136,-5 1-136,-11 1 128,-12 2-128,-1-2 136,6-2-136,-2 0 72,-6 0-72,3 0 72,6-2-72,-2-1 128,-6 3-128,4-1 136,8-4-136,-3 1 24,-5 2-24,6-3 32,15-3-32,0-1 16,-10 4-16,5-2 24,6-2-24,-4 2 0,-10 2 0,-1 1 0,4 0 0,-5 2-32,-9 2 32,0 1-24,-1 0 24,-4 1-64,-5 1 64,-2 2-64,0-1 64,-3 1-72,-3 0 72,-1 0-72,0 1 72,-2-1-32,-2 1 32,-4 2-24,-8 4 24,-4 0-16,2 0 16,-8 4-16,-14 5 16,-1 1-16,5-3 16,-12 7-8,-26 13 8,-1 2-8,11-5 8,-13 4-8,-24 11 8,2-3-8,19-9 8,-11 1 0,-23 1 0,7-5-24,20-8 24,-8-3-24,-21-4 24,7-4-328,22-4 328,-4-3-328,-17-4 328,11-2-696,19 0 696,-1 1-688,-11 0 688,9 1-848,17 0 848,5 5-848,3 8 848,11 1-248,11 0 248,-10 6-13735,22-9 13735,14-7-5584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100 624 14704,'0'0'1457,"4"5"-239,2 1-1029,-4-3-14,1 1 0,0-1 0,0 0-1,-1 1 1,3 5 0,28 47 891,-32-53-1000,1-1 0,-1 1 0,1-1-1,-1 1 1,0 0 0,0 0 0,0-1-1,0 6 1,1 1 22,5 15-21,-7-23-67,0-1 0,0 0 0,0 0 0,0 0 0,0 0 0,0 0-1,0 0 1,0 1 0,0-1 0,1 0 0,-1 0 0,0 0 0,0 0 0,0 0 0,0 1 0,0-1 0,0 0 0,0 0-1,0 0 1,0 0 0,0 1 0,0-1 0,0 0 0,0 0 0,0 0 0,-1 0 0,1 0 0,0 1 0,0-1 0,0 0-1,0 0 1,0 0 0,0 0 0,0 0 0,0 0 0,0 1 0,0-1 0,-1 0 0,1 0 0,0 0 0,0 0 0,0 0-1,0 0 1,0 0 0,-1 0 0,1 0 0,0 0 0,0 0 0,0 0 0,0 0 0,-1 0 0,-4-2-3,-9-11-6,8 3-38,-38-73-14,35 61 34,-34-107-14,35 101-4,-27-114-3,31 114 56,-5-95 32,10 101 88,22-72 74,-22 92-185,-1 1 0,0 0 0,1 0 0,-1 0 1,1 0-1,-1 0 0,1 0 0,0 0 0,-1 0 0,1 0 0,0 0 0,1-1 0,13-11 76,0 0-1,21-13 1,-20 19-53,-10 5-30,4-1-2,1 0-1,0 1 1,0 0 0,0 1 0,0 0 0,22 1-1,14 4-440,69 15 0,-89-11-1249,-23-6 1428,1-1-1,-1 1 0,1-1 1,0 0-1,0-1 0,-1 1 1,10-1-1,15-4-2035,-8 2-5282,-50 5 5692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289 233 13272,'27'-7'262,"-25"6"-54,0 1 0,0-1 0,0 1 0,0-1 0,0 1 0,0 0 0,0 0-1,0 0 1,0 0 0,3 1 0,3 0 132,0-1-139,19 3 812,84 19 658,-96-19-1625,26 3-35,54 0-27,-73-6-22,101-6-9,-96 4 22,108-14 2,-105 13 36,138-17 46,-135 17 154,127-5 57,-130 8-202,-10 1-31,15 0 40,64 9-1,-63-3-72,1 2 0,53 20-1,-102-26-530,6-2 491,3-1 21,1 1 0,-1-1 1,0 0-1,1 0 0,-1-1 0,1 1 1,-6-2-1,-79-12-93,-65-13 0,120 21 114,-171-22 49,159 22 178,-180-21 74,180 22-174,-168-17 54,171 18-54,-155-19 73,160 20 22,-14 0-56,-80-6-26,7-1-90,66 7-290,161 3-572,12 0 562,-89 1 186,122 4-10,-112-2 54,73 7 1,37 5 12,122 21 41,-222-29 128,173 31 56,-179-31-136,140 23 29,-149-25-82,-14-4-18,13 3 3,1-2 1,43-3-1,-70 0-16,8 1-2,1-2 1,0 0-1,-1-1 1,26-8-1,-37 11-4,0-1 0,0 0 0,0 0-1,0 0 1,-1 0 0,1 0 0,0 0-1,-1 0 1,1 0 0,-1-1 0,1 1-1,-1-1 1,0 1 0,0-1 0,2-2-1,-2-2-95,-3-1 68,0 1 1,-1 0-1,1 0 0,-7-10 1,8 15 13,1 0 0,-1 1 1,0-1-1,1 0 1,-1 0-1,0 1 0,1-1 1,-1 0-1,0 1 0,-1-2 1,-69-40-204,53 34 132,-99-21-31,88 25 46,-156-6-23,144 10 28,-169 6-14,167-4 74,-163 4-2,167-6 4,-150-9 2,153 6-2,-51-4 3,-12-3 4,-61-13 60,95 13 221,61 10-96,9 3-116,8 3-52,-12-6-15,16 8 65,30 7 0,-30-9-61,3 0 18,118 26 10,-102-25-16,73 8 0,16 0-14,-74-11 2,211 7 17,-210-10 30,188-1 58,-196-1 102,-15 1-124,171 4 114,-45 6-23,-144-9-130,-2-1-29,0 0 1,0 1-1,-1 0 1,15 4 0,-15-1 1,-7-2-20,-6 0-5,-12 3 0,-27 2-1,36-6-2,-13 1-15,-120-2-4,103-2 4,-79-10 3,-16-4 15,79 8 13,-223-41 13,222 40 20,-205-34 32,212 36 30,-179-18 37,187 23-90,23 1-36,-28 0 19,-84 9 1,79-1-14,44-6-24,-1 0 1,1 1-1,0 0 0,-10 4 1,14-5-2,0 0 0,1 0 1,-1 0-1,1 0 1,-1 0-1,1 0 0,-1 1 1,1-1-1,0 1 0,-1-1 1,1 1-1,0-1 1,-1 4-1,1-4 0,1 1 0,-1-1 0,1 1 0,0-1 0,-1 1 1,1 0-1,0-1 0,0 1 0,0-1 0,0 1 0,0 0 0,1-1 0,-1 1 0,0-1 0,1 3 0,1-2 0,-1 1 0,0-1 0,1 1 0,-1-1 0,1 1 1,0-1-1,0 0 0,0 0 0,0 1 0,3 1 0,20 13-1,-21-15 0,-2-1 0,1 1 0,0-1 0,0 1 0,-1-1 1,6 1-1,67 21-1,18 0-8,-53-15-44,182 26-31,-174-28-20,208 27-22,-205-26 100,184 41-9,-190-35 16,173 66-12,-181-63-6,110 66-21,-125-67-26,-1 1 20,24 25 0,-45-41 61,0 0 0,0 1 0,1-1 0,-1 0 0,0 0 0,0 0 0,0 0 0,1 1 0,-1-1 0,0 0 0,0 0 0,0 0-1,1 1 1,-1-1 0,0 0 0,0 0 0,0 1 0,0-1 0,0 0 0,0 0 0,0 1 0,0-1 0,0 0 0,0 0 0,0 1 0,0-1 0,0 0-1,0 1 1,0-1 0,0 0 0,0 0 0,0 1 0,0-1 0,0 0 0,0 0 0,0 1 0,0-1 0,-1 0 0,0 3-11,0-1 1,0 0 0,-1 0 0,1 0-1,-1 0 1,1 0 0,-1-1-1,0 1 1,0 0 0,0-1 0,-3 3-1,-21 8-9,25-11 20,0 0 0,-1-1 0,1 0 0,0 1 0,-1-1 0,1 0 0,0 0 0,-1 1 0,1-1 0,0 0 0,-1-1 0,-2 1 0,-61-6-44,32 0 44,-34-10 0,0-8 23,-79-39 0,105 43 143,-167-88 87,167 88 4,-144-69 110,155 75-70,7 3-114,-3-2 15,0 2 1,-47-14 0,62 24-127,11 1-65,-1 0-1,1 1 1,0-1 0,0 0 0,0 0 0,0 0 0,0 0 0,0 0 0,0 0 0,0 1 0,0-1 0,0 0 0,0 0 0,0 0 0,0 0 0,0 0 0,0 1 0,0-1 0,0 0-1,0 0 1,0 0 0,0 0 0,0 0 0,0 1 0,0-1 0,0 0 0,0 0 0,0 0 0,0 0 0,0 0 0,0 1 0,0-1 0,0 0 0,1 0 0,-1 0 0,0 0 0,0 0-1,17 17 106,16 8-79,-11-10 6,60 33 3,21 7-31,-58-33-14,205 77-130,-195-80-510,237 68-241,-203-61-1964,86 27-6875,-409-123 7323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17.90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19 88 11656,'0'0'0,"0"0"0,-2-6 0,1-2 1312,0 1-1312,-1-1 1320,0 0-1320,1 2 1080,0 1-1080,0 0 1087,2 1-439,-1 0-648,2 0 648,0 1-648,0 0 192,0 1-192,1 0 200,-1 1-200,1 0 368,-1 1-368,0-1 368,-1 1-368,1-1 264,-1 1-264,-1-1 272,0 1-272,0 0 352,-1-1-352,0 1 360,-2-1-360,1 1 80,-1-1-80,1 1 88,-2-1-88,1 1 0,0-1 0,1 1 0,-1-1 0,0 1-912,1-1 912,1 1-904,4 1 904,1 0-656,0 1 656,3 0-12503,-4-1 12503,-2-1-5320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18.883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114 78 13720,'0'0'0,"0"0"0,0 0 0,0 0 1664,0 0 7,-4 4-1671,-2 1 1216,0 0-1216,0 1 1216,-2 1-1216,0-1 776,3-1-776,-1 0 784,0-1-784,1 0 136,1-2-136,1 0 136,0 0-136,1-1 248,0 0-248,0-1 248,0-1-248,0-1 40,1 1-40,0-2 48,1-3-48,0 0 40,0 1-40,0-2 40,1-3-40,0 0 104,0 2-104,0-2 104,0-1-104,0 0 112,0 3-112,0-1 120,0 0-120,0 2 64,0 1-64,0 2 72,1 2-72,-1 1 128,0 1-128,0 2 136,2 2-136,-1 0 64,-1 0-64,1 2 64,0 1-64,-1 0 72,0-1-72,0 0 72,0 0-72,-1 0 120,1-2-120,-1 0 120,0 0-120,-1-2 24,1 0-24,-2-1 32,-1-1-32,-1 0 48,1-1-48,0 0 56,-2 0-56,0-1 24,1 1-24,0-1 24,-1 0-24,1 1 0,1-1 0,0 2 0,0 1 0,1 1-8,1 0 8,0 3 0,1 4 0,1 2-8,0-2 8,0 3-8,2 6 8,0 0-8,-1-3 8,1 1-8,0 2 8,0-2-8,0-4 8,-1-3-8,0-3 8,-1-3-24,1-2 24,-2-4-24,-1-6 24,0-2-48,-1 0 48,1-1-40,-2-5 40,0 0-24,1 4 24,-1-1-24,0-2 24,0 2-16,1 3 16,0 1-16,1 0 16,-1 1 0,1 3 0,1 2 0,-1 1 0,1 3 8,-1 0-8,1 3 8,0 3-8,0 2 8,0-1-8,0 1 16,0 1-16,0-1 32,0-1-32,0-1 40,0-2-40,0-1 16,0-2-16,0-2 24,0-3-24,-1-2 40,1 0-40,-1-1 40,0-4-40,0 0 24,0 1-24,0 1 24,2-1-24,-1 1-8,1 2 8,1 3 0,3 2 0,0 3-400,-1 0 400,2 4-400,1 7 400,0 1-856,-1-1 856,0 0-848,2-1 848,0-1-120,-2-3 120,3 3-14967,-5-6 14967,-3-4-5952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8:19.43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269 381 10584,'0'0'0,"0"0"0,0 0 0,0 0 1376,0 0 0,0 0-328,0 0-1048,0 0 1048,1-5-1048,1-2 592,-1 0-592,-2-4 591,-2-7-591,-1-1 120,0 3-120,-3-3 128,-5-6-128,-1 1 288,3 5-288,-4-2 296,-3-4-296,0 2 376,3 5-376,0 0 376,-3-2-376,3 4 368,3 3-368,0 2 368,-1-1-368,3 3 336,1 2-336,2 2 336,-1 3-336,2 1 288,2 1-288,1 4 288,2 6-288,2 1 192,0-1-192,1 4 200,3 4-200,0-1 136,-1-3-136,1 1 136,2 2-136,0-1 80,-2-4-80,0-3 88,2-2-88,-1-3 80,-1-2-80,-1-3 80,1-6-80,-1-2 64,-1 1-64,-1-4 64,-1-6-64,0 0 64,-1 3-64,-1-1 64,-2-2-64,1 1 64,-1 5-64,-1 0 64,-1 2-64,1 1 64,0 3-64,-1 4 64,-1 6-64,0 2 64,1 0-64,0 4 64,-1 8-64,-1 1 24,2-3-24,0 1 32,0 5-32,0-2 16,1-4-16,0-1 16,0 1-16,1-2-24,0-3 24,-1-4-24,-3-6 24,0-2-672,0-2 672,0-3-664,-3-5 664,1-2-680,2 2 680,-3-6-14063,4 9 14063,4 5-5776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37.403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319 1787 14968,'0'0'0,"0"0"0,0 0 1711,0 0 9,0 0-1720,0 0 1104,0 0-1104,-4-2 1112,-11-9 72,-3-2-1184,-3-6 0,-3-5 0,4 0 0,5 5 0,-1-10 8,3 0-24,1-3 8,2-6 8,3 3-48,2 9 48,0-4-40,0-10 40,0 2-24,1 7 24,-2-5-24,-2-10 24,0 3-56,2 8 56,-2-5-48,-4-15 48,1 2-24,2 10 24,-1-3-24,0-9 24,0 5-16,3 12 16,1 1-8,2-1 8,1 7 0,1 9 0,2-1 0,3-1 0,0 2 0,0 5 0,2 0 0,2-3 0,1 2 8,-2 5-8,3-2 16,4-4-16,1 2 40,-3 3-40,3-1 40,5-2-40,-1 1 24,-4 3-24,3 1 24,5-4-24,-1 2 40,-4 4-40,2-2 48,7-3-48,-1 1 104,-6 4-104,3-1 104,5-2-104,-2 1 120,-5 3-120,3 0 120,9-3-120,-1 1 200,-5 2-200,3-1 208,9-3-208,-1 0 96,-8 3-96,4-1 104,8-2-104,-3 0 144,-7 3-144,4-1 152,14-3-152,-2 2 264,-8 2-264,5 0 272,11-1-272,-2 2 40,-11 3-40,4 0 40,10-1-40,-4 2 144,-11 1-144,2 1 144,9 0-144,-5 1 64,-11 0-64,5 1 72,10 1-72,-3-1 120,-10 1-120,3 0 128,10 1-128,-3 0 120,-11 0-120,4 0 120,10 0-120,-4 1 120,-10-1-120,6 1 128,13 2-128,-2 0 128,8 3 8,13 2-136,-7 0 120,-15-2-120,3 3 128,12 3-128,-6 0 128,-13-3-128,5 2 136,13 1-136,-4 0 72,-13-4-72,4 1 72,11 0-72,-5 0 72,-12-4-72,4 1 80,14-1-80,-5-2 24,-12-1-24,5 0 32,13-1-32,-6-1 48,-12-1-48,5 1 48,13 0-48,-5 0 56,-13 0-56,5 0 56,14 0-56,-6-1 56,-12 1-56,4-1 64,10 1-64,-5 0 120,-12-1-120,4 1 120,13-1-120,-4 1 64,-12-1-64,5 1 64,10 1-64,-4 0 72,-12 0-72,3 0 72,12 1-72,-5 0 24,-12-1-24,4 1 32,10 0-32,-5 0 48,-11 0-48,4 0 48,10 0-48,-4-1 56,-11 0-56,5 1 56,16-1-56,-4 0 56,-11 0-56,4 0 64,12 0-64,-5 0 64,-13-1-64,4 0 64,10 0-64,-4 0 120,-13-1-120,5 0 120,12 0-120,-5 0 24,-11 0-24,3 0 32,11-1-32,-5-1 48,-11 1-48,4 0 56,10-1-56,-4 0 24,-10 1-24,3-2 24,12 0-24,-4-1 16,-12 1-16,5-1 16,9-2-16,-4 1 8,-12 0-8,5 0 16,9-3-16,-4 2 8,-10 0-8,3 1 8,13-2-8,-4 1 24,-10 1-24,3 1 24,10-1-24,-4 1 8,-11 2-8,4-1 16,11 0-16,-3 1 40,-10 1-40,3-1 40,12-1-40,-3-1 16,-12 2-16,4-2 24,9 1-24,-4-1 8,-12 1-8,5 0 16,11 0-16,-4 0 8,-11 1-8,6-1 16,10 1-16,-3-1 8,-11 1-8,3 0 8,10 0-8,-6-1 0,-9 2 0,2-2 8,8 0-8,-3 0 0,-11 1 0,5-2 0,9-1 0,-2 0 0,-10 0 0,4 0 0,9 0 0,-5 1 0,-9 0 0,1 1 0,2 0 0,-5 0 0,-8 2 0,4-1 8,14 0-8,-1 0 0,-8 0 0,4 1 8,10 0-8,-3 1 0,-10 0 0,1 1 0,3 2 0,-5 1 16,-8 0-16,4 2 16,12 3-16,-1 0 0,-8-2 0,4 2 0,11 2 0,-4-1 0,-9-1 0,1-1 0,3 1 0,-5-2 0,-9-1 0,2-1 0,4 2 0,-3-2 8,-6 0-8,2 0 8,7 1-8,-2-1 8,-6 0-8,6 0 8,15 3-8,-1 0 32,-7-2-32,4 2 32,10 2-32,-3 0 0,-11-1 0,1-1 8,2 3-8,-4-2 0,-9-2 0,0 1 0,6 0 0,-2-1 16,-8-1-16,3-1 16,8 0-16,-3-1 32,-6-1-32,3-1 40,7-1-40,-2 0 24,-6 0-24,1-2 24,6 0-24,-3-2 16,-7 1-16,2 0 16,5-2-16,-2 0 32,-7 0-32,2 1 40,7-1-40,-3 0 16,-6 2-16,2-1 16,5 0-16,-3 0 8,-5 1-8,1 1 16,5-1-16,-3 1 32,-5 0-32,1 0 40,3-2-40,-1 1 16,-6 0-16,2-1 16,2 0-16,-2 0 8,-3 1-8,0-1 16,5 1-16,-2 0-8,-4 0 8,3 1-8,5 1 8,-1 0-408,-4 0 408,3 1-408,7 2 408,-2 1-808,-5 0 808,2 2-808,5 5 808,-3 0-888,-4-1 888,1 1-880,5 1 880,-2-1-672,-5-3 672,10 4-16991,-16-6 16991,-10-5-6816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38.64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76 8968,'0'0'0,"0"1"0,0 1 0,1 1 1208,-1-1-1208,2-2 1208,-1-3-1208,1-1 976,0 0-976,0-1 976,0-3-976,-1 0 856,0 1-856,0 0 856,1-1-856,0 0 472,0 2-472,1 1 480,0 1-480,1 0 511,-1 2-511,2 1 512,4 4-512,0 0 424,-2 1-424,3 3 424,4 5-424,0 1 400,-2-2-400,1 2 400,5 6-400,-1-2 384,-3-3-384,2 3 392,4 4-392,-2-2 248,-3-3-248,2 2 248,7 6-248,0 0 192,-5-5-192,3 3 200,8 9-200,-3-1 128,-4-6-128,2 2 136,6 5-136,-3-2 144,-5-6-144,1 0 144,3 2-144,-2-2 120,-6-6-120,0-1 120,2 1-120,-4-4 72,-4-2-72,-2-2 80,1 0-80,-3-1 72,-2-3-72,-2-1 80,0 0-80,-1-1 64,-1-2-64,-2 0 64,0 0-64,-2-1 64,1 0-64,-2 1 64,-1-1-64,0 1 64,0-1-64,-1 2 64,-3 2-64,1 1 120,0-1-120,-1 4 120,-4 6-120,0 1 112,2-2-112,-2 4 120,-4 8-120,1-1 120,2-5-120,-2 5 128,-7 9-128,1-2 72,4-5-72,-3 2 80,-6 9-80,2-3 72,4-7-72,-1 3 80,-5 6-80,3-2 64,5-8-64,-2 2 64,-1 6-64,1-3 64,5-7-64,-1 2 64,-3 5-64,2-2 24,3-6-24,0 0 32,-5 4-32,2-3 0,3-6 0,0 0 8,-3 1-8,1-4-480,3-3 480,1-1-480,-2 1 480,2-2-920,3-3 920,3 1-920,4 1 920,3 0-232,1-3 232,3 4-14327,-3-5 14327,-1-4-5800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40.09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1169 0 13272,'0'0'0,"0"0"0,0 0 1440,0 0-1440,0 0 1440,-2 5-1440,0 1 1103,-1-1-1103,-1 2 1104,-1 3-1104,0-1 592,0-2-592,0 2 592,0 4-592,-1 0 72,2-3-72,0 4 80,-2 8-80,2 0 232,0-3-232,0 5 232,-1 14-232,0-1 40,2-6-40,-2 6 40,-2 13-40,0-2 208,1-9-208,-2 6 208,-5 15-208,-1-3 160,3-12-160,-3 2 160,-5 4-160,1-7 320,4-11-320,-3-5 320,-4-6-320,2-7 176,4-6-176,-4-6 176,-8-9-176,0-4 224,5 1-224,-7-9 224,-16-14-224,0-3 344,8 6-344,-7-5 352,-12-8-352,3 3 264,10 8-264,-2 1 264,-9-2-264,5 6 192,11 6-192,0 4 200,-3 4-200,5 4-264,9 4 264,2 5-256,2 6 256,5 4-672,5-2 672,-5 6-16423,11-7 16423,6-5-6416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0.23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 1 14880,'0'0'0,"-1"1"0,0 5 0,-1 0 1615,0 0-1615,1 2 1616,4 4-1616,0 0 272,0-2-272,2 3 280,2 3-280,1 0-720,-2-4 720,2 1-712,6 0 712,0-2-336,-2-3 336,6 2-11935,-9-5 11935,-6-4-4960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0.51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18 2 11120,'0'0'0,"-4"-1"0,0 1-8,-1-1 8,1 2-8,4 3 8,1 1-704,1-1 704,3 0-696,8 1 696,1-2 0,-1-1 0,6 1-6624,-9-1 6624,-7-2-3080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0.70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0 0 13720,'0'0'0,"3"8"816,3 9 0,0 2-1440,0-3 624,1-2-624,0-1 624,0-4 0,-2-3 0,2 2-9944,-4-5 9944,-2-3-4160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0.938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 15240,'0'0'0,"1"3"0,5 8 0,1 2 1295,-1-2-1295,4 4 1296,7 6-1296,0 0-8,-2-4 8,2 3-8,6 3 8,-2-1-808,-4-5 808,4-1-799,7 0 799,0-3-392,-6-4 392,12 3-11088,-18-6 11088,-12-6-4728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15328,'2'2'468,"1"-1"1,-1 1-1,1-1 1,-1 0-1,1 0 1,-1 0-1,1 0 1,-1 0 0,1-1-1,0 1 1,4 0-1,7 1-269,20 7 557,3 1-278,17 5-380,10 0-93,11-3-4,82-5 2,-123-7 10,176-9 27,-168 7 80,167-13 202,-122 10-185,-82 5-233,-2 8-35,-1 11 53,-1 0-1,0 0 1,-1 0 0,-4 26-1,3-36-953,0 0-1,1 13 1,0 51-9557,0-170 7972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1.1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 15776,'0'0'0,"2"8"1623,3 8 1,4 7-1624,0 0 768,0-4-768,1 2 768,2 5-768,0-2-336,-3-5 336,1 0-328,1 2 328,-1-2-1072,-3-5 1072,3-2-1064,5-5 1064,0-3-280,-2-3 280,2-4-272,6-9 272,11-11-12359,0-1 7511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1.35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0 15776,'2'11'0,"1"4"1847,4 8 1,3 10-1848,0-1 992,-1-6-992,2 3 1000,5 8-1000,0-3-8,-3-6 8,2 2-8,5 7 8,-2-3-1464,-3-8 1464,2-1-1456,6 0 1456,0-6-368,-5-5 368,2-4-368,7-8 368,13-7-12775,1-2 7759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1.57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0 1 15960,'0'0'0,"2"11"0,0 4 1727,0 5 1,2 5-1728,-1-2 576,0-4-576,0-1 576,0 2-576,0-3-584,0-4 584,-1-1-584,0 1 584,0-3-1192,0-2 1192,1-3-1184,3-3 1184,2-2-376,-2-1 376,5-2-11615,-6 1 11615,-4 2-5032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1.783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0 0 14880,'0'0'0,"0"0"0,6 9 0,1 2 1567,-1 0-1567,4 4 1576,5 10-1576,-1-1 1024,-2-3-1024,3 4 1032,4 10-1032,-1-1 288,-2-7-288,0 4 296,4 5-296,-2-2-632,-4-7 632,2-1-624,3 3 624,-1-4-1008,-4-6 1008,2-2-1008,5-2 1008,0-3-328,-5-4 328,9 3-11983,-14-7 11983,-8-3-5080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1.97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0 14880,'4'6'0,"1"3"1615,0-2-1615,2 3 1616,1 2-1616,0 0 1080,-3-3-1080,3 4 1088,2 9-1088,0 1 256,-2-3-256,1 3 264,3 9-264,-2-1-848,-1-6 848,0 1-848,2 6 848,-1-3-1288,-1-7 1288,1 0-1280,7-1 1280,0-3-319,-3-5 319,7 5-11288,-11-10 11288,-7-6-4928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2.16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21 0 13088,'0'0'0,"-2"1"0,-3 1 0,-1 1 1736,1-1-1736,2 5 1743,7 8-1743,3 1 1200,-1-2-1200,5 4 1200,4 7-1200,2-1 592,-4-5-592,1 4 592,4 7-592,-3-2-152,-3-5 152,2 2-144,2 6 144,0-2-936,-4-7 936,3 0-936,3 0 936,0-4-800,-3-5 800,7 6-11975,-12-11 11975,-7-7-5208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2.31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6 0 14256,'-1'7'0,"0"2"-1056,0-1 1056,0 3-1048,0 2 1048,1-1 480,0-2-480,0 4-8856,0-7 8856,0-6-3776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12.9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0 49 12104,'0'0'0,"0"0"912,0 0 8,5 2-920,2 0 256,-1 0-256,1 0 264,2-1-264,0 0-80,-2 0 80,2-2-80,5-3 80,-1 0-1096,-2 0 1096,3-1-1096,4-1 1096,0 0-1352,-4 1 1352,1 1-1344,4 1 1344,-2 2-384,-4 0 384,1 0-384,5-2 384,9-3-5904,0 0 3168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24.01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0 0 11480,'0'0'0,"2"1"0,2 2 0,2 1 1248,-2-1-1248,2 0 1248,1 2-1248,-1 0 976,-1-2-976,1 2 976,2 1-976,1 1 615,-3-1-615,2 0 616,3 3-616,-1 0 96,-1-2-96,1 0 104,4 2-104,1-1 104,-4-2-104,2 0 104,4-1-104,-1-1 72,-3-2-72,2 0 80,4 0-80,0-1 64,-3-1-64,2 0 64,7 0-64,-1 0 184,-4 0-184,3 1 192,6 0-192,0 1 160,-7-1-160,4 2 160,8 4-160,-3-1 272,-5 0-272,2 2 280,9 2-280,-3 0 48,-7-3-48,3 2 48,10 1-48,-3-1 40,-8-2-40,4 0 48,8-1-48,-4-2 24,-7 0-24,6-2 32,15-1-32,-1-2 8,-10 1-8,7-2 16,13-1-16,-3 0 32,-12 0-32,3 0 32,9 1-32,-5 0 48,-12 1-48,1 1 48,7 0-48,-5 1 56,-10 0-56,1 0 64,3 1-64,-5 0 64,-7-1-64,0 0 64,3-1-64,-2-1 24,-7 1-24,1-2 32,3-2-32,-3 0-8,-4 0 8,-1 0 0,1-3 0,-3 0 0,-2 2 0,-2-2 0,1 0 0,-3 0 8,-1 2-8,-2 0 16,-2-1-16,-1 1 32,0 2-32,-5-1 32,-6-2-32,-2 1 56,2 2-56,-4-1 64,-7 0-64,1 0 64,4 2-64,-5 1 64,-7 3-64,0 1 120,5 0-120,-4 2 120,-10 3-120,1 0 112,7-2-112,-6 2 120,-13 1-120,1-1 120,8-1-120,-8-1 128,-21 1-128,2-2 72,12-1-72,-6-2 80,-14 0-80,5-1 128,15-1-128,-4 0 136,-12-1-136,6-1 64,13 0-64,-1 2 64,-8 2-64,5 1 120,13-1-120,-3 2 128,-11 1-128,4 0 184,11-1-184,-3 0 192,-10 1-192,5-1 24,11-1-24,-2 0 24,-5-2-24,4 0 56,9-1-56,3 0 64,2-1-64,5-1 112,6 1-112,3 0 120,2 0-120,2 0 64,3 0-64,2 0 64,0 1-64,0-1 72,2 1-72,2 1 72,4 3-72,1 0 24,0-1-24,3 2 32,5 2-32,2 0 48,-3-2-48,3 1 48,9 0-48,-1-1 24,-4-1-24,4-1 24,9-2-24,-1-1 40,-5 0-40,4-2 40,11 0-40,-1 0 24,-8 0-24,10 1 24,22 3-24,-1 0 40,-11 0-40,7 2 40,16 3-40,-5 1 56,-14-2-56,3 1 56,12 1-56,-6 0 56,-14-3-56,3 1 64,12-2-64,-5 0 24,-14-2-24,5-2 32,12-6-32,-6-1 48,-11 0-48,3-1 48,11-3-48,-5 2 56,-11 1-56,1 1 56,9-1-56,-6 2 56,-11 1-56,-1 2 64,2 1-64,-5 1 24,-9 1-24,-2 2 32,-3 4-32,-5 0-16,-4-1 16,-4 3-16,-4 6 16,-2 0-840,-1-2 840,-3 2-840,-3 4 840,-1-1-720,1-3 720,-4 6-15151,6-11 15151,2-6-6208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25.50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 9 1264,'0'0'0,"-1"0"0,-1-2 0,-3-1-472,-1-1-320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3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80 183 12640,'11'0'418,"-7"0"-53,-1 1-1,0-1 0,1 0 0,-1 0 0,0-1 0,0 1 0,1-1 0,-1 1 0,0-1 0,0 0 0,1 0 0,-1-1 0,5-2 0,-3 3 176,18 3-319,0 1 0,-1 1-1,38 11 1,3 3 46,-6 0-241,57 6-32,-91-21-26,106-6-7,-98 0 14,156-22-5,-149 18 10,140-28 6,-143 30 60,147-9 24,-148 14-2,119 10 41,-128-5 4,74 27 29,-97-31-137,1 0 0,0 0 0,0 0 1,0 1-1,-1-1 0,1 1 0,-1-1 0,5 5 0,-2-2 2,5 7 2,-10-11-8,0 0-1,0 1 1,0-1-1,0 0 1,0 0-1,1 0 0,-1 0 1,0 0-1,0 0 1,0 0-1,0 0 0,0 0 1,0 1-1,0-1 1,0 0-1,0 0 1,0 0-1,0 0 0,0 0 1,0 0-1,0 0 1,0 1-1,0-1 1,0 0-1,0 0 0,0 0 1,0 0-1,0 0 1,0 0-1,0 0 1,0 0-1,0 1 0,0-1 1,-1 0-1,1 0 1,0 0-1,0 0 1,0 0-1,0 0 0,0 0 1,0 0-1,0 0 1,0 0-1,0 0 1,0 1-1,-1-1 0,-1 2 2,-1 0 0,1-1 1,-1 1-1,0 0 0,0-1 0,0 1 0,0-1 0,0 0 0,0 0 0,0 0 0,-5 0 0,6 0-1,-14-1 7,-106-11 18,88 5 34,-181-45 42,167 38 46,-211-56 44,206 55-144,-200-47 28,241 58-43,-24-2 0,-188-11 58,215 15-73,0 2 0,-12 0 1,16 0-13,-38 3 24,-1 3 0,-51 15 0,-31 18 46,151-60 121,12-5-190,-11 12-8,44-15 0,-62 25-8,-6 2-1,1 0 1,-1 0-1,0 1 0,0-1 1,1 1-1,-1-1 1,0 1-1,4 0 0,128 2-200,-129-1 103,1-1 0,-1 1 1,0 0-1,9 3 0,91 28-426,12 11 312,-48-18-2533,65 19-6539,-312-103 6999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25.793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153 42 3144,'0'0'0,"1"-1"0,2 1 0,1-1 1656,-1 0-1656,1 0 1656,1-1-1656,-2 1 1152,0 0-1152,0 0 1152,-2 1-1152,0-1 968,0 1-968,-1 0 968,-2 0-968,1 0 800,-1 0-800,-4 0 808,-8-2-808,-1-1 544,2 1-544,-2 0 544,-5-2-544,1 0 352,4 0-352,0 1 360,-1 0-360,3 0 432,3 1-432,3 2 432,6 3-432,2 1 424,2-1-424,3 3 432,7 5-432,1 1 392,-2-2-392,3 2 391,4 4-391,0 0 344,-3-3-344,-1 1 352,1 1-352,-2-2 96,-3-3-96,-4-2 96,-3-5-96,-4-1 256,-1-3-256,-4-2 256,-4-5-256,-1-1 0,1 1 0,-1 0 0,-2-1 0,2 1-744,2 2 744,3 3-744,8 4 744,2 2-56,1 0 56,4 3-11671,-5-3 11671,-2-1-4792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26.63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1 116 11656,'0'0'0,"0"0"0,0 0 0,0 0 1272,0 0-1272,0 0 1272,0 0-1272,0 0 800,0 0-800,0 0 808,0 0-808,0 0 360,0 0-360,0 0 367,0 0-367,0 0 24,0 0-24,0 0 32,4 0-32,1 1 160,1-1-160,0 1 160,2 0-160,-1-1 256,-1 1-256,0-1 264,-1 1-264,0 0 288,-2-1-288,0 1 288,-3-1-288,0 0 400,-1 1-400,-1-1 400,0 1-400,-1 0 288,0-1-288,0 1 288,-1 0-288,0-1 144,2 1-144,-2-1 144,1 1-144,0-1 160,1 0-160,0 2 160,2 1-160,0 0 64,0 0-64,2 1 72,3 1-72,0 1 72,-1-2-72,2 0 80,2-1-80,-1-1 64,-2 0-64,0-2 64,0-4-64,-1-1 8,-2 1-8,-1-4 8,-3-5-8,-2-1 24,0 2-24,-1-1 24,-2-5-24,-1 2 224,2 3-224,-2-2 224,0 1-144,3 3-80,1 3 80,3 6-80,1 2 96,1 2-96,2 5 104,5 10-104,0 1 72,0-2-72,1 5 80,1 7-80,-1-1-208,-1-4 208,-4-2-200,-5-3 200,-3-4-752,-1-4 752,-3 2-14487,4-8 14487,2-3-5784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40.20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57 19 3416,'0'0'0,"-4"-1"0,-6-2 0,-10-4-2088,-2-1 760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40.36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40 186 8792,'0'0'0,"0"-1"0,0 0 0,0-1-1368,1 0 1368,-3-4-1368,-1-7 1368,-2-1 280,1 1-280,-1-4 288,-1-10-288,-2-17-4560,1-1 2496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40.66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66 118 8608,'0'0'0,"-1"-2"0,-3-3 0,-2 0-808,2 0 808,-2-4-800,-3-8 800,-1-1 392,3 2-392,-5-8-4968,7 12 4968,3 8-2424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40.79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118 246 13720,'0'0'0,"-5"-7"1088,0-2-1088,-5-5 1088,-3-6-1088,-1 1 0,3 3 0,-1-4 0,0-9 0,2 0 296,2 5-296,-3-12-11744,6 18 11744,4 14-4448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43.61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86 115 11384,'4'1'0,"1"0"1152,-1-3 0,-2-2-296,0 1-856,-2-3 864,-1-3-864,-1 0 536,1 2-536,-1-1 535,0-1-535,1 0 120,0 1-120,2 1 120,2-1-120,0 1 336,0 1-336,2 2 336,6-1-336,0 2 176,-2 0-176,5 3 176,6 3-176,1 1 144,-3 0-144,3 2 152,8 4-152,0-1 216,-6-1-216,3 2 216,10 1-216,-2 0 96,-7-2-96,4 0 104,9 2-104,-3-2 224,-7-1-224,5-1 224,11 0-224,-3-1 232,-9-1-232,9 0 232,16 0-232,-1-1 176,-11 0-176,5-1 176,14 1-176,-5 0 368,-13-1-368,6 1 368,14 1-368,-4 0 192,-13-1-192,5 1 200,13 2-200,-6 0 224,-13-1-224,3 0 224,7 0-224,-6 0 64,-13-1-64,3-1 64,8 0-64,-4-1 80,-11-1-80,1 0 88,5-4-88,-5 0 24,-9 0-24,-2-1 32,-1-2-32,-4 1 16,-7 0-16,-2 0 24,0-1-24,-2 1 40,-4 1-40,-1 0 40,0 0-40,-2 1 48,-1 0-48,-2 2 48,-2-1-48,-2 1 24,0 0-24,-7 1 24,-13 1-24,-2 1 48,3-1-48,-8 1 48,-17 2-48,1 0 24,8-1-24,-14 1 24,-26 2-24,-1 1 8,14-2-8,-12 0 16,-23 0-16,6-1 32,18-1-32,-8-1 40,-21 1-40,8-1 16,20-1-16,-6-1 16,-17-1-16,9-1 40,20 0-40,-3 0 40,-12 2-40,10 0 56,16 0-56,0 2 56,-7 1-56,8 1 56,14-1-56,2 1 64,0 1-64,7 0 24,10-2-24,2 1 32,3 2-32,5 0 48,5-1-48,4 1 48,6 3-48,2 0 0,2-2 0,5 0 8,10 1-8,3-3-16,-3-1 16,11-1-16,22-4 16,2-1-56,-8-1 56,12-4-48,20-6 48,-2-1 0,-15 1 0,11-2 0,22-4 0,-5 0 128,-18 3-128,10 0 136,21-1-136,-6 1 320,-20 3-320,5 1 328,15 0-328,-8 2 256,-20 3-256,1 0 264,8 0-264,-10 1 304,-16 2-304,0 0 312,4 1-312,-7 0-8,-11 1 8,-4 0-8,-2 0 8,-6 0-872,-7 0 872,-4 1-872,-3 0 872,-3 0-632,-4 0 632,3 0-15943,-4 0 15943,-3 0-6448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45.12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1183 60 14792,'0'0'0,"0"0"0,-9-6 0,-3-1 1608,0 0-1608,-4-1 1607,-10-1-1607,-1 1 984,5 1-984,-5 3 984,-11 1-984,2 2 376,6 1-376,-6 3 376,-11 3-376,1 1-704,9-1 704,-8 3-696,-17 8 696,2 0-1288,10-2 1288,-5 0-1288,-11 3 1288,4-2-304,14-4 304,-5-2-295,-12-2 295,-33-2-11560,0-1 6968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45.65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3346 183 13448,'0'0'0,"-12"0"0,-4 0 1640,-9-1-1,-10 0-1639,1 0 1064,7 1-1064,-4-2 1064,-9-1-1064,3 0 472,7 0-472,-4-1 472,-12-2-472,3 1-48,8 0 48,-8-2-48,-14-3 48,1-1-320,10 2 320,-4 0-312,-11-3 312,4 0-168,13 3 168,-5 0-168,-9-1 168,4 1-160,11 2 160,-1 1-152,-7 0 152,4 1-16,11 2 16,-2 0-8,-7-1 8,4 1 0,8 1 0,1 1 0,-5 0 0,4 1 8,8 0-8,-2 1 8,-7 1-8,1 1 40,7-1-40,-2 1 40,-8-1-40,2 0 24,7 0-24,-3 0 24,-8 0-24,2 1 152,8-1-152,-8 1 160,-15 0-160,0 0 176,9 0-176,-5-2 176,-13 0-176,5-1 112,11-1-112,-4 0 120,-11 0-120,4 0 0,12 0 0,-5 0 0,-12 0 0,3 0-520,12 0 520,-3 1-520,-10 1 520,4 0-928,12 0 928,-2 2-928,-8 4 928,4 0-255,11-1 255,-5 2-256,-11 1 256,-29 5-11480,0 0 6928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46.32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4811 206 14072,'0'0'0,"-5"-1"0,-9-4 0,-2 1 1616,1-1-1616,-5 0 1623,-8-3-1623,0 0 1040,5 2-1040,-4-1 1048,-8-1-1048,1 0 472,7 1-472,-4 0 472,-10-1-472,3 0 0,8 2 0,-4 0 0,-10-2 0,3 1 0,8 2 0,-6-1 0,-13-2 0,2 1 0,9 1 0,-3 0 0,-10-1 0,5 2-8,11 1 8,-3 0-8,-10 0 8,5 0-32,10 1 32,-4 0-24,-9 1 24,4 1-24,10-1 24,-2 1-24,-4 0 24,5 0-48,9 0 48,-2 0-40,-7 0 40,3 0-56,6 1 56,-5 0-56,-15 1 56,0 1-64,9-1 64,-5 2-56,-11 1 56,3 1-8,11-1 8,-3 1-8,-10 1 8,5-1-24,10-1 24,-4 1-24,-12 0 24,4 1-88,10-2 88,-3 0-80,-11-1 80,5 0-72,10-1 72,-3-1-64,-9 0 64,5 0-200,9 0 200,-2-1-192,-11 0 192,3 0-56,11 0 56,-5 0-48,-8 2 48,2 0-80,11-1 80,-3 1-72,-9 1 72,4 0-128,10-1 128,-1 1-120,-6-1 120,6 0-64,7 0 64,-5-1-64,-13 0 64,0 0-72,9 0 72,-5 0-72,-11-1 72,3-1-192,11 1 192,-3-1-184,-9-2 184,5 0-56,10 1 56,0 0-48,-5-1 48,5 1-80,9 0 80,-1 0-72,-4 0 72,3 1-312,7 0 312,-1 0-312,-4 0 312,3 1-376,5-1 376,-1 1-367,-1 0 367,1 0-416,6 0 416,-1 0-416,-3 2 416,3-1-312,3 0 312,-2 1-304,-1 1 304,0 0 0,4-1 0,-1 1 0,-4 2 0,1-1 312,2 0-312,-1 1 312,-5 0-312,1 1 480,4-2-480,-3 2 479,-5 2-479,2 0 456,4-2-456,-1 3 464,-2 5-464,3 1 368,3-3-368,0 5 376,-1 7-376,2 0 256,3-5-256,-1 3 256,-1 5-256,1-2-40,2-6 40,0 1-32,-3 3 32,1-3-424,2-5 424,-1-1-416,-3 0 416,1-3-768,2-4 768,-1 0-759,-1-3 759,0-1-168,3-2 168,-4 1-11344,6-1 11344,4-2-4728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704 301 12192,'-25'-28'198,"20"21"797,-25-85 1780,26 82-2668,4 7-45,-1 0 0,-1 0-1,1 0 1,0 0 0,-1 0-1,1 1 1,-4-5 0,-38-47 402,32 44-456,-53-33 32,49 37 88,-68-16 89,81 22-180,0 0-1,0-1 1,0 1 0,0 0-1,0 0 1,0 0 0,-2 0-1,-91 15 367,76-9-150,-10 8-84,-28 20 0,55-33-151,0 0 1,1 1 0,-1-1-1,1 0 1,-1 1 0,1-1-1,-1 1 1,-1 3 0,-64 107 234,64-106-175,0 1 1,-3 10-1,-49 180 250,52-184-225,-2 19 0,-20 217 188,22-199-78,-4 179 61,7-185-186,9 161 50,-5-169 2,-2-16-74,1 11 6,2 0 0,1-1 0,12 35 0,-15-55-24,1 5-20,1-1 0,1 0-1,0 0 1,1 0 0,9 12-1,-13-21-24,1 0-1,-1 0 1,1-1-1,1 0 1,-1 0-1,9 6 1,-4-7-37,-8-2 27,4 0-10,0-1 0,0 1 0,0-1-1,0 0 1,0 0 0,0-1 0,1 1 0,-1-1-1,0 0 1,0 0 0,-1-1 0,9-3 0,76-35-181,-85 38 187,-1 0-1,0 0 0,1 0 0,4-5 1,126-107-69,-105 89 6,39-34 1,8-12 58,-41 38 24,58-58 56,-92 90-48,0 0 0,0 0 0,0 1 0,-1-1 0,1 0 0,0 0 0,-1 0 0,1 0 0,0 0 0,-1-1 0,0 1 0,1 0 0,-1 0 0,1 0 0,-1 0 0,0-1 0,0 1 0,0 0 0,0 0 0,0 0 0,0-1 0,0 1 0,0 0 0,0 0 1,-1 0-1,1 0 0,0-1 0,-1 1 0,1 0 0,-1 0 0,1 0 0,-1 0 0,1 0 0,-1 0 0,0 0 0,0 0 0,0 0 0,-1-1 0,-1-1-3,-3-3 228,-14-6-29,0 0-1,-24-8 1,13 9-181,18 7-136,0 0 0,-1 2 0,1 0 0,-25-1 0,38 2 45,-1 1-1,0 0 1,1 0-1,-1 0 1,0 1-1,1-1 1,-1 0-1,0 0 1,1 0-1,-1 0 1,0 1-1,1-1 1,-1 0-1,1 1 1,-1-1-1,0 0 1,1 1-1,-1-1 1,1 1-1,-1-1 1,1 0-1,-1 1 1,1 0-1,0-1 1,-1 1-1,1-1 1,0 1-1,-1-1 1,1 1-1,0 0 1,-1-1-1,1 1 1,0 0-1,0-1 1,0 1-1,0 0 1,0-1-1,0 1 1,0 1-1,0 0-47,0 1 0,1 0 0,-1 0 0,1-1 0,0 1 0,0 0 0,0-1 0,2 5-1,16 23-2397,0-2-8661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47.2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0 1 12016,'0'0'0,"1"1"0,0 3 0,0 0 1264,1 0-1264,-1 0 1264,0-1-1264,0-2 776,-1 0-776,1 0 776,-1 0-776,0-1 399,0 1-399,0 2 408,1 3-408,1 1 24,-1-1-24,1 4 32,0 10-32,1 0 104,-1-3-104,0 7 104,-1 13-104,0-1 200,-1-6-200,0 6 208,0 11-208,0-2 96,-1-9-96,1 3 104,0 9-104,0-5 144,0-10-144,1 1 152,0 2-152,1-5 192,-1-8-192,2 0 200,1-1-200,0-3 248,0-5-248,1-1 248,5-1-248,0-3 288,-2-2-288,6-4 296,10-4-296,1-2 400,-3 0-400,5-3 400,9-6-400,-2 0 376,-6 2-376,1-2 384,4-2-384,-4 1 168,-7 3-168,0 0 168,1 0-168,-3 2 0,-5 1 0,0 2 8,5 1-8,-2 0-680,-4 3 680,2 2-672,5 7 672,-2 2-744,-4-2 744,8 7-13679,-12-8 13679,-8-5-5672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51.11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63 4 14880,'0'0'0,"0"1"0,0 2 0,-1 1 1655,1-1-1655,0 2 1664,1 3-1664,-1 1 1184,1-1-1184,0 3 1184,1 7-1184,1-1 688,-2-2-688,1 6 688,-1 12-688,-1 0 144,0-5-144,0 6 144,-3 10-144,1-1 144,0-9-144,-2 4 152,0 8-152,0-3 136,0-9-136,1 3 136,-1 6-136,1-3 72,0-9-72,1 0 72,0 3-72,1-4 72,-1-7-72,2-1 80,-1 1-80,1-4 8,1-1 0,0-1-8,0-4 0,0-4 0,0-5 0,1-8 0,-1-2-16,0 0 16,0-6-16,-2-9 16,1 0-56,-1 3 56,-1-5-48,-2-9 48,0 2-32,0 5 32,0-6-24,-2-11 24,1 1-16,1 7 16,1-4-16,2-9 16,1 2 0,0 10 0,3-4 0,2-11 0,2 3 8,-1 10-8,1 0 8,4 0-8,-1 7 136,-2 7-136,2 3 136,3 0-136,-1 4 192,-2 4-192,1 2 200,3-1-200,-2 3 104,-2 1-104,1 2 112,5 0-112,-2 2 88,-1 1-88,1 3 88,7 5-88,-1 1 136,-3 1-136,2 2 136,5 8-136,0 0 24,-6-3-24,4 4 32,5 7-32,-2 0 0,-5-5 0,3 3 8,4 8-8,-2-1 0,-6-7 0,2 2 0,3 6 0,-2-3-8,-5-6 8,0-1 0,3 3 0,-3-4-120,-4-5 120,0 0-120,1 1 120,-2-2-360,-3-4 360,0 0-360,0 1 360,-2-2-576,-2-2 576,1-1-568,-1 3 568,0-1-1048,-2-3 1048,1 2-1048,-1 1 1048,-1-1-1048,-1-2 1048,0 0-1040,-2 0 1040,-1-1-280,1-1 280,-2-1-280,-3 0 280,-4-1-12535,-1 0 7631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51.48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369 1 15240,'0'0'0,"-4"2"0,-2 2 1967,0-1-1967,-2 1 1968,-4 4-1968,-1 0 1352,2-2-1352,-1 3 1352,-6 3-1352,1-1 720,3-1-720,-2 0 720,-4 2-720,1-1 56,3-3-56,-1 1 64,-3 1-64,1 0-24,4-3 24,0 0-24,-1 2 24,2-2-480,3-1 480,1-1-480,0 0 480,1-1-784,3-1 784,0 0-784,2-1 784,2 0-1152,0-1 1152,1 0-1152,2 1 1152,1-1-328,-1 0 328,2 0-328,1-1 328,3 1-12871,1 0 7839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52.063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50 3 10936,'0'0'0,"-2"1"0,-6 2 0,0 0 1464,0 0-1464,1 0 1464,0 0-1464,2-1 1080,1 0-1080,3 0 1080,4 0-1080,1 0 607,0-1-607,2 2 616,5 3-616,0 1 128,-2-1-128,3 3 136,2 8-136,1 0 152,-4-3-152,2 5 160,3 9-160,-1 0 112,-2-4-112,0 3 120,4 7-120,-2-2 272,-3-6-272,0 1 280,2 4-280,-2-4 280,-3-6-280,0-1 280,0 1-280,-2-4 344,-1-4-344,-2-1 352,-3-3-352,-1-2 416,0-3-416,-2-3 416,-4-7-416,1-2 344,0 0-344,-1-6 352,-1-9-352,0-2 288,1 5-288,1-6 296,1-11-296,1 2 192,1 6-192,1-3 200,3-4-200,0 3 136,0 8-136,3 0 136,5-3-136,1 4 144,-2 6-144,2 1 152,4-1-152,-2 3 120,-1 4-120,1 2 120,6 2-120,-1 2 128,-4 2-128,3 3 136,5 6-136,-1 1 72,-5 0-72,3 2 72,5 5-72,-2 0 0,-4-3 0,1 3 0,3 5 0,-3-1-200,-3-3 200,-1 1-192,3 3 192,-3-2-584,-4-3 584,0-2-576,0 2 576,-2-3-1128,-2-2 1128,-1-3-1128,0-2 1128,-1-2-304,-2-2 304,1-3-296,-1-8 296,2-10-13831,-1-1 8487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52.86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426 129 13536,'0'0'0,"-2"0"0,-2 2 0,-5 0 1736,-3-2 7,0-2-1743,-1-2 1312,-1-2-1312,2-1 1312,-1-1-1312,3 0 760,2 2-760,0 0 760,-3-1-760,1 0 288,1 1-288,-3 1 288,-5 0-288,-1 0 264,3 2-264,-2 1 264,-4 2-264,0 2 104,5-1-104,-1 3 112,-3 4-112,2 1 168,4-2-168,0 3 168,0 5-168,1-1 184,4-2-184,1 2 192,2 6-192,1-2 104,2-3-104,3 2 112,2 5-112,2-2 40,0-4-40,2 1 40,4 3-40,0-1 24,-1-5-24,1 0 32,6 2-32,-1-1 16,-3-4-16,2-1 16,4 1-16,-2-3 32,-3-1-32,1-2 40,4-2-40,-1-1 16,-4-1-16,1-2 16,2-4-16,-1 0 40,-3 0-40,-1-4 40,2-6-40,-3-1 56,-2 2-56,-2-3 56,-1-6-56,-3 1 56,-1 4-56,-1-3 64,-4-5-64,-1 0 120,0 6-120,-2-1 120,-2-5-120,-1 3 64,2 5-64,0 1 64,-2-1-64,2 2 120,1 4-120,1 1 128,-1 1-128,1 0 64,2 4-64,1 1 72,1 1-72,1 2 72,1 2-72,3 2 72,4 5-72,1 1 24,-1-1-24,3 3 32,6 6-32,0 1 48,-2-4-48,2 3 48,8 7-48,-1-1 24,-5-4-24,3 3 24,7 8-24,-2-2 8,-5-4-8,2 4 16,7 11-16,-1-1 32,-7-7-32,6 9 40,8 18-40,-2 0 0,-6-11 0,0 6 8,-2 9-8,-4-6 8,-7-11-8,-4-1 16,-9 3-16,-4-7 80,-2-9-80,-18 4 80,-6-3 104,2-7-184,-3-5 192,-8-6-192,3-5 104,7-4-104,-3-3 112,-5-6-112,2 0 8,7-1-8,-2-1 16,-5-4-16,4 1-248,6 2 248,0 0-248,1-2 248,4 2-744,4 2 744,3 0-744,0 0 744,3 1-952,2 1 952,-2-1-16391,5 3 16391,3 1-6664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54.21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0 95 12728,'0'0'0,"0"0"0,6-6 0,1-2 1472,1-2 8,-1 2-1480,-2 2 807,-2 2-807,-2 1 816,0 1-512,-2 2-304,1-1 312,-2-2-312,1 1-56,0 0 56,0 0-56,-1-3 56,2 1 0,-1 1 0,1-1 8,-1-1-8,1 1 296,0 1-296,0 0 296,1 0-296,0 1 296,-1 1-296,2 2 296,1 4-296,1 1 272,-1 0-272,3 6 272,2 10-272,1 2 312,-2-4-312,2 6 320,4 9-320,-1-1 312,-2-6-312,3 2 312,3 7-312,0-3 272,-3-7-272,1 0 272,3 2-272,-2-4 120,-3-6-120,1-2 120,1 1-120,-2-4 296,-3-3-296,0-4 296,3-1-296,-2-3 40,-2-2-40,1-5 48,0-9-48,-1-3 88,-1 2-88,-2-6 88,-1-12-88,0 0 72,-2 5-72,-1-4 72,-1-8-72,-1 3 120,1 8-120,-1-1 120,0-1-120,0 4 304,0 6-304,0 2 312,1 0-312,0 3 88,0 4-88,2 2 88,6 2-88,1 1 176,-2 3-176,4 3 176,5 4-176,0 3 112,-3-1-112,2 4 120,3 6-120,-2 0 0,-3-3 0,1 3 0,3 1 0,-1 0-264,-4-4 264,0-1-256,3 2 256,-1-2-784,-3-3 784,1-1-784,4-2 784,-1-2-1008,-3-1 1008,4-6-1000,7-8 1000,0-3-296,-4 1 296,2-4-288,3-7 288,11-14-14087,-1-2 8655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54.443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17 1 13448,'0'0'0,"0"2"0,0 4 0,0 1 1776,0 0-1776,-1-2 1775,-2-4-1775,0-1 1312,-1-1-1312,1 0 1320,2 5-1320,0 0 760,1 1-760,2 4 760,6 9-760,0 1 240,0-2-240,2 6 240,6 13-240,1 0 184,-4-6-184,5 7 192,6 13-192,1-1 32,-5-10-32,4 7 32,10 17-32,-1-3-72,-7-12 72,2 1-72,1 3 72,-3-7-464,-6-12 464,-3-3-456,-1-5 456,-5-7-1144,-3-5 1144,-2-4-1136,0-4 1136,-2-2-288,-1-1 288,-1-3-288,1-4 288,2-5-13063,1-1 7975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54.93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259 154 14256,'0'0'0,"-2"2"0,-5 3 0,0 0 1816,0 0-1816,-1-1 1815,-1-2-1815,2-2 1320,1-1-1320,-1-3 1320,-3-5-1320,0-1 768,2 1-768,-2-2 776,-6-1-776,2 0 80,1 3-80,-1 1 88,-4 3-88,1 1 248,3 2-248,1 3 248,-1 4-248,3 2 40,2-2-40,3 4 40,5 6-40,2 0 72,1-2-72,4 3 72,7 7-72,2 0 192,-2-5-192,2 2 200,7 6-200,-1-3 96,-5-5-96,2 1 96,3 2-96,-2-3 280,-4-4-280,-1-1 280,1-2-280,-2-1 144,-3-4-144,-1-5 152,-2-10-152,-1-2 144,-2 0-144,-2-7 152,-3-10-152,-1-1 80,0 4-80,-2-3 80,-1-9-80,0 1 136,1 8-136,0-1 136,0-2-136,0 4 8,1 7-8,2 2 8,0 0-8,1 4-40,0 5 40,2 4-32,5 10 32,1 4-408,0 0 408,1 4-400,5 6 400,-1-1-632,-2-3 632,1 0-624,2 1 624,-1-1-1112,-3-4 1112,0-1-1104,2-1 1104,-2-2-1200,-3-2 1200,2-3-1192,2-8 1192,0-2-368,-2 0 368,0-3-368,3-3 368,4-9-12679,0 1 7695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7:55.14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0 178 12464,'0'0'0,"1"2"0,0 2 1624,-1 0-1624,3 2 1624,4 5-1624,0 1 1143,-1-2-1143,2 3 1152,3 8-1152,0 1 744,-2-5-744,1 5 744,4 7-744,-2-1 280,-2-6-280,1 2 288,0 5-288,-1-4 184,-2-5-184,-1-2 192,-1 2-192,0-3 224,-2-5-224,0 0 224,-1-3-224,0-2 296,-2-2-296,0-4 304,-4-7-304,-1-2 296,1 0-296,-3-5 304,-2-7-304,0-1 400,1 3-400,1-4 408,-2-9-408,2 1 424,1 6-424,1-4 432,2-7-432,2 2 440,1 7-440,1-2 440,4-2-440,0 3 120,-1 6-120,5 0 128,8-2-128,1 2-448,-3 5 448,4 1-448,6-3 448,-1 2-768,-4 4 768,9-6-16631,-16 10 16631,-10 6-6584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54.43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 11832,'0'0'0,"0"0"0,0 0 0,0 0 1696,0 0-1696,0 0 1696,0 0-1696,0 0 1215,0 0-1215,0 0 1216,0 0-1216,0 0 808,0 0-808,0 0 808,0 0-808,0 0 272,0 0-272,0 0 272,0 0-272,0 0 192,0 0-192,0 0 200,0 0-200,0 0 32,0 0-32,0 0 40,6 6-40,2 3 24,-1 0-24,4 2 32,4 4-32,0-1 48,-3-2-48,3 2 56,8 2-56,-2 0 96,-3-4-96,4 2 104,6 1-104,-1-1 64,-6-4-64,4 2 72,8 3-72,-1-1 192,-6-3-192,2 2 200,9 1-200,-3 0 160,-7-4-160,3 1 160,7 2-160,-2-2 72,-7-2-72,4-1 80,7-1-80,-2-2 144,-7-2-144,5-3 144,14-5-144,-2-2 176,-9 1-176,3-3 184,9-4-184,-5 0 176,-10 2-176,4-2 184,9-3-184,-4 1 272,-10 2-272,4 1 272,9-2-272,-4 2 152,-10 3-152,0 0 160,0 1-160,-5 1 144,-7 2-144,-2 0 152,3-2-152,-3 0 80,-4 2-80,1-1 80,3-2-80,-1-1 0,-5 3 0,1-2 0,1-1 0,-2 1-272,-4 2 272,1-1-264,1-1 264,-1 2-696,-2 0 696,-1 2-688,1-1 688,-2 0-1032,-1 2 1032,3 2-1032,4 4 1032,2 1-296,-3 0 296,7 2-13951,-9-2 13951,-7-3-5728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55 191 14520,'-2'2'2892,"8"4"-2007,-2-4-734,-1 1 1,1 0 0,0-1-1,0 0 1,0 0-1,0 0 1,0 0 0,0-1-1,1 1 1,7 0-1,4 1-332,22 1 0,-30-4 282,3 1-153,-1-1 0,0-1 0,1 1-1,16-5 1,-14 3 27,-3 0-23,1 0 1,-1-1 0,0 0-1,20-9 1,-21 8 30,-4 2 3,0 0 0,0-1 0,0 0-1,-1 1 1,1-2 0,-1 1 0,0 0 0,7-8-1,-6 6 10,0-3-2,1-14 1,-5 19 6,-1 0-1,0-1 1,0 1 0,0 0 0,0 0 0,-1-7-1,-2 4 4,1-1-1,-1 1 0,0 0 1,-1 0-1,1 0 1,-1 0-1,-6-6 0,9 11 3,1 0 6,-1 0 0,0 0 0,0 0 0,1 0 0,-1 1 0,0-1 0,0 0 0,0 1 0,0-1 0,-1 0-1,-17-9 89,-33-11 0,51 21-70,-1-1 1,1 1 0,-1-1-1,1 1 1,-1 0 0,1 0-1,-1 0 1,-1 0-1,-21 1 153,-29 7-1,37-3 32,-8 10-59,-25 19-1,36-22 102,-45 57 99,56-67-326,1 0 0,0-1-1,0 1 1,0 0 0,0 0-1,0 0 1,0 2 0,-7 24 132,-6 34 1,12-42 94,11 81 87,-4-81-180,13 28 3,-12-35-154,0-1 0,11 16 0,-5-13-14,0 0-1,1-1 0,26 22 1,-24-25-71,-9-7 24,10 6-87,0-1 0,1-1 0,29 11 0,82 22-1877,-126-40 1870,0-1-1,0 1 0,0-1 0,0 0 0,0 1 0,1-1 0,-1 0 0,0 0 0,0 0 0,0-1 1,0 1-1,0-1 0,0 1 0,0-1 0,4-1 0,-2 0-177,0-1 0,0 0 0,0 0 0,0 0-1,4-5 1,-6 6-181,23-21-9810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55.14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0 19 13808,'0'0'0,"1"-1"0,2-3 0,1-1 1496,-1 1-1496,2 0 1503,1 3-1503,0 1 872,0 1-872,1 1 872,3 1-872,0 0 328,-2-1-328,4 1 328,10 0-328,1-1-64,-4 0 64,5 0-56,9 0 56,-1-1-232,-6 0 232,1-1-232,4 1 232,-4-1-224,-6 0 224,0 0-224,1 1 224,-3 0-8,-5 0 8,0 1 0,2 1 0,-3 1 56,-2-1-56,-2 3 56,-1 6-56,-1 1 320,-3-2-320,-2 6 320,-4 11-320,-1 1 344,-1-4-344,-4 5 344,-6 10-344,0-2 328,2-7-328,-4 4 328,-7 8-328,2-3 40,3-8-40,-3 4 40,-6 10-40,1-2-512,6-9 512,0-2-512,0-2 512,3-6-656,6-7 656,-5 6-13231,9-13 13231,6-10-5432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56.16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1 210 13808,'0'0'0,"0"0"1544,0 0-1,0 0-1543,0 0 968,0 0-968,0 0 976,0 0-976,0 0 488,0 0-488,0 0 488,5-4-488,1-1 0,0 0 0,3-2 0,5-6 0,0 0 8,-2 3-8,4-3 16,8-3-16,0 0 136,-5 3-136,3 0 136,8-2-136,-2 1 120,-6 4-120,3 1 120,6-2-120,-2 3 208,-6 2-208,2 1 208,6 2-208,-2 2 56,-6 1-56,2 4 56,7 4-56,-1 3 80,-7-2-80,1 4 80,5 8-80,-2 0 120,-7-3-120,0 5 128,2 10-128,-3-1 176,-5-6-176,-2 10 184,0 18-184,-3 0 256,-4-9-256,-3 6 264,-10 14-264,-3-4 288,0-13-288,-5 3 288,-10 7-288,-1-6 352,4-12-352,-5 1 352,-9 3-352,2-4 368,6-11-368,-3 0 376,-9 2-376,4-4 288,7-7-288,2-2 296,0-1-296,5-4 208,6-4-208,2-2 208,2 1-208,2-3 8,4-1-8,1 0 16,1-1-16,1 0-168,1-1 168,5-1-168,9-3 168,2-1-632,-1 0 632,3-1-632,5-2 632,0 0-1232,-5 1 1232,1 0-1232,2 1 1232,-1 0-328,-5 1 328,0 4-320,1 7 320,7 8-14823,-1 3 9143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9:49:56.91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 14432,'0'0'0,"1"4"0,2 6 0,2 2 1568,1 7-1,3 10-1567,0 0 1048,-2-5-1048,0 5 1056,0 11-1056,-1-2 688,-1-7-688,-2 5 696,-1 11-696,0-3 32,-2-8-32,-1 2 40,-1 6-40,0-5 136,-1-8-136,1-2 136,-1 2-136,1-4 312,0-8-312,1-1 320,1 0-320,1-4 288,-1-4-288,6-2 288,9-3-288,2-2 400,-2-3-400,9-1 400,14-6-400,1 0 240,-6 0-240,11-3 240,21-6-240,0-1-8,-12 3 8,7 3 0,14 4 0,-6 4-824,-14 2 824,4 7-824,12 14 824,-5 2-592,-15-2 592,25 13-15399,-40-17 15399,-27-11-6240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0T19:51:38.13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595 329,'-10'529,"-5"97,15 3,1-355,-1-239,8 181,-8-213,0 1,1-1,-1 0,1 1,0-1,0 0,0 0,1 0,-1 0,3 5,-2-6,0-1,0 1,0-1,-1 1,1-1,1 1,-1-1,0 0,0 0,0 0,1 0,-1-1,0 1,1-1,-1 1,3-1,27 3,58-2,-53-2,187-1,922-7,-979 10,609-11,-405-6,-330 13,0-3,60-16,10-2,-43 15,15-2,-80 11,-1-1,1 1,0-1,0 0,-1 0,1 0,-1-1,1 1,-1-1,1 1,2-4,-3 4,-1-1,0 1,0-1,0 0,0 0,0 0,0 1,0-1,0 0,-1 0,1 0,-1 0,1 0,-1 0,0-4,0-4,-1 0,0-1,-1 1,0 0,-6-16,-3-12,6 6,0 0,2-1,2 1,4-57,28-127,-25 176,11-69,4-190,-28-100,1 334,-20-88,18 122,-1 1,-23-53,-37-52,32 66,-33-80,57 122,11 22,-1 0,0 0,0 1,0-1,-1 1,0 0,1 0,-2 0,1 1,0-1,-1 1,1 0,-1 0,-9-3,-6-2,0 1,-34-7,31 8,-615-120,521 105,37 7,-670-105,569 103,-192 8,-388 32,187-7,505-16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0T19:51:40.86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1218 414,'-1'0,"0"0,0 1,0-1,0 0,0 0,0 1,0-1,0 1,0-1,0 1,1-1,-1 1,0-1,0 1,0 0,1 0,-1-1,0 2,-12 18,9-14,-128 264,114-230,3 1,1 0,2 1,2 1,-5 46,5 103,13 1,-1-79,11 191,3-177,2 32,-14 7,-4-58,2-78,1 0,9 37,20 59,-6-29,-18-68,1 0,13 28,-21-55,0-1,0 0,1 1,-1-1,1 0,-1 0,1 1,0-1,0 0,0-1,0 1,0 0,0-1,4 3,0-1,0-1,0 0,0-1,1 1,11 0,69 4,61-4,71-1,75-2,55 0,1738-2,-2048 3,81-2,-100 0,0 0,0-2,34-10,240-96,-234 81,-37 17,1 1,31-10,-46 19,-5 1,0 0,0 0,0-1,-1 1,8-5,-10 6,0-1,-1 1,1-1,0 0,-1 1,1-1,0 0,-1 0,1 1,-1-1,1 0,-1 0,0 0,1 0,-1 0,0 0,0 1,1-1,-1 0,0 0,0 0,0 0,0 0,0 0,0 0,-1 0,1 0,0 0,0 0,-1-1,-5-12,-1 1,1 1,-2-1,-13-16,10 13,-18-33,23 35,0 0,2-1,0 1,0-1,-2-23,2-78,5 73,3 0,1 0,14-54,46-124,44-63,-91 238,-2-1,13-67,2-98,-25 141,-4 0,-2 0,-3 0,-4 0,-2 1,-4 0,-22-71,29 123,-1-1,-1 1,-1 1,0-1,-1 1,-13-15,17 25,0 0,-1 0,0 1,-1-1,1 2,-1-1,0 1,0 0,-17-6,5 3,-1 2,0 0,-29-4,-50-3,-41 3,-41-3,-45-5,-43-7,-39-6,142 13,-587-56,0 24,-451 37,801 34,7 38,340-45,16-1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0T19:52:19.38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0T19:52:44.00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0T19:52:51.71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14432,'-3'19'127,"-2"29"1131,2 59 294,2-81-746,-8 118 220,6-110-738,-19 170-19,17-164-674,-21 169-1133,21-182 1027,-7 50-2699,4-28-4158,18-114 5570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952 254 13720,'0'0'4705,"-8"-6"-3713,-40-26-146,-38-26-195,65 45-638,-92-53-43,89 53-204,-100-35-207,119 47 240,1-1-1,-1 1 1,-8-1 0,-132-10-943,141 12 1030,1 0-1,0 0 1,0 1 0,-1-1 0,1 1 0,0-1 0,-4 2-1,-66 22-798,-1 9 681,51-20-13,2 3-474,1 2 0,-21 22 0,-33 29-8621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12824,'-33'6'1705,"32"-6"-1585,0 0-1,1 0 1,-1 1 0,1-1-1,-1 0 1,0 0 0,1 1-1,-1-1 1,1 0 0,-1 1-1,1-1 1,-1 1 0,1-1-1,-1 1 1,1-1 0,0 1-1,-1-1 1,1 1 0,0-1-1,-1 1 1,1-1 0,0 1-1,0 0 1,-1 0-1,-3 24 1303,3-13-1091,-9 69 406,-7 34-94,13-92-587,-1 4 170,-26 122 57,23-113-228,-44 177 43,42-172 42,-41 138 58,42-148-52,-30 105 208,35-123-278,0-2 21,0 0-1,0 0 0,2 0 1,-1 0-1,0 13 0,3-23-84,0-1-1,0 1 0,0 0 0,0 0 1,1 0-1,-1-1 0,0 1 0,0 0 1,1 0-1,-1-1 0,1 1 1,-1 0-1,0 0 0,1-1 0,-1 1 1,1-1-1,0 1 0,0 0 1,1 1 2,0-1 0,0 0 1,0 0-1,0 1 1,0-1-1,4 1 1,3 0 1,0 0-1,14 2 1,-14-3 8,18 5 144,29 5-97,16-1-25,-67-9-22,-1-1 0,0 1 0,1 0 0,-1 0 0,8 3 0,0 0-1,24 7-6,-13-2-190,-1 1 1,32 20-1,-51-27-51,0-1 0,0 0 0,0 1 0,0 0 1,0 0-1,-1 0 0,1 0 0,-1 0 0,0 0 0,0 0 1,3 7-1,-2-4-189,0-1 1,0 1-1,6 6 1,1-1-343,-2 0-232,0-2 0,18 17 0,-6-9-9306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13536,'-20'12'696,"14"-8"-247,0 0 0,0-1 0,0 0 0,-1 0 0,1 0 0,-12 2 0,-36 4 517,53-9-939,0 0-1,0 0 1,0 0 0,0 1 0,1-1-1,-1 0 1,0 0 0,0 1 0,0-1-1,0 1 1,1-1 0,-2 1 0,-61 42 393,61-42-422,1 0 1,0 0-1,-1 1 1,1-1-1,0 0 1,-1 1-1,-1 2 1,-27 40-7,19-25 8,-11 23 0,9-9 8,-17 69 0,25-77 40,-8 91 34,13-96 20,17 61 23,-17-81-125,0 1 0,0-1-1,0 1 1,0-1 0,0 1-1,0-1 1,0 1 0,1-1 0,-1 1-1,0-1 1,0 0 0,1 1-1,-1-1 1,0 1 0,0-1 0,1 0-1,-1 1 1,0-1 0,1 0 0,-1 0-1,1 1 1,-1-1 0,1 1-1,2 0-1,0 0-1,1 0 0,-1 0 0,0 0 0,1 0 0,-1-1 0,1 1 1,-1-1-1,0 0 0,1 0 0,-1 0 0,1 0 0,4-2 0,-8 2-6,1 0 0,0 0-1,0-1 1,0 1 0,-1 0-1,1-1 1,0 1 0,0 0-1,-1-1 1,1 1 0,0-1-1,-1 1 1,1-1 0,0 1-1,-1-1 1,2-1 0,22-25-109,28-40 0,-35 39-136,82-144-70,-81 138 224,-16 28 89,74-166-88,-52 105 175,-19 54 507,-5 17-242,-4 20-101,4-23-238,-9 46 178,-9 46-52,4-31-160,9-44-340,1 1-1,-3 25 0,-1 34-730,7-71 1024,3-5-29,0-2 74,-1 1 0,1-1-1,-1 0 1,1 1-1,-1-1 1,1 0 0,-1 0-1,1 0 1,-1 0-1,1 0 1,-1-1-1,1 1 1,-1 0 0,1-1-1,-1 1 1,1-1-1,-1 0 1,0 1-1,1-1 1,1-1 0,10-4-1518,30-6-8701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14432,'6'165'5663,"-4"-146"-5255,4 108 336,1 83-341,-5-199-294,0-24-4,-1 9-107,5-32 19,23-71-26,-21 86-38,45-87-15,-41 88 28,22-24 1,8-1 26,-34 37 8,0 2 1,0-1-1,1 1 0,0 0 0,14-6 0,-13 9 32,-8 3-27,0 0-4,0 0 1,0 0 0,0 0 0,0 0 0,0 1 0,0-1-1,0 1 1,0-1 0,0 1 0,0-1 0,0 1 0,0 0-1,0 0 1,0 0 0,0 0 0,-1 1 0,1-1 0,-1 0-1,1 1 1,0-1 0,-1 1 0,0-1 0,2 3 0,1 3-54,-1 0 1,0 1-1,0-1 0,-1 1 1,0-1-1,0 1 1,-1 0-1,1 0 1,-2 0-1,1 11 1,-5 14-152,3-31 74,0 1-1,1-1 0,0 1 0,-1 0 1,1-1-1,0 1 0,0-1 0,1 1 0,0 4 1,1 1-58,2 18 5,-3-25 155,-1 0-1,0 0 1,0 0 0,1 0 0,-1-1 0,0 1-1,1 0 1,-1 0 0,1 0 0,0 0 0,-1 0-1,1-1 1,-1 1 0,1 0 0,0 0 0,0-1 0,0 1-1,-1-1 1,1 1 0,0-1 0,0 1 0,0-1-1,0 1 1,0-1 0,0 0 0,0 1 0,0-1-1,0 0 1,0 0 0,1 0 0,6 3-1832,19 9-9581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721 109 12824,'0'0'3999,"4"-3"-3065,-4 3-941,5-4 389,0-1 0,0 0 0,8-9 0,-10 9-285,-1 0 0,0 0-1,0 0 1,0-1 0,0 1 0,1-9-1,-3 14-92,0-1 0,0 1-1,0 0 1,0 0-1,0 0 1,0-1-1,0 1 1,0 0 0,0 0-1,0 0 1,0-1-1,0 1 1,0 0-1,0 0 1,0 0 0,0 0-1,0-1 1,0 1-1,0 0 1,0 0-1,-1 0 1,1 0 0,0-1-1,0 1 1,0 0-1,0 0 1,0 0-1,-4-4 34,0 0 0,-1 0 0,-8-6 0,4 8 103,-54-2 39,49 6-126,-99 25 49,88-19-53,0 2-1,-36 18 0,53-23 20,-1 0 0,1 1 0,1 0 0,-9 9 0,10-10-47,-4 4 69,-14 17-1,15-14-60,8-12-20,1 1-1,-1-1 1,1 0 0,0 1-1,-1-1 1,1 1-1,0-1 1,-1 1-1,1-1 1,0 1 0,0 0-1,-1-1 1,1 2-1,-4 14 70,-1 16-1,6-22-22,0-3-30,0-2-17,0-1 0,0 1-1,1 0 1,-1 0 0,1-1-1,0 1 1,0-1 0,1 1 0,3 4-1,39 47 29,-33-42-21,1-1 0,27 22 0,-27-25-9,84 70 75,-79-65-41,69 78 18,-70-73-10,57 78 45,-62-79 62,29 77 51,-40-94-196,0 0 1,-1-1-1,1 1 0,-1 0 0,0 0 0,1 0 0,-1 2 1,0 10 26,-1-1 0,0 0 1,-6 24-1,7-36-23,-1-1-1,1 1 1,0 0 0,0 0 0,-1-1-1,1 1 1,0 0 0,-1 0-1,1-1 1,-1 1 0,1 0 0,-1-1-1,1 1 1,-1-1 0,0 1 0,0 0-1,1-1-13,-7 6 59,1-1-1,-1 0 0,-8 4 1,3-2-29,-22 6 1,34-13-31,-3 1 12,0 0 0,-1 0 1,1 0-1,0 0 0,-6 0 0,-71 6 62,-34-5-58,-84-20-110,165 13-406,-109-16-236,100 14-2357,-42-5-7240,197 29 7784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13000,'2'4'1504,"16"58"161,15 67 196,-26-101-1428,25 141 105,-24-127-452,40 206 41,-39-196-14,11 76 1,-1 24-92,-5-17-22,-5-36-52,-6-66-206,-1-5 21,9 87-1688,-9-107 1752,-2-8 170,0 0 1,0 0 0,0 0-1,1 0 1,-1 0 0,0 0-1,0 0 1,0 0-1,0 0 1,0 0 0,0 0-1,0 0 1,0 0-1,0 0 1,0 0 0,0 0-1,0 0 1,0 0-1,0 0 1,0 0 0,0 0-1,0 0 1,0 0 0,0 0-1,1 0 1,-1 0-1,0 0 1,0 0 0,0 0-1,0 0 1,0 0-1,0 0 1,0 0 0,0 0-1,0 0 1,0 0 0,0 0-1,0 0 1,0 0-1,0 0 1,0 0 0,0 0-1,0 0 1,0-1-1,0 1 1,0 0 0,0 0-1,0 0 1,0 0-1,0 0 1,0 0 0,0 0-1,0 0 1,0 0 0,0 0-1,0 0 1,0 0-1,4-14-151,-3 7 144,10-39-1992,6-17-7871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74 15064,'-49'-4'301,"49"4"-238,0 0 0,-1 0-1,1 0 1,0 0 0,-1 0 0,1 0 0,0 0 0,-1 0-1,1 0 1,0 0 0,-1 0 0,1 0 0,0-1 0,-1 1-1,1 0 1,0 0 0,-1 0 0,1 0 0,0-1-1,0 1 1,-1 0 0,1 0 0,0-1 0,-6-7 748,1-1 0,0 0 0,1 0 0,-5-12 0,6 13-500,3 8-299,0 0-1,0 0 0,0 0 1,0 0-1,0 0 0,0 0 1,0-1-1,0 1 0,0 0 1,0 0-1,-1 0 0,1 0 1,0 0-1,0 0 0,0 0 1,0 0-1,0-1 0,0 1 1,0 0-1,0 0 0,0 0 1,-1 0-1,1 0 0,0 0 1,0 0-1,0 0 0,0 0 1,0 0-1,0 0 0,-1 0 1,1 0-1,0 0 0,0 0 1,0 0-1,0 0 0,0 0 1,0 0-1,-1 0 0,1 0 1,0 0-1,0 0 0,0 0 1,0 0-1,0 0 0,-1 0 1,-10 3 309,-19 5 0,29-7-317,1-1 0,-1 0 0,0 1 0,1-1 0,-1 0 0,0 1 0,1-1 0,-1 0 0,0 1 0,1-1 0,-1 1 0,1 0 0,-1-1 0,0 2 0,-50 64 91,41-49 18,-30 90 43,34-84-56,4-12-42,-5 24 133,-1 50 0,9-2 145,-1-80-320,0 0-1,0 1 1,1-1-1,-1 0 1,1 0-1,0 0 1,0 0-1,1 4 1,2 2 4,5 12-1,-9-21-19,0 0 1,0 1-1,0-1 1,0 0-1,0 0 1,0 1-1,0-1 1,1 0-1,-1 0 1,0 0-1,0 1 1,0-1-1,0 0 1,1 0-1,-1 0 1,0 0-1,0 1 1,0-1-1,1 0 1,-1 0-1,0 0 1,0 0-1,0 0 1,1 0-1,-1 0 1,0 0-1,0 1 1,1-1-1,-1 0 1,4 0 1,-1 0 0,1 0 0,-1 0 0,1 0 0,0 0 0,-1 0 0,1-1 0,-1 0 0,7-2 0,-10 3-3,1 0 0,0-1 0,0 1 0,-1 0 0,1-1 0,0 1 0,-1-1 0,1 1 0,0-1 0,-1 1 0,1-1 1,0 0-1,13-16-13,18-26 0,-18 20-82,20-47 0,-29 59 88,0-1-1,7-21 0,-7 19 7,11-41 56,0 2 57,-15 50 5,1 4 41,1 1-127,-1 1 0,1-1 0,-1 1-1,0 0 1,0 0 0,0 0 0,-1 0 0,1 0-1,-1 0 1,3 6 0,-2-3 0,12 32 131,11 42 0,-18-58-122,2 14 154,17 82 1,2 18-138,-19-80 30,24 220 57,-32-259-46,0 19-1,-10 195 151,9-226-235,0 0 0,-1 0 1,0 1-1,0-1 0,-2 6 0,3-11-12,-26 73 74,18-58-66,-18 27 1,26-42-9,0 1 1,-1 0-1,1 0 1,-1 0 0,0 0-1,1 0 1,-1 0 0,0 0-1,0 0 1,0 0 0,0-1 0,0 1-1,0 0 1,0-1 0,0 1-1,0 0 1,0-1 0,0 0-1,-2 1 1,-8 4 3,1-2-1,-2 1 0,-14 2 1,15-5-11,0 0 0,0-1 0,0 0 0,0-1 0,0 0 0,0 0 0,0-1 0,1-1 0,-1 0 0,0 0 0,-17-10 0,1-2-45,-43-33 0,62 43 20,6 3-33,0 1 0,0-1 0,0 1 0,1-1 0,-1 0-1,0 0 1,1 0 0,-3-4 0,-55-72-708,47 61-92,-39-70-350,45 71 310,2-4 336,-1-31 0,3 30-2033,-3-22-6969,12 100 7193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14616,'0'0'2893,"-1"8"-1889,-14 96 1,11-78-530,-14 113 121,16-111-488,9 109 86,-3-112 108,3 9-99,15 41 0,-18-64-167,0 0-1,1 0 0,0 0 1,0-1-1,2 0 1,-1 0-1,1-1 1,15 17-1,-5-15 1,-17-11-36,0 1 1,1-1-1,-1 0 1,0 0-1,0 0 1,1 0-1,-1 0 1,0 0-1,0 0 1,1 0-1,-1 1 1,0-1-1,1 0 1,-1 0-1,0 0 1,0 0-1,1 0 1,-1-1-1,0 1 1,1 0-1,-1 0 0,0 0 1,0 0-1,1 0 1,-1 0-1,0 0 1,1-1-1,-1 1 0,4-2 4,1 1-1,-1-2 0,7-3 1,-5 1-4,0 0 1,-1 0-1,0 0 1,6-7-1,3-8-9,-2 0 0,21-43-1,-31 58-25,1 0 0,-2 0 0,3-8 0,41-174-155,-37 150 78,28-136 6,-24 115 186,-12 58-72,0 0 0,0 0 0,0 0 0,0 0 0,0 0 0,0 0 0,0 0-1,0 0 1,0 0 0,0 0 0,1 0 0,-1 0 0,0 0 0,0 0 0,0 0 0,0 0-1,0 0 1,0 0 0,0 0 0,0 0 0,0 0 0,0 0 0,0 0 0,0 0 0,0 0-1,0 0 1,1 0 0,-1 0 0,0 0 0,0 0 0,0 0 0,0 0 0,0 0 0,0 0 0,0 0-1,0 0 1,0 0 0,0 0 0,0 0 0,0 0 0,0 0 0,0 0 0,0 0 0,0-1-1,0 1 1,0 0 0,0 0 0,0 0 0,0 0 0,0 0 0,0 0 0,0 0 0,0 0-1,0 0 1,0 0 0,0 0 0,0 0 0,0 0 0,3 6 86,-2 0-46,2 25 258,-1 91 19,-2-91-212,-2 154 27,1-149-120,-1 0-29,-3 88-692,6-97-159,1 7-12082,-4-61 10503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18103,'21'4'283,"-19"-4"-65,0 0 0,0 0 1,0 0-1,0 0 0,0-1 0,0 1 0,0-1 0,0 1 0,0-1 0,0 1 1,0-1-1,0 0 0,2-2 0,0 2-7,3-4 571,36-47 228,22-45-286,-18 30-744,-43 61 31,0 1-1,0 0 0,0 0 0,1 0 0,0 0 1,0 1-1,11-8 0,-12 9 19,-3 3-17,-1 0 0,0 0 1,0-1-1,1 1 0,-1 0 0,0 0 0,0 0 1,1-1-1,-1 1 0,0 0 0,1 0 1,-1 0-1,0 0 0,1 0 0,-1 0 0,0 0 1,1 0-1,-1 0 0,0 0 0,1 0 1,-1 0-1,0 0 0,1 0 0,3 1 28,-1 0-1,0 0 1,0 0 0,1 0-1,-1 1 1,0-1-1,0 1 1,0 0 0,3 3-1,-6-5-23,1 1 0,-1-1-1,1 1 1,-1-1 0,1 1 0,-1-1-1,1 1 1,-1-1 0,0 1-1,1 0 1,-1-1 0,0 1 0,1 0-1,22 70 269,-19-53-184,8 88 14,-11-86-148,3 136-1359,-4-156 1365,0 0 0,0 0 0,1 0 0,-1 0 0,0 0 1,0 0-1,0 0 0,0 0 0,0 0 0,0 0 0,0 0 0,0 0 0,0 0 0,0 0 1,0 0-1,0 0 0,1 0 0,-1 0 0,0 0 0,0 0 0,0 0 0,0 0 0,0 0 0,0 0 1,0 0-1,0 0 0,0 0 0,0 0 0,0 0 0,0 0 0,1 0 0,-1 0 0,0 0 1,0 0-1,0 0 0,0 0 0,0 0 0,0 0 0,0 0 0,0 0 0,0 0 0,0 0 1,0 1-1,0-1 0,0 0 0,0 0 0,0 0 0,0 0 0,0 0 0,0 0 0,0 0 0,0 0 1,0 0-1,0 0 0,0 0 0,0 0 0,0 1 0,0-1 0,0 0 0,4-7-311,3-13-51,-2 10-548,38-47-244,-42 55 1140,1 1-1,-1-1 0,0 1 0,1-1 0,-1 1 0,4-2 0,87-57-2143,-86 56 1724,86-55-10977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638 162 15240,'-7'-14'1329,"1"0"0,-8-27 0,1 5 746,4 14-1768,8 22-272,1-1 0,0 1 0,0-1 0,-1 1 1,1-1-1,0 1 0,-1-1 0,1 1 0,-1-1 1,1 1-1,0-1 0,-1 1 0,1 0 0,-1-1 1,-10-6 181,1 1-1,-14-7 1,23 13-213,0 0 0,1-1 0,-1 1 0,0 0-1,1 0 1,-1 0 0,0 0 0,1-1 0,-1 1 0,0 0-1,0 0 1,1 0 0,-1 1 0,0-1 0,-1 0 0,-21 5 46,-36 11 0,40-7 58,-75 53 37,92-60-134,-1 0 0,0 0 0,0 0 0,-3 5 0,-67 84 93,71-88-76,0-1 0,1 1 0,-1 0 0,1-1 0,-2 5 0,-30 102 194,31-87-142,4 1-46,0 1 1,7 24-1,-9-46-31,0-1 0,0 0 0,1 0 0,-1 1 0,1-1 0,-1 0 0,1 0 0,0 0 0,-1 0 0,3 2 0,5 7 5,0-2-1,1 1 1,0-1-1,14 9 1,-22-16-9,0-1 0,-1 1 0,1-1 0,0 1 0,0-1 0,0 1 0,0-1 0,0 0 0,0 0 0,0 1 0,0-1 1,2 0-1,12 1-3,0-2 0,1 0 0,21-4 0,-35 5 0,-1 0 1,1-1 0,-1 1-1,1-1 1,0 1 0,-1-1-1,1 0 1,-1 1 0,2-2-1,17-12-19,35-33 0,-42 32-9,-6 6 22,4-4 6,0-1 1,-1 0-1,11-22 1,-20 34-13,9-17 204,0-1 0,9-29 0,-20 71 185,-1-9-346,-2 28 105,-3 88 34,6-92 34,-1 79 0,2 17-145,0-81 18,-1 184 22,-1-197-60,-15 99 15,17-136-48,0-1 0,0 1 0,0-1 0,-1 1 0,1-1 0,-1 0 0,1 1 0,-1-1 0,0 1 0,-1 1 0,0 1 0,-1 0 0,0-1 1,0 1-1,0-1 1,-1 0-1,1 0 1,-1 0-1,1 0 1,-1-1-1,0 1 0,-8 2 1,11-4-3,1-1-1,-1 0 1,0 0 0,0 0 0,1 1-1,-1-1 1,0 0 0,0 0-1,1 0 1,-1 0 0,0-1 0,0 1-1,1 0 1,-1 0 0,0 0 0,1-1-1,-1 1 1,0 0 0,0-1 0,-13-3-1,-23-13 0,-24-20-72,36 19-294,-98-86-225,100 82-166,-75-93-300,70 81-2174,-30-35-7415,135 161 8023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14256,'0'0'4249,"5"1"-3511,1 0-629,-2-1-46,-1 1 0,0 0 0,0-1-1,0 1 1,0 0 0,3 2-1,18 8 94,43 25 0,-55-26-162,-7-7 3,-1 1 0,1-1-1,0 0 1,8 4 0,17 9-5,-22-12 8,0-1 0,11 5 0,-14-7 2,0 0 0,1-1 0,-1 0 0,1 0 0,-1 0 0,0 0 0,1-1 0,8-2 0,-4-1 58,1-2-33,0-1 0,-1-1 0,11-10 0,-11 7 153,1-9-68,14-33 0,-19 36-72,1-17 145,-1-1-1,2-38 1,-9 40-92,-2 23 140,2 7-200,-1 0 0,0 0 0,0 1 0,0-1 0,0 1 0,-1-1 0,1 1 0,-1 0 0,-2-2 0,5 4-28,-1 0 1,1 0-1,0-1 1,0 1-1,0 0 1,-1 0-1,1 0 1,0 0-1,0 0 1,0 0-1,0 0 1,-1 0-1,1 0 1,0 0-1,0 0 1,0 0-1,-1 0 1,1 0-1,0 0 1,0 0-1,0 0 1,-1 0-1,1 0 1,0 0-1,0 0 1,0 0-1,-1 0 1,1 1-1,0-1 1,0 0 0,0 0-1,0 0 1,-1 0-1,1 0 1,0 1-1,0-1 1,0 0-1,0 0 1,0 0-1,0 0 1,0 1-1,-1-1 1,1 0-1,0 0 1,-13 16 162,-22 32 0,33-45-135,0 0 1,1 0-1,-1 1 1,-1 4 0,-42 131 219,44-133-195,-1 0 1,1 0-1,-1 11 0,-9 194 250,11-204-280,0 0 0,0-1 0,0 1 0,3 8 0,16 78 112,10-4-110,-28-86-30,0 0 1,0 0 0,0 0 0,1 0 0,-1 0 0,1 0 0,0-1 0,4 6 0,10 12 5,26 24 0,-22-26-18,30 18 0,-50-36 12,3 2-19,0 0 0,0 0 0,1 0 0,-1 0 0,1 0 0,6 2 1,71 20-110,5-11-79,-47-11-698,71-2 3,8-7 681,-48 4-2443,67-2-7372,-319 11 7538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12912,'16'22'270,"-15"-21"-88,0 0 0,0 1-1,0-1 1,-1 0 0,1 0-1,0 1 1,-1-1 0,1 1 0,-1-1-1,1 0 1,-1 1 0,1 1-1,0 4 171,4 15 106,-4-11 477,-5 15-462,-1-1 0,-2 1 1,0-1-1,-16 34 0,10-30-388,-19 32-1,18-37-83,-22 32-33,35-54 7,0-1 0,0 1 1,0-1-1,0 0 0,-1 1 1,1-1-1,0 0 0,-1 0 0,1 0 1,-1 0-1,-1 1 0,2-2 21,1 0-1,-1 0 0,0 1 1,0-1-1,0 0 0,1 0 1,-1 0-1,0 0 1,0 0-1,0 0 0,0-1 1,1 1-1,-3-1 0,3 1 2,0 0 0,0 0-1,0 0 1,0 0 0,0 0 0,0 0-1,-1 0 1,1 0 0,0 0-1,0 0 1,0 0 0,0 0-1,0 0 1,0 0 0,0 0 0,0-1-1,-1 1 1,1 0 0,0 0-1,0 0 1,0 0 0,0 0-1,0 0 1,0 0 0,0-1-1,0 1 1,0 0 0,0 0 0,0 0-1,0 0 1,0 0 0,0 0-1,0-1 1,0 1 0,0 0-1,0 0 1,0 0 0,0 0 0,0 0-1,0 0 1,0 0 0,0-1-1,0 1 1,0 0 0,0 0-1,0 0 1,1 0 0,10-54-217,-5 31 34,17-36 0,-15 41 166,0 0-34,37-69-12,-36 71 54,36-39 0,-45 55 11,0 0 1,0-1 0,0 1-1,0 0 1,1 0 0,-1-1-1,0 1 1,0 0 0,0 0-1,1 0 1,-1-1 0,0 1-1,0 0 1,1 0-1,-1 0 1,0 0 0,0 0-1,1-1 1,-1 1 0,0 0-1,0 0 1,1 0 0,-1 0-1,0 0 1,1 0 0,-1 0-1,0 0 1,0 0 0,1 0-1,-1 0 1,0 0-1,1 0 1,-1 1 0,4 0-7,-1 0 1,0 1 0,1-1-1,-1 1 1,0 0 0,0 0-1,0 0 1,0 1 0,0-1-1,-1 1 1,1-1-1,2 5 1,-5-6-22,1 0 0,0 0-1,-1 0 1,1 0 0,0 0 0,-1 0 0,1 0-1,-1 0 1,0 0 0,1 0 0,-1 0 0,0 2-1,22 112-529,-16-78-1902,6 32-5600,-29-161 6075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 15328,'-7'6'1575,"-75"72"191,60-58-818,-96 92 300,113-107-1143,0-1 0,1 1 1,0 0-1,-5 7 0,-59 83 422,-5 15-404,68-103-106,1 0 1,0 1-1,0-1 1,-3 10 0,-37 98 74,8 7-19,35-116-27,-1 1 0,1-1-1,-1 1 1,2 0 0,-1 10 0,1-17-46,0 132 278,13 3-180,-11-124-29,0 0-1,5 18 1,-7-29-69,37 122 207,11-7-168,-27-73-51,-21-42 12,54 94-8,4-9-66,-36-54-284,94 119-1148,-45-61 245,-70-89 1216,-1 1 0,1 0-1,-1 0 1,1-1 0,0 1-1,-1 0 1,1-1 0,0 1 0,-1-1-1,1 1 1,0-1 0,0 1 0,0-1-1,-1 0 1,1 1 0,0-1 0,0 0-1,0 1 1,1-1 0,-2 0 45,10 2-301,0 1 1,20 0-1,-17-3 222,0-1 0,16-3 0,-25 4-385,1-1 0,0 1-1,0 0 1,8 0 0,49 3-7961,-145-6 6333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15416,'39'-6'301,"-37"6"-134,-1 0 1,0 0-1,1 0 0,-1 0 1,0 0-1,0 0 1,1 0-1,1 0 0,65 18 1817,-67-17-1895,1-1-1,-1 1 0,0 0 0,1-1 0,-1 1 0,0 0 0,1 0 0,-1 0 1,2 2-1,87 79 1044,-66-56-786,51 64 1,13 17-280,-81-100-71,-1 2 1,0-1 0,9 17-1,61 116-9,-2 15 6,-74-156 7,6 12-5,0 2 0,-1-1 0,3 15 0,-8-28 5,47 178-20,-9 10-48,-36-176 4,0 0 0,0 0 0,-2 0 0,0 19 0,-8 179-256,-16 9 72,23-208 95,-1 1 0,0-1 0,-1 0 0,0 0 0,-7 18 0,10-29 153,-83 199-915,-22-4 583,44-78-2357,-52 120-5828,264-553 6425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4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13176,'45'4'2114,"52"10"-1,-82-10-2004,-6-2 22,-1-1-1,18 2 0,84 7 225,-85-7-342,121 12 27,-111-11 80,173 18 67,-164-16 28,178 41 73,-180-37-160,147 38 54,-157-38-60,107 34 172,-130-41-241,-3-2-34,-1 1 1,1-1-1,0 1 1,-1 0-1,8 5 1,-12-7-12,2 3 7,-13-3 16,-63-13 0,51 10 4,-118-19 27,104 16 20,-185-33 72,173 30 106,-188-41 91,191 40-158,-156-29 59,166 32-152,-123-25 268,151 30-282,-71-17 472,78 19-553,0 0-1,0 0 0,0 0 1,0 0-1,0-1 0,0 1 1,1 0-1,-1 0 0,0 0 1,0 0-1,0 0 0,0 0 1,0 0-1,0 0 0,0 0 1,0 0-1,0 0 0,0-1 0,1 1 1,-1 0-1,0 0 0,0 0 1,0 0-1,0 0 0,0 0 1,0 0-1,0-1 0,0 1 1,0 0-1,0 0 0,0 0 1,0 0-1,0 0 0,0 0 1,0 0-1,0-1 0,0 1 1,0 0-1,0 0 0,0 0 1,0 0-1,0 0 0,-1 0 1,1 0-1,0 0 0,0-1 1,0 1-1,0 0 0,0 0 1,0 0-1,0 0 0,0 0 1,0 0-1,0 0 0,-1 0 0,1 0 1,0 0-1,0 0 0,0 0 1,0 0-1,0-1 0,0 1 1,0 0-1,-1 0 0,1 0 1,0 0-1,0 0 0,12-5 51,-9 4-24,23-10 23,-10 8 54,107-12 33,-116 15-133,0-1 1,0 1-1,7 1 0,94 4 26,16 4-8,-110-8 24,23 5 0,89 20 50,28 15-78,-85-15-26,117 63 1,-178-84-13,-1-1-1,1 1 1,9 8 0,69 58-46,-8 6-116,-72-71-31,0 0 1,-1 0 0,6 10-1,-11-16 209,62 96-833,-7 8 562,-55-104 271,33 61-2873,38 59-7060,-165-280 7476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71 688 13808,'22'-9'234,"-33"11"1452,1-2 0,-16 1 0,21-1-1513,-1 0 149,-27-2-394,32 0-468,1 2 536,0 0 1,0 0 0,1-1-1,-1 1 1,0 0-1,0 0 1,0 0-1,1 0 1,-1 0-1,0-1 1,0 1 0,1 0-1,-1 0 1,0 0-1,0 0 1,1 0-1,-1 0 1,0 0-1,0 0 1,1 0 0,-1 0-1,0 0 1,0 0-1,1 0 1,12 1-48,-1 1 0,23 5-1,80 24-133,-113-31 175,-1 1-1,0-1 1,1 0-1,-1 1 1,0-1-1,1 0 1,-1 0-1,1 0 1,-1 0 0,1 0-1,-1 0 1,0 0-1,3-1 1,2 0-11,13-1 0,-11-2-4,9-10 46,-1-1 0,17-19-1,-28 26-11,-5 7 28,1-1 0,0 0 0,0 1 0,1 0 0,-1-1 0,0 1 0,0 0 0,1-1 0,-1 1 0,3-1 0,4-3 119,0 0 0,10-4 0,-17 9-138,-1-1 0,1 1 0,0 0-1,-1 0 1,1 0 0,-1 0-1,1 0 1,-1 0 0,1 0 0,-1 0-1,1 0 1,0 0 0,-1 0 0,1 0-1,-1 0 1,2 1 0,21 5 185,31 14 0,-37-11-3,138 97 40,-71-46-312,-83-60 61,-1 0-1,0 0 0,1 1 0,-1-1 0,1 0 1,-1 0-1,1 0 0,-1 0 0,0 1 0,1-1 1,-1 0-1,1 0 0,-1 0 0,1 0 0,-1 0 1,1 0-1,-1 0 0,0 0 0,1 0 0,-1-1 1,1 1-1,-1 0 0,1 0 0,-1 0 0,0 0 1,1-1-1,23-7-136,-2 0 0,27-15 0,-44 21 92,-1-1 1,-1 1-1,1-1 1,0 0-1,3-4 0,78-69-277,33-38 266,100-112 121,-178 187 212,152-131 126,-186 165-302,0 0 0,0 0 0,14-7 0,72-37 270,1 11-228,-93 38-132,3-1 31,0-1-1,0 1 0,0 0 0,0 1 0,0-1 0,1 0 0,-1 1 0,0 0 1,5 0-1,-8 0-30,26-1 152,37 5 1,-37 0-140,36 11-1,-58-14-42,1 1 0,-1-1 0,1 1 0,-1 0 0,8 5 0,-12-7 30,84 51-180,-2 15 26,-68-53-1272,21 12 0,64 46-8202,-231-165 7251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0 15152,'-48'38'333,"46"-37"-95,1 0 0,-1 0 1,0 0-1,0 0 0,1 0 1,-5 1-1,-116 38 1987,90-33-1132,-167 35 249,159-35-1194,-10 1-35,-85 15-1244,116-19 582,-39 8-2643,22-5-6010,84-17 6914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3 739 16671,'-1'5'685,"0"0"0,1 1-1,0-1 1,0 10-1,0-14-506,0 1 0,1 0 0,-1 0 0,0-1 0,1 1 0,-1 0 0,1 0 0,0-1 0,0 1 0,-1-1 0,1 1 0,0-1 0,0 1 0,1-1 1,-1 1-1,0-1 0,0 0 0,2 2 0,1-3-310,41-6-56,-32 2 14,27-12 1,17-8 138,60-32 54,-95 45 76,91-43 99,-89 44 186,96-27 131,-115 36-456,0 0 0,-1 0 0,1 1 0,5-1 0,169-2 305,-172 3-328,0 0 0,0 1 0,9 1 0,70 17 100,14 13-106,74 44-72,-169-74-1,0 1 0,-1-1 1,1 0-1,6 1 0,143 34-282,-152-36 307,1-1-1,-1 1 1,1-1-1,0 0 1,-1 0-1,1 0 1,0 0 0,-1 0-1,1-1 1,3 0-1,-6 1 23,29-6-123,29-9 0,31-21-47,-79 31-30,-1 0 0,11-7 0,84-57-400,6-15 330,-98 74-107,17-18 0,67-72-376,-4-10 440,-84 100 42,0 1 0,10-9-1,124-111-746,-100 92-1307,43-40-6337,-199 180 6508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11568,'0'0'1929,"5"0"-317,40 0 1101,-39 0-2506,-1 1 0,1-1 0,0 1 0,-1 0 0,0 0-1,1 0 1,6 4 0,-8-4-185,4 3 200,12 12 3,3 5-180,-11-9-150,-1 1-1,17 26 0,-28-39 87,1 0-1,-1 1 1,1-1-1,-1 0 1,1 1-1,-1-1 1,1 0 0,-1 1-1,1-1 1,-1 0-1,1 0 1,-1 0-1,1 0 1,-1 0 0,1 1-1,0-1 1,-1 0-1,1 0 1,-1 0-1,1-1 1,-1 1 0,1 0-1,0 0 1,0 0-1,0 0-21,2 0 6,2-2 25,7-7-115,57-57 13,-51 49 120,79-74 76,-75 73 262,97-71 146,-115 86-397,1-1 0,0 1 0,9-3 0,162-70 436,-172 74-469,1 1 1,0-1-1,0 1 1,0 0-1,7-1 1,76-7 315,0 10-266,-88-1-112,5 0 36,1 0 0,-1 1 0,0 0 0,7 1 0,61 19 144,-3 10-137,-44-16-8,81 72 7,-104-84-46,0 0 0,0-1 0,0 1 0,6 3 0,98 59-52,-105-64 43,-1 0 0,1 0 0,-1 0-1,1-1 1,0 1 0,0 0 0,-1-1 0,1 0-1,0 1 1,0-1 0,2 0 0,-4 0 13,19 2-78,24-1 1,-21-2 61,21-5 0,-40 5 15,0 1 0,1-1 0,-1 0 0,0 0 0,1 0 0,3-3 0,-7 4 1,73-35-6,3-13 14,-43 28 38,149-86 57,-144 85 130,156-75 50,-155 79-270,151-50-65,-186 65 10,0 1 0,0 0-1,0 0 1,0 0 0,0 1-1,0-1 1,7 1 0,88 2-293,1 12 178,-100-14 157,19 3-1433,22 1 0,79 5-8668,-280-22 7599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9864,'32'69'209,"-28"-63"1023,-2-6-757,-1-6-213,-1 5-138,-7-63 2264,4 43-1806,-3-53 3080,10 98-1997,2 46-1199,2 27-468,-5-51-371,-3-43 192,2-6-65,5-9 53,-2 0 0,8-26 0,-11 32 116,7-17-643,47-136-208,-41 118 608,32-73 0,7-14 271,-32 81 122,83-150 99,-103 193-101,0 0-1,1-1 0,-1 1 0,1 0 1,6-5-1,45-47 355,-38 42-346,23-14 1,-39 28-80,1-1 24,1 0 1,-1 0-1,0 0 1,0 1-1,1-1 1,-1 0 0,0 1-1,1-1 1,-1 1-1,0-1 1,1 1-1,-1 0 1,1 0-1,2-1 1,6 0 68,0 1 0,0 0 0,18 2 0,-16 0-45,0 1 1,22 9-1,-32-11-18,0 0-1,0 0 0,0-1 1,0 1-1,0 0 1,-1 1-1,1-1 1,0 0-1,-1 0 1,1 1-1,1 2 0,16 14 148,18 26 0,17 37-63,-32-48 108,85 127 52,-104-155-268,1 0-1,-1 0 0,9 8 1,94 87 47,-104-98-42,-1-1 1,1 0-1,0 1 0,0-1 1,0 0-1,0 0 0,0 0 1,0 0-1,4 1 0,-6-2-11,15 5 57,31 7 0,-29-10-37,30 0 1,-43-2-2,1 0 0,-1 0 0,0-1 0,8-1 0,68-17 79,7-11-67,-51 14 24,160-83 67,-155 77 140,172-101 80,-170 101-220,164-74 20,-201 93-150,0 1 0,0-1 0,0 1 0,10-1 0,176-29-172,-135 24-2898,58-12-7257,-269 46 7785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16855,'7'-4'48,"-2"1"298,-1 0 0,1 0 0,-1 0 0,8-7 0,-12 10-299,0 0 0,0 0 0,0 0 0,-1 0-1,1 0 1,0 0 0,0 0 0,0 0 0,0 0 0,0-1 235,0 1-235,0 0 0,0 0 0,0 0-1,0 0 1,0 0 0,0 0 0,0 0 0,0 0 0,-1 0 0,1 0 0,0 0 0,0 0 0,0-1 0,0 1 0,0 0 0,0 0 0,0 0 0,0 0 0,0 0-1,0 0 1,0 0 0,0 0 0,1 0 0,-1 0 0,0 0 0,0 0 0,0 0 0,0-1 0,0 1 0,0 0 0,0 0 0,-11 4 1578,6-3-1551,17-13-343,-3 2 43,16-13 1,40-30-153,-49 43 338,77-38 16,-91 47 41,0 0 1,1 0-1,-1 0 0,1 0 0,-1 1 0,4-1 0,99-14 187,-84 15 98,-10 1-183,10 2 13,-1 0 0,0 0 0,28 11-1,93 39 663,-105-39-744,-19-10-28,77 5 3,-72-11-50,110-26-53,-100 19-180,167-58-57,-158 52 270,163-48-6,-165 53 46,146-22 17,-151 29 56,-20 2-42,23-1 26,0 2 0,55 8 0,45 15 16,-109-18-208,111 5-140,-98-7-2824,42 3-7631,-194-15 8079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11384,'0'0'5279,"3"9"-5272,2 1-6,8 28 7,7 31 4,-15-50 14,5 36 0,-7-36-19,0-2 32,2 30-1,-3-13 24,2 52 270,-2-73-24,-1-9-161,-2-8 240,-11-80 119,9 62-316,-9-75 130,10 56-104,-3-62 87,5 63-220,2-69 222,2 59-220,10-53 338,-12 93-399,5-17 35,-5 22-45,1-2 2,-1 0 1,1 1 0,0 0 0,0-1 0,0 1 0,1 0 0,0 0 0,0 1-1,8-8 1,-2 5 30,3 1-38,-11 6-11,0 0-1,0 1 1,1-1-1,-1 0 1,0 1-1,1 0 1,-1 0-1,0 0 1,1 0-1,-1 0 0,0 0 1,1 0-1,-1 1 1,0-1-1,0 1 1,1 0-1,-1-1 1,4 3-1,-5-2 2,-1-1-1,0 0 1,0 0-1,0 0 1,0 0-1,1 0 1,-1 0-1,0 0 1,0 0-1,0 0 0,0 1 1,1-1-1,-1 0 1,0 0-1,0 0 1,0 0-1,0 0 0,0 1 1,0-1-1,0 0 1,1 0-1,-1 0 1,0 1-1,0-1 1,0 0-1,0 0 0,0 0 1,0 0-1,0 1 1,4 19-41,-3-16 41,-1 1-1,0 0 1,0-1-1,-1 8 0,0-7 3,-1 1 0,0-1-1,1 1 1,-2-1 0,1 0-1,0 0 1,-1 0-1,0 0 1,-6 6 0,1 1 2,-8 10-38,0-2 1,-39 36 0,50-49-511,-4 11 277,-5 14-2915,3-10-5717,25-52 6706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7984,'0'0'425,"3"6"-66,11 19-227,-13-22-67,1 0 0,0 0 0,-1 0 0,0 0 0,1 1 0,-1-1 0,0 5 0,2 5 15,11 36 61,-2-11-69,1 9-57,18 69 343,-19-55 722,-4-44 42,-4-25-316,-2 2-690,0 0-1,-1 0 1,0 0 0,0 0-1,-1 0 1,0 0-1,0-1 1,-1-9-1,0 6-53,-6-69 777,6 71-776,-1-6 180,-1 0-1,-9-25 1,7 23-164,-12-39 703,16 52-707,0-1 0,1 1 0,-1 0 0,1 0 0,0-1 0,0 1 0,0-4 0,0 0-27,0 6-35,1 0 0,-1 0 0,0 0 0,0 0-1,0 0 1,0 0 0,1 0 0,-1 1 0,0-1-1,1 0 1,-1 0 0,1 0 0,-1 0 0,1 0-1,-1 1 1,2-2 0,1-1 16,3-5 30,0 0 0,0 1 0,1 0 0,0 0 0,10-6-1,21-12-427,-19 14-729,18-15 0,-32 24 873,31 4-1810,-1 0-6811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12640,'-17'4'229,"17"-4"-149,-1 1 0,1-1-1,0 0 1,-1 1 0,1-1 0,0 0-1,0 1 1,-1-1 0,1 0 0,0 1 0,0-1-1,0 1 1,-1-1 0,1 1 0,0-1-1,0 0 1,0 1 0,0-1 0,0 1 0,0-1-1,0 1 1,0-1 0,0 1 0,0-1-1,0 0 1,0 1 0,0 0 59,1 4 112,0 0 1,1 0-1,-1 0 0,1-1 0,3 6 0,-2-2-246,13 27 112,35 45-1319,-28-47 651,-15-22 421,8 17-1185,-10-19 655,-2-3 442,-1 1 1,0-1 0,0 1 0,0 0-1,2 7 1,-5-9-1195,0 6-5341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9776,'0'0'0,"2"32"0,2 23 0,3-48-2520,0-24 2776,0 6 8,-2-1-264,8-13-5424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12104,'0'0'18,"-1"0"1,1 0-1,0 0 0,0 0 1,0 0-1,0 0 1,-1 0-1,1 0 1,0 0-1,0 0 1,0 0-1,0 0 1,-1 0-1,1 0 1,0 0-1,0 0 0,0 0 1,0 0-1,0 0 1,0 0-1,-1 1 1,1-1-1,0 0 1,0 0-1,0 0 1,0 0-1,0 0 0,0 0 1,0 1-1,0-1 1,-1 0-1,1 0 1,0 0-1,0 0 1,0 1-1,0-1 1,0 0-1,0 0 1,0 0-1,0 0 0,0 1 1,0-1-1,0 0 1,0 0-1,0 0 1,0 0-1,0 0 1,0 1-1,1-1 1,3 10 1393,-2-8-1247,0 3 8,13 18 771,26 34 45,28 46 92,26 43-333,-88-135-634,-7-11-102,0 0 0,0 0 0,0 0 0,0 0 0,1 0-1,-1 0 1,0 0 0,0 0 0,0 0 0,0 0 0,0 0 0,0 0 0,1 0 0,-1 0 0,0-1 0,0 1 0,0 0 0,0 0 0,0 0 0,0 0 0,0 0 0,1 0 0,-1 0 0,0 0 0,0 0 0,0 0-1,0 0 1,0-1 0,0 1 0,0 0 0,0 0 0,0 0 0,0 0 0,0 0 0,0 0 0,0-1 0,0 1 0,1 0 0,-1 0 0,0 0 0,0 0 0,0 0 0,2-7 94,6-48 644,-6 36-462,6-25 0,6-4-16,-9 32-150,10-22 0,-12 32-123,0 0 0,0 1 0,1-1 1,0 1-1,0-1 0,0 1 0,0 0 0,9-6 0,-10 8-272,1 1 0,0-1 1,0 1-1,7-4 0,-10 6 94,0 0 1,0-1-1,0 1 1,0 0 0,0-1-1,0 1 1,0 0-1,0 0 1,0 0 0,0 0-1,0 0 1,0 0-1,0 0 1,0 0 0,0 0-1,0 1 1,0-1-1,0 0 1,0 1 0,0-1-1,0 1 1,0-1-1,0 1 1,0-1 0,0 1-1,-1 0 1,1-1-1,1 2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6 11296,'-103'-5'4104,"100"5"-3997,0 0 0,0 0 0,0 1 0,0-1 0,0 1 1,0 0-1,-5 2 0,3-1-74,0 2-18,-17 32 17,20-34-24,1 0 0,0 0 0,0 1 0,0-1 0,0 0 1,1 1-1,-1-1 0,1 1 0,-1 2 0,0 5 4,-2-1-1,2-6 12,0 0 0,0 0 0,0 0 0,1 0 0,0 0 0,-1 0 0,2 5 0,1 47 207,0-43-30,4 3-64,1 0 0,1 0 0,0-1 0,13 19 0,-1-13-53,-20-19-69,0-1 1,1 1-1,-1-1 0,1 1 1,0-1-1,-1 1 0,1-1 1,-1 1-1,1-1 0,0 0 1,-1 0-1,1 1 0,-1-1 0,2 0 1,7 2 66,0 0 0,0-1 1,0 0-1,0-1 0,0 1 1,0-2-1,1 0 0,16-3 1,0-6-22,-16 4 28,0-5-24,19-24 0,-23 24 22,2-15-5,-1 1 0,4-30 0,-5-9 183,-6 64-258,0 0 0,0 0 0,0-1 0,0 1 0,0 0 0,0-1-1,0 1 1,0 0 0,0-1 0,0 1 0,0 0 0,0 0 0,0-1 0,0 1 0,0 0 0,0-1 0,0 1-1,0 0 1,0 0 0,0-1 0,1 1 0,-1 0 0,0-1 0,0 1 0,0 0 0,1 0 0,-1 0-1,0-1 1,0 1 0,0 0 0,1 0 0,5 6 58,5 15-52,-11-20-5,7 12 19,0 0-1,1-1 1,17 22 0,-14-22-624,15 12 0,-23-21 578,-2-2-62,0-1 0,-1 1 0,1 0 0,0-1-1,0 1 1,0-1 0,0 1 0,0-1 0,0 1 0,0-1 0,0 0 0,0 1 0,0-1 0,0 0 0,0 0 0,0 0 0,0 0 0,0 0 0,0 0 0,0 0-1,0 0 1,0 0 0,0 0 0,0 0 0,0-1 0,0 1 0,0-1 0,0 1 0,2-1 0,0-2-176,0 1 1,1-1-1,-1 0 1,0 0-1,4-5 1,-5 5-431,19-19-8858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537 361 13808,'-37'-53'1585,"-10"-14"213,35 52-758,-57-64 346,53 64-700,-75-61 193,73 64-604,-77-28 83,94 39-348,0 1 1,0-1-1,-1 1 0,1-1 0,0 1 0,-1 0 0,1 0 0,0 0 0,-1 0 0,1 0 1,-2 0-1,-12 2 34,1 1 1,0 1 0,-25 10-1,38-14-35,0 0 0,0 1 0,0-1-1,0 0 1,1 1 0,-1-1 0,0 1-1,0 0 1,0-1 0,1 1 0,-1 0-1,0-1 1,1 1 0,-1 0 0,0 0-1,-8 14 55,1 0 0,-12 27-1,20-41-54,-1 1 0,1-1-1,0 0 1,-1 0 0,1 1-1,0-1 1,0 0 0,0 1 0,0-1-1,0 0 1,0 1 0,0 0-1,4 28 59,13 46 0,-15-72-50,-1 1-1,1 0 0,4 6 1,80 142 74,-81-146-69,-1 0-1,7 8 1,95 102 68,-103-114-78,0 0-1,0-1 1,0 1 0,4 2-1,9 5 15,0-1 0,28 11 0,-43-19-21,0-1-1,-1 0 1,1 1-1,0-1 1,0 0-1,0 0 1,-1 0-1,1 0 1,0 0 0,0 0-1,0 0 1,0 0-1,-1 0 1,3 0-1,4-3 7,1 1 0,-1-1-1,1 0 1,-1 0 0,0-1 0,11-8-1,-16 11-6,-1 1-1,0-1 0,0 0 1,0-1-1,0 1 1,0 0-1,0 0 0,1-2 1,8-15 8,0 0 0,9-26 0,-14 25 2,-4 17-11,3-22 6,-1-1 0,1-43 0,-13-78 70,10 144-28,2 4-33,5 5-4,8 16 5,-7-7 30,47 114 18,-42-92-44,30 80 3,5 19-17,-30-78 5,68 262 10,-74-257 10,32 239 10,-43-290-39,-1 0 1,0 14-1,-5 83 10,3-92-14,-1 0 1,-1 0 0,-10 34-1,10-46 0,0 1 0,0 0 0,-1-1-1,1 0 1,-1 0 0,-1 0 0,1 0-1,-1-1 1,0 0 0,0 0 0,-1 0 0,0 0-1,1-1 1,-1 0 0,-1 0 0,1-1-1,-9 4 1,14-6-1,-1 0 0,1-1 0,0 1 0,0-1 0,-1 0 0,1 1-1,0-1 1,-1 0 0,1 0 0,0 1 0,-1-1 0,1 0 0,0 0 0,-1-1 0,1 1-1,0 0 1,-2-1 0,-12-1-5,0-1-1,-28-9 0,17 1-21,-30-18 0,56 29 28,-8-4-86,0-1 0,-9-7 0,-144-119-350,132 103-216,-84-107-284,80 94-2127,-35-39-6807,159 187 7442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12824,'8'53'1304,"4"9"152,9 23 189,-14-60-1544,-2-4 232,29 89-15,-26-87-732,41 92-279,-39-95-293,66 132-3029,-74-149 3893,-1 0 0,1 0 1,0 0-1,0 0 0,4 4 0,3 4-1207,9 12-5124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13808,'-32'54'1544,"-29"44"1202,37-63-3469,7-13-946,-32 33-1,26-31-7830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57 13000,'-27'-12'228,"33"18"2052,15 8-1115,60 30 613,-43-26-1708,-13-9-75,43 11 0,-37-16 5,-20-3 8,0-2 0,18-1 0,-27 1 11,1 0-1,-1 1 1,1-1-1,-1 0 0,1-1 1,-1 1-1,1 0 0,-1-1 1,0 1-1,0-1 1,0 1-1,1-1 0,-2 0 1,3-3-1,-1 3 16,1-5 192,-2 2-179,-1 0-1,1 0 1,-1 0-1,0-1 1,-1 1-1,1 0 1,-1 0-1,0-1 0,-1 1 1,1 0-1,-3-10 1,-6-5 27,4 14 168,-6-2-82,-18-9 1,28 17-151,0-1-1,1 1 1,-1 0-1,1-1 1,-1 1-1,0 0 1,1 0-1,-1 0 1,1 0-1,-1 0 1,0 0-1,1 0 1,-2 0-1,-10 1 58,0 0-1,-16 4 0,18 0 127,-7 8-69,-22 20 0,28-19-42,-34 70 59,44-82-109,0 1 0,0-1 1,0 1-1,1-1 0,-2 5 0,-10 96 215,12-100-237,0-1 1,-1 0-1,2 0 1,-1 0-1,0 0 1,1 4-1,3 8 14,1 0 0,0 0-1,10 17 1,-14-30-22,-1 0 1,1 0-1,-1-1 0,1 1 1,-1 0-1,1-1 0,-1 1 0,1 0 1,-1-1-1,1 1 0,0-1 1,0 1-1,-1-1 0,2 1 1,9 4-9,-1 0 0,0-2 1,1 1-1,20 3 1,-29-7-49,1 1 1,-1-1 0,0 0-1,0 0 1,0 0 0,4-1-1,100-23-516,-74 16-2332,32-6-6863,-149 33 7355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695 127 12280,'1'-2'445,"1"1"0,-1-1 0,0 0 1,1 1-1,-1-1 0,3-1 1,5-8 730,-8 9-1096,0 0 0,0 0 0,0 0 0,0 0 0,-1 0 0,1 0 1,-1 0-1,1 0 0,-1-1 0,0 1 0,0 0 0,0 0 0,0 0 0,0-1 0,-1 1 1,1 0-1,-1 0 0,1 0 0,-1 0 0,0 0 0,0 0 0,0 0 0,0 0 0,0 0 0,0 0 1,0 0-1,-1 1 0,1-1 0,-1 0 0,1 1 0,-1-1 0,0 1 0,1 0 0,-1-1 0,0 1 1,-4-1-1,-47-15 242,40 13-164,0 2-1,-25-3 1,23 4-117,1 0 22,0 0 1,0 1 0,0 0 0,-20 4-1,19-2-35,-89 6 272,88-6-120,-65 17 52,80-18-224,-1-1 1,1 0-1,0 1 0,-1-1 0,1 1 0,0 0 0,-1-1 0,1 1 1,-2 1-1,-66 54 101,67-54-105,1-1-1,0 0 1,0 1 0,-1-1 0,1 1-1,0-1 1,0 1 0,-1 1-1,-39 92 48,36-73 4,-8 105 19,13-94-54,1 192 11,-1-176 4,-2 71 3,0 27-28,-10 125-1,9-225 4,-15 161 5,14-172-10,-21 116 12,21-126 8,-3 15-29,-15 134 251,22-171-235,-1 0 1,1 1-1,0-1 1,1 0-1,-1 1 1,1-1-1,2 7 1,-1-4 5,-2-6-7,1 1-1,0 0 0,0 0 1,0-1-1,0 1 0,0 0 1,1-1-1,-1 1 0,0-1 1,1 0-1,-1 1 0,1-1 1,-1 0-1,1 0 0,0 0 1,1 1-1,0-1-1,-2 0-5,0 0 1,0 0 0,1-1-1,-1 1 1,1-1-1,-1 1 1,0-1-1,1 1 1,-1-1-1,1 0 1,-1 0-1,3 1 1,4-1 7,0 3-4,-5-2 10,1-1-1,-1 1 0,1-1 1,-1 1-1,7-1 1,118-3 156,-69-1-68,90 0 339,-133 3-424,-6 1 13,0 0 1,11 2-1,102 18 338,-83-9-382,-36-9 90,3 0-377,1 0 0,-1 1-1,0 0 1,0 0 0,12 9 0,-19-13 267,0 1 1,0 0-1,0 0 0,0 0 1,-1 0-1,1 0 1,0 0-1,0 0 1,0 0-1,0 0 0,0 0 1,0 0-1,0 0 1,0 0-1,0 0 1,0 0-1,0 0 1,0 0-1,0 0 0,0 0 1,0 0-1,0 0 1,0 0-1,0 0 1,0 0-1,-1 0 0,1 0 1,0 0-1,0 0 1,0 1-1,0-1 1,0 0-1,0 0 1,0 0-1,0 0 0,0 0 1,0 0-1,0 0 1,0 0-1,0 0 1,0 0-1,0 0 1,0 0-1,0 0 0,0 0 1,0 0-1,0 0 1,0 0-1,0 0 1,0 0-1,0 0 0,0 0 1,0 0-1,0 1 1,0-1-1,0 0 1,0 0-1,0 0 1,0 0-1,0 0 0,0 0 1,0 0-1,0 0 1,0 0-1,0 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68 11744,'0'0'5191,"-2"-4"-4671,0 0-455,0-1 0,0 1 0,0 0 0,-1-1-1,0 1 1,0 0 0,0 1 0,0-1 0,-7-5-1,-19-7 184,28 16-242,1 0-1,-1-1 0,1 1 0,-1 0 0,1 0 0,-1 0 0,1 0 0,-1 0 0,1 0 0,-1 0 0,1 0 0,-1 0 1,1 0-1,-1 0 0,0 0 0,-68 14 123,55-9 0,-54 38 61,66-42-175,1 0 0,0 0 0,0-1 0,0 1 0,0 0 0,0 0 1,0 0-1,0 1 0,0-1 0,0 1 0,-46 81 219,40-64-20,-6 71 69,13-88-271,-1-1 1,1 1 0,0-1-1,0 0 1,0 1 0,1-1-1,-1 1 1,0-1-1,0 0 1,2 3 0,6 18 86,19 36 1,-26-57-75,0 1 0,0-1 1,0 1-1,0-1 0,0 1 0,1-1 0,1 2 0,14 11 94,38 23-1,-53-36-115,0 0 0,-1 0 0,1 0 0,0-1 1,0 1-1,4 0 0,19 3 24,39 2 0,-46-7 122,7-5-56,30-11 1,-53 17-92,-1 0 1,0-1-1,1 0 1,-1 1-1,0-1 1,0 0-1,0 1 1,0-1-1,2-2 1,0 1 3,2-3 1,0 1 0,0-1 0,0-1 0,0 1 0,-1-1 0,0 1 0,0-1 0,-1-1 1,1 1-1,4-13 0,-7 14 8,3-4 1,-1 0 0,-1-1 0,1 1 0,-2-1 0,1 1 0,-1-19-1,-2-6 40,-4-3-42,3 28-1,-1 1 1,1-1 0,-6-11 0,-18-30-3527,24 47 3121,-9-16-8968,26 44 7049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12280,'0'18'282,"2"-12"1132,3 3-346,0-1-504,-1 0 0,5 12-1,22 65 608,-24-63-636,29 113 177,-29-106-386,30 127 112,-29-119-210,37 171 84,-37-169-144,-3-15-92,23 124 94,-25-132-153,0-3-27,0 0 1,1 22-1,-11-57-1519,-3-35-598,9 54 2080,0 0-1,1 0 0,-1 0 0,1 0 1,0 0-1,0 1 0,1-7 1,0-1-12,0-31-1984,1-22-7957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11384,'11'16'536,"-6"-9"-29,-1 0 0,1 1 1,-2-1-1,5 12 0,14 50 325,-17-51-489,10 25 1,0-3-294,18 73 151,-32-101 296,-1-12-491,0 0 0,0 0 1,0 0-1,0 0 0,0 0 0,0 0 1,0 0-1,0 0 0,0 0 0,0 1 1,0-1-1,0 0 0,0 0 0,0 0 1,0 0-1,0 0 0,0 0 0,0 0 1,0 0-1,0 0 0,0 0 0,0 1 1,0-1-1,0 0 0,0 0 1,0 0-1,0 0 0,0 0 0,-1 0 1,1 0-1,0 0 0,0 0 0,0 0 1,0 0-1,0 0 0,0 0 0,0 0 1,0 0-1,0 0 0,-1 0 0,1 0 1,0 0-1,0 0 0,0 0 0,-1-1 12,0 1 0,0-1 0,0 0 0,0 0 0,0 0 0,1 0 0,-1 0 0,0 0 0,0 0 0,0-2 0,-10-18 51,7 10 93,-11-63 72,14 57-54,4-69 54,-1 69-146,16-53 37,-12 58-52,0 5-45,0 0 0,1 0-1,12-10 1,-19 17-22,0-1 0,1 1 0,-1 0 0,0 0 0,1-1 0,-1 1 0,1 0 0,-1 0 0,0 0 0,1-1 0,-1 1 0,1 0 0,-1 0 0,1 0 0,-1 0 0,1 0 0,-1 0-1,1 0 1,5 1 19,0 0-1,0 0 1,0 0-1,0 1 1,9 3-1,-14-4-20,-1-1-1,1 0 1,0 1-1,-1-1 1,1 0-1,-1 1 1,1-1 0,-1 1-1,1-1 1,-1 1-1,1-1 1,-1 1-1,1-1 1,0 2-1,11 18 29,14 26-1,-4 2-29,10 23-699,2 17-128,-32-81 511,0 0 0,1 0 0,6 10 0,-2-4 124,-2 0 85,-3-9 57,0 1 0,0-1 0,1 1 1,-1-1-1,4 4 0,7 9-984,20 19 0,9 10-8048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8792,'0'0'0,"0"-3"0,0-1 0,2-2-1840,2-1 1840,3-5-4504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 6008,'-1'0'147,"1"0"1,0 0-1,-1 0 0,1 0 1,0 0-1,-1-1 0,1 1 1,0 0-1,-1 0 0,1-1 1,0 1-1,0 0 0,-1 0 1,1-1-1,0 1 0,0 0 1,0-1-1,-1 1 0,1 0 1,0-1-1,0 1 0,0 0 1,0-1-1,0 1 0,-1 0 1,1-1-1,0 1 0,0 0 1,0-1-1,0 1 0,0-1 1,0 1-1,1 0 0,-1-1 1,-2-7 1579,-1 21 239,1-7-1812,1-4-33,1 1-1,-1-1 1,1 1 0,0-1-1,-1 1 1,1-1-1,1 4 1,-2 96 932,1-76-418,-3 123 215,3-113-430,2 188 127,-2-180-332,-8 155 46,6-167-268,-8 73-103,7-89-679,3-16 783,0 0 0,0 0-1,0 0 1,0 0 0,0 0 0,0 1-1,0-1 1,0 0 0,0 0-1,0 0 1,0 0 0,-1 0 0,1 0-1,0 0 1,0 1 0,0-1 0,0 0-1,0 0 1,0 0 0,0 0 0,0 0-1,0 0 1,0 0 0,-1 0-1,1 0 1,0 0 0,0 0 0,0 0-1,0 0 1,0 1 0,0-1 0,0 0-1,-1 0 1,1 0 0,0 0 0,0 0-1,0 0 1,0 0 0,0 0 0,0 0-1,-1 0 1,-3-10-237,4 10 169,0 0-1,0 0 1,0 0-1,0 0 1,0 0-1,0 0 1,0-1 0,0 1-1,0 0 1,0 0-1,0 0 1,0 0-1,0 0 1,0 0-1,0-1 1,0 1-1,0 0 1,-1 0 0,1 0-1,0 0 1,0 0-1,0 0 1,0 0-1,0 0 1,0 0-1,0-1 1,0 1 0,0 0-1,-1 0 1,1 0-1,0 0 1,0 0-1,0 0 1,0 0-1,0 0 1,-1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13448,'0'0'1552,"5"4"-259,17 14-876,-11-7 376,53 71 225,-51-63-690,45 74-35,-27-42-1346,-15-21 766,-10-20-1063,-2-8 857,-3-8 291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13088,'-37'2'237,"35"-2"-65,0 0 1,0 0-1,0 0 1,0 1-1,0-1 1,0 0-1,0 1 1,0 0-1,0-1 1,0 1-1,-2 1 1,-4 2 130,-16 7 116,14-4 487,-35 41 272,37-35-730,-24 65 105,27-59-498,-10 84 62,15-81 118,14 95 97,-10-95-104,32 78 101,-35-98-297,0 0-1,0 0 1,0 0 0,0 0-1,0 0 1,1 0 0,1 2-1,16 15 144,39 31 0,-56-48-143,0-1 0,0 0 1,0 1-1,0-1 1,1 0-1,1 1 0,12 3 66,0-1-1,34 5 0,-49-9-92,-1 0-1,1 0 1,0 0 0,-1 0-1,1 0 1,0 0-1,-1 0 1,1 0-1,0 0 1,-1 0-1,1-1 1,0 1-1,-1 0 1,1 0 0,-1-1-1,1 1 1,0 0-1,-1-1 1,1 1-1,-1 0 1,2-1-1,3-3 16,0 0 0,0 0 0,-1-1 0,6-5 0,-5 2-7,1 0-1,6-15 1,-11 21 1,0 0 1,0-1-1,0 1 0,0 0 1,1-5-1,4-32 44,2-40 0,-7 54 4,-4-102 202,1 107-160,-3-41 142,5 60-231,0-3 13,0 0 0,1 0-1,-1 1 1,1-1 0,1-5 0,-1 8 17,2 3 18,41 56 78,-34-40-108,47 102 5,-45-95-50,38 84-112,-40-91-450,34 58-334,-43-75 830,-1-1-1,1 1 1,-1 0-1,1 0 0,-1-1 1,1 1-1,-1 0 1,1 0-1,0-1 1,0 1-1,-1-1 1,1 1-1,1 0 0,5 3-150,0 0-1,1-1 0,-1 0 0,1 0 1,9 1-1,-17-4 219,0 1 0,1-1 0,-1 0 0,1 0 1,-1 0-1,0 0 0,1 0 0,-1 0 0,1 0 1,-1 0-1,1 0 0,-1 0 0,0 0 0,1-1 1,-1 1-1,1 0 0,-1 0 0,0 0 0,1-1 0,-1 1 1,1 0-1,-1 0 0,0-1 0,1 1 0,-1 0 1,1-1-1,9-9-430,0 0 0,0-1 0,16-22 0,-20 24-359,51-61-10293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11928,'-1'2'224,"-1"-1"0,1 1 0,0 0 0,0-1 1,0 1-1,-1-1 0,1 1 0,-1-1 0,1 0 1,-1 0-1,0 0 0,0 1 0,1-1 0,-1-1 1,0 1-1,0 0 0,0 0 0,0-1 0,-2 1 1,-15 2 34,10 1 263,-58 38 156,53-31-438,-61 54 67,61-50-212,-41 63 73,54-76-141,0-1 1,0 0-1,1 1 0,-1-1 1,0 1-1,1-1 1,-1 1-1,0 2 0,-11 77 309,11-80-317,1 1-1,0-1 0,0 0 0,0 1 0,0-1 0,1 0 1,-1 0-1,0 1 0,0-1 0,1 2 0,5 12 82,1 0-1,13 22 0,-19-36-67,-1 0 0,1 0 0,0 1 0,0-1 0,0 0 0,0 0 0,0 0 0,2 1 0,13 9 92,0-1 0,20 8 0,-21-13-16,1-4-49,0-1 0,26-1 0,-41 0-38,1 1 1,-1 0-1,0 0 0,0 0 1,1-1-1,-1 1 0,0-1 1,0 1-1,2-2 0,12-7 73,-1-1-1,14-11 0,-19 9 29,-3 3-89,0-2 0,-1 1 0,0 0 0,-1-1 0,0 0 1,3-17-1,1-15 96,5-69 0,-12 98-90,0 13-38,-1 1 0,0 0 0,0 0 0,0 0 0,0-1 0,0 1 0,0 0 0,0 0 0,0 0 0,0 0 0,0-1 0,0 1 0,0 0 0,0 0 0,1 0 0,-1 0 0,0-1 0,0 1 0,0 0 0,0 0 0,0 0 0,1 0 0,-1 0 0,0 0 0,0-1 0,0 1 0,1 0 0,-1 0 0,1 4 81,-1 8-20,6 40 42,20 75 84,-16-91-198,-10-33-12,1 0 1,0 0-1,0 0 1,0 0 0,0 0-1,1 0 1,-1 0 0,4 3-1,0 2-5,8 13-145,-12-20 115,0 0 0,-1 0 1,1-1-1,0 1 1,-1 0-1,1 0 1,0-1-1,0 1 0,0-1 1,0 1-1,0-1 1,-1 1-1,1-1 1,0 1-1,0-1 0,0 0 1,0 1-1,0-1 1,0 0-1,0 0 0,1 0 1,-1 0-1,0 0 1,0 0-1,0 0 1,0 0-1,0 0 0,0-1 1,0 1-1,0 0 1,1-1-1,-1 1 48,0-1-100,0 1 0,1-1 0,-1 0 0,0 1 0,1-1 1,-1 0-1,0 0 0,0 0 0,0 0 0,0 0 0,0 0 0,2-1 1,2-4-97,2 1 91,-5 3 71,0-1 0,1 1 0,-1 0 0,0 0 0,0-1 0,0 1 0,2-5 0,31-53-2375,-4 5-8195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11296,'0'-55'2489,"5"69"-873,7 45-1212,-7-22-145,-1-11-11,9 32 1,10 31 267,-21-81-347,0-1 0,1 1 0,4 9 1,-1-4-67,8 20 51,-9-23 226,-2-7-315,-1 0 0,1 0-1,0-1 1,0 1 0,0-1-1,0 0 1,6 4 0,-8-6-54,-1 0 0,0 0 1,0 0-1,0 0 1,1 0-1,-1 0 0,0 0 1,0 0-1,0 0 0,1 0 1,-1 0-1,0 0 0,0 0 1,0 0-1,1 0 0,-1 0 1,0 0-1,0 0 1,1 0-1,-1 0 0,0 0 1,0 0-1,0 0 0,1 0 1,-1 0-1,0-1 0,3-1 35,0 0-1,0 0 1,0-1-1,0 1 0,-1-1 1,1 0-1,-1 0 1,0 0-1,0 0 0,0 0 1,0-1-1,-1 1 1,1-1-1,0-3 0,4-8 60,5-24 0,-11 38-112,3-11 46,-1 0-1,0 1 1,-1-1-1,0 0 1,-1-17-1,-1-5 47,1 8-64,2-98 337,-3 124-354,1 0 0,0 0-1,0 0 1,0 0 0,0 0 0,0-1-1,0 1 1,0 0 0,0 0 0,0 0 0,0 0-1,0-1 1,0 1 0,0 0 0,0 0 0,0 0-1,0 0 1,0 0 0,0-1 0,0 1-1,0 0 1,0 0 0,0 0 0,1 0 0,-1 0-1,0-1 1,0 1 0,0 0 0,0 0-1,0 0 1,0 0 0,0 0 0,0 0 0,1 0-1,-1 0 1,0-1 0,0 1 0,0 0-1,0 0 1,0 0 0,1 0 0,1 3 28,-2-3-30,3 6 115,-1 1-1,3 12 0,-1-5-71,11 36 39,13 36-16,-25-77-39,0 0 0,0-1-1,5 9 1,0-2-11,10 24-50,-10-26-193,37 40-254,-43-51 316,0 1-1,1-1 1,0 0-1,-1 0 0,1 0 1,0-1-1,0 1 1,0-1-1,0 1 1,0-1-1,1 0 1,-1 0-1,4 0 1,-3 0 61,-3-1 91,-1 0-1,0 0 0,1 0 0,-1 0 1,0 0-1,0 0 0,1 0 0,-1 0 1,0 0-1,1 0 0,-1 0 0,0 0 1,1 0-1,-1 0 0,0 0 0,1 0 1,-1 0-1,0 0 0,0 0 0,1 0 1,0-1-1,3-2-264,1 0 1,0-1-1,-1 1 1,6-7-1,-5 5-806,27-22-9691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12728,'72'186'4571,"-34"-92"-2620,-9-18-1840,-17-43-65,60 151-7,-59-152-126,-5-11-20,30 86-936,-22-56-180,-18-66-769,1-3 1654,-3-71-1694,0 5-6448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418 578 11568,'0'0'227,"-1"0"0,0 0 1,0 0-1,0 0 0,0 0 1,0 0-1,1 0 0,-1 0 1,0 0-1,0 0 1,0 1-1,0-1 0,1 0 1,-1 0-1,0 1 0,0-1 1,1 1-1,-1-1 0,0 1 1,1-1-1,-2 1 0,-13 7 2293,-54 16-1532,45-17-588,-68 19-70,91-26-288,-35 9-950,-54 6 0,87-14 849,0-1 0,-1 0 1,1 0-1,0-1 0,0 1 0,0-1 1,-4 0-1,-5-2-1983,-20-3-9271</inkml:trace>
  <inkml:trace contextRef="#ctx0" brushRef="#br0" timeOffset="1">162 0 13272,'8'13'-54,"-6"-10"355,1 1 0,-1-1 1,0 0-1,0 1 0,2 7 0,32 83 1629,-27-70-1070,42 117 274,-38-106-628,61 181 116,-60-174-556,0-2-16,48 129 196,-25-81 9,-37-87-228,0 0 0,1 0-1,-1 0 1,1 0 0,-1-1 0,1 1 0,0 0-1,-1 0 1,1 0 0,0-1 0,1 2 0,-2-2-25,0 0 1,0 0-1,0 0 1,0 0 0,0 0-1,1 0 1,-1 0 0,0 0-1,0 0 1,0 0 0,0 0-1,1 0 1,-1 0-1,0 0 1,0 0 0,0 0-1,0 0 1,0 0 0,1 0-1,-1 0 1,0 0-1,0 0 1,0 0 0,0-1-1,0 1 1,1 0 0,-1 0-1,0 0 1,0 0 0,0 0-1,0 0 1,0 0-1,0-1 1,0 1 0,0 0-1,0 0 1,4-13 28,-4 13-26,3-45 301,2-9-154,22-76 255,-18 103-378,-9 26-27,0 0 0,0 0 0,1 0 0,-1 1-1,0-1 1,0 0 0,1 0 0,-1 0 0,1 1-1,-1-1 1,1 0 0,-1 1 0,1-1 0,-1 0-1,1 1 1,-1-1 0,1 1 0,0-1 0,-1 1 0,1-1-1,0 1 1,1-1 0,0 0 3,-2 1-5,1 0 0,-1-1 1,1 1-1,-1 0 0,1 0 0,-1 0 0,0 0 1,1 0-1,-1 0 0,1 0 0,-1 0 1,1 0-1,-1 0 0,1 0 0,-1 0 0,1 0 1,-1 0-1,0 0 0,1 0 0,-1 0 1,1 0-1,-1 1 0,0-1 0,1 0 0,-1 0 1,1 1-1,-1-1 0,0 0 0,1 0 0,0 1 1,1 2-1,0 0 1,0 0 0,0 0-1,0 1 1,-1-1 0,1 0-1,0 4 1,8 24-1,-9-24-1,2 3-44,30 117-682,-29-110 344,2 10-282,4 36 1,-4-9-344,-6-54 986,0 1 1,0-1-1,0 0 1,0 1-1,0-1 1,0 1-1,0-1 1,0 1-1,0-1 1,0 0-1,1 1 1,-1-1 0,0 1-1,0-1 1,1 0-1,-1 1 1,0-1-1,0 0 1,1 1-1,-1-1 1,0 0-1,1 0 1,-1 1-1,1-1 1,-1 0-1,0 0 1,1 0-1,-1 1 1,1-1-1,-1 0 1,0 0-1,1 0 1,-1 0-1,1 0 1,-1 0-1,1 0 1,-1 0 0,1 0-1,-1 0 1,0 0-1,1 0 1,-1 0-1,1 0 1,-1 0-1,1 0 1,-1-1-1,0 1 1,1 0-1,-1 0 1,1-1-1,3 0-1559,14 2-9279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278 137 13088,'-31'30'274,"23"-26"1100,0-3-913,-1 1 0,0-2 0,-13 0-1,21 0-389,0 0-1,1 0 0,-1 0 0,0 0 0,0 0 0,1 0 0,-1 0 0,0 1 0,0-1 0,0 0 1,1 0-1,-1 1 0,-1-1 0,-69 33 1224,69-32-1238,1-1 0,-1 1 0,1 0 0,0 0 0,-1 0 0,1 0 0,0 0 0,0 0 0,-2 2 0,-18 22 296,-19 29-1,38-52-329,1 1 0,0-1 0,-1 0 0,1 0 1,0 0-1,0 4 0,-8 25 90,-4 35 0,13-64-88,0 0 0,0 0 0,0 0 0,0 0 0,0 0 0,0 4 0,4 12 54,0 0 1,9 21 0,-13-38-68,0 0 0,0-1 1,1 1-1,-1 0 1,1 0-1,-1 0 0,1-1 1,-1 1-1,1 0 1,-1-1-1,1 1 0,1 1 1,4 3 28,1-1 1,0 1 0,0-1 0,14 6 0,-21-10-36,1 0 0,-1 0 0,1 0 0,-1 1 0,1-1 1,-1 0-1,1 0 0,-1 0 0,1 0 0,-1 0 0,1 0 0,-1 0 1,1 0-1,-1 0 0,1 0 0,-1 0 0,1-1 0,-1 1 0,0 0 1,2 0-1,7-4 29,0-1 0,0 0 0,-1 0 0,10-8 0,-7 1 146,36-72 44,-39 65-182,22-87 2,-26 85-96,4-28-1116,1-93 0,-9 139 887,0-12-786,0 0 0,-4-16 0,2 13-9972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126 272 13000,'23'68'228,"10"18"2229,-24-65-2250,9 21 1150,-11-28-1148,15 35 446,-6-11 1,-45-94-226,-25-52-110,42 84-78,-46-97 103,47 97-90,-38-86 101,41 90-130,3 8-129,-1-3-30,0 0 0,-7-33 0,13 48-67,-1-3 1,1 0 0,-1 0 1,1 0-1,0 0 0,0 0 0,0 0 0,0 0 0,0 0 1,2-5-1,-2 8-7,1 0 1,-1 0 0,0-1-1,1 1 1,-1 0 0,0 0 0,1 0-1,-1 0 1,0-1 0,1 1-1,-1 0 1,1 0 0,-1 0-1,0 0 1,1 0 0,-1 0 0,1 0-1,-1 0 1,0 0 0,1 0-1,-1 0 1,1 0 0,-1 0-1,0 1 1,1-1 0,-1 0-1,1 0 1,-1 0 0,0 1 0,1-1-1,-1 0 1,1 1 0,-1-1 0,22 17-613,-16-12 249,0 1 0,1-1-1,0 0 1,7 4 0,31 11-655,-35-18 790,64-6-2088,-7 0-7891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146 559 13984,'0'0'0,"-3"16"0,-1 13 488,0-6 8,-3 1-496,3-24-920,2-18 944,-5 2-9992,14 32 9968</inkml:trace>
  <inkml:trace contextRef="#ctx0" brushRef="#br0" timeOffset="1">1 0 8880,'0'0'0,"5"15"0,-1 10 0,8-10-920,6-1 1264,13 13-6064,-62-54 5720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16048,'0'0'7025,"7"1"-6507,28 0-414,62 9-116,-5 1-120,-73-8 110,-10-2-44,0 0 0,14 5 1,-9-2 35,0-1 13,-9-3 4,-1 1 0,1 1 0,-1-1 0,1 0 0,5 4 0,34 16-61,-44-21 73,0 1 1,1-1-1,-1 0 0,0 0 1,0 0-1,1 0 1,-1 1-1,0-1 1,0 0-1,1 0 1,-1 0-1,0 1 1,0-1-1,0 0 0,1 0 1,-1 1-1,0-1 1,0 0-1,0 1 1,0-1-1,1 1 1,0 1-2,-1 0 2,1 0 0,0 0 0,0 0 0,-1 1 0,0-1 0,1 0 0,-1 0 0,0 0 0,0 0 0,0 1 0,0-1 0,0 0 0,-1 0 0,1 0 0,-1 0 0,1 1 0,-1-1 0,-1 3 0,-34 67 32,32-66 20,0 1 0,0 0 0,-4 12 0,2-3-20,-12 23 14,13-24 62,1 8-30,0 25 1,4-47-70,0 0-1,0 0 1,0 0 0,0 0 0,0-1-1,0 1 1,0 0 0,0 0-1,1 0 1,-1 0 0,0-1 0,2 3-1,-1 1 36,2 1-11,-1 0 0,1 0 0,0 0 0,0 0 1,0 0-1,1 0 0,-1-1 0,1 0 0,0 0 0,9 7 0,13 6 194,-19-13-212,1 0 0,10 3 0,-13-6-39,-1 0 1,1 0-1,0 0 0,0 0 0,0-1 0,0 1 0,0-1 1,0 0-1,0-1 0,-1 1 0,1-1 0,0 0 0,0-1 1,0 1-1,5-3 0,8-7-121,-17 9 71,1 1 0,-1-1 0,1 0 0,-1 1 0,0-1 0,0 0 0,1 0 1,-1 1-1,0-1 0,-1 0 0,1 0 0,0 0 0,-1 0 0,1-1 0,-1 1 1,1-3-1,-1 2-65,1 0-13,-1 0-1,0 0 1,0 0-1,0 0 1,-1 0 0,1 1-1,-1-1 1,1 0-1,-1 0 1,0 0 0,0 1-1,-2-3 1,2 0 52,-5-11-253,-5-24 0,3 8-1899,-12-41-9747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79 240 14072,'13'5'933,"1"0"1,-1-1 0,1 0 0,22 3 0,-6-9-436,-12 1-449,0-1-1,30-7 1,-24 1-93,-17 4-88,-3 0 107,0 0-1,-1 0 1,0-1 0,0 1 0,0 0 0,2-6 0,-3 0-87,-2-2 67,0 0 0,-3-18 0,-1 19 18,-3-4 97,-1-1 0,-1 2 0,0-1 0,-14-15 0,2 10 31,20 19-73,0 0 0,0 1-1,1-1 1,-1 1 0,0-1 0,0 1 0,0-1-1,0 1 1,0 0 0,1-1 0,-3 1-1,-13-4 125,0 1 0,-30-3 0,45 6-128,-1 0-1,1 0 0,0 0 1,0 0-1,-1 0 0,1 1 1,0-1-1,-1 0 0,1 1 1,0-1-1,-2 1 0,-15 8 108,-1 0 0,-21 16-1,39-24-106,0-1-1,-1 1 1,1 0-1,0 0 1,0 0-1,0 0 0,0 0 1,0 0-1,1 1 1,-1-1-1,-1 2 1,-15 30 165,-13 38 0,29-68-153,-1 1 0,1 0 0,1-1 0,-2 6 0,-5 112 215,8-117-216,-1 0-1,0 0 1,1 0 0,0 4-1,8 24 76,18 42-1,-26-72-100,0 0 0,1 1 0,-1-1 0,0 0 1,4 4-1,25 29 49,-23-27-55,0-2 0,1 1 0,10 7 0,-9-9-63,1 0 1,0-1-1,-1 0 0,2-1 0,-1 0 0,0 0 0,0-1 0,1-1 0,-1 1 0,1-2 1,15 0-1,-16 0-32,-5-1-55,0 1 1,0-1 0,1 0 0,-1 0 0,9-4-1,7-3-411,21-12 0,-35 15 235,0 0 0,1 0 0,-2 0-1,1-1 1,0 0 0,6-8-1,-6 6 202,-6 7 88,0 0 0,0 0 0,-1-1 0,1 1 1,0 0-1,0 0 0,0 0 0,0-3 0,36-96-1638,-34 90 1024,34-92-9145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12280,'3'36'4048,"6"34"-2833,5 14-42,0-8-752,14 89-16,-21-126-172,38 188 67,-36-185-200,-2-9-50,30 125 6,-35-152-72,2 11-60,10 22 0,-14-38-6,1 0 0,-1 0 0,1-1-1,-1 1 1,0 0 0,0-1 0,1 1 0,-1 0 0,0 0 0,0 0 0,0-1 0,0 1 0,0 0 0,0 0 0,0 0 0,0 0 0,-1 1-110,3-7-345,-1-1-1,4-10 1,-3 10 444,2-5-2032,3-9-5737,-16 46 5908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12912,'0'45'233,"1"-34"935,23 49 403,-16-41-982,-1 0 0,4 23 0,-5-22-459,30 97 916,-24-77-873,-9-25-146,10 29 209,-9-27-89,1 3-80,-4-17-15,-2-8 34,-12-78 189,11 64-222,1-84 23,2 82-16,11-79 32,-8 82 8,24-49 39,-28 66-133,0 1 0,1-1 0,-1 0 0,0 1 0,1-1 0,-1 1-1,1-1 1,-1 1 0,0-1 0,1 1 0,-1-1 0,1 1 0,-1-1 0,1 1 0,1-1 0,3-2 15,0 0 1,1 1 0,-1 0 0,1 0-1,0 0 1,10-1 0,-16 3-13,1 0 0,0 0 1,-1 0-1,1 0 0,-1 0 1,1 0-1,0 0 0,-1 0 1,1 0-1,-1 0 0,1 1 1,-1-1-1,1 0 0,0 0 1,-1 0-1,1 1 0,0 0 1,13 8 72,0 1 0,18 16 0,-30-25-53,0 0-1,-1 1 1,1 0 0,-1-1-1,0 1 1,2 2-1,46 84 215,-41-72-233,-1 0 1,0 1-1,4 19 0,-1-2 52,6 23 19,-16-56-76,0 0 0,0 0 0,0-1 0,1 1 0,-1 0 0,0 0 0,1 0 0,-1 0 0,0 0 0,1-1 0,-1 1 0,1 0 0,-1 0 0,1-1 0,0 1 0,-1 0 0,1-1 0,0 1 0,0 0 0,2 1 8,-3-2-12,0 1 0,0-1 0,0 0 0,1 0 0,-1 1 0,0-1 0,0 0 0,1 0 0,-1 1 0,0-1 0,0 0 0,1 0 0,-1 0-1,0 1 1,1-1 0,-1 0 0,0 0 0,1 0 0,-1 0 0,0 0 0,1 0 0,-1 0 0,0 0 0,1 0 0,-1 0 0,0 0 0,1 0 0,-1 0 0,0 0 0,1 0-1,-1 0 1,0 0 0,1 0 0,-1 0 0,0-1 0,1 1 0,-1 0 0,1-1 0,6-13 18,4-16-13,17-36 1,-23 55-6,4-4 7,52-60 18,-48 61 34,58-50 32,-57 53 8,46-22 40,-59 32-135,-1 1 0,1 0 1,-1-1-1,1 1 0,-1 0 0,1 0 0,0 0 0,-1 0 0,1 0 0,0 0 0,-1-1 0,1 1 0,-1 1 0,1-1 0,0 0 0,-1 0 0,1 0 1,-1 0-1,2 0 0,12 4 32,-1 1 0,1 0 0,16 10 0,-28-15-25,-1 1 0,1 0 0,-1 0 0,1 0 0,-1 0 0,0 0 0,0 1 0,2 1 0,15 19 56,22 36 0,-31-38-62,25 92-56,-17-46-537,-8-25 327,-4-16-3013,6 27-6800,-26-121 7605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189 230 11384,'0'0'1376,"3"-4"-230,5-13 6,8-28 0,-15 37-737,-4-14 3,-3-6-334,-7-2-84,-3 2 0,10 19 12,0 1 0,-12-12 0,18 19-2,0 1 0,-1 0 0,1-1 0,0 1 0,-1 0 0,1-1 0,0 1 0,-1 0 0,1 0 0,-1-1 0,1 1 0,-1 0 0,1 0 0,0 0 0,-1 0 0,1 0 0,-1 0 0,-14-3 118,-24 0-1,38 3-116,1 0 0,-1 0-1,0 0 1,1 0 0,-1 0 0,1 0-1,-1 0 1,0 0 0,1 0 0,-1 1-1,0-1 1,1 0 0,-1 0-1,1 1 1,-1-1 0,1 0 0,-2 1-1,-12 10 132,-25 23-1,38-33-121,0 0-1,0-1 1,1 1-1,-1 0 1,1 0 0,-1 0-1,0 0 1,1-1-1,-1 1 1,1 0 0,0 0-1,-1 2 1,-4 12 103,2 1 0,-4 26 0,7-41-86,0 1 0,0-1 0,0 1-1,0 0 1,0-1 0,1 1 0,0 2 0,6 22 173,15 30 0,-13-40 98,7 1-182,1 0-1,19 15 1,-20-22-113,71 26-85,-33-19-808,-8-4-46,24 1-2129,-38-8-5070,-75-14 6104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12280,'21'76'4480,"7"28"-2847,-8-21-1636,-16-63-2,5 35 3,1 16 2,9 70 40,-17-123 13,5 65 506,-8-78-528,1-5-25,0 0 0,0 0 0,0 0 0,0 0 0,0 0 0,0 0 0,0 0-1,0 0 1,0 0 0,0 0 0,0-1 0,0 1 0,0 0 0,0 0 0,0 0 0,0 0 0,0 0 0,0 0 0,0 0 0,0 0 0,0 0 0,0 0 0,0 0 0,0 0 0,-1 0 0,1 0 0,0 0 0,0 0-1,0 0 1,0 0 0,0 0 0,0 0 0,0 0 0,0 0 0,0 0 0,0 0 0,0 0 0,0 0 0,0 0 0,0 0 0,0 0 0,0 0 0,-1 0 0,1 0 0,0 0 0,0 0 0,0 0 0,0 0 0,0 0 0,0 0-1,0 0 1,-12-58 307,12 54-294,-21-138 509,17 109-306,-22-174 78,22 164-154,-6-168 44,9 173-122,10-112 42,-5 127 12,-2 16-102,1 0 0,-1 0 0,1 0 0,1 0 1,0 0-1,-1 0 0,6-5 0,0 5 33,-4 5-44,1 0-1,-1 0 0,1 1 0,0 0 0,-1 0 0,1 0 1,8 0-1,-1 4-2,11 6-2,26 15-1,-48-23-4,-1 0 1,1 0-1,-1 0 0,0 0 1,0 0-1,1 0 0,-1 0 1,0 0-1,2 3 0,30 38-5,-22-25 5,14 26 0,-13-16 2,-2 0 0,10 40 0,-16-46 12,-4 69 29,0-89-28,0 1 0,0-1 0,-1 1 1,1-1-1,0 1 0,-1-1 0,1 0 0,-2 2 1,-3 9 29,-2-1 1,1-1 0,-11 14-1,7-16 58,1-2-127,-1-1 1,1 0-1,-1-1 1,0 0-1,0 0 1,0-1-1,-17 3 1,18-5-23,6 0-40,-1-1 1,1 0 0,-1 0-1,1 0 1,-1 0-1,-5-1 1,-12-4-196,-16-5-2591,10 4-6997,63 14 7406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13088,'0'0'1424,"2"7"-238,1 3-1004,0-2 138,-1 1 0,2 13 1,10 84 673,-11-79-574,14 124 83,-14-114-508,9 185 6,-10-179 12,-1-10 0,0 133 78,-2-158-68,1 8 26,-5 23 1,4-36 21,0-5 26,-3-6-45,1 0 0,-1 0 0,-3-17 0,5 16-27,-4-13 108,-26-142 50,26 125-70,-15-182 37,18 179-84,6-147 28,0 157-28,27-88 18,-29 118-81,-1 1-1,1-1 0,-1 1 1,1-1-1,0 1 1,0-1-1,-1 1 0,3-3 1,0 0 0,0 1 1,0 0-1,0-1 1,0 1-1,1 0 1,-1 1-1,1-1 1,0 1-1,0-1 1,7-2-1,-1 5 37,-3 1-30,1 1-1,-1 1 0,0-1 1,0 1-1,0 1 0,6 3 1,-2 3 76,5 11-28,14 26-1,-23-31-2,22 69 19,-26-68-52,0 62 18,-3-74-32,-1 0 0,1 0-1,-1 0 1,0-1 0,0 1 0,0 0 0,-1 0 0,0-1 0,0 1 0,-3 5 0,3-5-17,0-2-111,1 0 0,-1 0 0,0 0 0,0 0 0,0 0 0,0 0 0,0-1 0,-1 1 0,1-1 0,-1 1-1,0-1 1,0 0 0,0 0 0,0 0 0,-4 2 0,-7 2-156,8-6-349,-30-9-161,35 9 777,1 0 0,0 0 0,-1 0 0,1 0 0,-1 0 0,1-1 0,0 1 0,-1 0 0,1 0 0,0-1-1,-1 1 1,1 0 0,0-1 0,0 1 0,-1 0 0,1 0 0,0-1 0,0 1 0,-1-1 0,1 1 0,0-1-1,-10-16-552,-10-31 0,13 34-573,-26-61-8965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15600,'0'0'0,"6"56"0,8 38 1599,3 7 9,5 15-1608,-6-11 0,1-3 0,18 106-13631,-70-416 13631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13000,'-30'21'257,"21"-12"1031,-33 42 432,34-39-872,-28 57 286,31-53-574,-11 73 160,15-71-478,13 72 103,-7-74-92,2-2-150,2 0 1,12 16-1,-21-29-101,1-1 0,-1 1 0,1 0 0,-1-1 0,1 1 0,0-1 0,-1 1 0,1-1 0,0 1 0,0-1 0,-1 1 0,3 0 0,5 2-9,0-1-1,1 1 0,-1-2 0,1 1 0,11 0 1,-5-3-387,65-25-275,-72 22 100,0 1 0,16-4 1,-7 2 301,-2 0 122,21-6-220,45-7-1954,-9 4-7721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58 11568,'-9'-5'1142,"-15"-13"0,16 11-151,-1 0-1,-13-7 0,20 13-907,0 0 0,0 0-1,0 1 1,0-1-1,0 0 1,0 1-1,-1-1 1,1 1-1,0 0 1,0 0-1,-1 0 1,1 0-1,0 0 1,0 0-1,-1 1 1,1-1-1,0 1 1,-4 1-1,6-2-77,0 0 0,0 0-1,-1 0 1,1 0 0,0 0-1,0 0 1,-1 0-1,1 1 1,0-1 0,0 0-1,0 0 1,0 0-1,-1 0 1,1 1 0,0-1-1,0 0 1,0 0 0,0 0-1,0 0 1,0 1-1,-1-1 1,1 0 0,0 0-1,0 1 1,0-1-1,-12 40 166,11-27-42,10 73 74,-5-67 20,40 125 562,-40-132-744,-3-8 11,1 1 1,-1-1 0,1 0 0,0 0 0,5 6-1,-6-9-10,-1 1-16,1 0 0,0-1-1,1 1 1,-1-1 0,0 1-1,0-1 1,1 0 0,-1 1 0,1-1-1,-1 0 1,3 1 0,-4-2-23,0 0 1,0 0 0,0 0 0,0 0 0,0 0 0,0 0-1,0 0 1,0 0 0,0 0 0,0 0 0,0 0-1,0 0 1,1 0 0,-1 0 0,0 0 0,0 0-1,0 0 1,0 0 0,0 0 0,0 0 0,0 0-1,0 0 1,0 0 0,0 0 0,0 0 0,0 0-1,1 0 1,-1 0 0,0 0 0,0 0 0,0 0-1,0 0 1,0 0 0,0 0 0,0 0 0,0-1-1,0 1 1,0 0 0,0 0 0,0 0 0,0 0-1,0 0 1,0 0 0,0 0 0,0 0 0,0 0-1,0 0 1,0 0 0,0 0 0,0-1 0,0 1-1,0 0 1,0 0 0,0 0 0,0 0 0,0 0-1,0 0 1,0 0 0,0 0 0,2-6 84,0-1-43,0 1 0,-1-1 0,0 0 0,0 1 0,0-14-1,0-58 115,2-8 11,-3 81-139,0 0 0,0 1 0,1-1 0,-1 0 0,1 1 0,0-1 0,4-8 0,-3 8-19,-2 4-11,0 1 0,0 0 1,0 0-1,0 0 0,0-1 0,0 1 1,0 0-1,0 0 0,0 0 0,1 0 1,-1 0-1,0-1 0,0 1 1,0 0-1,0 0 0,0 0 0,1 0 1,-1 0-1,0 0 0,0 0 1,0 0-1,1 0 0,-1-1 0,0 1 1,0 0-1,0 0 0,0 0 1,1 0-1,-1 0 0,0 0 0,0 0 1,0 0-1,1 0 0,-1 0 1,0 1-1,0-1 0,0 0 0,1 0 1,5 3 1,-6-3-2,2 2 0,0 0 0,0 0 1,0 0-1,-1 0 0,1 0 0,2 4 0,4 11-11,0 1 1,7 25-1,-15-42 6,29 76-397,-13-41-221,2 3 198,1-4-2872,-2-1-5832,-40-79 6891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14256,'6'6'143,"-4"-5"-27,-1 1-1,0-1 0,1 1 0,-1-1 0,0 1 0,0-1 0,0 1 0,0 0 0,0-1 0,0 3 0,2 4 360,0 0 0,0 0 0,-1 0 1,2 15-1,11 75 586,-5-31-108,-1-14-857,10 23-93,-13-64 22,-2-9-20,-3-3-2,-1 0-3,1 0 1,-1 0-1,0 0 0,1 0 0,-1 0 0,0 0 0,1 0 0,-1 0 0,0 0 0,0 0 1,1 0-1,-1 0 0,0-1 0,1 1 0,-1 0 0,0 0 0,0 0 0,1 0 0,-1-1 0,0 1 1,0 0-1,0 0 0,1-1 0,-1 1 0,0 0 0,0 0 0,0-1 0,0 1 0,1 0 1,-1-1-1,0 1 0,0 0 0,0 0 0,0-1 0,0 1 0,0 0 0,0-1 0,3-11 0,-1 1 0,-1-1-1,1 0 1,-2-14 0,0 20-3,2-12-17,18-79-5,-15 79 20,26-55 10,-25 63 28,-1 6-22,-1 1 0,0 0-1,1 0 1,-1 0 0,1 0-1,9-3 1,-14 6-4,0 0 0,1 0 1,-1 0-1,0-1 0,1 1 0,-1 0 1,0 0-1,1 0 0,-1 0 0,1 0 0,-1 0 1,0 0-1,1 0 0,-1 0 0,0 0 1,1 0-1,-1 0 0,0 1 0,1-1 0,-1 0 1,0 0-1,1 0 0,-1 1 0,6 2 24,0 1 0,-1 0 1,1 1-1,-1-1 0,0 1 0,5 7 0,-1 1 15,33 83-70,-13-16-586,-8-13-2524,-2-8-5991,-45-137 6875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12 13088,'-9'-4'-90,"7"3"464,0 0 1,-1 0-1,1 0 0,0 0 0,0 1 0,-4-2 0,4 2-228,0 0-1,-1 0 1,1 0 0,0 0 0,0 0 0,0 0-1,-1 0 1,1 1 0,0-1 0,0 1 0,0 0 0,0-1-1,-3 3 1,-12 6 98,10-3 149,-12 19 1,12-15-355,-9 17 0,8-8-38,0 0 0,-6 31 0,11-38 6,0 0-1,1 0 1,1 0-1,0 14 1,1-15 3,0 0 58,3-4-47,-1 0 0,1 0 1,0 0-1,4 8 0,-5-14-9,-1 1-1,0-1 1,1 0-1,-1 1 0,1-1 1,-1 0-1,1 0 1,0 0-1,-1 0 0,1 0 1,0 0-1,0 0 1,0-1-1,0 1 0,0-1 1,-1 1-1,1-1 1,0 0-1,3 0 0,-3 1 1,6-2 48,-5-1-46,1-1 1,0 1-1,0-1 0,-1 0 0,1 0 0,-1 0 0,0 0 0,0 0 0,0-1 0,-1 1 0,1-1 0,-1 0 0,0 0 0,3-6 0,-1 3-3,5-19 55,-3-1 112,5-41-1,-11 68-145,0-1 1,0 0-1,0 0 1,0 1-1,1-1 0,-1 0 1,0 0-1,0 1 0,1-1 1,-1 0-1,0 1 0,1-1 1,-1 1-1,1-2 1,3 2 39,1 7 223,21 65 44,7 46 223,-26-94-497,3 11 241,24 76 1,5 17-184,-24-78 185,50 192 137,-62-232-327,0 0 0,0 13 1,7 68 239,-8-11-243,-3-55 98,0-12-159,-1-1-1,0 0 1,-1 0 0,-7 18-1,10-30-51,0 1-1,0-1 1,0 0 0,0 0-1,0 1 1,0-1-1,0 0 1,-1 1-1,1-1 1,0 0 0,0 0-1,0 0 1,-1 1-1,1-1 1,0 0-1,0 0 1,-1 0 0,1 1-1,0-1 1,0 0-1,-1 0 1,1 0-1,0 0 1,-1 0 0,1 0-1,0 1 1,0-1-1,-1 0 1,1 0-1,0 0 1,-1 0 0,1 0-1,0 0 1,-1 0-1,1-1 1,0 1-1,0 0 1,-1 0 0,-5 0 8,1 0 1,-1-1 0,0 1 0,1-1 0,-7-2 0,-1-2-7,1 0-1,-1-1 1,-12-8 0,-10-10-37,-56-49 0,68 51-325,-85-99-228,88 95-214,-75-110-336,66 95-2012,-28-41-6803,133 191 7507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 13360,'0'0'1361,"6"3"-222,2-1-964,21 10 783,70 37 868,-58-32-1742,-24-12-81,1-1-1,23 3 0,-28-7 31,6-3 9,21-6 0,-31 4 178,24-26 79,-32 30-289,-1 1-1,0 0 1,1-1 0,-1 1-1,0 0 1,0-1-1,1 1 1,-1 0 0,0-1-1,0 1 1,0-1 0,0 1-1,1-1 1,-1 1 0,0 0-1,0-1 1,0 0-1,1-7 55,-1 0-1,0 0 0,-1-9 1,0 14-28,0 0 0,0 0 0,0 0 0,0 0 0,0 1 0,0-1 0,-1 1 1,0-1-1,1 1 0,-1-1 0,0 1 0,0 0 0,-3-3 0,2 2 15,-1-1 86,0-1-1,-1 1 1,1 0 0,-8-4 0,12 7-127,0 1 0,0 0 1,-1 0-1,1 0 1,-1-1-1,1 1 0,0 0 1,-1 0-1,1 0 0,0 0 1,-1 0-1,1 0 0,-1 0 1,1 0-1,0 0 0,-1 0 1,1 0-1,-1 0 1,1 0-1,0 0 0,-1 0 1,-19 4 150,-32 10 0,51-13-136,-1-1 0,1 1-1,-1 0 1,1-1-1,-1 1 1,1 0-1,0 0 1,-3 1 0,-12 13 119,-28 31 1,35-31-50,0 9-16,-9 36 0,17-59-59,1 1 0,0-1 0,0 1 0,-1-1 0,1 0 0,0 1 0,0-1 0,0 1 0,1 2 0,3 11 65,0 0 0,12 28 0,-8-31-12,0-4-55,0 0 1,1 0-1,1-1 0,10 7 0,-7-9-5,5-1-13,35 1-1,-39-6-86,55-24-79,-67 24 131,-1 1 0,0-1 0,0 0 0,1 1 1,-1-1-1,0 0 0,0 0 0,2-2 0,12-13-179,22-31-1,-28 32-50,25-67-103,-30 65 94,7-82-76,-11 76 236,-8-111-63,4 104-30,-16-137-43,17 139 236,0 7 11,-2-5 37,0-32-1,8 71 289,9 85 46,-9-69-122,19 161 84,-17-149-162,19 168 28,-19-170-248,21 121-108,-21-134-352,22 65-292,-22-80-170,-4-10 915,-1 0 1,1 0-1,0 0 1,0 0 0,0 1 0,-1-1 0,1 0 0,0 0 0,0 0 0,1-1 0,-1 1 0,0 0 0,0 0 0,0 0 0,0-1 0,1 1-1,-1-1 1,0 1 0,1-1 0,1 1 0,4 3-2244,7 6-6109,-33-24 6322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62 12552,'0'-3'162,"-1"0"-1,1 1 1,-1-1 0,0 1 0,0-1 0,0 1 0,0-1 0,0 1 0,0 0 0,0-1 0,-1 1 0,1 0-1,-1 0 1,0 0 0,0 0 0,0 0 0,0 1 0,0-1 0,0 1 0,0-1 0,0 1 0,-4-2 0,-1 0 327,1 1 0,0 0 1,-1 1-1,0 0 1,1 0-1,-1 0 1,-11 0-1,-29 3-487,20-2-2874,-23 0-6716,117 0 7223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13360,'0'0'1537,"3"5"-252,20 41 879,-19-41-2017,-1 0-1,2 0 1,-1-1 0,0 1-1,1-1 1,0 0 0,7 5-1,-3-6-104,54 4 32,-48-7 28,71-15 44,-68 10-46,66-33 42,-83 38-130,1-1 0,-1 0 0,1 0 0,-1 0 0,1 0 0,-1 0 0,0 0 0,3-3 0,10-12 37,-1-2-1,15-26 1,-27 42-42,0 1 0,0-1-1,0 0 1,0 0 0,-1 0-1,1 1 1,-1-1 0,1-3-1,3-32 36,-1-39 0,-3 73-29,0 0-1,-1-1 0,1 1 0,-2-7 1,-39-102 96,41 110-94,-1 0 1,0 1-1,0-1 1,0 0-1,0 1 1,0-1-1,0 0 1,0 1-1,-2-2 1,-8-7 38,-1 0 0,0 1 1,-22-13-1,34 22-50,0 0 1,-1 0-1,1-1 0,-1 1 1,1 0-1,-1 0 0,1-1 0,0 1 1,-1 0-1,1 0 0,-1 0 1,1 0-1,-1 0 0,1 0 1,-1 0-1,1 0 0,-1 0 0,1 0 1,-1 0-1,1 0 0,-1 0 1,1 0-1,-1 0 0,1 1 1,-1-1-1,1 0 0,0 0 0,-1 0 1,1 1-1,-1-1 0,-11 8 37,0 1 0,0 0 1,1 0-1,-18 20 0,26-26-9,1-1 1,0 1-1,0 0 1,1-1 0,-1 1-1,-2 5 1,-33 72 199,-3 16-160,37-90-47,1 0 1,0 1-1,0-1 1,-1 10 0,-16 94 106,7 6-58,12-108-14,-1 1 0,1-1 0,1 11 0,10 81 180,7-3-152,-17-93-65,-1-1-1,1 1 0,0-1 0,0 1 0,1-1 1,-1 0-1,1 0 0,2 4 0,9 16 78,19 24 0,-16-28-78,24 23 0,-39-40-20,1-1 1,0 1-1,0 0 0,0 0 0,1-1 0,-1 1 0,0-1 0,1 0 0,4 2 1,-7-3-3,19 9 12,38 10 1,-32-13-32,35 2-1,-60-8 20,38 2-220,-38-2 220,103-2-220,6-7 31,-100 8-53,0 0 0,18 1-1,206 15-763,-163-10-1916,71 3-6743,-329-19 7283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15 14072,'-20'-6'1014,"16"4"-581,-1 1 1,1 0-1,0-1 0,-1 2 0,1-1 0,0 0 0,-1 1 1,-5 0-1,1 0 96,1 0-294,-1 1-1,1 0 0,-1 1 1,1-1-1,-9 4 1,-75 23 441,73-21-848,-71 31-196,73-29-466,-61 44-202,54-37-1353,-23 17-6628,110-76 6772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13088,'2'2'309,"0"0"-1,0 0 1,1 0 0,-1 0 0,1 0 0,-1-1 0,1 1 0,5 1 0,-2 0 408,0-1 0,1 0 1,6 1-1,-6-1-558,-4-1-62,-1-1 0,0 1 0,1-1-1,-1 0 1,1 1 0,-1-1 0,0 0 0,3-1-1,36-4 582,76-20 0,33-14-218,-16 6-218,-107 25-234,104-31 14,-104 29 20,114-50 23,-117 48-12,62-35 15,-79 43-56,0 0-1,13-6 1,-6 3-7,-2-1-2,-10 6 0,1 0-1,0 0 1,0 1-1,0-1 0,0 1 1,6-3-1,37-8 16,-45 12-18,-1 0 1,1 0-1,-1 0 0,1 0 1,-1 0-1,1 0 1,-1 0-1,1 0 1,-1 0-1,1 0 1,-1 0-1,1 0 0,-1 0 1,1 0-1,-1 1 1,1-1-1,0 0 1,9 6 3,0 0 0,-1 0 0,12 10 0,-20-15-4,1 1 1,-1-1 0,0 0 0,0 0 0,0 1 0,0-1-1,1 3 1,23 40 6,-16-25-6,11 35 1,38 199 8,-57-250-10,9 53 20,21 233 18,-28-232 30,0 211 30,-5-222-38,-23 160 134,2-108-57,18-84-82,3-12-43,0 3 1,-1 0 0,0-1 0,-1 1 0,1-1 0,-1 0 0,0 0 0,0 0 0,0-1 0,-5 4 0,4-3 3,-1-1-1,0 0 1,0 0-1,0 0 1,-7 1-1,10-3-10,-91 35-31,90-34-30,0-1 0,0 1 0,1 0 0,-7 5 0,-154 103-390,113-75-2602,-46 31-7484,227-155 7927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41 11832,'-27'-5'5327,"-20"-6"-3823,-14-1-1214,42 8-193,-34 0 1,35 3-77,-72-3 168,80 4-176,-7 2 49,-74 10 47,73-8 46,-78 26 51,76-22-124,-72 37 56,76-35 42,-54 53 63,59-49-110,-34 65 62,38-60-22,-13 91 54,18-82-132,0 156 47,3-145-20,7 150 48,-7-150-70,0 169 32,-2-169-70,-9 137 50,7-144 56,-21 126 54,8-55-156,15-101-66,-2 37 105,3-35-67,0-1 0,0 0 1,1 0-1,-1 0 0,1 1 0,-1-1 0,1 0 1,0 0-1,0 0 0,1 0 0,1 4 1,3-6 187,59 2 100,53-3 582,-20 0-567,-79 1-228,67 13 53,-69-8-20,29 12 1,9 12-118,-37-20-60,-7-4-32,0 1 0,-1 0 1,0 0-1,0 1 0,10 11 0,19 24-712,-35-38 578,0 0 0,-1 0 0,0 0 1,0 1-1,0-1 0,0 1 0,-1 0 0,2 7 1,-4-13 164,0 0-1,0 0 1,0 0 0,0 0 0,0 1 0,0-1 0,0 0 0,0 0 0,0 0 0,0 0 0,0 0-1,0 1 1,0-1 0,0 0 0,0 0 0,0 0 0,0 0 0,0 0 0,0 0 0,0 1 0,0-1-1,0 0 1,1 0 0,-1 0 0,0 0 0,0 0 0,0 0 0,0 0 0,0 0 0,0 1 0,0-1-1,0 0 1,1 0 0,-1 0 0,0 0 0,0 0 0,0 0 0,0 0 0,0 0 0,0 0 0,1 0 0,0-2-240,-1-1 197,2-8-2712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0 14520,'-90'5'1577,"-9"4"128,50-3-633,33-3-911,-3 1-68,-22 2-460,-15 0-212,56-6 537,-1 0 0,1 0 0,-1 0 0,1 0 0,-1 0 1,1 0-1,-1 0 0,1 0 0,-1 0 0,0 0 0,1 0 0,-1-1 0,1 1 0,0 0 0,-1 0 0,1-1 0,-1 1 0,1 0 0,-1-1 0,1 1 1,-1 0-1,1-1 0,0 1 0,-1 0 0,1-1 0,0 1 0,0-1 0,-1 1 0,1-1 0,0 1 0,0-1 0,-1 1 0,1-1 0,0 1 0,0-1 1,0 1-1,0-1 0,0 1 0,0-1 0,0 1 0,0-1 0,0 1 0,0-1 0,0 1 0,0-1 0,0 1 0,0-1 0,1 0 0,-1 0-4,-1-4-2034,-3-4-5300,9 21 5551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12104,'4'70'1585,"1"16"170,-4 19 536,-2-66-1832,-1-52-586,0 5 106,1-25-378,1-74-77,2 82 136,21-107-97,-14 102 291,56-140-29,-52 142 183,47-63 81,-59 89-42,0 1 0,0 0-1,0-1 1,0 1 0,1 0-1,-1 0 1,2-2-1,4-1 21,-1 1-1,0-1 1,1 1-1,-1 1 1,1-1-1,0 1 1,7-1-1,-14 2-47,1 1-1,0 0 0,-1 0 1,1 0-1,-1 0 0,1 0 1,-1 0-1,1 0 0,0 1 1,-1-1-1,1 0 0,-1 0 1,1 0-1,-1 0 0,1 1 1,-1-1-1,1 0 0,-1 1 1,1-1-1,-1 0 0,1 1 0,0 0 1,16 13 179,0 1 1,24 29 0,-38-40-92,0 0 0,0 0 0,4 9 0,37 68 325,4 17-288,-44-89-49,0-1 1,4 16-1,47 185 257,-48-171-310,8 112-44,-16-127-276,-1-14 207,0 0 1,0 0 0,-1-1 0,0 1-1,0-1 1,-6 10 0,9-18 47,0 0 1,0 0-1,0 1 0,0-1 1,0 0-1,0 0 1,0 0-1,0 1 0,0-1 1,0 0-1,0 0 1,-1 0-1,1 0 0,0 1 1,0-1-1,0 0 1,0 0-1,0 0 1,-1 0-1,1 0 0,0 0 1,0 1-1,0-1 1,0 0-1,-1 0 0,1 0 1,0 0-1,0 0 1,0 0-1,-1 0 0,1 0 1,0 0-1,0 0 1,0 0-1,-1 0 0,0 0-2,0 0-1,1 0 1,-1 0-1,0 0 1,1-1-1,-1 1 1,0 0-1,0-1 1,1 1-1,-1 0 1,1-1-1,-1 1 0,0-1 1,1 1-1,-1-1 1,1 1-1,-1-1 1,1 1-1,-1-1 1,1 1-1,0-1 1,-1 0-1,1 1 1,-1-1-1,1 0 0,0 1 1,0-1-1,0 0 1,-1-1-1,0 0-275,0-1-1,0 0 1,0 1-1,0-1 1,-1 0-1,1 1 0,-5-5 1,-8-10-7699,33 40 6011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11 13896,'0'0'1376,"-6"-2"-230,-18-5-746,23 7-329,0 0 1,0-1-1,0 1 0,0 0 0,0 0 0,0 0 1,0 0-1,0 0 0,0 0 0,0 0 1,-1 0-1,-84 13 1039,65-8-708,-93 38 86,91-32-480,-81 55 20,86-51 40,-50 67 64,58-66 94,-17 66 69,27-80-282,-1 0-1,1-1 1,0 1-1,0 0 1,0-1 0,0 1-1,0 0 1,0 1-1,16 81 127,-16-83-138,0 0 0,1 1 0,-1-1 0,0 0 0,1 0 0,-1 0 0,1 0 0,0 0 0,-1 0 0,1 0 0,0 0 0,1 1 0,18 18 4,31 24 0,-34-33-39,78 22-112,-75-29-386,76 5-298,-93-9 667,0 1 0,-1-2-1,1 1 1,0 0 0,3-1-1,105-27-1064,-77 18-925,33-7-5680,-156 40 5888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12728,'0'0'1656,"-7"1"-276,0-1-1168,2 0-23,1 0 1,0 1-1,0-1 1,-1 1-1,-6 2 1,-88 24 988,77-18-678,-95 46 107,94-43-572,-75 61 25,96-71-52,0 0 0,0-1 1,0 1-1,1 0 0,-1 0 1,0 0-1,-1 3 0,-15 26 48,-18 40-1,35-68-29,0-1 0,0 1-1,1 0 1,-1-1 0,0 7 0,-2 19 82,3 50 1,1-76-92,-1 1-1,0-1 1,0 0 0,1 0-1,-1 0 1,1 0 0,2 4-1,8 16 49,1 1-1,18 22 1,-29-43-47,1 0 1,-1-1 0,0 1-1,1-1 1,-1 0 0,0 1-1,1-1 1,2 1 0,15 9 51,0-1 0,31 12 0,-48-21-68,-1-1 0,0 1-1,0-1 1,1 0 0,-1 0-1,0 1 1,1-1-1,-1 0 1,1 0 0,-1 0-1,0 0 1,2-1 0,-3 1-2,9-1 6,0 0 0,0-1 1,9-2-1,-7-1-4,1 0 0,11-7 1,-21 11-3,0 0 1,0 0 0,-1 0-1,1-1 1,0 1 0,-1-1-1,1 1 1,-1-1 0,2-2-1,44-54 7,-28 30-6,16-34-1,-19 28-14,-1-1 0,-1 0 0,11-52 0,-12 39-32,-6 3 36,2-5 22,-9 50-10,0 0 0,0 0-1,0 0 1,0 0 0,0 0-1,0 0 1,0-1-1,0 1 1,0 0 0,0 0-1,1 0 1,-1 0 0,0 0-1,0 0 1,0 0 0,0 0-1,0 0 1,0 0-1,0 0 1,0-1 0,0 1-1,0 0 1,0 0 0,0 0-1,1 0 1,-1 0 0,0 0-1,0 0 1,0 0-1,0 0 1,0 0 0,0 0-1,0 0 1,0 0 0,0 0-1,1 0 1,-1 0-1,0 0 1,0 0 0,0 0-1,0 0 1,0 0 0,0 0-1,0 0 1,0 0 0,0 0-1,1 0 1,-1 0-1,0 0 1,0 1 0,0-1-1,0 0 1,0 0 0,0 0-1,0 0 1,0 0 0,0 0-1,0 0 1,0 0-1,0 0 1,5 5 18,-2-1-1,-2-2 4,0 0-1,0 0 0,0 1 1,0-1-1,0 0 0,0 1 1,-1-1-1,1 3 0,24 82 184,19 56-302,-35-119-276,43 80-251,-51-103 533,-1 1-1,1 0 0,0-1 1,1 1-1,-1-1 1,0 1-1,0-1 1,1 1-1,1 1 1,20 15-474,42 27 0,-63-44 535,0 0 0,0 0 0,0 0 0,1 0 0,-1-1 0,0 1 0,3 0 0,27 4-1165,54 1 1,23 3-9373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118 381 13448,'-5'85'1552,"2"29"218,2-81-677,-5 194 342,5-177-820,-9 207 163,7-209-598,1-24-113,-20 183 162,4-107-134,18-100-89,0 1-1,0 0 1,0-1-1,-1 1 1,1-1-1,0 1 1,0 0-1,0-1 1,-1 1-1,1-1 1,0 1-1,0-1 1,-1 1-1,1-1 1,-1 1-1,1-1 1,0 1-1,-1-1 1,1 1-1,-1-1 1,0 1-1,-3-3 17,4 2-18,-1-1 4,-2-4-7,0-13 64,3 17-59,-11-92 68,9 63-52,-4-71 3,1-17-17,3 68 5,1-78 1,-1-30-12,11-135-3,-9 286 1,4-45-7,32-177-3,-35 224 8,0 0 0,0 0 0,0-1 0,1 1 0,3-7 0,-5 12 2,39-78-8,-26 57 4,20-24 0,-31 43 1,-1 1 0,0-1 1,1 0-1,0 0 0,-1 1 1,1-1-1,0 1 0,0 0 1,0-1-1,0 1 0,2-1 1,-4 2 2,15-9-10,1 1 1,18-6 0,-16 8 4,37-5 0,-53 10 4,0 1-1,1-1 0,-1 1 1,0 0-1,1 0 0,-1 0 0,0 0 1,1 0-1,-1 1 0,5 0 1,-7-1 1,20 5-8,35 12 1,-28-6 4,25 17 1,-45-24-2,-1 0 0,11 7 0,-17-11 4,68 57-8,-4 9 10,-59-61 4,0 1-1,-1-1 0,4 8 1,-8-13-6,46 75 25,-9 3 0,-35-75-12,-1 0-1,0 1 1,0-1-1,0 0 1,0 0-1,0 1 1,0 3-1,-1-7-12,2 18 50,0 29 0,-3-32-29,-6 31 0,7-44-13,0 0 0,0-1 1,-1 1-1,1-1 0,-1 1 1,1-1-1,-1 1 0,0-1 0,1 0 1,-1 1-1,0-1 0,-2 3 1,3-4-9,-6 8 28,-1 1 0,0-1 0,-9 8 0,5-7-14,0-2 0,-17 11 0,26-17 1,-1 1-1,0-1 1,1 0-1,-1 0 1,0 0-1,-5 1 1,-65 13 90,-10-8-78,48-7 1,-145-18-12,147 12-130,-95-31-144,109 29-354,12 5 486,1 0 1,0-1 0,-1 0-1,2 0 1,-1-1 0,-5-5-1,10 10-4,0-1 1,0 0-1,0 0 0,1 0 0,-1 0 0,1 0 0,-1 0 0,0-1 0,0 0 0,3-6 55,3-6-2593,-4 2-6155,-3 29 6629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 13896,'-37'34'221,"22"-22"887,-64 34 381,43-27-569,-48 20-1,62-30-641,-27 12 69,-9 1-276,6-2-66,9-3-4,-12 6-2,54-23 1,-1 1-1,1-1 1,0 1 0,0 0-1,-1 0 1,1-1-1,0 1 1,0 0 0,0 0-1,0 0 1,0 0-1,0 0 1,0 0 0,0 1-1,1-1 1,-1 0 0,0 0-1,1 1 1,-2 1-1,2-3 1,0 0 0,0 1 0,0-1 0,0 0-1,0 0 1,0 0 0,0 1 0,0-1 0,0 0 0,0 0-1,0 0 1,0 1 0,0-1 0,0 0 0,0 0 0,0 0-1,0 0 1,0 1 0,1-1 0,-1 0 0,0 0 0,0 0 0,0 0-1,0 1 1,0-1 0,0 0 0,0 0 0,1 0 0,-1 0-1,0 0 1,0 0 0,0 1 0,1-1 0,16 18-2,14 7 2,13 3 0,11 5 2,69 42 12,-98-57 28,125 103 32,-122-95 28,-15-12-50,16 16 40,-2 0 0,31 43 0,-47-55-18,-1 0 0,9 20 0,-19-37-67,-1 0 0,0 0 0,1 0-1,-1 0 1,0 0 0,0 0 0,1 0 0,-1 0-1,0 0 1,0 0 0,0 1 0,-1 8 18,0 0 0,-1 0 1,0 0-1,-5 13 0,7-23-18,0 1-1,0 0 1,-1-1-1,1 1 0,0 0 1,-1-1-1,1 1 0,0-1 1,-1 1-1,1-1 1,-1 1-1,1-1 0,-1 1 1,1-1-1,-1 1 1,1-1-1,-1 0 0,0 1 1,-13 7 33,0-1 0,0-1 1,-22 7-1,16-10 15,-104 0 5,99-6-114,-86-22-131,91 18-422,-57-37-261,74 43 695,0-2-1,1 1 1,-1 0-1,0 0 0,1-1 1,0 1-1,-4-6 1,5 6 149,0 0 0,0 0 1,0 0-1,1 0 1,-1 0-1,0-5 0,1 7 6,0-1 14,0 1-1,0 0 1,0 0-1,0 0 0,0-1 1,0 1-1,0 0 0,0 0 1,0-1-1,0 1 0,0 0 1,0 0-1,0 0 0,0-1 1,0 1-1,0 0 0,0 0 1,0 0-1,0-1 0,0 1 1,0 0-1,1 0 1,-1 0-1,0 0 0,0-1 1,0 1-1,0 0 0,0 0 1,1 0-1,-1 0 0,0 0 1,0 0-1,0-1 0,1 1 1,-1 0-1,0 0 0,0 0 1,0 0-1,1 0 0,-1 0 1,0 0-1,0 0 0,14-6-236,0 0 0,0 2-1,18-5 1,-10 3-1057,67-21-8822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12192,'0'0'3680,"0"6"-2827,3 29-129,0 40-120,-2 12-123,-2-30-360,-1 52 11,0-47 148,-3-12 14,-2 4 120,5-49-333,0-5-1,1-7 233,-2-49 64,3 49-302,0 0 0,1 1 0,-1-1 0,3-9 0,1-2-17,4-33 37,-4 30 158,56-182 907,-50 173-906,-15 57-274,-14 70-147,15-72-540,-11 122-262,11-102-1915,-5 43-6832,21-205 7318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1469 11832,'-50'-78'2757,"47"75"-2600,1 1 0,0-1 0,-1 1 0,1-1 0,-1 1 0,0 0 0,0 0 0,0 0 0,0 1 0,0-1 0,-4-1 0,2 1-28,3 1-66,0 0 0,1 1 0,-1-1 0,0 1-1,0-1 1,0 1 0,1 0 0,-1-1 0,0 1 0,0 0-1,0 0 1,0 1 0,1-1 0,-1 0 0,0 1 0,-3 0 0,3 0-7,1-1-48,1 0-1,0 0 1,0 0-1,-1 0 0,1 0 1,0 0-1,0 0 1,-1 0-1,1 1 1,0-1-1,0 0 0,-1 0 1,1 0-1,0 0 1,0 1-1,0-1 0,-1 0 1,1 0-1,0 0 1,0 1-1,0-1 0,0 0 1,0 0-1,0 1 1,-1-1-1,1 1 0,-6 12 135,-10 30-1,13-27 74,7 94 89,-1-85-98,31 111 93,-25-109-44,41 88 86,-39-95-186,47 61 59,-58-80-201,1 1-1,0-1 0,0 0 0,0 0 0,0 0 0,0 0 0,1 0 0,-1 0 1,2 1-1,10 5 42,1 1 1,27 8 0,-40-16-52,-1 1 0,1-1 0,-1 0 0,1 0 1,0 0-1,-1 0 0,1 0 0,0 1 0,-1-1 0,1 0 1,-1 0-1,1-1 0,0 1 0,-1 0 0,1 0 0,0 0 1,-1 0-1,1 0 0,-1-1 0,2 1 0,8-6 14,1 1-1,-1-2 0,0 1 0,14-13 1,-23 18-16,1-1 0,-1 1 0,1-1 0,-1 0 0,0 1 0,0-1 0,2-3 0,51-110 15,-43 85-10,19-51 1,6-21-6,32-84 29,-63 169-4,-4 18-13,0-1 0,-1 1 0,1-1 0,-1 1 0,1-1 0,-1 1 0,0-1 0,1 1 0,-1-1 0,1 1 0,-1-1 0,0 1 0,1 0 0,-1-1 0,0 1 0,0 0 0,0-1 0,1 2 0,1 4 8,4 29 103,7 82 20,-8-87-24,35 150 35,-30-145-100,45 103 21,-54-136-73,0 1 1,0-1 0,1 0 0,-1 1 0,1-1 0,3 4-1,7 7 5,0-1-1,1-1 0,21 15 1,-33-25-9,1-1 0,-1 1 0,0 0 0,0-1 0,0 1 0,0-1 0,1 0 0,-1 1 0,0-1 0,0 0 0,3 0 0,-4 0 1,9 2-3,1-2 0,15 0 1,-13-1-24,23-6 1,-35 7 25,2-1-25,1 1 1,-1-1-1,0 0 0,0 0 1,0 0-1,-1 0 0,1 0 1,0 0-1,3-3 0,62-46-221,6-18 170,-69 64 53,1 0 1,-1-1 0,0 1 0,-1-1 0,5-6-1,-8 11 23,62-98-133,-2-13 90,-55 102 23,-1-1 0,1-1 0,2-10 0,-7 21 20,47-148-80,-5-14 50,-42 162 30,14-71-74,19-119 1,-5-12 60,-19 124 19,30-286 26,-33 303 88,7-60 0,-3 21-44,-7 69 186,8-56 106,-9 139 132,-3 32-398,-1-40 158,-3 89 0,-3 23-162,4-86 130,-4 121 4,0 16-166,4-128 34,-16 286 62,16-301 44,-2 71 1,-1-18-167,5-77-45,0 98-45,3-120-190,0-5 111,1 0 0,6 22-1,-8-34 103,0-1-1,0 0 0,0 1 0,1-1 0,-1 1 1,0-1-1,0 1 0,0-1 0,1 0 1,-1 1-1,0-1 0,1 0 0,-1 1 0,0-1 1,1 0-1,-1 1 0,1-1 0,4 3-196,1 0-1,-1-1 0,1 1 0,-1-1 0,1-1 1,0 1-1,-1-1 0,1 0 0,0 0 1,0-1-1,10 0 0,36-3-2802,-45 5 2687,64 33-1998,-6-3-7315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81 12912,'-25'-21'248,"16"16"993,-53-22 406,46 22-886,-73-14 241,69 17-580,-31 0 3,-13 6-338,27 2-83,-49 15 1,83-20-2,0 0 0,-1 0 0,1 0 0,-5 3 0,-85 55 58,91-58-42,1 0 1,-1 0-1,1 0 0,0 1 1,-1-1-1,1 0 0,0 1 1,0-1-1,-2 3 0,-5 8 78,-10 20 0,12-17-60,-7 20 0,13-33-17,-1 0 0,1 0 0,-1 1 0,1-1 0,-1 0 0,1 0 0,0 0 0,0 3 0,3 28 104,9 51-1,-11-81-97,0 1 0,0 0-1,0-1 1,1 1 0,1 4 0,-3-8-26,38 71 158,12 6-79,-48-73-40,1 0 0,0 0 0,0 0 0,1-1-1,4 5 1,123 99 268,-129-106-294,0 1 1,0-1-1,0 1 0,1-1 1,-1 0-1,0 0 0,1 0 1,-1 0-1,5 1 0,-7-2-13,18 5 67,31 3 0,-34-7-50,1-1-1,17-2 1,-33 2-17,2 0 9,0 0 0,-1 0-1,1 0 1,-1 0 0,1-1-1,0 1 1,-1 0 0,1-1-1,-1 0 1,1 1 0,-1-1-1,1 0 1,1-1 0,-3 2-9,12-7 41,0-1 1,16-14 0,-13 8-17,19-24-1,-32 36-9,0-1 0,0 1 0,-1-1 0,1 0 0,0 1 0,-1-1 0,2-5 0,-3 8-15,30-80 120,-7-12-85,-23 92-35,7-35 55,12-144 89,-14 110-35,-5 68-82,0 0 0,0 0 0,0 0 0,0 0 0,0-1-1,1 1 1,-1 0 0,0 0 0,1 0 0,0-1 0,1 3 3,1 8 39,9 89-3,-8-70-4,23 144 27,-21-137-34,35 126 10,-32-132-92,39 99-110,-47-126 79,-1 0-1,1 0 1,0 0 0,0-1-1,0 1 1,0 0-1,0 0 1,3 2 0,-4-4 58,9 10-261,16 15 0,-19-20 176,2 0 1,13 8-1,-21-13 85,1 0-76,0 1 1,0 0 0,1-1 0,-1 1 0,1-1 0,-1 1-1,0-1 1,1 0 0,1 1 0,22 1-463,43-2 1,-66 0 469,0 0 0,-1 0 0,1-1 0,-1 1 0,1 0-1,-1-1 1,1 1 0,-1-1 0,1 0 0,-1 1 0,1-1 0,1-1 0,-3 2 68,59-37-882,3-13 653,-59 48 191,0-1 0,0 0 0,0 1 0,-1-1 0,1-1 0,2-3-1,42-64-227,14-41-1782,36-59-7925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0 12280,'-12'84'260,"9"-61"1146,-1 45 0,4-48-1156,-1 9 723,1 74 1,0 21-641,1-71 360,7 232 190,-7-223-628,0 260 62,-1-260-284,-4 220-2,4-233-76,11 188-685,-8-202 457,4 54-3028,-3-30-5086,-9-137 6333</inkml:trace>
  <inkml:trace contextRef="#ctx0" brushRef="#br0" timeOffset="1">1225 742 13896,'-32'12'310,"19"-6"1245,-58 40 557,49-34-906,-126 57 376,138-65-1360,1 0 1,-13 3 0,-104 29 449,-17 0-599,87-25-380,-197 26-211,211-32-234,-106 4-183,107-7-1510,-47 3-6776,205-12 6925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15776,'-18'85'277,"13"-58"1111,-25 172 457,23-153-972,-22 196 186,24-197-1004,-24 176-1041,24-176 471,-6 33-2999,4-20-5086,17-135 6494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11208,'0'0'0,"4"22"0,4 14 0,17 12-1408,7 17 1816,24 48-7512,-112-226 7104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596 199 13272,'-40'-40'232,"26"28"929,-55-30 396,68 41-1469,-1 0 1,1 0-1,-1 0 0,1 1 1,-1-1-1,1 1 0,-1-1 1,-1 1-1,-84-12 985,86 12-1015,-1 0-1,1 0 1,-1 0-1,0 0 0,1 0 1,-1 1-1,1-1 1,-1 0-1,-2 2 1,-98 37 691,99-38-710,0 1 0,1-1 0,-1 0 0,1 1 0,-1 0 0,-2 2 0,-91 83 323,94-84-338,-1-1 0,1 1 0,0 0 0,0 0 0,0 0 0,-3 6 0,-38 72 148,3 13-83,37-89-34,1 1-1,0 0 1,0 0 0,-1 9-1,-11 75 220,8 1-168,6-86-69,0-1 1,0 0-1,0 0 0,1 0 0,-1 1 0,2 4 0,20 72 223,12-5-164,-34-76-96,2 4 32,0-1 0,0 1-1,0-1 1,0 1-1,1-1 1,2 3 0,-5-6-32,53 56 225,-33-39-197,21 13 0,-41-30-28,2 2 5,0-1-1,0 0 1,-1 0-1,1 0 1,0 0-1,0 0 1,0 0-1,0 0 1,0 0 0,0-1-1,4 1 1,-6-1-5,17 4 29,35 2 0,-31-6-9,31-4-1,-50 4-8,0-1 0,1 1 0,-1 0 0,0-1 1,0 1-1,0-1 0,0 0 0,0 0 0,0 0 0,0 0 0,3-2 0,16-9 56,24-18 0,20-27-39,-65 57-28,3-3 0,-1 1 1,0-1 0,1 1-1,-1-1 1,0 0 0,0 0-1,0 0 1,-1 0 0,3-4-1,41-92 7,-6-17-8,-36 105-3,0 0 0,1-14 0,11-88-4,-12-3 0,-4 73-26,-22-145-66,17 159-200,-23-62-190,26 86 212,0 7-98,-1 5 276,0 0-1,0 0 0,0 0 0,1 0 1,0 1-1,0-1 0,-2 16 0,2-11 1,-8 17-2696,-10 22-6548,49-119 7039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12280,'2'38'1425,"-2"81"151,0-91-849,2 125 232,-1-117-517,-1 182 102,0-178-498,-3 129 284,2-156-211,2 27 256,-6-98-147,5 40-168,10-101 15,-9 113-72,0 0 1,0 0-1,3-9 0,24-84 11,9-16-5,-34 105 2,0 0 0,8-14 0,94-173 71,-103 193-56,1 1-1,-1-1 1,0 0 0,1 1 0,0-1 0,0 1 0,4-3-1,58-52 182,3 12-114,-67 45-75,1 0-1,0 0 0,-1 0 1,1 0-1,0 0 0,0 1 1,-1-1-1,1 1 0,0-1 1,0 1-1,0-1 0,0 1 1,0 0-1,2 0 0,13-1 70,1 0 0,23 3-1,-21 2-38,38 10 0,-56-14-32,1 1 0,-1 0 0,0-1 0,0 1-1,0 0 1,0 0 0,0 0 0,0 0 0,0 1-1,-1-1 1,1 0 0,0 1 0,2 2 0,17 16 96,26 32 1,18 43-24,-65-95-89,7 10 111,9 21 0,34 80 114,1 34-180,10 121-185,-60-257-93,1 0 0,5 16-1,50 141-688,-40-118-1688,18 51-6587,-81-231 6919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14140 171 16224,'13'19'285,"-12"-15"321,-2-4 216,-4 1-484,0 0 1,1-1 0,-1 0-1,0 0 1,0 0 0,-7-2-1,6 1 132,-65-8 750,55 8-752,-25 2 4,-16 1-378,-65 8-92,98-7 4,-104 16 8,101-15 12,-113 23 36,106-21 84,-177 22 72,166-24-12,-174 10 90,173-13-56,-196-1 68,192-1-208,-200-8 70,197 8 76,-223-4 58,219 5-264,-236 5 23,233-5 10,-91 2 1,-32 1-60,-160 2-12,279-4 4,-101 1 1,-36 1-4,-148 3 19,287-5 60,-251 3 26,250-4-82,-247-1 16,248 0 6,-245-4 25,245 3-20,-252-5 30,249 6 12,-268-1 34,267 1-76,-256-8 31,258 7 18,-259-13 35,258 13-82,-273-8 27,270 8-22,-269-6 16,270 6-54,-265-8 24,265 7 34,-280-22 27,275 20-54,-301-26 22,299 25-21,-290-29 28,292 28-29,-270-23 22,274 25-22,-270-13 15,271 16-47,-263-3 13,265 6-21,-248 8 4,250-7-9,-251 8 8,250-7-9,-266 24 5,265-21 8,-246 17 11,251-20 3,-238-5 22,238 0-8,-239-1 35,240 2 17,-232-1 24,234 2-103,-214-3 18,220 1 2,-193-13 11,199 12-64,-158-16-76,168 14-304,-101-19-188,114 18 9,1-1 158,-35-18 0,35 14-3197,-26-8-8673,109 45 9249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246 342 14792,'0'0'6193,"-2"8"-5661,-12 39-240,-15 48-82,22-72-108,-24 113 39,24-109-68,-27 94 38,28-100 2,3-4-48,-1 2 3,-12 37-1,-1-15 1,17-40-67,0-1-1,-1 0 1,1 0 0,0 0-1,0 0 1,0 0-1,0 1 1,0-1 0,0 0-1,0 0 1,0 0-1,0 0 1,0 0 0,0 1-1,0-1 1,-1 0-1,1 0 1,0 0 0,0 0-1,0 0 1,0 0-1,0 0 1,0 0 0,-1 0-1,1 1 1,0-1-1,0 0 1,0 0-1,0 0 1,0 0 0,-1 0-1,1 0 1,0 0-1,0 0 1,0 0 0,-2 0 1,1-1 0,-1 1 0,1-1 0,-1 1 0,1-1 0,-1 1 0,1-1 0,0 0 0,-1 0 0,1 1 0,0-1 0,0 0 0,0 0 0,0 0 0,0-1 0,-2-1 0,-2-8 18,-9-33 0,-1-28-16,2-93-9,13 127-20,21-200-21,-14 193-54,38-135-25,-35 152 98,2 5 15,0 0 0,17-22 0,-28 44 10,-1 0 0,1 0 0,0 0 0,0 0 0,0 0 0,0 0 0,0 0 0,0 0 0,2 0 0,-3 1 2,5-4-5,1 1 0,-1 0 0,7-2 0,-9 4 5,0 0 0,1 0-1,-1 1 1,0-1-1,0 1 1,1 0 0,-1 0-1,0 0 1,5 1-1,6 2 3,-1 1 0,0 1 0,0 0-1,0 1 1,19 12 0,-28-16 9,-1 0-1,1 1 1,-1-1 0,6 6-1,55 51 44,6 15-21,-43-42 80,101 140 45,-104-138-50,87 135 25,-67-92-138,13 20-3,-24-50-647,-33-46 575,0-1 67,0-1 1,0 1 0,0 0 0,0 0-1,0 0 1,0 0 0,0 0-1,0 0 1,0 0 0,0-1-1,0 1 1,1 0 0,-1 0-1,0 0 1,0 0 0,0 0-1,0 0 1,0 0 0,0 0-1,0 0 1,0 0 0,0 0 0,1-1-1,-1 1 1,0 0 0,0 0-1,0 0 1,0 0 0,0 0-1,0 0 1,0 0 0,1 0-1,-1 0 1,0 0 0,0 0-1,0 0 1,0 0 0,0 0 0,0 0-1,0 0 1,1 0 0,-1 0-1,0 1 1,0-1 0,0 0-1,0 0 1,0 0 0,0 0-1,0 0 1,0 0 0,0 0-1,1 0 1,-1 0 0,0 0 0,0 0-1,0 1 1,0-1 0,0 0-1,0 0 1,0 0 0,0 0-1,0 0 1,0 0 0,0 0-1,0 1 1,0-1 0,13-60-860,-4 14-7830,-7 38 4997,-12 55 1255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16312,'-9'3'1633,"-185"71"745,53-25-1340,130-45-1057,0-1 0,-19 3 1,24-5-90,6-1 81,0 0-1,0 0 1,0 0 0,0 0 0,-1 0 0,1 0 0,0 0-1,0 0 1,0 0 0,0 0 0,0 0 0,0-1 0,-1 1 0,1 0-1,0 0 1,0 0 0,0 0 0,0 0 0,0 0 0,0 0 0,0 0-1,-1 0 1,1 0 0,0-1 0,0 1 0,0 0 0,0 0-1,0 0 1,0 0 0,0 0 0,0 0 0,0-1 0,0 1 0,0 0-1,0 0 1,0 0 0,0 0 0,0 0 0,0 0 0,0-1-1,0 1 1,0 0 0,0 0 0,0 0 0,0 0 0,0 0 0,0-1-1,0 1 1,0 0 0,0 0 0,0 0 0,0 0 0,0 0 0,0 0-1,0 0 1,1-1 0,3-7-285,2-1 262,12-15-2556,-4 4-6314,-32 47 6703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4 148 8072,'7'0'2077,"-13"0"210,6 0-2223,-1-1 0,1 1 0,0 0 1,0 0-1,-1 0 0,1 0 1,0 0-1,0-1 0,-1 1 1,1 0-1,0 0 0,0 0 0,0-1 1,0 1-1,-1 0 0,1 0 1,0-1-1,0 1 0,0 0 0,0 0 1,0-1-1,0 1 0,0 0 1,0 0-1,0-1 0,0 1 0,0 0 1,0 0-1,0-1 0,0 1 1,0 0-1,0-1 0,0 1 0,0 0 1,0 0-1,0-1 0,0 1 1,0 0-1,0 0 0,1-1 0,-1 1 1,0 0-1,0 0 0,6-13 865,7-7-45,30-35 0,-39 51-838,1 0 1,-1 0-1,6-4 1,-1 1-28,-7 5-2,1 0 1,0 0-1,0 0 1,-1 0-1,1 1 0,1-1 1,-1 1-1,4-2 0,-3 2-10,-2 0-6,0 0 1,0 1-1,-1-1 0,1 1 1,0-1-1,0 1 1,0 0-1,-1 0 1,1 0-1,0 0 0,3 0 1,3 1 1,20 2 1,-16 1 2,20 9 1,-20-7-6,21 13 1,-14-4 3,-1 1 0,27 29-1,-30-26 38,56 96 31,-58-91 22,44 106 43,-48-106-38,21 85 32,-27-90-70,2 63 50,-7-69 56,0-7-101,2-3-45,-2 1 1,1 0-1,0 0 1,-1 0-1,1-1 1,-1 1-1,0-1 1,0 1 0,-1-1-1,1 0 1,-1 0-1,-4 4 1,2-3 25,1-1 0,-1 0 1,0 0-1,0-1 1,-1 0-1,1 0 0,-1 0 1,1 0-1,-1-1 0,-6 1 1,8-2-27,0 0 0,1 0 1,-1-1-1,0 1 1,1-1-1,-1 0 0,1 0 1,-1-1-1,1 1 0,-1-1 1,1 1-1,-5-5 0,4 2 100,3-2-99,0 1 0,-1-1 0,2 1 0,-1-1 0,1 1 0,0-1 0,0 1-1,0-1 1,1 1 0,0-1 0,0 1 0,4-11 0,3-11 111,-8 24-131,1-1-1,0 1 1,0 0 0,1 0-1,-1-1 1,1 1-1,2-3 1,4-3 0,-8 9-3,1 0 0,-1-1 0,1 1 0,0 0 0,-1 0 0,1 0 0,0 0 1,-1 0-1,1 0 0,0 0 0,-1 0 0,1 0 0,0 0 0,-1 0 0,1 0 0,0 0 0,-1 0 1,2 1-1,17 11 54,38 30 4,-44-31-38,85 96-25,-89-98-16,14 19-481,8 17-127,-30-44 593,-1 0 1,1 0-1,-1 0 0,0-1 0,1 1 1,-1 0-1,1 0 0,0-1 1,-1 1-1,1-1 0,0 1 0,-1 0 1,1-1-1,0 1 0,-1-1 1,1 0-1,0 1 0,0-1 0,0 1 1,0-1-1,-1 0 0,1 0 1,0 0-1,0 1 0,1-1 0,14 3-3055,-2 3-5474,-33-14 6460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14704,'2'6'1457,"22"64"179,-19-50-770,23 94 273,-22-88-644,9 46 3,3 19-396,20 96-38,-15-65 120,-22-118-161,8 40 81,-7-37-94,-1-1 1,2 1-1,-1 0 1,6 9 0,-7-15-17,0-4 0,22-74-162,5-14-19,-26 81 92,1 1 1,8-15-1,-4 9 52,9-24-41,-15 36 34,0-1-1,0 1 1,1 0-1,-1 0 1,1 0 0,0 0-1,0 0 1,2-3-1,3-1-15,9-12 5,-16 19 59,0 0 1,0-1-1,1 1 0,-1 0 0,0-1 1,0 1-1,1 0 0,-1 0 1,0 0-1,1-1 0,-1 1 0,0 0 1,1 0-1,-1 0 0,0 0 0,1 0 1,-1 0-1,0 0 0,1-1 0,-1 1 1,0 0-1,1 0 0,-1 0 1,0 0-1,1 1 0,0-1 0,5 0-9,1 0-1,-1 1 0,7 1 1,-6 0 9,0 0 1,-1 0-1,1 0 1,-1 1-1,7 4 0,-4 0 5,0 0 1,0 1-1,0 0 0,-1 0 0,13 18 0,-19-23 5,-1-2 4,0 0 0,0 0 0,0 1 1,0-1-1,-1 0 0,1 1 0,0-1 0,-1 1 0,1-1 0,0 3 0,7 28 91,4 39 0,-12-69-75,1 0 1,-1 0-1,0 1 1,0-1-1,0 0 1,-1 0-1,0 4 1,-5 19 119,-19 45 0,24-68-136,0 0 0,0 0 1,0 0-1,0 0 1,0 0-1,-3 3 0,4-5-12,-7 7 29,0 1 0,-10 8 0,8-9-22,0-1-1,-10 6 1,8-6-2,0-1-1,0 0 1,0-1-1,0 0 1,-20 4-1,25-7-10,-9 1-74,-50-5-138,56 0-394,5 1 518,1-1-1,0 0 1,0 1 0,1-1 0,-1 0-1,1 0 1,-1 0 0,-1-4 0,4 6 63,-1 1-1,1 0 1,0-1 0,0 1 0,0-1 0,0 1 0,-1 0-1,1-1 1,0 1 0,0-1 0,0 1 0,0 0 0,0-1 0,0 1-1,0-1 1,0 1 0,0 0 0,1-2 0,1-7-151,1-1 1,0 0 0,8-15-1,-7 17 121,1 0-1,0 1 0,0-1 0,1 1 0,8-9 1,8-9-1912,29-38-8647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31 13984,'-4'-3'91,"1"1"226,0-1 1,0 1-1,0 0 1,0 0-1,0 0 1,0 0-1,-1 0 0,1 1 1,0 0-1,-1-1 1,0 1-1,1 0 1,-5 0-1,-30-2 1030,37 2-1250,-1 1 0,0 0 0,0 0 0,0 0 0,1 0 0,-1 0 0,0 1 0,0-1 0,0 0 0,-2 2 0,-4 0 63,-17 3-18,23-5-127,0 1-1,0-1 1,0 1-1,0-1 1,1 1-1,-1 0 1,0 0-1,0-1 1,0 1-1,1 1 1,-3 0-1,-3 3 12,-1-1-8,-12 10 152,13-9-98,3-2-58,0 0 0,-1 1 0,1 0 0,0-1 0,1 1 0,-1 1 0,1-1 0,0 0 0,0 1 0,-3 6 0,2-1-9,4-10-5,0 0 0,0 1 0,-1-1 0,1 0 0,0 1 1,0-1-1,0 0 0,0 1 0,1-1 0,-1 0 0,0 1 0,0-1 0,0 0 0,0 1 0,0-1 1,0 0-1,0 0 0,1 1 0,-1-1 0,0 0 0,0 1 0,0-1 0,1 0 0,-1 0 0,0 1 0,0-1 1,1 0-1,5 5 1,1-1 0,0 0 0,0-1 0,0 1 0,9 2 0,-12-5-2,51 19-6,-2-3 7,26 8 2,-75-24 0,0 0 0,-1 0 1,1 0-1,0 1 0,-1-1 1,6 4-1,2 2 2,19 6 12,-30-12-13,1-1 1,0 0 0,-1 1-1,1-1 1,0 0 0,-1 1 0,1-1-1,-1 1 1,1-1 0,-1 1-1,1-1 1,-1 1 0,1-1 0,-1 1-1,1-1 1,-1 1 0,1 0-1,8 16 31,-1-1-1,8 23 0,-15-38-23,-1 1 1,1-1-1,-1 1 0,0-1 0,1 1 0,-1-1 0,0 1 0,0-1 1,0 3-1,-3 19 39,0 0-1,-7 25 1,10-46-37,-1-1-1,0 1 0,1 0 0,-1 0 1,0 0-1,0 0 0,0-1 0,-2 3 1,-66 81 126,67-82-125,-1-1-1,1 1 0,-1-1 0,-5 3 1,-95 53 64,82-49-84,-77 20-77,80-26-294,4-2 185,0-1 0,-24-3 0,30 0-452,7 2 608,1 0 1,-1 0 0,0 0-1,0 0 1,1 0 0,-1 0 0,0 0-1,1-1 1,-1 1 0,1 0-1,0 0 1,-1-1 0,1 1-1,0 0 1,0 0 0,0-1 0,0 1-1,0 0 1,0-1 0,0 1-1,1-2 1,3-5-111,8-6-348,24-21 0,-21 22-1088,43-45-10403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14880,'0'0'0,"-9"-3"1036,9 12 694,0-1-1285,0 1-215,4 22 1120,12 57 52,-12-66-836,28 95 140,-25-91-578,32 110 26,-31-110-174,34 109-292,-14-46-582,-11-46 131,-17-43 725,0 1-1,0-1 1,1 0 0,-1 1-1,0-1 1,0 0 0,0 1-1,0-1 1,1 0 0,-1 0-1,0 1 1,0-1 0,0 0-1,1 0 1,-1 1-1,0-1 1,1 0 0,-1 0-1,0 0 1,1 1 0,2 0-63,0 0 0,0 0 1,1 0-1,-1 0 0,0-1 1,0 1-1,1-1 0,-1 1 1,7-2-1,3 2-2275,10 4-6448,-54-11 6630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13272,'-9'13'-28,"7"-9"376,-1 0 0,1 0 0,-1-1 0,-6 6 0,-11 10 1039,-1-1 0,-25 17 0,34-27-1216,5-3 129,-1 0 0,-16 7-1,-38 14 238,-79 23 0,49-16-377,23-7-360,66-25-354,0 0-174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14344,'0'0'1689,"1"9"-277,8 40 208,13 46 1049,-12-61-2234,1 1-97,-11-35-335,0 0 0,0 0 0,0 0 0,0 0 0,0 1 0,0-1 0,0 0 0,0 0 0,0 0 0,0 0 0,0 0 0,0 0 0,0 0 0,0 0 0,0 0 0,0 1 0,0-1 0,0 0 0,0 0 0,0 0 0,0 0 0,1 0 0,-1 0 0,0 0 0,0 0 0,0 0-1,0 0 1,0 0 0,0 0 0,0 0 0,0 0 0,0 0 0,1 0 0,-1 0 0,0 0 0,0 0 0,0 0 0,0 0 0,0 0 0,0 0 0,0 0 0,0 0 0,1 0 0,-1 0 0,0 0 0,0 0 0,0 0 0,0 0 0,0 0 0,0 0 0,0 0 0,0 0 0,0 0 0,0 0 0,1-1 0,2-2 30,-2 0-19,0 2-9,0 0 0,-1-1 0,1 1-1,-1-1 1,0 1 0,1 0 0,-1-1-1,0 1 1,0-1 0,0 1 0,0-1 0,0-1-1,4-85 72,-2-24 151,-2 94-207,1-4 75,5-29 3,3-8-78,-3 31-46,12-29-1,-17 56 7,-1 0-1,0 0 1,1 0-1,-1 0 1,0 0 0,1 0-1,-1 1 1,1-1-1,0 0 1,-1 0-1,1 0 1,1 0 0,10-11-199,28-19 0,-39 30 163,0 1 0,0-1-1,0 1 1,0-1 0,0 1-1,0-1 1,0 1-1,0 0 1,0 0 0,2-1-1,19-2-387,31 1-1,-30 1-2531,22-2-6748,-105 7 7330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17567,'17'5'204,"-11"-3"187,1-1 1,0 1-1,12 0 1,32-2 1574,-51 0-1886,1 0 0,0-1 0,0 1 0,0 0 0,-1 0 0,1 0 0,0-1 0,0 1 0,0 0 0,-1-1 0,2 0 0,58-39 1155,-59 39-1183,0 0 0,1-1-1,-1 1 1,0 0 0,0 0 0,0 0 0,1-3 0,40-71 446,-36 58-516,-2-1 12,0-1 0,-1 0 0,1-33 0,-4 16 4,-3 0 2,-1 10 0,4 26 0,-1-1 0,1 0 1,0 0-1,0 0 0,-1 0 0,1 0 0,0 0 0,-1 0 0,1 0 0,-1 0 0,0 1 0,0-2 1,0 2-1,1 1 0,0-1 0,-1 0 1,1 1-1,0-1 0,-1 1 0,1-1 1,0 1-1,-1-1 0,1 1 1,0 0-1,0-1 0,0 1 0,0-1 1,-1 1-1,1-1 0,0 1 0,0 0 1,0 0-1,-1 7-1,0-5-3,0 0-1,1 0 0,-1 0 0,1 0 1,0 0-1,0 0 0,1 4 0,5 66-117,5-10-779,-8-51 740,-3-11 121,0-1 0,0 1 0,0 0 1,0-1-1,0 1 0,1-1 0,-1 1 0,0-1 0,0 1 0,1-1 0,-1 1 0,0-1 0,1 1 0,-1-1 0,0 1 0,1-1 0,-1 0 1,1 1-1,0 0 0,12 10-355,1-1 1,19 11 0,-31-20 267,-1 0 0,1 0-1,-1-1 1,1 1 0,0-1-1,-1 1 1,1-1 0,3 1 0,116 8-1308,-118-9 1389,0 0-1,0 0 1,0 0-1,1-1 1,-1 1-1,4-2 1,57-17-276,27-18-1881,51-16-8497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580 585 13448,'-5'-4'428,"0"-1"1,-1 2 0,1-1 0,-1 0 0,0 1 0,0 0 0,-1 0 0,-12-3-1,8 5 674,-61 4 360,56 1-782,-77 34 208,90-37-827,0 0-1,1 1 0,-1 0 0,1-1 0,-5 4 1,-90 81 443,78-66-178,-67 85 122,71-84-166,-39 80 116,46-83-118,-14 60 110,21-78-376,1 1 0,0 0 0,0 0 0,0-1 0,0 1 0,-1 0 0,1-1 0,0 1 0,1 0 0,-1 0 0,0-1 0,0 1 0,0 0 0,0 0 0,0-1 0,1 1 0,-1 0 0,1 0 0,7 15 104,0 0 1,20 25-1,-27-39-99,0-1 0,0 0 1,0 0-1,0 1 0,0-1 0,1 0 1,-1 0-1,3 1 0,80 41 236,-64-37-22,96 6 50,-88-13-268,134-18 9,-156 19-23,-1-1 1,1-1 0,9-2-1,117-50 1,-130 53-6,1-1 0,0 1 0,-1 0 0,1-1 0,-1 0 0,1 0 0,1-2 0,-4 4 4,16-13-14,15-19 0,-18 16-27,12-20 0,-23 33-6,0 0 0,-1 1-1,1-1 1,-1 0 0,0 0-1,0 0 1,1-4 0,-2 7 47,23-81-375,-9-12 171,-14 93 204,5-38-645,10-152-346,-14 151-114,7-153-277,-6 157 1082,12-126-2485,0 15-9341</inkml:trace>
  <inkml:trace contextRef="#ctx0" brushRef="#br0" timeOffset="1">871 84 13808,'0'0'22,"-1"0"1,1 0 0,0 0-1,0 0 1,0 0-1,0 0 1,0 0 0,0 0-1,-1 0 1,1 0 0,0 0-1,0 0 1,0 0 0,0 0-1,0 0 1,0 0-1,0 0 1,-1 0 0,1 0-1,0 0 1,0 0 0,0 0-1,0 0 1,0 0 0,0 0-1,0 1 1,0-1 0,-1 0-1,1 0 1,0 0-1,0 0 1,0 0 0,0 0-1,0 0 1,0 0 0,0 1-1,2 4 1762,4 8 172,17 66-603,21 89 292,1 17-1435,-35-146-202,40 159-32,-40-161-170,50 153-564,-60-190 756,8 22-314,11 23-1,-13-37-250,-2-5 426,0 1 0,0-1-1,1 0 1,0 0 0,5 2-1,-10-5 112,0 0 0,1 0 0,-1 0 0,0 0 0,0 1 0,1-1 0,-1 0 0,0 0 0,0 0 0,1 0 0,-1 0 0,0 0 0,1 0 0,-1 0 0,0 0 0,0-1 0,1 1 0,-1 0 0,0 0 0,0 0 0,1 0 0,-1 0 0,0 0 0,0 0 0,0-1 0,1 1 0,-1 0 0,9-6-231,-1 0 0,-1 0 0,12-12 0,-11 5 81,40-105-1983,-4 8-7577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13176,'-38'22'313,"26"-17"1255,-68 16 598,58-16-764,-126 26 447,109-22-1034,-205 51 215,194-48-788,-180 49-4,192-50-518,-95 29-268,132-40 490,0 0-1,1 0 0,-1 1 0,0-1 0,0 0 0,1 0 1,-1 0-1,0 1 0,1-1 0,-1 0 0,0 1 1,1-1-1,-1 0 0,1 1 0,-1-1 0,1 1 1,-2 0-1,2 0 27,-1-1 0,1 0 0,0 1 0,0-1 0,-1 1 0,1-1 0,0 0 0,0 1 0,0-1 0,0 1 1,0-1-1,-1 1 0,1-1 0,0 0 0,0 1 0,0-1 0,0 1 0,0-1 0,0 1 0,0-1 0,0 1 0,1-1 0,-1 1 1,0-1-1,0 0 0,0 1 0,0-1 0,1 1 0,-1-1 0,0 0 0,1 1 0,0 0-9,0 0 0,1 0-1,-1 0 1,0 0 0,1 0-1,-1-1 1,1 1 0,-1-1-1,1 1 1,1 0 0,10 1-112,-1 0 1,17 0-1,41 0-2177,33 4-9023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113 385 15688,'-41'35'298,"40"-35"-233,1 0 0,-1 0 0,1 1 0,0-1 0,-1 0 0,1 0 0,0 1 0,0-1 0,-1 0-1,1 1 1,0-1 0,0 0 0,-1 1 0,1-1 0,0 1 0,0-1 0,0 0 0,0 1 0,-1-1 0,1 1 0,0-1 0,0 1-1,0 6 267,0 0 0,0-1 0,1 1 0,-1 0 0,4 9 0,-3-2 635,4 92 304,-4-82-722,4 103 112,-5-103-672,0 9 94,1 125-995,-1-158 889,0 0 0,0 1 1,0-1-1,0 0 0,0 1 0,0-1 1,0 0-1,0 1 0,0-1 0,0 0 1,0 1-1,0-1 0,0 0 0,0 1 0,1-1 1,-1 0-1,0 0 0,0 1 0,0-1 1,0 0-1,1 1 0,-1-1 0,1 1-4,-1-1-1,1 1 1,0-1-1,-1 1 1,1-1-1,0 0 1,0 1-1,0-1 1,-1 0-1,1 1 1,0-1-1,0 0 1,0 0-1,-1 0 1,1 0-1,0 0 1,0 0-1,0 0 1,0 0-1,0 0 1,-1 0-1,1 0 1,0-1-1,0 1 1,0 0-1,-1 0 1,1-1-1,1 0 1,-2 1-6,0 0-1,1 0 1,-1 0 0,0-1 0,1 1 0,-1 0 0,0 0 0,0-1 0,1 1-1,-1 0 1,0-1 0,0 1 0,1 0 0,-1-1 0,0 1 0,0 0-1,0-1 1,0 1 0,0 0 0,1-1 0,-1 1 0,0 0 0,0-1 0,0 0-1,21-89-1037,-18 66 832,2-45 0,-3-36-1995,3-54-8705</inkml:trace>
  <inkml:trace contextRef="#ctx0" brushRef="#br0" timeOffset="1">1 1 11296,'0'0'0,"8"32"0,7 19 0,-2-13-1032,-2-7 1440,17 4 0,9-3-408,27 34-7936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12552,'-2'-6'63,"1"0"316,-1 0 0,1 0 1,-2 0-1,1 0 0,-5-9 0,3 8-209,4 6-73,-1-1 1,0 0 0,0 0 0,0 1 0,0-1-1,0 1 1,0-1 0,0 1 0,-1-1 0,-2-1 0,-37-34 1032,30 30-635,-57-14 150,66 20-624,1 1 1,0 0-1,0 0 0,0-1 0,-1 1 0,1 0 1,0 0-1,0 0 0,0 0 0,-3 1 0,-77 18 289,80-19-299,0 1 1,0-1-1,0 1 0,0-1 1,-1 1-1,1-1 0,0 1 1,0 0-1,0-1 1,0 1-1,0 0 0,-1 1 1,-14 16 69,0 0 0,-15 21 1,30-37-54,1-1 0,-1 1 0,0-1 0,0 1 0,0-1 0,1 1 0,-1-1 0,1 1 0,-1 0 0,1 1 0,-4 13 128,-1 20 0,6 21-48,-1-55-86,0 0 1,0 0 0,0 1-1,1-1 1,-1 0 0,1 0-1,-1 0 1,1 0 0,1 2-1,15 32 144,25 39-1,-39-71-106,-1 0 0,1-1 0,0 1 0,4 3 0,116 102 369,-121-107-385,0 0 0,1 0 1,0 0-1,-1 0 0,1-1 1,0 1-1,6 1 0,-9-3-43,21 9 174,25 5-1,-25-10-114,26 3 1,-45-7-36,0 1 1,0-1 0,0 0 0,0 0 0,0 0-1,0 0 1,0-1 0,0 1 0,3-1 0,-5 1-25,8-2 63,0 0 0,0-1 0,11-5 0,-12 4-47,-1 0 0,0 0 0,10-11 0,-15 15-12,0-1 1,0 0 0,0 0 0,-1 1-1,1-1 1,0 0 0,-1 0 0,1 0-1,0 0 1,-1 0 0,1 0 0,-1 0 0,1-2-1,4-14 17,-1-1 0,0 1 0,1-25 0,-5 40-18,0-1-1,0 0 0,0 1 0,0 0 0,-1-1 1,1 1-1,-1-1 0,0-2 0,-21-67 18,-10-11-33,30 78-8,0-1-1,-1 1 1,-5-8 0,-75-98-178,82 109 115,-1 0 0,0 0-1,0 0 1,0 0 0,-4-2 0,2 1 19,0 0 0,0 1 0,0 0 0,0-1 0,-1 2 0,1-1 0,-1 0 0,0 1 0,1 0 0,-6-1 0,9 2 47,1 0 1,0 0-1,0 0 0,-1 0 1,1 0-1,0 0 0,0 0 1,-1 0-1,1 0 0,0 0 1,0 0-1,-1 0 0,1 0 1,0 0-1,0 1 0,-1-1 1,1 0-1,0 0 0,0 0 1,-1 0-1,1 0 0,0 1 1,0-1-1,0 0 0,-1 0 1,1 0-1,0 1 0,0-1 1,0 0-1,0 0 0,-1 1 1,-1 3-61,0 0 0,0 0 0,0 1 1,1-1-1,-1 1 0,1-1 0,0 1 0,0 8 1,-2 3-2415,-5 13-7076,18-68 7183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15240,'-18'12'268,"18"-12"-246,0 0 0,0 0 1,0 0-1,0 1 0,0-1 1,1 0-1,-1 0 0,0 0 1,0 0-1,0 0 0,0 0 1,0 0-1,0 0 0,0 0 1,0 0-1,0 0 0,0 0 1,0 0-1,0 1 0,0-1 1,0 0-1,0 0 0,0 0 1,1 0-1,-1 0 0,0 0 1,0 0-1,0 0 0,0 0 0,0 1 1,0-1-1,0 0 0,0 0 1,0 0-1,0 0 0,-1 0 1,1 0-1,0 0 0,0 0 1,0 0-1,0 1 0,0-1 1,0 0-1,0 0 0,0 0 1,0 0-1,0 0 0,0 0 1,0 0-1,0 0 0,0 0 1,0 0-1,0 0 0,-1 0 1,1 0-1,0 0 0,0 1 1,0-1-1,0 0 0,15 7 760,1 0 0,20 5 0,47 13-33,49 4-1269,-129-29 475,168 23-1777,-150-22 1741,-7 0-348,21 4-1,60 12-599,-78-13 44,29 14-680,61 34 1,-46-19-5856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14968,'27'77'2520,"-4"-10"-93,-19-53-1927,27 125 108,-25-111-568,29 115 290,-30-123-246,0 4 111,1-1 1,2-1-1,10 26 0,-16-46-155,1-5 15,2-5-32,0-1 0,0 0 0,-1 0 0,0 0 0,2-11 0,-5 17-15,6-19 132,31-113 48,-28 106-88,49-124 55,-58 150-136,0 1 0,0-1 1,0 0-1,0 1 0,1-1 1,-1 1-1,1 0 0,2-3 0,6-7 68,18-17 0,-20 22-73,2 0 0,12-7 0,-22 14-14,1-1 2,0 1 0,-1-1 0,1 1 0,0-1 0,0 1 0,0-1-1,0 1 1,0 0 0,-1 0 0,1-1 0,0 1 0,0 0 0,0 0 0,0 0-1,0 0 1,0 0 0,0 0 0,0 0 0,0 1 0,-1-1 0,3 0 0,-3 0-2,17 3 22,31 9 1,-35-8-21,0 1-1,-1 1 1,1 0-1,-1 1 1,13 9-1,-6-1 6,-1 0-1,0 2 1,19 24-1,31 45-99,-62-78 56,27 35-481,150 198-198,-127-167-2266,54 70-7463,-256-336 7859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 11120,'-10'-2'2729,"10"2"-2641,0 0-1,0 0 1,-1 0-1,1 0 1,0 0-1,0-1 1,0 1-1,-1 0 1,1 0 0,0 0-1,0-1 1,0 1-1,-1 0 1,1 0-1,0 0 1,0-1-1,0 1 1,0 0-1,0 0 1,-1-1-1,1 1 1,0 0-1,0 0 1,0-1 0,0 1-1,0 0 1,0 0-1,0-1 1,0 1-1,0 0 1,0-1-1,0 1 1,0 0-1,0-1 1,-2 11 214,0-1 1,0 1-1,0 12 1,1-9-216,0 2 208,1 87 85,1-77-272,7 129 56,-7-118-18,2 62 1,-1 21-118,-9 17-119,4-121-362,2-13 390,1 0 20,-1 0 1,0 1-1,0-1 1,1 0 0,-1 0-1,-1 0 1,1 0-1,0 0 1,0 0-1,-1 0 1,1 0-1,-1 0 1,0 0-1,-3 2 1,5-4 29,0 0 1,0 0-1,0 0 1,0 0-1,0 0 1,0 0 0,0 0-1,0 0 1,0 0-1,0 0 1,0 0-1,-1 0 1,1 0-1,0 0 1,0 0-1,0 0 1,0 0 0,0 0-1,0 0 1,0 0-1,0 0 1,-1 0-1,1 0 1,0 0-1,0 0 1,0 0-1,0 0 1,0 0-1,0 0 1,0 0 0,0 0-1,-1 0 1,1 0-1,0 0 1,0 0-1,0 0 1,0 0-1,0 0 1,0-1-1,0 1 1,0 0 0,0 0-1,0 0 1,0 0-1,0 0 1,0 0-1,0 0 1,0 0-1,0 0 1,0-1-1,-1 1 1,1 0-1,0 0 1,0 0 0,0 0-1,0 0 1,0 0-1,0 0 1,1 0-1,-1-1 1,0 1-1,0 0 1,0 0-1,-4-12-287,2 0 0,-3-23 0,4 32 277,-1-18-2062,-4-17-5652,14 89 5812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30 14168,'-16'-5'179,"10"3"102,0 0 0,0 1 0,0-1 0,-11 0 0,-138-8 3612,146 9-3941,-29-1 802,-47 0-610,4 3-369,76-1 114,1 0-1,0 0 1,0 0 0,0 1-1,0-1 1,-7 3-1,0 0-1,1-1 21,7-1-25,0 0 1,0 0-1,0 0 1,0 0-1,0 0 1,0 0-1,-4 3 1,-2 2-268,0 0 1,-14 12-1,11-8-2340,-13 8-4852,58-42 5738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 14072,'-12'7'142,"-15"9"1,16-12 1284,-67 16 468,58-16-1115,-110 16 960,-12-8-1318,55-6-1002,2-4-1248,78 0 425,2 1-1699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12640,'0'0'3625,"-1"4"-2893,-2 22-98,3 107-54,1-118-513,5 47 70,-1-41-85,-2-11 110,-1 0 1,0 0-1,1 13 1,12-38 394,-11 10-542,-3 3-13,0 0 0,1 1 0,-1-1 0,1 1 0,-1-1 0,1 1 0,1-2 0,18-12 86,25-16 0,-24 19-63,-11 8 28,54 0 54,-52 6 108,52 18 82,-52-14-124,16 13 45,46 39-1,-69-52-204,18 21 43,-7-7-295,22 36 0,-39-55 214,0-1 0,0 0 1,0 0-1,0 0 1,0 1-1,0-1 0,0 0 1,0 0-1,1 0 0,-1 1 1,0-1-1,0 0 0,0 0 1,0 0-1,0 1 0,0-1 1,1 0-1,-1 0 1,0 0-1,0 0 0,0 0 1,0 0-1,1 1 0,-1-1 1,0 0-1,0 0 0,0 0 1,1 0-1,-1 0 1,0 0-1,0 0 0,0 0 1,1 0-1,-1 0 0,0 0 1,0 0-1,1 0 0,-1 0 1,0 0-1,0 0 0,0 0 1,1 0-1,-1 0 1,0 0-1,0 0 0,0-1 1,1 1-1,-1 0 0,0 0 1,0 0-1,0 0 0,0 0 1,1-1-1,-1 1 1,0 0-1,0 0 0,0 0 1,0 0-1,0-1 0,0 1 1,1 0-1,3-4-2499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13896,'0'0'3943,"2"8"-3176,9 36-92,8 56-143,-14-76-504,20 109 21,-20-104 4,16 120 31,-17-117 18,8 157 35,-10-154-82,-5 120 87,-2-80 48,4-63 42,6-20-199,-4 5-33,0 0 0,1 0 1,-1 0-1,1 0 0,0 0 0,0 0 0,3-3 1,1 0-2,16-23 19,-17 23-63,8-13 225,1 1 0,17-16 1,-30 33-172,-1 1 0,1 0 0,-1-1 0,1 1 0,-1 0 0,1 0 0,-1-1 0,1 1 0,0 0 0,-1 0 0,1 0 0,-1 0 1,1 0-1,0 0 0,-1 0 0,1 0 0,0 0 0,-1 0 0,1 0 0,-1 0 0,1 0 0,0 1 0,-1-1 0,1 0 0,0 1 0,1 0 16,12 6 25,-8-1 70,26 47 38,-23-35-111,0 0 0,5 20 0,-9-24-43,-1-4 0,-1-1-1,0 1 1,-1 0 0,2 14-1,1 13-524,-3-21 244,4 24-1086,-6-38 1244,1 0 0,-1 0-1,1 0 1,0 0 0,0 0-1,-1 0 1,1-1 0,0 1-1,2 2 1,-3-4 113,0 0 0,0 0 1,0 0-1,0 0 0,1 0 0,-1 0 0,0 0 0,0 0 1,0 0-1,0 0 0,0 0 0,0 0 0,0 0 0,0 0 0,1 1 1,-1-1-1,0 0 0,0 0 0,0 0 0,0 0 0,0 0 1,0 0-1,0-1 0,0 1 0,1 0 0,-1 0 0,0 0 1,0 0-1,0 0 0,0 0 0,0 0 0,0 0 0,0 0 0,0 0 1,1 0-1,-1 0 0,0 0 0,0 0 0,0 0 0,0 0 1,0-1-1,13-7-873,13-11-1,-22 16 154,36-26-10254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13000,'7'2'3673,"18"6"-2618,68 18-366,-36-18-769,13 0 1,-56-8 14,67-12-21,-80 11 82,0 1 0,0 0 0,0 0 0,0-1-1,0 1 1,0 0 0,0-1 0,0 1 0,0-1 0,0 1-1,0-1 1,0 0 0,1 0 0,14-14-32,29-32 1,-44 46 33,0 0-1,0-1 1,0 1-1,0 0 0,0-1 1,-1 1-1,1 0 1,0-1-1,0-2 1,-1 4 2,4-14-11,4-16 0,-6 19 11,-1 0-1,0 0 0,-1-14 1,-2 10 6,0 0 0,-1 0 0,-1 0 0,0 1 0,-7-16 0,3 14 140,-40-49 82,37 55 32,-1 3-78,-26-13-1,37 20-169,1 0 0,0 0 0,-1 0 0,1-1 0,-1 1 0,1 0 1,0 0-1,-1 0 0,1 0 0,-1 0 0,1 0 0,-1 0 0,1 0 0,0 0 0,-1 0 0,1 0 0,-1 0 0,1 0 0,-1 0 0,0 1 0,-3 1 28,0 0 0,-1 0-1,1 0 1,0 1-1,0 0 1,1-1-1,-1 1 1,-4 5-1,7-7-15,1-1 0,-1 1 0,1 0-1,-1 0 1,1-1 0,-1 1 0,1 0-1,-1 0 1,1 0 0,-1 2 0,-6 21 162,-5 34 0,11-38 80,7 88 108,-2-86-108,29 83 77,-10-47-116,-18-45-214,-3-7-14,1-1 0,-1 0 0,1 0 1,0 0-1,4 4 0,33 42-93,-39-51 62,0 1 0,-1 0-1,1-1 1,-1 1 0,1-1 0,0 1-1,-1-1 1,1 1 0,0-1-1,0 0 1,-1 1 0,2 0-1,10 2-127,-1 0-1,0 0 0,22 1 1,-32-4 102,0 0 0,0 0 0,0 0 1,0 0-1,0 0 0,0 0 0,0 0 1,0-1-1,0 1 0,0 0 0,1-1 0,13-6-230,-1 0-1,26-19 0,-27 15 115,53-74-2269,-5 5-8737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89 328 12464,'2'14'694,"0"0"0,1 0 0,8 23 0,0 2 523,14 46 1275,-21-74-2254,-2-3 64,-8-14 16,2 2-279,2 2-8,0 1 0,1-1 1,0 0-1,-1 0 0,1 0 0,0 0 0,-2-3 0,-27-59 252,18 35-47,-11-43 0,9 25-55,-17-65 42,27 91 12,2 7-110,-2-7 41,1 1 0,0-31 1,5-3 207,-2 53-368,0 1-1,0 0 0,0 0 1,0-1-1,0 1 1,0 0-1,0 0 0,0-1 1,1 1-1,-1 0 0,0 0 1,0 0-1,0-1 1,0 1-1,0 0 0,0 0 1,0-1-1,1 1 0,-1 0 1,0 0-1,0 0 1,0 0-1,0-1 0,1 1 1,-1 0-1,0 0 0,0 0 1,0 0-1,1-1 1,2 0 10,0-1 1,1 1-1,-1 0 1,0 0-1,1 0 1,-1 0-1,1 1 1,-1-1-1,1 1 1,-1 0-1,1 0 1,-1 0-1,5 1 1,2 1-33,1 0 0,16 5 1,61 24-1269,-57-20-1172,18 6-7943,-115-40 7833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144 572 16583,'0'14'60,"0"1"763,4 29 0,10 62 1054,-9-82-1042,22 91 177,-22-93-984,23 75-119,-22-82-554,5 7 342,14 22-3313,-9-13-5688,-37-72 7022</inkml:trace>
  <inkml:trace contextRef="#ctx0" brushRef="#br0" timeOffset="1">4 12 17943,'0'0'0,"-1"-4"0,-2-3 0,14 26-480,6 16 480,12 17-12559,-58-104 12559</inkml:trace>
  <inkml:trace contextRef="#ctx0" brushRef="#br0" timeOffset="2">739 67 16671,'11'91'279,"-7"-64"1116,23 173 479,-21-154-892,29 198 288,-29-195-828,27 170 58,-28-180-674,-4-36 151,16 186-594,-15-171 397,2 52-912,-5-68 438,0-3 582,1-17-1002,5-65 64,-2 63 796,22-103-2172,0 10-8187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 15688,'-66'15'410,"11"-3"3256,-11-2-2897,41-7-440,-7 2 904,-167 20 343,159-21-1096,-159 8-424,127-7-769,72-5 686,0 0 0,0 0-1,0 0 1,0 0 0,0 0 0,-1 0 0,1 0 0,0 0-1,0 0 1,0 0 0,0 0 0,0 0 0,-1 0 0,1 0-1,0 0 1,0 0 0,0 0 0,0 0 0,0 0 0,0 1-1,-1-1 1,1 0 0,0 0 0,0 0 0,0 0 0,0 0-1,0 0 1,0 0 0,0 0 0,0 1 0,0-1-1,0 0 1,0 0 0,-1 0 0,1 0 0,0 0 0,0 1-1,0-1 1,0 0 0,0 0 0,0 0 0,0 0 0,0 0-1,0 1 1,0-1 0,0 0 0,0 0 0,0 0 0,1 0-1,-1 0 1,0 0 0,0 1 0,0-1 0,0 0 0,0 0-1,0 0 1,0 0 0,0 0 0,6 7-297,-2-3 148,-2-2 53,0 0 0,1-1 0,-1 1 0,0-1 0,1 1 0,-1-1 0,1 0 0,-1 0 0,5 1 0,79 31-1151,-81-32 1211,-1 1-1,0-1 0,1 0 1,4 0-1,79 12-251,52 4-1926,72 10-8652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14880,'8'61'1392,"4"24"82,-11-78-1383,17 145 169,-14-103-2199,16 70-1,-20-119 1930,0 0-1,0 0 1,0 0-1,0 0 1,0 0-1,0 0 1,1 0-1,-1 0 1,0 0 0,0 0-1,0 0 1,0 0-1,0 0 1,0 0-1,0-1 1,0 1-1,0 0 1,0 0-1,0 0 1,1 0-1,-1 0 1,0 0-1,0 0 1,0 0-1,0 0 1,0 0 0,0 0-1,0 0 1,0 0-1,0 0 1,0 0-1,0 0 1,1 0-1,-1 1 1,0-1-1,0 0 1,0 0-1,0 0 1,0 0-1,0 0 1,0 0-1,0 0 1,0 0-1,0 0 1,0 0 0,0 0-1,0 0 1,1 0-1,-1 0 1,0 0-1,0 1 1,0-1-1,0 0 1,0 0-1,0 0 1,0 0-1,0 0 1,0 0-1,0 0 1,0 0-1,2-8-116,1-24-1523,3-10-6216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42 15328,'-15'-8'834,"0"1"0,0 0 0,0 0 0,-20-4 0,23 10 221,2 1-790,1 1 1,-1 0 0,0 1 0,1 0 0,-1 1-1,1 0 1,0 1 0,-15 7 0,-3 7-158,26-17-106,0 0 0,0-1 1,0 1-1,1 0 1,-1 0-1,0-1 1,0 1-1,1 0 0,-1 0 1,0 1-1,-11 21 23,-10 24 0,18-31 63,-3 66 33,9-65-66,25 76 27,-10-48 24,-12-34-92,11 22 29,-8-22 112,3 1-52,22 18 0,-23-26-21,1-2-48,1 0 1,18 0 0,-30-2-35,1 0 0,-1 0 1,1 0-1,-1 0 1,1 0-1,-1 0 0,0 0 1,1-1-1,-1 1 1,1 0-1,-1 0 0,1 0 1,-1 0-1,1-1 1,-1 1-1,0 0 0,1-1 1,-1 1-1,1-1 1,8-7 4,0-1 0,-1 0 1,8-12-1,-12 14 4,0 0 0,0 0 1,-1 0-1,0-1 0,0 0 0,-1 1 1,3-16-1,-3 14-2,16-76 145,-17 79-147,5-20 97,-6 25-85,1-1 0,-1 0 0,1 1 0,-1-1 0,1 0 0,0 1 0,0-1 0,0 1 0,0-1 0,2-2 0,0 8-29,26 52-59,16 37-597,-34-72 559,1-1-445,62 78-290,-72-95 695,0-1-1,0 0 0,0 0 0,1 1 0,3 2 1,95 58-966,-99-62 1094,-1 0 1,1-1-1,0 1 0,0 0 1,0-1-1,-1 1 0,1-1 1,0 1-1,2-1 0,9 2-82,22 0 0,32-10-2351,37 3-9605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14432,'-6'19'1492,"5"-14"-778,-1 0 0,1 0 1,0 0-1,0 7 0,1 2-72,4 21-1,4 4-538,22 94-82,-23-92 6,9 23 353,-16-63-234,0-14 96,-5-46-158,3 43-47,1-1 1,1 1 0,3-22 0,-2 21-31,-1 6 7,1 0-1,2-14 0,0 9-6,-1-1-1,-1 7 26,1 0 0,3-11 1,7-34 80,-12 54-112,0 1 0,0 0 0,0 0 0,0 0 0,0 0 1,0-1-1,0 1 0,0 0 0,0 0 0,0 0 0,0 0 0,0 0 0,0-1 0,0 1 0,0 0 0,0 0 0,0 0 1,0 0-1,0 0 0,0-1 0,1 1 0,-1 0 0,0 0 0,0 0 0,0 0 0,0 0 0,0 0 0,0 0 1,0-1-1,1 1 0,-1 0 0,0 0 0,0 0 0,0 0 0,0 0 0,0 0 0,1 0 0,-1 0 0,0 0 1,0 0-1,0 0 0,0 0 0,1 0 0,-1 0 0,0 0 0,0 0 0,0 0 0,0 0 0,4 1 6,0-1-1,-1 1 0,1 0 0,-1 0 0,1 1 1,-1-1-1,1 1 0,-1 0 0,0 0 1,0 0-1,3 2 0,-5-3-1,0 0 0,0-1 0,0 1 0,0 0 0,0 0 0,0 0 0,-1 0 0,1 0 0,0 0 0,0 2 0,53 93 85,-43-74 10,19 45 21,37 75-736,-46-103-112,-19-37 427,1-4-105,4-9 185,0-1 0,-1 1 1,6-14-1,21-55-247,-14 32-1807,23-56-9379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14704,'-61'0'1905,"-14"3"224,59-1-1034,-71 19 347,85-20-1353,0-1-1,-1 1 1,1 0 0,0 0-1,0 0 1,-2 2-1,-86 57 708,73-44-536,-58 83 83,73-96-312,0 1 0,0-1 0,0 1 0,-2 4 0,-36 104 195,36-90-46,4 74 66,0-95-234,0 1 0,0-1 1,0 0-1,0 0 0,1 1 1,-1-1-1,0 0 0,1 0 1,-1 1-1,1-1 0,1 2 1,8 13 55,1 0 0,18 19 0,-16-24 40,6-2-61,1 0 0,22 6 0,-23-11-14,85 4 5,-40-9-58,-7-3-268,48 0-3160,-87 1-9188,-30 4 10199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12016,'0'0'6183,"5"5"-6109,0 1-63,18 15 34,28 22 12,-47-39-42,0 0 1,1-1-1,-1 0 1,1 0-1,6 3 0,3 2 0,23 15 13,-22-15 60,72 24 53,-70-28 14,72-2 78,-87-2-206,-1 0-1,1-1 1,0 1 0,0 0-1,-1-1 1,1 1 0,3-2-1,12-6 73,0-1-1,24-15 0,-29 13 95,-1-2-105,-1-1 0,14-23-1,-19 23 68,-1-3-49,1-34 1,-7 38 6,-1 4-78,-1-1 0,0 1-1,-1 0 1,-8-11 0,4 12 151,-1 2-120,0 1 0,-1 0-1,-16-5 1,26 10-54,1-1 0,-1 1 0,0 0 0,0 0 0,1 0 1,-1 0-1,0-1 0,0 1 0,0 0 0,1 1 0,-1-1 0,0 0 0,0 0 0,1 0 0,-3 1 0,-13 5 80,-1 0-1,-23 14 1,38-19-74,1 0 0,0 0-1,-1 0 1,1 0 0,0 0 0,0 0-1,0 0 1,0 0 0,0 0 0,0 0 0,-1 2-1,-64 108 267,54-82-144,-32 144 83,43-169-184,0 0 0,0 0 1,1 0-1,-1 0 0,1 0 0,1 7 1,7 66 238,12-2-192,-19-71-65,0-1 0,0 1 0,0-1 0,1 0 0,0 1 0,1 2 1,8 12 54,17 21 0,-15-25-54,22 19 0,-33-30-9,1 0 1,0-1-1,0 0 1,5 3 0,5 3 22,19 7 0,-21-10-37,22 4 0,-11-7-79,122-11-153,-113 4-452,129-35-231,-112 26-1996,49-11-7256,-226 59 7651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7536,'0'0'0,"22"-24"0,-1 1-5176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8434 540 10488,'-8'13'201,"6"-9"91,-1 0 0,1 0-1,0 0 1,0 0 0,-1 6 0,3-10-274,0 1 147,-1 0 1,1 0-1,0 0 0,-1 1 1,1-1-1,0 0 0,0 0 1,0 1-1,0-1 0,0 0 1,0 0-1,1 2 1,-1-3-67,0 0 0,-1 1 0,1-1 0,0 1 1,0-1-1,0 0 0,-1 1 0,1-1 1,0 0-1,-1 0 0,1 1 0,0-1 0,-1 0 1,1 1-1,0-1 0,-1 0 0,1 0 1,0 0-1,-1 1 0,0-1 83,-4 2 15,1 0-1,-1-1 1,0 0-1,0 0 1,0 0-1,0 0 1,0-1-1,0 1 1,-8-2-1,3 1-108,1 1 73,0-1 0,0 0-1,0-1 1,-18-2 0,-19-4 185,-56-5 32,80 9-36,-106-6 128,101 8-190,-113-5 94,108 5-188,-158-6 85,149 6-38,-165-6 75,165 5-168,-159-12 66,160 10-20,-172-20 48,170 19-188,-160-29 24,161 27-2,-165-19 29,165 21-42,-164-13 26,164 15-28,-164-10 55,163 10 112,-179-8 46,177 8-260,-170-12 10,171 11 24,-184-16 19,182 16-4,-169-14 34,171 15 6,-176-13 27,176 13-100,-168-17 11,168 17-18,-170-15 14,170 14 4,-60-3 1,-21-2-26,-1 1-3,-1 0-4,3 3-1,3 1 0,3 0 0,1 0 0,-2 1 0,0 1 0,-89-2-1,170 3-4,-59 0 3,-17 1 2,0-1 0,0-1 0,-103-1 2,176 1 6,-165-4 8,164 4-8,-163-13 13,164 12 12,-162-13 10,163 14-28,-146-10 9,149 10-16,-151-9 12,150 9 8,-139-10 18,144 8-6,-137-19 32,145 20-62,-85-15-12,-20-13-804,126 30 723,1 1 1,0-1-1,0 1 1,0-1 0,-1 0-1,1 0 1,0 0 0,-3-2-1,-14-8-3847,3 4-7023,37 17 8257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108 334 11120,'4'1'379,"6"-2"2858,-9 1-3159,-1 0 0,0 0 0,1-1 0,-1 1-1,0 0 1,0 0 0,1 0 0,-1-1 0,0 1 0,0 0-1,1 0 1,-1-1 0,0 1 0,0 0 0,0 0 0,0-1 0,1 1-1,-1 0 1,0-1 0,0 1 0,0 0 0,0 0 0,0-1-1,0 1 1,0 0 0,0-1 0,0 1 0,0 0 0,0-1-1,0-2 59,1 3-85,-1 0 0,0-1 0,0 1 0,0-1 0,0 1 0,0 0 0,0-1 0,0 1 0,0 0 0,0-1 1,0 1-1,0 0 0,0-1 0,0 1 0,0 0 0,0-1 0,0 1 0,0 0 0,-1-1 0,1 1 0,0 0 1,0-1-1,0 1 0,-1 0 0,1-1 0,0 1 0,0 0 0,0 0 0,-1-1 0,1 1 0,0 0 0,-1 0 1,1 0-1,0-1 0,-1 1 0,1 0 0,0 0 0,-1 0 0,1 0 0,0 0 0,-1 0 0,1 0 0,0 0 1,-1 0-1,0 0 0,1 1-2,-1 0-1,1 1 1,-1-1 0,1 0 0,0 1 0,0-1 0,-1 0 0,1 1-1,0-1 1,0 2 0,-4 99 440,1 28-321,2-102-48,-1 116 35,1-117-100,0-13-29,-9 111 92,0-44-29,10-78-80,0 0 1,-1-1-1,1 1 0,-1-1 1,1 1-1,-1 0 0,0-1 1,0 1-1,-1 1 0,-2 3 5,4-5 5,-1 0 0,0 0 0,0 0 0,0 0 1,0 0-1,0 0 0,0 0 0,0 0 0,-1-1 0,1 1 1,-1-1-1,1 1 0,-1-1 0,1 1 0,-1-1 0,0 0 1,0 0-1,0 0 0,0 0 0,-2 1 0,3-2-6,0 0 0,0 0 0,1 0 0,-1 0 0,0 0 0,0 0 0,0 0 0,1-1-1,-1 1 1,0 0 0,0 0 0,0-1 0,1 1 0,-1 0 0,0-1 0,1 1 0,-1-1 0,0 1-1,1-1 1,-1 1 0,1-1 0,-1 0 0,0 1 0,1-1 0,0 0 0,-1 1 0,1-1 0,-1 0-1,1 0 1,-1-1 0,-2-7 99,1 2-72,0 0 1,0-1-1,1 1 0,-2-13 1,-3-65 75,5 64-48,1-105 32,1 100-34,9-109 25,-7 108-38,19-93 22,-16 98-22,34-84 15,-31 86-46,-3 11-14,5-11 2,1 0-1,0 1 1,20-21-1,0 3 5,8-3-12,-1 7-2,-4 8 0,-6 6 0,-7 5 0,-4 6 0,-2 4 2,-12 5-1,0 0 0,1 0 0,-1 0 0,0 0 0,0 1 0,0-1 0,7 5 0,-10-5-1,-1-1 0,1 0 1,-1 0-1,1 1 1,-1-1-1,1 0 0,-1 1 1,0-1-1,1 1 1,-1-1-1,1 1 0,-1-1 1,0 1-1,1-1 1,-1 1-1,0 0 0,32 70 12,-27-54 10,2 77 11,-8-76-20,-23 68 10,17-72 10,-4 1-10,-1 0 1,-17 16-1,16-22 123,-9 3-147,-1-2-1,0 0 0,0-2 1,-43 10-1,34-9-316,30-8 99,7 0-76,77 12-429,-81-12 716,26 3-3013,23 5-7324,-116-21 7788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 12824,'-8'0'570,"-1"-1"1,1 1 0,-1 0 0,0 1 0,-14 3 0,23-4-511,-1 0 1,1 0-1,-1 0 1,1 0-1,-1 0 1,0 1-1,1-1 1,-1 0-1,1 1 1,-1-1-1,1 0 1,-1 1-1,1-1 1,0 1-1,-1 0 1,-48 53 1208,40-40-756,-38 71 113,39-66-580,-27 130 406,35-142-437,-2 4 0,2 20 1,3 14 1,-3-45-16,0 0-1,0 1 1,0-1-1,0 0 1,0 1 0,1-1-1,-1 0 1,0 1 0,0-1-1,0 0 1,0 0-1,0 1 1,1-1 0,-1 0-1,0 0 1,0 1-1,0-1 1,1 0 0,-1 0-1,0 0 1,0 1 0,1-1-1,-1 0 1,9 5 10,-1 0 1,1-1 0,10 5-1,-8-7 111,2-2-62,0-1 0,24-4 0,-25 1 86,4-6-43,21-15 0,-37 25-93,1-1-1,0 1 1,-1-1 0,1 1 0,-1-1 0,1 1 0,-1-1 0,1 0-1,-1 1 1,1-1 0,-1 0 0,0 1 0,1-1 0,-1-1 0,4-8 15,-1 1 1,-1-1 0,0 0-1,0 0 1,-1 0 0,-1 0-1,1 0 1,-2 0-1,1 0 1,-1-1 0,-1 1-1,-3-12 1,0 2 36,-2 0 0,-14-32 1,17 43-68,-11-17-190,-9-9-163,24 35 334,0 0 0,0 0-1,0 0 1,0 0-1,-1 0 1,1 0 0,0-1-1,0 1 1,0 0 0,0 0-1,0 0 1,0-1-1,0 1 1,0 0 0,0 0-1,0 0 1,0 0 0,0-1-1,-1 1 1,1 0-1,0 0 1,0 0 0,0-1-1,1 1 1,-1 0 0,0 0-1,0 0 1,0-1 0,0 1-1,0 0 1,0 0-1,1-3-73,0 1 0,1 0-1,-1 0 1,1 0 0,-1 0-1,1 0 1,0 0-1,-1 1 1,1-1 0,0 0-1,0 1 1,0 0 0,1-1-1,-1 1 1,0 0 0,0 0-1,3-1 1,6-2-149,1 1 0,12-3 0,-16 4 341,12-3-2340,17-6-6121,-87 25 6286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14432,'-8'63'290,"4"-30"1284,0 43 0,3-50-1321,0 1 727,1 122 282,1-114-834,8 173 88,-6-168-528,15 123-60,-16-138-242,2 73-1118,-4-94 1424,-1 7-1175,1-11 1155,0 0 1,0 0-1,0 1 0,0-1 1,0 0-1,0 0 0,0 0 0,0 1 1,0-1-1,0 0 0,0 0 1,0 0-1,0 0 0,-1 1 1,1-1-1,0 0 0,0 0 1,0 0-1,0 0 0,0 0 0,-1 1 1,1-1-1,0 0 0,0 0 1,0 0-1,0 0 0,-1 0 1,1 0-1,0 0 0,0 0 1,0 0-1,-1 0 0,6-4-2145,71-3 98,-6 1-6771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12376,'-41'11'3069,"40"-11"-2964,1 1 1,0-1-1,-1 1 0,1-1 1,-1 1-1,1-1 0,0 1 1,0-1-1,-1 1 1,1-1-1,0 1 0,0 0 1,0-1-1,0 1 0,0-1 1,-1 2-1,1-1 84,-4 18 417,-1 0 0,-9 23 0,4-15-232,-32 83 107,33-85-226,-31 104 98,-27 147 0,52-192-282,10-50 102,-15 142 37,17-142-204,-21 140-28,10-103-70,14-68 46,-1-1 0,1 0 0,-1 0 0,0 0 0,0 0 0,0 0 0,0-1 0,0 1 0,0 0 0,0 0 0,-1-1 0,1 1 0,-1 0 0,1-1 0,-1 0 1,-3 3-1,4-3 19,1-1 19,0 0 1,0 0 0,0 0-1,0 0 1,0 0 0,0 0-1,-1 0 1,1 0-1,0 0 1,0 0 0,0 0-1,0 1 1,0-1 0,0 0-1,0 0 1,0 0 0,-1 0-1,1 0 1,0 0 0,0 0-1,0 0 1,0 0-1,0 0 1,0 0 0,0 0-1,0 0 1,-1 0 0,1 0-1,0 0 1,0-1 0,0 1-1,0 0 1,0 0 0,0 0-1,0 0 1,0 0-1,-1 0 1,1 0 0,0 0-1,0 0 1,0 0 0,0 0-1,0 0 1,0-1 0,0 1-1,0 0 1,0 0 0,0 0-1,0 0 1,0 0-1,0 0 1,0 0 0,0 0-1,0-1 1,0 1 0,-6-9-146,2 0 0,-1 0 1,-4-14-1,7 17-1268,0 0 0,-1 0 0,1 0 0,-1 0 0,-4-4 0,7 9 1278,0 1 0,-1 0 0,1 0 0,0 0 0,0-1 0,0 1 1,0 0-1,-1-1 0,1 1 0,0 0 0,0 0 0,0-1 0,0 1 0,0 0 0,0 0 0,0-1 1,0 1-1,0 0 0,0-1 0,0 1 0,0 0 0,0-1 0,19 41-2098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13984,'-41'23'1785,"-36"19"207,74-40-1848,1-1 0,0 0 0,0 1 0,-1 0 0,1-1 0,-3 5 0,-97 101 1186,78-77-748,-42 64 3,-4 13-450,61-92-91,-10 19 0,-112 241 114,107-215 84,-76 261 67,84-257-236,-44 238 63,57-286-15,-1 27 0,-5 251 212,9-277-236,3 22-1,13 88 98,6-6-137,-20-112-25,0 1-1,7 15 1,-9-25-32,40 103 98,6-9-30,-44-89-28,1-1 1,-1 1-1,1-1 0,0 0 0,6 7 1,-9-11-41,65 70 245,-50-57-233,0 0 1,1 0-1,26 14 0,-26-18-12,0-2 0,0 0 0,1-1 0,19 4 0,-8-4-2,30 4-1,-52-10-2,-1 1-1,0-1 1,0 0 0,8-1-1,-13 1 6,76-8-26,-3-11-38,-47 11-230,79-35-146,-89 36 0,-7 5 267,0 0 0,0 0-1,16 0 1,-24 2 152,-1 0 0,0 0-1,0 0 1,0 0 0,1 0 0,-1 0 0,0 0-1,0 0 1,0 0 0,0 0 0,1 0 0,-1 0-1,0 0 1,0 0 0,0 0 0,0 0 0,1 0-1,-1 0 1,0 0 0,0 1 0,0-1 0,0 0-1,1 0 1,-1 0 0,0 0 0,0 0 0,0 0-1,0 1 1,0-1 0,0 0 0,0 0 0,0 0 0,1 0-1,-1 1 1,0-1 0,0 0 0,0 0 0,0 1-1,1 3-91,0 0 0,-1 0-1,1 1 1,-1-1 0,0 0-1,0 0 1,0 1 0,0-1-1,-2 5 1,1 6-2742,3 13-6443,-4-65 7009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12016,'0'0'0,"3"23"0,-2 13 0,9 3-2040,4 6 2456,11 38-7584,-50-166 7168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13536,'0'0'2614,"4"6"-1595,53 78 31,-44-65-590,16 25 0,3 9-366,11 35-110,-43-87 7,1 0 0,-1 0 1,1-1-1,-1 1 0,0 0 0,1 0 1,-1 0-1,0 0 0,0 0 1,0 0-1,0 0 0,0 2 0,0 4-39,-1 1-1,0 0 0,-1-1 0,0 1 0,-3 9 0,5-17 25,0 0 0,0 0 1,0 1-1,0-1 0,0 0 0,0 0 0,0 1 0,-1-1 1,1 0-1,0 0 0,0 1 0,0-1 0,0 0 0,0 0 1,-1 0-1,1 1 0,0-1 0,0 0 0,0 0 0,-1 0 1,1 0-1,0 0 0,0 1 0,-1-1 0,1 0 0,0 0 0,0 0 1,-1 0-1,1 0 0,0 0 0,0 0 0,-1 0 0,-4 0-94,0 0-1,0 0 0,1 0 0,-1-1 0,0 0 1,0 0-1,1 0 0,-9-4 0,-3 1-2273,-14-1-5296,70 12 5798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13984,'0'0'5385,"0"6"-5427,3 80-158,-2-65 174,-1 4 20,0-12 19,0-8 9,0 1 1,0-1-1,0 0 0,0 0 1,3 7-1,-3-12-13,0 0-1,0 0 1,0 0 0,0-1-1,0 1 1,0 0-1,0 0 1,0 0 0,0 0-1,0 0 1,0 0 0,0 0-1,0 0 1,0 0-1,0 0 1,0 0 0,0 0-1,0-1 1,0 1 0,0 0-1,0 0 1,0 0-1,1 0 1,-1 0 0,0 0-1,0 0 1,0 0 0,0 0-1,0 0 1,0 0 0,0 0-1,0 0 1,0 0-1,0 0 1,0 0 0,1 0-1,-1 0 1,0 0 0,0 0-1,0 0 1,0 0-1,0 0 1,0 0 0,0 0-1,0 0 1,0 0 0,0 0-1,0 0 1,0 0-1,1 0 1,-1 1 0,0-1-1,0 0 1,0 0 0,0 0-1,0 0 1,0 0-1,0 0 1,0 0 0,3-10 122,-2 6-105,7-20 280,23-45 590,-29 66-866,1-1-1,-1 0 0,1 1 1,0-1-1,0 1 0,1 0 1,-1 0-1,1 0 0,-1 0 1,7-3-1,-10 6-25,0 0 0,1 0 0,-1-1 0,0 1 0,1 0 0,-1 0 0,0 0 0,0 0 0,1 0-1,-1 0 1,0 0 0,1 0 0,-1 0 0,0 0 0,0 0 0,1 0 0,-1 0 0,0 0 0,1 0 0,-1 0 0,0 0 0,0 1 0,1-1 0,14 6 49,-1 0 0,0 1 0,0 0 0,17 13 0,-25-15-42,19 16 55,29 39 57,-48-51-116,2-1 93,-8-8-98,0 0 1,1 0-1,-1 0 1,0 0-1,1 0 1,-1 0-1,0 0 1,0 0-1,1 0 1,-1-1-1,0 1 1,0 0-1,1 0 1,-1 0 0,0 0-1,0-1 1,1 1-1,-1 0 1,0 0-1,0-1 1,0 1-1,0 0 1,1 0-1,-1-1 1,0 1-1,0 0 1,0-1-1,0 1 1,0 0-1,0 0 1,0-1-1,0 1 1,0 0-1,0-1 1,0 0-1,42-114 346,-37 103-332,9-16 166,-9 18-138,2-3 193,1-1 1,0 2-1,1-1 0,17-18 0,-25 29-206,0 2-27,-1 0 0,0-1 1,0 1-1,0 0 0,0 0 0,1-1 0,-1 1 0,0 0 1,0 0-1,1-1 0,-1 1 0,0 0 0,1 0 0,-1-1 0,0 1 1,1 0-1,-1 0 0,0 0 0,1 0 0,-1 0 0,0 0 1,1-1-1,-1 1 0,0 0 0,1 0 0,-1 0 0,0 0 1,1 0-1,-1 0 0,0 0 0,1 1 0,0-1 0,11 5 61,23 15 0,-34-20-61,0 1 1,0-1 0,0 1-1,0 0 1,0 0 0,0 0-1,-1 0 1,1-1 0,1 3-1,44 66 64,-37-52-26,0 0-1,13 35 0,-13-29-47,22 83-1098,-22-77-347,-9-28 1371,0-1-1,0 1 1,0 0 0,1-1-1,-1 1 1,0-1 0,1 1-1,-1-1 1,1 1-1,-1-1 1,0 1 0,1-1-1,-1 1 1,1-1 0,-1 0-1,1 1 1,-1-1 0,1 0-1,0 1 1,-1-1 0,1 0-1,-1 0 1,1 1 0,0-1-1,-1 0 1,1 0-1,-1 0 1,1 0 0,0 0-1,-1 0 1,1 0 0,1 0-1,2-1-138,0 0 0,0 0 0,1 0 0,3-2-1,2 0 99,23-5-2300,-4 1-8239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195 154 12464,'-25'10'225,"25"-10"-199,0 0 0,0 0 1,0 0-1,-1 0 0,1 0 0,0 0 1,0 0-1,0 0 0,0 0 0,0 0 0,0 0 1,0 0-1,0 0 0,-1 0 0,1 0 1,0 0-1,0 0 0,0 0 0,0 0 1,0 0-1,0 0 0,-1 0 0,1 0 1,0 0-1,0 0 0,0 0 0,0 0 0,0 0 1,0 0-1,0 0 0,0 0 0,-1 0 1,1 0-1,0 0 0,0 0 0,0 0 1,0-1-1,0 1 0,0 0 0,0 0 0,0 0 1,0 0-1,-3-4 331,1-1 0,0 1 0,0-1 0,0 1 1,-1-7-1,-5-15 772,4 16-998,3 6 8,-1 0-1,1 0 1,-1 0-1,-4-5 1,2 2-11,0 0-1,0 1 1,-1-1 0,0 1-1,-1 1 1,1-1 0,-1 1 0,0-1-1,-12-6 1,18 12-123,0-1 0,-1 1 0,1 0 0,0 0 0,0 0 0,0 0 0,0 0 0,0 0 0,-1 0 0,1 0 0,0 0 0,0 0 0,0 0 0,-1 0 0,1 0 0,0 0 0,0 0 0,0 0 0,0 0 0,-1 0 0,1 0 0,0 0 0,0 0 0,0 0 0,0 0 0,-1 0 0,1 0 0,0 0 0,0 0 0,0 1 0,-3 1 17,0 0-1,0 0 1,0 0 0,1 0 0,-1 1 0,1-1 0,0 1 0,0 0-1,0 0 1,0 0 0,0 0 0,1 0 0,-3 5 0,-1 6 51,-7 27 0,9-29-1,1 0 1,1 0 0,-1 1 0,2-1 0,0 1-1,1 13 1,6 19 230,-3-23-86,1 0 0,1-1 1,0 0-1,10 20 0,-15-39-182,0-1-1,0 0 1,0 1-1,-1-1 1,1 0-1,1 0 1,-1 1 0,0-1-1,0 0 1,0 0-1,1 0 1,-1 0-1,0-1 1,1 1-1,-1 0 1,1 0-1,-1-1 1,1 1-1,-1-1 1,1 1-1,-1-1 1,1 0-1,2 0 1,0 1 2,0-2 1,0 1-1,0 0 1,0-1-1,0 0 1,5-1-1,-2-2 58,-1-2-53,0-1 0,10-14 0,-13 12-2,-2 0-34,0 0 0,-1 0 0,0 0 0,-1-1 0,0 1 0,-1 0-1,0 0 1,0 1 0,-5-13 0,0 1-6,-2 0-1,0 1 1,-13-20 0,-11-7-49,17 26-44,9 12-141,6 7 193,1 1-1,-1-1 1,0 0 0,0 0 0,0 0-1,1 0 1,-1 0 0,1 0 0,-1 0-1,1 0 1,-1 0 0,1 0 0,-1 0-1,1-2 1,0 2-484,4 2 172,1-1 0,0 2 1,-1-1-1,1 0 0,-1 1 0,0 0 1,7 4-1,-5-3 193,8 2-2199,12 5-6301,-61-23 6508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141 212 12192,'2'21'764,"1"1"0,1-1 1,10 31-1,-8-31 65,15 29 0,-21-50-826,-1 0 0,1 0 0,0 0 0,0 0-1,0 0 1,0 0 0,0 0 0,0 0 0,0 0-1,0 0 1,0 0 0,0 0 0,-1 0 0,1 0-1,0 0 1,0 0 0,0 0 0,0 0-1,0 0 1,0 0 0,0 0 0,0 0 0,0 0-1,0 0 1,0 0 0,0 0 0,-1 0 0,1 0-1,0 1 1,0-1 0,0 0 0,0 0-1,0 0 1,0 0 0,0 0 0,0 0 0,0 0-1,0 0 1,0 0 0,0 0 0,0 0 0,0 1-1,0-1 1,0 0 0,0 0 0,0 0-1,0 0 1,0 0 0,0 0 0,0 0 0,0 0-1,0 0 1,0 0 0,0 1 0,0-1 0,0 0-1,0 0 1,1 0 0,-1 0 0,0 0-1,0 0 1,0 0 0,0 0 0,0 0 0,0 0-1,0 0 1,0 0 0,0 0 7,-1 0 0,0 0 0,0-1 0,0 1 0,0-1 0,0 1 0,0-1-1,0 0 1,0 1 0,1-1 0,-1 0 0,0 1 0,0-1-1,1 0 1,-1 0 0,0 0 0,1 0 0,-1-1 0,-11-21 124,7 13-107,-71-141 745,35 68 167,33 65-631,5 11-269,-3-4 239,1-1 0,0 0-1,1-1 1,-4-15 0,8 27-275,0 0 0,0 1 1,0-1-1,0 0 1,0 1-1,0-1 0,0 0 1,0 1-1,0-1 1,0 0-1,1 1 0,-1-1 1,0 0-1,0 1 1,1-1-1,-1 1 0,0-1 1,1 1-1,-1-1 1,1 0-1,-1 1 0,1-1 1,-1 1-1,1 0 1,-1-1-1,1 1 0,-1-1 1,1 1-1,-1 0 1,1 0-1,0-1 0,-1 1 1,2 0-1,2-1-134,0 0-1,0 1 0,0-1 1,8 2-1,-3-1-409,57 2-574,-11-1-8127,-50-1 7331,-58-1-198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77 13360,'3'69'249,"5"5"2311,-1-2-1306,6 48-76,-11-96-650,3 98 112,-4-101-632,-6 65 24,5-84-16,0 1 1,-1-1 0,1 1-1,-1-1 1,1 0 0,-1 1 0,0-1-1,0 0 1,-2 3 0,3-4-14,-1 0 1,0 0 0,1-1-1,-1 1 1,0-1 0,1 1 0,-1 0-1,0-1 1,0 1 0,0-1 0,0 0-1,0 1 1,1-1 0,-3 1-1,3-1 1,0 0 0,0 0 0,-1 0 0,1 0 0,0 0-1,0 0 1,0 0 0,0 0 0,0 0 0,-1 0 0,1 0 0,0 0-1,0 0 1,0 0 0,0 0 0,0 0 0,-1 0 0,1 0-1,0 0 1,0 0 0,0 0 0,0-1 0,0 1 0,-1 0-1,1 0 1,0 0 0,0 0 0,0 0 0,0 0 0,0 0-1,0 0 1,0-1 0,0 1 0,-1 0 0,1 0 0,0 0 0,0 0-1,0 0 1,0-1 0,0 1 0,0 0 0,-8-15 96,-13-27 1,15 24-86,-15-91 37,18 84 94,-5-114 48,9 108-108,23-138 41,-17 141-14,0 9-66,2-1 1,16-27-1,-25 46-46,1 0 1,0 0 0,-1 1 0,1-1 0,-1 0-1,1 0 1,0 1 0,0-1 0,-1 0-1,1 1 1,0-1 0,0 1 0,0-1 0,1 0-1,6-3 6,0 1 0,0-1-1,10-2 1,-6 4-4,1 0 0,12 0 0,-25 2-3,2-1 2,0 1 0,0 0 0,0 0 0,-1 0 0,1 0 0,0 1 0,0-1 0,0 0 0,1 1 0,20 7 7,-1 1 0,26 14 0,-46-22-8,0 0 1,0 0-1,0 0 1,-1 1-1,1-1 1,0 0-1,-1 1 1,3 2-1,-4-4-1,14 16 7,12 18 0,11 29 1,-36-61-5,1 0 1,-1 1 0,0-1 0,0 1 0,0 0 0,1 4-1,-2-7-3,3 10 9,-1 0 0,1 14 0,-3-16-4,-1-1 1,1 0-1,-3 11 0,3-17 0,-1 0 0,1 0-1,0 0 1,0-1 0,0 1 0,-1 0-1,1 0 1,0 0 0,-1-1-1,1 1 1,-1 0 0,1 0 0,-1-1-1,1 1 1,-1 0 0,0 0-1,1-1-4,-6 6 27,0 0 0,-13 11-1,9-10-8,-21 10 0,12-10 82,-92 13 19,89-19-126,9 0-25,-4-1-35,-1-1 1,0 0-1,1-1 0,-20-4 0,-30-15-449,67 21 488,-1 0 0,1 0 0,0 0 0,-1 0-1,1 0 1,0 0 0,0 0 0,-1 0 0,1 0 0,0-1 0,-1 1 0,1 0 0,0 0 0,0 0 0,-1-1 0,1 1 0,0 0 0,0 0 0,0 0 0,-1-1 0,1 1 0,0 0 0,0 0 0,0-1 0,0 1-1,-1 0 1,1-1 0,0 0 0,0-1-50,-1-1 0,1 0 0,0 0 0,0 0 0,0 0-1,0 0 1,1 0 0,-1 0 0,1 0 0,0 1 0,-1-1 0,4-5-1,-4 7 68,0 0-1,1 1 0,-1-1 0,0 0 1,1 1-1,-1-1 0,1 1 0,-1-1 1,1 1-1,-1-1 0,1 1 0,-1-1 0,1 1 1,0-1-1,-1 1 0,2-1 0,25-16-621,34-14 0,-42 21-594,82-43-10039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13272,'0'16'14,"1"23"1412,10 71 190,-7-83-737,19 125 289,-17-115-608,31 193 151,-30-186-518,24 153 303,-16-96 326,-14-96-782,0-4-1,-1-1 0,0 1 0,0 0 0,0 0 0,0 0 0,0 0 0,0 0 0,0 0 0,0 0 0,0 0 0,-1 1 0,5-38 63,-4 34-88,0 0 0,0-1 0,0 1 0,1 0 0,-1 0 0,1-1-1,-1 1 1,1 0 0,1-3 0,2-5 7,-1-2-8,7-16 110,-4 14-57,8-14-1,-11 23-58,0 0-1,0 1 1,0 0 0,1 0-1,-1 0 1,1 0 0,6-5-1,-3 6 36,35 1 16,-32 5-38,2 5-12,23 17-1,-33-22-17,1-1 1,-1 0-1,0 0 1,0 1-1,1-1 1,-2 1-1,4 4 1,1 2-2,0 0-13,10 16-640,6 18-176,-22-42 724,1 1 0,0 0-1,-1-1 1,1 1 0,0-1-1,0 1 1,0-1-1,0 1 1,1-1 0,-1 0-1,3 3 1,2 1-88,-1 1 96,14 11-214,21 9-2162,-2-3-8609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171 443 14256,'-11'23'272,"10"-22"-201,1-1 1,0 1-1,0-1 1,0 0 0,-1 1-1,1-1 1,0 1 0,0-1-1,0 0 1,0 1 0,0-1-1,0 1 1,0-1 0,0 1-1,0-1 1,0 1 0,0-1-1,0 1 1,9 75 1734,6 63 224,-14-125-1868,-1-4-159,3 101-596,-9-53-485,4-60-214,-1-9 1031,-2-42-189,0-9 203,-3-41-1701,-3-50-7545</inkml:trace>
  <inkml:trace contextRef="#ctx0" brushRef="#br0" timeOffset="1">1 0 10136,'0'0'0,"9"26"0,3 14 0,10 0-568,9 4 1104,20 39-7704,-102-166 7168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14256,'0'0'5105,"-9"5"-4640,-34 18-372,16-9-94,-44 28-20,-40 35-26,109-76 52,0 1-1,0-1 1,0 1-1,0-1 1,1 1 0,-1 0-1,1-1 1,-1 1-1,-1 4 1,2-4 4,1-2-7,-1 0-1,1 1 1,0-1 0,0 0 0,0 0 0,0 0 0,0 0 0,0 0 0,0 0 0,0 0-1,0 0 1,0 0 0,0 0 0,0 1 0,0-1 0,0 0 0,0 0 0,0 0 0,0 0-1,0 0 1,0 0 0,0 0 0,0 0 0,0 0 0,0 0 0,0 1 0,0-1 0,0 0-1,0 0 1,0 0 0,0 0 0,0 0 0,1 0 0,-1 0 0,0 0 0,0 0-1,0 0 1,0 0 0,0 0 0,0 0 0,0 1 0,0-1 0,0 0 0,0 0 0,0 0-1,3 2 36,1 1 0,-1-1 0,0 0 0,0 0-1,1 0 1,-1 0 0,1 0 0,7 2-1,38 7 367,-30-8-393,76 16 261,-71-12-232,-15-2 69,0 4-60,0-1 1,12 18-1,-20-26-44,-1 1 1,1 0-1,-1 0 1,1-1-1,-1 1 1,1 0-1,-1 0 1,0 0-1,1 0 0,-1 0 1,0 1-1,2 11 17,-1-1 0,0 1 0,-1 13 0,-4-13 81,-10 19 3,9-23-98,0-1 0,-12 12 0,10-12-22,0 0 0,-1-1 0,0-1 0,0 1 1,0-1-1,-1-1 0,0 1 0,-10 3 0,-2 1-388,-1-1-1,-44 12 1,65-21 297,1 0 0,-1 0 0,0 0-1,1 0 1,-1 0 0,0 0 0,1 0-1,-1 0 1,0-1 0,1 1 0,-1 0-1,1 0 1,-1 0 0,-1-1 0,2 1 82,0-1 0,0 1 1,0 0-1,-1 0 1,1 0-1,0 0 0,0-1 1,0 1-1,0 0 1,0 0-1,-1 0 0,1-1 1,0 1-1,0 0 0,0 0 1,0 0-1,0-1 1,0 1-1,0 0 0,0 0 1,0-1-1,0 1 1,0 0-1,0 0 0,0 0 1,0-1-1,0 1 1,0 0-1,0 0 0,0-1 1,0 1-1,0 0 0,0 0 1,1 0-1,-1-1 1,0 1-1,0 0 0,0 0 1,0 0-1,0 0 1,1-1-1,-1 1 0,0 0 1,0 0-1,1 0 0,48-47-862,16-21 263,-32 31-1199,47-49-7878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13536,'-5'7'232,"1"-2"245,1-1 0,0 0 0,1 1 0,-1-1 0,1 1 0,-4 10 0,6-13-326,0 0-1,1 0 1,-1 0-1,1 0 0,-1 1 1,1-1-1,0 0 1,0 0-1,0 0 0,0 0 1,0-1-1,3 4 1,-3-3-25,6 11 239,-1 1-1,5 14 1,-5-14-335,-2 1-22,30 127 36,-24-98-32,-7-32 30,0-1 0,1 1 1,8 18-1,-11-29-2,0-4 15,4-7 4,-1 0 1,-1 0 0,3-15-1,12-54 83,-13 60-61,0-1 0,12-27 0,-12 32-48,14-31 307,-8 20-298,-11 25-39,0 1 0,0-1-1,1 1 1,-1-1-1,0 1 1,0-1-1,1 1 1,-1-1 0,0 1-1,1-1 1,-1 1-1,0-1 1,1 1 0,-1 0-1,1-1 1,5-3 14,1 0 0,-1 0 0,13-5 0,-18 8-14,-1 1 1,1 0 0,-1 0-1,1 0 1,-1 0 0,1 0 0,-1 0-1,1 0 1,-1 0 0,1 0-1,-1 0 1,1 0 0,-1 0 0,1 0-1,-1 0 1,1 0 0,0 1-1,14 4 16,-1 1 0,0 1 0,0 0 0,24 17 0,-11-3-16,-5-1 2,-6-1-4,4 4-1,-12-19 0,-8-4 0,0 0 0,1 0 0,-1 0 0,1 0 0,-1 0 0,0 0 0,1 0 0,-1 0 0,0 0 0,1 0 0,-1 0 0,1 0 0,-1-1 0,0 1 0,1 0 0,-1 0 0,0 0 0,1-1 0,-1 1 0,1-1 0,1-1 0,1 0 0,-1-1 0,0 0-1,4-5 1,11-15 17,55-56 425,-49 58-368,-14 14 106,7 0-62,15-5 0,-30 12-111,0 0-1,-1-1 0,1 1 0,-1 0 1,1 0-1,0 0 0,-1 0 0,1 0 1,-1 0-1,1 0 0,0 0 0,-1 0 1,1 0-1,0 0 0,0 1 0,14 4 19,-1 1 0,0 0 0,0 1 0,0 0 0,16 13 0,8 10-671,-17-13 393,19 15-3110,-13-10-6887,-64-51 7709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39.5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47 13176,'19'0'4663,"8"-16"-4607,-21 13 162,0 0 1,0-1-1,-1 1 1,10-8-1,-14 10-186,1 0 0,-1 0 0,1 0 0,0 1-1,0-1 1,0 0 0,-1 1 0,1 0-1,0-1 1,0 1 0,0 0 0,0 0 0,0 0-1,-1 0 1,1 1 0,0-1 0,3 1-1,16 4-15,-4 1-28,0 1 0,0 1 0,-1 0 0,16 11 0,-11-8 14,-11-10 167,-5-2-73,2 0-19,-1-1 1,1 1-1,-1-1 0,0-1 1,12-5-1,8-3-6,-26 11-71,27-10 141,33-6 0,-50 14-117,-1 0-1,1 2 1,-1-1-1,1 1 1,-1 0-1,1 1 1,15 3-1,-3 1 1,0 1-1,-1 1 0,38 19 1,-52-22-45,6 2 122,-1 0 0,1-1-1,21 6 1,-22-9-14,0-1 0,24-1 0,24-3 166,-49 1-236,18 1 102,89 8 58,-67 1-114,70 18 109,-77-16-104,-10-6 22,38 1 0,-21-7-16,87-2 41,-87-1-62,-30 4-36,93-3 117,-101 4-127,31 4 19,78 13 86,-84-11-102,-6-3 8,42-2 0,-64-1-16,21-2 8,81-13 143,-65 9-74,71-2 335,-106 7-391,24 2 42,76 5 130,-99-5-185,19 0 19,-2-1-4,6 0-18,73-9 21,-65 2 48,66-7 222,-98 12-283,-7 1 1,0 0-1,0 1 0,0-1 1,6 1-1,73 0 69,-60 1-18,31 3-1,-1 2 8,89 7 109,-91-10-108,64-2 210,-70-5-86,83-10 102,-113 11-293,23 0 6,30 2-31,-56 2-140,25 11 251,1 2-3970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36 564 7536,'-2'-71'301,"0"64"1566,0 7-1225,-2 7-131,-2 17-20,6-23-458,0-1 1,0 0 0,0 1 0,0-1 0,0 0 0,0 0-1,0 1 1,0-1 0,-1 0 0,1 0 0,0 1-1,0-1 1,0 0 0,0 0 0,0 1 0,0-1 0,-1 0-1,1 0 1,0 1 0,0-1 0,0 0 0,-1 0-1,1 0 1,0 0 0,0 1 0,0-1 0,-1 0 0,1 0-1,0 0 1,0 0 0,-1 0 0,1 0 0,0 0-1,-1 1 1,1-1 0,0 0 0,0 0 0,-1 0-1,1 0 1,0 0 0,-1 0 0,1-1 0,0 1 0,0 0-1,-1 0 1,1 0 0,0 0 0,0 0 0,-1 0-1,1 0 1,0 0 0,-1-1 88,0 1-27,-3-2-41,3 1-24,1 1 0,0-1 0,-1 1 0,1-1 0,0 0 0,0 1 0,-1-1-1,1 1 1,0-1 0,0 0 0,0 1 0,0-1 0,0 0 0,0 1 0,0-2 0,3-83 414,0 63-424,9-36 0,7-17-15,33-60 12,-51 133-15,10-20 58,44-64 77,-55 85-110,1 1 1,-1-1-1,1 0 0,0 0 1,0 0-1,0 0 0,-1 0 1,1 1-1,0-1 0,0 0 1,2 0-1,2-2 19,0 1-1,0 0 1,0 0 0,0 1 0,0-1-1,1 1 1,-1 0 0,0 1-1,8-1 1,-12 1-25,0 0 0,0 0 0,0 0 0,-1 0 0,1 1 0,0-1 0,0 0 0,-1 0 0,1 1 0,0-1 0,0 0 0,-1 1 0,2 0 0,9 7 79,0 1 0,-1 0 0,18 19 0,-26-26-60,-1 1 0,1-1 0,0 0 0,-1 1 1,2 3-1,47 116 261,-40-92-268,40 135-21,-41-138-152,15 57-201,-20-75-524,-3-8 818,0 1-30,0-1 0,0 1 0,0 0 0,0-1 0,1 1-1,-1 0 1,0-1 0,1 0 0,0 1 0,-1-1 0,1 0 0,3 2 0,-3-3 43,1-5-12,9-19-354,12-31 1,-16 35-572,32-72-7395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40 13984,'-15'44'640,"5"-13"100,31-100 2462,-17 55-2583,-3 13-539,0-1 0,0 1-1,-1-1 1,1 1 0,-1-1-1,0 1 1,1-1 0,-1 0-1,0 1 1,0-1 0,0 1-1,0-1 1,0-2 0,-1-3 796,1 7-612,0 0-243,-1 0 0,1 1 0,-1-1 0,1 0 0,0 1 1,-1-1-1,1 0 0,0 1 0,-1-1 0,1 0 0,0 1 1,-1-1-1,1 1 0,0-1 0,0 1 0,-1-1 0,1 1 1,0-1-1,0 1 0,0-1 0,0 1 0,0 0 0,-4 17 5,3-14 32,-4 28 164,-6 51 18,9-62-34,-7 396 336,12-327-468,-2-51 166,11 170 75,-10-167-182,13 166 75,-13-170 32,6 150 146,-5-155-329,3 54 228,-2-4 507,-4-82-763,0-1-26,0 0-1,0 0 1,0 0 0,0 0 0,0 0 0,0 0 0,0 0 0,0 1 0,0-1 0,0 0 0,0 0 0,0 0 0,0 0 0,0 0 0,0 0-1,0 0 1,0 0 0,0 0 0,0 0 0,0 0 0,0 1 0,0-1 0,0 0 0,0 0 0,0 0 0,0 0 0,1 0 0,-1 0 0,0 0 0,0 0-1,0 0 1,0 0 0,0 0 0,0 0 0,0 0 0,0 0 0,0 0 0,1 0 0,-1 0 0,0 0 0,0 0 0,0 0 0,0 0 0,0 0 0,0 0-1,0 0 1,0 0 0,0 0 0,1 0 0,-1 0 0,0 0 0,0 0 0,0 0 0,0 0 0,0 0 0,0 0 0,0 0 0,0-1 0,0 17-606,-1-9 442,1 0 1,0-1-1,0 1 1,0 0-1,2 11 1,3 17-3596,-2-3-7566,-7-75 8533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1265 17 14072,'-41'15'254,"37"-15"2052,4-2-1646,5-4-639,6-4 2037,-9 8-1852,-1 0-1,1 0 0,0 1 1,0-1-1,0 0 0,2-1 1,-4 4-174,1 0 1,-1 0-1,0-1 1,0 1-1,0 0 1,0 0-1,-1-1 1,1 1-1,0 0 1,0 0-1,0-1 1,-1 1-1,1 0 1,-1 1-1,-2 10 17,-14 61 20,11-46 68,-23 88 95,-135 373 222,154-466-344,0 0 0,-1-1 0,-17 23 0,9-18-68,18-25-38,0-1 0,1 1 0,-1 0 0,0 0 0,0 0 0,0-1 0,0 1 0,0 0 0,-1 0 0,-61 31 78,49-29 86,-4-1-116,1 0 1,-1-2 0,1 0 0,-31-5 0,34 3-37,0-1-1,0-1 1,1 0-1,0-1 1,0 0 0,0-1-1,-13-8 1,-33-28 140,-67-61 0,103 84-111,7 6 215,-74-51 78,72 52-210,-121-72 646,94 65-532,35 15-233,-11-6 201,-1 2 0,-30-7 1,46 12-292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12728,'0'0'7903,"-1"9"-7756,-1 2-120,-2 31 263,0 49 26,4 61 182,0-139-406,11 313 394,-11-322-505,0-1-1,1 0 0,-1 0 0,1 1 0,-1-1 0,4 6 1,-4-9-26,0 0 1,0 0 0,0 0 0,0 0-1,0 0 1,1-1 0,-1 1-1,0 0 1,0 0 0,0 0 0,0 0-1,0 0 1,0-1 0,1 1 0,-1 0-1,0 0 1,0 0 0,0 0-1,0-1 1,0 1 0,0 0 0,0 0-1,0 0 1,0 0 0,0-1 0,0 1-1,0 0 1,0 0 0,0 0-1,0-1 1,0 1 37,1-4-66,1-8-2968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1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5223 331 9776,'-1'1'247,"-1"-1"1,0 1 0,0-1-1,0 1 1,0-1 0,1 0-1,-1 0 1,0 1 0,0-1 0,0 0-1,0-1 1,-2 1 0,4-1-111,-1 1 0,1 0-1,0 0 1,-1-1 0,1 1 0,-1-1 0,1 1 0,0 0 0,-1-1 0,1 1 0,0-1 0,0 1 0,-1-1 0,1 1 0,0-1 0,0 1 0,0-1 0,0 1 0,0-1 0,0 1 0,0-1 0,0 1-1,0-1 1,0 1 0,0-1 0,0 0 0,0 1 0,0-1 0,0 1 0,0-1 0,0-10 461,-2 8-538,1 1-1,-1-1 0,0 1 0,1-1 0,-1 1 1,0 0-1,0-1 0,-1 1 0,1 0 0,0 0 0,-1 1 1,-2-3-1,-2 0-8,4 2 28,-1 1 0,1-1 0,-1 0 0,-7-1 0,-63-21 352,47 16-164,-45-8 1,53 13-98,-130-19 440,80 15-212,-38-1 22,-47 3 362,45 3-538,87 2-58,-97-4 89,92 3-22,-143-9 81,136 7-188,-121-14 54,127 15-78,-177-19 292,131 14-370,44 5 56,-117-7 42,121 8-34,-156-5 253,126 5-318,30 1 65,-135-1 38,128 1-86,-114-2 24,121 1-22,-142 1 134,149 0-188,-27 1 114,-124 9 49,99-5-116,-94 8 43,94-9-52,-104 13 103,121-14-130,34 0 29,-144 23 132,98-13-106,-32 9-8,21-9-54,-2 1 14,-34 11 0,89-19-18,-112 36 12,111-34 8,-75 29 13,82-28-27,-134 84 163,90-48-155,-72 54 37,120-89-55,-22 20 13,-72 72 20,65-58-26,15-14-4,-5 6-6,1 4-1,2 3 1,4 4 5,3 1-4,1-1 4,2 0-5,-23 83-9,33-87 1,7-19-15,-1 43-1,7-33-21,24 93-126,-19-93 73,-3-17 71,7 21 1,29 57-89,-21-60 50,-19-34 60,52 80-92,-47-73 93,13 12-14,55 41-72,-42-39 66,61 30-15,-48-31-2,35 19-10,42 23-134,-26-14 164,15 3-119,-83-41 90,80 32-25,-83-34 20,119 35-20,-117-36 20,197 46-168,-84-26 167,-84-18 52,-35-7 3,84 19-8,-56-11 2,10 3 4,62 14-4,36-2-106,-83-19 32,43 4 2,-91-8 18,131 12-22,-124-11 28,309 43-84,-217-33 44,-77-10 60,12-2-25,-12-2 50,38 6 3,109 2 1,-34-7-3,51-1 12,-58-1 39,-121 2-35,125 3 34,3-9-17,20-1 20,-29-5 4,-60 3 55,39 5 229,-69-5-126,-2 1-120,44-3-3,42-6 30,31-4 133,-100 13-204,-20 1-18,17-2-18,93-10-3,-135 14-18,117-14-11,-120 15-22,114-19-21,-115 18 8,-14 2 41,124-23-42,20-19 45,-106 26 15,-28 10-4,138-41 3,-57 10 4,-28 10-12,-59 22-12,1 0-1,-2-1 1,1-1 0,-1-1-1,0-1 1,-1 0-1,-1-1 1,1 0 0,20-23-1,1-10-95,49-69-40,-53 62 98,-5 10 11,38-62-14,-58 88 49,0-1 1,0 0-1,-2 0 0,0-1 0,-1 1 1,-1-1-1,0-1 0,1-28 0,-4 36 11,0-18-12,-1-4 7,-4-10 6,0 13 7,-2 1 0,-13-44 0,0 25-4,13 35 0,-5-12 3,-26-43 1,-15-20 15,24 46 31,18 28-42,1-1-5,2 5 3,0 1-1,-8-10 1,10 13-2,-10-12 6,-1 1 0,-27-23 0,4 9 67,-53-33-1,36 35-62,-69-27 55,-42-15 38,96 39-86,-9-3 16,4 12 15,19 7-22,39 11-27,-31-12 38,-73-34 14,-82-32 22,113 53-28,-26-6 62,82 27-64,-78-23 18,90 26-44,-93-25 16,88 25 2,-141-27 26,134 26 20,-129-18 20,132 20-100,-43-5 1,-12-4-6,-64-18-68,150 32 65,-26-8-345,-106-38-197,111 37-96,-11-8 370,-21-12-3682,13 7-7359,96 51 8517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5832,'0'0'0,"27"15"0,1 0-3896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12104,'2'12'1477,"-1"4"924,-11 69-3695,-3-19-1349,13-66 2620,0 0 1,0 1-1,0-1 0,0 1 0,0-1 1,-1 1-1,1-1 0,0 0 1,0 1-1,0-1 0,-1 0 1,1 1-1,0-1 0,-1 0 0,1 1 1,0-1-1,-1 0 0,1 1 1,0-1-1,-1 0 0,1 0 1,-1 0-1,1 1 0,0-1 0,-1 0 1,1 0-1,-1 0 0,1 0 1,-1 0-1,1 0 0,0 0 1,-1 0-1,1 0 0,-1 0 0,1 0 1,-1 0-1,-3 0-1032,-10 3-5671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11208,'-2'12'555,"0"-1"0,2 1 0,-1 0 0,2 0 0,2 20 0,3 39-1657,-3-17 98,9 36-1434,-6-48-2700,-14-97 3866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14520,'0'0'1760,"-4"6"-294,-25 35-602,3 1-1,-23 48 1,-7 9 343,46-83-1161,-4 6-13,-219 297 66,220-302-95,-17 20 21,-102 91 167,115-112-140,21-15-43,4-2-7,-2 0-1,15-5-7,31-15 6,-47 20 2,-1-1 0,0 0-1,1 0 1,-1 0 0,7-6 0,1 0 0,36-24 265,-32 23-137,-5 2 42,0 0 0,0 0 0,0-1 0,15-16 0,-15 8 130,-14 17 26,-1 0-338,-2 7 158,-9 23-28,-11 18-96,-28 63-81,43-90-230,-44 94-175,43-93-130,-53 85-236,65-106 772,-1-1 0,0 0 1,0 1-1,0-1 0,0 0 1,0 0-1,0 0 1,0 1-1,0-1 0,-3 1 1,1 0 0,0 0 1,0 0-1,0 0 0,-1-1 1,1 1-1,-1-1 1,1 0-1,-1 0 1,0 0-1,1 0 0,-1-1 1,0 1-1,-4-1 1,-1-3-118,3-1-36,1 0 0,0 0 0,1 0 0,-1-1 0,1 0 0,-4-5 0,2 3-976,-33-34-11009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13808,'2'5'262,"-1"-1"1,1 1 0,0-1-1,1 0 1,-1 0-1,1 0 1,4 5 0,21 22 2848,-21-23-2662,9 10-123,-1 0 1,-2 1 0,15 27-1,-19-32-247,32 46 188,-48-70-215,-8-12-42,-11-12-10,-7-10 2,-39-52 52,61 83-4,4 4 90,0 0 1,0-1 0,-7-14-1,14 24-124,-1-3 7,6 7 136,49 58 33,-39-42 14,79 118 68,-72-104-146,104 162 77,-103-159 30,79 122 35,-95-149-315,3 6-230,21 25-1,-30-41-231,-2-5 331,-3-8 37,-11-30-641,-13-44-78,10 35-662,13 40 1409,-4-14-240,9 25 281,0 1 48,0 0 0,0 0 0,0 0 0,0 0 0,0 0 0,0-1 0,0 1 0,-1 0 0,1 0 0,0 0 1,0 0-1,0-1 0,0 1 0,0 0 0,0 0 0,0 0 0,0 0 0,0-1 0,0 1 0,0 0 0,0 0 1,0 0-1,0 0 0,0-1 0,0 1 0,0 0 0,0 0 0,0 0 0,0 0 0,1-1 0,-1 1 0,0 0 1,0 0-1,0 0 0,0 0 0,0 0 0,0-1 0,0 1 0,1 0 0,-1 0 0,0 0 0,0 0 0,0 0 1,0 0-1,0 0 0,1 0 0,-1 0 0,0 0 0,0 0 0,1-1 0,1 1-1281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62 14256,'-30'49'317,"26"-45"2215,5-9-2183,0 4-50,15-64 2739,-16 65-3004,0 0 0,0-1 1,1 1-1,-1 0 0,0-1 0,0 1 0,0 0 0,0-1 0,0 1 0,0-1 0,0 1 0,0 0 0,0-1 0,0 1 0,0 0 0,0-1 0,-1 1 1,1 0-1,0-1 0,-3-6 256,-1-1 0,-7-10 0,11 18-281,0 0-1,0 0 0,0 0 1,0-1-1,-1 1 0,1 0 1,0 0-1,0 0 0,0-1 1,0 1-1,-1 0 0,1 0 1,0 0-1,0 0 0,0 0 0,-1-1 1,1 1-1,0 0 0,0 0 1,-1 0-1,1 0 0,0 0 1,0 0-1,0 0 0,-1 0 1,1 0-1,0 0 0,-1 0 1,-18 0 236,15 1-238,1-1 0,-1 1 0,1 0 0,0 0 0,-1 0 0,-4 3 0,-2 2-7,1 1 0,0 0-1,1 0 1,-1 1 0,-8 11-1,16-17 1,-10 13-14,-35 78-19,39-72-52,-19 89-59,22-89-90,-5 125-1380,12-102 508,-1-16 18,2 11-9914,-6-67 8837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13536,'-7'61'237,"6"-43"951,3 109 405,0-94-780,12 168 242,-9-157-660,28 189 79,-25-188-494,28 166-98,-29-174-354,29 115-288,-28-129-234,0-5 580,2-1-1,19 27 1,-15-22-1580,14 25-5199,-65-110 5408</inkml:trace>
  <inkml:trace contextRef="#ctx0" brushRef="#br0" timeOffset="1">633 506 14432,'0'0'1568,"-5"1"-262,-27 6 5,-80 12-171,85-15-714,-117 3 82,115-7-528,-116-7-149,119 5-558,-74-5-303,88 5-377,11 2 1127,3-1 187,11 0 153,-13 1-126,12-3-7650,-20 5 3441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13536,'34'19'260,"-23"-11"1041,42 50 432,-42-43-898,50 81 275,-49-74-588,45 89 103,-46-89-650,36 89-601,-21-48-144,-26-62 714,0-1 0,1 0 0,-1 1 0,0-1 1,0 1-1,0-1 0,0 0 0,1 1 0,-1-1 0,0 0 1,0 1-1,1-1 0,-1 0 0,0 1 0,1-1 0,-1 0 0,0 1 1,1-1-1,-1 0 0,0 0 0,1 0 0,-1 1 0,1-1 1,0 0-1,4-2-171,-5 2 150,7-12-139,-3 6-1881,6-1-5593,-23 17 5780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13624,'0'0'0,"-6"12"0,-5 7 1840,-11 27-1,-6 20-991,-4 9 0,-4 13-848,-33 75-13983,138-326 13983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13448,'0'0'6367,"2"4"-6573,21 48 18,-15-35 149,-2 1 0,7 26 1,-7-25 23,31 100-202,-5-3 142,-32-104 96,0-12-18,0 0 1,0 0-1,0 0 1,0 0-1,0 0 1,0 0-1,0 0 1,0 1-1,0-1 0,0 0 1,0 0-1,-1 0 1,1 0-1,0 0 1,0 0-1,0 0 1,0 0-1,0 0 1,0 0-1,-1 0 0,1 0 1,0 0-1,0 0 1,0 0-1,0 0 1,0 0-1,0 0 1,-1 0-1,1 0 0,0 0 1,0 0-1,0 0 1,0 0-1,0 0 1,0 0-1,-1 0 1,1 0-1,0 0 0,0 0 1,-2-1 28,1 0 0,0 0 0,-1 0 0,1-1 0,0 1 0,-1 0 0,1-1 0,-1-1 0,-3-3-7,3 3-6,0 1 0,1-1 0,-1 0 0,1 0 0,-3-7-1,-23-55 112,20 47-37,1-1 1,-7-32-1,10 35-76,-3-8 65,-4-41 0,9 47 1,-2-1 32,2 0 1,1-23-1,4 24-89,-1 11 0,8-5-11,15-12 0,-25 23-16,0 1 0,-1-1-1,1 0 1,0 1 0,0-1 0,0 1 0,0 0 0,-1-1 0,1 1 0,2-1 0,64-17-17,-53 17-20,9 4 16,23 6 1,-33-4 14,1 5 4,21 15 0,-34-24 3,0-1 1,-1 1 0,1 0-1,-1-1 1,1 1-1,0 0 1,-1-1 0,1 1-1,-1 0 1,1 1-1,3 8 8,-1-1 0,0 1-1,3 14 1,-6-23-1,0-1 0,0 1 0,0-1 0,0 1 0,0 0 1,0-1-1,0 1 0,0 0 0,0-1 0,0 1 0,0 0 0,-1-1 0,1 1 0,0-1 0,-1 2 0,-7 14 84,-16 24 0,14-30 137,-49 31 58,52-38-275,0 1-1,0-1 1,0-1-1,0 1 1,0-1-1,-1-1 1,-9 2-1,8-1-10,3-1-13,-1 0 0,0-1 0,0 0 0,-13 0 0,11-1-90,8 1 53,0-1 0,0 1 0,0 0 0,0-1 0,0 1 0,0 0 0,0-1 0,0 0 0,0 1 0,0-1 0,1 1 0,-1-1 0,0 0 0,0 0 0,1 1 0,-1-1 0,0 0 0,1 0 0,-1 0 0,1 0 0,-1 0 0,1 0 0,-1 0 0,1 0 0,0 0 0,-1 0 0,1 0 0,0 0 0,0-1-1,-1 1-33,1 0 52,0 1 0,0 0 0,0-1 0,0 1-1,0 0 1,0-1 0,0 1 0,0 0 0,0-1 0,0 1 0,0 0 0,0-1 0,0 1-1,1 0 1,-1-1 0,0 1 0,0 0 0,0-1 0,0 1 0,0 0 0,1-1-1,31-52-859,-21 37-1398,9-17-6213,-46 76 6389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173 287 13624,'0'0'4689,"-5"-7"-4437,-23-35-240,-43-60 57,45 64 350,-15-36 1049,40 73-1429,1 0 1,0 0-1,0 0 1,-1 0-1,1 0 1,0 0-1,0 0 1,0-1-1,0 1 1,0 0-1,0 0 0,1 0 1,-1 0-1,0 0 1,0 0-1,1-1 1,0 0 2,-1 2-38,0 0 0,0-1 0,0 1-1,0 0 1,0 0 0,0 0 0,0 0 0,0 0 0,0 0 0,1 0 0,-1 0-1,0-1 1,0 1 0,0 0 0,0 0 0,0 0 0,0 0 0,0 0-1,0 0 1,1 0 0,-1 0 0,0 0 0,0 0 0,0 0 0,0 0 0,0 0-1,0 0 1,0 0 0,1 0 0,-1 0 0,0 0 0,0 0 0,0 0-1,0 0 1,0 0 0,0 0 0,1 0 0,-1 0 0,0 0 0,4 0 36,3-1-17,1 1-1,-1 0 0,1 1 1,-1 0-1,13 2 0,93 24-1138,-73-20 344,65 3-2470,-66-8-8011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 13720,'5'77'1353,"-2"10"69,-2-60-1102,-2 59-927,-3-46-597,3-38 770,-1-6-151,-3-14-46,-6-26 0,11 42 614,-15-88-672,7 33-706,-10-62-5651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15240,'0'0'37,"0"0"0,0 0 0,-1 0 0,1 0 1,0 0-1,0 0 0,0 0 0,0 0 0,-1 0 1,1 0-1,0 1 0,0-1 0,0 0 1,0 0-1,-1 0 0,1 0 0,0 0 0,0 0 1,0 0-1,0 1 0,0-1 0,0 0 1,-1 0-1,1 0 0,0 0 0,0 1 0,0-1 1,0 0-1,0 0 0,0 0 0,0 1 0,0-1 1,0 0-1,0 0 0,0 0 0,0 0 1,0 1-1,0-1 0,0 0 0,0 0 0,0 0 1,0 1-1,0-1 0,0 0 0,0 0 0,0 0 1,0 0-1,1 1 0,5 14 2309,63 113-546,-31-63-1828,31 53 1,-66-110 33,-2-6 179,-1-8 87,0 5-267,-6-74 520,5 68-506,2-15-2,0 10-108,1 1-1,0 0 0,7-20 1,0 15-113,-9 16 159,0 0 0,1-1 0,-1 1 0,0 0 0,0-1 1,1 1-1,-1 0 0,0-1 0,1 1 0,-1 0 0,0-1 1,1 1-1,-1 0 0,0 0 0,1 0 0,-1-1 0,0 1 1,1 0-1,10-4-341,-1 0 1,1 1 0,-1 1-1,1 0 1,0 0 0,16 0-1,16 1-2089,-11 0-5859,-75 3 6264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11928,'28'78'224,"-24"-66"1612,-6-14-912,-6-15 213,7 14-635,-15-33 1694,14 30-1212,3 6-459,6 11-215,4 13-91,40 100 170,-48-116-328,1 4-18,-1 0-1,0 1 1,0-1-1,0 18 0,0 3-22,-1 7-16,-4 73-554,0-70-108,-4 17-119,6-57 643,-1-1 0,1 0 0,0 0 0,-1 0 0,1 1 0,0-1-1,1 0 1,-1 0 0,0 1 0,2 3 0,0 1-78,3 14-9,-5-21 209,0 0 0,0 1-1,0-1 1,0 0 0,0 1-1,0-1 1,1 0 0,-1 1-1,0-1 1,0 0 0,0 0 0,1 1-1,-1-1 1,0 0 0,0 0-1,1 1 1,-1-1 0,0 0-1,1 0 1,-1 0 0,0 0 0,1 1-1,-1-1 1,0 0 0,1 0-1,-1 0 1,0 0 0,1 0-1,-1 0 1,0 0 0,1 0 0,-1 0-1,0 0 1,1 0 0,-1 0-1,0 0 1,1 0 0,-1 0-1,1-1 1,-1 1 0,1 0-17,12-7-2055,10 0-8069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14072,'-7'7'699,"-2"-1"0,1 0 0,0-1 0,-1 0 0,0 0 0,-1 0 0,-14 4 0,8-3-140,5-1-411,-19 6 42,-71 20-1898,94-27 70,9-1 960,8 0 207,4-2-1494,6 0-7568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13000,'11'12'912,"1"-1"1,1 0-1,0 0 1,24 13-1,-31-20-795,13 6 387,-8-7-412,0 0-1,-1-1 0,1 0 0,20 0 0,0-3-9,-23 0-37,0 0 0,0 0 1,-1-1-1,1 0 0,-1 0 1,1 0-1,10-7 0,-18 9-43,0 0 0,0 0 0,0 0-1,0 0 1,1 0 0,-1 0-1,0 0 1,0 0 0,0 0-1,0-1 1,0 1 0,0 0 0,0 0-1,0 0 1,0 0 0,1 0-1,-1 0 1,0 0 0,0-1-1,0 1 1,0 0 0,0 0 0,0 0-1,0 0 1,0 0 0,0-1-1,0 1 1,0 0 0,0 0 0,0 0-1,0 0 1,0 0 0,0 0-1,0-1 1,0 1 0,-1-4 12,0 0 0,0 0 0,-1 0 0,1 0 1,-1 0-1,0 1 0,-3-6 0,-1 2 159,-39-25 51,34 28-144,-49-2 70,54 7-91,1-1 1,0 0-1,0 1 1,0 0 0,0 1-1,0-1 1,0 1-1,0 0 1,-8 4-1,6-3-4,4-1-7,0 0 0,0-1-1,0 1 1,0 0 0,0 1 0,0-1-1,1 0 1,-1 1 0,1-1-1,0 1 1,0 0 0,-4 5-1,4-4-8,1-3-31,1-1 0,0 0 0,0 1 0,-1-1-1,1 0 1,0 1 0,0-1 0,0 0 0,0 1 0,-1-1 0,1 1 0,0-1-1,0 0 1,0 1 0,0-1 0,0 1 0,0-1 0,0 0 0,0 1 0,0-1-1,0 1 1,2 11 62,1 0 0,7 19 0,-3-19-62,46 51-78,-51-61 18,-1-1-1,1 1 1,-1-1-1,1 0 1,0 0-1,-1 0 1,4 2-1,90 42-599,-92-44 505,0 0-1,0 0 0,0 0 0,7 1 1,112 11-775,-85-9-1435,36 5-6472,-170-21 6632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88 8072,'-8'-6'318,"2"2"823,1 1 0,-1-2 1,-7-7-1,11 10-905,1 0 0,-1 0-1,1 0 1,0 0 0,0 0 0,0 0 0,0-1 0,0 1 0,0 0 0,0 0-1,1-1 1,-1 1 0,1 0 0,0-1 0,0-2 0,0 3-42,0-10 735,0 11-906,0 1 0,0 0 0,-1 0 0,1-1 0,0 1 0,0 0 0,0 0 0,0-1 0,0 1 0,0 0 0,-1 0 0,1-1 0,0 1 0,0 0 0,0 0 0,0 0 0,-1-1 0,1 1 0,0 0 0,0 0 0,-1 0 0,1 0 0,0 0 0,0-1 0,-1 1 0,1 0 0,0 0 0,0 0 0,-1 0 0,1 0 0,0 0 0,-1 0 0,1 0 0,0 0 0,0 0 0,-1 0 0,1 0 0,0 0 0,0 0 0,-1 0 0,1 1 0,0-1 0,0 0 0,-1 0 0,-8 5 143,0 0 0,1 1 0,-12 9 0,8-6-140,6-5 67,0 1 1,-10 10 0,10-8-69,4-5-9,0 0 0,1 0 0,-1 0 0,1 0 0,0 0 0,-1 1-1,1-1 1,0 1 0,0-1 0,1 0 0,-1 1 0,0 0 0,0 4-1,1-3 5,-1-1-1,1 0-1,0 0 1,0 0 0,0 0 0,1 0-1,-1 0 1,1 0 0,-1 0 0,1 0 0,0 0-1,0 0 1,3 5 0,-3-4-1,3 3 50,1 1 0,-1-1-1,1 0 1,0 0 0,0-1 0,1 1-1,0-1 1,9 7 0,-12-11-41,0 1 0,0 0 0,0-1 0,1 1 1,-1-1-1,1 0 0,0 0 0,-1-1 0,5 2 1,-5-4 158,-2-2-165,1 0 0,-1 1 0,0-1 0,-1 0 0,1 1 0,0-1-1,-1 0 1,0 0 0,1 0 0,-1 0 0,0 1 0,-1-1 0,1-3-1,-2-3 7,1 1 0,-2-1 0,-5-15 0,4 14-21,-1 1 0,0-1 0,0 1-1,-1 0 1,-9-10 0,14 19-136,2 3-47,11 51-355,-12-53 450,1 0 0,-1 1 0,0-1 0,1 1 0,0-1 0,-1 0 0,1 0 0,0 1 0,0 0 0,57 81-943,-57-81 999,0 0 0,1 0 1,-1 0-1,1-1 0,-1 1 0,1-1 0,3 3 0,103 65-2476,-8-7-8771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28 411 12824,'1'6'1392,"11"75"170,-9-58-889,1 0 0,11 36 0,-8-34-111,39 106 493,-46-131-1051,0 0-1,0 1 1,0-1 0,0 0 0,0 0-1,0 1 1,0-1 0,0 0-1,0 0 1,1 1 0,-1-1-1,0 0 1,0 0 0,0 1 0,0-1-1,1 0 1,-1 0 0,0 0-1,0 0 1,0 1 0,1-1-1,-1 0 1,0 0 0,0 0 0,0 0-1,1 0 1,-1 0 0,0 1-1,0-1 1,1 0 0,-1 0 0,0 0-1,1 0 1,-1 0 0,0 0-1,0 0 1,1 0 0,-1 0-1,0 0 1,0 0 0,1-1-1,0 1 0,-1-1 0,0 0 0,1 0 0,-1 0 0,0 1 0,0-1-1,0 0 1,1 0 0,-1 0 0,0 0 0,0 1 0,0-1-1,0 0 1,0 0 0,-1 0 0,1 0 0,0 1 0,-1-3-1,-21-90 50,16 69-32,-35-113 6,33 105-18,-33-152 12,36 151 6,4-6-2,2-40 0,-1 77-16,0 1 0,1-1 0,-1 0 0,0 1 0,1-1 0,-1 1 0,1-1 0,-1 1 0,2-3 0,3-6 19,0 1 0,8-11-1,-7 13-19,0 0 0,12-10-1,-17 16-3,1 0 0,-1-1 1,1 1-1,-1 0 0,1 0 0,3-1 0,-5 2-3,10-5 12,18-6 1,-16 8-11,1 0 0,13 0-1,-11 1-87,0 1 0,-1 1 0,1 0 0,22 4 0,-27-3-217,0 1 0,0 0 1,-1 1-1,1 0 0,18 8 1,-21-8-1887,7 4-6229,-33-16 6320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1 547 14432,'4'-2'80,"-2"2"48,-1 0 0,0-1 0,1 1 0,-1-1 0,0 1 0,1-1 0,-1 1 0,0-1 0,0 0 1,0 0-1,0 1 0,2-3 0,-2 0 487,0 0 0,0 0 0,0-1 0,0 1 0,0-1 0,0-5 0,-1 5-604,4-3 575,49-44 126,-38 39-670,78-48 50,-72 47 94,98-45 62,-89 46-126,171-47 42,-159 48-98,154-28 61,-161 32 106,110-21 54,-120 23-254,-10 1-21,15-3-1,44-18 0,-72 25 3,4-3-198,0 1 1,-1-1 0,1 0 0,-1 0 0,1 0-1,-1-1 1,0 1 0,0-1 0,-1-1 0,6-6-1,21-30-3270,-17 21-6263,-33 47 7297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15240,'0'0'4047,"8"-6"-3353,25-14-513,-18 12 32,68-17 25,-63 22-330,92-3-18,-88 7 90,108 16-2,-100-11 30,156 42 34,-151-36 98,136 49 60,-143-50-38,108 45 62,-87-34-254,-40-13-523,-11-9 544,0 0 0,0 0 1,1 1-1,-1-1 0,0 0 0,0 0 1,0 1-1,0-1 0,0 0 0,0 1 1,0-1-1,0 0 0,0 0 0,0 1 1,0-1-1,0 0 0,0 1 1,0-1-1,0 0 0,0 0 0,0 1 1,0-1-1,0 0 0,0 1 0,-6-6-1104,0-3 451,-4-6-10222,18 26 8624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375 196 13000,'-67'5'257,"59"-5"290,7-2 194,1 1-683,-1 0 0,1 0 1,0 0-1,0 0 0,0 0 0,0 1 1,0-1-1,0 0 0,0 0 0,0 0 1,0 0-1,0 0 0,0 0 0,1 0 1,-1 0-1,0 1 0,1-1 1,-1 0-1,1 0 0,-1 0 0,1 1 1,-1-1-1,1 0 0,1-1 0,0-1 156,0 0 0,0 0 0,0-1 0,2-3 0,14-33 857,-17 40-1047,-1 0 0,0-1-1,0 1 1,0-1 0,0 1 0,0 0-1,1-1 1,-1 1 0,0-1-1,0 1 1,0 0 0,0-1 0,0 1-1,0-1 1,0 1 0,0 0 0,0-1-1,0 1 1,-1-1 0,-2-11 174,-1 0 0,-7-15 0,5 18-98,-35-28 27,40 36-124,0 1 0,1-1-1,-1 1 1,0-1 0,0 1 0,0 0 0,1-1-1,-1 1 1,0 0 0,0-1 0,-1 1-1,-9-2 13,-1 0 0,0 1 0,-15 0 0,27 1-7,-1 0-1,0 0 0,0 0 0,0 1 0,0-1 0,0 0 0,1 0 1,-1 0-1,0 1 0,0-1 0,0 1 0,1-1 0,-3 1 0,-16 13 59,-30 26-1,48-38-58,-1-1 0,1 1 0,-1 0-1,1-1 1,-1 1 0,1 0 0,-2 3 0,-51 109 67,51-109-68,1 0-1,1 0 0,-3 10 1,-32 174 32,32-150 4,8 140 30,0-148 14,14 36 1,6-9-50,-14-39 63,1-2-34,26 30 0,-36-46-60,-1-1 0,1 1 0,0 0 0,0 0 0,0-1 0,0 1 0,0 0 0,0-1 0,2 1 0,8 4 13,0-1-1,0-1 0,18 3 1,-27-5-19,-1-1 1,0 0 0,1 0-1,-1 0 1,0 0 0,0 0-1,1-1 1,-1 1 0,2-1-1,37-10 7,-25 6-6,22-12-1,-9 0 2,44-34 0,-16 5 38,-7 4 110,-48 41-160,37-36 291,-31 30-141,0 0 0,0-1 0,8-14-1,-15 22-132,0 0-1,0 0 1,0-1 0,0 1-1,1 0 1,-1 0-1,0 0 1,0 0-1,0 0 1,0 0-1,0-1 1,0 1-1,0 0 1,0 0-1,0 0 1,0 0 0,0 0-1,0-1 1,0 1-1,0 0 1,0 0-1,0 0 1,0 0-1,0 0 1,0-1-1,0 1 1,0 0 0,0 0-1,0 0 1,0 0-1,0 0 1,0 0-1,-1-1 1,1 1-1,0 0 1,0 0-1,0 0 1,0 0 0,0 0-1,0 0 1,0 0-1,-1-1 1,-2-1 45,0-1 0,0 0-1,-1 1 1,1 0 0,-1-1 0,0 1 0,0 1 0,1-1 0,-1 0 0,0 1 0,-9-2 0,2 1-42,-1 1 0,0 0 0,-21 1 1,-17 5-257,48-4-620,5 1 569,6 2 60,2-1 192,19 5-2636,-6 0-7210,-55-18 7425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20 544 12912,'16'2'1038,"0"0"0,23 8 0,-32-8-804,1 0 0,-1 0 0,1 0 1,0-1-1,8 0 0,9 2 54,13-1-234,39-1 0,-76-1-56,0 0 0,1 0-1,-1 0 1,0 0-1,0 0 1,0 0-1,0-1 1,0 1-1,0 0 1,0-1-1,2 0 1,0-1-2,-2 2 4,-1 0 0,0 0 0,1 0 0,-1 0 0,1-1-1,-1 1 1,1 0 0,-1-1 0,0 1 0,1 0 0,-1-1 0,0 1 0,1 0 0,-1-1-1,0 1 1,1-1 0,-1 1 0,0 0 0,0-1 0,0 1 0,1-1 0,-1 1 0,0-1-1,0-3 3,-1-1 0,0 1-1,0 0 1,0 0-1,0 0 1,-1 1-1,1-1 1,-1 0-1,-2-3 1,2 3 33,1 3-9,1 0-1,-1 0 1,1 0-1,-1 0 0,0 0 1,1 0-1,-1 0 1,0 0-1,-1-1 1,-54-46 363,43 40 6,-55-22 157,67 30-522,0 0 1,0-1 0,0 1-1,0 0 1,0 0 0,0-1-1,1 1 1,-1 0 0,0 0-1,0 0 1,-2 0 0,-10 2 141,1 1 0,-24 7 0,35-10-141,0 1 1,0-1-1,0 1 1,0-1-1,0 1 1,1-1-1,-1 1 1,0 0-1,0-1 1,0 2-1,-9 8 125,1 1-1,-14 19 1,17-17 99,-11 53 117,17-52-66,11 53 109,-6-54-180,28 43 83,-24-47-156,-3-4-100,0 0-35,1 0 0,-1 0 0,1-1 0,0 0 0,0 0 0,0-1 0,13 5 0,17 2 40,12-2-54,-22-5-38,38-3 0,-49-2-227,7-4 40,25-11 1,-47 17 163,0 0 0,0-1 0,0 1 0,0-1-1,0 1 1,-1-1 0,1 0 0,0 1 0,0-1 0,-1 0 0,1 1 0,1-3 0,11-14-256,-1-1 0,11-19 0,-22 34 185,0 1 0,1-1 0,-2 0 0,1 1-1,0-1 1,0-3 0,20-138-930,-19 108 804,-1-64 3,-3-51-2074,-1-80-9023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13896,'8'86'1641,"6"36"193,-10-88-892,10 71 3,3 17-682,-10-74 105,33 182 13,-32-189-706,-5-29 199,41 159-852,-41-159 661,-1-3 60,0 0 1,1 0-1,0-1 1,1 1-1,6 11 1,-9-19-19,3 4-385,-3-6 629,-1 0 0,1 0 1,-1 1-1,0-1 0,1 0 0,-1 0 1,0 1-1,1-1 0,-1 0 1,0 0-1,0 0 0,0 0 0,0 0 1,0 1-1,0-1 0,0-2 1,8-117-2098,0 8-6912</inkml:trace>
  <inkml:trace contextRef="#ctx0" brushRef="#br0" timeOffset="1">217 433 15152,'-13'11'98,"-25"23"1445,-49 52 286,55-50-2266,1-1-2334,16-17-5551,35-41 6254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1172 13624,'-12'-35'321,"11"29"1287,2 4-1412,-1 0-1,1 0 1,0 0 0,0 0 0,1 0-1,-1 1 1,0-1 0,1 0 0,-1 1-1,2-3 1,2-2 897,25-45 334,-22 36-854,32-87 127,-32 76-638,32-136 31,-31 122-20,14-75 1,46-325 284,-65 399-36,-3 31-283,5-41 405,-5 45-369,0 0 1,0 0-1,1 1 0,0-1 1,0 0-1,4-6 0,-6 12-72,0 0 0,0-1 0,0 1 0,0 0 0,0 0-1,0 0 1,0 0 0,0 0 0,0 0 0,0 0 0,0 0 0,0 0-1,0 0 1,0-1 0,1 1 0,-1 0 0,0 0 0,0 0 0,0 0-1,0 0 1,0 0 0,0 0 0,0 0 0,0 0 0,0 0 0,0 0-1,1 0 1,-1 0 0,0 0 0,0 0 0,0 0 0,0 0 0,0 0-1,0 0 1,0 0 0,0 0 0,1 0 0,-1 0 0,0 0 0,0 0-1,0 0 1,0 0 0,0 0 0,0 0 0,0 0 0,0 0 0,0 0-1,0 0 1,1 0 0,-1 1 0,0-1 0,0 0 0,0 0 0,0 0-1,0 0 1,0 0 0,0 0 0,0 0 0,0 0 0,0 0 0,0 0-1,0 1 1,7 5 46,-1 1-1,-1 0 1,1 0-1,5 10 1,-10-15-40,8 14 171,41 96 67,-39-83-92,46 139 34,-47-135-196,-5-16-43,6 19-216,9 68 0,-12-7-1885,-7-77-2569,-1-5-3992,-2-38 6254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 15600,'0'-1'74,"0"1"0,-1 0 0,1-1 0,-1 1 0,1 0 0,-1 0 0,1-1 0,0 1 0,-1 0 0,1 0 0,-1 0 0,1 0 0,-1 0 0,1 0 0,-1 0 0,1 0 0,-1 0 0,1 0 0,-1 0 0,1 0 0,-1 0 0,1 0 0,-1 0 0,-14 2 2331,15-2-2259,-4 1 156,-1 0-1,1 0 1,0 0-1,0 0 1,0 0-1,1 1 0,-8 3 1,2 0-151,-13 5 347,-27 19 0,47-28-553,0 0 0,1 0 1,-1 1-1,1-1 0,-1 0 1,1 1-1,0-1 0,-1 1 0,1-1 1,0 1-1,-1 2 0,-11 14-3627,1-3-6676,28-35 7809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320 115 14432,'-6'1'181,"1"-1"324,-1 1 0,1-1-1,0-1 1,0 1 0,-1-1-1,-4-1 1,4-2 588,-41-42 347,36 36-800,-57-31 140,66 40-772,1 0 0,0 0-1,-1 1 1,1-1 0,-1 1-1,1-1 1,-4 0 0,-28-4 57,28 5-63,0 0 0,1 0 0,-1 0 0,1 0 0,-1 1 1,-6 1-1,8-1-2,0 0 1,1 0-1,-1 1 1,1-1-1,-1 1 1,1-1-1,0 1 1,-1 0-1,1 0 1,-2 2-1,1-1 0,1 0 0,0 0 0,-1 0 1,1 1-1,0-1 0,1 0 0,-1 1 0,-1 4 0,2-3 0,0 0 0,0 0 0,1 0 0,-1 0 0,1 1 0,1-1 0,0 7 0,7 28-4,-7-36 3,6 14-24,46 69-2,-40-72 22,-9-10 5,6 5 1,0 0 0,0-1 1,0-1-1,1 1 0,19 10 1,-13-11 9,27 9 0,-42-16-4,0 0-1,0-1 0,0 1 0,0-1 1,0 1-1,0-1 0,0 0 1,0 0-1,0 0 0,0 0 0,2-1 1,2 1 4,-3-1 21,1 1 1,-1 0-1,0-1 0,0 0 0,1 0 1,-1 0-1,0 0 0,0 0 1,0 0-1,0-1 0,0 0 0,-1 1 1,1-1-1,0 0 0,-1 0 1,1-1-1,-1 1 0,0 0 0,0-1 1,0 0-1,0 1 0,2-5 1,-4 7-31,0 0 1,0 0-1,0 0 1,0 0-1,0 0 1,0-1 0,0 1-1,0 0 1,1 0-1,-1 0 1,0 0-1,0 0 1,0 0 0,0 0-1,0 0 1,0 0-1,0 0 1,0 0 0,0 0-1,0 0 1,0 0-1,1 0 1,-1-1-1,0 1 1,0 0 0,0 0-1,0 0 1,0 0-1,0 0 1,0 0-1,0 0 1,1 0 0,-1 0-1,0 0 1,0 0-1,0 0 1,0 0-1,0 1 1,0-1 0,0 0-1,0 0 1,24 9 145,-18-3-82,29 50 28,-27-41-28,32 85 18,-34-78-62,9 31 3,-2 11-18,-9-42-6,0 41 0,-3-62-1,-1-1-1,0 0 0,0 1 0,0-1 0,0 0 1,0 1-1,0-1 0,0 0 0,0 1 1,0-1-1,0 0 0,0 1 0,0-1 1,0 0-1,-1 1 0,1-1 0,0 0 0,0 1 1,0-1-1,0 0 0,-1 1 0,1-1 1,0 0-1,0 0 0,-1 1 0,0 0-3,0 0 0,0 0 0,0-1 0,0 1 0,-1 0-1,1-1 1,0 1 0,0-1 0,-1 0 0,1 1 0,0-1 0,-1 0-1,1 0 1,0 0 0,-1 0 0,1 0 0,0 0 0,-2 0 0,-1-1-40,0 1 0,0-2 1,0 1-1,1 0 1,-8-4-1,-2-2-102,1-1 0,-15-12-1,22 16 157,-8-7-697,-34-47-261,46 58 904,1-1 0,-1 0 0,1 0 0,-1 0-1,1 1 1,-1-1 0,1 0 0,0 0 0,-1 0-1,1 0 1,0 0 0,0 0 0,-1-1 0,0-17-215,-1 0 1,3-24 0,0 18-2230,-2-22-6904,2 110 7054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16048,'2'4'1649,"27"61"1103,-1-14-1566,-28-50-1153,1 0-1,-1-1 0,0 1 1,1-1-1,-1 1 0,1 0 0,-1-1 1,1 1-1,-1-1 0,1 1 1,0-1-1,0 1 0,4 2-16,-1 0 0,1 0 0,0-1 0,1 0 0,-1 0 0,0 0 0,1 0 0,-1-1 0,1 0 0,-1 0 0,1-1 0,-1 1 0,1-1 0,-1-1 0,1 1 0,0-1 0,-1 0-1,1 0 1,-1 0 0,0-1 0,1 0 0,-1 0 0,0 0 0,0 0 0,0-1 0,0 0 0,7-7 0,4-4-30,-2-2 0,0 0 0,-1 0 1,15-25-1,-16 23 8,1-2-10,-7 4 12,-4 12 10,-1 1 0,0-1 0,-1 0 0,1 0 1,0 1-1,-1-1 0,0 0 0,0 0 0,0 0 0,-1 0 0,1 1 0,-1-1 0,0 0 0,-2-5 0,3 9 5,0 0-1,0 0 1,0-1-1,0 1 1,0 0-1,-1 0 1,1-1-1,0 1 1,0 0 0,0 0-1,0 0 1,-1-1-1,1 1 1,0 0-1,0 0 1,0 0-1,-1 0 1,1 0 0,0 0-1,0-1 1,-1 1-1,1 0 1,-1 0-1,-5-2 61,-2 0-1,1 0 1,0 1-1,-12-1 0,19 2-50,-1 0 0,0 0 0,0 0 0,0 0 0,0 0 0,1 0 0,-1 0 0,0 1 0,0-1 0,0 0 0,-1 1 0,-10 5 87,0 0-1,-20 15 0,22-12 49,-4 11-36,-12 22 0,25-41-100,1 0-1,-1 0 1,1-1-1,-1 1 1,1 0-1,0 0 0,-1 0 1,1 0-1,0 0 1,0 0-1,0 0 1,0 2-1,-1 4 62,1 1 0,1 11 0,0-13-73,0-1 0,1 1 0,-1-1 0,1 0 0,0 0 1,4 7-1,0-4-10,0 0 0,1 0 1,-1-1-1,2 0 1,-1 0-1,1-1 1,16 10-1,-23-15 0,16 9-149,74 24-183,-71-30-450,92 3-287,-78-6-2008,33 4-7220,-156-11 7759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15240,'-41'18'3413,"37"-16"-3171,1 0 1,-1 0 0,1 0-1,0 0 1,0 0-1,0 1 1,0-1-1,-3 4 1,4-3-140,-12 11 213,2 1-1,-21 32 0,3-4-53,-9 9-149,-49 67 265,78-106-358,6-8 7,1 0 0,-1 0 0,1 1 0,-4 7 0,-25 58 119,28-57-86,2-1-52,1-1-1,1 0 1,0 1-1,1-1 0,0 0 1,1 1-1,0-1 1,1 0-1,0 0 0,6 12 1,-6-17-12,0-1 1,0 1 0,0-1-1,1 0 1,0 0-1,0 0 1,1 0 0,-1-1-1,1 0 1,1 0-1,-1 0 1,1-1-1,-1 1 1,1-1 0,0-1-1,1 1 1,-1-1-1,1 0 1,13 4 0,-13-6-40,0 1 1,0-2 0,0 1 0,0-1-1,0 0 1,0 0 0,0-1 0,0 1 0,8-4-1,4-1-163,0-2 1,21-10-1,0-1 176,26-18 42,-61 33 10,0 0 0,0 0 0,0-1-1,0 0 1,0 0 0,5-6 0,-5 4 20,0 0 231,4-31 106,-9 36-365,0 1 0,0 0 0,0-1 0,0 1 0,0-1 0,0 1 0,0-1 1,0 1-1,0-1 0,0 1 0,-1-1 0,1 1 0,0 0 0,0-1 0,0 1 0,-1-1 0,1 0 0,-7-11 108,-1 1-1,-12-16 0,11 18 181,-7-2-108,1 1 0,-1 0 1,-30-13-1,16 15-157,24 7-57,3 0-29,-1 0-1,1 0 1,0 0 0,0 1 0,0 0 0,-1-1 0,1 1 0,0 0 0,0 1 0,-1-1 0,-5 2 0,9-2 31,0 0 0,-1 0-1,1 0 1,0 0 0,0 0 0,0 0 0,0 0 0,0 0-1,0 0 1,0 0 0,0 1 0,0-1 0,0 0 0,0 0 0,0 0-1,0 0 1,0 0 0,0 0 0,0 0 0,0 0 0,0 0-1,0 0 1,0 0 0,-1 1 0,1-1 0,0 0 0,0 0-1,0 0 1,0 0 0,1 0 0,-1 0 0,0 0 0,0 0-1,0 0 1,0 0 0,0 1 0,0-1 0,0 0 0,0 0-1,0 0 1,0 0 0,0 0 0,0 0 0,0 0 0,0 0-1,0 0 1,0 0 0,0 0 0,0 0 0,0 0 0,0 0 0,1 0-1,-1 1 1,0-1 0,0 0 0,0 0 0,6 3-705,-6-3 725,47 24-5247,-34-17-3776,-31-17 6781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215 175 11568,'0'0'3121,"-9"0"-2469,-1-2-553,-26 0 413,-13 2-26,48 0-483,0 0-1,1 0 1,-1 0 0,0 0-1,0 1 1,1-1 0,-1 0-1,0 0 1,1 0 0,-1 1-1,0-1 1,-1 1 0,-55 32 55,56-32-53,1 0 0,-1-1 0,0 1-1,0-1 1,0 1 0,1 0 0,-1-1-1,0 1 1,1 0 0,-1 0-1,1 0 1,-1 1 0,-7 13 32,2 0 0,-8 26 1,11-26 130,0 69 86,6-67-14,30 68 64,-24-69-222,51 54 63,-59-69-118,0 1-1,1-1 1,-1 0 0,1 0-1,-1 0 1,1 1 0,1-1-1,35 19 188,-31-16-206,0-2 1,0 1-1,0-1 1,14 3-1,-14-5-10,1-1 0,0 1-1,-1-1 1,1 0-1,-1-1 1,1 1 0,-1-2-1,0 1 1,11-6-1,-17 8-4,0-1 0,0 1 0,0 0 0,0-1 0,-1 1 0,1-1 0,0 1 0,0-1 0,-1 1 0,1-1 0,0 0 0,-1 1 0,1-1 0,-1 0 0,1 0 0,0-1-1,6-8-32,0 0 0,4-12 0,9-31-29,-19 49 24,0 0-1,0 0 1,0 0 0,0-4-1,5-126-291,-6 131 291,0-1-1,-1 0 1,1 1-1,-1-1 1,0 1-1,-1-5 1,2 8 46,-25-79-322,-9-5 136,14 34-2182,-15-47-5264,82 227 5755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0 403 14968,'0'0'3441,"7"0"-2909,25 0-426,46-3-158,-61 2-133,1 0-1,30-8 0,-22 4 147,20-8 32,-39 11 33,0 0 1,0-1-1,0 0 0,-1 0 1,9-6-1,-15 9-19,0 0 1,0 0-1,0 0 0,0 0 0,0-1 0,0 1 1,0 0-1,1 0 0,-1 0 0,0 0 1,0 0-1,0 0 0,0 0 0,0-1 1,0 1-1,0 0 0,0 0 0,0 0 0,0 0 1,0 0-1,0-1 0,0 1 0,0 0 1,0 0-1,0 0 0,0 0 0,0 0 0,0-1 1,0 1-1,0 0 0,0 0 0,0 0 1,0 0-1,0 0 0,0-1 0,0 1 1,0 0-1,-2-4 46,1-1 1,-1 1-1,0 0 1,0 0-1,0 0 1,-1 0-1,1 0 0,-1 0 1,0 1-1,0-1 1,-6-4-1,-1 0 38,0 0-1,-16-10 1,15 13 204,-6 2-89,-25-1 0,41 4-184,0 0 0,0 0 1,0 0-1,0 0 0,0 0 1,1 1-1,-1-1 0,0 0 1,0 0-1,0 1 0,-1-1 1,-7 5 72,0 0 0,1 1 0,-14 10 0,21-16-71,1 1 0,-1 0 1,0 0-1,0-1 1,1 1-1,-1 0 0,1 0 1,-1 0-1,0 0 0,0 1 1,-28 67 347,26-54-144,2 11-74,4 30 1,1-38 0,26 72 37,-29-88-191,-1 0 0,1 0 0,0 0 0,0 0 0,0-1 0,0 1 0,2 2 0,13 15 5,27 25 0,-42-43-7,0-1-1,0 1 1,0 0 0,0 0 0,0-1 0,0 1 0,0 0 0,1-1 0,-1 0 0,0 1-1,1 0 1,16 3-18,0 0 0,26 1 0,-43-5-2,1 0 1,-1 0-1,1 0 0,-1 0 1,0 0-1,1 0 0,-1-1 1,1 1-1,1-1 0,15-6-74,-1-1-1,26-16 1,-41 23 70,0-1 1,-1 1 0,1 0 0,-1 0 0,1-1 0,-1 1 0,2-3-1,14-20-107,20-38 0,-29 42-26,14-96-41,-20 88 132,-10-147-27,6 144 20,-12-100-28,12 112 100,3 14 3,2 6 2,5 14 9,18 58 7,-2 15 13,-9-29-89,6 27-305,4 17-3852,-17-68-4537,-19-82 6573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14072,'-11'7'577,"7"-5"-65,1 1 0,-1 0 1,0 0-1,-5 5 0,4-2-299,-9 13 739,5-5-917,0 0 0,1 1-1,-8 23 1,13-28-16,-4 17-2410,-1 1-6374,19-65 6580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15688,'55'248'6897,"-38"-169"-6795,0 4-102,-2-2 2,13 76 62,8-14 417,-36-143-469,0 1 0,0-1 0,1 1 0,-1-1 0,0 1 0,1-1 1,-1 1-1,0-1 0,1 0 0,-1 1 0,0-1 0,1 1 0,-1-1 0,1 0 0,-1 0 0,1 1 0,-1-1 1,1 0-1,-1 0 0,1 1 0,-1-1 0,1 0 0,-1 0 0,1 0 0,-1 0 0,1 0 0,-1 0 0,1 0 0,-1 0 1,1 0-1,-1 0 0,2 0 0,-2 0 16,4-2-8,-1 1 0,1 0 0,-1-1 0,0 0 0,0 0 0,0 0 0,0 0 0,0 0 1,0-1-1,3-3 0,-5 5-23,30-29 35,10-17-64,-32 38-208,34-30-233,-35 33-452,5 2 261,-1 0 0,1 1 0,-1 1 0,25-2 0,-13 0-1883,-3 0-8619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57 14704,'0'0'74,"-1"1"0,1-1 0,0 0 0,0 1 0,0-1 0,-1 0 0,1 1 0,0-1 0,0 0 0,-1 1 0,1-1 0,0 0 1,-1 1-1,1-1 0,0 0 0,-1 0 0,1 0 0,0 1 0,-1-1 0,1 0 0,0 0 0,-1 0 0,1 0 0,-1 0 0,1 0 1,-1 1-1,1-1 0,0 0 0,-1-1 0,-12-4 4497,6 1-4253,-3 2-222,8 3-96,1-1 0,0 1 0,-1 0 1,1-1-1,0 1 0,0 0 0,0 0 0,0 0 0,0 0 0,0 0 0,0 0 0,0 0 0,0 1 0,-1 1 0,1-2 1,0 0-1,1 0 1,-1 0 0,0 0 0,1 0 0,-1 0-1,1 1 1,-1-1 0,1 0 0,0 0-1,-1 0 1,1 1 0,0-1 0,0 0 0,0 2-1,-1 3 2,-1 19 1,3-14 16,0 0 0,1 0 1,0 0-1,1-1 0,7 19 1,-9-25 7,1-1 0,-1 1-1,1-1 1,5 6 0,-6-8-18,0 0-1,0 0 1,0 0 0,0 0-1,0 0 1,0 0-1,0 0 1,1 0-1,-1-1 1,0 1 0,1-1-1,-1 1 1,3 0-1,-4-1-7,0 0-1,0 0 1,0 0 0,0 0-1,1 0 1,-1 0-1,0 0 1,0 0-1,0 0 1,0 0-1,1 0 1,-1 0 0,0 0-1,0 0 1,0 0-1,0 0 1,0 0-1,0 0 1,1 0 0,-1 0-1,0 0 1,0-1-1,0 1 1,0 0-1,0 0 1,0 0-1,1 0 1,-1 0 0,0 0-1,0 0 1,0-1-1,0 1 1,0 0-1,0 0 1,0 0-1,0 0 1,0-1 0,11-16 24,1-12-18,-3-2-2,-2-1-2,-1-2 2,1 1-4,6-18-5,-13 51 3,0 0 0,0-1 0,1 1 1,-1-1-1,0 1 0,0 0 0,0-1 0,0 1 0,1 0 0,-1 0 0,0-1 0,0 1 0,1 0 0,-1-1 0,0 1 0,0 0 0,1 0 0,-1-1 0,0 1 0,1 0 0,-1 0 0,0 0 0,1 0 1,-1 0-1,1-1 0,-1 1 0,0 0 0,1 0 0,-1 0 0,0 0 0,1 0 0,-1 0 0,1 0 0,-1 0 0,0 0 0,1 0 0,-1 0 0,1 1 0,0-1-2,0 0-14,0 1 1,0-1-1,0 0 0,-1 1 0,1-1 0,0 1 0,0-1 0,0 1 1,0-1-1,-1 1 0,1 0 0,0-1 0,0 1 0,-1 0 0,1-1 1,0 3-1,8 15-243,-5-10 200,5 20-528,-3 3 198,-3-16-983,1 0 0,0 0 1,10 24-1,-8-26-8987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13176,'0'3'140,"0"-1"1,1 1 0,-1-1 0,1 1-1,-1-1 1,1 1 0,0-1-1,0 0 1,0 1 0,2 3 0,18 20 2601,-6-8-1623,9 17-305,41 71 226,-64-104-972,5 9 86,-4-10-102,-2-8-22,-9-54 421,9 52-318,9-39 73,-6 39 22,4-1-76,15-15 0,-15 21-24,-4 4-108,0-1 1,0 1-1,0 0 0,0 0 1,0 0-1,0 0 1,0 0-1,0 1 1,0 0-1,0-1 1,0 1-1,-1 0 0,1 0 1,0 1-1,-1-1 1,1 1-1,0-1 1,-1 1-1,0 0 1,4 3-1,0 0-4,-4-3-9,0 0 0,1 0 0,-1 1 0,0 0 0,0-1 0,2 5 0,6 11-385,13 31 0,-22-46-400,1 0-141,0-5 44,20-28-26,-22 28 874,1 1 0,0-1 0,0 1-1,0 0 1,0-1 0,0 1 0,1 0 0,-1 0 0,0-1-1,0 1 1,4-1 0,1-2-20,20-16-2157,14-12-8629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167 265 13624,'-30'0'269,"30"0"-234,0 0 1,0 0-1,0 0 1,-1 0-1,1 0 1,0 0-1,0 0 0,0 0 1,-1 0-1,1 0 1,0 0-1,0 0 1,0 0-1,-1 0 0,1 0 1,0 0-1,0-1 1,0 1-1,0 0 1,-1 0-1,1 0 1,0 0-1,0 0 0,0-1 1,0 1-1,0 0 1,0 0-1,-1 0 1,1-1-1,0 1 0,0 0 1,0 0-1,0 0 1,0-1-1,0 1 1,0 0-1,0-1 1,-5-13 561,1 0 1,-5-25 0,8 33-290,0 0 0,0-1 1,0 1-1,-5-9 0,1 0-69,1 0-106,-9-24 514,-13-22-39,21 53-602,3 6-5,-1 0 0,1 1 0,0-1 0,-1 1 0,0 0 0,1-1 0,-1 1 0,0 0 0,-4-1 0,7 2-1,-1 0 0,1 0 0,0 0 0,0 0 1,0 0-1,0 0 0,0 0 0,-1 0 0,1 0 1,0 0-1,0 0 0,0 0 0,0 0 0,-1 0 1,1 0-1,0 0 0,0 0 0,0 0 0,0 0 1,0 0-1,-1 1 0,1-1 0,0 0 0,0 0 1,0 0-1,0 0 0,0 0 0,0 0 0,-1 0 1,1 0-1,0 1 0,0-1 0,0 0 0,0 0 1,0 0-1,0 0 0,0 0 0,0 1 0,0-1 1,0 0-1,-3 7 4,0 0 0,0 1 1,1-1-1,-2 12 0,4-5 29,6 17 134,19 61 0,-7-46 115,-15-39-162,-1 0-53,1-1 1,-1 0 0,1 0 0,1 0 0,6 10 0,-10-16-67,0 0 0,0 0 0,1 1 0,-1-1 0,0 0 0,0 0 0,0 0 0,0 0 0,0 0 0,0 0 0,0 1 0,0-1 0,0 0 0,0 0 0,0 0 0,1 0-1,-1 0 1,0 0 0,0 0 0,0 0 0,0 0 0,0 1 0,0-1 0,0 0 0,1 0 0,-1 0 0,0 0 0,0 0 0,0 0 0,0 0 0,0 0 0,1 0 0,-1 0 0,0 0 0,0 0 0,0 0 0,0 0 0,0 0 0,1 0 0,-1 0 0,0 0 0,0 0 0,0-1 0,0 1 0,0 0 0,0 0 0,1 0 0,-1 0-1,0 0 1,0 0 0,0 0 0,0 0 0,0 0 0,0-1 0,0 1 0,0 0 0,0 0 0,0 0 0,1 0 0,-1 0 0,0 0 0,0-1 0,0 1 0,1-9 18,-1 8-19,-7-102 179,7 101-173,0 0 0,0 0 0,0 1 0,0-1 0,1 0 0,-1 0 0,1 0 0,-1 1 0,2-3 0,-2 4-4,0 0-1,0-1 0,0 1 1,1 0-1,-1 0 1,0-1-1,0 1 1,1 0-1,-1 0 1,0 0-1,1-1 1,-1 1-1,0 0 1,1 0-1,-1 0 1,0 0-1,1 0 1,-1 0-1,0-1 0,1 1 1,-1 0-1,0 0 1,1 0-1,-1 0 1,0 0-1,1 0 1,-1 1-1,0-1 1,1 0-1,-1 0 1,0 0-1,1 0 1,-1 0-1,0 0 1,0 0-1,1 1 0,-1-1 1,0 0-1,1 0 1,-1 0-1,0 1 1,0-1-1,1 0 1,-1 1-1,0-1 1,0 0-1,1 1 1,4 5 12,0 0 1,-1 1 0,1 0-1,-1 0 1,-1 0 0,1 0-1,-1 1 1,3 12 0,-2-9-6,6 17 29,-1 1 0,6 34 0,-12-50-33,1 13 1,11 106-12,-15-128-6,1-1 0,-1 0 0,0 1 0,0-1 0,-1 4 0,-5 22-101,-13 42 0,19-70 73,0 0 0,0 0 0,-1 0 0,1-1 0,0 1 0,-1 0 0,1 0 0,-1-1 0,1 1 0,0 0 0,-1 0 0,0-1 0,1 1 0,-1-1 0,1 1 0,-1-1 0,-1 2 0,-1 0-28,-1 0 0,0 0-1,0 0 1,0 0 0,0-1 0,0 0-1,0 1 1,0-1 0,-1-1-1,1 1 1,0-1 0,-6 0-1,9 0-156,-1 0-1,1 0 1,-1 0 0,1 1-1,-1-1 1,1 0-1,-1 0 1,1 1-1,0-1 1,-3 2-1,-30 8-9333,80-24 7175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15152,'0'0'242,"0"-1"0,0 0 0,-1 1 0,1-1 0,0 1 0,0-1 1,-1 1-1,1-1 0,0 1 0,0-1 0,-1 1 0,1 0 0,-1-1 0,1 1 1,0-1-1,-1 1 0,1 0 0,-1-1 0,1 1 0,-1 0 0,1 0 1,-1-1-1,1 1 0,-1 0 0,1 0 0,-1 0 0,1 0 0,-2-1 1,0 0 1225,4 7-1462,5 20-13,7 68-20,-11-71-60,13 97-41,-13-97 8,1 29 10,14 105 466,-17-153-345,-1-2 24,0-1 1,0 0-1,1 0 1,-1 1-1,0-1 1,1 0 0,-1 0-1,1 0 1,-1 1-1,2 0 1,-2-1-20,1-1 0,-1 0-1,1 1 1,-1-1 0,1 0 0,-1 0-1,1 0 1,-1 0 0,1 1 0,0-1-1,-1 0 1,1 0 0,-1 0 0,1 0-1,0 0 1,-1 0 0,1-1 0,-1 1-1,1 0 1,-1 0 0,1 0 0,-1 0-1,1-1 1,0 1 0,-1 0-1,1 0 1,-1-1 0,0 1 0,1 0-1,0-2 1,64-37 278,3 1 27,-48 28-305,-14 6 0,0 1-1,1 0 1,9-3 0,-2 1-6,-2-1-4,-8 4-7,1 0 0,-1 0 1,1 1-1,-1 0 0,7-2 1,47-7-63,-47 10-244,-6 1 134,-2-1 95,0 0 1,1 0-1,-1 1 0,0 0 0,0-1 0,1 1 0,-1 0 1,0 1-1,0-1 0,0 0 0,0 1 0,0 0 0,2 2 1,-3-3 18,-1 1 1,1-1-1,-1 1 1,0 0 0,0-1-1,0 1 1,2 3-1,11 19-3641,-2-6-6704,-28-42 7839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13272,'0'0'4609,"-5"1"-3537,-55 7 654,58-8-1706,1 0-1,-1 1 1,1-1-1,-1 1 1,1-1-1,-1 1 0,1 0 1,-1-1-1,1 1 1,-3 2-1,-2 1 14,-12 6 0,12-5 7,1 4-22,0-1 0,-5 13 0,9-18-13,0 0 1,1 0-1,-1 1 0,1-1 1,-1 0-1,1 0 1,0 0-1,0 1 1,1-1-1,-1 0 1,2 6-1,-1-4 14,1 0 42,-1 0 1,1 0 0,0 0 0,0 0 0,0-1-1,0 1 1,1-1 0,0 1 0,0-1-1,1 0 1,5 7 0,-5-8 35,-1 0 0,1 0 0,8 5 0,-12-7-76,1-1 1,0 1 0,0-1 0,-1 1 0,1-1 0,0 0 0,0 1 0,0-1 0,0 0 0,0 0-1,0 1 1,-1-1 0,1 0 0,0 0 0,0 0 0,0 0 0,0 0 0,0 0 0,0 0 0,0-1-1,0 1 1,0 0 0,0 0 0,-1-1 0,1 1 0,0 0 0,0-1 0,1 0 0,-2 0 0,1 0 1,-1 1 0,1-1-1,-1 0 1,0 0-1,1 0 1,-1 0 0,0 1-1,0-1 1,1 0 0,-1 0-1,0 0 1,0 0-1,0 0 1,0 0 0,0 0-1,0 0 1,-1-1 0,1-4 261,-1-5-2,0 0 0,-3-13 0,4 21-41,1 3-239,-1 0 1,0-1 0,0 1-1,1 0 1,-1 0 0,0 0-1,1 1 1,-1-1-1,0 0 1,0 0 0,1 0-1,-1 0 1,0 0 0,0 0-1,1 0 1,-1 0-1,0 0 1,0 1 0,0-1-1,1 0 1,-1 0 0,0 0-1,0 0 1,0 1-1,0-1 1,1 0 0,-1 0-1,0 0 1,0 1 0,0-1-1,30 34-20,32 34-452,-48-55 183,0-1-1,0-1 0,1 0 0,17 9 1,-32-20 262,1 0 1,-1 0 0,0 0-1,0 1 1,1-1 0,-1 0-1,0 0 1,1 0 0,-1 0 0,0 0-1,1 0 1,-1 0 0,0 0-1,0 0 1,1 0 0,-1 0-1,0 0 1,1 0 0,-1 0-1,0 0 1,1-1 0,-1 1 0,0 0-1,0 0 1,1 0 0,14-8-693,-1 0 1,0-1 0,24-19-1,-11 4 253,14-10-2045,-4 2-8677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14520,'53'100'4655,"-39"-68"-4173,-10-24-486,0 0 1,-1 0-1,0 1 1,3 15-1,-5-13-28,-1-10 38,0-1 0,0 0 0,0 0 0,0 1-1,0-1 1,0 0 0,0 1 0,0-1-1,0 0 1,0 0 0,0 1 0,-1-1 0,1 0-1,0 0 1,0 1 0,0-1 0,0 0 0,0 0-1,-1 1 1,1-1 0,0 0 0,0 0-1,0 0 1,-1 0 0,1 1 0,0-1 0,0 0-1,-1 0 1,1 0 0,0 0 0,0 0 0,-1 0-1,1 1 1,0-1 0,0 0 0,-1 0-1,1 0 1,0 0 0,0 0 0,-1 0 0,1 0-1,0 0 1,-1 0 0,1 0 0,0 0 0,0-1-1,-1 1 1,1 0 0,0 0 0,0 0-1,-1 0 1,1 0 0,0 0 0,0-1 0,-1 1-1,-13-13 487,13 12-454,0 0-1,0-1 1,1 1-1,-1 0 1,0 0-1,1 0 0,-1-1 1,1 1-1,-1-1 1,1 1-1,-1 0 1,1-1-1,0 1 0,0-1 1,0 1-1,0 0 1,0-1-1,0 1 1,0-1-1,0 1 0,1 0 1,-1-1-1,1 1 1,-1 0-1,1-1 1,0-1-1,1-3 21,-1 3 4,0 1 1,1-1-1,-1 0 0,1 0 0,-1 1 0,3-4 0,23-29 428,-24 32-428,0 1 1,0-1-1,1 0 1,-1 1-1,0 0 1,1-1-1,0 1 1,-1 1-1,7-3 1,-4 1-24,-6 3-31,1 0 0,-1-1 0,1 1 0,-1 0 0,1 0 0,-1 0 0,1 0 0,-1-1 0,1 1 0,-1 0 0,1 0 0,-1 0 0,1 0 0,-1 0 0,1 0 0,4 1 10,0 0 1,0 0 0,0 0-1,0 0 1,-1 1 0,1-1-1,-1 1 1,1 0 0,-1 1-1,1-1 1,-1 1 0,0 0-1,7 7 1,-7-6-34,0 0-34,-1-1 0,0 1-1,0 0 1,3 6 0,24 52-2172,-22-42-2039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52 13624,'-11'-4'92,"6"3"39,1-1 0,0 1 0,0-1 1,0 0-1,0 0 0,0 0 0,0 0 1,-5-5-1,5 3 80,0 1 0,0 0-1,-1 0 1,1 0 0,0 1 0,-6-2 0,7 3-12,0 0 0,0 0 0,0 0 0,0 1 0,0-1 0,0 1 1,0 0-1,0 0 0,0 0 0,0 0 0,-5 2 0,7-2-152,0 0-1,0 1 1,0-1-1,0 0 1,1 1-1,-1-1 1,0 1 0,0-1-1,1 1 1,-1-1-1,0 1 1,0 0-1,1-1 1,-1 1-1,1 0 1,-1-1 0,1 1-1,-1 0 1,1 0-1,-1 0 1,1-1-1,-1 3 1,-2 16 94,3-14-146,0 5-109,17 63-42,-11-56 56,14 25 0,10 9 80,-14-26 64,37 45 0,-42-57 157,2 0 0,-1 0-1,22 16 1,-34-29-197,0 0-1,0-1 1,0 1 0,0 0 0,0 0-1,0 0 1,0 0 0,0 0 0,0 0-1,0 0 1,0 0 0,0 0-1,0 0 1,0 0 0,0 0 0,0 0-1,0 0 1,0 0 0,0 0 0,0 0-1,0 0 1,1-1 0,-1 1-1,0 0 1,0 0 0,0 0 0,0 0-1,0 0 1,0 0 0,0 0 0,0 0-1,0 0 1,0 0 0,0 0-1,0 0 1,0 0 0,0 0 0,0 0-1,0 0 1,0 0 0,0 0-1,0 0 1,0 0 0,1 0 0,-1 0-1,0 0 1,0 0 0,0 0 0,0 0-1,0 0 1,0 0 0,0 0-1,0 0 1,0 0 0,0 0 0,0 0-1,0 0 1,0 0 0,0 0 0,0 0-1,0 0 1,0 0 0,0 0-1,0 1 1,0-1 0,0 0 0,1 0-1,-1-4 51,1 0 0,-1 0 0,0 0 0,0 1-1,0-1 1,0 0 0,-1 0 0,0-3-1,-12-34 330,3 12-136,5 15-76,1 7-79,1-1 0,-3-12-1,6 20-81,0-1 1,0 0-1,0 0 0,0 0 0,0 0 0,0 1 0,0-1 0,0 0 1,0 0-1,0 0 0,0 0 0,0 1 0,1-1 0,-1 0 1,0 0-1,1 1 0,0-2 0,-1 2-9,0 0-1,0 0 1,0-1 0,0 1-1,0 0 1,0 0-1,0 0 1,0 0 0,0 0-1,0 0 1,0 0 0,0 0-1,1 0 1,-1 0 0,0 0-1,0 0 1,0 0 0,0 0-1,0 0 1,0 0-1,0 0 1,0 0 0,0 0-1,1 0 1,-1 0 0,0 0-1,0 0 1,0 0 0,0 0-1,0 0 1,0 0-1,0 0 1,0 0 0,0 0-1,0 0 1,0 0 0,1 0-1,-1 1 1,0-1 0,0 0-1,0 0 1,0 0 0,0 0-1,0 0 1,0 0-1,0 0 1,0 0 0,0 0-1,0 0 1,0 0 0,0 1-1,13 9 24,11 13 0,-22-20-20,9 10 58,46 81 18,-46-72-74,40 87 5,-44-89 4,6 25 3,-10-36-17,-2 1 0,1-1 0,-1 12 0,-1-18-1,0 0 0,0-1 0,0 1 0,-1 0-1,1-1 1,-1 1 0,0 0 0,0-1 0,0 1-1,0-1 1,0 1 0,0-1 0,-1 0 0,1 1-1,-1-1 1,1 0 0,-1 0 0,0 0 0,0 0 0,-4 3-1,5-5 0,1 1 0,-1-1 0,1 0 0,-1 1-1,1-1 1,-1 0 0,0 0 0,1 1 0,-1-1 0,1 0-1,-1 0 1,0 0 0,1 0 0,-1 0 0,1 1-1,-2-1 1,-10 0-32,0-1-1,-1 0 0,-21-4 1,32 5-10,1-1 1,0 1-1,0 0 1,0-1-1,-1 1 1,1-1-1,0 1 1,0-1 0,0 0-1,0 1 1,0-1-1,-2-2 1,-78-79-744,79 81 722,1-1 0,0 1 0,-1-1 0,1 1 0,0-1 0,0 0 0,0 1 0,1-1 0,-2-3 0,-3-9-256,-5-22 0,7 19 240,-1-21-1,0 6-2375,-9-29-6868,30 143 7002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12376,'-1'1'189,"1"0"1,-1-1 0,0 1-1,1 0 1,-1 0 0,0 0-1,0-1 1,1 1 0,-1-1-1,0 1 1,0 0 0,0-1-1,0 1 1,-1 0 0,1 13 1638,4 9-1057,-1-9-642,4 41 147,12 59-75,-14-89-146,20 103 30,-20-104-12,1 4-53,24 163 510,-29-191-524,1 1 0,-1-1 0,0 1 0,0-1 0,0 0 1,0 1-1,0-1 0,0 1 0,0-1 0,0 1 0,0-1 0,0 0 1,0 1-1,0-1 0,0 1 0,0-1 0,0 1 0,-1-1 0,1 0 0,0 1 1,-1 0-1,-5-12 119,3 5-108,-6-22 60,-16-63 17,20 68 14,-17-104 37,20 102-92,1 6-14,0-4 34,1-1 0,6-44 0,12-11 141,-18 78-207,0 0-1,1 0 0,-1 1 0,0-1 1,1 0-1,-1 0 0,1 0 0,-1 0 1,1 0-1,-1 0 0,1 0 0,1 0 1,4-6 9,0 1-1,0-1 1,0 2 0,1-1 0,0 1 0,0 0 0,1 0 0,13-6-1,-6 5 0,1 1 0,17-4-1,-33 9-12,1-1 0,0 1-1,0 0 1,0 0 0,0 0-1,0 0 1,0 0-1,0 0 1,0 0 0,-1 1-1,1-1 1,2 1 0,5 1 5,0 1 0,0 0 0,0 0 0,-1 1 0,1 0 0,-1 1 0,0-1 0,0 2 0,10 8 0,-12-9 2,0 0 0,-1 1-1,0-1 1,0 1 0,0 0-1,-1 0 1,1 0 0,-2 0-1,1 1 1,-1-1 0,1 1-1,-2 0 1,2 9 0,-1 21 35,-2-36-31,0 1 1,0-1-1,0 0 1,0 0-1,0 1 0,-1-1 1,1 0-1,0 1 1,-1-1-1,0 2 1,-9 17 52,0 0 1,-18 25 0,14-28 21,-74 58 24,69-62-104,15-10-32,-27 17-196,-46 21 0,43-26 127,-20 8-3345,13-4-6004,95-44 7118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14792,'0'0'1425,"2"4"-233,-1 0-1132,2 2 229,-1 0-1,1 0 1,0 0-1,0-1 0,1 1 1,0-1-1,6 7 1,17 12 129,-26-23-420,0 0-1,0-1 1,0 1-1,0 0 1,0 0-1,1-1 1,-1 1-1,0-1 1,0 1-1,1-1 1,-1 1-1,0-1 1,2 0-1,4 2-2,4 1 71,0-1 1,1 0-1,-1 0 0,0-1 0,1-1 0,19-1 0,-30 0-57,0 1-1,-1 0 0,1 0 1,0-1-1,-1 1 1,1 0-1,0-1 1,-1 1-1,1-1 1,-1 1-1,1 0 1,-1-1-1,1 1 1,-1-1-1,1 0 1,-1 1-1,1-1 1,-1 1-1,0-1 1,1 0-1,-1 1 1,0-1-1,1 0 1,-1 1-1,0-2 1,0-20 233,0 14-114,-1 5-68,0-12 64,2 20-138,0 0 0,0 0 1,1 0-1,-1-1 0,1 1 0,0-1 1,1 1-1,-1-1 0,6 7 1,-2-1-41,-2-4-71,0 1-1,0 0 1,1-1 0,0 0 0,10 9-1,-8-7 33,-3-5-20,-1 1 0,1-1 0,0 0 0,0 0 0,1 0 1,-1-1-1,0 1 0,7 2 0,-4-3-29,-7-1 102,0-1 0,1 0 0,-1 0 0,0 0 0,1 1 0,-1-1 0,0 0 0,1 0 0,-1 0 0,1 0 0,-1 0 0,0 0 0,1 0 0,-1 0 0,1 0 0,-1 0 0,0 0 0,1 0 0,0 0 0,3-2-62,1 1-1,0-1 0,-1 0 1,1 0-1,-1 0 0,0-1 1,0 0-1,0 1 0,0-2 1,0 1-1,0 0 0,-1-1 1,4-5-1,15-20-1965,12-15-8058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13088,'-2'3'497,"1"1"0,0-1 1,-1 0-1,0 1 0,0-1 1,0 0-1,-3 4 1,-6 9 930,-9 31-41,16-37-1314,-9 17 19,0-3-45,-3 4-38,-3 8-10,19-36 1,-1 1-1,1 0 0,-1 0 1,1-1-1,0 1 1,-1 0-1,1 0 1,0-1-1,0 1 1,0 0-1,0 0 1,0 0-1,0-1 1,0 1-1,0 1 1,0 2-33,9-4-307,16-6-593,36-13 0,-54 16 773,2 1-503,0-1 0,-1-1 0,1 0 0,-1 0 0,0 0 0,13-11 0,-5 1-8143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150 178 11744,'0'0'0,"-3"11"0,2 4 1096,-6-2 8,-4 2-1104,-6-15-1224,-6-8 1288,0-35 8,2-26-72,-22-43-9184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13984,'0'6'66,"2"13"813,-1-14-312,0-8-99,-4-21 4545,9 85-4029,-5-20-932,2 19-42,0 64-28,-3-100-74,-6 93-107,5-95-266,-1-3 149,0 3-406,-6 31 0,7-49 392,1-3 269,0 0-1,0 1 1,0-1-1,-1 0 0,1 1 1,0-1-1,-1 0 1,1 0-1,-1 1 0,1-1 1,-1 0-1,0 0 1,1 0-1,-2 2 0,2-6-196,6-52-2165,1 1-8163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12464,'2'3'-163,"4"2"3694,-6-5-3324,0-1 0,0 1 1,0-1-1,1 1 0,-1-1 1,0 1-1,1-1 0,-1 1 1,0 0-1,1-1 1,-1 1-1,0-1 0,1 1 1,-1 0-1,1-1 0,-1 1 1,1 0-1,-1 0 1,1-1-1,-1 1 0,1 0 1,17-7-80,-7 3 301,5-3-213,53-20 412,-65 26-613,1 1 1,-1 0-1,0-1 0,1 1 0,-1 1 0,0-1 0,0 0 0,7 3 0,-5-2-9,4 2 0,16 13 1,-18-10-6,0 1 0,8 7 0,1 4 1,25 39 0,-41-56-2,12 20-11,20 38-1,-25-41 4,-1-2-37,6 23 3,0 7 34,-12-38 11,0 0-1,0 0 0,-1 1 0,0-1 0,-1 12 1,1-19 0,0-1 0,0 1 0,0-1 0,0 1 1,0-1-1,0 0 0,0 1 0,-1-1 0,1 0 0,0 1 1,0-1-1,0 1 0,-1-1 0,1 0 0,0 1 0,0-1 1,0 0-1,-1 0 0,1 1 0,-1-1 0,-2 3 25,-1 0 0,0-1 0,0 1 0,1-1-1,-2 0 1,1 0 0,0-1 0,0 1 0,0-1-1,-1 0 1,1 0 0,-1-1 0,-5 1 0,-5 0 64,0-1 0,-18-2 0,24 2-37,0-1 1,0-1-1,0 0 1,-16-5-1,-4-3-4,-15-3-63,44 13-2,0 0 0,-1-1 0,1 1 1,0 0-1,0 0 0,0 0 0,0 0 1,-1 0-1,1 0 0,0 0 0,0 0 1,0 0-1,0 0 0,-1 0 0,1 0 0,0 0 1,0 0-1,0 0 0,-1 0 0,1 0 1,0 0-1,0 0 0,0 0 0,0 0 1,-1 0-1,1 0 0,0 0 0,0 0 1,0 0-1,0 1 0,-1-1 0,1 0 1,0 0-1,0 0 0,0 4-65,0-4 53,7 11-174,-7-11 173,0 0 0,0 1-1,1-1 1,-1 0 0,0 0 0,0 0 0,1 1 0,-1-1-1,0 0 1,0 0 0,1 0 0,-1 1 0,0-1-1,1 0 1,-1 0 0,0 0 0,1 0 0,-1 0 0,0 0-1,0 0 1,1 0 0,-1 0 0,0 0 0,1 0 0,0 0-1,79 2-854,-54-2-1677,23 1-7155,-114-2 7294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11744,'0'0'8377,"2"4"-8072,8 27-83,-2 0 0,-1 0 1,-1 1-1,-2-1 0,1 62 0,-9-44-288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218 232 14792,'-53'-27'4681,"-22"-5"-2551,69 31-2148,3 2 11,0 0 1,0 1 0,0-1-1,1 0 1,-1 1 0,1 0-1,-1 0 1,1 0 0,0 0 0,-1 0-1,1 0 1,0 0 0,0 1-1,1-1 1,-1 1 0,0-1-1,1 1 1,-2 4 0,-1 1 0,1-3 3,1 0 0,0 0 0,-3 11 0,-3 15-3,1 8 4,5-23-20,0-6 52,0 1-1,1 0 1,0 0 0,1-1 0,0 1 0,1 0 0,2 15-1,4-6 15,-6-20-40,-1 1-1,0-1 0,1 1 0,-1-1 1,1 1-1,-1-1 0,1 0 1,0 1-1,-1-1 0,1 0 0,-1 1 1,1-1-1,0 0 0,-1 0 0,1 0 1,0 1-1,-1-1 0,1 0 1,0 0-1,-1 0 0,1 0 0,0 0 1,-1 0-1,2-1 0,14-2 143,-13 2-65,1 0 0,-1-1-1,0 1 1,0-1 0,0 1-1,0-1 1,0 0 0,0 0 0,-1-1-1,1 1 1,0 0 0,-1-1-1,0 0 1,0 1 0,0-1-1,0 0 1,0 0 0,0 0-1,-1-1 1,0 1 0,1 0 0,-1 0-1,0-1 1,0-4 0,-1 8-67,0-1 0,1 0 1,-1 0-1,0 0 0,0 0 1,1 1-1,-1-1 1,0 0-1,1 0 0,-1 1 1,0-1-1,1 0 0,0 1 1,-1-1-1,1 0 1,-1 1-1,1-1 0,-1 1 1,1-1-1,0 1 0,0-1 1,-1 1-1,1-1 1,1 1-1,0-1-6,-1 1 0,1 0 1,0 0-1,0-1 0,0 1 0,-1 0 0,1 1 1,0-1-1,0 0 0,3 1 0,3 2-21,-1 0-1,1 0 0,11 7 1,-16-9 35,9 6-33,0 0 1,14 10-1,6 6-280,10 8 6,35 24-580,-53-41 491,-24-14 369,0 0 0,0 0-1,0 0 1,0 1 0,1-1-1,-1 0 1,0 0 0,0 0 0,0 0-1,0 0 1,0 0 0,0 0-1,0 0 1,0 0 0,0 0-1,0 0 1,0 0 0,1 0-1,-1 0 1,0 0 0,0 0-1,0 0 1,0 0 0,0 0 0,0 0-1,0 0 1,0 0 0,0 0-1,0 0 1,0 0 0,1 0-1,-1 0 1,0 0 0,0-1-1,0 1 1,0 0 0,0 0-1,0 0 1,0 0 0,0 0 0,0 0-1,0 0 1,0 0 0,0 0-1,0 0 1,0 0 0,0 0-1,0 0 1,0-1 0,0 1-1,0 0 1,0 0 0,0 0-1,0 0 1,0 0 0,0 0 0,0 0-1,0 0 1,0 0 0,0 0-1,0 0 1,0-1 0,0 1-1,2-6-155,0-1 1,0 0-1,-1 1 0,0-1 0,0 0 0,-1 0 1,0-8-1,1-76-885,2-15-824,0 68 1544,8-94-2053,-1 9-8001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13624,'-2'6'342,"0"-1"1,1 1-1,0 0 1,0 0-1,1 0 1,-1 8-1,4 34 3312,-1-33-3023,6 70 985,-4-52-1241,14 129 182,-12-103-538,4 38-299,-7-75 146,-1-5-44,-2-15-369,-1-6-497,0-4 929,-1-19-765,4-34-13,-1 42-1484,0-17-6452,-2 84 6633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14968,'0'0'3623,"6"0"-2943,25 4-182,-6-1-193,8 0-244,71 0 101,-96-3-147,18-3 128,-6-1-23,1 0-96,-19 4-21,0-1 0,-1 1 0,1-1 0,0 0-1,0 0 1,-1 0 0,1 1 0,-1-1 0,1-1 0,-1 1-1,1 0 1,-1 0 0,0 0 0,1-1 0,-1 1-1,0-1 1,0 1 0,0-1 0,0 1 0,0-1 0,0 0-1,-1 0 1,1 1 0,-1-1 0,2-3 0,-2-3 88,0-1 1,0 1 0,0 0 0,-1 0 0,-2-13-1,-1 14 71,-25-25 82,21 27-16,-1 3-121,-1 0 0,-19-1 0,19 5 106,0 2-111,0 1 0,0 0-1,1 0 1,0 1 0,0 0-1,1 0 1,-15 15 0,1 5-1,15-14 154,-12 45 89,18-45-176,2 0-92,1 0 1,7 24 0,-3-24 43,16 17 0,-15-21-112,0 0 0,11 9 0,-7-9-32,1 0 1,1-1-1,-1-1 0,1 0 0,0 0 0,1-1 0,26 6 1,-27-8-14,-3-1-127,1 0 0,11 0 1,35 2-504,-56-4 620,-1 0-1,1 0 1,0 0-1,-1 0 1,1-1-1,0 1 1,-1 0-1,1 0 1,0 0-1,-1-1 1,1 1 0,0 0-1,-1 0 1,1-1-1,-1 1 1,1-1-1,18-12-513,29-26 0,-41 32 138,69-71-1150,-23 10-997,-4 5-8829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15416,'-5'5'1232,"5"-5"-1111,0 0 0,0 1-1,-1-1 1,1 0 0,0 0 0,-1 1 0,1-1-1,0 0 1,-1 0 0,1 1 0,0-1-1,-1 0 1,1 0 0,-1 0 0,1 0 0,0 1-1,-1-1 1,1 0 0,-1 0 0,1 0-1,-1 0 1,1 0 0,0 0 0,-1 0 0,1 0-1,-1 0 1,1 0 0,-1-1 0,0 1-1,-59-4 2575,57 4-2687,-1 1 0,1-1 0,0 1 1,0 0-1,0 0 0,0 0 0,0 0 0,0 1 0,0-1 1,-4 3-1,2-1 19,2-1 13,-1 0 0,1 0 0,0 1 0,-1 0 0,2-1 0,-1 1 0,0 0 0,0 0 0,-4 7 0,4-5 4,0 0 15,0-1-1,0 1 0,1 0 0,-1 0 1,1 0-1,0 0 0,0 0 0,0 6 1,0-3-6,0 3 193,4 20 188,8 33 0,-9-54-395,-1-8-11,0 1 0,1-1-1,-1 1 1,1-1-1,0 0 1,0 1 0,1 3-1,1 0 53,0 0 1,0 0-1,1 0 0,0-1 0,0 1 0,0-1 0,1 0 0,7 7 1,-7-8-52,-4-4-24,0 1 0,0 0 0,0 0 0,0 0 0,0-1 0,1 1-1,-1 0 1,0-1 0,1 1 0,-1-1 0,0 0 0,1 1 0,-1-1-1,2 0 1,14 1 54,-1 0 0,1-2 0,-1 0 0,1-1 0,20-4 0,-25 3-55,1 1 0,23-1 0,-21 2-14,51-5-632,-41 4-17,-25 2 610,1 0 0,-1 0 1,0 0-1,1-1 0,-1 1 1,0 0-1,1 0 0,-1 0 1,0-1-1,1 1 0,-1 0 0,0 0 1,0-1-1,0 1 0,1 0 1,-1-1-1,0 1 0,0 0 0,0-1 1,0 1-1,1 0 0,-1-1 1,0 1-1,0 0 0,0-1 0,0 1 1,0-1-1,0 1 0,0-1 1,0 1-24,0-5-369,0 0 1,-1 0 0,-1-6-1,1 0 208,-3-21-198,0-18-2385,0 6-9943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0 514 14256,'1'4'1504,"18"63"977,2 17-1416,-8-28-238,-5-14-745,-1-9-82,0-8 0,-8-32 0,-3-19 0,-15-80-1,15 80-6,-19-130 1,20 120 12,-7-164 24,9 193 6,1-1 0,2-14 0,22-126 110,-17 127-86,-4 13-47,0 0 1,1 0-1,0 0 0,0 1 0,8-9 0,-12 15-11,0 1-1,1 0 1,-1-1-1,0 1 1,1 0 0,-1-1-1,1 1 1,-1 0-1,0-1 1,1 1 0,-1 0-1,1 0 1,-1 0-1,1 0 1,-1-1-1,1 1 1,-1 0 0,1 0-1,-1 0 1,1 0-1,8-1-1,1 0 0,-1 1 0,1 0 0,-1 1 0,0 0 0,1 0 0,9 3 0,17 6-1104,47 18 0,-71-23 429,1-1 0,1-1 0,19 3 1,2-5-1517,-9 0-4985,-60-2 5395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15416,'-1'24'708,"1"-18"-351,0-1 0,0 0 0,0 0 0,0 0 0,1 0 0,0 1 0,1 4-1,-2-9-245,0 0-1,1 0 1,-1-1-1,0 1 0,0 0 1,0 0-1,1-1 1,-1 1-1,0 0 0,1 0 1,-1-1-1,0 1 1,1 0-1,-1-1 1,1 1-1,-1-1 0,1 1 1,0-1-1,-1 1 1,1-1-1,-1 1 0,1-1 1,0 1-1,-1-1 1,3 1-1,-2 1 385,4 8-79,-3-7-388,-1 0-1,1 1 0,-1-1 0,0 1 0,0-1 0,1 8 0,8 66-15,-4 24 43,-5-61-16,0 14-1,0 9-28,2 34-88,-3-92-26,0-1-1,0 0 0,0 0 1,1 0-1,0 1 0,1 5 1,1 0-4,5 16-108,-8-24 151,1-1 0,-1 0 0,1 1-1,0-1 1,-1 0 0,1 1 0,0-1 0,0 0-1,0 0 1,0 0 0,0 0 0,0 0-1,0 0 1,0 0 0,0 0 0,1 0 0,-1 0-1,0-1 1,1 1 0,-1 0 0,3 0-1,-2-1 16,-2 1 46,0-1 0,0 0-1,0 0 1,1 0 0,-1 0 0,0 0-1,0 0 1,0 0 0,1 0 0,-1 0-1,0 0 1,0 0 0,0 0 0,0 0-1,1 0 1,-1 0 0,0-1 0,0 1 0,0 0-1,1 0 1,-1 0 0,0 0 0,0 0-1,0 0 1,0 0 0,0 0 0,1-1-1,-1 1 1,0 0 0,0 0 0,0 0-1,0 0 1,0 0 0,0-1 0,0 1-1,0 0 1,1 0 0,-1-1 0,39-53-1104,-29 40-406,37-51-10625</inkml:trace>
  <inkml:trace contextRef="#ctx0" brushRef="#br0" timeOffset="1">534 181 17391,'-4'3'661,"-1"0"-1,1 0 1,-1 0-1,1 0 1,-1-1-1,0 0 0,0 0 1,-6 1-1,-54 18 1004,44-15-1262,0-1-1,-28 3 0,0 0-899,-62 7-214,66-8-932,28-4 1381,-20 3-84,14-3-2855,-24 5-7269,110-19 7893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15152,'-3'15'1202,"3"-13"-896,0 1 0,-1-1 0,1 0 0,-1 0 0,1 0 0,-1 0 0,-2 5 1967,3-6-1984,2 2 464,6 4-507,-2-1-206,-1 0 1,7 8 0,15 18 261,47 36 198,-35-38-392,68 35 52,-98-61-155,30 12 20,70 18 21,-60-21-12,99 18 292,-73-17-194,40 7-15,-92-17-84,94 18 9,-91-17-36,50 9 1,21 3-4,1-1 2,1-1-4,73 25 6,-142-31 26,120 45 26,-119-44 36,131 41 43,-130-42-38,124 31 26,-126-34-98,121 19 14,-121-22-22,114-3 7,-116-3-14,111-15 5,-111 15-12,110-18 6,-109 18 10,128-11 23,-125 12 28,123 4 35,-125-1-6,110 14 44,-113-12-44,-3 0-44,102 8 84,-95-8-103,88 4 139,-63-7 21,70-4 174,-113 3-356,20-3 199,77-15 95,-63 13-262,-31 4-22,66-6-36,-45 8-97,51-2-138,-77 3 235,-8 0-3,0-1 1,0 0-1,0 0 0,0 0 0,0 0 0,4-1 0,39-2-73,-37 1 60,-8 2 25,22-8-57,33-15 0,-30 6 25,-4 4 12,7-2 16,5 5 4,1 4 2,-21 6 1,0 1 1,0 0-1,0 0 1,0 1-1,17 5 1,2 5-11,8 2-22,-38-13 9,-1 0 1,0 0-1,0-1 0,0 0 0,1 1 1,-1-1-1,0 0 0,1 0 1,-1 0-1,0 0 0,4-1 1,-2 0-48,-2 1-24,0 0 0,0 0 1,0-1-1,0 1 0,0-1 0,-1 1 0,1-1 0,0 0 0,0 0 1,-1 1-1,1-1 0,-1 0 0,1-1 0,-1 1 0,1 0 0,2-3 0,-2 0-527,1 0-1,0 0 1,-1-1-1,4-8 1,0-2-1737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15152,'0'0'4495,"3"-1"-3635,5-1-713,1 0 0,-1 0 0,1 1-1,0 0 1,-1 0 0,1 1 0,11 1 0,52 9-243,40 20 44,-98-25 44,9 3-39,89 50-27,-92-46-18,27 18 4,4 6 70,19 22 40,-68-56-3,1-1 0,-1 1 1,0 0-1,0 0 0,0 1 0,-1-1 1,1 0-1,0 0 0,1 5 1,1 1 7,5 13 41,-9-20-53,0-1 0,0 1 0,1 0 0,-1-1 1,0 1-1,0-1 0,0 1 0,0-1 0,0 1 1,0-1-1,0 1 0,0 0 0,0-1 0,-1 2 1,-1 6 41,-1 1 0,0-1 1,-1 0-1,-5 10 0,0-7-15,-60 44-74,53-45-400,-70 35-191,60-31-2241,-26 13-6952,121-63 7390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3.4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6807 0 15152,'-73'8'236,"53"-6"945,-109 18 416,92-14-722,-78 9 3,-17 2-632,75-10 102,-96 9 4,-42 2-280,-179 12-63,302-24 4,-306 21 10,296-22 10,-360 22 26,347-22 36,-412 25 34,399-23-76,-470 29 31,459-31 18,-477 2 35,480-6-82,-441 8 27,453-5-22,-142 16 0,12 6-44,148-13 6,-115 22 3,15 5-21,120-22-9,66-18 5,-147 50-2,16 5-100,82-31-412,-174 103-238,158-88-2145,-68 37-6652,310-178 7196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5.7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1441 1 13088,'0'0'1377,"-6"8"-225,-18 25-787,9-13 308,-89 121 245,76-102-370,-56 81 4,-11 17-423,82-119-82,-13 26 1,-68 127 50,-2 14-30,84-162 52,-12 34 0,-59 162 120,6 15-134,77-234-106,-30 102 286,-41 180 1,-8 66-210,18-49 3,16-42-38,12-31 43,11-58-34,11-87 97,-26 176 4,-4 27-70,23-160 178,-28 208 0,-3 21-160,31-212 142,-60 554 83,68-556-170,-1 210 3,12 52-87,10-85 84,10-74-78,1-52 78,79 337-30,-89-473-109,12 51 29,-12-54 135,28 107 0,4 18-96,-21-97 156,47 139 0,9 17-176,-44-139 18,157 391 30,-149-391-64,-43-96-48,115 227 52,6-6-30,-121-221-22,51 86 60,220 330 16,-213-337-56,244 288 11,-241-302 4,-61-65-35,149 142 38,0-15-20,-90-82 28,92 58 1,0-11 5,-89-58 163,101 42 3,2-7-140,-165-69-78,67 24 168,270 71 70,-267-79-76,289 51 58,-288-55-112,266 40 50,-273-44-36,248 26 39,-256-29-106,179 15 37,-194-17 16,171 1 140,-186-3-192,98-4 127,-88 0-87,53-13 0,-59 4-88,-18 7-107,-1-1 0,0 0 0,0-1 0,18-14 0,-7 7-1984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6.4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15416,'5'4'4935,"22"19"-4791,41 35-204,-50-43-278,98 69-101,-86-63 252,170 122-39,-157-111 212,179 130 12,-180-131 70,139 102 57,-151-111 68,87 67 69,-100-75-116,1 4-34,17 21-1,-35-38-96,0-1-1,1 1 1,-1-1-1,1 1 1,-1 0 0,0-1-1,1 1 1,-1-1-1,0 1 1,0 0-1,0-1 1,1 1 0,-1 0-1,0-1 1,0 2-1,0 5 32,0 0-1,-1 0 1,1 0-1,-1 0 1,-1 0 0,-3 12-1,-5 1 148,-35 55 1,-15 16-97,31-45 198,-58 91 3,-13 20-243,56-90-80,-76 112 3,-8 8-131,82-119-592,-53 75 3,10-14 558,34-50-2320,-59 83-6971,265-378 7115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7.0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809 104 11928,'-1'2'1512,"0"-2"-1944,1-2 2160,-1-6-2160,1 0 1768,0 1-1656,0-3 1599,0-2-1598,1 2 1104,0 1-964,-1 0 894,0 0-894,1 1 408,-1 3-269,-2 0 210,-1 3-213,-1 1 391,1 0-441,-4 6 475,-7 10-478,1-1 480,1 0-480,-5 7 480,-7 10-480,1-1 499,4-5-504,-7 10 515,-7 13-518,4-4 474,4-7-461,-7 14 454,-10 19-454,4-7 351,6-9-321,-4 8 315,-6 11-318,6-12 423,7-12-452,-3 7 475,-4 7-478,6-10 256,6-10-192,0 1 170,-1 1-173,4-10 164,6-8-161,1-2 170,2-4-173,4-6 15,2-5 31,1-2-45,0-1 42,2-2-637,0-2 808,1-1-885,1 1 882,0-1-1224,3-1-478,5-2 1907,0 1-861,-1-1 563,3 1-414,2 2 414,20 7-16341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8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2.63086"/>
      <inkml:brushProperty name="anchorY" value="-666.80042"/>
      <inkml:brushProperty name="scaleFactor" value="0.5"/>
    </inkml:brush>
  </inkml:definitions>
  <inkml:trace contextRef="#ctx0" brushRef="#br0">22 0 11208,'0'0'0,"0"15"0,-1-3 1316,1-2-1692,0 2 1889,0 1-1892,0-2 1502,0-3-1390,0 1 1334,1 0-1334,0 0 802,0-3-650,1 4 574,1 6-574,-1-1 247,0-3-153,1 7 116,0 9-119,0-3 260,0-3-300,-1 8 329,0 12-332,-2-3 287,1-7-273,-2 9 266,0 12-266,-1-7 247,1-8-242,-3 9 240,-2 12-240,0-9 231,1-8-228,-1 0 226,0-3-226,1-9 385,2-8-431,1-2 454,1-4-454,1-4 510,1-4-526,3-3 543,6-8-545,0-2 387,-1 0-342,6-7 330,9-8-333,8-9 436,5-8-465,5-4 480,2-3-480,-7 8 350,-9 7-313,-2 3 294,1-1-294,-5 6 340,-6 5-353,2 1 360,4 2-360,-4 3 136,-4 4-72,2 0 40,0 4-40,-3 0-230,-3 2 307,-1 3-337,-2 6 335,-3 1-1137,0-2 1366,1 10-13285,-5-15 14664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0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69.07373"/>
      <inkml:brushProperty name="anchorY" value="-4803.19531"/>
      <inkml:brushProperty name="scaleFactor" value="0.5"/>
    </inkml:brush>
  </inkml:definitions>
  <inkml:trace contextRef="#ctx0" brushRef="#br0">1 40 9776,'-1'1'1829,"2"-4"-2112,0 1-51,0-1 470,0-1-680,2-2 680,0 0-176,0 1 32,2-6-6181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1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4.75439"/>
      <inkml:brushProperty name="anchorY" value="-5271.1333"/>
      <inkml:brushProperty name="scaleFactor" value="0.5"/>
    </inkml:brush>
  </inkml:definitions>
  <inkml:trace contextRef="#ctx0" brushRef="#br0">0 41 10488,'0'-1'3258,"4"-2"-3759,0 0 509,-1 0 61,5-1-337,6-2 335,-2 0-1155,0 2 1389,7-4-10232,-12 6 12725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286 180 12376,'-23'-9'224,"22"9"-94,0-1 0,0 1 0,-1-1 0,1 1 0,0 0 0,0-1 0,0 1 0,0 0 0,0 0 0,0 0 0,-1 0 0,1 0 0,0 0 0,-2 1 0,-3 0 160,-15-1 84,12 2 380,-39 20 245,38-16-519,-42 41 127,44-38-548,1-1-1,-1 1 1,2 0-1,-1 1 1,-5 12-1,6-12-12,-2 4 151,1 1 0,-10 25 0,15-35-164,0 0 35,0 1 0,1 0 0,-1-1 0,1 1-1,0 0 1,0 8 0,1-8-40,0-4-15,0 0 0,1 0 0,-1 0 0,0 0 0,1 0 0,0 0-1,-1 0 1,1 0 0,0 0 0,0 0 0,0-1 0,0 1 0,0 0 0,0-1 0,1 1 0,1 1 0,-1 0 8,-2-3-15,0 0 0,0 0 0,1 1 0,-1-1 0,0 0-1,0 0 1,1 0 0,-1 1 0,0-1 0,0 0 0,1 0-1,-1 0 1,0 0 0,0 0 0,1 0 0,-1 1 0,0-1-1,1 0 1,-1 0 0,0 0 0,1 0 0,-1 0 0,1 0-1,62 2 182,-62-2-177,0 0-1,1 0 0,-1 0 1,0 0-1,0-1 1,1 1-1,-1 0 1,0-1-1,2 0 1,71-32 120,-60 25-68,-2-4-34,0-1 0,14-20 0,-19 20-2,11-64 0,-18 61-60,-19-127-1583,14 126 1516,3 13-42,0-1 0,1 0 0,0 0 0,0 0 0,0-5 0,-4-52-2872,3 33-4975,5 68 6004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2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3562"/>
      <inkml:brushProperty name="anchorY" value="-5737.89307"/>
      <inkml:brushProperty name="scaleFactor" value="0.5"/>
    </inkml:brush>
  </inkml:definitions>
  <inkml:trace contextRef="#ctx0" brushRef="#br0">0 1 10680,'0'0'0,"2"-1"0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03.63379"/>
      <inkml:brushProperty name="anchorY" value="-6241.33252"/>
      <inkml:brushProperty name="scaleFactor" value="0.5"/>
    </inkml:brush>
  </inkml:definitions>
  <inkml:trace contextRef="#ctx0" brushRef="#br0">3 61 12016,'-2'4'4194,"3"-4"-3238,2-2-1321,1-1 1835,0-2-1838,2 0 636,2-2-292,2-1 120,2 0-120,-1 2-1326,-3 1 1739,4 1-1937,6 0 1935,-2 2-935,-2 0 649,10-1-12816,-17 3 16333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4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71.85059"/>
      <inkml:brushProperty name="anchorY" value="-6688.76025"/>
      <inkml:brushProperty name="scaleFactor" value="0.5"/>
    </inkml:brush>
  </inkml:definitions>
  <inkml:trace contextRef="#ctx0" brushRef="#br0">0 1 11656,'1'0'1530,"1"1"-208,-1-1-1762,0 0 753,0 0-340,0 0 134,1 0-134,-1-1-622,1 1 838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5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694.76172"/>
      <inkml:brushProperty name="anchorY" value="-7196.24463"/>
      <inkml:brushProperty name="scaleFactor" value="0.5"/>
    </inkml:brush>
  </inkml:definitions>
  <inkml:trace contextRef="#ctx0" brushRef="#br0">13 0 9504,'0'0'0,"-2"0"0,0 1 429,1-1-552,-1 1 614,0 1-614,0 0-105,0-1 311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6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69.84521"/>
      <inkml:brushProperty name="anchorY" value="-6699.64844"/>
      <inkml:brushProperty name="scaleFactor" value="0.5"/>
    </inkml:brush>
  </inkml:definitions>
  <inkml:trace contextRef="#ctx0" brushRef="#br0">19 1 10760,'0'0'0,"0"2"0,0 1 2156,-1 2-2772,0 0 3080,0 1-3080,-1-1 1801,1 0-1436,-2 0 1254,0 0-1254,0-1-417,0 0 895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7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37.63818"/>
      <inkml:brushProperty name="anchorY" value="-6248.44824"/>
      <inkml:brushProperty name="scaleFactor" value="0.5"/>
    </inkml:brush>
  </inkml:definitions>
  <inkml:trace contextRef="#ctx0" brushRef="#br0">141 1 12104,'0'0'0,"-2"1"0,-3 6 0,-3 2 2062,-2 2-2651,-2 3 2946,0-1-2946,-1 0 1919,-1-2-1625,0-1 1478,0-5-1479,2-2 6,4-2 415,-8-1-10547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3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15.08635"/>
      <inkml:brushProperty name="anchorY" value="-1797.66296"/>
      <inkml:brushProperty name="scaleFactor" value="0.5"/>
    </inkml:brush>
  </inkml:definitions>
  <inkml:trace contextRef="#ctx0" brushRef="#br0">0 1 10760,'0'0'5425,"3"10"-6681,0 0-80,-1 0 1685,3 7-1737,3 7 1735,-2-1-875,0-4 629,2 4-497,0 4 495,6 11-10116,-1-4 8684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5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8.81277"/>
      <inkml:brushProperty name="anchorY" value="-2541.24805"/>
      <inkml:brushProperty name="scaleFactor" value="0.5"/>
    </inkml:brush>
  </inkml:definitions>
  <inkml:trace contextRef="#ctx0" brushRef="#br0">4 0 12464,'0'0'0,"-1"15"0,0 2 1418,0 4-1823,1 4 2036,-1 0-2039,1-4 733,1-6-360,-1 0 174,0 0-174,0-4-1235,0-3 1638,2 1-1831,2 0 1828,0-2-1023,0-1 794,1 0-680,2 0 680,14 9-11484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6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0.38702"/>
      <inkml:brushProperty name="anchorY" value="-3295.46558"/>
      <inkml:brushProperty name="scaleFactor" value="0.5"/>
    </inkml:brush>
  </inkml:definitions>
  <inkml:trace contextRef="#ctx0" brushRef="#br0">1 1 12280,'0'0'0,"3"4"0,-1-1 1717,1 0-2208,2 1 2454,3 2-2454,1-1 858,-1-1-402,4 0 174,6 0-174,0-1-479,-4-1 666,6-1-751,5-1 748,-2-1-522,-5 0 458,13-1-11850,-22 2 15114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8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.51257"/>
      <inkml:brushProperty name="anchorY" value="-3842.06519"/>
      <inkml:brushProperty name="scaleFactor" value="0.5"/>
    </inkml:brush>
  </inkml:definitions>
  <inkml:trace contextRef="#ctx0" brushRef="#br0">0 53 11480,'2'0'1456,"-1"0"-208,1 0-1664,-1 0 1128,1 0-856,1 0 729,4-3-732,0 0-339,0 0 646,3-2-800,5-3 800,0 0-464,-3 1 368,10-4-11324,-16 7 14468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11656,'0'0'1136,"1"6"-190,1 2-800,4 23 674,16 128 917,-14-69-1713,-6-48 72,0 83 300,-2-125-390,0 0 1,0 0-1,0 1 0,0-1 1,0 0-1,0 0 1,0 0-1,0 0 0,0 0 1,0 0-1,0 0 0,0 0 1,0 0-1,0 1 1,0-1-1,0 0 0,0 0 1,0 0-1,0 0 1,0 0-1,0 0 0,0 0 1,0 0-1,0 0 0,0 0 1,0 0-1,-1 1 1,1-1-1,0 0 0,0 0 1,0 0-1,0 0 1,0 0-1,0 0 0,0 0 1,0 0-1,0 0 1,-1 0-1,1 0 0,0 0 1,0 0-1,0 0 0,0 0 1,0 0-1,0 0 1,0 0-1,0 0 0,0 0 1,-1 0-1,1 0 1,0 0-1,0 0 0,0 0 1,0 0-1,0 0 0,0 0 1,0 0-1,0-1 1,-5-2 69,2 0-49,2 2-23,0 0 0,0 0 0,0 0 0,0-1 0,0 1 0,1 0-1,-1-1 1,0 1 0,1 0 0,-1-1 0,1 1 0,-1 0 0,1-1 0,-1-2-1,-18-71 44,16 56-14,-5-83 26,8 82 36,5-22 63,14-65 0,-7 75-106,-12 31-41,0 1 0,1-1 0,-1 0 1,0 1-1,0-1 0,1 1 0,-1-1 0,0 1 1,1-1-1,-1 1 0,1-1 0,-1 1 0,0-1 1,1 0-1,1 0 6,1-1 0,-1 1 0,0 0 0,0 0 0,0 0 1,1 0-1,-1 0 0,0 0 0,1 1 0,-1-1 0,1 1 0,2-1 0,-5 1-14,1 0 0,-1 0 0,0 0 0,0 0 0,1 0 1,-1 0-1,0 0 0,1 0 0,-1 0 0,0 0 0,1 1 0,-1-1 0,0 0 0,0 0 0,1 0 0,-1 0 0,0 0 0,0 1 0,1-1 0,-1 0 0,0 0 0,0 0 0,0 1 0,1-1 0,-1 0 0,0 1 0,9 10 35,0 1 1,10 20 0,-9-13 12,-1 1 0,9 33 1,-13-39-38,13 45 119,-2-7-56,-1 1-11,-15-52-66,1 0 0,-1-1 0,0 1 1,0-1-1,1 1 0,-1 0 0,0-1 1,1 1-1,-1-1 0,0 1 0,1-1 0,-1 1 1,1-1-1,-1 0 0,1 1 0,-1-1 1,1 1-1,-1-1 0,1 0 0,0 0 0,-1 1 1,1-1-1,-1 0 0,1 0 0,0 0 0,-1 0 1,1 1-1,0-1 0,-1 0 0,1 0 1,0 0-1,-1 0 0,1-1 0,-1 1 0,1 0 1,0 0-1,-1 0 0,1 0 0,0-1 1,-1 1-1,1 0 0,0-1 0,0 1-1,3-5-33,4-12-16,9-26-1,20-82-678,9-15 457,-46 140 271,0 0 0,0 0 1,0 0-1,0-1 0,0 1 0,0 0 0,0 0 1,0 0-1,0 0 0,0 0 0,0-1 1,0 1-1,0 0 0,0 0 0,0 0 1,0 0-1,0 0 0,1-1 0,-1 1 1,0 0-1,0 0 0,0 0 0,0 0 1,0 0-1,0 0 0,0 0 0,0 0 0,1-1 1,-1 1-1,0 0 0,0 0 0,0 0 1,0 0-1,0 0 0,1 0 0,-1 0 1,0 0-1,0 0 0,0 0 0,0 0 1,1 0-1,0 0-1,1 1 0,0-1 0,-1 1 0,1-1 0,0 1 0,-1 0 0,1 0 0,-1 0 0,1-1 1,-1 1-1,0 1 0,1-1 0,-1 0 0,0 0 0,0 0 0,0 1 0,2 1 0,-3-3 2,5 9-5,22 63-34,-8 5-286,-1-3-625,15 39 60,-25-93 758,33 69-1865,-4-10-7223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9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2.83862"/>
      <inkml:brushProperty name="anchorY" value="-4295.67578"/>
      <inkml:brushProperty name="scaleFactor" value="0.5"/>
    </inkml:brush>
  </inkml:definitions>
  <inkml:trace contextRef="#ctx0" brushRef="#br0">1 1 10672,'0'0'0,"2"1"1148,-1 0-1476,0-1 1640,2 1-1640,-1-1-59,0 0 544,3 0-777,7-1 775,0 1-139,-2-1-43,9 0-9600,-13 1 12381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0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02026"/>
      <inkml:brushProperty name="anchorY" value="-5837.82373"/>
      <inkml:brushProperty name="scaleFactor" value="0.5"/>
    </inkml:brush>
  </inkml:definitions>
  <inkml:trace contextRef="#ctx0" brushRef="#br0">207 44 12824,'0'0'0,"-17"-6"233,8 3-300,-3-1 343,-4-2-345,1 1-904,3 1 1261,-2 0-1431,-2-1 1428,2 2-427,3 1 142,-2 1 0,-2 2 0,-8 3-9520,3 0 8329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73.22607"/>
      <inkml:brushProperty name="anchorY" value="-5295.98047"/>
      <inkml:brushProperty name="scaleFactor" value="0.5"/>
    </inkml:brush>
  </inkml:definitions>
  <inkml:trace contextRef="#ctx0" brushRef="#br0">227 97 8344,'0'0'0,"-10"-6"0,3 2 485,0 0-624,-3-2 703,-5-2-705,1 0-974,2 2 1454,-3-2-1684,-4-1 1681,2 1-598,-3 0 196,-2 1 79,-9-1-5570,4 2 4518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2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39.5647"/>
      <inkml:brushProperty name="anchorY" value="-4691.6543"/>
      <inkml:brushProperty name="scaleFactor" value="0.5"/>
    </inkml:brush>
  </inkml:definitions>
  <inkml:trace contextRef="#ctx0" brushRef="#br0">159 0 10312,'0'0'0,"-10"5"0,4-2 1838,0-1-2363,-4 2 2626,-4 0-2626,1 0 1674,2-1-1402,-2 0 1266,-2 2-1266,2-2-600,3 0 1133,-1 3-1400,1 4 1400,3-1-588,1-1 356,2 3-240,6 6 240,3 9-10861,1-1 9499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3.4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6.08398"/>
      <inkml:brushProperty name="anchorY" value="-4334.43994"/>
      <inkml:brushProperty name="scaleFactor" value="0.5"/>
    </inkml:brush>
  </inkml:definitions>
  <inkml:trace contextRef="#ctx0" brushRef="#br0">1 208 12824,'0'0'0,"3"-4"1624,1 2 1659,-4 3-3611,0 0 987,0 0-800,0 0 706,1 1-706,-1-1 221,1 0-83,0-1 23,1 0-25,-1 0 45,1-1-51,0 1 63,1-2-65,0 1 365,0 0-451,1-2 494,1 0-494,0 0 475,0 0-469,1-1 475,2 0-478,0-1 350,-2 2-313,3-1 303,5 1-305,-1 0 427,-2 1-462,3 1 490,4 1-493,-2 1 214,-2-1-134,2 2 94,5 0-94,-4 0 131,-3-1-141,4 1 146,2-1-146,-2-1 127,-3 1-122,2-1 120,2 0-120,-3-1 111,-3 1-108,2-1 106,3 0-106,-2-1 246,-4 1-286,2-2 315,3 0-318,-2 0 152,-4 1-104,3-2 90,4-1-93,-3 1 178,-3 1-202,3-1 223,5 0-225,-4 1 142,-2 0-118,4 1 115,4 1-118,-2 0 176,-4 0-192,4 2 210,3 0-213,-2 0 92,-5 1-57,4 0 50,4 2-53,-4-1 82,-4 0-90,3-1 94,3-1-94,-4-1 56,-3 0-45,2-2 40,4-2-40,-3 0 59,-3 0-64,2-1 75,3-1-78,-2 1 146,-4 0-165,3-1 174,3 1-174,-3 0 127,-4 1-113,4-1 115,3 1-118,-3 1 120,-4 0-120,4 0 120,5 0-120,-4 1 111,-2-1-108,2 1 106,5-1-106,-4 1 59,-4 0-46,4 0 50,4 1-53,-3-1 72,-4 2-77,2-2 80,4 2-80,-3-1 52,-4 0-44,2 1 40,3-1-40,-3-1 59,-4 1-64,3 0 66,1 0-66,-2-1 47,-3 2-42,2-2 40,3 1-40,-3-1 22,-3 1-17,2-1 23,2-1-25,-2 1 45,-3 0-51,1 0 63,2 1-65,-1 0 19,-3 1-6,2 0 10,2 1-13,-1 1-5,-2-1 11,1 1-5,2 2 2,-2-1-74,-3-1 95,2 2-106,1-1 106,-2 1-265,-1-1 311,0 0-325,-1 0 322,-1-1-450,-1 0 487,-1-1-497,0-1 495,-2 0-1175,0-1 1369,2-3-1466,2-6 1466,1 0-1158,-2 0 1070,7-10-13977,-10 17 15555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6.7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87.64063"/>
      <inkml:brushProperty name="anchorY" value="-4631.65283"/>
      <inkml:brushProperty name="scaleFactor" value="0.5"/>
    </inkml:brush>
  </inkml:definitions>
  <inkml:trace contextRef="#ctx0" brushRef="#br0">0 247 7264,'0'0'0,"3"0"0,-1 0 1353,1 0-193,0 0 657,-3-1-1066,-1 0 34,0-1-1046,1 1 1054,-1-1-982,1 1 956,-1-1-959,1 1 848,0-1-816,0 1 809,1-1-812,0 1 739,0 0-717,0 0 706,1 0-706,-1 1 566,1 0-526,0 0 515,1 1-518,1-1 483,-2 1-472,2 0 466,1 0-466,0-1 345,-1 1-311,1-1 303,1 0-305,0 0 353,-1-1-367,1 0 374,2-1-374,-1 0 308,-2 0-289,1-1 280,3-2-280,-2 0 411,-2 1-448,4-2 466,3-2-466,-1 1 410,-2 1-394,3 0 386,5-1-386,-1 1 330,-4 2-314,4 1 315,5 0-318,-3 2 255,-3 0-236,2 1 226,5 0-226,-4 1 161,-3 0-143,4 0 143,3-1-145,-3 0 53,-4 0-27,4-2 23,4 0-25,-4 1 35,-3-1-38,3-1 50,4-1-53,-3 1 16,-4 0-5,4-1 10,3-2-13,-3 1 4,-4 1-1,4 0 0,6 0 0,-4 0 10,-4 2-13,4 0 23,6 2-25,-5 0 45,-3 0-51,4 3 54,4 1-54,-2 0 82,-6 0-90,4 2 94,6 1-94,-4-1 103,-5 0-105,3 0 106,4 2-106,-4-2 106,-5-1-106,2 0 106,4-1-106,-3 0 59,-5-2-46,3 0 50,5-1-53,-3-1 128,-5 0-149,5-1 160,4-1-160,-3 0 179,-4 1-184,3-2 195,4-1-198,-4 0 135,-4 0-116,3 2 115,5 0-118,-4 1 74,-4 1-61,4 0 54,3 0-54,-3 0 44,-5 0-41,3 1 40,3 1-40,-3 0 22,-4 0-17,3 0 23,2-1-25,-3 0 7,-3-1-2,3 0 0,3-3 0,-2 1 0,-3-1 0,2 0 10,5-1-13,-3 0 32,-3 1-37,2 0 40,6-1-40,-4 1 59,-4 0-64,4 0 75,4 0-78,-4 0 52,-3 1-44,3 0 50,4-1-53,-3 0 72,-5 1-77,4 0 80,3-1-80,-4 0 52,-4 1-44,3 0 40,5-1-40,-4 1 22,-3 0-17,4-1 23,3-1-25,-2 0 7,-4 1-2,3-1 0,5-2 0,-3 1 10,-4 1-13,3 0 14,6-2-14,-4 1 4,-4 1-1,3 0 10,6 0-13,-4 0 32,-5 1-37,5 0 40,3 0-40,-3 1 199,-5 0-244,4 1 266,5-1-266,-3 1 201,-5 0-183,4 0 183,5 0-185,-4 1 307,-5-1-342,2 2 360,4-1-360,-4 1 164,-5 0-108,1 0 90,2 0-93,-4 0 38,-4-1-22,2 1 23,1 0-25,-2 0-217,-3 0 286,1-1-310,-1 1 307,-1-1-1193,-3 0 1447,0-1-1574,0 0 1574,-2 0-1415,-1-1 1369,0 0-1346,-1-1 1346,0 0-712,-2 0 531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8.2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34.40332"/>
      <inkml:brushProperty name="anchorY" value="-4886.13232"/>
      <inkml:brushProperty name="scaleFactor" value="0.5"/>
    </inkml:brush>
  </inkml:definitions>
  <inkml:trace contextRef="#ctx0" brushRef="#br0">242 35 13448,'0'0'0,"-1"4"0,-4 6 0,1 0 1913,0-1-2460,-2-4 2734,5-6-2219,0 1 0,1 0-1,-1 0 1,1 0 0,-1 0 0,1 0 0,-1 0 0,1 0-1,-1-1 1,1 1 0,0 0 0,-1 0 0,1-1 0,-1 1-1,1 0 1,-1-1 0,-7-6 1705,1 0-2073,-2-4 2000,-3-2-2000,1 2 1235,1 1-1016,-2 3 906,-4 5-906,1 1 355,3 2-198,-2 7 130,-3 8-133,3 1 134,2-2-134,1 9 134,-1 12-134,3-3 180,2-5-193,3 8 200,3 9-200,2-5 275,1-7-296,3 5 315,5 6-318,-1-6 124,0-8-68,2 4 40,4 3-40,-1-6-34,-3-7 55,3 1-66,3 2 66,-3-4-906,-2-6 1146,3 1-1266,2 2 1266,-2-3-1621,-2-4 1723,9 0-1774,-2-2 1475,-3-3-148,4-2-249,5-2 426,13-2-14332,-3-1 12733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9.0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85.58496"/>
      <inkml:brushProperty name="anchorY" value="-6172.18018"/>
      <inkml:brushProperty name="scaleFactor" value="0.5"/>
    </inkml:brush>
  </inkml:definitions>
  <inkml:trace contextRef="#ctx0" brushRef="#br0">1 1 12640,'0'0'0,"3"2"0,0-1 1652,0 0-2124,0 1 2369,1-1-2372,-1 0 2010,0 0-1906,1-1 1854,3-1-1854,-1 0 1182,-1 1-990,4-1 903,4 1-905,0 0 309,-1 0-139,3 2 63,7 2-65,-2 1 103,-3-1-114,4 4 120,7 4-120,-4 0 176,-4-2-192,4 5 200,4 8-200,-4-2 88,-4-3-56,1 8 50,0 10-53,-3-2 72,-4-6-77,-2 9 90,-2 9-93,-2-6 94,-3-7-94,-5 9 103,-6 13-105,-2-7-15,1-8 49,-6 8-57,-7 10 55,1-7-754,3-11 954,-5 7-1045,-5 4 1042,3-7-1105,4-9 1124,-2 2-1125,0 2 1122,3-8-457,4-7 268,-9 16-13912,17-30 17837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119 298 10672,'13'71'224,"10"86"2428,-19-117-1711,9 93 4,2 22-610,-10-91 393,9 260 229,-12-266-564,-1 61 1,-4-16-254,1-70 168,-8 75 132,10-108-415,0 1 0,0 0 0,0 0 0,-1 0 0,1 0 1,0-1-1,0 1 0,-1 0 0,1 0 0,0 0 0,-1-1 0,0 2 0,1-1-11,-1 0 0,0 0 0,1 0 0,-1 0 0,0-1 0,1 1 0,-1 0 0,0 0 0,0-1 0,0 1 0,0 0 0,0-1 0,0 1-1,0-1 1,0 1 0,0-1 0,0 0 0,0 1 0,0-1 0,0 0 0,0 0 0,0 0 0,0 1 0,0-1 0,0 0 0,0-1 0,-1 1 0,1 0 0,0 0-1,-1-1 1,-2-1 71,-1-7 30,-51-134 157,44 105-110,-45-188 82,54 214-168,1 0 0,-1-17 0,-8-119 156,5-13-160,6 146-30,0 0 1,3-20 0,-3 35-43,20-159 132,8-1-67,-28 160-65,2-10 48,0 0 1,1 0-1,6-18 0,43-98 146,9 13-140,-58 108-42,0 0 0,0 0-1,0 0 1,1 1-1,0-1 1,5-4 0,-9 9-12,82-78 85,8 14-42,-86 62-29,-1 0 0,1 0 0,-1 0 1,1 0-1,0 0 0,-1 1 0,1 0 0,5-2 1,23-5 51,35-5 0,36 7-21,-99 6-31,0 0-1,1 0 1,-1 0-1,0 1 1,0 0-1,8 2 1,-12-3-14,21 5 49,36 16 0,-43-14-37,0 0 0,0 1 0,-1 1 0,0 0 1,-1 1-1,0 0 0,20 22 0,-25-23 0,-1-1 1,0 1 0,0 0-1,-1 0 1,0 0 0,0 1-1,-1 0 1,0 0 0,-1 0 0,0 0-1,-1 1 1,2 17 0,-3-10 1,-4 26 0,3-44-14,0 2 2,0 1 0,0-1 1,0 0-1,-1 0 1,1 0-1,-1 0 1,0 0-1,0 0 0,0 0 1,-1 3-1,-33 59 25,25-48-26,-2-1 1,0 0-1,-15 15 0,9-13 0,-1-2-1,-33 22 1,-25 7-52,68-39-31,1-1 0,-10 4 1,-157 48-415,144-49-536,-97 11-340,91-14-1422,-39 7-6299,177-25 6855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13984,'-1'5'1340,"-11"104"709,12-90-1223,9 95 257,-5-89-630,25 96 118,-23-99-438,-6-22-132,36 106 278,-12-53-135,-24-53-141,0 0 0,0 0-1,0 0 1,0 1 0,0-1 0,0 0-1,0 0 1,0 0 0,0 0-1,0 1 1,0-1 0,0 0-1,1 0 1,-1 0 0,0 0-1,0 1 1,0-1 0,0 0 0,0 0-1,1 0 1,-1 0 0,0 0-1,0 0 1,0 0 0,1 0-1,-1 0 1,0 1 0,0-1 0,0 0-1,1 0 1,-1 0 0,0 0-1,0 0 1,0 0 0,1 0-1,-1 0 1,0 0 0,0 0-1,0-1 1,0 1 0,1 0 0,-1 0-1,0 0 1,0 0 0,6-2 18,0 0 0,0-1 1,0 1-1,-1-1 0,0 0 1,1-1-1,8-7 0,-13 10-9,1 0-1,-1-1 0,0 1 0,0 0 1,0 0-1,0 0 0,0-1 0,1-1 1,8-15 24,-1 0 1,0-1 0,-1 0-1,6-26 1,19-89 124,-31 122-137,5-21 108,1 1 0,16-39 0,-24 69-129,0 1 1,1 0-1,0 0 1,-1 0-1,1 0 0,0-1 1,-1 1-1,1 0 1,0 0-1,0 1 1,0-1-1,2-2 1,-3 3-4,1 0 1,-1 0 0,1 0-1,-1-1 1,1 1 0,-1 0-1,1 0 1,-1 0 0,1 0-1,-1 0 1,1 0 0,-1 0-1,1 0 1,-1 0 0,0 0-1,1 0 1,-1 1 0,1-1-1,-1 0 1,1 0 0,-1 0-1,1 1 1,-1-1 0,1 0-1,1 3 4,1-1-1,-1 0 1,0 1-1,0 0 0,0-1 1,-1 1-1,1 0 0,-1 0 1,1 0-1,1 4 0,30 75 20,-24-60-28,4 7-1,139 301-231,-145-319-290,52 47-270,-59-57 758,1-1-1,-1 1 1,1-1 0,-1 1 0,1-1-1,0 1 1,-1-1 0,1 0-1,0 1 1,0-1 0,-1 0-1,1 1 1,0-1 0,0 0 0,-1 0-1,1 0 1,0 0 0,0 0-1,-1 0 1,2 0 0,22 0-304,-1-1 0,34-7-1,-24 4-2011,28-1-6409,-143 12 6584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91 464 12640,'-2'75'252,"-5"72"2685,6-122-2109,-10 172 1312,11-194-2132,-1 0-1,1 0 1,-1 0 0,1 0 0,-2 3 0,1-5-4,0 0 1,1 0-1,-1 0 0,0 0 1,1-1-1,-1 1 0,0 0 1,0 0-1,-1 1 0,1-2 65,0-3 24,-15-51 132,9 22-80,-3-36-1,7 46-118,0-3 82,-10-120 33,12 110-108,0-175 26,2 169 36,18-130 42,-14 145-42,0 6-54,0 2-1,8-20 1,-12 38-39,-1-1 0,0 0-1,1 1 1,-1-1 0,1 0-1,-1 1 1,0-1 0,1 0-1,-1 1 1,1-1-1,0 1 1,0-1 0,3-2 1,0 0 1,1 0-1,-1 1 1,1 0-1,-1 0 1,1 0-1,0 1 0,0-1 1,5 0-1,-10 2-1,1 0-1,0 0 1,0 0-1,0 0 1,0 0-1,0 0 0,-1 0 1,1 0-1,0 0 1,0 1-1,0-1 1,0 0-1,1 1 0,23 10 15,30 17-1,-53-26-10,1-1 0,-1 0 0,0 1 0,0-1 0,-1 1 0,4 2 0,69 83 57,-62-68 20,29 75 24,-40-92-103,0 0 0,-1 0 1,1 0-1,-1 0 0,1 0 0,-1 4 0,1 10 16,-2 1 1,-3 26-1,4-42-9,-1 0 0,1 0 0,0 0 0,0-1 0,0 1 0,-1 0 0,1 0 0,-1 0 0,1 0 0,0-1 0,-1 1 0,1 0 0,-2 1 0,-6 6 27,0 0 0,-1-1 1,0 1-1,-14 8 0,8-10 51,-22 2 4,26-6-86,-1-1 0,-13-1 0,11-1-81,0 0-1,0-1 0,0-1 1,0 0-1,0-1 0,1-1 1,-18-8-1,30 13 47,1 0 0,-1-1 0,1 1 0,-1 0 0,1-1-1,-1 1 1,1-1 0,0 1 0,-1 0 0,1-1 0,-1 1 0,1-1 0,0 0 0,0 1 0,-1-1-1,1 1 1,0-1 0,0 1 0,0-1 0,-1 0 0,1 1 0,0-1 0,0 1 0,0-1 0,0 0-1,0 1 1,0-1 0,0 1 0,0-1 0,1 0 0,-1 1 0,0-1 0,0 1 0,0-1 0,1 0-1,-1 1 1,0-1 0,1 0 0,-1 1-37,0 0 35,1-1-1,-1 1 1,0 0 0,0 0 0,0 0 0,0-1 0,1 1 0,-1 0-1,0 0 1,0 0 0,0 0 0,1 0 0,-1 0 0,0-1 0,0 1-1,1 0 1,-1 0 0,0 0 0,0 0 0,0 0 0,1 0 0,-1 0-1,0 0 1,0 0 0,1 0 0,-1 0 0,1 0 0,70-9-1059,71-7-1475,-29 2-7661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13896,'14'76'1512,"10"67"182,-19-99-779,12 99 3,0 26-619,-10-96 276,21 323 175,-24-319-470,5 262 88,-9-281-206,-1 63 3,-2-20-93,1-68 121,-5 69 43,6-96-227,0-8 2,-1-2-7,0 0 0,0 0 0,1 0 0,-2-5 0,-9-45-1,12 50-4,-1-1-1,0 0 1,1 0 0,0-7-1,1-88-4,5-19-21,-6 106-36,5-25 1,51-230-130,-42 219-40,-14 49 232,35-99-228,4 13 134,-37 82 46,0 0 0,0-1 0,1 1 0,4-6 0,-7 10 48,11-14-120,17-18 0,-21 26 108,0 0 0,1 1-1,9-7 1,-17 12 12,1 0 0,-1-1 0,1 1-1,-1 0 1,1-1 0,-1 1 0,1 0-1,0 0 1,-1-1 0,1 1 0,0 0 0,-1 0-1,1 0 1,-1 0 0,1 0 0,0-1-1,-1 1 1,1 1 0,0-1 0,-1 0-1,1 0 1,0 0 0,-1 0 0,1 0 0,0 0-1,-1 1 1,1-1 0,-1 0 0,2 1-1,8 3 0,0-1-1,0 2 0,15 9 1,-16-9 1,-1 2 0,0-1 0,0 1 0,0 0 0,-1 1 0,12 15 0,-11-10 1,-1 0-1,0 1 1,-1-1 0,-1 1 0,6 21 0,9 56 2,-18-82-2,-1-5 1,0 0-1,-1 0 1,1 0 0,-1 0-1,0 0 1,0 0-1,0 0 1,-1 5 0,1-9-2,-16 93 18,12-77-17,-1 0 0,0-1 0,-1 1 0,-15 27-1,14-33 4,-1 0 0,1 0-1,-2-1 1,1 0-1,-1-1 1,0 0-1,-12 8 1,1-3-76,-37 19 1,53-30-1,1 0 0,-1 0 1,0-1-1,0 1 0,0-1 1,0 0-1,-4 0 0,8-1 72,-30 6-286,-32 2-1,-38-9 64,85 0-1091,-29 3 0,-71 5-7577,269-16 6695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14792,'7'42'289,"-3"-21"1159,29 116 508,-25-96-888,18 98 4,3 23-738,-18-92 266,14 114 0,1 50-478,-5-16-117,-8-44-54,-8-114-205,5 61 1,-2-19 48,-5-69-567,11 81-279,-14-114 1019,0 1-1,0 0 1,0-1 0,1 1-1,-1 0 1,0 0 0,0-1-1,0 1 1,1 0 0,-1-1-1,0 1 1,1 0 0,-1-1-1,0 1 1,1-1 0,-1 1-1,1-1 1,-1 1 0,2 0-1,1 3-74,1-1-1,-1 0 0,1 0 0,0 0 1,6 3-1,-6-4 79,1-1 0,0 1 0,-1-1 0,1 0 0,6 1 0,-9-2-227,0 0 0,0 1 0,0-1 0,0 1 0,0-1 0,0 1-1,-1 0 1,4 2 0,33 15-8305,-88-43 6432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14792,'0'45'1695,"0"122"147,0-123-1116,2 206 101,-1-200-1052,1 172-242,-2-155-2470,1 67-5792,-2-313 6597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16583,'-44'4'591,"0"3"-1,0 1 0,1 3 0,0 1 1,-47 20-1,18 2-62,65-30-186,0 0 0,-9 6 0,-146 104 977,157-110-1210,-1 0-1,1 1 1,-7 7 0,-92 116 397,102-126-512,1-1-1,0 1 0,0-1 1,0 1-1,0-1 0,1 1 1,-1 0-1,0-1 0,1 1 1,-1 0-1,1-1 0,-1 1 1,1 0-1,0 2 0,0-4 7,-2 14-33,1 0 0,1 26-1,2-27 23,0 0 0,1-1 0,0 0 0,1 0 0,1 0-1,0 0 1,0 0 0,10 13 0,-4-7-8,1 0 0,2-1 0,-1-1-1,19 16 1,-10-13-22,2-1-1,0-1 0,36 20 1,-31-24-191,153 53-98,-172-62 237,0-2 1,11 3-1,194 29-334,-175-30-60,135 1-265,-124-4-2278,54 2-6573,-244-7 7245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2241 15960,'0'0'1681,"2"-7"-276,10-33 70,17-60-205,-21 71-908,48-154 52,-41 130-534,29-124 0,8-30 27,-30 117-252,35-149 3,1-17 250,-35 160-28,81-320-25,-86 350 140,19-56 3,-6 30 22,-30 89-9,0 1 1,-1 0-1,1-1 0,0 1 0,1 0 0,-1-1 0,0 1 0,4-4 0,-1 1 6,0 0 0,0 0-1,1 0 1,0 0 0,7-4-1,-10 8-10,1-1 0,-1 1-1,1 0 1,0 0 0,0 0-1,-1 1 1,1-1 0,0 1-1,0 0 1,0-1 0,2 1-1,3 2 98,0 9 36,-8-11-139,14 21 122,17 34 1,16 57-31,-41-96 15,6 22-1,30 121 108,0 21-121,-25-99 160,27 137 1,1 18-173,-28-144 74,69 334 42,-69-351-164,25 84 1,-1-19-46,-25-92-80,18 49 4,-2-19-67,-22-54-532,27 47-274,-37-71 948,0 0-1,0 0 1,0 0-1,0 1 1,1-1-1,-1 0 1,0 0 0,0 0-1,0 0 1,0 1-1,0-1 1,0 0-1,0 0 1,0 0-1,1 0 1,-1 0 0,0 1-1,0-1 1,0 0-1,0 0 1,0 0-1,1 0 1,-1 0 0,0 0-1,0 0 1,0 0-1,0 0 1,1 0-1,-1 0 1,0 0-1,0 1 1,0-1 0,0 0-1,1 0 1,-1 0-1,0 0 1,0-1-1,0 1 1,1 0 0,-1 0-1,0 0 1,0 0-1,0 0 1,0 0-1,1 0 1,-1 0-1,0 0 1,0 0 0,0 0-1,0-1 1,3 0-56,0 0 0,-1-1-1,1 0 1,-1 1 0,1-1 0,-1 0 0,0 0 0,0 0 0,0-1 0,2-2 0,12-21-31,-9 10-114,17-98-2398,-4 8-9167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1548 1 14792,'-73'10'334,"-28"8"3259,42-8-3259,17-5 894,-94 7 4,-23-1-899,92-7 100,-274 14-82,277-16-1198,-203-4-289,189 1-1698,-82-1-6705,374 4 7185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1469 13272,'-79'50'5967,"69"-44"-4828,10-6-1123,0 0 1,0 0-1,0 0 0,0 0 1,0 0-1,0 0 0,-1 0 1,1 0-1,0 0 0,0 0 1,0 0-1,0 0 0,0 0 1,0 0-1,0 0 1,0 0-1,-1 0 0,1 0 1,0 0-1,0 0 0,0 0 1,0 0-1,0 0 0,0 0 1,0 0-1,0 0 0,0 0 1,0 0-1,-1-1 0,1 1 1,0 0-1,0 0 0,0 0 1,0 0-1,0 0 0,0 0 1,0 0-1,0 0 0,0 0 1,0 0-1,0 0 0,0-1 1,5-13 472,0 4-508,-1 0 43,0 3-2,-2-1 1,1 1-1,1-10 1,38-132 79,-32 104-22,21-101 0,3-25-33,-21 102 108,48-270 83,-50 278 4,14-66 3,-5 15-140,-13 75 177,-2 12-129,2-6 103,18-56-1,-25 85-230,5-9 91,-1-1 0,8-11 0,-10 20-17,4 7 35,11 10-34,-1 1 0,24 28 0,-23-20 2,81 126 52,-94-143-119,-1 1 0,1-1 0,3 12 0,33 88 105,-5 8-108,-22-67-10,40 189 6,-46-190-40,20 169-91,-23-177-364,-1 114-293,-3-130-240,3 11 414,1 23-3200,0-14-6216,-9-98 7537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37 20287,'0'0'0,"-36"-4"0,-25-2 712,3 0 8,-6-1-720,-60-7-15991,248 28 15991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13896,'13'89'273,"-9"-58"1095,7 81 4,2 24-887,-10-75 568,-1 100 1,-1 14-742,-2-106 194,-8 252 118,7-265-544,-15 202 56,3-111-52,14-143-84,-2 11 14,2-10 3,2-5 8,8-19 182,8-9 78,23-27 3,-30 43-168,61-45 40,-71 56-152,1 0 0,-1 0 0,1 0 0,-1 0 0,1 0 0,0 0 0,-1 0 0,1 1 0,2-1 0,105-22 112,-107 23-105,0 0 0,1-1 0,-1 1 0,1 0 0,-1 1 0,1-1 0,2 1 0,31 7 63,42 15-1,-58-13-24,1 5-19,34 31 0,-54-45-32,0-1 0,0 1 0,0 0-1,-1 0 1,1 0 0,0 0 0,0 1 0,-1-1-1,1 0 1,-1 0 0,1 2 0,2 4 6,0 0 1,2 15-1,-4-19-8,-1 1 1,1 0-1,-1-1 1,0 1-1,0 0 1,-1-1-1,1 1 1,-1 0-1,0-1 1,-1 4-1,0-2 0,0-1 0,-1 1 0,0-1 0,1 0 0,-1 0 0,-1 0 0,1 0 1,-5 4-1,-26 19-8,31-26 6,-15 10-45,-85 26-77,52-24-477,38-11 522,-1 1 8,7-1-108,-1-1 0,1 0 1,-13 0-1,-28-1-685,48 0 844,0 0 0,0 0 0,0 0 0,-1 0 1,1 0-1,0 0 0,0 0 0,0 0 0,0 0 1,0 0-1,0 0 0,0 0 0,-1 0 0,1 0 0,0 0 1,0 0-1,0 0 0,0 0 0,0 0 0,0 0 1,0 0-1,0 0 0,0-1 0,0 1 0,-1 0 0,1 0 1,0 0-1,0 0 0,0 0 0,0 0 0,0 0 1,0 0-1,0-1 0,0 1 0,0 0 0,0 0 1,0 0-1,0 0 0,0 0 0,0 0 0,0 0 0,0-1 1,0 1-1,0 0 0,0 0 0,0 0 0,0 0 1,0 0-1,0 0 0,0 0 0,0 0 0,0-1 0,1 1 1,-1 0-1,0 0 0,0 0 0,0 0 0,0 0 1,0 0-1,0 0 0,0 0 0,0 0 0,6-6-231,2 1 204,-5 3-463,1 0 0,-1 0 0,0 0 1,6-5-1,7-6-8289,-38 31 6613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13984,'0'0'1609,"-9"3"-264,-40 19 46,-44 12-154,72-26-682,-86 36 122,43-17-610,8-2-51,45-21-11,-1 0-14,-1 1 1,1 1-1,-20 11 0,32-17 7,0 1-1,0-1 1,0 0-1,0 0 0,0 0 1,0 0-1,0 0 0,0 0 1,0 0-1,0 0 1,0 0-1,0 0 0,0 0 1,0 0-1,0 0 1,0 0-1,0 0 0,0 1 1,0-1-1,0 0 1,0 0-1,0 0 0,0 0 1,0 0-1,0 0 1,0 0-1,0 0 0,0 0 1,0 0-1,0 0 0,0 0 1,0 0-1,0 1 1,0-1-1,0 0 0,0 0 1,0 0-1,0 0 1,0 0-1,0 0 0,0 0 1,0 0-1,0 0 1,0 0-1,0 0 0,0 0 1,0 0-1,0 0 0,1 0 1,-1 0-1,0 0 1,0 0-1,0 0 0,0 0 1,0 0-1,0 1 1,0-1-1,0 0 0,0 0 1,0 0-1,0 0 1,0 0-1,1-1 0,-1 1 1,0 0-1,0 0 1,0 0-1,0 0 0,3 2-52,4 3 11,0-1 0,0-1 0,1 1 0,-1-1-1,12 2 1,62 19-68,-48-14 91,0 1-1,0 2 0,45 24 1,-66-31 19,-1 0 1,0 1 0,0 0-1,0 1 1,17 16 0,-5 4 1,-16-14 8,1 7 3,8 43 0,-15-45 29,-17 86 28,16-104-58,-1 1-1,1 0 0,-1-1 0,1 1 0,-1 0 1,1-1-1,-1 1 0,0-1 0,0 1 1,-2 2-1,-74 87 119,75-89-127,-1 0 0,1 0 0,-1 1 0,1-1 0,-5 2 0,-103 53-27,107-56 1,1 1 1,-1-1-1,0 0 0,1-1 1,-1 1-1,-3 0 1,-17 2-80,-1-2 0,-26 0 0,49-1 71,0 0 1,0 0-1,0-1 1,0 1-1,0 0 0,0 0 1,0 0-1,1 0 1,-1-1-1,0 1 1,0 0-1,0-1 1,1 1-1,-1-1 1,0 1-1,-1-2 0,2 2 33,-5-4-110,0 1-1,1-2 0,-1 1 1,-4-6-1,5 4 46,-1-1 1,1 0-1,-3-9 0,7 16 65,-1-1-56,1-1-1,-1 1 0,1-1 0,-1 1 0,1-1 1,-1 1-1,1-1 0,0 1 0,0-1 0,0 0 0,0 1 1,0-3-1,3-75-678,9-17 546,-12 91 158,1 1 1,0 0-1,0-1 1,0 1-1,0 0 1,4-9-1,-5 13 31,43-90-213,31-38-1803,34-72-7850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15416,'3'30'1807,"2"36"200,-4-53-1395,6 110 1593,-8 41-1823,-1-112-1210,-4-10-199,6-42 994,0 0-1,0 1 1,0-1 0,0 0-1,-1 0 1,1 0-1,0 0 1,0 0 0,0 0-1,0 0 1,0 0 0,0 0-1,0 0 1,0 0-1,0 0 1,-1 0 0,1 0-1,0 0 1,0 0 0,0 0-1,0 0 1,0 0-1,0 0 1,0 0 0,-1 0-1,1 0 1,0 0 0,0 0-1,0 0 1,0 0-1,0 0 1,0 0 0,0 0-1,0 0 1,-1 0 0,1 0-1,0 0 1,0 0-1,0 0 1,0 0 0,0-1-1,0 1 1,0 0-1,0 0 1,0 0 0,0 0-1,0 0 1,0 0 0,0 0-1,0 0 1,0-1-1,-1 1 1,1 0 0,0 0-1,0 0 1,-5-8-345,-13-27-2219,6 14-5731,28 49 6262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11384,'14'64'995,"-12"-48"-702,19 98 1172,-17-88-578,20 111 291,-19-103-605,24 186 149,-23-176-554,21 149-3,-23-161-372,0 8 57,9 59-2331,-11-92 2238,0-7-6,2-10-54,-3 7 310,8-32-1735,5-13-6652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13448,'4'65'273,"5"44"2685,-6-76-2718,0 3 720,6 80 0,0 19-672,-6-78 194,6 244 35,-9-241-844,-12 221-265,10-233-406,3 140-246,-1-187 1226,-1 1 0,1 0 0,0-1 0,0 1 0,1-1 0,-1 1 0,0 0 0,0-1 0,1 1 0,-1-1 0,1 1 0,-1-1 0,2 3 0,-2-4 18,2 3-36,0 1 1,0 0 0,0-1-1,0 1 1,1-1-1,5 5 1,-6-6-19,0-1 0,0 0 0,0 0 0,0 0 0,0 0 0,3 0 0,13 6-1577,-5 1-1636,0 1 0,14 12 1</inkml:trace>
  <inkml:trace contextRef="#ctx0" brushRef="#br0" timeOffset="1">564 519 14168,'-51'17'318,"-29"11"904,-69 28 1101,131-48-1521,-77 36 127,78-33-1116,-64 48-177,57-41-2386,-24 17-6153,112-82 6713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29 784 15064,'-7'-10'818,"4"4"-64,0 1 0,0 1 0,-5-6 0,8 9-645,-1 0 0,1 1 0,-1-1 0,1 0 0,-1 1 0,1-1 0,0 0 0,0 0 0,-1 1 0,1-1 0,0 0 0,0 0 0,0 0 0,0 0 0,0 1 0,0-1 0,0 0 0,0 0 0,0 0 0,0 0 0,1-11 607,-1 3-584,9-276 446,-1 216-576,-4 43-3,2-1-1,1 1 0,15-40 1,11-15-41,-25 65-25,0 0 1,1 0-1,14-19 1,-21 33-23,0-1 1,0 0 0,0 1 0,1 0 0,-1-1-1,1 1 1,-1 0 0,5-2 0,2-2-25,17-10-102,-25 16 177,0-1-1,-1 1 0,1 0 0,0-1 1,-1 1-1,1 0 0,0 0 0,0 0 1,0-1-1,-1 1 0,1 0 0,0 0 1,0 0-1,0 0 0,0 0 0,19 2-218,0 0 0,23 7-1,-17-4-2192,23 2-6933,-115-17 7045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6 14256,'-43'-5'288,"32"4"1152,-51 9 489,61-8-1829,0 0 1,0 1 0,0-1-1,-1 0 1,1 1 0,0-1-1,0 1 1,0-1 0,-2 2-1,-11 6 140,0 0-1,0 1 0,1 1 0,0 0 1,1 1-1,-16 18 0,18-16-145,1 0 1,0 1-1,1 0 0,1 1 0,0-1 1,-6 21-1,10-20-101,4 13 1,3 29-1,0-41-18,10 23 3,8 4 18,-14-29 12,1-1 0,13 16 0,-21-29-2,-1 1-1,0-1 1,1 0-1,-1 1 1,0-1-1,1 0 1,-1 1-1,1-1 0,-1 0 1,1 1-1,-1-1 1,0 0-1,1 0 1,-1 0-1,1 0 1,-1 1-1,1-1 1,-1 0-1,1 0 0,-1 0 1,2 0-1,12 1 51,0 0-1,29-3 1,-42 2-49,0 0 0,0 0 0,0 0 0,0-1 0,0 1 1,-1 0-1,1 0 0,0-1 0,0 1 0,0-1 0,0 1 0,-1 0 0,1-1 0,0 0 0,1 0 0,11-11 36,0-1 0,-1 0 0,12-18 0,-22 30-20,-1-1-1,0 0 1,0 0-1,0 0 1,0 0-1,0-1 1,1-2-1,25-108 236,-24 90-52,6-76 69,-9 93-217,0-1-1,1 0 1,1-8-1,0 2-20,0-13 28,-1 20 302,0 8-290,0 5-88,-1 0 30,0 0-1,1-1 1,1 12-1,2 3-5,7 52-4,24 58-55,-34-128 34,7 20-280,37 64-158,-32-61-2626,14 26-7667,-63-122 8083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56 985 16048,'28'-39'282,"-26"36"-46,0 0-1,0-1 1,0 1-1,-1 0 1,2-5-1,31-74 1179,3-21-932,-33 92 18,5-24 0,39-219 818,-41 204-730,12-194 436,-18 231-911,2-116 588,0 164-484,1-2-190,2 54 3,-2-45 16,8 76 1,2 16-18,-8-77 73,13 87 3,9 30-84,4-26-21,-5-41-36,-16-72-144,32 80-108,-42-115 271,-1 1 0,0 0 0,1 0 0,-1-1 0,0 1-1,1 0 1,-1-1 0,1 1 0,-1 0 0,1-1 0,-1 1 0,1-1-1,-1 1 1,1-1 0,0 1 0,-1-1 0,1 1 0,0-1 0,0 1-1,1-1 1,-2 0 17,6 4-72,1-1 0,0 0 0,0-1 0,9 3 0,-7-4 31,0 0-1,1 0 0,12-2 1,-21 2 4,0-1 1,1-1 0,-1 1-1,1 0 1,-1 0 0,0 0-1,1-1 1,-1 1 0,0-1 0,1 1-1,-1-1 1,2 0 0,8-5-120,0 0 0,12-9 0,-8 2 80,15-15 1,-30 28 75,1-1-26,1-1 0,-1 1 0,0-1 0,1 0 0,-1 1 0,0-1 0,0 0 0,0 0-1,0 0 1,1-3 0,-2 5 26,28-71-286,-6-13 218,-21 80 60,0 0 0,-1-1 1,1 1-1,-1 0 1,1 0-1,-2-7 0,-5-84-45,-11-6 41,16 98 12,1 0-1,-1 0 1,0 0-1,0 0 1,0 0-1,0 0 1,0 0-1,-1 0 1,1 0-1,-4-4 1,5 7 0,-18-27-1,-22-25 0,-32-21 4,68 69-1,1 1 0,-1-1 1,0 1-1,-1 0 0,-8-4 0,13 7-2,-88-45 14,-8 11-8,91 33-3,1 0 0,0 0 0,0 0 1,0 0-1,0 0 0,-9 1 0,-16-1 9,-31 3 1,32 2-68,-31 9 1,57-13 6,0 0 0,0 1 1,0-1-1,0 1 0,0 0 1,0-1-1,0 1 0,0 0 1,0 0-1,0 0 0,-2 3 1,4-4 47,-8 5-114,2 1 0,-1 0 1,1 0-1,-8 9 1,9-7 71,0 0 1,1-1 0,0 1-1,-3 12 1,5-17-300,1 0-1,-1 1 1,0-1-1,0 0 1,0 0-1,0 0 1,-3 3-1,-34 48-9186,92-126 7170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72 253 15776,'2'88'270,"-1"-58"1083,3 78 1,-1 25-904,-1-74 450,9 272 278,-10-265-690,0 90 4,-2 18-394,-4-32-98,-2-45-4,5-66-16,-7 74-6,6-87 5,0-12 18,2-4 0,-2 1 1,1-6-1,-1-8-11,-7-53 1,-4-51 12,-12-177 13,22 232 16,1-254 40,5 252 80,23-229 52,-24 280-178,1 1 0,0 0 0,3-12 0,30-94 70,8 9-60,-41 101-19,1 0 0,0 0 1,0 0-1,7-9 0,-10 15-13,63-85 67,9 9-48,-67 71-14,-1 1 1,1-1-1,0 1 1,6-3 0,-11 7-6,77-48 32,-63 41-31,0 1 1,1 0-1,0 0 1,22-4 0,-22 8-1,1 0-1,-1 1 1,0 0 0,1 1 0,16 3 0,-5 1-1,32 8 0,-53-11-1,1 1-1,-1 0 1,11 6 0,72 34-1,-1 12-2,-88-54 4,6 4-5,-1-1 0,1 1 0,8 8 0,47 49-15,-8 5-2,-51-63 10,0 0 1,0-1-1,0 1 1,-1 0-1,1 0 1,-1 1-1,3 5 1,21 73-77,-11 9 58,-14-91 30,1 4-9,-1 0-1,0 1 0,0-1 0,0 0 0,-1 8 1,1-12 9,-3 25-28,-7 24 1,4-27 19,-12 25 0,17-45 5,1 0 1,-1 1-1,0-1 1,-1 0-1,1 0 1,0 0-1,-1 0 1,1 0-1,-4 3 1,-8 9-9,-25 21 0,20-22 9,-26 14-1,44-27 3,-4 3-1,0-1 0,-1 1 0,1-1 0,-6 1 0,-59 19-1,41-15 3,-30 2 0,37-7 4,1 0 0,-1-2 0,1 0 0,-1-1 0,-27-6 0,47 7-8,-43-8 65,38 6-23,-1 0 0,1 0-1,0 0 1,0-1-1,-11-6 1,23 9 2,8 2-33,15 3-2,-14 0 2,90 37 12,-102-41-17,0 1 0,-1-1 0,1 1-1,0 0 1,0-1 0,-1 1 0,1 0 0,2 3 0,-5-5-3,80 70 27,10 19 18,-82-80 22,0-1 0,9 14-1,53 76 134,-7 8-125,-63-106-75,3 5 25,0 0-1,0 0 1,-1 0 0,0 1 0,0-1 0,2 7-1,-4-12-24,25 104 174,-15-1-120,-9-100-46,-1-1 0,0 1 0,0-1-1,0 1 1,0 0 0,0-1 0,0 1 0,-1-1-1,0 1 1,1-1 0,-1 0 0,-2 5 0,-4 11 27,-1-1 0,-16 28 0,10-27-23,0 0 1,-19 18-1,32-34-5,-1 0-1,0 0 0,0 0 0,0-1 1,0 1-1,0-1 0,0 1 0,0-1 1,-1 1-1,1-1 0,-1 0 0,-3 1 1,6-2-7,-24 9 42,-47 12 1,45-16-39,-1-1 1,0-2-1,-27 0 0,13-4-2,-67-12 1,-8-11-128,71 12-475,-140-53-221,131 46-2254,-57-20-7703,259 93 8109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13624,'-72'18'3409,"62"-14"-2521,-47 32 282,45-26-668,-47 58 138,57-66-616,1 0 0,-1 0 0,1 0 0,0-1 0,0 1 0,-2 4 0,-36 95 225,38-98-213,0 0 0,0 0-1,1 0 1,-1 0 0,0 4 0,-2 102 276,5-88-66,1-9-138,-1 3-26,2 1 1,0-1-1,0 0 0,2-1 0,7 16 1,-2-8 101,1-2 0,29 37 0,-35-50-166,-4-4 4,2 0-1,-1 0 1,0 0 0,7 4-1,-8-6-76,29 18 332,-28-17-489,0 0 1,1-1-1,-1 1 1,1-1 0,0 0-1,-1 0 1,1 0-1,5 1 1,28-6-3925,-25 3-4973,-28 3 6844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13984,'0'0'27,"0"0"1,0-1-1,1 1 1,-1 0 0,0 0-1,0 1 1,0-1-1,1 0 1,-1 0 0,0 0-1,0 0 1,0 0-1,1 0 1,-1 0-1,0 0 1,0 0 0,0 0-1,1 0 1,-1 1-1,0-1 1,0 0 0,0 0-1,0 0 1,0 0-1,1 0 1,-1 1 0,0-1-1,0 0 1,0 0-1,0 0 1,0 0 0,0 1-1,5 8 1493,-4-6-1164,12 30 961,22 66-154,-27-74-668,33 124 107,-32-111-580,33 194 39,-34-188 94,22 153 331,-28-186-320,14 77 990,-14-92-790,21-70 142,-14 48-166,25-63 3,8-18-232,-23 60 107,80-216 64,-79 213-182,66-155 51,-71 172-20,14-30 1,-3 8-108,-18 40-32,8-20-108,-16 34 84,0 1 1,0 0-1,0 0 0,0-1 0,1 1 0,-1 0 0,0 0 0,0 0 0,0 0 1,1-1-1,-1 1 0,0 0 0,0 0 0,1 0 0,-1 0 0,0 0 1,0 0-1,1-1 0,-1 1 0,0 0 0,1 0 0,-1 0 0,0 0 1,0 0-1,1 0 0,-1 0 0,0 0 0,0 0 0,1 1 0,-1-1 1,0 0-1,1 0 0,-1 0 0,0 0 0,0 0 0,1 0 0,-1 0 1,0 1-1,1-1 0,-1 0 24,2 3 17,1 1-447,3 1-2637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16759,'0'35'1776,"5"48"179,6 42-52,-9-106-1833,2 6-28,15 90-204,-13-80-3228,6 34-6933,-28-161 7797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10400,'25'36'0,"0"-2"-1128,7 2 1520,26 35-7120,-116-142 6728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115 648 15064,'0'0'4881,"-2"-3"-3756,-2 0-958,3 2-120,0 0 0,0 0 0,0 0 0,0 0 0,0-1 0,0 1 0,1 0 1,-1-1-1,0 1 0,1 0 0,-1-1 0,1 1 0,-1-1 0,1-1 0,-13-35 493,-6-21-432,1-5-108,0-6 2,-7-60 8,23 108 10,0-70 40,1 91-37,2-1-1,-1 0 1,0 1-1,0-1 1,0 0-1,1 1 1,0-3-1,26-63 201,-27 66-220,1 0 0,-1 1 0,1-1 1,-1 0-1,1 0 0,0 0 0,-1 0 0,1 0 0,0 1 0,1-2 1,11-8 10,0 1 0,23-12 0,-22 16-34,-1 2-137,0 1 0,0 0-1,0 1 1,0 0 0,14 2-1,6 2-357,15 3-2544,-10-2-7028,-88-9 7573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13624,'-22'9'237,"9"-4"497,-17 6 0,-57 10 1164,67-16-958,-35 10 0,-14 2-752,-50 12-417,100-24-916,-47 22-282,61-24 1305,6 0-42,0-1 116,0-1 0,0 1 0,1 0 0,-1 0 0,0-1 0,1 1 0,0 0 0,-1-1 0,1 0 0,0 1 1,0-1-1,-1 0 0,1 0 0,0 0 0,0 0 0,3 0 0,9 7-1371,31 21-8027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14072,'0'0'7439,"1"4"-6779,7 21-453,10 44 8,1 68-2,-17-125-216,3 30 23,14 93 0,4 21-17,-14-94-10,39 232-130,-40-239-510,9 180-285,-13-165-2084,5 71-6707,-21-329 7331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969 0 15152,'-31'4'1599,"-59"8"212,66-8-756,-125 18 274,112-15-1036,-192 41-159,185-37-1228,-148 46-267,135-39-1024,-58 16-6416,269-80 6613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13272,'4'56'254,"-1"-42"1021,26 73 453,-20-68-760,51 78 322,-58-94-1165,0 0-1,0 0 0,1 0 0,3 3 1,77 73 677,-67-66-540,53 32 102,-69-45-354,1 0 0,-1 1 1,1-1-1,-1 0 1,1 0-1,0 1 0,-1-1 1,1 0-1,-1 0 0,1 0 1,-1 1-1,1-1 0,0 0 1,-1 0-1,1 0 1,0 0-1,-1 0 0,1 0 1,-1-1-1,1 1 0,0 0 1,8-2 36,-1-1 0,1 0 0,-1-1 0,0 0 0,15-9 0,-22 12-45,0 1-1,-1-1 0,1 1 0,0-1 1,-1 1-1,1-1 0,0 0 0,-1 1 1,1-1-1,-1 0 0,1 0 0,-1 1 1,1-1-1,-1 0 0,0 0 0,1-1 1,6-20 10,-1 0 1,6-41-1,-10 38 21,3-96 25,-5 55 115,-1 50-159,0 11 22,1 0 0,0 0 0,0 0-1,2-8 1,2-7 111,0 13-117,1 7-12,5 12 10,1 7 2,12 29 0,-22-45-27,23 50 7,31 59-99,-21-53-798,-13-24 643,-21-34 207,0-1 0,1 1 0,-1 0 0,0-1 0,1 1 0,-1-1 0,0 1 0,1-1 0,-1 1 0,1-1-1,-1 1 1,1-1 0,0 0 0,-1 1 0,1-1 0,-1 0 0,1 1 0,0-1 0,-1 0 0,2 1 0,5 2-157,0-1 0,1 0 1,10 2-1,-6-3 126,0 0-1,11-2 1,-23 1 68,5 0-488,0 0 1,-1 0-1,1 1 1,4 0-1,44 7-8501,-123-18 6755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13720,'-39'27'256,"38"-26"-128,0 0 0,0 0 0,-1-1 0,1 1 0,0 0 0,0 0 0,0 1 0,0-1 0,-1 2 0,-49 73 1575,50-74-1583,0 0 0,0 0 0,0 1 0,0-1 0,0 0 0,-1 4 0,-26 107 986,27-111-1037,1 1 1,-1-1-1,1 1 1,0 0-1,0-1 1,0 6-1,1 0 53,-1 9-15,2 0-1,0-1 1,1 1-1,1-1 1,8 24 0,24 36 95,-36-75-195,1 0 0,-1 0 0,1-1-1,-1 1 1,1 0 0,-1 0 0,1-1-1,0 1 1,-1 0 0,1-1 0,0 1-1,0-1 1,-1 1 0,2 0 0,8 4 20,0-1 0,0 1 1,1-2-1,-1 1 0,12 1 1,-21-5-13,0 0 1,1 0-1,-1 0 1,0 0-1,0 0 1,0 0 0,0 0-1,1 0 1,-1 0-1,0 0 1,1-1-1,11-3 51,0-1 0,0-1 0,19-12 0,-31 18-47,0-1-1,0 0 0,0 1 0,0-1 0,0 0 0,0 0 1,0 0-1,0 0 0,0 0 0,1-2 0,14-24 123,13-31 0,-23 45-40,-1-1 0,0 0 0,-1 0 0,5-29 0,-3 3 406,-5 34-490,2-8 51,-3 14-66,0 0-1,0 0 1,0 0 0,0 0 0,0 0-1,0 0 1,0 0 0,1 0-1,-1 0 1,0 0 0,0 0 0,0 0-1,0 0 1,0 0 0,0 0-1,0 0 1,0 0 0,0 0 0,0 0-1,0 0 1,0 0 0,0 0-1,0 0 1,-1 10 40,-2 23-30,-1 72-60,4-83-226,7 80-240,-7-101 436,0 0 0,0 1 1,0-1-1,0 0 0,1 0 1,-1 1-1,0-1 0,1 0 1,-1 0-1,1 0 0,0 2 1,3 3-89,0 0 0,0-1 1,1 1-1,-1-1 0,1 0 0,11 8 1,-16-13 159,0 1 0,0-1 0,1 0 0,-1 0 1,0 0-1,0 1 0,1-1 0,-1 0 0,0 0 0,0 0 1,1 0-1,-1 0 0,0 0 0,1 0 0,-1 0 0,0 0 1,0 0-1,1 0 0,-1 0 0,0 0 0,1 0 0,-1 0 1,0 0-1,1 0 0,-1 0 0,0 0 0,0 0 0,1 0 1,-1 0-1,0 0 0,0-1 0,1 1 0,-1 0 0,0 0 1,0 0-1,1-1 0,-1 1 0,0 0 0,0 0 0,12-9-202,-2 0-1,0-1 0,0 0 0,9-12 0,-2 2-1348,54-54-10049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14968,'19'233'301,"-13"-174"1205,13 111 1,3 22-1040,-14-125 359,10 61 1,-1-16-760,-12-81-559,5 10 4,-6-32 574,-4-8-342,1 0-1,0 0 0,0 0 1,-1 0-1,1 0 0,-1 0 1,1 0-1,-1 0 0,1 1 1,-1-1-1,1 2 1,9 30-8592,-24-76 6672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13808,'-1'5'18,"0"-1"244,0 0-1,1 0 0,-1 0 0,1 0 0,0 8 0,1 61 1529,8 60 374,-7-99-2029,1 4 318,22 211-66,-18-194-1172,31 227-290,-38-274 938,2-1 0,-1 1 0,1-1 0,4 13 0,34 81-545,6-15 500,-46-86 182,8 15-1073,11 24-1,32 74-6812,-119-263 5926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6 14520,'-34'-5'277,"23"4"1111,-42 13 476,41-6-896,-50 39 305,-20 30-131,65-59-1088,-2 4 59,-91 107 59,85-94 8,-118 181 54,134-200-191,-8 18 0,-84 186 116,97-211-90,1 1-1,1 0 1,-3 11 0,-16 83 209,9-3-158,12-95-74,0 0 0,-1 0-1,1 0 1,1 0 0,-1 1 0,2 6-1,-2-11-45,5 26 160,8 27 0,-5-32-104,15 29-1,-22-47-32,0-1 1,0 0-1,1 1 1,-1-1-1,1 0 1,-1 0-1,1 0 1,0 0-1,3 2 1,9 10 95,29 20 0,-24-22-94,31 14 0,-50-26-25,4 2 1,1 0 1,-1-1-1,0 1 1,9 1 0,64 11 10,4-10-63,-48-5-216,134-19-186,-136 15-212,127-21-1017,-87 16 474,-28 7-1488,-4 2-9183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16048,'-2'78'289,"2"-57"1159,9 100 413,-6-96-1266,2 15 42,23 141-1982,-28-180 1197,0 1 1,0 0-1,1-1 1,-1 1 0,1-1-1,-1 1 1,1-1-1,0 1 1,-1-1-1,1 1 1,0-1 0,0 0-1,1 2 1,1 0-129,2 2 94,-5-5 174,0 1 0,1-1 1,-1 0-1,0 0 1,0 0-1,0 0 0,0 0 1,0 0-1,0 0 0,1 0 1,-1 0-1,0 0 0,0 0 1,0 0-1,0 0 0,0 0 1,0 0-1,1 0 1,-1 0-1,0 0 0,0 0 1,0 0-1,0 0 0,0 0 1,1 0-1,-1 0 0,0 0 1,0 0-1,0 0 0,0 0 1,0 0-1,0 0 0,0-1 1,1 1-1,-1 0 1,0 0-1,0 0 0,0 0 1,0 0-1,0 0 0,0 0 1,0-1-1,0 1 0,0 0 1,0 0-1,0 0 0,0 0 1,0 0-1,0 0 1,1-1-1,-1 1 0,0 0 1,0 0-1,0 0 0,0 0 1,-1 0-1,1-1 0,0 1 1,0 0-1,0 0 0,0 0 1,1-73-921,-2 46-480,1-68-8185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44 150 13360,'-26'-81'1585,"10"32"97,16 48-1663,0 1-1,-1-1 0,1 1 0,0-1 0,0 1 0,0-1 0,0 1 0,-1-1 0,1 1 0,0-1 0,0 1 0,0-1 0,0 1 0,0-1 0,0 1 0,0-1 0,1 0 0,-1 1 0,0-1 0,0 1 0,0-1 0,0 1 0,1-1 0,-1 1 0,0-1 0,1 1 0,-1 0 0,0-1 0,1 1 0,-1-1 0,0 1 0,1 0 0,-1-1 0,1 1 0,-1 0 0,1-1 0,-1 1 0,0 0 0,1 0 0,0-1 0,-1 1 0,1 0 0,-1 0 0,1 0 0,-1 0 0,2 0 0,-2 0-48,0 0-1,0 0 0,0 0 1,1 0-1,-1 0 1,0 0-1,0 0 1,1 0-1,-1 0 0,0 0 1,0 0-1,0 0 1,1 0-1,-1 1 1,0-1-1,0 0 0,0 0 1,1 0-1,-1 0 1,0 0-1,0 1 1,0-1-1,0 0 1,1 0-1,-1 0 0,0 1 1,42 51-1013,-40-51 1008,-1 1-1,0-1 0,0 1 1,1-1-1,-1 1 0,1-1 1,1 2-1,107 80-2081,-9-6-6783</inkml:trace>
  <inkml:trace contextRef="#ctx0" brushRef="#br0" timeOffset="1">572 745 13808,'4'22'180,"4"24"1225,4 37 371,-8-56-796,1 31 0,-1-7-414,-2-16-175,4 41-246,-6-73-113,1-4-26,0-12 22,3-49 18,-3 42 14,1 0-1,5-22 1,-4 23-11,1 2 211,20-59 107,-19 64-94,4 0-86,18-21 0,-27 33-178,1-1 0,-1 1 0,0 0 0,1 0 0,-1-1 0,0 1 1,0 0-1,1 0 0,-1-1 0,0 1 0,1 0 0,-1 0 0,1 0 0,-1 0 0,0 0 1,1-1-1,-1 1 0,0 0 0,1 0 0,-1 0 0,1 0 0,-1 0 0,0 0 1,1 0-1,7 1 39,0 0 1,0 1-1,0 0 0,-1 0 1,13 5-1,-19-7-43,0 1 0,0-1 0,0 1 0,0 0 0,0-1 0,-1 1 0,1 0 0,0-1 0,0 1 0,0 0 0,0 1 0,18 20 21,-2 0 0,25 43-1,24 60-30,-51-89-513,-12-31 550,25 48-1047,-23-45 747,0 0 1,0 0-1,1 0 1,9 9 0,-6-8-2195,8 13-6803,-40-51 6959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0 13984,'-43'24'3195,"-56"23"1,19-10-1641,55-25-1467,8-3 167,-65 45 102,80-53-334,1 0 1,-1 0-1,1 0 1,0 0-1,-1 1 1,1-1-1,0 0 1,0 1-1,-1 1 1,-13 20 140,-20 41 1,34-62-134,1 1-1,-1-1 1,0 0 0,0 0-1,1 0 1,-1 4 0,-1 17 62,2 0 0,1 23 1,-1-44-86,0-1 1,0 1 0,1 0 0,-1-1 0,1 1-1,-1-1 1,1 1 0,-1-1 0,2 3 0,22 38 83,-17-32-88,0 0 1,1-1 0,11 11-1,-3-8-19,0 0-1,0-1 0,1-1 0,25 11 1,-20-11-377,95 20-279,-82-22-2716,36 11-7079,-165-44 7901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570 596 12728,'-32'-79'713,"-18"-30"91,37 85-376,-57-112 163,52 107-230,-89-110 130,104 135-426,-1 0 0,1 1 0,-8-7 0,-9-6 119,-42-23 1,62 38-171,-1 1-1,1 0 1,-1-1 0,0 1-1,1 0 1,-1 0 0,1-1 0,-1 1-1,0 0 1,1 0 0,-1 0-1,0 0 1,1 0 0,-1 0 0,0 0-1,1 0 1,-1 0 0,0 0-1,1 0 1,-2 1 0,-2-1 28,-1 1-1,1 1 1,0-1 0,0 1-1,0-1 1,-5 4 0,4-2-17,-1 2 0,1-1 0,-10 11 0,14-14-5,-1 1 1,1 0 0,0-1-1,0 1 1,0 0 0,0 0-1,0-1 1,0 1 0,-1 3-1,-26 67 187,0 16-112,26-79-6,0-1 0,-2 14-1,-17 192 299,20-167-54,16 193 145,-9-193-90,42 176 142,-37-181-228,51 158 82,-51-167-298,-5-15-52,35 94 22,-38-106-52,4 10-95,13 22-1,-16-32-188,-1-1-1,1 0 1,0 0 0,0 0-1,1-1 1,-1 0-1,1 1 1,0-1 0,6 3-1,-7-5 57,0-1-1,0 1 0,0-1 1,0 0-1,0-1 1,1 1-1,-1-1 1,0 1-1,0-1 1,8-1-1,-10 1-121,32 0-10120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426 179 14168,'-18'-52'301,"13"41"1206,-32-40 519,36 50-1904,0 0-1,0 0 1,1 0-1,-1 0 1,0 0-1,0 0 0,0 0 1,-2-1-1,-68-35 1334,69 36-1366,1 1 1,-1-1-1,0 0 0,0 1 1,0 0-1,0-1 0,-2 1 1,-96-5 836,98 5-880,-1 0 0,1 0 0,-1 1 0,1-1 0,-1 1 0,-2 0 0,-24 8 163,-33 17 0,61-26-199,0 1-1,0-1 0,0 1 1,0-1-1,0 1 0,0 0 1,0-1-1,0 1 0,1 0 1,-1 0-1,0 0 0,0 0 1,1-1-1,-2 3 0,-4 5 38,0 1 0,-6 13-1,7-10-24,-6 23 0,10-33-14,1-1-1,-1 1 0,1 0 1,0-1-1,0 1 1,-1-1-1,1 1 0,0 0 1,1-1-1,-1 3 1,0-4-8,1 13 42,6 25 1,-2-23-22,9 21-1,-14-36-20,1 3 20,0-1 0,0 1 0,1-1 0,-1 1 0,4 3 0,13 15 67,40 37 0,-56-56-58,1 0 0,-1 0 1,1-1-1,5 4 0,15 5 69,46 13-1,-67-22-84,0-1 1,0 1 0,0-1-1,1 0 1,-1 0-1,3 0 1,12-2 17,0 0 0,0-1 1,21-8-1,-36 11-29,-1-1 1,0 1 0,0 0-1,0-1 1,0 0-1,0 1 1,1-1-1,-1 0 1,0 1 0,-1-1-1,1 0 1,2-2-1,4-4 9,-1 0 0,10-13 1,-9 8-10,9-21 0,-8 13-14,16-79-90,-22 79-358,-3-5 92,-8-37-1,5 36-2992,-3-27-7304,16 123 8045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13088,'21'37'297,"-14"-24"1190,18 60 512,-17-44-474,14 55 86,-1 19-247,-19-98-1194,-1-5-123,1-10-28,6-58 13,6-11-14,5 8 4,-12 49-18,-7 18 2,2 0 0,-1 0-1,0 0 1,1 0 0,-1 0 0,4-4-1,1-2 2,6-15 53,-12 25-46,0-1-1,1 1 1,-1-1 0,0 1 0,0 0-1,1-1 1,-1 1 0,0-1 0,0 1-1,1 0 1,-1-1 0,0 1 0,1 0-1,-1-1 1,1 1 0,-1 0-1,0 0 1,1 0 0,0-1 0,4-1 39,0 0 0,0 0 1,1 1-1,-1 0 0,1-1 1,8 1-1,-14 1-40,1 0 0,0 0 0,-1 0 0,1 0-1,0 0 1,-1 0 0,1 0 0,0 1 0,-1-1 0,1 0 0,0 0 0,-1 1 0,1-1-1,0 1 1,10 6 54,-1 0-1,0 0 0,14 16 1,-14-11 101,35 65 44,-15-13-149,-25-53-65,1-2-23,1-3 10,-1-1 1,1 0 0,14 7-1,-21-11 9,0-1-1,1 0 0,-1 0 1,0 0-1,1 1 1,-1-1-1,0 0 0,1 0 1,-1 0-1,0 0 1,1 0-1,-1 0 0,1 0 1,-1 0-1,0 0 1,1 0-1,-1 0 0,0 0 1,1 0-1,-1 0 0,1 0 1,-1-1-1,1 1 1,5-3-25,1 1 0,-1-2 1,0 1-1,0-1 1,0 0-1,0 0 0,-1-1 1,8-8-1,1-1 4,17-24 0,3-7-46,-6 4 66,15-18 15,-43 57-1,1 1-1,0 0 0,1-1 0,-1 1 1,0 0-1,0 0 0,0 0 1,1 0-1,-1 0 0,0 0 1,4-2-1,0 1 5,-5 1-11,1 1 1,0-1-1,0 1 1,-1 0-1,1-1 1,0 1-1,0 0 1,-1-1-1,1 1 0,0 0 1,0 0-1,0 0 1,0 0-1,-1 0 1,1 0-1,0 0 1,0 0-1,0 0 0,0 0 1,0 0-1,1 2 0,0-1 1,-1 0-1,1 0 0,-1 0 0,0 1 0,1-1 0,-1 1 1,0-1-1,0 1 0,0-1 0,0 1 0,0 0 0,1 1 0,8 23-69,-9-22 18,3 14-541,7 109-238,-8-87-2104,3 36-6945,-14-178 7441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1562 14344,'-6'88'289,"-5"66"4157,10-137-3847,0 7 110,-5 27-1,2-35-81,4-16-623,0 0 0,0 1-1,0-1 1,0 0 0,0 0 0,0 1 0,0-1 0,0 0-1,0 0 1,0 0 0,0 1 0,0-1 0,-1 0 0,1 0-1,0 1 1,0-1 0,0 0 0,0 0 0,0 0-1,-1 0 1,1 1 0,0-1 0,0 0 0,0 0 0,-1 0-1,1 0 1,0 0 0,0 0 0,-1 0 0,1 1 0,0-1-1,0 0 1,0 0 0,-1 0 0,1 0 0,0 0-1,0 0 1,-1 0 0,1 0 0,0 0 0,0 0 0,-1-1-1,-6-8 58,3 1-44,1-1 0,1 0 0,0 0-1,0 1 1,0-1 0,1-10 0,0 12-8,-5-70 14,11-118-15,-4 169-6,3-24 18,32-220 11,-27 219 2,43-160 55,-51 206-39,1 0-1,-1 1 0,1-1 0,5-8 1,-7 13-49,8-17 122,17-21 1,-19 31-105,0 0 1,1 0-1,10-8 0,-17 15-18,0-1 5,1 1 0,-1-1 0,1 1 0,-1 0 0,1-1 0,-1 1 0,1-1 0,0 1 0,-1 0 0,1-1 0,-1 1 0,1 0 0,0 0 0,-1-1 0,1 1 0,0 0 0,-1 0 0,1 0 0,0 0 0,-1 0 0,1 0 0,0 0 0,1 0 0,-2 0-5,5 1 20,1-1 0,0 1 0,-1 0 0,1 0 0,8 3 0,-6 0-7,1 1 0,-1 0-1,10 7 1,-18-12-13,2 1 13,-1 0 1,1 1-1,0-1 0,-1 1 1,1-1-1,-1 1 0,0 0 1,1-1-1,1 5 0,39 63 121,0 18-62,-38-78 42,6 18 0,34 150 166,-42-173-279,-2 1 0,1 0 1,0-1-1,-1 1 0,0 4 1,-1 12 4,-3 25 0,1-30-3,-10 28 0,12-42 0,0 0-1,1 0 1,-1 0-1,0 0 1,0 0-1,0 0 1,-2 2-1,0 0-1,-1 0 0,1 0 0,-1 0 0,0 0 0,0-1-1,0 0 1,-1 0 0,1 0 0,-1 0 0,-9 4 0,13-7-8,0 0 1,0 1 0,0-1 0,1 0 0,-1 0 0,0 0 0,0 0 0,0 0 0,0 0-1,0 0 1,-2 0 0,-7-2-27,-1-1 0,1 0-1,0 0 1,-15-8 0,24 11-11,0-1 0,0 0 1,-1 1-1,1-1 0,0 0 0,0 0 1,0 0-1,-2-2 0,-15-18-238,-19-31-1,36 50 225,-1-1 0,1 1-1,0 0 1,0-1 0,0 1 0,0-1 0,0-2 0,-33-153-658,33 153 553,1-1 1,-1 1-1,1-1 1,0-7 0,15-178-1024,-14 179 647,6-20 0,-7 32 539,31-119-1075,12-6 806,-24 73-3,32-79 4,28-57-1772,43-106-7893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12104,'10'-11'286,"-10"11"-255,0 0 1,0 0-1,0 0 0,0 0 0,0 0 0,0 0 0,0-1 1,0 1-1,0 0 0,0 0 0,0 0 0,0 0 0,0 0 1,0 0-1,0 0 0,0 0 0,1 0 0,-1 0 0,0 0 0,0 0 1,0 0-1,0 0 0,0 0 0,0 0 0,0 0 0,0 0 1,0 0-1,0 0 0,1 0 0,-1 0 0,0 0 0,0 0 1,0 0-1,0 0 0,0 0 0,0 0 0,0 0 0,0 0 0,0 0 1,0 0-1,0 0 0,0 0 0,1 0 0,-1 0 0,0 1 1,4 1 455,1 1 0,0 0 0,7 8 1,-11-11-473,-1 0 61,1 1 0,-1-1 0,1 1 1,-1-1-1,1 1 0,-1 0 0,1-1 1,-1 1-1,0 0 0,1 0 0,-1-1 0,0 1 1,0 0-1,1-1 0,-1 3 0,27 111 1532,-22-79-888,7 74 0,0 19-510,-8-74 116,4 233-10,-9-228-696,-17 232-193,14-239-12,0-1 231,-8 137-148,9-68-1861,2-13-8683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0 678 13896,'0'36'258,"2"-28"1037,20 33 447,-16-33-820,12 11-95,1-1 0,30 20 0,-38-30-743,-7-4-60,1-1 0,0 0 1,0 0-1,0-1 0,8 3 0,67 21 123,-62-23 66,10-2-78,30-2 0,-56 1-126,0-1 1,1 1 0,-1 0 0,0-1-1,0 0 1,2 0 0,41-17 62,-32 11-67,-1 1-1,15-13 1,-17 12-5,-1-1 0,0 0 0,8-10 0,-10 10 0,0-1 0,0 0 0,8-18 0,-9 13 0,-1-1 0,-1 0 0,0 0-1,-1 0 1,2-26 0,-4 38-1,-1-1 0,0 1 1,0 0-1,0-1 0,-1 1 0,0-5 1,-15-78-2,-9-13 13,22 90 7,1 0 0,-6-9 1,-66-127 105,60 125 144,8 13-215,0 1 1,-1 0 0,1 1 0,-1 0-1,-1 0 1,-11-6 0,18 11-47,1-1-1,0 1 1,0 0 0,-1 0 0,1 0 0,0 0 0,-1-1-1,1 1 1,0 0 0,0 0 0,-1 0 0,1 0 0,0 0 0,-1 0-1,1 0 1,0 0 0,-1 0 0,1 0 0,0 0 0,-1 0 0,1 0-1,0 1 1,-1-1 0,1 0 0,0 0 0,0 0 0,-1 0-1,1 0 1,0 1 0,-1-1 0,1 0 0,0 0 0,0 1 0,0-1-1,-1 0 1,-7 8 53,1 0-1,0 1 0,1 0 1,0 0-1,-8 15 0,13-23-31,0 1-1,0 0 0,1 0 1,-1-1-1,0 1 1,1 0-1,-1 0 0,1 0 1,0 0-1,0 4 1,-6 165 376,6-163-358,0 0 1,1 0 0,2 9-1,18 93 141,8 11-104,-27-113-26,1 0 0,-1 0 0,7 12 0,38 78 175,-34-75-217,1 0 1,27 33-1,-27-40-14,1 0-1,1-2 1,23 17 0,39 20-56,-73-48 4,-1-1-1,1 1 0,-1-1 0,11 3 1,68 18-204,4-10 43,-87-13 212,5 0-134,0 1-1,0-1 1,0 0 0,0 0 0,5-1 0,-10 1 134,86-13-802,0-10 414,-83 22 301,-1 0-1,0 1 1,0-1-1,1 0 0,-1 0 1,0 0-1,0 0 1,0-1-1,0 1 0,0-1 1,0 1-1,3-4 1,-5 5 87,18-16-568,30-37 1,-29 26 417,19-34 0,-35 56 89,0 0 0,0-1 0,-1 1 1,0 0-1,3-9 0,24-93-301,-2-55-1932,23-87-8819</inkml:trace>
  <inkml:trace contextRef="#ctx0" brushRef="#br0" timeOffset="1">1121 1 14344,'10'45'326,"-10"-45"-177,0 1-1,0 0 1,0 0-1,1 0 1,-1 0-1,0 0 1,0 0-1,-1 0 1,1 0-1,0 2 1,-18 76 2021,17-76-1959,0 0-1,1 0 1,-1 1 0,0 5-1,-3 129 1109,4-130-1227,0 0-1,3 12 1,13 92 186,6 16-334,-12-76-502,42 208-256,-41-214 74,48 134-193,-48-153 708,3-2-576,2 0 1,19 24 0,25 39-9880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 15960,'-57'0'362,"49"0"422,1 0 0,-1 1 0,-13 2 0,2 0-293,-35 4 110,31-4 594,-105 17 247,103-16-1420,-103 17-926,102-17 416,-37 5-2688,20-2-6901,100-16 7569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15064,'58'42'1679,"28"26"177,-65-53-976,91 60 280,-88-61-640,37 15 0,-38-19-467,35 11 0,-25-15-53,-1-1 0,1-1 0,47-2 0,-77-2-3,-1 1 1,0-1-1,0 0 1,0 0-1,0-1 1,0 1-1,0 0 1,0-1 0,0 1-1,0-1 1,0 0-1,3-1 1,7-3-5,-1-1 0,0-1 0,11-7 0,-12 6 1,0-1 1,16-20 0,-25 28 1,0 0 0,0 0 1,0 0-1,0 0 0,0-1 0,0 1 1,-1 0-1,1-1 0,0 1 1,-1-1-1,1 1 0,-1 0 0,1-3 1,-1 4 3,2-9-12,0-1 0,0 1 0,0-18 0,-3 13 10,0 0 0,-6-21 0,7 35 2,0-2 2,-1 0 0,1 0 0,-1 0 0,1 0 0,-1 0 0,0 0 0,0 0 0,0 0 0,0 1 0,-2-4 0,-9-12 10,-15-18 1,-23-16 50,48 49-31,0 0 0,0 1 0,0-1 0,0 1 0,0-1 0,0 1 0,0 0 0,-5-2 0,-11-5 114,-26-8 0,22 10-84,-24-2 0,44 8-39,0 0 0,1-1 1,-1 1-1,0 0 0,0 0 1,1 0-1,-1 0 0,0 0 1,0 1-1,1-1 0,-1 0 1,0 1-1,-2 1 0,4-2-23,-19 6 164,-29 14-1,-22 23-19,68-41-108,-1-1 0,1 1 0,0-1-1,0 1 1,0 0 0,0 0 0,0 0 0,1 0 0,-1 0 0,-2 4 0,-41 68 362,6 15-242,39-89-156,-1 3 55,-1 1-1,1 0 0,-1 0 0,1 0 1,1 0-1,-2 7 0,0 15 136,0 26 0,3-26-129,6 26 0,-7-52-61,0 2 20,0 1 1,0-1 0,1 0-1,0 1 1,-1-1 0,1 0 0,0 0-1,0 0 1,0 0 0,2 4 0,-3-6-21,9 14 77,0 0 0,14 17 1,-11-19-70,1 1 1,15 11 0,-28-24-9,3 2-12,-1 0 0,1 0-1,0 0 1,0-1 0,-1 1-1,1-1 1,4 2 0,-7-3 12,24 10-48,27 7 1,33-1-96,-84-16 143,8 1-206,0 0 0,13-1 0,81-3-409,7-10 403,-109 13 212,64-6-3137,62-4-8072,-294 23 8429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14616,'73'54'256,"-49"-35"1025,58 52 4,17 15-853,-55-47 443,76 64 3,11 9-608,-78-63 196,206 218 102,-248-256-558,-1 0 0,-1 1 0,11 16 0,93 147 30,-7 15 0,-98-175 1,0 0-1,-1 0 0,5 20 1,55 171 124,-15 9-90,-52-215-75,4 18 69,-1 0-1,2 28 1,-5-46-69,11 192 207,-17-8-139,6-177-51,0 1-1,-1-1 1,0 0 0,0 0-1,-1 0 1,0 0 0,-4 11-1,-12 32 51,-27 51 0,19-55-47,-34 46 1,60-92-21,-4 7 10,-1-1 1,0 1-1,0-1 1,0-1-1,-1 1 1,-6 4-1,12-10-10,-119 96 74,-16-17-154,135-79 80,-12 7-158,-1-1 1,-20 7 0,33-13 157,-150 51-468,-9-11 278,159-40 190,-93 26-2844,-92 28-7091,431-127 7475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20 12824,'-35'-12'269,"30"10"55,-1 1 0,0-1 0,1 1 0,-1 0 0,0 1 0,1-1 0,-1 1 0,-9 1 0,6 0-99,8-1-165,0 0-1,0 0 1,0 0-1,1 0 1,-1 0-1,0 0 1,0 0 0,0 1-1,0-1 1,0 0-1,0 1 1,0-1-1,1 0 1,-2 2-1,-86 52 1113,68-39-672,-97 92 138,111-102-601,2 0 0,-1 0 1,1 0-1,-5 8 0,-69 97 150,-7 21-100,52-73 161,-46 95 4,4 11-151,66-144 26,-8 26-1,17-46-126,-51 161 254,8 2-144,39-148-9,1 0-1,-2 18 1,5-33-101,-16 156 305,11-2-189,4-144-48,1-1 1,1 1-1,2 17 0,22 97 206,12-12-173,-35-105-54,0-1-1,1 0 1,0 0 0,6 8-1,47 70 188,10-14-168,-63-66-49,1-1 0,0 1 0,0-1 0,0 0 0,5 3 0,66 36 88,6-11-66,-81-31-39,5 1 17,0 1 0,0-1 1,0 0-1,6 1 0,65 5 70,-1-8-80,-48-1-61,69-15-94,-59 9-573,-22 5 602,-1-2 65,-10 4-82,-1 0-1,1 0 0,0 0 0,-1 0 0,6 0 1,14 1-769,10 1-11413,-57-1 9868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0 11832,'-64'22'1825,"-14"7"206,60-20-1030,-16 11-540,1 1 1,1 2 0,-42 37-1,-71 109 487,128-145-728,-75 131 95,89-150-264,0 0-1,1 0 1,0 0 0,-3 9-1,-14 49 135,-12 72 0,27-101-70,1 0-1,1 0 1,2 0 0,1 0 0,2 0 0,15 66 0,-12-81 273,-3-14-278,2 8 18,2 0 0,0 0 0,0-1 0,1 0 0,11 12 0,96 94 403,-113-117-542,-1 1 0,1 0 0,0-1 0,0 0-1,0 1 1,0-1 0,0 0 0,0 0 0,4 1 0,2 2-5,0-1-17,-5-1-91,1 0 1,0-1-1,-1 1 0,8 0 0,-10-2 126,27 8-1287,34 13-1,-32-7 1063,-29-13 202,0-1-1,0 1 0,0-1 0,0 1 0,0-1 0,-1 1 1,1 0-1,0-1 0,0 1 0,1 1 0,16 20-1272,16 25-1,12 17-10211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14344,'-70'18'1601,"-24"2"180,68-15-881,-89 24 425,-29 14-3355,140-43 1149,8-2 409,16-5 202,-17 6 246,37-14-1962,19-8-7694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15152,'-45'26'250,"35"-17"1005,-54 61 442,50-52-764,-57 80 298,59-77-678,-36 80 155,41-81-488,-9 75 86,16-77-100,1-12-137,0 2-16,0 1 0,0-1 0,1 0 0,0 1 0,0-1 1,1 0-1,0 0 0,1 0 0,5 8 0,33 42 313,-41-57-360,0 0 0,-1 0 0,1 0 0,0-1 0,0 1 0,0 0 0,-1-1 0,1 1 0,0 0 0,2 0 0,29 13 61,-22-12-60,21 4 1,-16-5-71,0 0 1,0-1-1,-1-1 1,1 0-1,15-3 1,-22 2 8,16-5-645,-13 2 65,0-1 0,0 0 1,-1-1-1,16-13 1,-4 1-1951,-3 1-8849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15152,'-33'4'266,"25"-1"1067,-37 29 471,38-25-1489,-1 0-1,0 1 0,1 0 0,1 1 0,0-1 1,-6 10-1,6-8-183,-3 6 302,-12 26 1,13-25-391,-6 21 0,10-22-41,0 1 0,2 0-1,0 0 1,1 20-1,2-18 41,0-14-23,2 15 34,0 0 0,2-1-1,8 24 1,-5-25 57,12 22-1,-13-32 104,-2-5-169,0 1 0,1-1 0,-1 0 0,1-1 0,6 3 0,-12-5-42,1 0-1,-1 1 1,0-1-1,1 0 0,-1 0 1,0 0-1,1 0 1,-1 0-1,0 0 1,0 0-1,1 0 0,-1 0 1,0 0-1,1 0 1,-1 0-1,0 0 1,1 0-1,-1-1 0,0 1 1,0 0-1,1 0 1,-1 0-1,0 0 1,0 0-1,1-1 0,-1 1 1,0 0-1,9-7 12,-2 0 0,1 0-1,10-14 1,-17 20-12,0 0 1,0 0-1,-1-1 1,1 1-1,0 0 1,-1 0-1,1-1 1,0-1-1,21-85 17,-19 69-10,1-75 10,-1 43 29,-3 39-55,-1 8 33,1 0 0,0 0 0,1 0 0,-1 0 0,1 0 0,1-6 0,-2 10-16,2-1-12,1 7 133,15 54-2,-12-45-122,35 68-30,-35-72-67,-1-1-1,9 11 0,-6-9 54,17 20-157,-25-31 132,1 0 0,0 0 0,-1 0 0,1-1 0,0 1 0,0 0 0,-1-1 0,1 1 0,0 0 0,0-1-1,0 1 1,1 0 0,11 4-217,0 0 0,1 0 0,18 2 0,-31-6 205,1-1-1,-1 0 1,1 0-1,-1 0 1,1 0-1,-1 0 0,1 0 1,1-1-1,18-3-354,30-12-1,-30 9-2026,22-4-6692,-100 26 6873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13536,'12'55'1561,"6"11"180,-11-43-815,4 24 0,-2-9-305,-5-22-344,25 100 368,-26-111-601,-2-7 49,1-11 35,-2 11-137,3-37 57,6-41-8,-8 71-13,0 1 0,4-15-1,-2 7-13,6-28-2,7-15-19,-16 59 6,0 0 0,0-1 0,0 1 0,0 0 0,0 0 0,0 0 0,0-1 0,0 1 0,0 0 0,0 0 0,0 0 0,0-1 0,0 1 0,0 0 0,0 0 0,0 0 0,1-1 0,-1 1 0,0 0 0,0 0 0,0 0 0,0 0 0,0 0 0,1-1 0,-1 1 0,0 0 0,0 0 0,0 0 0,0 0 0,1 0 0,-1 0 0,0 0 0,0 0 0,0 0 0,1 0 0,-1 0 0,2-1-11,0 1-1,0 0 1,-1 0-1,1 0 0,0 0 1,0 0-1,0 1 1,-1-1-1,1 0 0,0 1 1,0 0-1,2 1 1,1 0-86,-1 0 1,0 1 0,0 0-1,5 5 1,2 2-264,18 24 0,-24-27 429,8 6-732,14 10 285,1-1 1,39 22-1,-19-22-1744,29 17-8342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222 102 14256,'-9'-2'409,"0"1"1,1-2-1,-1 1 1,1-1-1,-1 0 0,1-1 1,-10-6-1,9 8 491,-39-2 274,48 4-1143,-1 0 0,0 0 0,1 0 1,-1 0-1,1 0 0,-1 0 0,0 0 0,1 1 1,-1-1-1,1 0 0,-1 0 0,1 0 0,-1 1 1,0 0-1,-12 7 266,-21 17 0,33-24-285,0 0 0,0-1-1,1 1 1,-1 0 0,0-1-1,1 1 1,-1 0 0,1 0-1,-1 0 1,1 0 0,-1 1-1,-5 14 60,0 0 1,-3 19-1,8-19 155,4 9-4,2 0 0,0 0 0,15 39 0,-4-31-112,-8-22 156,5 2-79,18 13 0,-31-25-176,0-1 1,1 0 0,-1 1-1,0-1 1,1 0 0,-1 0-1,0 1 1,1-1 0,-1 0-1,1 0 1,-1 0-1,0 0 1,1 0 0,-1 0-1,1 1 1,-1-1 0,0 0-1,1 0 1,-1 0 0,1 0-1,-1 0 1,1-1 0,7 0 57,0-1 1,0 0 0,0-1 0,14-7 0,-21 10-62,0 0-1,-1-1 1,1 1-1,0 0 1,-1-1-1,1 1 1,-1-1-1,1 1 1,0-1-1,-1 0 1,1 1 0,-1-1-1,1 1 1,0-2-1,6-11 44,0-1 0,9-22 1,-13 21 34,1-69 24,-5 70-108,0 0 1,-1 0 0,0 1-1,-1-1 1,-5-13 0,1 0-177,-18-39-190,19 57-336,3 6 593,0 1 0,0 0 0,0 0 0,-1 0 0,1 0 0,0 0 0,-1 1-1,-6-2 1,-1-2-2889,-10-7-7127,49 28 7623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15512,'0'4'1591,"26"156"1952,-22-120-2858,-4-26-392,7 28 0,-6-35-275,-4-31-74,4-43 18,10-68 0,-8 117 24,-1-22-1,-2 38 7,0 0 0,0 0 0,1-1 0,-1 1-1,0 0 1,1 0 0,-1 0 0,1-1 0,1-2 0,2-4-4,4-18 9,-7 27 5,-1-1 0,0 0 0,0 1 0,0-1 0,0 1 1,1-1-1,-1 1 0,0-1 0,1 1 0,-1-1 0,0 1 0,1-1 0,-1 1 0,1-1 0,0 1 0,5-5 14,0 0-1,1 0 0,12-5 1,-19 10-13,0 0 1,0-1-1,1 1 1,-1 0-1,0 0 1,0 0-1,1 0 1,-1 0-1,0 0 1,0 0-1,1 0 0,-1 0 1,0 0-1,1 0 1,-1 0-1,0 0 1,0 0-1,1 0 1,-1 0-1,0 0 1,1 0-1,-1 0 1,0 0-1,0 0 1,1 0-1,-1 1 1,0-1-1,0 0 1,1 0-1,-1 1 1,8 4 27,-1 1 0,0 0 0,0 1 0,9 10 1,-7-4 76,11 27 4,2 15-90,5 25-27,-15-39-524,8 24-147,-20-65 650,0 0 1,0 1 0,0-1 0,0 0-1,0 1 1,0-1 0,1 0-1,-1 0 1,0 1 0,0-1 0,0 0-1,0 0 1,0 1 0,0-1-1,0 0 1,1 0 0,-1 1 0,0-1-1,0 0 1,0 0 0,1 0-1,-1 1 1,0-1 0,0 0 0,1 0-1,-1 0 1,0 0 0,1 1-1,0-1-25,1 0 0,-1 0 0,1 0 0,-1 1 0,1-1 0,0-1 0,-1 1 0,1 0-1,-1 0 1,1-1 0,-1 1 0,1 0 0,-1-1 0,1 0 0,-1 1 0,0-1 0,3-1-1,5-1-2384,7-1-6707,-38 9 6867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14432,'9'85'1657,"5"28"205,-9-81-862,31 172 256,-28-161-976,31 160-58,-32-164-794,24 143-248,-26-152 126,-5-29 687,34 122-1074,-32-117 844,0-1-180,0 1-1,1-1 1,-1 0-1,6 8 0,10 22-9928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0 13720,'-51'52'300,"44"-42"1881,6-6-1372,6-3-285,-5-1-507,1 0 1,-1 0-1,0 0 0,0 0 0,0 0 1,0 0-1,0 0 0,0 0 0,0 0 1,0 0-1,0 0 0,0 0 0,0 0 1,1 0-1,-1 0 0,0 0 0,0 0 1,0 0-1,0 0 0,0 0 0,0 0 0,0 0 1,0 0-1,0 0 0,0 0 0,0 0 1,0 0-1,0 0 0,0 0 0,1 1 1,-1-1-1,0 0 0,0 0 0,0 0 1,0 0-1,0 0 0,0 0 0,0 0 1,0 0-1,0 0 0,0 0 0,0 0 1,0 1-1,0-1 0,0 0 0,0 0 1,0 0-1,0 0 0,0 0 0,0 0 1,0 0-1,0 0 0,0 0 0,-1 0 1,1 0-1,0 1 0,0-1 0,0 0 1,0 0-1,2 45 1347,-3-30-776,-19 105 166,13-86-532,-47 192 76,41-174-158,-53 232 42,54-231-114,-44 168-23,47-187-252,-18 76-171,25-103 100,0-7-96,2 0 344,-1 0 1,1-1-1,-1 1 1,1 0-1,-1-1 1,1 1 0,-1 0-1,1-1 1,-1 1-1,1-1 1,0 1-1,-1-1 1,1 1-1,0-1 1,-1 1-1,1-1 1,0 0 0,0 1-1,-1-1 1,1 1-1,0-2 1,-6-33-277,3 11-572,-3-65 3,0-22 648,2 62-33,-9-77 0,-10-63-1885,-11-100-8321</inkml:trace>
  <inkml:trace contextRef="#ctx0" brushRef="#br0" timeOffset="1">0 26 13808,'13'82'3731,"-10"-65"-2982,1-1-1,0 0 0,14 31 1,-14-35-641,6 9 258,55 102-60,-50-98-978,69 93-274,-68-98 226,52 51-190,-48-51-1378,21 23-6164,-95-100 6351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13896,'0'0'2767,"-1"9"-1703,-4 109 16,4-86-640,2 159 87,0-142-532,6 103 3,1 18 1,-5-104-4,8 234 2,-9-245-2,6 215 51,-2-77 752,-1-219-505,0-18-224,-1 23 131,37-100 44,-29 95-224,23-34 0,13-6-14,-39 55-4,1 1 1,1 0 0,0 0-1,0 1 1,22-14 0,-31 23 1,-1-1 1,1 0 0,-1 0-1,1 1 1,-1-1 0,1 1-1,-1-1 1,1 1 0,1-1-1,20-2 18,-1 1 0,25 2 0,-45 0-18,-1 0 0,0 0 1,1 0-1,-1 0 0,1 1 1,-1-1-1,1 0 1,-1 1-1,0-1 0,3 2 1,17 10 31,38 28 1,-57-39-31,-1 0 0,1 0 0,-1 1 0,0-1 0,1 0 0,-1 1-1,0-1 1,2 4 0,13 25 32,15 37-1,-30-64-29,0 0-1,-1 0 1,1-1-1,0 1 1,-1 0 0,1 5-1,3 137 68,-3-143-68,-1 1-1,-1 0 1,1 0 0,0 0-1,-1-1 1,1 1 0,-2 3-1,-2 8 21,-10 19 0,9-24-20,1-1 0,-12 13 0,16-21-7,0 1 4,-1 0 1,0 0-1,0 0 1,0 0-1,0 0 1,0 0-1,0-1 1,0 1-1,0 0 0,0 0 1,-2 0-1,-15 7 16,0 0-1,-38 9 1,36-13-47,-78-2-117,80-4-416,-5-5 152,-24-10 0,47 17 376,-1 0-1,1-1 0,-1 1 0,1 0 1,-1 0-1,1-1 0,-1 1 1,1 0-1,-1-1 0,1 1 0,0 0 1,-1-1-1,1 1 0,-1-1 0,1 1 1,0 0-1,0-1 0,-1 1 1,1-1-1,0 1 0,-1-2 0,-2-6-96,0 0 0,1 0-1,0-1 1,0 1 0,1-1-1,0-9 1,-2-4-2263,-6-18-6556,21 94 6722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14880,'22'-3'261,"-15"4"1047,66 31 2150,-63-28-3330,-6-2-35,0-1 0,0 0 0,0 1 0,0-1 0,6 1 0,53 5 424,-50-7-524,58-17-6,-58 11-12,45-40-10,-57 45 30,1 0 0,-1 0-1,0-1 1,0 1 0,0 0 0,0 0 0,-1-1 0,2-1-1,9-19-38,10-34 0,-20 54 25,0 0-1,-1 0 0,0 0 0,1 0 0,-1 0 0,0 1 1,0-5-1,-9-95-167,3 81 182,-36-79 10,42 98-3,-1 0 0,1 0-1,0 1 1,-1-1 0,1 0 0,-1 0-1,1 0 1,-1 1 0,1-1 0,-1 0-1,0 1 1,1-1 0,-1 1 0,0-1-1,1 0 1,-1 1 0,0-1 0,-1 0-1,-4-2 8,-1 0-1,0 0 0,-9-3 1,7 4 15,1 0 1,-16 0-1,23 2-4,0 0-1,0 0 1,0 0-1,0 0 1,0 0 0,0 0-1,0 0 1,0 0-1,0 1 1,0-1 0,0 0-1,0 1 1,0-1 0,0 1-1,0-1 1,-1 1-1,2-1-19,-13 8 167,-20 12 0,-16 22-34,49-42-133,-2 2 42,-1 1 0,1-1 0,0 0-1,0 1 1,0 0 0,0-1 0,-3 6 0,-43 76 296,-1 16-206,47-96-86,0 1 0,0-1 0,0 1 0,0 0 0,1-1 0,-1 10 0,-12 84 279,14 5-209,0-98-74,0 0 0,1 0 1,-1 0-1,1 0 0,3 7 0,3 14 85,12 28 0,-9-33-99,17 28 1,-27-49-29,2 3 4,-1-1-1,1 1 1,-1-1 0,1 1-1,0-1 1,0 0 0,0 0 0,3 2-1,-5-4-3,12 11 17,29 19 0,-27-22-39,32 12 1,-46-20 21,3 2-41,0-1 0,1 0 0,-1 0 0,0 0-1,7 0 1,-10-1 41,70 8-246,6-10 50,-76 2 196,32-2-734,150-16-267,-127 12-1915,54-5-6928,-254 26 7414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14968,'41'4'270,"-40"-4"-211,-1 0 0,1 0 0,-1 0 0,1 0 0,-1 0 0,1 0-1,-1 0 1,0 0 0,1 1 0,-1-1 0,1 0 0,-1 0 0,1 0 0,-1 0 0,1 1 0,-1-1-1,0 0 1,1 0 0,-1 1 0,1-1 0,-1 0 0,1 1 0,0 1 162,2 1 2,0 1 0,0 0 0,-1 0-1,0 0 1,0 0 0,0 0 0,0 0-1,0 0 1,-1 1 0,1 5 0,23 93 873,-20-80-848,16 89-43,-17-88-690,20 99-259,-17-85-2122,7 36-6095,-33-173 6763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381 103 12016,'-42'-34'232,"38"31"57,0 0 1,1 0-1,-1 1 1,0-1-1,0 1 0,-6-2 1,-3-2 10,-28-12 128,24 13 546,-72-13 313,88 17-1240,0 1-1,0 0 0,0 0 0,0 0 0,0 0 0,-1 0 1,1 0-1,0 0 0,0 0 0,0 0 0,0 0 0,-2 1 0,-15 6 202,0 0 0,-21 13 0,38-19-239,0-1-1,0 1 0,0-1 0,0 1 0,0 0 0,0-1 0,1 1 0,-1 0 0,0 0 0,1 0 0,-1-1 1,0 1-1,1 0 0,-1 2 0,-11 19 82,-15 49 0,26-69-72,0 0 0,1 0 1,-1 0-1,1 1 0,-1-1 1,1 0-1,0 4 0,13 110 209,-13-113-184,1 0-1,0 0 0,-1 0 1,1 0-1,3 5 1,53 91 293,-56-96-318,1-1 0,-1 0 1,1 0-1,0 0 0,-1-1 0,5 4 1,19 14 80,38 21 0,-62-39-80,1 0-1,-1 0 0,0-1 0,1 1 0,-1-1 0,0 1 1,1-1-1,-1 1 0,1-1 0,2 0 0,12 1 46,0-1 0,0-1 0,18-3 0,-34 4-59,1 0-1,0 0 1,0-1-1,0 1 1,0 0-1,-1 0 1,1-1 0,0 1-1,0 0 1,-1-1-1,1 1 1,0-1-1,-1 1 1,1-1-1,0 1 1,-1-1-1,1 0 1,6-7 13,0-1 0,-1 0 0,0 0 1,0 0-1,6-17 0,-11 25-14,-1-1 0,1 0 0,0 0-1,-1 1 1,0-1 0,1 0 0,-1 0 0,0-2 0,0-24-18,-8-52 0,2 58-360,-40-79-196,31 71-2204,-13-30-6479,66 140 6971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33 136 14792,'-16'-54'1472,"13"43"-768,0 2-240,0 0-1,1 0 1,0 0 0,-1-12-1,3 21-476,0-1 1,0 1-1,0-1 0,0 1 1,0-1-1,0 1 1,0-1-1,0 1 0,0-1 1,0 1-1,0-1 0,0 1 1,0 0-1,0-1 0,1 1 1,-1-1-1,0 1 0,0-1 1,1 1-1,-1 0 0,0-1 1,1 1-1,-1 0 0,0-1 1,1 1-1,-1 0 0,1-1 1,-1 1-1,0 0 1,1 0-1,-1-1 0,1 1 1,-1 0-1,1 0 0,-1 0 1,1 0-1,-1 0 0,0 0 1,1 0-1,1 0-158,0 0 1,-1 0-1,1 1 0,-1-1 0,1 0 1,-1 1-1,1 0 0,-1-1 1,1 1-1,1 1 0,21 16-371,23 16-1697,-2-1-7314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15416,'4'72'1471,"-4"-67"-1359,9 99 1626,-7-81-970,7 92 212,-6-50-447,-1-14-494,-2-5-111,-1-69 20,1 10 34,1-22 0,11-68-10,-9 80 14,21-89-4,-18 91 6,33-69 8,-38 88 6,-1 1 1,1 0 0,0 0-1,-1 0 1,1-1 0,0 1-1,0 0 1,0 0 0,1-1-1,6-5 17,1 0 0,0 1 0,13-8 0,-21 14-10,-1 0-1,0 0 0,1-1 0,-1 1 0,0 0 1,1 0-1,-1 0 0,0 0 0,1 0 0,-1 0 1,0 0-1,1 0 0,-1 0 0,1 0 0,-1 0 1,0 0-1,1 0 0,-1 0 0,0 0 0,1 0 0,-1 0 1,1 0-1,-1 0 0,0 0 0,1 1 0,0-1 1,7 5 38,0 0 0,0 0 1,-1 0-1,1 1 0,6 8 1,-4-1 20,3 13-33,-1 0 0,-1 1 0,9 35 0,16 96 102,-32-140-125,3 24-127,9 106-2303,-16-148 2404,0 0 1,0 0-1,0 1 1,0-1 0,0 0-1,0 0 1,0 1-1,0-1 1,0 0-1,0 1 1,0-1-1,0 0 1,0 0 0,1 1-1,-1-1 1,0 0-1,0 0 1,0 1-1,0-1 1,1 0 0,-1 0-1,0 0 1,0 1-1,0-1 1,1 0-1,2-1-42,-3 1 35,10-10-2279,4 1-8986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15152,'23'60'288,"-18"-41"1153,17 112 472,-16-94-1018,15 82 3,4 18-620,-14-78 210,45 259 118,-45-254-524,36 237 66,-40-250 78,17 163 270,-17-135-150,-14-156-226,5 61-116,1 10-8,0 1 1,1 0 0,1-8-1,10-158-49,-11 164-9,1-1 0,3-12-1,39-136-202,-33 130 58,40-65-46,-50 91 251,1-1 1,-1 0-1,0 1 1,1-1-1,-1 0 0,1 1 1,-1-1-1,1 0 1,-1 1-1,1-1 1,-1 1-1,1-1 0,0 1 1,-1 0-1,2-1 1,0 0-1,-1 0 1,1 0-1,0 1 1,-1-1-1,1 1 1,0 0-1,-1-1 1,1 1 0,0 0-1,0 0 1,0 0-1,-1 0 1,1 0-1,0 0 1,0 1-1,-1-1 1,1 1-1,0-1 1,-1 1-1,3 1 1,-3-2-1,-1 0 1,1 0-1,-1 1 1,1-1-1,-1 1 1,0-1-1,1 0 0,-1 1 1,1-1-1,-1 1 1,0-1-1,1 0 1,-1 1-1,0-1 0,0 1 1,1 0-1,9 19-14,10 32-1,-11-25 15,8 50 0,-5-17-225,17 88-178,-20-102-2779,8 43-6832,-40-208 7558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15416,'25'-17'272,"-25"16"-187,0 1 0,1-1 0,-1 1 0,1 0 0,-1-1 0,1 1 0,-1 0 0,1 0 0,-1-1-1,1 1 1,-1 0 0,1 0 0,-1 0 0,1 0 0,0-1 0,11 1 801,21 2 0,-32-2-842,0 0 0,-1 0 0,1 0-1,0 0 1,-1 0 0,1 1 0,0-1-1,-1 0 1,1 1 0,0-1 0,-1 0-1,1 1 1,-1-1 0,1 1 0,0 0-1,68 58 856,-54-45-606,64 44 53,-61-48-380,72 28-8,-88-37 41,-1-1 0,0 1-1,1-1 1,-1 1 0,1-1 0,-1 0 0,1 0 0,-1 1 0,1-1 0,1 0 0,17-2-3,-1 0 0,25-6 0,-43 8 3,0 0 0,0-1 0,0 1 0,1 0 0,-1-1 0,0 1 0,0-1 0,0 1 0,0-1 0,-1 0 1,1 0-1,1 0 0,11-12-3,-1 1 0,-1-1 1,10-16-1,-19 28 0,-1-1 1,0 0-1,0 0 1,0 0-1,0 0 0,0-4 1,6-20-11,4-48 0,-11 54 0,-5-28 1,2 32 12,-7-22-1,4 23 7,0-1 0,-2 1 0,-8-15 0,15 29 3,1 0-1,-1 0 0,1 1 0,-1-1 0,1 0 0,-1 1 0,1-1 1,-1 1-1,0-1 0,1 0 0,-1 1 0,0-1 0,-1 0 0,-6-3 21,0 0 0,0 1 0,0 0-1,-1 0 1,-9-1 0,17 4-14,1 0-1,-1 0 1,0-1 0,1 1 0,-1 0-1,0 0 1,1 0 0,-1 0 0,0 1-1,1-1 1,-1 0 0,0 0-1,1 0 1,-1 0 0,0 1 0,0 0-1,-10 4 71,0 2 0,0 0 0,-16 14 0,16-8 196,-42 75 102,52-86-350,0 0 1,0 0-1,0 1 1,0-1 0,0 1-1,0 3 1,-17 109 289,17-92-100,8 80 59,-2-85-228,5 6-25,14 25 0,-24-48-31,1 0 0,-1 0 0,1 0 0,-1 0 0,1-1 0,0 1 0,-1 0 0,1 0 0,0-1 0,0 1-1,-1 0 1,2 0 0,11 6-33,-1 0 0,1-1-1,20 6 1,-16-8-451,72-1-225,-76-3 442,0-1 0,0-1-1,0 0 1,-1 0 0,21-8-1,-10 3-443,-8 2 425,1-2-1,-1 0 0,0 0 0,19-14 0,-5-6-1954,20-13-8742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15 328 12912,'51'101'3935,"-17"-29"-2792,0-9-57,-7-16-891,-12-20 59,21 58 0,-37-84 170,-1-2-278,-5-5-29,-10-14 4,8 7 139,-37-84 114,37 73-68,-38-120 133,37 111-86,-35-153 129,39 154-194,-6-69 110,12 99-371,-1 1 0,1 0 0,0-1 0,1 1-1,-1 0 1,0-1 0,0 1 0,1-2 0,1-3 10,0 1 0,0 0 0,1 0 0,0 0 0,-1 0 0,2 0 0,5-7 0,-9 12-37,1 0 0,-1-1 1,0 1-1,1 0 0,-1-1 1,1 1-1,-1 0 0,0 0 1,1 0-1,-1-1 0,1 1 1,-1 0-1,0 0 0,1 0 1,-1 0-1,1 0 0,-1-1 1,1 1-1,0 0 0,5 0-30,0-1-1,-1 1 0,1 0 1,0 1-1,0-1 0,-1 1 1,1 0-1,0 1 0,-1-1 1,1 1-1,8 4 0,61 28-494,-53-24-272,34 11 0,-37-15 711,-8-2-27,0 0 1,1-1-1,-1 0 1,14 0-1,9 2-2277,47 10-10323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1340 16495,'-5'22'167,"-2"25"1228,4-15-90,1 7-1042,1-25-317,4 27 0,-3-41 33,0 1 1,0-1-1,0 0 1,0 0-1,0 1 1,0-1-1,0 0 1,1 0-1,-1 0 1,0 1 0,0-1-1,0 0 1,0 0-1,0 1 1,0-1-1,0 0 1,0 0-1,0 0 1,1 0-1,-1 1 1,0-1-1,0 0 1,0 0-1,0 0 1,1 0-1,-1 0 1,0 1-1,2-1-23,-1 1 0,1 0 0,0-1-1,-1 0 1,1 1 0,-1-1 0,1 0 0,0 0-1,-1 0 1,1 0 0,0 0 0,-1 0-1,1 0 1,0-1 0,-1 1 0,2-1-1,5-4-275,6-9-236,12-17-1,-15 18-804,38-41-9092</inkml:trace>
  <inkml:trace contextRef="#ctx0" brushRef="#br0" timeOffset="1">1 361 14704,'0'0'0,"1"13"0,3 10 784,6 5 8,2 5-792,12-12-800,8-6 864,25 21-11160,-114-72 11096</inkml:trace>
  <inkml:trace contextRef="#ctx0" brushRef="#br0" timeOffset="2">544 1 13896,'-9'71'348,"8"-50"1393,-5 124 587,6-103-1160,0 91 4,3 22-847,-1-90 130,18 271-5,-16-274-948,8 197-290,-11-218-184,6 92-244,-7-132 1199,-1 0 0,1 0 0,0 0 0,1 0 0,-1 0 0,0 0 0,0 0 0,0 0 0,0-1 0,1 1 0,-1 0 0,0 0 0,1 0 0,-1 0 0,2 1 0,-2-2 17,1 2-34,1 0 1,-1 0-1,1 0 1,0 0-1,0 0 1,0 0-1,4 3 1,8-1-397,1-2-1328,-4 3-1800,0-1 1,12 8-1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 16495,'-86'12'328,"26"-5"2758,-42 9-1508,-48 11-627,125-23-1478,-9 3 353,-24 5-3489,15-3-6067,101-21 7338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81 107 16048,'13'8'184,"19"12"1233,20 19 356,-48-36-1531,1 1 1,-1-1-1,1 0 0,-1-1 0,8 4 1,2 1-24,26 13 7,-23-13 60,78 24 45,-92-30-342,-1 0 0,0-1 0,1 1 0,-1-1-1,5 1 1,20-2-37,36-4-1,-61 5 38,-1 0 1,1-1-1,0 1 0,-1-1 1,1 1-1,-1-1 0,3-1 1,5-2-12,-1-2-1,0 1 1,0-1 0,13-13 0,-20 19 18,-1-1 0,1 1 0,-1-1 1,0 0-1,1 1 0,-1-1 0,1 1 0,-1-1 0,0 1 1,0-1-1,1 0 0,-1 1 0,0-1 0,0 0 0,0 1 1,0-2-1,1-8-10,0 0 0,-1 0 1,-1 0-1,-2-16 1,3 25 15,0 0-1,0 0 1,-1 0 0,1 0 0,0 0 0,-1 0 0,1 0 0,0 1-1,-1-1 1,1 0 0,-1 0 0,1 0 0,-1 1 0,-1-2 0,-16-17 39,-35-28 0,34 35 179,-88-28 68,104 39-270,0 0-1,0 1 0,0-1 1,0 1-1,1-1 0,-5 1 1,-29 1 82,-46 7 0,79-8-78,1 1 1,0-1-1,0 1 0,0-1 1,0 1-1,0 0 1,0 0-1,1 0 0,-1 0 1,-2 1-1,4-2-22,-59 40 247,-2 12-171,61-52-76,-2 2 11,0-1 0,0 1 0,1 0 0,-1-1 1,1 1-1,-1 0 0,1 0 0,0 0 0,-1 0 0,1 0 0,-1 4 0,-9 18 56,-7 27 0,0 31-2,17-78-41,1-1 0,-1 1 0,1-1 1,0 1-1,0-1 0,0 1 0,1 4 0,10 68 170,13-2-140,-24-74-54,2 4 17,-1 0-1,1 0 0,0 0 0,4 6 1,-6-10-17,37 53 85,-29-44-81,1 0 1,0 0-1,21 14 0,-16-14-13,0-1 0,0-1 0,1-1 0,0 0 0,1-1-1,27 6 1,-15-8-309,126 0-217,-124-5-252,-16 2 473,31-2-505,60-12 0,-94 13 507,5-2 60,1 0 0,-1-2 0,28-10 0,50-26-2295,-7 3-8633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71 13624,'-3'-25'963,"-3"-9"1285,2 22-469,3 14-1143,1 9-5,5 20-79,4 22-442,18 107-100,-20-117 36,16 94 1,1 22-34,-14-92 9,46 278 24,-44-279 34,41 228 36,-43-245-16,10 51 0,1-7-80,-1-7-146,-27-112 15,4 12 35,-2 0 1,-7-19-1,-42-107-144,53 136 217,-1 0 0,1 0-1,-1 1 1,0-1 0,-4-5-1,-80-108 0,85 116 11,0-1 0,0 1 0,0 0-1,0 0 1,0-1 0,0 1 0,0 0-1,-1 0 1,1 0 0,0 1 0,-1-1-1,1 0 1,0 0 0,-2 0 0,3 1-7,-12-5 35,0 0 0,-16-3 0,15 5-10,0 1 1,-16 0-1,28 2-12,0 0 0,0 0 0,0 0 0,0 0 0,0 0 0,0 0 0,1 0 0,-1 0 0,0 1 0,0-1 0,0 0 0,0 0 0,0 1 0,0-1 0,0 1 0,0-1 0,1 1 0,-1-1 0,0 1 0,-1 1 0,-10 6 78,1 0 1,-12 14-1,-23 34 15,44-54-73,0 1-1,0-1 1,1 1-1,-1-1 1,1 1-1,0 0 1,-2 4-1,-19 60 228,7 4-146,15-71-114,-1 4 51,1 0 0,-1-1 0,1 1 0,0 0 0,0 5 0,0-9-51,6 66 307,9-2-208,-14-61-76,-1-1 0,1 0 1,0 0-1,0 1 0,0-1 1,0 0-1,2 4 0,-3-6-23,8 11 94,13 17-1,-13-20-79,0 0 0,10 7 1,-16-13-12,0-1 1,0 1-1,0-1 1,0 0-1,0 0 1,0 0-1,2 1 1,-4-2-4,59 21 32,8-6-55,-42-12-124,-17-3 50,8 1-82,1-1 1,0-1-1,0 0 0,26-6 1,-9-3-1023,56-25 0,-57 18 1012,-13 7-2267,21-9-6688,-95 44 6870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13984,'61'48'245,"-43"-28"983,46 57 4,12 20-818,-67-86-134,-1 1 0,7 12 0,65 110 560,1 15-582,-48-83 188,-33-66-446,79 180 447,-4 15-319,-66-172-31,9 36-1,-18-59-96,55 220 194,-8 10-140,-42-207-13,2 39 0,-7-62-41,12 193 85,-16-11-65,4-171-17,-1 0 1,0 0-1,-5 20 0,-30 101 11,22-95-96,-21 39 0,13-37-752,22-39 834,-55 86-833,-6-14 553,51-60-999,-16 22 0,-44 61-7256,163-222 6430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60 231 10136,'-2'0'-10,"0"0"163,0 0 0,0 0 0,1 0 0,-1 0 0,0-1 0,0 1 0,0 0 0,-2-2 0,3 2 77,0-1 1,0 0-1,0 0 1,0 0-1,0 0 1,0 0-1,1 0 1,-1 0-1,0 0 1,0-1 0,1 1-1,-1-2 1,-3-7 1129,3 6-400,3 8-350,5 19-229,4 24-1,-6-25-316,21 99 576,-20-89-520,-5-26-127,8 43 343,4 64-1,-13-112-326,0-1 0,0 0 0,0 1 0,0-1 0,-1 0 0,1 1 0,0-1 0,0 0 0,0 0 1,0 1-1,0-1 0,0 0 0,0 1 0,-1-1 0,1 0 0,0 0 0,0 1 0,0-1 0,-1 0 0,1 0 0,0 1 0,0-1 0,-1 0 0,1 0 0,0 0 0,0 0 0,-1 1 0,1-1 0,0 0 0,-1 0 0,1 0 0,0 0 0,0 0 0,-1 0 0,1 0 0,0 0 0,-1 0 0,1 0 0,0 0 0,-1 0 0,1 0 0,0 0 0,-1 0 0,1 0 0,0 0 0,-1 0 0,1 0 0,0-1 0,0 1 0,-1 0 0,1 0 0,0 0 0,-1-1 0,-14-11 48,14 11-53,1 0 0,-1 1 0,0-1-1,1 0 1,-1 0 0,1 0 0,-1 0-1,1 1 1,-1-1 0,0-2 0,-34-95 66,28 74 12,-16-106 32,20 102-54,8-110 23,-2 113-30,27-79-11,-29 103-49,-1 0 1,0 0-1,1 0 0,-1 0 1,0 0-1,1 0 1,-1 0-1,1 0 0,-1 1 1,1-1-1,0 0 1,-1 0-1,1 1 0,0-1 1,-1 0-1,3 0 1,3-4-21,0 0 0,1 1 0,8-5 0,-8 6-5,1 0 0,0 1 0,8-2 0,-14 4-2,-1-1 1,0 1 0,0 0 0,0 0-1,1 0 1,-1 0 0,0 0 0,0 0-1,1 0 1,-1 0 0,0 1 0,0-1-1,0 0 1,0 1 0,2 0 0,18 5-231,21 11 0,30 20 44,-43-20-354,104 73-143,-93-63-1497,39 27-6205,-185-125 6322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235 905 13808,'3'55'1013,"-2"-42"-706,8 90 1166,-7-75-705,7 150 212,-7-134-712,2 80 4,2 29-218,-1-29-54,-3-40 4,-2-58 18,-2-8 2,0 0 1,-5 22-1,5-36 67,0-4 31,0-1-106,0 0-1,0 0 1,0 0-1,1 0 1,-1 0-1,1-1 1,-1 1-1,1-1 1,-1 1-1,1-1 0,0 1 1,-1-1-1,1 0 1,0 1-1,0-1 1,1 0-1,-2-3 1,0 0 29,-7-16 297,-18-67 3,-4-25-213,19 60 181,-16-91 1,-2-16-202,18 93 136,-43-281 92,47 279-154,-13-254 49,20 305-208,1-21 1,9-83 30,6 14-8,-15 108-50,1-6 37,0 0 0,0 1 1,1-1-1,2-7 0,27-59 150,-22 57-161,17-25 0,-26 40-26,1-1 5,0-1-1,0 1 1,0 0-1,0 0 1,0 0-1,0 0 1,0 0 0,0 0-1,0 0 1,0 0-1,1 1 1,-1-1 0,0 0-1,1 1 1,0-1-1,11-5 21,0 1-1,23-7 1,-18 9 1,36-2 0,-52 5-11,0 0 1,1 0-1,-1 0 1,1 0-1,-1 0 1,0 1 0,1-1-1,-1 1 1,0-1-1,1 1 1,1 1-1,-4-2-15,26 9 94,27 15-1,29 25-40,-82-49-53,5 3 16,0 0 0,0 1 0,-1-1 0,8 8 0,54 61 64,-4 10-40,-43-51 82,15 38 3,-11-4-89,-23-65-36,1 2 4,-1-1 1,1 1 0,-1 0-1,1 0 1,-1-1-1,0 1 1,0 0-1,0 0 1,0-1-1,0 1 1,0 3 0,-1 5 9,-1 0 1,0 0 0,-3 11-1,1-12-9,1-1-1,-2 0 0,-7 12 1,12-19-3,-1 1-1,0-1 1,0 0 0,0 0 0,0 0 0,0 0 0,0 0 0,0 0 0,0 0 0,0 0 0,0-1-1,0 1 1,-3 1 0,-14 8 12,-23 10-1,-34 5-14,75-25 1,-33 8-34,-132 15-164,137-20-596,-13 2 343,-28 2-3092,17-2-6702,121-12 7709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30 137 13448,'-6'17'176,"3"-10"99,1 0 0,0 0 0,0 0 0,0 8 1,-10 59 1457,11-57-827,4 67 268,-3-82-1113,0 0 0,0 0 0,0 0 0,1 0 0,-1 0-1,2 3 1,35 82 455,-26-70-496,61 56 20,-56-60 42,7 3 40,2-2 1,32 15 0,-38-21 39,28 8 0,-47-16-150,1 0 0,-1 0 0,1 1 0,0-1 0,-1 0 0,1 0 1,-1 0-1,1 0 0,0 0 0,-1 0 0,1 0 0,-1-1 0,1 1 0,-1 0 1,1 0-1,0 0 0,-1-1 0,1 1 0,-1 0 0,1 0 0,0-1 0,15-9 115,-1 0 0,28-25-1,-42 33-98,1 1-1,-1 0 0,0-1 0,0 1 1,1-1-1,-1 1 0,0-1 1,-1 0-1,1 1 0,1-3 0,46-125 381,-41 97-168,17-157 94,-21 154-106,2-116 228,-5 101-267,1 63-111,4 12-89,15 93-81,-13-88-362,47 144-268,-53-168 499,1-1 0,0 0 0,5 8 0,4 7-180,2-1-1,20 24 1,-16-20-2434,17 26-6352,-80-115 6928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13896,'5'9'66,"-3"-6"165,0 1-1,0-1 1,-1 1 0,1 0-1,-1-1 1,0 1 0,0 5 0,27 134 1900,-20-97-1029,14 108 3,2 28-746,-15-108 327,39 298 188,-39-303-626,26 225 100,-30-247-122,25 177 156,-26-199-364,-4-22-1,2-4 6,-1-1-19,1 0-1,-1 0 0,0-1 1,1 1-1,-1 0 1,0 0-1,0-1 0,0 1 1,-1 0-1,1-1 0,0-2 1,7-31 117,28-86 7,-29 100-80,20-53 45,-27 73-78,1 1 1,-1 0-1,1 0 1,0 0-1,-1 0 1,1-1-1,0 1 1,0 0-1,1-1 1,17-16 84,28-23 0,-46 41-97,1-1 1,-1 0 0,0 0 0,0 0 0,0 1 0,1-1 0,-1 1 0,0-1 0,1 1-1,-1-1 1,2 1 0,28-5 27,45-1 0,-74 5-28,0 1 0,0 1 0,0-1 0,1 0 0,-1 0 0,0 1 0,0-1 0,2 2 1,90 37 38,-92-38-39,0 0 0,0 0 0,0 0 0,0 1 0,0-1-1,2 3 1,8 8 10,-1 0-1,19 28 1,-30-40-9,0 1-1,1 0 1,-1-1 0,1 1 0,-1 0 0,0-1 0,1 1 0,-1 0 0,0 0 0,0-1 0,0 1 0,1 0 0,-1 0-1,0 0 1,0-1 0,0 2 0,-1 6 12,0 0-1,-1 0 1,0-1 0,0 1-1,0 0 1,-6 11 0,7-18-8,1 0 1,-1 0 0,1 0-1,0-1 1,-1 1 0,0 0 0,1-1-1,-1 1 1,1 0 0,-1-1-1,0 1 1,1-1 0,-1 1-1,0-1 1,0 1 0,-1 0 0,-18 9 61,-1 0 1,-31 9 0,31-14 75,-95 3 25,94-9-196,-91-15-785,65 7-584,25 4-1424,-10-2-8081,77 16 8211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16759,'0'177'311,"1"-129"1242,6 92 1,2 19-1048,-4-90 476,37 307 207,-33-300-1156,42 278-133,-41-294-600,18 61 0,0-18 371,-11-38-2780,16 69-6488,-77-313 7245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18103,'6'55'1920,"-2"13"0,0 10-848,2 55 8,1 41-1080,0-43-872,-2-18 872,9 131-16831,-28-488 16831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 16671,'-69'40'391,"51"-29"1564,-99 68 615,112-76-2294,0 1-1,0 0 0,-7 7 1,-134 134 1125,120-116-1028,-63 98 74,88-126-448,0 1 0,0 0 1,0 0-1,0 0 0,0 0 0,0 0 1,0 0-1,0 4 0,-1 2 1,1 0-1,0 1 0,1-1 1,0 0-1,0 1 0,0-1 1,3 10-1,-3-17 2,0 0 0,1 0 0,-1 0 0,0 0 0,1-1 0,-1 1 0,1 0 0,-1 0-1,1 0 1,-1-1 0,1 1 0,-1 0 0,2 0 0,5 7 4,0-1-1,10 8 1,-10-10-5,0 0 0,1 0 1,0-1-1,0 0 1,9 3-1,5 0 5,-1-1 0,30 4 0,30 0-67,-78-10 52,34 3-277,140-7-174,-143 2-124,123-14-279,-153 16 697,0-1 1,0 1-1,0 0 1,7 0 0,20 4-350,39 10 0,-40-8-2086,31 5-7223,-143-25 7379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16943,'27'124'320,"-21"-86"1282,11 85 3,2 25-1053,-12-81 601,9 114 1,-3 16-794,-9-116 288,5 327 132,-8-334-794,1 81 1,-1-19-80,0-91-359,-3 144-1324,3-122 385,0-64 1057,1-8-119,8-14 136,-2-2 0,8-24 0,-14 37 268,10-24-2456,9-24-6676,-49 131 6900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17031,'18'12'292,"-17"-12"-215,-1 1 0,0-1 0,1 0 0,-1 0 0,1 1 0,-1-1 0,1 0 0,-1 0 0,0 0 0,1 0-1,-1 0 1,1 1 0,-1-1 0,1 0 0,-1 0 0,1 0 0,-1 0 0,2-1 0,66-4 1847,-48 3-1098,113-1 202,-93 4-848,94 7 0,24 2-238,-139-9-179,34 7 0,143 29-236,18 8 261,-198-42 95,0 1 0,-1 1 0,1 0 0,14 8 0,-30-13 117,249 109-582,14 24 468,-246-125 115,-1 1 1,0 1 0,-1 0-1,18 16 1,-33-26-2,214 180 12,-13 22 41,-201-202-53,9 9 36,0 1 1,0 0-1,-1 0 1,0 1-1,-1 0 0,7 13 1,-14-24-37,112 221 258,-34 9-120,-75-221-85,0 0 1,-1 1-1,0-1 1,0 0-1,-1 1 1,-1-1-1,1 12 1,-2 34 162,-9 83 0,1-91-130,-29 85 0,37-126-47,-1-1-1,0 1 1,0-1 0,0 0 0,-1 0 0,1 1 0,-2-2 0,1 1 0,0 0 0,-6 5 0,-19 24 105,0-2 0,-37 31 0,25-31-61,-72 43 0,112-75-83,-11 7 80,1-1 0,-1-1 0,0 1 0,-12 3 0,-144 48 320,-12-21-296,165-33-64,-1-2 0,-24 1 0,39-2-40,-159-2 120,6-16-209,153 18 89,-5 0-63,0-1 0,-1 0 0,1 0 1,0 0-1,-1-1 0,1 0 0,0 0 0,-6-3 1,-17-10-219,-51-32 0,56 29 211,0-2 0,-21-23 0,36 34-697,-1 1 0,-1 0 1,-19-13-1,-89-65-10019,276 200 8114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16 13272,'-42'-14'3347,"40"13"-3112,-1 1 0,1 0 0,0-1 0,0 1 0,0 0 0,-1 0 0,1 0 0,-3 1 0,1-1-60,2 0-78,1 0-1,0 1 1,-1-1 0,1 0 0,-1 0 0,1 0-1,0 1 1,-1-1 0,1 1 0,0-1-1,-2 2 1,-4 1 75,0-1-80,4-1-66,0 0 1,0 0-1,0 0 1,1 1-1,-1-1 1,-2 3-1,-9 5 128,1 1-1,0 0 0,-20 22 1,26-26-124,6-4-20,-1-1 0,0 1 0,1 0 0,-1 0 0,1 0 0,0 0 0,-1 0 0,1 1 0,-1 1 0,-1 3 52,1-1 0,-1 1-1,1 0 1,0 0-1,1 0 1,0 0 0,0 0-1,0 0 1,1 13-1,1-13-21,-1-5-19,0 1 0,1-1 0,-1 0 0,1 1 0,0-1 1,0 0-1,-1 0 0,1 0 0,1 0 0,0 3 0,6 9 121,1 0 0,0-1 0,18 20 0,0-11 106,-19-16-124,18 10 0,-23-14-106,1 0 0,0 0 0,1 0 0,-1-1 0,0 0 0,0 1 0,0-2 0,9 2 0,-12-2-35,0 0 1,0 0-1,0-1 1,0 1-1,0 0 1,0 0-1,0-1 1,0 1-1,0-1 1,0 1-1,0-1 1,0 1-1,0-1 1,-1 0-1,1 1 1,0-1-1,0 0 1,0 0-1,0-1 1,9-17-956,-10 19 949,0 0 0,0 0-1,0-1 1,1 1 0,-1 0 0,0 0-1,0 0 1,0 0 0,0-1-1,0 1 1,1 0 0,-1 0 0,0 0-1,0 0 1,0 0 0,1 0-1,-1 0 1,0-1 0,0 1 0,0 0-1,1 0 1,-1 0 0,0 0-1,0 0 1,1 0 0,-1 0 0,0 0-1,0 0 1,1 0 0,62-8-845,-59 8 830,0 0 0,0 0 0,0 0 0,0 0 1,0 0-1,0 1 0,5 0 0,3 2-6,39 8-2419,29 4-9676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15960,'2'1'140,"0"0"1,0 0-1,0 1 1,0-1-1,0 0 1,-1 1-1,1-1 1,0 1-1,-1 0 1,1-1-1,-1 1 1,1 0-1,0 2 1,14 27 2759,-13-23-2489,43 80 438,-23-48-831,37 65-52,-48-84-124,100 180-1580,-73-124-1716,-32-69 1169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12912,'-3'5'1196,"3"-5"-1122,-1 0 1,1 0-1,0 1 0,0-1 1,0 0-1,0 0 1,0 0-1,0 0 1,0 1-1,0-1 1,0 0-1,0 0 0,0 0 1,0 0-1,0 0 1,-1 1-1,1-1 1,0 0-1,0 0 1,0 0-1,0 0 0,0 0 1,0 0-1,-1 0 1,1 1-1,0-1 1,0 0-1,0 0 1,0 0-1,-1 0 0,1 0 1,0 0-1,0 0 1,0 0-1,0 0 1,-1 0-1,1 0 1,0 0-1,0 0 0,0 0 1,-1 0-1,1-1 507,15-1 186,-13 1-761,1 0 0,0 1 0,0-1 0,0 1 0,0 0 0,5 0-1,60 3 97,-49-1-55,0 0 1,28 8-1,-29-6-41,0 1 0,29 11 1,11 9-4,-46-18-1,-1 0-1,17 13 1,-17-11-1,0 1 0,10 13 0,-12-12 1,-2 0 0,1 1 0,-2 0 1,1 0-1,5 18 0,-11-28 3,0-1 0,-1 1 0,1 0 0,-1 0 0,1 0 0,0 3 0,-1 14 17,0-1-1,-3 24 1,0-28 73,-4 3-42,-1-1 0,-1 0 1,0 0-1,-22 27 0,29-41-29,0 1-1,0 0 1,0 0-1,0-1 1,0 1-1,1 0 1,0 1-1,-1-1 0,1 0 1,0 0-1,1 0 1,-1 1-1,0-1 1,1 0-1,0 1 1,0 5-1,2-1 72,26 43 43,-13-25-25,13 27-1,-18-31-87,-1-2 83,28 87 38,-31-86-86,9 79 14,-15-99-74,0 1 1,0-1-1,0 0 1,0 0-1,0 0 1,0 1-1,0-1 1,0 0-1,-1 0 0,1 0 1,0 0-1,-1 1 1,0 1-1,-3 7 3,-1 0-1,-8 12 0,6-11-4,-18 18 0,25-29 2,-1 1-2,-1 0 0,1 1 0,0-1 0,-1 0-1,1 0 1,-1 1 0,0-1 0,1-1 0,-1 1 0,0 0 0,-2 1 0,-69 27-20,-17-6-118,90-23 140,-10 3-339,-19 1 0,-175 6-583,141-8-1672,-59 5-6105,285-16 6553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13272,'-101'4'5035,"80"-1"-4764,21-3-251,-1 0 0,1 0-1,0 0 1,-1 0 0,1 0 0,0 1-1,-1-1 1,1 0 0,0 0 0,0 0 0,-1 0-1,1 0 1,0 0 0,-1 1 0,1-1-1,0 0 1,0 0 0,-1 0 0,1 1-1,0-1 1,0 0 0,-1 1 0,-4 6 164,1 0 0,-8 15 0,12-22-184,-1 1 1,1-1-1,0 1 0,0-1 1,0 1-1,0 0 1,0-1-1,-1 1 0,1-1 1,0 1-1,0-1 1,0 1-1,0 0 1,1-1-1,-1 2 0,4 17 7,8 26 0,-6-31 21,45 66 26,-43-67 10,0-1-27,1 0 0,0-1 0,0 0 1,20 18-1,9 5 65,-38-34-95,0 0 0,0 1 0,1-1-1,-1 0 1,0 0 0,0 0-1,1 0 1,-1 1 0,0-1 0,0 0-1,1 0 1,-1 0 0,0 0 0,1 0-1,-1 0 1,0 0 0,0 0-1,1 0 1,-1 0 0,0 0 0,1 0-1,-1 0 1,1 0 0,2 0 20,1-1-1,0 0 1,0 0 0,-1-1 0,1 1 0,-1-1 0,7-3-1,-4-2 56,1-5-32,-1-1-1,0 0 1,-1 0 0,5-20 0,-5-1 283,5-29 447,-10 63-777,0 0 0,0-1 0,0 1 0,1 0 0,-1 0-1,0 0 1,0 0 0,0 0 0,0 0 0,0 0 0,1 0 0,-1 0-1,0 0 1,0 0 0,0 0 0,0 0 0,1 0 0,-1 0-1,0 0 1,0 0 0,0 0 0,0 0 0,1 0 0,-1 0 0,0 0-1,0 0 1,0 0 0,0 0 0,1 1 0,-1-1 0,0 0 0,0 0-1,0 0 1,0 0 0,7 4 17,13 15 90,46 55 116,-41-43-246,5-1-102,-29-29 71,0 0 1,0 0 0,1 0 0,-1-1-1,0 1 1,0 0 0,1-1 0,-1 1 0,0-1-1,1 1 1,-1-1 0,0 0 0,1 0-1,-1 0 1,1 0 0,-1 0 0,0 0-1,1 0 1,-1 0 0,1 0 0,-1-1-1,2 0 1,-2 1 24,5-4-932,10-15 395,-2 0 0,23-38 1,-14 15-1682,15-23-8729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13896,'-1'10'38,"1"-8"112,0 1 0,0 0 0,0-1 1,-1 1-1,1-1 0,-1 1 0,-1 3 1,1-4 38,0-1 1,-1 1 0,1 0 0,-1-1 0,0 1 0,1-1 0,-1 0 0,0 1 0,0-1-1,0 0 1,-3 1 0,-26 11 553,27-11-821,-10 3 418,-16 10 0,-10 4-340,-28 10-48,11-7 271,56-21 12,13-4 149,5 0-311,-5 1-4,0 1-1,14 0 0,37 5 118,-51-1-138,4 5-11,24 16 0,-31-15 25,-1 5-33,0 0 1,6 16 0,-10-17 23,-3 8-27,0 33-1,-4-39-90,-3 4-267,0-1 0,-2 0 0,-16 29 0,12-32 303,8-10-207,6-7-962,19-28-1124,-9 14-5845,-28 38 6134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11120,'-14'24'362,"0"0"397,-41 79 1649,54-102-2358,1 1 1,-1-1-1,0 1 1,1-1-1,-1 1 1,1-1-1,0 1 1,0-1-1,-1 3 1,1 2 24,-1 11-16,1-16-59,0 1 0,0-1 0,1 1 0,-1-1 0,1 1 0,-1-1 0,1 1 0,0 0 0,9 10 0,-3-8 66,-1 1 0,1-1 1,-1-1-1,1 1 0,8 1 1,38 14 564,-33-13-495,-18-6-100,0 1 0,-1 0 1,1-1-1,0 1 0,0 0 1,0 0-1,-1 0 0,1 0 1,-1 0-1,2 2 0,4 3 25,15 10-20,-21-16-42,-1 0-1,1 1 0,-1-1 1,0 0-1,1 1 1,-1-1-1,1 1 0,-1-1 1,0 1-1,1-1 1,-1 1-1,0-1 1,1 1-1,-1-1 0,1 2 1,2 7-36,-1 0 1,1 0 0,1 15-1,-6-11-561,-4 7 187,-17 31 1,15-38-130,-44 47-139,36-43-1078,-16 18-4813,75-82 4936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1187 47 13808,'-4'-1'1768,"-60"-11"206,-43-13 271,87 19-2062,17 5-101,0 1-1,0-1 0,0 1 1,0-1-1,0 1 1,0 0-1,0 0 1,-5 1-1,-100 9 653,56-3-630,0 2 0,-93 31 0,115-30-60,0 2 1,1 2-1,0 0 0,1 2 1,1 1-1,-32 26 0,-11 22 44,42-34 134,-107 148 91,130-172-259,0 1-1,0-1 1,-4 11 0,9-18-54,-46 106 218,6 6-116,40-112-102,-3 8 71,1 0 1,0 1 0,-2 10-1,-9 86 216,10-2-170,2-99-79,1 0 0,1 0-1,-1 0 1,0 1 0,1-1-1,0 0 1,2 6 0,28 83 267,-19-66-276,1-2 0,1 1 0,1-2-1,1 0 1,2 0 0,0-2 0,1 0 0,1-1 0,1-1 0,1-1 0,32 21 0,-4-11 15,-47-27-32,0 0 0,0-1 1,1 0-1,-1 0 0,0 0 1,7 1-1,-10-2-12,99 19 87,17-5-34,-70-11 127,177-6 60,-181 1-118,149-16 75,-160 14 36,110-16 333,-132 20-541,-7-1-16,1 1 0,-1 0-1,0 0 1,0-1 0,0 1-1,0-1 1,0 0 0,3-1 0,-11 1-36,-11 4-928,-15 9 145,8-2-2912,-3 1-7783,62-25 8671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15064,'2'60'309,"-1"-39"1237,2 153 493,-3-123-1124,0 110 3,-3 26-648,0-109 158,-22 329 40,19-334-720,-6 73 4,0-21 89,8-86-388,-21 77-258,23-110 488,-1-7-111,2-1 335,-1-1 0,1 1 1,0-1-1,-1 1 0,1-1 1,0 1-1,-1-5 0,-8-44-225,7 23-534,-6-160-217,9 146 810,2-65 4,6-49-1661,3-87-7410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33 15240,'-52'-16'357,"36"13"1431,-101-10 586,88 12-1252,-139 8 350,124-2-864,-87 18 4,-16 5-491,90-16-128,-194 50-90,207-51-350,-161 48-1375,93-25-1374,111-34 3120,-3 2 10,4-2 59,0 0 0,0 0 1,0 0-1,0 0 0,0 0 1,0 0-1,0 1 0,0-1 0,0 0 1,0 0-1,0 0 0,0 0 0,0 0 1,0 0-1,0 0 0,0 0 0,0 0 1,0 0-1,1 1 0,-1-1 1,0 0-1,0 0 0,0 0 0,0 0 1,0 0-1,0 0 0,0 0 0,0 0 1,0 0-1,0 0 0,0 0 0,0 0 1,0 0-1,0 0 0,1 0 0,-1 0 1,0 0-1,0 0 0,0 0 1,0 1-1,0-1 0,0 0 0,0 0 1,0 0-1,0 0 0,0 0 0,1 0 1,-1-1-1,0 1 0,0 0 0,67 22-2378,-3-2-7981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1020 0 16671,'-125'30'354,"92"-23"1414,-174 35 608,160-33-1128,-198 30 324,199-33-1224,-145 5-44,188-11-403,-1 1 0,0-1 1,0-1-1,0 1 0,-5-2 1,-7-1-76,0-2 0,1 0 0,0 0 0,-15-9 0,24 9-174,10 1-122,6-3 329,0 1 1,0 0 0,1 1-1,0 0 1,0 0-1,16-3 1,-20 5 96,27-10-2657,24-13-7364,-135 61 7561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15960,'4'15'174,"-2"-8"170,0 0 1,-1 1-1,2 8 0,7 81 1410,-9-74-748,1 111 310,-2-108-774,-1-9-330,-10 104 216,-6-3-1102,26-135 194,8-24 354,19-40 51,-33 73 73,1-1 0,6-10-1,-2 6 3,-2-1 1,11-16 134,-4 11 274,1 1-1,25-26 1,-37 43-360,0-1 1,0 0-1,1 1 0,-1-1 1,1 1-1,-1 0 1,1 0-1,0 0 1,-1 0-1,1 0 1,0 0-1,5 0 1,-5 1-5,7 0 203,1 4-225,-1 0 1,1 0-1,-1 1 1,0 1-1,0-1 1,-1 2-1,1-1 1,-1 1-1,-1 0 1,1 1-1,-1 0 1,-1 1-1,0 0 1,0 0-1,9 15 1,5 18-18,34 97-900,-35-89 22,4-1-92,-24-49 948,0 0 0,0 0 1,0 0-1,0 1 0,0-1 1,0 0-1,0 0 0,0 0 1,0 0-1,0 0 0,0 1 1,0-1-1,0 0 0,0 0 1,1 0-1,-1 0 0,0 0 1,0 0-1,0 1 0,0-1 1,0 0-1,0 0 0,1 0 1,-1 0-1,0 0 0,0 0 1,0 0-1,0 0 0,0 0 1,1 0-1,-1 0 0,0 0 1,0 0-1,0 0 0,0 0 1,1 0-1,-1 0 0,0 0 0,0 0 1,0 0-1,0 0 0,1 0 1,-1 0-1,0 0 0,0 0 1,0 0-1,0 0 0,0 0 1,1 0-1,-1-1 0,0 1 1,0 0-1,0 0 0,0 0 1,0 0-1,1 0 0,5-5-144,1 0-1,0-1 0,-1 1 0,0-1 1,0-1-1,8-11 0,-3-1-104,16-40 3,8-36-2042,23-48-8955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14704,'-1'10'-26,"0"-8"215,1 0 0,0 0 0,0 0 0,-1-1 0,1 1 0,0 0 0,0 0 0,1 0 0,0 3-1,15 76 1879,-11-56-1054,4 52 1,23 358 20,-42 118-535,9-536-584,-16 169-1009,-5-74-171,15-80-1558,-6 36-6167,30-158 6781</inkml:trace>
  <inkml:trace contextRef="#ctx0" brushRef="#br0" timeOffset="1">750 590 15960,'-60'19'1999,"-19"3"1,-25 3-656,9-3 8,-2-3-1352,15-4-352,7-6 352,-82 14-16207,314-46 16207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16312,'2'4'1679,"22"47"136,-23-50-1731,0 1 0,0-1 1,-1 0-1,1 0 0,0 1 0,0-1 0,2 2 0,68 61 768,-53-52-630,86 39 15,-101-50-270,1 0 0,-1 1 0,1-1 0,5 1 0,114 16-187,-121-18 208,0 0-1,0 0 1,1 0 0,-1 0 0,0 0 0,0 0 0,0 0 0,0-1 0,0 1-1,2-2 1,122-46-161,-123 47 165,0-1 0,0 1 0,-1-1-1,1 0 1,0 0 0,-1 0 0,4-3 0,54-55-54,-45 44 58,-2-1 0,23-35 0,-29 36 6,0 1-1,-1-1 0,-1 0 0,0-1 0,-2 1 0,0-1 1,0 0-1,-1-21 0,-1 34 8,-1 0 0,0 0 0,0 0 0,-1 0 1,0-4-1,1 8-9,-2-15 19,-2 0 1,-4-15-1,2 16-7,0 0 0,-9-14 0,15 28-12,-11-16 120,5 10-96,0 1 0,0 0-1,0 0 1,0 1-1,-1-1 1,-10-4 0,16 8-18,1 1 0,-1 0 0,0 0 0,1-1 0,-1 1 0,1 0 0,-1 0 0,0 0 0,1 0 0,-1 0 0,0 0 0,1 0 0,-1 0 0,0 0 0,1 0 0,-1 0 0,0 1 0,-8 1 19,1 1 1,0 0 0,-1 1 0,1 0 0,-13 9-1,20-12-15,0 0 1,-1 0-1,1 0 0,0 0 0,0 0 0,0 0 0,0 0 0,0 1 1,-1 0-1,-53 93 128,54-92-129,-1 0 0,1 0 0,0 0-1,0 0 1,0 0 0,-1 7 0,-13 78 56,5 14-53,9-93-14,0 1 0,2 10-1,15 143-133,-15-160 9,0 1-1,-1 0 0,1 0 0,3 5 1,-1 0-4,1 0 0,1 0 0,0-1 0,0 1-1,0-1 1,8 8 0,-12-16 94,-1 1 0,1-1 0,0 1 0,-1-1 0,1 1 0,0-1 0,0 1 0,0-1 0,-1 0 0,1 1 0,0-1-1,0 0 1,0 0 0,0 0 0,0 0 0,0 0 0,-1 0 0,1 0 0,0 0 0,1 0 0,21 2-351,28-2 1,42-11 186,-93 11 201,17-2-1176,19-1 0,65-2-7532,-235 12 6543</inkml:trace>
  <inkml:trace contextRef="#ctx0" brushRef="#br0" timeOffset="1">1157 828 14072,'-6'88'306,"4"-62"1321,1 30 0,1-15-186,2 22-16,-3-56-550,0-9-731,1 2-96,-4-25 58,-5-101-113,9 119 1,-2-31-59,-2-77 3,2-17 36,2 82-46,6-162-16,-4 178 54,-2 20 10,2-15-37,1 0-1,7-30 1,-10 56 33,1-1-6,0 0 0,0 0 0,0 0 0,1 0 0,0 0 0,-1 0 0,6-7 0,-7 11 12,0 0-1,0 0 0,1-1 1,-1 1-1,0 0 0,0 0 0,1 0 1,-1-1-1,0 1 0,1 0 1,-1 0-1,0 0 0,1 0 0,-1 0 1,1 0-1,-1 0 0,0 0 1,1 0-1,-1 0 0,0 0 0,1 0 1,-1 0-1,0 0 0,1 0 1,-1 0-1,0 0 0,1 0 0,0 1 1,25 3-381,51 15 0,-45-10-1965,29 5-6803,-142-33 6883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10136,'7'-9'2854,"-6"9"-2793,-1 0 0,0 0 0,0 0 0,0 0 0,0 0 0,0 0 1,0-1-1,1 1 0,-1 0 0,0 0 0,0 0 0,0 0 0,0 0 0,0 0 1,1 0-1,-1 0 0,0 0 0,0 0 0,0 0 0,0 0 0,1 0 1,-1 0-1,0 0 0,0 0 0,0 0 0,0 0 0,0 0 0,1 0 0,-1 0 1,0 0-1,0 0 0,0 0 0,0 0 0,1 0 0,-1 1 0,0-1 0,0 0 1,0 0-1,0 0 0,0 0 0,0 0 0,0 0 0,1 0 0,-1 1 1,0-1-1,0 0 0,0 0 0,0 0 0,0 0 0,0 0 0,0 1 0,0-1 1,0 0-1,0 0 0,0 0 0,0 1 0,1 4 38,0 0 0,-1 0 0,1 0-1,-2 7 1,1 8-18,3 48 173,0 49-24,-2-93-122,-1 190 193,0-213-301,0 1-1,0 0 1,0-1-1,0 1 1,0 0-1,0-1 1,0 1-1,-1 0 1,1-1-1,0 1 1,-2 2-1,0 0 0,-2 2 0,1-10-3,0-13-4,3 14 7,-3-30-3,2 15-8,8-113 6,-4 103 26,20-109 63,-17 112 210,-6 21-236,9-32 375,14-40 1,0 17 227,-22 58-642,-1 1 1,0-1-1,0 1 1,0 0-1,0-1 1,1 1 0,-1-1-1,0 1 1,0 0-1,1-1 1,-1 1-1,0 0 1,1-1-1,-1 1 1,0 0 0,1 0-1,-1-1 1,1 1-1,-1 0 1,0 0-1,1 0 1,0-1-1,10-3 125,1 1-1,-1 0 0,20-2 1,-17 5 143,8 6-99,26 11 0,-47-17-178,0 0 0,-1 1 0,1-1 1,0 1-1,0-1 0,0 1 0,-1-1 1,1 1-1,0-1 0,0 1 0,-1 0 1,1-1-1,0 1 0,-1 0 0,1 1 1,13 19 82,20 42 0,-33-61-91,0-1-1,0 1 1,-1 0 0,1 0 0,-1-1 0,1 1 0,-1 0 0,1 3 0,-1 15 3,0 0 0,-5 31 0,5-50-6,0 1 1,-1-1 0,1 0 0,0 1 0,-1-1-1,1 0 1,-1 1 0,1-1 0,-1 0 0,-1 2-1,-7 10-9,-1-1-1,0-1 0,-19 17 1,27-27-6,1 0 0,0 0 0,-1 0 0,1 0 0,0 0 0,-1 0 0,1-1 1,-3 2-1,-16 3-90,1 0 1,-26 3 0,43-8 42,1 0 0,-1 0-1,1 0 1,0 0 0,-1 0 0,1 0-1,0 0 1,-1-1 0,1 1 0,-3-1-1,-15-7-268,1 0 0,-29-17-1,46 25 271,0-1 0,0 0 0,0 0 0,-1 1-1,1-1 1,0 0 0,0 0 0,0 0-1,1 0 1,-1-1 0,-1 0 0,-3-5-189,1 0 1,-7-15-1,7 12 187,1 1-1,-2-15 1,3 9-162,3-3-560,1 1 0,6-21 0,2-28-9659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641 337 15240,'-77'-111'282,"74"107"-46,1 0 0,-1 1 0,0 0-1,0-1 1,-5-3 0,-132-109 1674,136 112-1649,-1 0-1,0 1 0,-11-6 1,-129-51 1104,143 59-1322,0 0-1,0 1 1,1-1 0,-1 1-1,0-1 1,0 1 0,0 0-1,0 0 1,0 0 0,0 0-1,0 0 1,-2 0 0,4 0-43,-12 2 139,0 0 1,0 0 0,-12 4-1,13-1-107,1 0-1,-1 0 0,-10 8 1,19-13-28,1 1-1,0 0 1,0 0 0,-1 0 0,1 0 0,0 0 0,0 0 0,0 0 0,0 0 0,0 0 0,0 1 0,1-1 0,-1 0 0,0 0-1,0 1 1,0 1 0,-10 19 30,-11 32-1,-4 42 4,24-89-6,1 1-1,-1-1 0,1 13 1,1-20-31,-4 114 125,10 9-68,-5-107 24,4 19 0,50 225 127,-51-242-185,8 18 0,94 236 47,-82-220-4,96 187 18,-98-197-62,66 125-17,-75-140-130,26 77-135,-35-89-314,-3-9 452,-1 0-1,0-1 1,0 1-1,-1 0 1,1 0-1,-3 9 1,3-15 100,0 0-1,0 0 1,0 0 0,-1 0 0,1 0-1,0 0 1,0 1 0,0-1-1,0 0 1,0 0 0,0 0 0,0 0-1,0 0 1,0 0 0,0 0 0,0 0-1,0 0 1,0 0 0,-1 0-1,1 0 1,0 1 0,0-1 0,0 0-1,0 0 1,0 0 0,0 0-1,0 0 1,0 0 0,-1 0 0,1 0-1,0 0 1,0 0 0,0 0 0,0 0-1,0 0 1,0 0 0,0 0-1,0 0 1,-1 0 0,1 0 0,0-1-1,0 1 1,0 0 0,0 0-1,0 0 1,0 0 0,0 0 0,0 0-1,0 0 1,0 0 0,-1 0 0,1 0-1,0 0 1,0 0 0,0-1-1,0 1 1,0 0 0,0 0 0,0 0-1,0 0 1,0 0 0,0 0-1,-4-8-260,-4-14 67,5 8-22,-5-106-2377,-1 9-9051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12 14704,'-19'26'310,"19"-26"-265,0 0 1,0 0-1,0 1 0,0-1 0,-1 0 1,1 0-1,0 0 0,0 0 0,0 0 1,0 0-1,-1 0 0,1 0 0,0 0 1,0 1-1,0-1 0,-1 0 0,1 0 1,0 0-1,0 0 0,0 0 0,-1 0 1,1 0-1,0 0 0,0 0 0,-1-1 1,1 1-1,0 0 0,0 0 0,0 0 1,0 0-1,-1 0 0,1 0 0,0 0 1,0 0-1,0-1 0,0 1 0,-1 0 1,1 0-1,0 0 0,0 0 0,-8-11 1794,7 9-1683,0 0 0,0 1-1,0-1 1,0 0 0,0 1 0,-1-1-1,-1-1 1,0 2-18,0-1 0,0 0 0,0 1 1,0 0-1,-1 0 0,1 0 0,-1 0 0,1 1 0,0-1 0,-7 0 0,-2 2 94,-21 2-1,19-1-110,-30 3 432,17-3-343,-49 12 0,-13 6 3,-33 10-141,9-2-286,104-24-478,6-2 583,1 0 1,0 0-1,-1 0 1,1 0-1,0 1 1,0-1 0,0 1-1,-1 3 1,2-3-212,6 0-112,9 3 194,1-1 0,0 0 0,16 2 0,-6 0-2282,20 7-6740,-106-33 6959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14792,'-7'0'266,"-1"1"0,1-1 0,-1 2 0,1-1 1,0 1-1,0 0 0,0 1 0,-12 5 0,6-1 417,2 0 0,-1 1 0,-18 16 0,5-4 8,-25 24 428,-25 30-407,2 8-525,64-71-176,4-5 7,0 0-1,1 0 0,-7 11 1,4-5-8,-13 22-2,18-28-8,-1-1 0,1 1 0,-2 5 0,4-9 0,-1 0 1,1 0-1,0 0 0,0 0 0,0 0 0,0 0 0,0 0 0,0 0 1,0 2-1,1-3 0,-1 1 0,1-1 1,-1 0-1,1 0 1,0 0-1,-1 0 1,1 0-1,0 0 0,0 0 1,0 0-1,-1 0 1,3 1-1,-2 0 0,1-1 0,0 0 0,0 1 1,0-1-1,0 0 0,0 0 0,4 1 0,3-1 18,0 1 0,0-1 0,1-1 0,-1 0 0,0 0 0,1 0 0,-1-2 0,12-2 0,5-2 31,-18 1 124,4-4 0,-1-1 0,0 0 0,-1-1-1,17-22 1,-16 12-10,-11 22-162,1-1 0,-1 0 1,0 0-1,1 0 0,-1 1 1,0-1-1,0 0 0,1 1 0,-1-1 1,0 0-1,0 1 0,1-1 0,-1 0 1,0 1-1,0-1 0,0 0 1,0 1-1,0-1 0,1 0 0,-1 1 1,12 55-14,0 0-3,-2-23-107,30 87-773,-40-120 871,0 0 1,0 0-1,0 0 0,0 1 1,0-1-1,0 0 1,0 0-1,0 0 1,0 0-1,0 1 1,0-1-1,1 0 1,-1 0-1,0 0 1,0 0-1,0 0 0,0 1 1,0-1-1,1 0 1,-1 0-1,0 0 1,0 0-1,0 0 1,0 0-1,1 0 1,-1 0-1,0 0 0,0 0 1,0 0-1,0 0 1,1 0-1,0 1-20,1-1 0,-1 0 0,0 0-1,1 0 1,-1 1 0,0-2 0,1 1-1,-1 0 1,1 0 0,-1 0 0,3-1-1,21-4-3470,-4 3-6320,-49 5 7413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15512,'-13'11'-44,"-3"2"415,1 0 1,1 1-1,0 0 0,-11 17 1,-67 96 2430,85-118-1650,-11 20-1,10-15-807,-13 22 68,15-22 321,-12 56 181,17-58-746,5 15 4,-3-24-168,0 0 0,0 1 1,0-1-1,0-1 0,1 1 1,-1 0-1,4 5 0,0-4-9,0 1 0,0 0 0,1-1 0,-1 0-1,1 0 1,0-1 0,12 6 0,-9-5-61,0 0 0,0 0 1,1-1-1,0-1 0,-1 1 0,12 0 0,13 2-270,36 6-154,-57-8-268,53 27-298,-46-20-2056,20 8-7076,-93-42 7679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156 409 10672,'0'0'7473,"5"0"-7348,1 0-108,18-1 1,5-3-6,13-5-10,-21 3-2,29-14-1,-49 20 1,-1 0-1,1 0 1,0-1-1,0 1 1,-1-1-1,1 1 1,0-1 0,-1 1-1,1-1 1,0 1-1,-1-1 1,1 0-1,-1 1 1,1-2-1,22-29-5,-18 24 5,-1-1 1,0 0 0,5-13-1,-7 13 1,0 0 0,0-1 0,-1 1 0,1-10 0,-1 4 1,-2 0-1,-1-14 1,-2 4 8,-1 0 0,-11-29-1,9 38 94,-2 2-49,-1 0 0,-18-18 1,28 31-46,-1-1 1,1 1-1,-1 0 0,1-1 1,-1 1-1,1-1 1,-1 1-1,1 0 0,-1-1 1,0 1-1,1 0 1,-1 0-1,1 0 0,-1-1 1,0 1-1,1 0 1,-1 0-1,1 0 0,-2 0 1,-8 0 28,1 0 0,-1 1 1,1 0-1,-1 1 0,-11 3 1,19-5-31,1 1 0,0-1 0,0 1 1,0-1-1,-1 1 0,1 0 0,0-1 1,0 1-1,0 0 0,0 0 0,-1 1 0,-78 85 136,77-84-104,0 1-1,1 0 1,-1 0 0,-2 6-1,-76 164 242,79-167-220,-1-1 0,1 1 0,-3 11 0,-24 160 278,28-173-297,1-1 0,0 1 0,0-1 0,0 0 0,1 8 0,7 30 75,1 0 0,16 43 0,-11-49-12,1-1 0,24 38 0,-32-61 0,11 14 0,-15-24-97,-1 1-1,0-1 1,1 0-1,-1 0 1,1 0-1,-1 0 1,4 1-1,18 9-10,1-1-1,39 12 1,-28-11-16,2 1-272,1-1-1,58 9 1,-96-21 250,0 0-1,-1 0 1,1 0 0,0 0 0,0 0 0,-1 0 0,1 1 0,0-1 0,0 0-1,-1 0 1,1 1 0,-1-1 0,1 1 0,1 0 0,12 10-342,22 22 1,-21-19-1938,15 13-6764,-70-63 6817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9144,'-41'48'286,"36"-44"2036,7-9-1984,-1 5-131,8-14 1039,16-17 0,-25 30-1218,1 1 0,-1 0 0,0 0 1,0-1-1,1 1 0,-1 0 0,0 0 0,1 0 0,-1 0 1,0-1-1,1 1 0,-1 0 0,1 0 0,-1 0 0,0 0 1,1 0-1,-1 0 0,0 0 0,1 0 0,-1 0 1,1 0-1,-1 0 0,0 0 0,1 0 0,-1 1 0,0-1 1,1 0-1,-1 0 0,0 0 0,1 0 0,-1 1 0,0-1 1,1 0-1,-1 0 0,0 1 0,1-1 51,1 2-11,3 1-41,1 10 181,21 67 43,-20-56 10,40 145 107,-34-121-120,28 106 4,6 25-151,-30-109 154,58 246 90,-63-261-172,32 154-23,-39-176-442,4 89-191,-10-113-364,1-9 842,0 0-1,0 1 1,0-1-1,0 0 1,0 0-1,0 0 1,0 0-1,0 0 1,0 0-1,0 0 1,0 0-1,0 0 1,0 0-1,0 0 1,0 0-1,0 0 1,0 0-1,0 0 1,0 0-1,0 0 1,0 0-1,0 0 1,0 0 0,0 0-1,-1 0 1,1 0-1,0 0 1,0 0-1,0 0 1,0 0-1,0 0 1,0 0-1,0 0 1,0 0-1,0 0 1,0 0-1,0 0 1,0 0-1,0 0 1,0 0-1,0 0 1,0 0-1,-1 0 1,1 0-1,0 0 1,0 0-1,0 0 1,0 0 0,0 0-1,0 0 1,0 0-1,0 0 1,-5-8-224,2-4 179,1 5-497,-1-1 0,1 1 0,-5-8 0,-3-10-7022,24 59 5688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0 14616,'0'0'4223,"-5"5"-3269,-39 38-277,-87 64 0,112-96-657,-98 37 14,92-39 12,-100 30-51,103-31-300,-76 33-198,97-40 453,0-1-1,0 0 1,0 1-1,0-1 1,0 1-1,0 0 1,0-1-1,1 1 1,-1-1-1,0 1 1,0 0-1,1 0 1,-2 1-1,-3 5-75,1 0 1,1 0-1,-1 0 0,1 1 0,1-1 0,-4 14 0,5-18-265,1 0 0,-1-1 0,0 1 1,1-1-1,-4 5 0,-12 32-8490,38-90 6669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1 15328,'0'0'0,"-54"15"0,-35 10 1927,-21 8 9,-23 6-1856,0 4 0,-8 4-80,-132 42-14055,546-178 14055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98 13984,'13'5'329,"-10"-4"-151,0 1 0,0-1 0,0 0 1,0 1-1,-1-1 0,1 1 0,-1 0 0,4 3 0,-11-8 722,-1 2 0,1-1 0,-1 0 0,-6 0 1,11 2-908,1 0 0,-1 0 0,1 0 0,-1 0 0,1-1 0,-1 1 0,1 0 0,-1 0 0,1 0 0,-1 1 0,1-1 0,-1 0 0,1 0 0,-1 0 0,1 0 0,-1 0 0,1 1 0,-1-1 0,1 0 0,0 0 0,-1 1 0,1-1 0,-1 0 0,1 0 0,0 1 0,-1-1 0,1 1 0,0-1 0,-1 0 0,1 1 0,-1 0 0,1 0-8,0 0-1,0-1 0,0 1 1,0 0-1,0 0 0,0 0 1,0-1-1,0 1 1,0 0-1,1 0 0,-1 0 1,0-1-1,0 1 0,1 0 1,-1-1-1,1 1 1,-1 0-1,0-1 0,2 2 1,14 14-111,-15-15 120,0-1 0,0 1 0,0 0 1,0 0-1,0-1 0,0 1 0,0-1 0,1 1 0,-1-1 0,0 1 1,0-1-1,0 0 0,1 0 0,-1 1 0,0-1 0,2 0 0,-3-1 6,1 1 0,-1 0 0,1 0-1,-1-1 1,0 1 0,1 0 0,-1-1-1,0 1 1,1 0 0,-1-1-1,0 1 1,0-1 0,0 1 0,1 0-1,-1-1 1,0 1 0,0-1 0,0 1-1,0-1 1,0 1 0,1-1 0,-1 1-1,0-1 1,0 1 0,0 0 0,0-1-1,-1 1 1,1-1 0,0 1-1,0-1 1,0 0 0,-5-19 19,3 14 6,-2-10 87,-1 1 0,0-1-1,-9-16 1,11 27-21,1 1-1,-1 0 1,-7-7 0,10 10-68,-1 0 1,0 0-1,0 0 1,0 0-1,0 0 1,0 1 0,0-1-1,0 0 1,0 1-1,0-1 1,0 0-1,-1 1 1,1-1-1,0 1 1,0 0 0,-1-1-1,1 1 1,0 0-1,0 0 1,-2 0-1,2 0-8,1 1-1,-1-1 0,0 1 0,1-1 0,-1 1 0,1-1 1,-1 1-1,1 0 0,-1-1 0,1 1 0,-1 0 0,1-1 1,0 1-1,-1 0 0,1-1 0,0 1 0,-1 0 0,1 0 1,0-1-1,0 1 0,0 0 0,0 0 0,0 1 0,-2 13 86,2 7-78,0-17-79,0 0 0,1 1 1,-1-1-1,1 0 1,0 0-1,1 0 0,-1 0 1,1 0-1,0 0 1,0 0-1,0-1 0,6 9 1,-7-12 29,0-1 1,-1 1-1,1 0 0,0 0 1,0-1-1,-1 1 1,1-1-1,0 1 1,0-1-1,0 1 1,2 0-1,-3-1 26,0 0 0,0 0 0,0 0 0,0 0-1,0 0 1,0 0 0,0 0 0,0 0 0,0 0 0,0 0 0,0 0 0,0 0-1,0 0 1,0 0 0,0 0 0,0 0 0,1 0 0,-1 0 0,0 0 0,0 0-1,0-1 1,0 1 0,0 0 0,0 0 0,0 0 0,0 0 0,0 0-1,0 0 1,0 0 0,0 0 0,0 0 0,0 0 0,0 0 0,0 0 0,0 0-1,0 0 1,0 0 0,0 0 0,0 0 0,0 0 0,0-1 0,0 1 0,0 0-1,0 0 1,0 0 0,0 0 0,0 0 0,0 0 0,0 0 0,0 0 0,0 0-1,0 0 1,0 0 0,0 0 0,0 0 0,0 0 0,0-1 0,-1-66-117,-1 42 114,1 15-43,-1-10-391,5 23 189,5 12 81,6 19-6,-5-20-284,48 61-106,-39-52-1657,17 22-6385,-82-105 6460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13448,'0'0'9897,"9"-7"-9905,37-32-810,4-7-163,-46 42 763,-1 0-1,1 1 1,0 0 0,1 0-1,-1 0 1,9-3 0,18-11-2607,-4 1-6408,-63 37 6937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94 597 13360,'3'48'2650,"-2"-43"-2478,1 32 1972,-9-46-1357,3 5-735,3 2-46,-1 0 0,1 0 0,0 0 0,0 0 0,0 0 0,0 0 0,0 0 0,1 0 0,-1-3 0,-13-38 26,-4-21-24,-12-66 8,26 106 30,1 8-13,-1-14 68,-1-54-1,8 10 100,-3 73-194,0 0-1,0 1 1,0-1 0,1 0 0,-1 0-1,0 0 1,0 1 0,0-1 0,1 0 0,-1 0-1,1 1 1,-1-1 0,0 0 0,2-1-1,5-8 20,2 1 0,-1-1 0,15-11 0,-11 14-45,68-20-180,-65 23-278,0 1 0,1 0 0,22 1 0,-27 1 326,-10 1 77,1 0 0,-1 0-1,1 0 1,-1-1-1,1 1 1,-1 0 0,1-1-1,1 0 1,74-36-781,-55 24-1193,23-9-5449,-105 52 5636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14792,'1'2'23,"2"1"397,0 1-1,0-1 1,-1 1 0,0-1 0,1 1-1,-1 0 1,-1 0 0,3 4 0,12 58 917,-9-38-2158,-7-27 785,0-1 1,0 0-1,0 0 0,0 0 1,0 1-1,0-1 1,0 0-1,0 0 0,-1 0 1,1 0-1,0 1 1,0-1-1,0 0 1,0 0-1,0 0 0,0 0 1,0 1-1,0-1 1,0 0-1,-1 0 0,1 0 1,0 0-1,0 0 1,0 1-1,0-1 0,0 0 1,-1 0-1,1 0 1,0 0-1,0 0 1,0 0-1,0 0 0,-1 0 1,1 0-1,0 0 1,0 0-1,0 0 0,-1 0 1,1 1-1,0-2 1,0 1-1,0 0 1,0 0-1,-1 0 0,1 0 1,0 0-1,-1 0 1,-5-1-104,2 1-2354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15152,'0'0'4775,"3"8"-3761,8 22-685,-7-11 304,9 117 169,-10-92-596,5 109 1,1 29-136,-7-102 75,1 134 1,0 16-111,-3-139-3,-11 362 2,7-375-60,-5 76 3,-3-25-63,7-90-322,2-18 241,-2 0 0,0 0 0,-11 29 0,13-45-208,-1-8-130,1-1 329,0 0 0,1-1 0,-1 0 0,-2-8 0,-14-49-134,7 29-2529,-9-23-6491,49 131 7031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15416,'26'16'309,"-25"-16"-264,-1 0 1,0 0-1,0 1 1,0-1-1,0 0 1,1 0-1,-1 0 1,0 0-1,0 1 1,0-1-1,1 0 1,-1 0-1,0 0 1,0 0-1,0 0 1,1 0-1,-1 0 1,0 0-1,0 0 1,1 0-1,-1 0 1,0 0-1,0 0 1,1 0-1,-1 0 1,0 0-1,0 0 1,1 0-1,-1 0 1,0 0-1,0 0 0,1 0 1,-1 0-1,3-3 305,0 0-1,0 0 0,0 0 0,-1 0 1,1-1-1,-1 1 0,0-1 0,3-5 1,4-6 730,-6 8-919,-2 5-56,0 0-1,0 0 1,0 1 0,0-1 0,1 0 0,-1 1 0,3-3 0,38-38 738,-30 34-550,58-23 81,-53 27-266,89 0 36,-83 6-96,105 25 26,-102-19-12,103 49 20,-103-43-62,39 31 0,-47-32-18,-1 1-1,22 22 0,-29-23 0,-1 0 0,0 0-1,-1 0 1,0 1 0,-1 1 0,-1-1-1,-1 1 1,6 18 0,-10-29 4,0-1-1,-1 1 1,1-1 0,-1 1 0,1 0-1,-1 4 1,-2 72 29,-12 4-18,13-80-9,0 0 1,0 1 0,0-1 0,-1 0-1,-3 7 1,-35 66 39,-11-2-8,51-75-39,-4 5 29,1-1 1,-1 0-1,0 1 1,-7 4 0,11-9-30,-72 61 152,-10-7-79,50-36 140,-21 10-64,-69 27 0,0-13 43,70-26-31,50-16-151,1 0 0,0 0-1,0 1 1,-1-1 0,1 0 0,0 1 0,0-1-1,0 1 1,-2 1 0,0 0 5,3-2-15,-1 0 1,1 0-1,0 0 0,0 0 0,0 0 0,0 0 1,0 0-1,0 0 0,0 0 0,-1 0 0,1 0 1,0 0-1,0 0 0,0 0 0,0 0 0,0 0 1,0 0-1,0 0 0,0 0 0,-1 0 0,1 0 1,0 1-1,0-1 0,0 0 0,0 0 0,0 0 1,0 0-1,0 0 0,0 0 0,0 0 0,0 0 1,0 1-1,0-1 0,0 0 0,0 0 1,0 0-1,0 0 0,0 0 0,0 0 0,0 0 1,0 1-1,0-1 0,0 0 0,0 0 0,0 0 1,0 0-1,0 0 0,0 0 0,0 0 0,0 1 1,0-1-1,0 0 0,0 0 0,0 0 0,0 0 1,0 0-1,0 0 0,0 0 0,5 4 0,0-1 0,0-1 0,0 1-1,0-1 1,8 3 0,-10-4-1,94 43-22,-72-31 10,5 2-59,60 39 4,14 10 20,-97-59 5,1 0 0,-1 0 0,11 11 0,-18-16 43,92 87-168,0 11 125,-85-91 32,0 1-1,-1 0 1,6 10 0,-12-18 11,66 105-42,-48-72 39,25 64 0,-36-77 4,-1 0 0,-1 0 1,4 37-1,-7-28 5,-3 31 0,2-57-1,-2 0 1,1 0-1,0 0 1,0 0-1,-1 0 1,0 0-1,0 0 1,0 0-1,-1 4 1,-7 14 23,-18 34 0,13-32-5,-23 26 0,35-46 2,-1 0 0,1 1-1,-1-1 1,0-1 0,0 1 0,-5 3-1,8-6-25,-20 15 90,-30 17 0,27-20-78,0-2 0,-28 10 0,10-9-40,0-1 0,-66 7 0,73-13-392,-130 13-222,137-14-50,-40 10-41,12-1-2305,-2 0-8084,133-28 8350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106 110 11928,'0'0'1656,"1"-4"-276,3-10-892,1 3 689,-2 0-1,1-1 1,2-19-1,-6 30-1205,0 0-1,-1 0 1,1 0-1,0-1 1,0 1 0,-1 0-1,1 0 1,-1 0-1,1 0 1,-1 0 0,1 0-1,-1 0 1,1 0-1,-1 0 1,0 0 0,0 0-1,1 1 1,-1-1-1,0 0 1,0 0 0,0 1-1,0-1 1,0 1-1,0-1 1,0 1 0,0-1-1,0 1 1,0-1-1,-1 1 1,1 0-1,0 0 1,0-1 0,0 1-1,-2 0 1,-3 0-350,0 0 1,0 0-1,0 1 0,-8 1 1,13-2 488,-2 0-345,0 1 1,1-1-1,-1 1 0,0 0 0,1 0 1,-6 2-1,-12 6-2074,3-3-4739,40-14 5302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 5832,'21'29'424,"29"47"1613,-44-68-1916,-5-5 12,0-1 1,1 0-1,0 1 0,-1-1 0,1 0 0,0 0 1,3 2-1,1 2 274,-2-2 164,0 1-1,0-1 1,1-1-1,-1 1 1,1 0-1,9 4 1,-14-8-526,0 0 0,0 0 1,1 0-1,-1 0 0,0 0 0,0 0 1,0 0-1,0 0 0,0 0 0,1 0 1,-1 0-1,0 0 0,0 0 0,0 0 1,0 0-1,0 0 0,1 0 0,-1 0 1,0 0-1,0 0 0,0 0 0,0 0 1,0 0-1,0-1 0,0 1 0,1 0 1,-1 0-1,0 0 0,0 0 0,0 0 1,0 0-1,0 0 0,0 0 0,0-1 1,0 1-1,0 0 0,0 0 1,0 0-1,0 0 0,0 0 0,0-1 0,1-9 719,-6-11-91,-1 4-532,2 11 139,-14-10-13,0 0 0,-1 2-1,-21-13 1,28 20-16,1 0 0,-1 1 0,-22-8 1,26 10-84,6 4-116,-18-8 216,12 5-277,10 6-230,1-2 15,9 7 129,-1-1-2356,5 2-6914,-37-21 7045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962 131 11296,'5'-1'672,"1"-1"0,0 1 1,7-5-1,-12 5-504,0 1-1,1-1 1,-1 0-1,0 0 1,0 0 0,1 0-1,-1 0 1,0 0-1,0-1 1,0 1 0,-1 0-1,1 0 1,0-1-1,0 1 1,-1 0 0,2-3-1,-2 3-99,0-1 1,0 1-1,-1-1 0,1 1 1,0 0-1,-1-1 0,1 1 1,0 0-1,-1-1 0,0 1 1,1 0-1,-1 0 0,0-1 1,1 1-1,-1 0 0,-2-2 1,2 2-12,-3-5 0,-1 1-1,0 0 1,0 0 0,0 1 0,0 0 0,-1-1 0,0 2-1,0-1 1,0 1 0,0 0 0,0 0 0,-1 0 0,1 1-1,-1 0 1,-7-1 0,-68-10 319,80 12-324,0 1-1,0 0 1,0 0 0,0 0-1,0 0 1,0 0 0,-3 1-1,-120 21 505,98-13-256,-119 56 126,140-62-345,-1 1 1,1-1 0,-8 8-1,-80 59 246,-9 14-198,96-78-48,0 0-1,1 0 0,-11 13 1,-60 77 244,10 6-197,67-102-128,-4 6 63,0 1 0,1-1 0,-1 1 0,-2 9 0,-32 90 255,11 2-182,27-108-136,-1 4 40,0 0 0,1 0 0,-1 1 0,1-1 0,-1 0 0,1 0 0,1 0 0,0 8 0,-1-12-40,17 115 360,19 2-245,-33-108-44,0 1 0,10 15 0,44 77 143,-15-40-60,74 82 1,-98-123-110,1-1 0,1-1 0,1 0 0,0-2 0,1 0 0,1-2 0,1-1 0,29 14 0,-12-9 64,1-2 0,86 23 0,-71-30-41,-30-7 105,308-7 251,-277 2-273,59 5 0,-66-3-50,-37 0-107,1 0 0,-1 0 0,1 2 0,-1-1 0,24 7 0,-31-3-319,15 20 243,0 1-4003,-1-2-8051,-48-55 9142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11120,'0'0'6477,"0"4"-5449,0 51-199,-3 222 366,-1-164-937,1 19-154,1-76 158,-6 87 3,-34 497 539,40-615-569,-12 95 123,11-80-323,6-42-345,2-4 247,-2 1-9,-2 3-73,1-1 1,-1 0-1,0 1 0,0-1 0,0 0 1,0 0-1,0-5 0,28-106-1095,-20 77-1297,8-31-6892,-39 159 7084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1 14344,'0'1'137,"1"0"0,0 0 1,0 1-1,-1-1 1,1 0-1,0 1 1,-1-1-1,1 0 1,-1 1-1,0-1 1,1 0-1,-1 1 0,0-1 1,0 1-1,0-1 1,0 1-1,0-1 1,0 0-1,0 1 1,-1-1-1,0 2 0,-2-1 745,-1-1-659,-1 0 0,0 0 0,0 0 0,0-1 0,-1 0 0,1 0 0,-6-1 0,-91-3 573,77 3-450,-117 1 120,111 2-220,-129 19 74,126-14-198,-152 42 14,152-38-210,-90 41-171,107-43-542,5-2 423,1 1 0,-13 12 0,24-20 339,-1 0 0,1 0 0,0 0 0,0 0 0,0 0 0,0 1 0,-1-1 0,1 0 0,0 0 0,0 0 0,0 0 0,0 1 0,0-1 0,0 0 0,0 0 0,0 0 0,-1 1 0,1-1 0,0 0 0,0 0 0,0 0 0,0 1 0,0-1 0,0 0 0,0 0 0,0 0 0,0 1 0,0-1 0,0 0 0,0 0 0,1 0 0,-1 1 0,0-1 0,0 0 0,0 0 0,0 0 0,0 1 0,0-1 0,0 0 0,1 0 0,-1 0 0,0 0 0,0 1 0,0-1 0,0 0 0,0 0 0,1 0 0,-1 0 0,0 0 0,0 0 0,0 0 0,1 1 0,-1-1 0,0 0 0,0 0 0,0 0 0,1 0 0,-1 0 0,0 0 20,5-1-57,-4 1-84,0 0-1,0 0 1,-1-1-1,1 1 1,0 0-1,0 0 1,0 0-1,0 0 0,-1 0 1,1 0-1,0 0 1,0 1-1,0-1 1,0 0-1,-1 0 1,2 1-1,10 2-8562,-28-7 6544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 18 15064,'-42'0'726,"-132"-4"6389,36-2-6179,108 4-928,-130-3-82,124 4-366,-168 1-266,170 1-186,-13 3 335,-34 4-2614,20-3-6517,142-12 7279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14168,'16'53'3199,"-16"-57"-2650,-1-1 1615,0 6-2079,0 0 0,1 0 0,-1 0 0,1 0 0,-1 0 0,1 1 0,0-1 0,0 0 0,-1 0 0,1 2 0,-3 57 667,1-31-575,-8 46 0,6-52-149,1 5 80,-13 145 62,13-130 10,-12 227 44,14-215-182,6 210 26,-3-217-2,10 169 80,-3-87-134,-9-114-902,0-15 112,0-1 745,0 0 0,0 0 1,0 0-1,0 0 0,0-1 1,0 1-1,0 0 1,0 0-1,0 0 0,0 0 1,0 0-1,0-1 0,0 1 1,0 0-1,0 0 0,0 0 1,0 0-1,0 0 1,0 0-1,0-1 0,0 1 1,1 0-1,-1 0 0,0 0 1,0 0-1,0 0 0,0 0 1,0 0-1,0-1 0,0 1 1,0 0-1,1 0 1,-1 0-1,0 0 0,0 0 1,0 0-1,0 0 0,0 0 1,0 0-1,1 0 0,-1 0 1,0 0-1,0 0 1,0 0-1,0 0 0,0 0 1,1 0-1,-1 0 0,0 0 1,0 0-1,0 0 0,51 0-3245,-28 0-5609,-54 0 6677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19 11832,'-3'-2'42,"0"0"0,0 0 0,0-1 0,1 1 0,-4-4 0,5 4 493,4 3 191,64 17 1882,38 6-451,-68-17-1892,-34-6-233,6 1 54,1-1 1,0 0-1,0 0 1,16-2-1,-25 1-80,-1 0-1,0 0 1,1 0-1,-1 0 0,0 0 1,1 0-1,-1 0 1,0 0-1,1 0 0,-1 0 1,0 0-1,1 0 1,-1-1-1,0 1 0,1 0 1,-1 0-1,0 0 1,0 0-1,1-1 0,-1 1 1,0 0-1,0 0 1,1 0-1,-1-1 0,0 1 1,0 0-1,0 0 1,1-1-1,-1 1 0,0 0 1,0-1-1,0 1 1,0 0-1,0-1 1,0 1-1,0 0 0,0-1 1,0 0 24,0 0 1,-1 0-1,1 0 1,-1 1 0,1-1-1,-1 0 1,1 0-1,-1 0 1,0 1-1,1-1 1,-1 0 0,-1 0-1,-2-3 83,-1 1-1,0-1 1,-8-3 0,8 5-58,1 1 0,0 0 1,-1 0-1,0 0 0,1 1 0,-1 0 1,1 0-1,-1 0 0,0 0 1,1 0-1,-1 1 0,-4 1 0,1 2 165,-9 10-33,1 1 0,0 0 0,-14 19 0,21-24-153,6-6 4,-1 0-1,1 0 0,0 1 0,-5 9 0,3-6-17,-3 7 109,0 0-1,0 0 1,1 1 0,1 1 0,-5 20-1,6-10 54,5-26-168,0 1 1,0 0-1,0-1 1,0 1-1,1-1 1,-1 1-1,0-1 1,1 1-1,0-1 0,-1 1 1,1-1-1,0 0 1,0 1-1,-1-1 1,1 0-1,0 1 1,1-1-1,-1 0 1,0 0-1,0 0 1,2 1-1,-1-1-10,0 0 1,0 0-1,0 0 0,0 0 0,1 0 0,-1-1 0,0 1 0,0-1 0,1 1 1,-1-1-1,4 0 0,-2 0-1,1 0 0,-1 1 1,0-1-1,0 1 0,5 2 1,37 15 20,-45-18-24,0 0 1,-1 1-1,1-1 1,-1 0-1,1 1 1,0-1 0,-1 0-1,1 1 1,-1-1-1,1 1 1,-1-1-1,0 1 1,1 0 0,16 22 11,-14-19-12,-1 1 1,0 0-1,0-1 0,0 1 1,1 6-1,-2-2 0,0 0-1,-1 0 1,0 0 0,0 0-1,-3 13 1,-1-10-12,-6 7-6,-14 20 1,14-30-108,8-7 96,-3 3-14,-1 0 1,0-1 0,0 1 0,0-2-1,0 1 1,-1-1 0,0 1 0,-11 2-1,3-2-164,1-1 0,-1-1 1,0 0-1,-19-1 0,27-1 130,5 0-19,-1 0 0,1 0 0,0 0 0,0 0 0,0-1 0,0 1-1,0-1 1,-4-1 0,-19-9-709,6 1-2220,-2 0-5947,48 23 6767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1 13808,'-27'35'294,"19"-27"1508,5-8-425,0-11 2543,-9 51-3844,8-30-8,-30 50 38,25-48-6,-53 50 31,45-46-92,-1-2 0,-28 18 0,32-22-27,-3 1 48,-78 41 14,44-29-63,35-17-9,0 2-2,-32 10-13,-87 17-5,100-31 9,23-4-36,-2-2 29,1-1 0,-18-7 0,21 5 24,-1-5 25,0 1 1,1-2-1,0 1 1,-16-24 0,22 27-31,2 4-25,0-1 1,0 1-1,0-1 1,-2-7 0,-6-26-250,10 37 239,0 0 0,0-1 0,0 1 0,0 0 0,0 0 1,0-1-1,0 1 0,0 0 0,0 0 0,0-1 0,0 1 0,0 0 0,0 0 0,0-1 0,0 1 0,1 0 0,-1-1 1,0 1-1,0 0 0,0 0 0,0 0 0,0-1 0,1 1 0,-1 0 0,0 0 0,0 0 0,0-1 0,1 1 0,-1 0 1,0 0-1,0 0 0,1 0 0,-1 0 0,0-1 0,0 1 0,1 0 0,-1 0 0,0 0 0,0 0 0,1 0 0,-1 0 1,0 0-1,1 0 0,-1 0 0,0 0 0,1 0 0,-1 0-35,2 0 46,0 1 0,-1-1 0,1 1-1,0-1 1,0 1 0,-1 0 0,1 0-1,0-1 1,-1 1 0,1 0 0,1 2-1,21 18-1371,-18-16 169,26 23-10555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14704,'7'13'929,"-1"1"0,-1 0 0,0 0 0,3 19 0,5 66 189,-12-89-1066,9 110 34,-9-95-1018,5 93-368,-4-75-312,0-28 1364,-1-8 229,1 15-350,-1-21 244,0-4 3,1-16-82,3-42-1712,3-20-7370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15416,'0'0'0,"9"30"0,3 17 1447,-1-40 9,-2-25-1456,14 26-264,10 7 416,4-2 8,4 2-160,36 14-13335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4 361 11568,'-1'17'134,"1"-9"163,0-1-1,0 0 1,1 0-1,1 10 1,13 54 1508,-3-1 163,-10-52-1813,-1-9 125,0 0 0,0 1 1,-1 10-1,0-9-183,0-10-89,0-1 0,0 0-1,0 0 1,0 0 0,0 0-1,0 0 1,0 0 0,0 0-1,0 0 1,0 0 0,0 1-1,0-1 1,0 0 0,0 0-1,0 0 1,0 0 0,0 0-1,0 0 1,0 0 0,0 0-1,0 1 1,0-1 0,0 0-1,0 0 1,0 0 0,0 0-1,0 0 1,0 0-1,0 0 1,0 0 0,0 0-1,0 1 1,0-1 0,0 0-1,0 0 1,0 0 0,-1 0-1,1 0 1,0 0 0,0 0-1,0 0 1,0 0 0,0 0-1,0 0 1,0 0 0,0 0-1,0 0 1,-1 0 0,1 0-1,0 0 1,0 0 0,0 0-1,0 0 1,0 0 0,0 0-1,0 0 1,-3-3 82,1 0-50,1 1-18,0 0 0,0 1 0,0-1 0,0 0 1,1 0-1,-1 0 0,1 0 0,-1-3 0,-16-69 192,15 55-94,-3-95 48,6 87-48,11-121 35,-7 120-100,27-90 61,-31 115-79,0 1 1,0-1 0,0 1 0,0-1 0,2-3-1,10-13 105,25-28 0,-38 46-139,0 1 0,1-1 0,-1 1 0,1-1-1,-1 1 1,0 0 0,1-1 0,-1 1-1,1 0 1,-1-1 0,1 1 0,-1 0 0,1 0-1,-1-1 1,1 1 0,-1 0 0,1 0 0,0 0-1,-1 0 1,1 0 0,0 0 0,4-1 4,0 1 0,0 1 0,0-1 1,0 1-1,0 0 0,0 0 0,0 0 0,0 1 1,-1 0-1,1 0 0,0 0 0,-1 0 0,0 1 1,1-1-1,-1 1 0,0 0 0,-1 1 1,1-1-1,0 1 0,-1-1 0,4 6 0,6 9 28,-1-1-1,14 30 0,-8-6-17,31 99-677,-36-91-472,-10-35 398,-2-6 140,1 0 0,1 0 0,-1 0 0,5 10 1,-1-4-9887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14432,'13'42'1609,"14"25"175,-20-47-938,27 112 248,-25-97-706,17 69 4,-14-55-354,54 216 13,-12-10-27,-49-228 71,32 112 217,-17-63 117,-19-75-356,-2-3 1,-2-6-53,0-1 1,1 1 0,0-1 0,0 0-1,1 0 1,0-12 0,3-56 51,0 43-49,-2 29-3,0 0 0,1 0 0,0 0 0,-1 0 0,1 1 0,1-1 0,-1 0 0,1 1 0,0-1 0,0 1 0,0-1 0,5-6 0,-7 11-18,1-1 0,-1 1 0,0 0 0,1-1-1,-1 1 1,1 0 0,-1 0 0,0 0 0,1-1-1,-1 1 1,1 0 0,-1 0 0,0 0 0,1 0-1,-1 0 1,1 0 0,-1 0 0,1 0-1,-1 0 1,1 0 0,-1 0 0,0 0 0,1 0-1,-1 0 1,1 0 0,-1 0 0,1 1 0,-1-1-1,0 0 1,1 0 0,0 1 0,12 9 35,-11-8-28,7 8 7,0-1 1,-1 2 0,-1-1 0,0 1 0,0 0 0,-1 0-1,5 14 1,4 8-6,-6-5-293,-1 1 0,5 33-1,-12-48 244,4 14-1136,6 27-2440,-5-28-5363,-13-62 6745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12 521 13624,'-1'0'166,"1"0"0,-1 0 0,1 0 0,-1 0 0,1 0 0,0 0 1,-1 0-1,1 0 0,-1 0 0,1 1 0,-1-1 0,1 0 1,0 0-1,-1 1 0,1-1 0,-1 0 0,1 1 0,0-1 0,-1 0 1,1 1-1,0-1 0,0 0 0,-1 1 0,1-1 0,0 1 1,0-1-1,0 0 0,-1 1 0,1-1 0,0 1 0,0-1 0,0 1 1,0 0-1,0-1-128,1 1 1,-1-1 0,1 0 0,-1 0-1,1 1 1,-1-1 0,1 0-1,-1 0 1,1 0 0,-1 0 0,1 0-1,-1 1 1,1-1 0,1 0-1,-1 0 35,121 9-1177,-81-7 1033,-23 0-15,0-2 0,35-3 0,-42 2 76,-1 0 4,0 0 0,19-6 0,-26 6 4,1 0 0,-1-1 1,0 1-1,1-1 0,-1 0 0,0 0 0,0 0 1,0 0-1,0-1 0,0 1 0,2-4 0,-3 4 2,0-1-1,0 0 1,0 0-1,-1 0 1,1 0-1,2-7 0,-1-3 6,-1-1 0,0 0 0,-1 0 0,0-19 0,-1 32 0,-2-19 143,-19-76 101,15 78 86,-32-57 133,29 63-162,-1 5-202,0 0 0,0 0 0,-12-5 0,22 11-89,-1 1-1,1 0 0,-1 0 0,1-1 0,-1 1 1,1 0-1,-1 0 0,0 0 0,1 0 0,-1 0 1,1 0-1,-1 0 0,0 0 0,1 0 0,-1 0 0,0 0 1,-4 1 10,1 0 0,0 0 0,-1 1 0,1-1 0,0 1 0,0 0 0,0 0 0,0 0 0,1 1 0,-1 0 0,1-1-1,-1 1 1,1 0 0,0 1 0,0-1 0,0 1 0,1-1 0,-4 7 0,-1 4 30,1 1-1,0 0 1,1 0-1,-4 29 0,7-28 48,9 78 31,-4-74-98,22 71-10,-18-75-130,6 5-3,19 22 1,-19-25-2769,14 21-7228,-62-91 7602</inkml:trace>
  <inkml:trace contextRef="#ctx0" brushRef="#br0" timeOffset="1">693 581 14344,'-2'11'3623,"1"-7"-1131,0-9-1358,0-8-1127,0 1 0,-4-16 0,2 10-7,-10-71-7,6 45-17,-14-74-4,16 95 8,-36-167-4,37 166 24,3 23 0,1-1 1,0 1-1,0 0 0,0 0 0,0 0 0,0-1 0,0 1 0,1 0 0,-1 0 1,1-2-1,0 2-1,0 0 1,0-1 0,0 1 0,0 0 0,0 0 0,0 0-1,1 0 1,-1 0 0,1 0 0,-1 0 0,0 1 0,1-1-1,-1 1 1,1-1 0,-1 1 0,4-1 0,-5 0-3,1 1 0,-1 0 0,1 0 0,-1 0 0,0 0 0,1 0 0,-1 0 0,1 0 0,-1 0 0,0 0 0,1 0 0,-1 0 0,0 0 0,1 0 0,-1 0 0,1 0 0,-1 1 0,0-1 0,1 0 0,0 0 0,16 8-78,19 12 0,-24-12-219,-1 0 0,16 14 0,-14-11-121,21 15 0,-7-7-378,1-3-1,0 0 0,52 20 1,-13-9-10394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130 606 13536,'3'8'42,"0"-1"371,0 0 1,-1 0-1,3 15 1,8 66 1461,2 56 403,-12-113-1763,16 104-3205,-19-135 2686,0 0-1,0 0 1,-1 0 0,1 1-1,0-1 1,0 0 0,0 0-1,0 0 1,0 0 0,1 1-1,-1-1 1,0 0 0,0 0-1,0 0 1,0 0 0,0 1-1,0-1 1,0 0 0,0 0-1,0 0 1,0 0 0,0 0-1,1 1 1,-1-1 0,0 0-1,0 0 1,0 0 0,0 0-1,0 0 1,0 0 0,1 0-1,-1 0 1,0 1 0,0-1-1,0 0 1,0 0-1,1 0 1,-1 0 0,0 0-1,0 0 1,0 0 0,1 0-1,1 0-50,0-1-1,0 1 1,0 0-1,0-1 1,-1 1-1,1-1 1,0 1-1,0-1 1,0 0-1,0 0 1,-1 0-1,1 0 1,3-2-1,5-4-1401,26-10-8596</inkml:trace>
  <inkml:trace contextRef="#ctx0" brushRef="#br0" timeOffset="1">1 1 14072,'0'0'0,"6"14"0,2 12 904,2-2 0,0-1-904,27-1-640,14-5 680,38 22-10952,-178-78 10912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14344,'-6'68'341,"5"-47"1367,5 136 545,-1-113-1260,10 93 1,4 19-782,-9-95-146,38 217-162,-43-262-343,4 16 0,48 148-801,-54-178 1160,-1 0 1,1 0 0,-1-1-1,1 1 1,0 0 0,0 0-1,0 0 1,0-1 0,0 1-1,0 0 1,3 1 0,-4-3 79,4 5-190,1 0 1,0 0-1,0 0 0,11 6 1,-12-9 157,0 0 1,-1-1 0,1 0-1,0 1 1,0-1 0,0-1-1,8 2 1,-12-2 31,0 0-18,1 0 0,0 0 0,0 0 0,0 0 0,-1 0 0,1 0 0,0 0 0,0 0 0,0 0 0,-1 0 0,1-1 0,0 1 0,0 0 0,-1 0 0,1-1 0,1 0 0,-2 1 18,5-2-62,0-1 1,0 0 0,-1 0-1,8-6 1,30-37-1890,25-18-7495</inkml:trace>
  <inkml:trace contextRef="#ctx0" brushRef="#br0" timeOffset="1">367 392 16943,'0'0'0,"-31"3"0,-20 1 1160,-6 13 8,-11 9-1168,22-7-784,11 1 928,-44 18-13575,158-76 13431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1 12104,'-4'11'203,"2"-7"118,1 0 0,-1 0 1,0 1-1,-3 4 0,-26 41 1710,-10 10 304,27-42-2140,-53 70 1391,52-69-1480,0 4 249,-67 129 134,63-113-196,-35 78 1,-5 15-180,36-77 166,-87 225 102,89-227-154,-77 167 61,80-184-234,-18 36 3,0-6-46,29-53-37,-1-1-1,0 0 0,-11 14 1,16-24-193,2-4-76,0-3 213,-1 0 0,1 0 0,1 0 0,-1-1 1,1 1-1,0 0 0,1-10 0,0 7-18,-1 7 51,0 0-1,0 0 1,0 0-1,0 0 1,0 0-1,0 0 1,0 0 0,1 0-1,-1 0 1,1 0-1,-1 0 1,0 0-1,2-1 1,12-20-375,20-25 0,-19 25-2093,14-19-7007,-67 96 7151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14072,'1'4'1576,"14"48"149,19 79-9,-27-103-1390,22 135 65,-23-122-396,30 217 5,-30-207 8,16 167 74,-20-183 258,0-2-125,5 73 426,-3-84-267,-4-21-336,3 6-28,-3-7-2,1 0 0,-1 0 1,0 0-1,0 0 1,0 1-1,0-1 0,1 0 1,-1 0-1,0 0 1,0 0-1,0 0 0,0 0 1,1 0-1,-1 0 1,0 0-1,0 0 0,0 0 1,0 0-1,1 0 1,-1 0-1,0 0 0,0 0 1,0 0-1,1 0 1,-1 0-1,0 0 1,0-1-1,0 1 0,0 0 1,1 0-1,-1 0 1,0 0-1,0 0 0,0 0 1,0 0-1,0-1 1,0 1-1,1 0 0,-1 0 1,0 0-1,0 0 1,0-1-1,0 1 0,0 0 1,0 0-1,11-16 115,-1 0 1,12-26-1,-20 36-111,1 1 0,0 0 0,4-5 0,49-73 40,10-16-66,-38 59-106,112-152-174,-135 185 105,0 0 1,0 1 0,9-8-1,135-119-848,-147 131 970,0 0 1,0 0-1,0 0 0,1 1 1,-1-1-1,0 1 0,1 0 1,-1-1-1,5 0 0,4-2-155,0 1 0,23-5 0,-27 7 192,1 1 1,-1 0-1,0 1 1,0-1-1,7 3 0,-14-3 30,1 0-13,0 0-1,0 0 0,0 0 0,0 0 1,0 1-1,0-1 0,-1 0 0,1 1 1,0-1-1,0 1 0,0-1 0,0 1 1,-1-1-1,1 1 0,1 0 0,2 3-30,0 0 0,0-1 0,0 1 0,5 8 0,15 38-2178,19 24-8671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13720,'0'0'0,"7"0"0,2 1 320,2 9 8,1 0-328,12 9-10384,-48-38 10384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9592,'63'14'220,"-58"-13"1507,-9-2-592,-20-3 447,19 3-714,15 4 583,0 1-972,-7-3-379,-1 0-1,1 0 1,-1 0-1,1-1 0,0 1 1,0 0-1,-1-1 1,1 0-1,0 0 1,0 0-1,3 0 0,-1-1-61,0-1-1,0 1 1,0-1-1,0 0 1,0 0-1,-1-1 1,1 1-1,7-7 1,-8 6-35,-1-1 1,0 1-1,0-1 1,0 0-1,0 0 1,-1 0-1,4-8 1,-1-8-2,-2-8 1,-3 27-1,0 0-1,-1 0 1,1 0 0,0 1 0,0-1-1,-1 0 1,1 0 0,-1 1-1,1-1 1,-1 0 0,1 1-1,-1-1 1,1 1 0,-1-1-1,0 0 1,1 1 0,-1-1-1,0 1 1,1 0 0,-1-1-1,0 1 1,0 0 0,0-1 0,0 1 1,-3 0 32,-23 13 30,21-8 30,-4 9-14,0 0 0,-11 23-1,1 7-17,20-43-63,-1 0 1,1-1-1,0 1 0,-1 0 1,1 0-1,0 0 0,0-1 1,0 1-1,0 0 0,0 0 1,0 0-1,0 0 0,0 0 1,0-1-1,0 3 0,2 0-1,0 1-1,1 0 1,-1-1-1,1 0 1,0 1-1,-1-1 1,2 0-1,-1-1 0,5 5 1,-6-5-12,9 4-127,56 21-162,-51-20-372,82 45-292,-77-41 174,83 50-200,19 11-1275,-29-18-6499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14520,'17'79'240,"18"82"2761,-13-61-2800,-17-85-988,19 24-211,-22-37 882,0-8-40,5-20-306,5-44 0,-7 39-790,16-88-8021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13984,'0'0'0,"0"14"0,3 6 64,5 11 8,3 7-72,9 30-10128,-40-136 10128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13272,'12'57'1352,"2"26"172,5 68 462,-16-123-1551,6 111 119,-8-113-414,7 99 302,-5-70-125,-9-70 70,-1-17-317,4 15 92,-5-99 42,8 87-176,7-57 4,6-25-26,-6 80-6,2 0-1,2 0 0,21-45 1,-31 74-2,0-1 0,0 0 1,1 1-1,-1-1 0,1 1 0,3-5 1,-5 7 1,7-7-3,0-1 0,12-10 1,-16 16 2,0 0-1,0 0 1,0 0 0,1 0 0,-1 1 0,1-1 0,-1 1 0,1 0 0,0 0-1,3 0 1,-1 0 1,0 1 0,0 1-1,-1-1 1,1 1-1,0 0 1,-1 1 0,1-1-1,-1 1 1,1 0 0,-1 1-1,0-1 1,8 6-1,-11-8 5,-1 1 0,1 0 0,-1 0 0,1 1 0,-1-1 0,1 0 0,1 3 0,18 21 31,19 29-1,-29-35 78,38 98 153,-44-105-213,20 60 60,-19-50-86,-6-21-27,1 0 1,-1 0-1,0 0 1,1 0-1,-1 0 1,1 0-1,-1 0 1,1 0-1,0 0 1,1 1-1,-2-2 0,0 0 0,1 0 0,-1-1 0,0 1 0,0 0 0,1 0 0,-1-1 0,0 1 0,1 0 0,-1-1 0,0 1 0,0 0 0,0-1 0,0 1 0,1-1 0,-1 1 0,0 0 0,0-1 0,0 1 0,0-1 0,0 1 0,0 0 0,0-1 0,0 1 0,0-1 0,5-33-158,4-54-42,-2 35-199,-4 30 338,8-46 15,14-46 66,-19 100 82,-4 12-86,0-1 0,0 1 0,1 0 0,-1 0 0,1 0 0,-1 0 0,1 1 0,0-1 0,6-3 0,-9 5-12,1 1 0,-1 0 0,0 0 0,0 0 0,0 0 0,0 0 0,1 0 0,-1 0 1,0 0-1,0 0 0,0-1 0,1 1 0,-1 0 0,0 0 0,0 0 0,1 0 0,-1 0 0,0 0 1,0 0-1,0 1 0,1-1 0,-1 0 0,0 0 0,0 0 0,0 0 0,1 0 0,-1 0 0,0 0 1,0 0-1,0 0 0,0 1 0,1-1 0,-1 0 0,0 0 0,0 0 0,0 0 0,0 0 0,0 1 0,1-1 1,-1 0-1,6 8 35,0-1 1,0 1-1,0 0 1,-1 0-1,6 14 1,-4-2 115,24 104 2,-26-93-322,10 156-182,-10-130-2696,5 54-6827,-24-259 7441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21 282 14880,'18'19'269,"-18"-18"-179,1-1-1,-1 1 1,1-1 0,-1 1 0,1-1 0,-1 1-1,0 0 1,1-1 0,-1 1 0,0-1-1,0 1 1,1 0 0,-1 0 0,0 0-1,16 77 1707,-11-39-820,0 45 0,-5-68-860,1 11 286,-1 48 3,0 26-324,0 118-79,-1-183 4,-4 86 34,3-109 161,-1-10-132,0-6-12,-2-19-8,-19-125 134,20 114-166,-1-9 63,-13-196 22,17 224-89,1-21 0,13-195 29,-12 218-19,4-18 0,41-154 43,-45 180-59,0 0 1,1 0 0,-1 0 0,1 0 0,3-5-1,30-45 40,-26 42-40,20-18-1,-29 30-6,1 0 1,-1-1 0,1 0 0,-1 1 0,1-1 0,-1 1 0,1-1-1,0 1 1,-1-1 0,1 1 0,0-1 0,0 1 0,-1 0 0,1-1-1,0 1 1,0 0 0,-1 0 0,1-1 0,0 1 0,0 0 0,0 0 0,0 0-1,1 0 1,6 0 3,0 0 0,1 0 0,-1 1 0,11 2 0,-6 1 3,0 0 0,19 10-1,-32-14-6,2 1 10,1 0 0,-1 1 0,1-1 0,-1 1 0,0-1 0,0 1 0,3 2 0,42 41 70,-2 10-53,-43-52-19,0-1-1,0 1 1,0 0-1,-1 0 1,1 0 0,1 3-1,19 52 47,-8 4-33,-14-62-21,0 3 8,1-1 0,-1 1-1,0-1 1,0 1 0,0 0 0,0 3 0,-2 9 12,-1 0 0,0 0 1,-10 25-1,12-38-14,1-1 0,-1 1 0,0-1 0,0 1 0,0-1 0,0 0-1,0 1 1,-1 0 0,-8 8 7,0-2 0,-1 1 1,1-1-1,-16 8 0,10-10-7,-4-3-20,-35 3 0,54-6-8,-1 0-1,1 0 1,-1 0-1,1-1 1,-1 1-1,0 0 1,-2-2-1,-70-28-318,61 22-286,-40-44-283,52 51 830,0 0 1,0 0 0,0 0 0,0 0 0,0 0 0,1 0-1,-1-1 1,0 1 0,0-2 0,-26-74-913,24 59 758,2-79-1070,1 77 95,-2-89-9957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14704,'2'68'742,"-1"-51"292,9 113 925,-6-92-1037,10 82 3,1 18-641,-8-79 209,12 91 1,4 34-396,-1-21-98,-4-39-34,-11-80-140,30 134-114,-30-150-110,28 68-230,-35-95 597,0-1 0,0 1 0,0-1 0,0 1 0,1-1 0,-1 1 0,0-1 0,0 0 0,0 1 0,1-1 0,-1 1 1,0-1-1,0 0 0,1 1 0,-1-1 0,0 0 0,1 1 0,-1-1 0,0 0 0,1 0 0,-1 1 0,1-1 0,-1 0 0,1 0 0,0 1-9,0-1-1,1 0 1,-1 0-1,0 1 1,1-1-1,-1 0 1,0 0-1,0 0 1,1-1-1,-1 1 1,0 0-1,1 0 1,-1-1-1,0 1 1,0-1-1,0 1 0,1-1 1,-1 1-1,0-1 1,0 0-1,0 0 1,0 1-1,0-1 1,1-2-1,2-1-18,0 0 0,-1 0 0,0-1 0,0 1 0,5-11-1,8-23-2134,12-17-8579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14256,'4'7'361,"1"-1"1,0 0-1,0 0 0,0 0 1,1-1-1,0 0 1,0 0-1,8 5 1,-5-7 426,51 10 214,-47-12-742,60-7 42,-57 3-356,63-31-18,-78 33 68,1 1 0,-1-1 0,0 0 0,1 0 0,-1 0 0,0 0 0,0 0 0,0 0 0,2-2 0,11-15-13,-1 0-1,11-23 0,-23 39 14,1-1 0,-2 1 1,1 0-1,0 0 0,0-1 0,0-2 0,3-22-7,-1 1-1,-1-28 1,-5 3-13,1 36 21,-4-27 11,6 41-4,0 0-1,-1 0 1,1 0-1,0 0 1,0 0-1,0 0 1,-1 0 0,1 1-1,-1-1 1,1 0-1,-1 0 1,1 0-1,-1 0 1,0-1-1,-9-9 29,0 1-1,-1 0 0,-18-14 1,29 24-16,-1-1 0,1 1 0,-1-1 1,0 1-1,1 0 0,-1-1 0,0 1 0,1 0 1,-1-1-1,0 1 0,0 0 0,1 0 0,-1 0 1,0 0-1,0 0 0,0 0 0,1 0 1,-2 0-1,-10 1 69,0 0 0,0 2 0,0-1 0,-15 6 0,26-7-65,0-1-1,0 1 1,-1-1-1,1 1 1,0-1 0,0 1-1,0 0 1,0-1-1,0 1 1,1 0 0,-1 0-1,-1 1 1,-16 20 158,-26 40 0,34-42 50,-29 82 62,34-82-230,-3 69-2,8-88-66,0 1 1,0-1 0,0 1-1,0-1 1,0 0 0,0 1-1,1-1 1,-1 1 0,1 0-1,4 10-54,0-1 0,1 0 0,11 16 0,-17-26 5,1-1 0,-1 1 0,1 0 0,-1-1 0,1 1 0,0 0 0,-1-1 0,1 1 0,0-1 0,0 1 0,-1-1 0,1 1 0,1-1 0,16 7-301,-1-1 1,26 5 0,-26-9-235,79-6-154,-77 2 546,87-25-2169,-10 3-8277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12728,'21'65'1954,"-13"-39"-1075,10 34 652,-5-15-982,16 64-56,-24-86-460,51 176 566,-56-198-584,1 0-1,-1 0 1,0-1 0,0 1-1,1 0 1,-1 0 0,0-1-1,1 1 1,-1 0 0,1-1-1,-1 1 1,2 1 0,-2-2-14,0 0 1,0 0 0,0 0-1,1 0 1,-1 0-1,0 0 1,0 0 0,0 0-1,0 0 1,0 0 0,1 0-1,-1 0 1,0 0 0,0 0-1,0 0 1,0 0 0,1 0-1,-1 0 1,0 0-1,0 0 1,0 0 0,0 0-1,0 0 1,1-1 0,-1 1-1,0 0 1,0 0 0,0 0-1,0 0 1,0 0 0,0 0-1,1 0 1,-1-1-1,5-8 18,-5 9-19,1-10 80,-3-79 18,1 67-90,1-37 4,0-24-10,21-118-3,-15 168-6,11-27 1,-14 51 6,0-1 0,1 1 0,8-15 0,-11 21 1,1 1-1,0-1 1,0 1 0,0-1 0,0 1 0,0 0-1,1 0 1,-1 0 0,1 0 0,-1 0 0,1 1-1,0-1 1,0 1 0,-1 0 0,1 0 0,0 0-1,0 0 1,0 0 0,4 0 0,-7 1 1,0 0 0,1 0 0,-1 0-1,1 0 1,-1 0 0,1 0 0,-1 0 0,1 0 0,-1 0 0,0 0 0,1 0 0,-1 0 0,1 0 0,-1 0 0,1 1-1,-1-1 1,0 0 0,1 0 0,-1 1 0,0-1 0,1 0 0,-1 0 0,1 1 0,-1-1 0,11 10 26,-1-1 1,0 2 0,16 21-1,-14-14 234,38 88 96,-41-85-158,2 11-75,50 119 582,-61-151-685,1 1-8,-1 0-1,0 0 1,1 0 0,-1 0-1,0-1 1,1 1 0,-1 0-1,1 0 1,-1 0-1,1-1 1,0 1 0,-1 0-1,1-1 1,0 1 0,0 0-1,0-5 29,-1-68 22,1-28-48,0 78-8,14-94 17,-11 94 28,25-74 69,-28 94-90,-1 1 0,1-1 0,-1 1 0,1-1 0,0 1 0,-1 0 0,1 0 0,2-3 0,2-2 33,0 1 0,1-1 0,0 1 0,0 0 0,13-7 0,-19 12-58,0-1-1,1 1 0,-1 0 0,0 0 1,1 0-1,-1 0 0,0-1 0,1 1 1,-1 0-1,0 0 0,1 0 0,-1 0 1,0 0-1,1 0 0,-1 0 0,0 0 1,1 0-1,-1 0 0,0 0 0,1 0 1,-1 0-1,0 0 0,1 0 0,-1 1 1,0-1-1,1 0 0,-1 0 0,0 0 1,0 0-1,1 1 0,-1-1 0,8 6 33,-1-1 0,0 1 0,0 0 0,0 1 1,-1 0-1,6 8 0,-1 1 129,40 84 37,-42-79-212,60 166-1523,-69-186 1500,0-1 1,0 1 0,1-1 0,-1 1 0,0-1-1,0 1 1,1-1 0,-1 1 0,0-1 0,0 1-1,1-1 1,-1 1 0,1-1 0,-1 0 0,0 1-1,1-1 1,-1 0 0,1 1 0,-1-1 0,1 1-1,5 2-80,0-1 0,0 1 0,1-1 0,-1 0 0,1 0 0,9 0 0,1 2-2416,15 5-7055,-75-21 7195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13536,'50'84'2921,"-44"-75"-2591,1 0 0,-1-1 0,1 0 0,9 7 0,-7-6-210,1 1 106,1 0 0,-1-1 0,17 10 0,-14-10-192,2-1-6,73 26 30,-69-30 42,82 3 40,-98-7-123,-1 0 0,1 0 0,-1 0 0,1 0 0,4-2 0,17-5 52,39-17 0,-62 23-64,0 1 0,1-1 0,-1 0-1,0 1 1,0-1 0,0 0-1,0 0 1,0 0 0,0 0 0,0 0-1,0 0 1,1-1 0,14-21 28,-2 0 0,13-25 1,-26 46-16,1-1 0,-1 0 0,0 1 0,-1-1 0,2-5 0,3-26 71,0-47 0,-6 60 131,-4-9-81,-9-29 0,13 58-133,1-1 0,0 1 0,-1 0 0,0-1 0,1 1 0,-1 0 0,0 0 0,1 0 0,-1-1 0,-1 0 0,-12-12 30,0 0-1,-22-17 1,35 30-26,0 0-1,0 1 1,0-1-1,0 0 1,0 1-1,0-1 1,0 1-1,0 0 1,0-1-1,0 1 1,0 0-1,0-1 1,-2 1-1,-17-2 55,-1 2 0,-26 1 0,45-1-49,1 0 0,0 0-1,-1 1 1,1-1 0,-1 0-1,1 1 1,0-1 0,-1 1-1,1-1 1,-2 2 0,-15 9 65,1 0 0,-20 19 0,36-29-60,0 0 1,0 0 0,0 0-1,-1 0 1,1 1 0,0-1-1,1 0 1,-1 1 0,-1 1-1,-11 25 118,-10 33-1,19-41-4,2 84 66,2-101-171,0-1-1,1 1 1,-1-1-1,0 1 1,1-1 0,1 3-1,9 24 70,18 34 0,-18-47-291,8 4 0,30 24-1,-33-34-592,11 2 298,30 9 0,-41-18 317,73 4-2448,-9-1-9473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13176,'13'55'1433,"3"39"187,-11-72-712,22 99 300,-21-95-642,33 105 141,-30-102-574,47 130 67,-45-132 0,26 51 66,-37-77-252,1 0 1,-1-1 0,0 1-1,1 0 1,-1-1 0,1 1-1,-1 0 1,1-1 0,-1 1-1,1-1 1,-1 1 0,1-1-1,0 1 1,0 0 0,-1-1-13,1 0 0,-1 0 0,0 0 0,0 0 0,1 0 0,-1 0 0,0 0 0,0 0 0,0 0 0,1 0 1,-1 0-1,0 0 0,0 0 0,0-1 0,0 1 0,1 0 0,-1 0 0,0 0 0,0 0 0,0 0 0,0 0 0,1-1 0,-1 1 0,0 0 0,0 0 1,0 0-1,0 0 0,0-1 0,0 1 0,1 0 0,2-12 7,-2 2 24,-11-71 9,7 61-36,-3-35 1,-1-22-6,9-117-2,-2 180 0,3-25-13,24-130-10,-26 165 16,-1 0 0,1 0 0,1 0 0,1-5 0,-3 9 8,5-13-20,10-15 0,-13 25 20,-1 0-1,1 1 0,0-1 0,0 1 1,0-1-1,0 1 0,1 0 1,-1 0-1,0 0 0,6-3 0,-6 4 1,0 1-1,0-1 1,0 1-1,0-1 1,0 1-1,0 0 0,0-1 1,0 1-1,0 0 1,0 0-1,0 1 1,0-1-1,0 0 1,0 1-1,3 0 1,0 1 7,0 0 1,0 0 0,6 5-1,-8-5 7,-2-2 0,0 1 0,1 0 0,-1-1 0,0 1 0,0 0-1,0 0 1,0 0 0,0 0 0,-1 0 0,1 0 0,0 1 0,1 1-1,75 130 254,-63-101-14,43 133 95,-47-133-128,32 105 46,-36-115-260,18 45-54,-24-65 9,1 0-1,0-1 0,-1 1 1,1 0-1,0-1 0,0 1 1,0 0-1,0-1 0,0 1 1,0-1-1,1 1 0,-1-1 1,0 0-1,1 0 0,-1 1 1,1-1-1,0 0 0,-1 0 1,3 1-1,2-3-847,-1-2 702,1 0 1,-1-1-1,0 1 0,0-1 0,7-7 0,-10 8-855,1 0-1,0 0 0,1 1 1,-1-1-1,0 1 1,1 0-1,4-3 0,-7 5 934,-1 0 0,0 0 0,0 0 0,0 0 0,1 0-1,-1 0 1,0 0 0,0 0 0,0 0 0,0-1 0,1 1-1,-1 0 1,0 0 0,0 0 0,0 0 0,0 0 0,0 0-1,0 0 1,1-1 0,-1 1 0,0 0 0,0 0 0,0 0-1,0 0 1,0-1 0,0 1 0,0 0 0,0 0 0,0-1-1,-30 24-2154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13720,'35'126'240,"-26"-87"961,19 95 4,3 24-784,-18-91 479,56 272 271,-55-275-716,54 209 81,-55-226-608,46 132-174,-49-155-574,-7-19 644,-2-1 102,1 0 0,0-1 0,0 1 0,0-1 0,1 1 0,-1-1 0,1 0 0,-1 0 0,1 0 0,0 0 0,1 0 0,4 3 0,-8-6 51,0 0 0,0 0 1,0 0-1,1 0 0,-1 0 0,0 1 1,1-1-1,-1 0 0,0 0 0,0 0 1,1 0-1,-1 0 0,0 0 0,1 0 1,-1 0-1,0 0 0,0 0 0,1 0 1,-1 0-1,0 0 0,0-1 0,1 1 1,-1 0-1,0 0 0,0 0 0,1 0 1,-1 0-1,0-1 0,0 1 0,1 0 1,-1 0-1,0 0 0,0-1 0,10-7-172,0 0 0,-2 0-1,1-1 1,14-19-1,-5 7-1817,18-16-5300,-84 87 5497</inkml:trace>
  <inkml:trace contextRef="#ctx0" brushRef="#br0" timeOffset="1">669 224 15152,'0'0'0,"-64"4"0,-42 4 1951,-7 29 9,-23 16-1960,-114 38-14311,500-182 14311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13896,'-34'11'3079,"32"-11"-2957,1 1-1,0 0 0,-1-1 1,1 1-1,0 0 0,0 0 0,0 0 1,-1 0-1,1 0 0,0 0 0,0 0 1,1 0-1,-3 3 0,-2 2 325,-39 50-32,35-42-434,-2 1-63,-12 16 0,9-18-279,15-11 194,4 9 29,-3-7 54,0 0-1,0 1 1,2 8 0,17 64-343,-15-51-335,6 37 1,-10-48 570,-2-13 72,0-1 0,1 1 0,-1 0 0,0-1 0,0 1 1,0 0-1,-1 2 0,-2 11-280,0-1 0,-9 23 0,12-36 386,0-1 1,0 1-1,-1-1 1,1 1-1,0 0 0,0-1 1,-1 1-1,1-1 1,0 1-1,-1-1 0,1 0 1,-1 1-1,1-1 1,-1 1-1,1-1 0,-1 0 1,1 1-1,-1-1 1,0 1-1,-9 3-235,0 1 0,-1-2 0,1 1 0,-21 3 0,19-5-414,-66 20-7270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12824,'-12'1'822,"-3"1"2190,15-2-2990,0 0 0,0 0 0,0 0 1,0 0-1,0 0 0,0 0 0,0 0 1,0 0-1,0 0 0,-1 0 0,1 0 0,0 0 1,0 0-1,0 0 0,0 0 0,0 0 0,0 0 1,0 0-1,0 0 0,0 0 0,0 0 0,0 0 1,0 0-1,0 0 0,0 0 0,0 0 1,0 1-1,0-1 0,0 0 0,0 0 0,0 0 1,0 0-1,0 0 0,0 0 0,0 0 0,0 0 1,0 0-1,0 0 0,0 0 0,0 0 0,0 0 1,0 0-1,0 0 0,0 0 0,0 0 1,0 0-1,0 0 0,0 1 0,0-1 0,0 0 1,0 0-1,0 0 0,0 0 0,0 0 0,1 0 1,-1 0-1,0 0 0,0 0 0,0 0 0,8 4 595,-1-1-271,1 0-1,11 7 0,-9-4-314,19 8 0,10 2 7,11 4-30,-30-11-10,-3-2-10,0-1 0,28 7 0,-38-12-1,3 2 1,0-1 0,-1-1 0,1 0 0,0 0 0,15-1-1,-12-3 9,-12 3 4,-1 0-1,0 0 0,0 0 1,1 0-1,-1 0 0,0 0 0,1 0 1,-1-1-1,0 1 0,1 0 1,-1 0-1,0 0 0,0-1 1,1 1-1,-1 0 0,0 0 0,0 0 1,0-1-1,1 1 0,-1 0 1,0-1-1,0 1 0,0 0 1,0 0-1,1-1 0,-1 1 0,0 0 1,0-1-1,0 1 0,0 0 1,0-1-1,0 1 0,0 0 1,0-1-1,0 1 0,0 0 0,0-1 1,-3 0-132,-14 4 254,-4 2-3286,3-2-5727,42-8 6703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101 262 9688,'0'0'6592,"1"-6"-5793,1-15-174,0 0-1,-3-30 1,0 40-485,0-7 286,-2-1-1,-4-20 1,6 38-398,1 0 0,0 0-1,-1 0 1,1 0 0,-1 0 0,0 0 0,1 1 0,-1-1-1,0 0 1,0 0 0,1 0 0,-1 1 0,0-1-1,0 0 1,0 1 0,0-1 0,0 1 0,0-1-1,0 1 1,0-1 0,0 1 0,0 0 0,0 0-1,-2-1 1,-1 1-17,0 0-1,1-1 0,-1 2 1,0-1-1,-4 1 0,-6 4 56,-4-1-364,16-6-420,2-1 621,-1 1 0,0-1 1,1 0-1,-1 1 0,1-5 0,-4-19-2544,1 6-6510,8 46 6867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11568,'7'-3'395,"18"-6"3133,-23 9-3338,-1-1 0,1 1-1,-1 0 1,1-1 0,-1 1 0,1 0 0,-1 0 0,1 0 0,-1 0-1,1 1 1,-1-1 0,1 0 0,2 3 1443,-8-2-959,-6 0-941,-1-1-72,2 0-2520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13624,'0'0'6223,"7"-6"-5623,23-18-428,-16 14 88,62-27 112,-57 30-72,88-22 130,-82 25-84,121-12 136,-110 14-156,198 0 116,-185 2-194,180-4 68,-186 3-250,157-13 12,-165 10-90,117-19-91,-126 19-364,24 0 330,37-3-3642,-24 1-6959,-147 14 8089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15960,'0'0'0,"2"9"0,3 5 879,-5 7 1,-3 0-880,6-5-1096,3 2 1152,2 15-11967,-16-66 11911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17391,'21'-4'1256,"-10"1"0,-2 3-1256,2 4-1240,-3 3 1240,12 4-13367,-40-22 13367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16495,'-2'13'190,"1"-8"112,0 0-1,0 0 1,1 1-1,0 6 1,3 58 1566,9 73 48,-9-105-1468,8 87 4,40 388-380,-35-369-83,-5-38 0,-7-67-29,3 5 2,16 115-370,-11-65-178,-11-86-374,-2-29 7,-2-5-2130,1 5-5868,4 49 6747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0 15512,'0'0'1727,"-2"7"-287,-6 19-948,8-25-419,0 0 0,-1-1 0,1 1 0,0 0 0,-1 0 0,1 0-1,-1-1 1,1 1 0,0 0 0,-1 0 0,0-1 0,1 1 0,-2 0-1,-56 53 1271,42-43-750,-78 44 143,73-43-616,-101 43 39,95-44-86,-119 48 22,115-46-62,-136 57-6,136-57-94,0 0 5,-87 39-514,58-19-134,58-32 618,0 0-1,1 0 1,-1 0-1,0 1 1,1-1-1,-1 0 1,1 1-1,-1-1 1,1 1-1,0 0 1,0-1-1,0 1 1,-1 0 0,2 0-1,-1 0 1,0 0-1,0 0 1,0 2-1,1-3 78,0-1 0,0 1 0,0-1 0,0 1 0,0 0 0,0-1 0,0 1 0,0-1 0,0 1 0,0-1 0,0 1 0,1-1 0,-1 1 0,0-1 0,0 1 0,1-1 0,-1 1 0,0-1 0,1 1 0,-1-1 0,0 1 0,1-1 0,-1 1 0,1-1 0,0 2-23,15 11-2382,4 9-9473</inkml:trace>
  <inkml:trace contextRef="#ctx0" brushRef="#br0" timeOffset="1">774 1457 17655,'-13'11'1001,"-22"16"0,-69 38 3308,54-38-4090,-21 6-471,63-29-310,1-1 1,1 1-1,-1 0 1,-8 6-1,5-3 256,8-6-857,3-2 764,2-4 81,2 1 210,8-10-2466,-3 4-6087,-23 24 6513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14880,'5'58'1205,"-2"-33"-529,13 105 1453,-12-90-916,7 95 1,2 24-844,-9-91 270,4 104 0,-3 35-512,-6-33-128,-4-51-120,2-83-478,-18 83-270,18-115 539,1-7-116,1 0 419,1-1-1,-1 0 0,1 0 1,-1 0-1,1 0 0,-1 0 1,1 0-1,-1 0 0,1 0 1,-1-1-1,1 1 0,0 0 1,-1 0-1,1 0 0,-1 0 1,1-1-1,-1 1 0,1 0 1,0 0-1,-1-1 0,1 1 1,0 0-1,-1-1 0,1 1 1,0 0-1,-1-1 0,1 1 1,-1-1-1,-2-5-23,1 0-1,-1 1 1,-1-8 0,4 11-228,-1 1 1,1-1-1,-1 1 1,0-1-1,1 1 1,-1-1-1,0 1 1,-2-2-1,-12-19-9011,36 51 6979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1 405 15960,'40'-6'310,"-26"2"1243,50-25 523,-50 20-1014,66-59 332,-63 52-812,69-77 122,-69 74-696,0 1 73,120-114-878,-135 131 677,-1 0 1,0 0-1,1 0 1,-1 0-1,1 0 1,-1 0-1,1 0 1,0 1 0,-1-1-1,3 0 1,-4 1 104,1 0 0,-1 0 0,1 0 0,-1 0 0,0 0 0,1 0 0,-1 0 0,0 0 0,1 0 0,-1 0 0,0 1 0,1-1 0,-1 0 0,0 0 0,1 0 1,-1 0-1,0 1 0,1-1 0,-1 0 0,0 0 0,0 1 0,1-1 0,-1 0 0,0 1 0,1-1 0,-1 5-872,-2-1 714,1 0-1,-1 0 0,0-1 0,-4 8 0,-7 13-2521,1-2-6291,28-51 6753</inkml:trace>
  <inkml:trace contextRef="#ctx0" brushRef="#br0" timeOffset="1">98 862 14880,'68'5'313,"-43"-4"1379,38-2-1,-44 0-1437,56-4 1674,-6-1-1943,29 6-277,-95 0 129,-1 0 0,1 0 0,-1 1 0,1-1 0,4 2 0,89 35-1052,-67-24-1081,29 9-6208,-136-52 6390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12552,'67'-3'257,"-52"1"6473,-3 6-6478,52 14 292,-24-10-177,42 3 0,-69-10-336,-7 0-8,0-1 1,0 0-1,0-1 0,6 0 1,48-9 104,-50 6-42,-3-3-57,0 1 0,0-1 0,6-8 0,-9 7 33,-4 4-44,1 0 1,-1 1 0,0-1-1,-1 0 1,1 0 0,-1 1-1,1-1 1,-1 0 0,0 0-1,0 1 1,-1-1 0,1 1-1,-1-1 1,0 1 0,-4-6-1,-9-4 21,8 9 56,-1 3-52,0 0 1,-13 0-1,14 3 17,-3 6-21,-16 15 0,20-15-13,-4 17 1,9-22-26,0 1 0,0-1-1,0 1 1,0 0 0,1 0 0,0 6-1,1-1-3,2 1-1,-1-1 1,1 0-1,0 0 1,8 16-1,-8-21-17,-3-2-10,1 0 1,0 0-1,0 0 1,1-1-1,-1 1 1,2 2-1,71 75-317,-72-77 291,0-1-1,0 1 1,0 0-1,0-1 1,0 1-1,0-1 1,3 1-1,105 44-638,-109-45 641,1 0 0,-1-1 0,1 1-1,-1-1 1,1 0 0,-1 1-1,1-1 1,-1 0 0,1 0 0,-1 0-1,1 0 1,2-1 0,-4 1 55,12-1-238,-1-1-1,18-5 1,-15 2 148,24-12 0,-38 17 90,19-11-187,85-68-2271,-11 6-8715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15064,'-4'124'264,"5"-91"1057,8 180 449,-6-167-868,26 191 272,-22-191-732,25 162 82,-26-171-576,0-2 0,14 107-490,-18-125 169,1 1-235,-1 0 1,-1 1 0,-1 20 0,0-39 540,-1 5 10,-1-4-173,1-5-700,-23-75-195,19 59 866,-20-115-1834,1 10-6847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 17 13176,'-9'4'412,"1"-1"1,-1 0 0,0 0 0,0-1-1,1-1 1,-1 1 0,-1-1 0,1-1-1,0 0 1,0 0 0,-14-2 0,-90-13 1420,87 12-858,-121-12 298,139 15-1109,0-1 1,-10 1-1,-190 11 444,198-10-568,-21 4 0,-148 40-2,174-44-112,-1 1 1,1 0 0,-9 5-1,-105 67-486,102-59-480,13-10 731,-1 0 147,0 0 1,1 1 0,-1-1-1,1 1 1,0 0-1,1 0 1,0 0-1,0 1 1,0-1 0,1 1-1,-3 8 1,5-9 10,-1 0 1,0-1 0,1 1 0,0 0-1,1 0 1,0 7 0,1 1-2193,-2 15-6147,0-68 6382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18287,'-23'4'167,"-36"8"1826,-33 11 394,26-5-68,-8 1-1935,-100 11-2967,174-30 2555,0 0 0,-1 0 0,1 0 1,0 0-1,0 0 0,0 0 0,-1 0 0,1 0 0,0 0 1,0 0-1,-1 0 0,1 0 0,0 0 0,0 0 0,-1 0 0,1 0 1,0 0-1,0 0 0,0 0 0,-1 0 0,1 0 0,0 0 1,0-1-1,0 1 0,-1 0 0,1 0 0,0 0 0,0 0 1,0 0-1,0-1 0,-1 1 0,1 0 0,0 0 0,-1-2-52,0-1 0,0 1 0,0 0 0,0 0 0,1 0 0,-1-1 0,1 1 0,0 0 0,-1 0 0,1-1 0,0 1 0,0 0 0,1-1 0,-1-1 0,0-8-2594,-3-10-7065,7 51 7321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19 13624,'-48'0'306,"47"0"-209,0 0 0,0 0-1,1 1 1,-1-1 0,0 0-1,0-1 1,1 1-1,-1 0 1,0 0 0,0 0-1,1 0 1,-1 0 0,0-1-1,1 1 1,-1 0 0,0-1-1,1 1 1,-1 0 0,0-1-1,1 1 1,-1-1 0,1 1-1,-1-1 1,1 1 0,-1-1-1,1 0 1,-1 1 0,1-1-1,-1 0 1,1 1-1,0-1 1,-1 0 0,1 1-1,0-1 1,0-1 0,-1 2-18,1-1-21,0 1 1,0 0-1,0 0 1,0-1 0,0 1-1,-1 0 1,1 0-1,0 0 1,0-1-1,0 1 1,-1 0-1,1 0 1,0 0 0,0-1-1,-1 1 1,1 0-1,0 0 1,0 0-1,-1 0 1,1 0-1,0 0 1,0 0-1,-1-1 1,1 1 0,0 0-1,-1 0 1,1 0-1,0 0 1,0 0-1,-1 0 1,1 1-1,-1-1 10,0 0-1,0 0 0,0 0 0,0 1 0,0-1 1,0 0-1,0 1 0,0-1 0,0 1 0,1-1 1,-2 2-1,-37 35 574,36-33-637,0-1 0,-1 1 0,0 0-1,0-1 1,-6 5 0,-4 1 0,-113 83 15,98-74-3,-1-2 0,-51 22 1,50-27-18,-54 24 111,74-30-69,1 1 0,0 0 0,0 0 0,1 1-1,-15 13 1,18-14-19,3-3-4,1-1 1,0 1-1,-1-1 1,1 1-1,-3 5 0,-29 50 110,29-44-8,-2 20-48,1 0 0,-2 46 0,5 79 76,5-90-128,0 4-20,3-1 0,-2-7 0,0-5 0,-2-40 5,0-1 32,0-1-1,6 21 0,4 8 136,-11-45-135,1 0-1,0 0 1,0 0 0,0 0 0,0-1 0,0 1 0,0 0 0,0-1 0,1 1 0,-1 0 0,1-1 0,-1 0 0,1 1-1,-1-1 1,4 2 0,-3-2 9,0 1 1,1-1 0,-1 0 0,1 0 1,-1 0-1,1 0 0,0 0 1,-1 0-1,1-1 0,0 1 0,0-1 1,-1 0-1,1 0 0,0 0 0,3-1 1,3 0-10,0-1-1,13-3 1,-17 3-4,48-15 494,-19 5-466,93-37 148,-78 28-124,50-19-28,-90 36-74,-7 3-51,0 0 0,1 0-1,-1 0 1,0 0-1,1 1 1,-1-1 0,0 1-1,1 0 1,2 0-1,7-1-294,5 1-128,2-1-2916,4 0-7279,-54 3 8061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19 285 12912,'1'-2'226,"-1"-1"0,0 0 1,0 0-1,0 0 1,-1 0-1,1 0 0,-1 0 1,0 0-1,1 0 1,-1 0-1,0 1 1,-1-1-1,1 0 0,0 1 1,-3-4-1,3 5-107,0 0-1,1 0 1,-1 0-1,1 1 0,-1-1 1,1 0-1,-1 0 1,1 0-1,-1 0 1,1 0-1,0 0 1,0 0-1,-1 0 1,1 0-1,0 0 0,0 0 1,0 0-1,0 0 1,0 0-1,0-1 1,0 1-1,1 0 1,-1 0-1,0 0 1,1-1-1,6-8-29,-5 8-75,0 1-1,0-1 0,1 1 0,-1 0 0,0 0 0,1 0 0,-1 0 1,1 0-1,-1 0 0,1 1 0,2-1 0,36-3 299,-11 0-98,-21 3-163,-6 0-2,1 0 1,-1 1 0,1-2-1,-1 1 1,0 0-1,4-3 1,11-5 186,0-1 0,0-1 0,23-19 0,-3-6-28,-13 14-76,5-2-104,-20 18-50,0 1 1,0 0 0,13-4-1,-22 9 1,-1 0 1,0 0-1,1 0 0,-1 0 0,0 0 0,1-1 0,-1 1 0,1 0 0,-1 0 0,0 0 0,1 0 0,-1 0 1,1 0-1,-1 0 0,0 0 0,1 0 0,-1 1 0,1-1 0,-1 0 0,0 0 0,1 0 0,6 3-197,-1 1-1,1-1 0,-1 1 0,0 0 0,-1 1 1,1 0-1,-1-1 0,0 2 0,7 7 0,-6-4 198,9 15-2556,3-1-6440,-42-54 6773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13088,'-5'11'722,"1"1"1,1-1 0,0 1 0,1 0 0,0 0-1,1 0 1,0 13 0,2 19-451,2-21 81,19 124-65,-14-107-968,24 85 0,7 20 296,-24-87-854,57 225-305,-50-198-414,21 84-4952,-101-394 5197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16495,'128'-29'291,"-94"22"1162,190-35 489,-172 32-954,231-40 277,-228 41-892,194-23-3,-202 29-762,161 9-256,-200-6 343,0 1 1,13 3-1,64 18-608,-5 8 585,-65-24-1085,18 5-1,67 20-7712,-233-73 6881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14880,'45'-23'329,"-22"14"1317,140-43 582,-154 50-1807,0-1-1,15-1 1,93-12 844,13 3-894,-74 11 215,244 11 60,-288-9-719,-1 1 0,1 1 0,17 4 0,136 33-215,3 13 64,-153-48-54,-1 1 0,25 3 0,298 42-766,-235-36-1538,101 16-7089,-474-70 7265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14704,'1'4'-240,"-1"-4"340,1 0-1,-1 0 1,0 0 0,0 0 0,0 1-1,0-1 1,1 0 0,-1 0 0,0 0-1,0 1 1,0-1 0,0 0 0,0 0-1,0 1 1,0-1 0,0 0 0,1 0-1,-1 0 1,0 1 0,0-1 0,0 0-1,0 0 1,0 1 0,0-1 0,0 0 0,-1 0-1,1 1 1,0-1 0,0 0 0,0 0-1,0 1 1,0-1 0,0 0 0,0 0-1,0 0 1,-1 1 0,1-1 0,0 0-1,0 0 1,-1 0-13,1 0 0,0 0 0,0-1 0,0 1 0,0 0 0,0 0 0,-1-1 0,1 1 0,0 0 0,0 0 0,0-1 0,0 1 0,0 0 0,0 0 0,0-1 0,0 1 0,0 0 0,0-1 0,0 1 0,0 0 0,0 0 0,0-1 0,0 1 0,0 0 0,0 0 0,1-1 0,-1 1 0,0 0 0,0 0 0,0-1 0,0 1 0,0 0 0,1 0 0,-1-1 0,0 1 0,0 0 0,0 0 0,1-1 0,3 0-68,1 1-1,-1-1 1,0 1-1,1-1 0,-1 1 1,0 1-1,1-1 1,-1 0-1,0 1 1,6 2-1,-1-1-7,20 7 57,-18-5-44,110 47 76,100 53 92,-193-94-169,1-1 1,1 0 0,54 6-1,2 1 37,35 6 11,13 2 72,-133-24-142,329 75 200,-172-44-114,-105-19-76,10 3-6,14 4-4,125 29-2,-162-38-4,55 13 3,18 5 2,101 16 2,-175-37 6,161 30 9,-160-29-4,161 28 5,-161-30-10,58 10 4,16 1-10,79 11-15,-158-25-52,152 9-22,-151-10 20,139 5-26,-141-5 28,133 7-14,-133-7 54,143 11-18,-142-9-42,135 12-18,-135-13 78,147 6-9,-146-8-6,142-4-26,-144 1-26,121-4-15,-124 3 100,122-12-2,-123 10 2,110-27-2,-114 24 4,97-41 2,-98 39-2,106-42 1,-102 41-10,128-46-4,-124 45 6,123-48-4,-126 47-18,97-59-10,-122 69 40,-1 0-1,0 0 0,7-6 1,99-104-28,-90 89-40,77-102-80,-83 109 142,41-56-554,-55 73 526,0 0 0,0-1 0,0 1 0,0 0 0,0-1 0,0 1 0,0 0 0,0-1 0,0 1 0,0-1 0,0 1 0,0 0 0,0-1 0,0 1 0,0 0 0,0-1 0,0 1 0,0 0 0,0-1 0,-1 1 0,1 0 0,0 0 0,0-1 0,0 1 0,-1 0 0,1-1 0,0 1 0,0 0 0,-1 0 0,1 0 0,0-1 0,-1 1 0,1 0-28,-5-2 44,5 2-173,-1 0 0,0 0 0,1-1 0,-1 1 0,0 0 0,0 0 0,1-1 0,-1 1 0,1 0 1,-1-1-1,0 1 0,1-1 0,-1 1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12016,'13'-5'150,"19"-5"1005,95-9 1834,-16 2-2834,-11 5-158,-48 4-4,32-1 79,-9 3 24,-62 7 24,-1 3-60,1 0 0,18 9-1,-31-12-49,1-1 1,-1 0-1,1 1 0,0-1 0,-1 0 0,1 1 1,-1-1-1,1 1 0,-1-1 0,0 1 0,1-1 0,-1 1 1,1-1-1,-1 1 0,0-1 0,1 2 0,5 10 63,-1 0-1,7 27 1,-11-38-66,-1 1 0,1 0-1,-1 0 1,0 0 0,0 0 0,0 3 0,-12 102 51,12-104-61,0 0 0,-1 0-1,0 0 1,0 0 0,-2 5-1,-49 99-130,51-104 65,-1-1 0,1 0 0,0 0 0,-1 0 0,0 0 0,1 0 0,-4 2 0,-7 8-205,-18 13 0,14-14 151,-19 8-1,33-17 10,-1-1 0,0 1 0,0-1-1,1 0 1,-5 1 0,-20 4-313,-52 4-1,47-7-1372,-31 7-4840,148-23 4990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15152,'8'86'1777,"1"7"200,-3-30-24,-4-45-1808,1 20 340,2 60-775,-2-107 153,0 1 114,-1 0 10,6-17-230,5-9 43,8-12 160,32-49 80,-44 81 139,1 0-1,0 1 1,0 0-1,20-18 0,-30 31-171,0 0 0,0 0 0,0 0 0,1-1 0,-1 1 1,0 0-1,0 0 0,0 0 0,0 0 0,1 0 0,-1 0 0,0 0 0,0 0 0,0 0 0,1 0 0,-1-1 0,0 1 0,0 0 0,0 0 0,1 0 0,-1 0 0,0 0 0,0 0 0,0 1 0,1-1 0,-1 0 0,0 0 0,0 0 0,0 0 0,1 0 0,-1 0 0,0 0 0,0 0 0,0 0 0,0 0 0,1 1 0,6 3 61,1 1-1,-1 0 0,-1 0 0,11 9 0,-10-5-22,1-1-1,-1 1 0,0 1 0,-1-1 1,8 16-1,-9-15-16,6 9 74,-1 1 0,7 22 0,-5-13-124,39 114-1796,-41-111 800,-10-32 987,0 1 0,0-1 0,0 0 0,0 0 0,0 0-1,0 0 1,0 0 0,0 0 0,0 0 0,1 0 0,-1 0 0,0 0 0,0 1 0,0-1 0,0 0 0,0 0 0,0 0 0,0 0 0,0 0 0,0 0 0,0 0 0,0 0 0,1 0 0,-1 0 0,0 0 0,0 0 0,0 0 0,0 0 0,0 0-1,0 0 1,0 0 0,0 0 0,1 0 0,-1 0 0,0 0 0,0 0 0,0 0 0,0 0 0,0 0 0,0 0 0,0 0 0,0 0 0,0 0 0,1 0 0,-1 0 0,0 0 0,0 0 0,0 0 0,0 0 0,0-1 0,0 1 0,4-3-295,-2-1 245,0-1 1,0 1 0,0-1 0,-1 1-1,1-1 1,-1 0 0,0 1-1,-1-1 1,1-6 0,-1 11 80,7-56-2088,2-27-8078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12552,'2'7'722,"2"8"3217,-2-11-2015,0-5-894,-1-1-898,0-1 0,0 1 0,1 0-1,-1 0 1,1-1 0,0 1 0,-1 0-1,1 0 1,0 0 0,0 1 0,3-3-1,23-14-301,-21 14 277,1-1-93,0 1 0,1 0 0,-1 1 1,15-4-1,-13 4 7,4-2 74,1 1 0,23-3-1,-27 6-64,-6 0 11,1 0-1,-1 0 1,0 1 0,1 0-1,5 0 1,4 1-5,-1-2-15,-4 1 3,0 0 0,12 3 1,73 6 59,-28-3 48,31 3 12,31-4-14,-98-4-108,172 6 11,-160-5-18,172 20 9,-170-16-16,209 39 6,146 39-20,-358-73-11,145 31-26,-138-35 32,151 23-79,1-17 13,-189-13 74,352-15-19,91-21 118,-390 31-53,-10-1-33,157-22-20,-10-13-10,-136 22-47,-3-4 60,63-35 9,-106 48 3,8-5 28,112-74 19,-61 33 9,-34 22-2,-34 25-27,17-17-1,-23 21-32,0-1-1,1 1 1,-1 0 0,1 1-1,0-1 1,1 1 0,-1 0-1,11-4 1,-17 8 0,1 0 0,-1 0 0,1 0 0,-1-1 0,0 1 0,1 0 0,-1 0 0,1 0 0,-1 0 0,1 0 0,-1 0 0,1 0 0,-1 0 0,1 0 0,-1 0 0,1 0 0,-1 0 0,1 1 0,-1-1-1,1 0 1,-1 0 0,0 0 0,1 1 0,6 9-282,-1 2-3038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14168,'0'1'2,"4"4"357,-1 0 0,1-1 0,0 1 0,0-1 0,0 0 0,1 0 0,0 0 0,-1 0 0,1-1 0,11 6 0,35 5 759,-38-13-812,30-4-247,-1-2-1,49-11 0,-15-6-314,-23 5 163,30-6 17,-69 20 64,3 4 8,21 4 0,-37-5 4,-1 0 0,0 0 1,1 0-1,-1 0 0,0 0 0,1 0 1,-1 0-1,0 1 0,1-1 0,-1 0 1,0 0-1,1 0 0,-1 1 0,0-1 1,1 0-1,-1 0 0,0 0 0,0 1 1,1-1-1,-1 0 0,0 1 0,0-1 1,0 0-1,1 0 0,-1 1 0,3 6 3,0-1-1,-1 1 0,1-1 0,-2 1 0,1 0 0,1 8 0,-3-13 1,0-1 1,0 0-1,0 1 0,0-1 1,0 0-1,0 1 0,0-1 1,-1 0-1,1 2 0,-31 85 57,21-69 42,-62 81-44,55-81-396,-78 67-192,79-71-108,-44 48-2285,32-33-5190,65-70 6092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0 885 12376,'18'18'232,"-16"-17"-75,0 1 1,0-1 0,0 1 0,0-1 0,0 0-1,0 0 1,0 0 0,1 0 0,-1 0 0,0 0 0,0-1-1,1 1 1,-1-1 0,0 0 0,3 1 0,-1-1 27,2 0-12,0 1-1,0-1 1,-1 0-1,1-1 0,0 1 1,0-1-1,-1 0 1,1-1-1,5-2 1,-4 2-62,48-15 756,3-2-759,37-8-24,-74 22 24,89-7 46,-87 11-54,8 0-46,303-8 176,-202 1-64,-73 2-141,21-1-18,20 5-2,14 2-4,218 18 8,-272-13-7,61 8 13,57 3 10,45-21 116,1-20-303,-161 13 94,-32 6-204,174-31-67,-162 29 254,162-30-17,-166 31 82,50-12 0,11-4 16,62-35 22,-157 56 4,1-1 0,-1 0 0,6-4 0,24-15 17,-1-3 0,38-36 0,-50 39-29,-2-2 0,-1 0 0,19-31 1,36-76 31,-53 88-31,-16 30-9,17-40-369,3-7-129,-19 50-142,-4 7 543,1 1-1,0-1 1,0 1 0,4-3 0,19-14-2178,-6 4-5350,-47 35 5722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11032,'0'0'1784,"3"-3"-298,1-3-821,1 1 0,0-1-1,11-7 1,0 3-313,-8 6 334,21 0-177,0 1-1,52 0 1,18 4-327,-82-3-42,73-11 38,-72 8-130,71-30 18,-70 26-44,88-33 12,-85 35-14,85-8 6,-105 15-26,0 0 1,-1 0 0,1 0 0,0 0-1,-1 0 1,1 0 0,0 0 0,-1 1-1,1-1 1,2 1 0,19 8 5,-1 1 0,28 16 0,-49-25-4,1 0 0,-1 0-1,1 0 1,-1 0 0,0 0-1,0 1 1,1-1 0,-1 0-1,0 1 1,0-1-1,0 1 1,1 2 0,36 62 23,-4 16-17,-34-82-8,1 4 2,1 1 0,0-1 0,-1 1 0,0 0 0,0 0-1,0 4 1,8 96 12,-7 12-92,-2-104-122,-3 22 0,3-35 200,-18 124-400,-8 5 198,26-129 202,-14 77-2692,-12 75-6236,60-355 6727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10312,'-22'18'569,"10"-9"177,0 1-1,0-2 1,-19 10 0,-45 18 199,58-30-457,-89 11 120,83-16-521,-92-9 55,92 5 52,-96-19-3,98 18-390,-99-17-985,68 12 205,53 9 974,0 0 1,0 0-1,0 0 1,0 0-1,0 0 1,0 0-1,-1 0 1,1 0-1,0 0 1,0 0-1,0 0 1,0 0-1,0 0 1,0 0-1,0 0 1,0 0-1,-1 0 1,1 0-1,0 0 1,0 0-1,0 0 1,0 0-1,0 0 1,0 0-1,0 0 1,0 0-1,0 0 1,0 0-1,-1-1 1,1 1-1,0 0 1,0 0-1,0 0 1,0 0-1,0 0 1,0 0-1,0 0 1,0 0-1,0 0 1,0-1-1,0 1 1,0 0-1,0 0 1,0 0-1,0 0 1,0 0-1,0 0 0,0 0 1,0 0-1,0-1 1,0 1-1,0 0 1,0 0-1,0 0 1,0 0-1,0 0 1,0 0-1,0 0 1,0 0-1,0 0 1,1-1-1,-1 1 1,4-3-52,15-4-1612,5-5-6505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15 13624,'-43'7'1664,"-37"5"1071,-15 4-1568,43-7-356,-53 6-589,-12-8-283,93-8-204,-101-16-157,101 12-118,-95-28-330,98 28-244,-71-13-280,78 17 1101,8 2 27,1 0 1,-1 1 0,1 0 0,0 0 0,0 0 0,-1 0-1,-5 5 1,-33 12-8581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14792,'40'-25'976,"-15"3"7,-3-7-983,-13-8-391,-13-11 391,8-38-11744,-8 172 11744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15776,'50'11'0,"-1"0"-11352,-98-22 11352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11832,'17'-39'208,"-16"37"-100,-1 0 0,1 1 0,0-1 0,0 1 0,-1-1 0,1 1 0,0-1 0,1 1 0,-1 0 0,0-1 0,0 1 0,0 0 0,1 0 0,-1 0 0,1 0 0,-1 0 0,1 0 0,-1 0 0,1 0 0,2 0 0,-1 0 61,59-34 2395,-34 18-2476,-20 12-75,-5 3 11,0 1 0,0-1 1,0 0-1,0 1 0,6-2 0,75-22 340,-12 14-49,-123 2-251,47 9-54,-1-1 1,0 0-1,1 1 0,-1 0 1,1 0-1,-6 1 0,2 0-47,7-1 26,1-1 1,0 1-1,-1 0 1,1 0-1,0 0 1,-1 1-1,1-1 0,0 0 1,-1 0-1,1 0 1,-1 0-1,1 0 1,0 0-1,0 0 1,-1 1-1,1-1 1,0 0-1,-1 0 0,1 0 1,0 1-1,-1-1 1,-12 12-178,-12 16 1,14-15-2221,-12 10-5704,53-54 6110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4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73.51855"/>
      <inkml:brushProperty name="anchorY" value="-7845.09766"/>
      <inkml:brushProperty name="scaleFactor" value="0.5"/>
    </inkml:brush>
  </inkml:definitions>
  <inkml:trace contextRef="#ctx0" brushRef="#br0">0 69 10848,'0'0'0,"1"5"0,-1-1 1689,1 0-2172,0 3 2423,0 2-2425,1 0 1932,-1-1-1791,2 4 1720,1 7-1720,0-1 1104,-1-3-928,2 9 849,2 11-852,-2-4 368,0-3-229,1 7 160,2 12-160,-1-5 375,-1-7-436,1 7 475,-1 8-478,-1-6 182,-1-9-97,-1 9 63,0 9-65,-1-6 187,-1-9-222,0 2 240,-1-3-240,0-8 147,-1-7-120,0-2 115,0-4-118,1-4 120,-1-4-120,-1-1 120,0-3-120,1-2 111,-1-1-108,0-5 106,-1-8-106,0-1 59,1 2-46,-1-7 50,-3-8-53,1 1 128,1 5-149,-1-7 160,-1-9-160,0 4 76,2 6-52,0-7 50,0-10-53,0 5 128,1 8-149,1-8 160,0-6-160,0 5 188,1 8-196,1-4 200,1-6-200,1 7 284,-1 7-308,2-3 330,2-2-333,0 5 222,-1 6-190,3-1 174,2 0-174,-1 3 314,-1 5-354,3-1 374,2 0-374,-2 2 290,-1 3-266,3-1 263,4-1-265,-1 3 322,-3 1-338,2 0 346,3 0-346,-3 2 309,-2 2-299,1-1 303,1 1-305,-1 1 241,-4 1-223,1 1 223,-1 0-225,-2 0 161,-2 1-143,2 1 134,0 2-134,-1 0 134,-1 0-134,0 4 134,1 5-134,-2 0 115,0-2-109,-3 4 106,-4 3-106,0-2 171,-1-2-190,-3 1 200,-4 1-200,0-2 135,2-3-116,-2 0 106,-4 1-106,2-3 115,3-1-118,-3 0 120,-2 0-120,2-1 64,2-2-48,0 1 50,-1 0-53,2-2 72,2 0-77,1 0 80,1 0-80,2-1 24,1-1-8,1 0 10,1 1-13,1-1 23,0 0-25,1-1 26,1 0-26,0 0 101,0 0-123,1 0 143,1 1-145,1-1 71,-2 1-50,6 2 50,7 4-53,1-1 138,-3 1-162,5 4 174,5 8-174,-2-1 80,-5-3-53,3 7 50,3 8-53,-3-3 35,-4-4-29,1 5 35,-1 8-38,-3-5 22,-3-5-17,-2 4 23,-5 5-25,-2-4 91,-2-7-110,-5 4 120,-10 3-120,1-4 242,1-6-277,-7 1 303,-8 2-305,3-4 157,4-5-115,-5 0 103,-5 1-105,4-3 22,5-4 2,-1 1-5,0 1 2,4-2-420,5-3 540,1 1-590,-1-2 587,3-1-745,3-1 791,2 0-814,2 0 814,1 0-1197,1-1 1306,3 3-1350,3 2 1347,1 0-1561,0 0 1623,5 7-11916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12552,'-13'56'286,"12"-55"-145,1 0-1,0 0 1,-1 1 0,1-1-1,0 0 1,0 0-1,0 0 1,0 1-1,0-1 1,0 0 0,0 0-1,0 0 1,0 1-1,1-1 1,-1 0-1,0 0 1,1 2 0,1 0 202,2 7 374,0-1 1,8 12 0,-5-7-597,14 24 168,-12-18 253,34 113 155,-34-100-482,44 182 73,-43-171-160,32 163 21,-35-170-194,22 132-621,-20-110-123,-9-59 767,0 0 1,0 0-1,1 0 0,-1 0 0,0-1 0,0 1 1,0 0-1,0 0 0,0 0 0,0 0 1,0 0-1,0 0 0,0 0 0,0 0 1,0 0-1,0 0 0,0 0 0,0 0 0,0 0 1,0 0-1,0 0 0,1 0 0,-1 0 1,0 0-1,0 0 0,0 0 0,0 0 1,0 0-1,0 0 0,0 0 0,0 0 0,0 0 1,0 0-1,0 0 0,0 0 0,0 0 1,1 0-1,-1 0 0,0 0 0,0 0 1,0 0-1,0 0 0,0 0 0,0 0 0,0 0 1,0 0-1,0 0 0,0 1 0,0-1 1,0 0-1,0 0 0,0 0 0,0 0 1,0 0-1,0 0 0,0 0 0,0 0 1,0 0-1,0 0 0,0 0 0,0 0 0,0 0 1,0 1-1,0-1 0,0 0 0,4-7-268,-1 2 174,-2 1 59,1 0 0,-1 0 0,0 0 0,0-1 0,0-6 0,21-139-2174,-2 11-7515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5.5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34.38184"/>
      <inkml:brushProperty name="anchorY" value="-9317.78125"/>
      <inkml:brushProperty name="scaleFactor" value="0.5"/>
    </inkml:brush>
  </inkml:definitions>
  <inkml:trace contextRef="#ctx0" brushRef="#br0">334 19 11480,'0'0'2944,"-6"-2"-3190,1 0 1574,-1 0-1637,-3-1 1556,-6 0-1559,1 0 1251,3 1-1163,-5 1 1130,-5 2-1133,2 1 751,3-1-641,-4 5 586,-4 6-586,2-1 418,5-1-370,-2 7 346,-3 11-346,5-2 365,3-4-371,1 8 374,2 8-374,3-5 243,3-5-205,1 3 195,4 4-198,1-5 322,1-7-357,3 2 374,4 1-374,-1-5 168,-1-5-109,6 0 80,7-1-80,-1-4 34,-2-2-21,4-5 23,-16-5-21,0 1-1,0 0 1,7-2 0,13-4 3,-5 0-2,2-9 0,-17 9 0,1 0 0,6-9 0,7-12 0,-4 3 0,0-7 10,-1-9-13,-3 5 126,-3 7-158,-1-4 174,0-2-174,-3 7 286,-1 5-318,1 0 343,-1 2-345,-1 3 402,0 5-418,1 3 426,-1 4-426,-1 3 305,1 2-271,-1 8 263,1 13-265,0 1 247,-1-3-242,3 8 250,3 9-253,0-4 86,-1-6-38,1 3 23,3 1-25,-2-5-198,-1-6 262,0 0-294,1 0 294,-2-4-985,-2-4 1182,5-4-1270,-6-7 1045,-2 0 1,1 1 0,-1-1-1,1 0 1,-1 0 0,1 0-1,2 0 1,12-1-1269,-3-2 1554,5-8-1577,5-14 1575,-3 1-715,-3 2 469,1-6-346,1-8 346,8-21-14868,-4 6 13268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6.0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76.16699"/>
      <inkml:brushProperty name="anchorY" value="-9998.39844"/>
      <inkml:brushProperty name="scaleFactor" value="0.5"/>
    </inkml:brush>
  </inkml:definitions>
  <inkml:trace contextRef="#ctx0" brushRef="#br0">349 0 13808,'0'0'0,"-8"5"0,3-2 1642,-1 0-2111,1 0 2355,0-1-2357,0 1 1854,3-2-1711,-3 1 1640,-2 0-1640,0 0 996,1-1-812,-4 2 730,-7 3-733,1 0 211,3-1-61,-6 2-14,-4 3 14,2-1-163,4-2 205,-3 2-226,-2 2 226,4-3-152,3-1 131,0 0-120,1 1 120,2-2-45,1-1 14,2 0 9,2-1 24,3-1-34,1-1 50,1 0-53,2-1 156,0 0-185,3 0 210,4 1-213,-1 0 148,0-1-129,4 3 130,7 3-133,-2-1 199,-2 0-217,4 3 226,5 4-226,-3-1 198,-4-2-190,4 6 195,2 7-198,-2-1 294,-4-4-321,0 6 343,-1 7-345,-3-4 290,-3-4-274,-3 5 266,-2 4-266,-3-3 322,0-7-338,-4 3 346,-5 2-346,-1-5 131,2-5-70,-4 0 50,-3 0-53,1-3 26,2-4-18,-1 0 14,-3-1-14,2-3-98,2-1 130,0-2-137,-1 0 135,2-2-741,2 0 914,0-1-1000,1 0 1000,2 0-1504,1 0 1648,2-1-1720,0 1 1720,2 0-1229,4 1 29,1-1 378,-2 1 574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2131 15064,'0'0'2895,"1"-4"-1909,9-62 292,9-37-891,-13 77-412,32-127-22,-26 112-58,28-84 3,6-19 37,-26 82-160,84-271-87,-82 263 80,98-301-46,-94 299 258,112-251 6,-131 308 38,13-21 0,-20 36-24,60-92 52,-42 69-17,22-21 0,-40 44-35,1-2 20,0 1 1,0 0-1,0-1 0,0 1 0,1 0 0,-1 0 0,0 0 0,1 0 0,-1 0 0,1 0 0,-1 1 0,1-1 1,-1 0-1,3 0 0,4-2 31,-1 1 0,1 0-1,-1 0 1,1 1 0,9 0 0,-10 1-32,0 1 0,0 0 0,-1 0 0,1 1 0,12 4-1,-18-6 0,1 1-1,-1 0 0,1-1 1,-1 1-1,0 0 0,1-1 1,-1 1-1,0 0 0,0 0 1,1 0-1,-1 0 0,0 1 1,0-1-1,1 2 0,15 16 113,16 25 0,17 40-23,-30-43 166,32 79 1,0 17-166,-30-77 158,101 266 89,-98-260-182,92 238 71,-97-249-64,23 65 0,0 5-144,-10-28-36,-5-14-446,-6-25-169,-22-75-1118,-2 8 1583,-5-33-818,-16-62-28,-2 17 139,14 54-929,-17-56-8574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1126 0 15240,'-73'3'297,"-101"7"3163,131-7-2552,-91 8 4,-20 2-832,96-7-592,-200 21-248,182-19-2059,-80 8-6195,363-37 6798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13808,'0'0'4513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14968,'0'0'4641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12912,'-3'21'165,"1"-6"544,0 19 1,1 54 1044,2-68-901,14 96 261,-8-86-666,37 169 98,-33-158-524,15 57 3,6 17-20,24 83-517,-38-132-190,-17-62-478,1-5 775,0-5 83,1-24-1900,0 14-5121,-6 37 5518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46 13808,'-8'-7'167,"6"5"5,-1 0 0,1 0 0,0 0 0,-1 1 0,1-1 0,-1 0 0,-4-1 1,-6-2 350,-1 1 1,0 0 0,0 1 0,0 0-1,-1 2 1,-21-1 0,31 1-392,-1 1-1,0 1 1,0-1 0,1 1-1,-9 2 1,-1 1-15,-41 9-25,-2 9-87,-4 7-2,1 3 2,-1 3-2,-55 30-35,96-54-162,-157 61-1146,119-53 186,2-1 66,49-14 757,7-1 310,8 2-795,-5-3-327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14 15328,'-17'0'64,"11"0"264,-1 1 0,0-1 1,1 1-1,-14 4 0,-55 17 1577,57-17-932,-90 18 245,84-19-972,-101 14-38,100-16-648,-92 2-238,96-5-74,-59-9-330,67 6 162,7 2 609,1 1 211,1-1-1,-1 0 1,0-1-1,1 1 1,-1-1-1,1 0 1,-1 0-1,1 0 1,0 0 0,1-1-1,-1 1 1,-3-6-1,-2-6-1860,-8-11-7612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69 12824,'-8'-9'1193,"-10"-15"0,13 18-811,3 4-210,0 0 1,0 0 0,0 0 0,-1 0 0,1 0 0,-1 1 0,0-1 0,1 1 0,-5-2 0,2 1-52,-3-1 332,-49-2 101,43 6-508,-70 23 57,64-15 132,-101 66 58,92-54-260,-135 118 54,131-108 148,-116 124 98,143-149-275,1-1 1,0 2-1,-4 7 0,9-14-58,-51 83 234,9 3-122,39-81-31,1 1 1,-1 0 0,-1 9-1,4-15-81,-17 73 327,11-3-206,6-67-93,0-1 0,0 1 0,0-1 0,0 1 0,1-1 0,-1 0 0,1 1 0,-1-1 0,2 3 0,-2-5-28,6 19 140,12 28 0,-7-28-88,16 23 0,-27-42-52,2 4 48,1 0 0,0 0 0,0-1 0,4 5 0,-7-8-48,55 50 240,10-4-140,-61-43-62,-1-1-1,1 0 0,0 0 1,0 0-1,0 0 0,5 1 1,84 27 227,13-5-160,-64-18 155,160 11 104,-164-16-102,142 10 91,-148-11-180,2 0-64,103 7 134,0 9 51,-136-17-298,1 1 0,0-1 0,-1 1 0,1-1 0,-1 1 0,1 0 0,-1-1 0,1 1 0,-1 0 0,3 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 13000,'-15'45'294,"15"-45"-239,0 0-1,0 1 1,0-1 0,-1 0-1,1 1 1,0-1 0,0 0-1,0 0 1,0 1-1,0-1 1,0 0 0,-1 1-1,1-1 1,0 0-1,0 0 1,0 0 0,-1 1-1,1-1 1,0 0 0,0 0-1,-1 0 1,1 1-1,0-1 1,0 0 0,-1 0-1,1 0 1,-5 2 231,1-1 1,-1 0-1,1 0 1,-1-1-1,0 1 1,-4-1-1,-2 1 867,-67 17 367,60-13-840,-82 35 131,79-31-836,-74 38-98,78-37-364,-52 38-261,58-38-70,6-5 546,0 0 157,0 0 1,0 1 0,1 0 0,0 0 0,0 0 0,1 0 0,-5 10-1,5-5-1029,-5 21 1,-1 7-9257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10936,'5'-1'418,"0"0"1,0 0 0,0 1 0,0 0-1,0 0 1,0 0 0,0 0 0,0 1-1,10 2 1,-6-1-204,13 2-261,6-1 42,0-2 29,0-1 0,0-1 0,42-8 0,-45 4-3,31-9 1,-41 10-39,-4 1-28,0-1-1,-1 0 1,0 0 0,0-1 0,13-8 0,-16 9 12,3-4-207,-5 1 179,0 0 0,-1-1 1,0 0-1,4-10 0,-7 17 54,-1 1 0,0-1 0,0 0-1,1 1 1,-1-1 0,0 0 0,0 1 0,0-1 0,0 0-1,0 0 1,0 1 0,0-1 0,0-1 0,-3-8-23,1 1 0,-1-1 1,-7-16-1,2 16-23,-15-13 4,17 19 46,0 0 0,0 0 0,0 1 0,-7-4 1,2 4 11,1 0 0,-1 0 0,0 1 0,0 0 1,-15 0-1,24 2 21,1 0-1,-1 0 1,1 0 0,0 0-1,-1 0 1,1 1 0,0-1-1,-1 0 1,-2 1 0,-20 9 190,-36 18 0,58-27-159,0 0 1,-1 1-1,1-1 0,0 1 0,-3 3 1,-72 75 474,75-78-481,0 0 0,1 1 0,-1-1 0,1 0 0,-1 0 0,1 1 0,-1 2 0,-43 118 573,44-118-542,0-1-1,0 0 1,0 1 0,0 6-1,-2 68 348,8 6-269,-5-85-165,4 29 393,2-2-138,15 42 0,-13-54-69,-1-3-142,1-1 0,1 0 0,0-1 0,1 0 0,12 10 0,-12-12-38,0 0-1,1-1 0,0 0 1,1-1-1,22 8 0,-26-11-43,-3-1-100,1-1-1,-1 0 1,10 1-1,43 1-610,-52-3 478,0 0 0,-1 0-1,1 1 1,9 2 0,2 0 60,29 3 12,-19-2-1868,27 4-5540,-125-18 5717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14 12280,'0'0'1337,"-7"-2"-218,-22-5-731,15 5 432,-72 0 269,64 4-561,-96 27 136,91-19-536,-118 60 45,136-65-148,1 0-1,-9 6 0,-176 132 88,156-113 10,-109 113 58,141-139-143,1 0 0,0 1 0,-6 9 0,-31 52 115,11-3-71,29-61-55,1 0-1,-1 0 0,0 1 1,0-1-1,1 0 1,-1 0-1,1 1 1,0-1-1,0 4 1,-1 14 103,3 28 0,1-25-82,7 25 0,-9-45-24,-1 0 0,1 0 0,0-1 0,0 1 0,0 0-1,0-1 1,1 1 0,1 2 0,39 57 184,9-2-155,-48-57-43,1 0 0,-1 1 0,1-1 0,-1 0-1,6 2 1,67 44 45,8-4-28,-50-31 56,127 39 19,-155-51-103,1-1 0,11 2-1,134 5-74,-125-10-270,98-19-203,-123 21 475,0-1 0,0 1 0,0-1 0,0 0 1,0 0-1,0 0 0,0 0 0,3-2 0,22-15-388,37-33 0,-61 48 344,-1 1 1,1-1 0,-1 0-1,4-6 1,62-114-622,-48 85-1368,21-36-5804,-96 172 5943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12640,'3'55'1600,"3"43"206,-5-71-773,2 148 342,-2-128-702,1 96 1,-1 20-482,0-99 96,2 222 110,-2-235-158,4 187 40,0-127-374,-5-108 9,0 0 0,0 0 1,0 0-1,0 0 0,1 0 1,-1 0-1,1 0 0,2 5 1,0-3-14,-3-4 73,1 0 0,-1 0-1,1 0 1,-1 0 0,1 0 0,-1 0 0,1-1 0,0 1 0,0 0 0,1 1 0,-2-2 7,0 0 0,0 0 0,0 0 0,0 0 0,0 0 0,1 1 0,-1-1 0,0 0 0,0 0 0,0 0 0,0 0 0,0 0 0,0 0 0,0 0 0,0 0 0,1 0 0,-1 0 0,0 0 0,0 0 0,0 0 1,0 0-1,0 0 0,0 0 0,0 0 0,1 0 0,-1 0 0,0 0 0,0 0 0,0 0 0,0 0 0,0 0 0,0-1 0,0 1 0,0 0 0,0 0 0,1 0 0,-1 0 0,0 0 0,0 0 0,0 0 0,0 0 0,0 0 0,0 0 0,0-1 0,0 1 0,0 0 0,0 0 1,0 0-1,0 0 0,0 0 0,0 0 0,0-1 0,3-2-157,-1 0 0,0 0-1,0 0 1,0-1 0,3-6 0,-1 1-20,10-17 1,38-55-2171,-5 5-7975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11 14256,'-44'-9'250,"33"8"1004,-56 8 449,66-7-1631,0 0 0,0 0-1,0 0 1,0 1-1,0-1 1,0 0-1,0 1 1,0-1-1,0 1 1,0-1-1,0 1 1,0-1-1,0 2 1,-75 61 1232,62-47-816,-49 85 113,53-78-546,-22 94 53,31-114-77,0 0 0,1 1 0,0-1 0,-1 0 0,1 4 0,9 112 208,-8-116-232,-1-1 1,0 0-1,1 1 0,0-1 1,-1 1-1,1-1 0,0 0 1,0 0-1,2 3 0,35 62 67,12 4-53,-49-70-19,0 1 0,0-1 1,0 1-1,0-1 0,1 1 0,-1-1 0,0 0 0,1 0 0,-1 0 1,0 0-1,1 0 0,0 0 0,-1 0 0,1 0 0,3 1 1,9 4 10,0-1-1,26 6 1,-22-8-9,0-1 0,22-1 0,-38-1-2,1 0 0,-1 0 0,1 0 0,-1 0 0,1-1 0,-1 1 0,1-1 0,-1 1 0,0-1 0,3-1 0,12-5 10,32-16 1,-29 11-11,24-21 0,-42 31-3,1 0 1,-1 0-1,0 0 1,0 0-1,0 0 0,0-1 1,0 1-1,2-4 1,-4 6 0,40-68-2,-7-10-18,-31 71-13,1 1 1,1-14-1,-4 20 33,16-86-95,-8-6 70,-6 60-9,0-33 1,-4 3 26,1 45 7,1 13 1,0 1 0,0 0 0,0 0 0,0 0 0,-1 0-1,0 0 1,0-3 0,0 5 13,1 5 5,-6 76 43,5-58 46,5 105 28,-2-99-130,22 114-56,-18-119-244,23 56-236,-29-79 499,0 1 0,0-1 0,0 0 0,0 1 1,0-1-1,1 1 0,-1-1 0,0 0 0,0 1 1,1-1-1,-1 1 0,0-1 0,1 0 0,-1 1 1,0-1-1,1 0 0,-1 0 0,0 1 0,1-1 1,-1 0-1,1 0 0,-1 0 0,0 1 0,1-1 1,-1 0-1,1 0 0,-1 0 0,1 0 0,10 2-155,-1 0 0,1-1 0,-1-1 0,1 0-1,17-1 1,-26 0 148,1 1 1,-1-1-1,1 1 0,-1-1 0,5-1 0,111-56-2443,-9 3-8565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13720,'-13'2'232,"11"-2"-75,-1 0 0,1 0 0,-1 0 0,1 1 0,-1-1 0,1 1 0,-4 1 0,-23 9 1503,-33 18 1,50-23-1538,-23 15 408,-74 59-87,98-71-447,-14 14-46,-5 8-31,30-31 75,0 0-1,-1 0 0,1 1 0,0-1 0,0 0 0,0 0 0,0 0 0,-1 0 1,1 0-1,0 1 0,0-1 0,0 0 0,0 0 0,0 0 0,0 1 0,0-1 0,0 0 1,0 0-1,0 0 0,0 1 0,0-1 0,0 0 0,0 0 0,0 0 0,0 1 1,0-1-1,0 1-5,0 1 1,0-1-1,1 0 1,-1 0-1,0 0 1,1 0-1,-1 0 1,1 1 0,0-1-1,-1 0 1,1 0-1,0 0 1,-1-1-1,1 1 1,0 0-1,1 1 1,1 0-4,-1 0-1,1-1 1,0 1 0,0-1-1,5 3 1,2-1 0,0 0 0,17 2 0,-24-5 9,4 2-17,-1-1 0,0-1 0,0 1 0,12-2-1,0 0 7,56 1-66,44-3 6,-94 4 22,33 5 1,11 5 42,-48-5 15,1 0-1,-1 1 0,20 10 1,-38-16 5,0 0 1,0 0 0,0 0 0,0 0-1,0 1 1,2 1 0,64 64 112,-57-52 58,28 70 54,-34-66-148,7 94 44,-11-90-2,-10 89 41,5-91-116,-24 65 17,28-85-68,-1 0 0,1 0-1,0 0 1,-1 0 0,1 0 0,-1-1 0,1 1 0,-1 0 0,0 0 0,1 0 0,-1-1 0,0 1-1,-1 1 1,-6 4 4,-1 1 0,0-1 0,0-1 0,-17 8 0,25-13-7,0 1 0,0-1 0,0 0 0,-1 1 0,1-1 0,0 0 0,0 0 0,0 0 0,0 0 0,0 0 1,0 0-1,-2 0 0,-21-4-26,1-1 0,-31-10-1,50 14-44,0-1 0,0 0 0,1 1 0,-6-5 0,-132-89-510,113 72-170,-87-94-182,98 97 754,4 0-563,0-1 0,-11-25 0,-19-34-9323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13088,'-11'3'3,"8"-2"299,-1 1 0,1-1 0,-1 1 0,-5 2 0,-128 77 3023,61-31-2876,53-34-679,-24 21-88,45-35 299,-1 0-1,1 1 1,0-1-1,0 1 0,0-1 1,0 1-1,0 0 0,1 0 1,-1 0-1,-1 4 1,2-3 4,1-3 13,0-1 0,-1 0 1,1 0-1,0 0 0,0 1 1,0-1-1,0 0 0,0 0 1,0 0-1,0 1 0,0-1 1,0 0-1,0 0 0,0 0 1,0 1-1,0-1 0,0 0 1,0 0-1,0 0 0,0 1 1,0-1-1,0 0 0,1 0 1,-1 0-1,0 1 0,0-1 1,0 0-1,0 0 0,0 0 1,0 0-1,1 1 0,6 8-20,0 0 0,14 12 0,-14-15 20,1 1-1,1-2 1,-1 1 0,1-1 0,0 0-1,12 4 1,-10-4 10,40 17 112,26 15 282,-6 1 41,-58-29-110,-4 1-236,1 0 0,-1 1 0,-1 0-1,7 12 1,-10-14-57,0-1-1,-1 1 1,0 1 0,0-1 0,-1 0-1,-1 1 1,3 14 0,-4-8 41,-1 1 0,0 0 1,-3 18-1,3-33-62,0-1 1,-1 1-1,1-1 0,0 1 1,-1-1-1,1 0 0,-1 1 1,1-1-1,-2 2 0,-8 13 60,0 0 1,-24 26-1,33-40-76,-1-1 1,1 1-1,-1-1 1,1 0-1,-1 1 1,0-1-1,-3 1 1,-97 47-24,99-48-39,0 0 0,-1 0 1,1 0-1,-6 1 0,-103 8-449,110-10 378,-1 0 0,1 0 0,-1 0 0,1 0 0,-6-2 0,-6-2-114,-1-2 0,1 1 0,-21-13 0,12 6-1983,-25-8-6085,112 47 6244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2625 43 10136,'-1'-2'228,"-1"1"0,1 0 0,-1 0 0,0 0 0,0 0-1,1 1 1,-1-1 0,0 0 0,0 1 0,0-1 0,0 1 0,-3-1 0,-25 1 946,19 0-1127,-5-1 416,-23-5 1,-16-2-199,-63-4-12,91 10-105,-124 0 96,114 3 63,-76 5-1,-291 33 65,180-15 255,157-18-386,-268 20 312,281-23-203,-62-5 0,33-2-9,-162-5 89,91 7-8,132 1-239,-25-4 0,22 2-67,-29-1 0,-36 10-520,37 0-3094,24-2-5734,68-9 6969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2818 315 3504,'0'0'29,"0"0"1,0 0-1,1 0 1,-1 1-1,0-1 1,1 0-1,-1 0 1,0 0-1,1 0 1,-1 1-1,0-1 1,1 0-1,-1 0 1,0 0-1,1 0 1,-1 0-1,0 0 1,1 0-1,-1 0 1,0 0-1,1 0 1,-1 0-1,0 0 0,1 0 1,-1 0-1,0 0 1,1-1-1,-1 1 1,1 0-1,4-9 2895,-2 2-2218,-3 7-667,0 0-1,0 0 1,1 0-1,-1 0 0,0 0 1,0 0-1,0 0 0,0 0 1,1 0-1,-1 0 0,0 0 1,0 0-1,0 0 1,0 0-1,1 0 0,-1 1 1,0-1-1,0 0 0,0 0 1,0 0-1,0 0 1,1 0-1,-1 0 0,0 0 1,0 0-1,0 0 0,0 1 1,0-1-1,0 0 1,0 0-1,1 0 0,-1 0 1,0 0-1,0 1 0,0-1 1,0 0-1,0 0 0,0 0 1,0 0-1,0 1 1,0-1-1,0 0 0,0 0 1,0 0-1,0 1 0,4 9 83,-4-9-56,2 4-21,3 15 312,8 59 47,10 87 213,-17-128-396,32 209 102,-29-193-27,41 229 125,-40-227-113,36 196 123,-38-206-116,23 167 118,-27-176-151,5 114 108,-9-127-154,-1-14-132,1-2-48,-1 0 0,0 0 1,-1 0-1,0 0 0,0 0 0,0-1 0,-1 1 1,-5 9-1,7-14 7,0-1-32,0 0 0,-1 0-1,1 0 1,0 0 0,-1 0 0,0-1 0,1 1 0,-1 0 0,0-1 0,0 1 0,0-1 0,0 0 0,0 1 0,0-1 0,0 0 0,0 0 0,0 0 0,-5 0 0,-117 32 699,96-27-715,-76 24 244,75-20-250,-1-2 0,-174 49 20,157-45 40,-218 36 29,210-40-44,-226 20 22,225-24-22,-204 9 42,210-12 60,-189 1 62,195-2-84,-155-2 49,162 1-74,-133-3 62,138 2 10,-119 0 39,123 2-204,-33-5 3,-5-4-12,8-4-1,44 9-4,-20-10-1,19 7-4,1-2-1,0 0 0,-14-10 1,17 7-88,-45-63-60,53 72 105,1-1 1,1 0 0,-1 1-1,-2-6 1,-58-168-242,49 134 214,-41-211-63,45 197-110,-30-255-87,33 249 140,-12-237-58,15 247 154,-11-191-32,13 224 125,-2-19-4,3-46 1,3 42 6,-1 5 4,0 26 13,-1 1 0,2 0 0,-1-1 0,8-17-1,-9 27-8,0 0-1,-1 0 0,1-1 1,-1 1-1,1 0 0,-1 0 0,1-5 1,-1 3-6,2 0-5,2 0 2,-2 1 1,1 1 0,-1 0-1,1 0 1,-1 0 0,1 0-1,0 0 1,0 0 0,0 1 0,5-3-1,64-25-22,-54 23 20,89-15 27,-78 17 98,180-6 59,-161 9-6,210-7 87,-200 7 0,261-6 118,-254 4-50,256-18 141,-259 16-116,216-28 137,-227 26-162,181-26 89,-191 25-322,50-10 3,2-2-78,22-11-172,-98 27-606,85-16-2533,-55 10-5718,-110 23 6764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10224,'-2'17'4232,"0"-1"-4190,-2 8 491,-1 25 0,3-28-463,-6 79 484,5-66-483,3-6 229,5 134 84,-2-122-264,17 200 67,-15-187 26,31 230 67,-28-222-158,39 256 75,-38-251 38,25 277 67,-30-272-222,3 292 56,-7-291 64,-3 269 88,2-281-48,1 65 0,2-17-164,0-70 64,-1-21-71,16 139 360,-15-143-325,1 7-18,1 0 0,1 1 0,12 28 0,51 107 379,-65-148-445,0 0 1,0 0-1,-1 0 0,0 1 0,2 14 1,-3-14-16,0 5-4,0-1 0,0 0 0,-1 1 0,-2 13-1,1-18-11,0 1-28,0 0 0,-1 0 0,0 0 0,-5 14 0,-2 9-817,-5 8-97,14-41 935,0 0-1,0 0 1,0 1-1,0-1 1,0 0-1,0 0 1,0 0-1,0 0 1,0 0-1,0 0 1,0 0-1,0 0 1,0 1 0,0-1-1,0 0 1,0 0-1,0 0 1,0 0-1,0 0 1,0 0-1,0 0 1,0 1-1,0-1 1,0 0-1,0 0 1,0 0-1,0 0 1,0 0 0,0 0-1,0 0 1,0 0-1,0 1 1,0-1-1,0 0 1,1 0-1,-1 0 1,0 0-1,0 0 1,0 0-1,0 0 1,0 0-1,0 0 1,0 0 0,0 0-1,0 0 1,1 0-1,-1 0 1,0 0-1,0 0 1,0 0-1,0 0 1,0 0-1,0 0 1,0 0-1,1 0 1,-1 0-1,0 0 1,6-1-198,0-3 166,-5 2-188,1 1 0,-1 0 0,1 0 0,-1 0 1,1 0-1,0 0 0,-1 0 0,1 0 0,2 0 0,11-5-8258,-34 14 6382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1063 1 12464,'-7'16'87,"-16"41"1226,-9 36 240,24-70-786,-35 120 235,33-108-589,-50 183 86,48-175-486,-47 139 11,46-153 18,-19 30 3,-2-12-32,34-47-13,-1 1 2,1 0 0,-1 1 0,0-1 0,0 0 0,0 0 0,0 0 0,-1 0 0,1 0 0,0-1 0,-2 2 0,-2 1 3,0 0 0,-1-1 0,1 0 0,-8 3 0,8-4-1,0-1-1,0 1 1,0-1-1,0 0 1,-6-1-1,9 1 7,0 0 0,0-1 0,0 1 0,1-1 0,-1 1 0,0-1 0,-3-1 0,5 2-10,-56-26 80,-9-12-45,39 20 60,-99-84 27,101 82-100,-81-63 12,87 71-14,-53-23 0,70 34-21,0 1-1,0 0 0,0-1 1,0 1-1,0 0 0,0 0 1,0 0-1,0-1 0,0 1 0,-1 1 1,-11-1-48,0 2 0,1 0 0,-16 5 0,8-3-2754,-21 3-5727,95-16 6442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12 389 14432,'0'0'37,"0"0"1,-1-1 0,1 1 0,-1 0 0,1 0 0,0 0 0,-1 0-1,1 0 1,-1 0 0,1 0 0,-1 0 0,1 0 0,0 0 0,-1 0 0,1 1-1,-1-1 1,1 0 0,0 0 0,-1 0 0,1 0 0,0 1 0,-1-1-1,1 0 1,0 0 0,-1 1 0,1-1 0,0 0 0,-1 1 0,1 0 0,0-1 68,1 1 1,-1 0 0,1 0 0,-1 0 0,1-1 0,-1 1-1,1 0 1,0-1 0,-1 1 0,1 0 0,0-1 0,0 1 0,1 0-1,3 3 73,-3-2-43,1 0-1,0 0 1,0 0-1,0-1 1,4 2-1,39 20 647,-34-19-636,67 14 9,-61-16-260,68 4-62,-69-7-58,3-4 123,-1 0 1,20-9 0,-37 14 79,-1-1 1,0 1-1,0-1 1,1 0-1,-1 1 1,0-1-1,0 0 1,2-2-1,10-11-99,21-28 0,-33 41 117,-1 0 0,1 0 0,-1 0 0,1 0 0,-1 0 0,1 0 0,-1 0 0,0 0 0,1 0 0,-1 0 0,0 0 0,0-2 0,6-40-44,-6 27 43,-2-26 0,0 28 11,-1 0-1,0 0 0,-2 0 1,-9-23-1,14 36 6,-1 0 0,1 0 0,-1 0 1,1 0-1,-1 1 0,1-1 0,-1 0 0,1 0 0,-1 0 0,0 0 0,-1-1 0,-6-4 34,0 0-1,-1 1 0,0 0 1,-11-5-1,20 9-31,-1 1 1,1 0-1,-1 0 0,1 0 1,-1-1-1,1 1 1,-1 0-1,1 0 0,-1 0 1,1 0-1,-1 0 0,1 0 1,-1 0-1,1 0 1,-1 0-1,1 0 0,-1 0 1,1 0-1,-1 1 1,1-1-1,-1 0 0,0 1 1,-10 4 73,0 1 0,0 1 0,1-1-1,-12 11 1,10-3 215,-40 69 112,44-64-172,-15 81 87,21-79-156,5 13-69,9 41-1,-5-54-110,42 75-81,-48-94 39,0 0-1,0 0 0,1 0 0,-1-1 0,0 1 0,1 0 1,2 1-1,16 14-240,36 22 0,-56-38 263,1-1 0,0 1 1,-1-1-1,1 0 0,0 1 1,0-1-1,-1 0 0,1 1 1,0-1-1,0 0 0,-1 0 1,1 0-1,0 0 0,0 0 1,0 0-1,-1 0 0,1 0 1,0 0-1,1 0 0,6-1-106,0 0 0,0-1-1,10-3 1,-6 0 90,-1 0-1,11-6 0,-6-1-76,63-74-2194,-7 6-8539</inkml:trace>
  <inkml:trace contextRef="#ctx0" brushRef="#br0" timeOffset="1">868 661 14168,'3'17'82,"-1"-5"432,0 0 1,-1 23-1,0-25 221,-1-2-374,0 0 1,0 0 0,0 0 0,-4 15 0,3-21-272,0 1 0,1-1 0,-1 0 0,0 0 1,-1 1-1,1-1 0,0 0 0,-1 0 0,1 0 1,-4 3-1,5-5-84,0 0 1,0 0 0,0 0 0,0 0-1,0 0 1,0 0 0,-1 1-1,1-1 1,0 0 0,0 0-1,0 0 1,0 0 0,0 0-1,0 0 1,0 0 0,-1 0-1,1 0 1,0 0 0,0 0 0,0 0-1,0 0 1,0 0 0,0 0-1,-1 0 1,1 0 0,0 0-1,0 0 1,0 0 0,0 0-1,0 0 1,0 0 0,-1 0 0,1 0-1,0 0 1,0-1 0,0 1-1,0 0 1,0 0 0,0 0-1,0 0 1,0 0 0,0 0-1,-1 0 1,1 0 0,0 0 0,0-1-1,0 1 1,0 0 0,0 0-1,0 0 1,0 0 0,0 0-1,0 0 1,0-1 0,-9-11 141,1 0 0,-9-16 0,-35-88-175,50 112 24,-6-20-35,-26-103-5,29 101 36,-9-105 13,14 128 1,-1 1 1,1-1-1,0 1 1,0-1 0,0 0-1,1 1 1,-1-1-1,2-4 1,46-140 116,-47 145-107,0 0 0,0-1 0,0 1 0,0 0 0,0 0 0,0 0-1,1 0 1,-1 0 0,1 0 0,2-2 0,48-45 170,-36 36-174,1 2 0,22-13 0,-18 14-34,1 1 0,-1 1 0,1 1-1,30-6 1,-28 11-539,9 3 167,35 5 0,-39-2-2255,32 0-6224,-142-10 6683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3 11832,'-17'-1'174,"11"0"71,1 1 1,0 0 0,0 0-1,-1 1 1,-6 1 0,-58 12 1603,54-8-841,-78 45 317,74-38-772,-82 65 149,82-58-516,-78 97 69,94-111-216,0 0-1,0 0 1,-4 8 0,-42 85 119,1 12-80,32-68 148,-45 156 62,60-190-261,0-1 0,-1 11-1,-9 136 110,12-151-96,0 1 0,1-1 0,-1 0 0,2 7 0,35 119 224,-26-106-142,62 78 64,-71-99-156,0-1 0,1 1 0,-1-1 0,1 0 0,4 4 0,52 32 150,8-3-114,-67-35-66,27 12 146,116 34 36,-119-40-154,-23-6-28,172 34-26,-170-33 72,80 6-1272,-73-7 1138,-5 0-79,-1 0 0,0 0 0,0 0 0,1-1 0,5-1 0,72-18-851,-56 13-1301,23-4-6481,-115 26 6608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13984,'-4'139'276,"3"-106"1104,0 152 457,1-146-929,1 152 281,1-155-714,0-6-256,11 127-184,-10-130-237,10 72-1188,-10-84 728,10 24 0,-9-32 404,0-4 75,0 0 1,0 0-1,0-1 0,0 1 1,1-1-1,4 2 1,-1-1-856,29 18-9015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31 13536,'-10'-7'185,"7"5"-27,1 1 0,-1-1 0,1 1 0,-1 0 1,1 0-1,-1 0 0,0 0 0,-2-1 0,-48-9 1648,41 10-813,-55 9 297,65-8-1246,1 0 0,0 1 1,0-1-1,0 0 1,0 1-1,-1-1 0,1 0 1,0 1-1,0 0 0,-1 0 1,-18 12 257,-24 20 0,43-32-296,0 0 0,0 0 0,0 0 0,0 0 0,0 0 0,0 0 0,0 0 0,0 1 0,1-1 0,-2 2 0,-38 97 77,35-77-70,-3 102 5,10-101-10,8 33 4,8 8-10,14 21-4,-26-76-10,-3-7 11,0 0-1,0 0 1,1-1 0,-1 1 0,1-1 0,-1 0-1,1 0 1,0 0 0,4 2 0,-7-4 0,-1 0 1,0 0-1,1 0 1,-1 0-1,0 0 1,1 0-1,-1 0 1,0 0-1,1 0 1,-1 0-1,1 0 1,-1 0 0,0 0-1,1 0 1,-1 0-1,0 0 1,1 0-1,-1 0 1,0 0-1,1-1 1,-1 1-1,0 0 1,0 0-1,1 0 1,-1-1-1,0 1 1,1 0-1,8-8-2,0 0-1,0 0 0,-1-1 0,9-12 1,-7 4-9,29-88 13,-19 40 106,-6 13 319,0 2 42,-14 49-450,0 0-1,1 1 0,-1-1 0,0 0 1,0 0-1,0 1 0,1-1 0,-1 0 1,0 1-1,1-1 0,-1 0 0,0 1 1,1-1-1,-1 1 0,1-1 0,-1 1 1,1-1-1,-1 0 0,1 1 0,0 0 1,-1-1-1,1 1 0,0-1 1,-1 1-1,1 0 0,0 0 0,-1-1 1,1 1-1,0 0 0,0 0 0,-1 0 1,1 0-1,0 0 0,0 0 0,0 0-12,-1 0-1,0 0 0,0 0 0,1 0 0,-1 0 0,0 0 1,0 0-1,0 0 0,1 0 0,-1 0 0,0 0 1,0 1-1,0-1 0,1 0 0,-1 0 0,0 0 0,0 0 1,0 0-1,0 1 0,0-1 0,1 0 0,-1 0 1,0 0-1,0 1 0,0-1 0,0 0 0,0 0 0,0 1 1,33 59 163,-11-6 18,6 8-236,1 2-197,-29-62 126,1 0 0,0 0-1,0 0 1,0 0 0,0 0 0,0 0-1,0 0 1,0 0 0,1 0 0,-1-1-1,1 1 1,0 0 0,1 1 0,16 15-3265,-4-1-5732,-35-40 6877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14168,'0'0'1536,"-5"7"-257,0 2-1079,2-3 94,-1 0 0,0 0 0,-6 7 0,-40 45 914,10-16-328,3-6-790,-72 58-40,98-86-45,6-4 22,0 0 0,-9 10 0,3-4 28,4-4-14,0 1 0,1 0 0,-7 9-1,6-6-28,7-9-12,0-1 0,0 1 0,0-1-1,0 1 1,0 0 0,0-1 0,0 1-1,0-1 1,0 1 0,0-1 0,0 1-1,0-1 1,0 1 0,0-1 0,1 1-1,-1-1 1,0 1 0,0-1 0,0 1-1,1-1 1,-1 0 0,0 1 0,1-1-1,-1 1 1,0-1 0,1 0 0,-1 1-1,1-1 1,-1 0 0,0 1 0,1-1-1,0 1 1,18 6-12,-14-6 10,4 3 0,20 4-12,-4-3 6,7 2 6,88 12 120,-89-14-85,-19 0 80,7 5-34,21 15 0,-38-24-69,-1 0 1,-1 0 0,1-1 0,0 1 0,0 0-1,0 0 1,0 0 0,-1 0 0,2 2 0,10 18 62,11 25 0,-23-45-67,1 1 0,-1-1 0,1 0 0,-1 0 0,0 1 0,1-1 0,-1 0 0,0 1 0,0 1 0,-1 20 31,-7 39 0,3-45-31,-31 62-3,27-64-28,5-9-4,-2 2-15,0 1-1,-1-1 0,0 0 0,-1-1 0,-15 13 0,13-13-87,-1 0 0,0 0 0,-1-1-1,1-1 1,-21 7 0,8-9-48,24-3 145,0 0 0,-1 0 0,1 0 0,-1 0 0,1 0 0,0 0-1,-1 0 1,1 0 0,-1 0 0,1 0 0,0 0 0,-1 0 0,1 0 0,0-1 0,-1 1 0,1 0 0,0 0-1,-1-1 1,-2 0-76,1-1-1,-1 0 0,1 0 0,0 0 0,0-1 0,0 1 0,0 0 0,0-1 1,1 1-1,-1-1 0,1 0 0,-1 1 0,1-1 0,0 0 0,0 0 1,1 0-1,-1 0 0,0 0 0,1-4 0,-2-1 22,2 5 63,-1 0 1,1 1 0,0-1-1,0 0 1,0 1-1,0-1 1,1 0-1,-1 1 1,2-5-1,25-102-2219,-3 7-7867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13448,'-98'77'4779,"91"-70"-4583,-1-1 0,0 0 0,0 0 0,-13 7 0,11-7-165,-80 47-78,31-18-111,57-34 151,-20 14-149,20-14 136,0 1 0,0-1 0,1 1 0,-1-1 0,1 1-1,-1 0 1,1-1 0,0 1 0,0 0 0,-2 3 0,3-5 17,0 0 0,0 0 0,0 1 0,0-1 0,0 0 1,0 0-1,0 0 0,0 0 0,0 0 0,0 0 0,0 0 0,0 1 0,0-1 1,0 0-1,0 0 0,0 0 0,0 0 0,1 0 0,-1 0 0,0 0 0,0 1 1,0-1-1,0 0 0,0 0 0,0 0 0,0 0 0,0 0 0,0 0 1,0 0-1,1 0 0,-1 0 0,0 0 0,0 0 0,0 0 0,0 1 0,0-1 1,0 0-1,1 0 0,10 7-90,0-1 0,1 0 1,0-1-1,16 6 0,59 17-251,-69-23 405,-1-1-65,27 11 25,44 18 53,-72-24 172,57 48 90,-72-56-316,1 0 0,-1 1 0,0-1 0,0 0 0,0 0 0,0 1 0,0-1 0,0 1 0,0 1 0,11 21 123,10 35 0,-22-58-121,1 1 1,-1-1 0,1 1-1,-1 0 1,0-1 0,0 1-1,0 0 1,0-1 0,0 3-1,-15 91 268,15-93-279,-1 0 0,1 0 0,-1 0 0,0 0 0,1 0 0,-1 0 0,-2 2 0,-13 20 53,-31 34 0,32-44 22,-69 34 13,66-42-124,-8-1-66,-36 0 0,61-5 27,0 1-1,0-1 0,0 0 0,0 0 0,0-1 0,0 1 0,-1 0 0,1 0 0,0 0 1,0-1-1,-1 0 0,-1 0-9,0-1 0,1 1 1,-1-1-1,0 0 1,1 0-1,0 0 0,-1 0 1,1 0-1,0-1 0,0 1 1,0-1-1,-3-4 0,5 6-126,-1 0-1,1 0 0,-1 0 0,1 0 0,-1 0 0,0 0 1,0 0-1,0 0 0,1 1 0,-3-2 0,-17-17-8216,47 45 6320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104 302 13808,'0'5'1456,"0"57"165,-3 71 687,2-17-1820,1-91-480,0 107 8,0-107-8,1 34 1,-1 93 148,0-151-156,-1 14 36,1-15-35,0 0 0,0 0 0,0 0 1,0 0-1,0 1 0,0-1 0,0 0 0,0 0 0,0 0 0,0 0 0,0 1 0,0-1 0,0 0 0,0 0 0,0 0 0,0 0 0,0 0 0,0 1 0,-1-1 0,1 0 0,0 0 0,0 0 0,0 0 0,0 0 0,0 0 0,0 1 0,0-1 0,0 0 0,-1 0 0,1 0 0,0 0 0,0 0 0,0 0 1,0 0-1,0 0 0,0 0 0,-1 1 0,1-1 0,0 0 0,0 0 0,0 0 0,0 0 0,-1 0 0,1 0 0,0 0 0,0 0 0,0 0 0,0 0 0,0 0 0,-1 0 0,1 0 0,0-1 0,0 1 0,0 0 0,0 0 0,0 0 0,-1 0 0,1 0 0,0 0 0,0 0 0,0 0 0,-2-8 220,-18-87 71,15 71-180,-58-400 634,62 403-614,-2-81 82,4 83 60,12-63 77,-13 81-341,0-1 0,1 0 0,-1 1 0,0-1 0,1 1 0,0-1 0,1-2 0,42-69 129,-31 60 6,64-47 34,-60 50-158,113-51 52,-90 48-70,-23 9-4,0 2-1,23-2 1,-33 4-2,1 0 0,-1 1-1,0 0 1,0 0 0,0 0 0,-1 1-1,1 0 1,10 5 0,-10-5-6,5 5-57,44 40-42,-47-35-58,-2 3 97,0 0 1,6 24-1,-13-37 62,1 0 0,-1-1 0,0 1 1,0 0-1,0-1 0,0 1 0,0 3 0,-13 83-72,8-67 15,-1-1 0,-1-1 0,-15 31 0,21-48 60,-7 13-10,0 0 0,-1 0-1,-15 18 1,18-25 6,3-3-4,-2 0-1,1 0 1,0 0 0,-1-1-1,0 0 1,0 0 0,0 0-1,-11 6 1,12-7 6,-25 12-35,8-7 36,2-3 4,-8-2 0,23-4 0,-12 1-28,15 0-32,1 1-5,6 3-140,46 18-17,4 3-58,2-1 252,48 29 31,-87-42 12,64 51 37,-81-61-31,-1 1 0,1-1 0,0 1 0,0 0-1,-1-1 1,2 4 0,50 79 198,-52-82-192,0 0 0,0 0 0,0 0-1,0 0 1,-1 0 0,1 0 0,0 3 0,11 102 274,-12-104-262,0 0-1,0 1 1,0-1 0,-1 6-1,-8 28 84,-13 37-1,12-53-66,-10 8-19,-27 31 1,45-58-35,1-1 0,-1 1 0,0 0 0,0 0 0,0-1-1,-3 2 1,-16 9-8,-44 18 0,64-30-5,0 1-1,-1-1 0,1 0 1,0 1-1,-1-1 0,1 0 1,0 0-1,-1 0 0,1 0 1,0 0-1,-3 0 0,-13-3-72,-1-1 0,-33-10 0,50 13 54,0 1 0,0-1 0,0 1 0,0-1 0,0 1 0,-1-1 0,1 0 0,1 1 0,-1-1 0,0 0 0,0 0 0,0 0 0,-1-2 0,-8-8-180,-12-19 0,-7-22-15,28 50 137,0-1 0,-1 0 0,1 0-1,0 0 1,1 0 0,-1 0 0,0-3 0,-12-74-614,6-13 528,6 89 149,1 0 0,0 0 0,0 0 1,0 0-1,1 0 0,1-6 0,16-64-148,20-26-2160,16-59-9160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 14616,'-3'0'57,"-2"-1"692,0 0 1,0 0-1,0 0 0,0-1 0,-6-2 1,11 4-736,0 0 0,0 0-1,-1 0 1,1 0 0,0-1 0,-1 1 0,1 0 0,0 0 0,0 0 0,-1 0 0,1 0 0,0 0 0,0 0-1,-1 0 1,1 0 0,0 0 0,-1 0 0,1 0 0,0 1 0,0-1 0,-1 0 0,1 0 0,0 0 0,0 0-1,-1 0 1,1 0 0,0 1 0,0-1 0,0 0 0,-1 0 0,1 0 0,0 1 0,0-1 0,0 0 0,0 0-1,-1 0 1,1 1 0,0-1 0,0 0 0,-1 2 23,1 0-1,-1 0 1,1 0 0,-1 0 0,1 0-1,0 0 1,0 1 0,0 1-1,-3 22 156,3-26-186,0 0 0,0 0 0,0 0 0,0 0 0,0 0 0,0 0 0,0 0 0,0 0 0,0 0 0,0 0 0,0 0 0,0 0 0,0 0 0,0 0 0,0 0 0,0 0 0,0 0 0,0 0 0,0 0 0,1 0 0,-1 0 0,0 0 0,0 0 0,0 0 0,0 0 0,0 0 0,0 0 0,0 0 0,0 0 0,0 0 0,0 0 0,0 0 0,0 0 0,0 0 0,0 0 0,2-6 331,1-6-72,-2 5-128,-1 7-141,0 0 1,0-1-1,0 1 1,0 0-1,0 0 1,0-1-1,0 1 1,0 0-1,0-1 1,0 1 0,0 0-1,0-1 1,0 1-1,0 0 1,0-1-1,1 1 1,-1 0-1,0-1 1,0 1-1,0 0 1,0 0-1,1-1 1,-1 1-1,0 0 1,0 0-1,0 0 1,1-1 0,-1 1-1,0 0 1,1 0-1,-1 0 1,0 0-1,0-1 1,1 1-1,-1 0 1,0 0-1,1 0 1,-1 0-1,0 0 1,1 0-1,0 3-454,3 11 46,-2-5 135,0-1-1,-1 1 1,1 10-1,2 141-3332,-4-95-6923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65 120 11208,'-3'-9'742,"0"0"1,-7-17 0,9 24-563,-1-1 1,1 0-1,-1 1 1,0-1-1,0 1 1,0-1-1,0 1 1,0 0-1,-1 0 1,1 0-1,-1 0 1,-3-2-1,6 4-159,0 0 1,0 0-1,-1-1 0,1 1 1,0 0-1,0 0 0,-1 0 0,1 0 1,0 0-1,-1 0 0,1 0 0,0 0 1,0-1-1,-1 1 0,1 0 1,0 0-1,-1 0 0,1 0 0,0 0 1,0 1-1,-1-1 0,1 0 0,0 0 1,-1 0-1,1 0 0,0 0 0,0 0 1,-1 0-1,1 1 0,0-1 1,0 0-1,-1 0 0,1 0 0,0 0 1,0 1-1,0-1 0,-1 0 0,1 0 1,0 1-1,0-1 0,0 0 1,0 0-1,0 1 0,-1-1 0,1 0 1,0 0-1,0 1 0,-1 14-3,1-13 28,0 6-26,2 14 254,1-7 74,0 1 0,10 26 0,-13-42-345,0 0 0,0 0 1,0 0-1,1 0 0,-1 0 1,0 1-1,0-1 0,1 0 1,-1 0-1,0 0 0,1 0 0,-1 0 1,0 0-1,0 0 0,1 0 1,-1 0-1,0 0 0,1 0 1,-1 0-1,0 0 0,0 0 1,1 0-1,-1 0 0,0 0 0,0-1 1,1 1-1,-1 0 0,0 0 1,0 0-1,1 0 0,-1-1 1,0 1-1,0 0 0,0 0 1,1 0-1,-1-1 0,0 1 1,0 0-1,0-1 0,1 1 5,9-11 50,-7 4 162,0-6-114,-2 1 0,1-1-1,-2 0 1,-1-25-1,1 32-66,-1 0 1,0 0-1,-1 0 0,1 0 0,-1 0 0,-4-8 0,6 14-38,0-1-1,-1 1 1,1 0 0,0-1 0,0 1 0,0-1 0,-1 1-1,1-1 1,0 1 0,-1 0 0,1-1 0,0 1 0,-1 0-1,1-1 1,-1 1 0,1 0 0,-1 0 0,1-1 0,0 1 0,-1 0-1,1 0 1,-1 0 0,1-1 0,-1 1 0,1 0 0,-2 0-1,1 1 2,0 0 0,0 0 0,-1 0 0,1 0 0,0 0 0,0 0 0,0 0 0,0 0 0,1 0 0,-1 0 0,0 1 0,0-1 0,1 0 0,-2 3 0,-7 21-79,8-22-1,0-1 0,1 0 0,-1-1 0,1 1-1,-1 0 1,1-1 0,0 1 0,0 2 0,-2 98-686,2-70-1425,-1 29-6289,2-142 6364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1677 13984,'13'-23'3660,"-18"26"-2110,0 1-81,17-54-579,15-55-678,-20 78-104,38-134 33,-33 117-108,24-96 1,2-21-24,-23 94 12,57-280 32,-59 283 68,44-194 71,-47 218 20,25-100 67,-34 139-266,-1-1-1,1 0 0,-1 1 1,1-1-1,-1 0 0,1 1 1,0-1-1,2-2 0,-1 0 0,0 1 1,1 0-1,-1 0 0,1 0 0,0 0 0,0 0 0,0 0 0,0 1 1,1-1-1,-1 1 0,1 0 0,-1 0 0,6-1 0,-4 3 72,1 7 30,13 25-29,-2 0-1,16 40 0,-19-33-5,60 189 42,-58-177 6,74 220 41,-71-218-116,77 186 23,-78-195-14,67 154 20,-69-164-60,-12-26-19,73 141 8,-44-94-111,-26-43-49,1-1 1,0 0-1,13 13 1,-8-9-859,-30-27-2717,12 9 3666,0 1 0,0-2 0,-5-4 0,-9-11-2253,-11-8-9008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4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14704,'-66'1'1953,"-22"-1"203,65 0-1168,-113 6 98,108-5-1606,-98 7-214,87-5-1961,-37 1-6423,178-10 6866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14072,'16'-19'4602,"-18"26"-3397,0 25-1205,2-1 0,2 12 0,9 85 36,-10-117-28,0-6 29,0 0 1,0 0-1,3 9 1,-3-9 20,2 1 1,-1-1-1,1 1 0,-1-1 1,1 0-1,1 0 1,-1 0-1,1 0 1,0-1-1,6 7 0,10 1 12,-10-9 58,71 6 54,44-8 109,-111-2-270,106-5 6,-50 0-154,-53 4 114,-8 0-141,0 2 0,13-1-1,51 5-446,-60-1-86,-3 2 402,0 0-1,16 12 0,-13-9-2040,15 8-6481,-66-37 6614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33 10672,'-3'-3'353,"0"1"1,-1 0-1,1-1 1,0 1-1,-1 1 1,1-1-1,-1 0 1,0 1-1,1 0 1,-1 0-1,0 0 1,0 0-1,-7 0 1,6 0-219,2 1-11,1 0 1,-1 0 0,0 0 0,0 0-1,0 0 1,1 1 0,-5 0 0,1 1-60,-2-1 103,1 0 0,-1 0 0,-9 5 0,-9 1 179,18-6-309,-16 2 151,3-2 115,-38-5 0,-41-25-742,96 29-2472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147 131 6368,'-3'-8'585,"0"-1"0,1 0 1,-1 1-1,2-1 0,-2-18 1,2 22-563,1 0 430,-1 0-1,1 0 1,0 0-1,1-1 1,-1 1-1,1 0 1,2-7 0,-3 12-431,0 0 0,0 0 0,0 0 0,0-1 0,1 1 0,-1 0 0,0 0 1,0 0-1,0 0 0,0-1 0,0 1 0,0 0 0,0 0 0,0 0 0,0 0 0,0-1 1,0 1-1,0 0 0,0 0 0,0 0 0,0 0 0,0-1 0,0 1 0,0 0 1,0 0-1,0 0 0,0 0 0,0-1 0,-1 1 0,1 0 0,0 0 0,0 0 1,0 0-1,0 0 0,0-1 0,0 1 0,0 0 0,-1 0 0,1 0 0,0 0 0,0 0 1,0 0-1,0 0 0,-1 0 0,1 0 0,0 0 0,0 0 0,0-1 0,0 1 1,-1 0-1,1 0 0,0 0 0,-10 0 239,9 0-234,-33 0-1776,-34 6 0,50-4-4252,42-5 4508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46 11480,'-41'-25'1965,"35"21"-1684,-7-3 1072,13 6-1294,-1 1-1,1 0 0,-1-1 1,1 1-1,-1 0 0,1-1 1,-1 1-1,1-1 0,0 1 0,-1-1 1,1 1-1,0-1 0,-1 1 1,1-1-1,0 1 0,0-1 1,-1 0-1,14 20 754,-13-18-809,1-1 1,-1 1-1,0 0 0,0 0 1,0-1-1,0 1 1,0 0-1,0-1 0,0 1 1,-1 0-1,1 0 1,0-1-1,0 1 0,0 0 1,-1-1-1,1 1 1,0-1-1,-1 1 0,1 0 1,0-1-1,-1 1 1,1-1-1,-1 1 0,1-1 1,-1 1-1,1-1 1,-1 1-1,0-1 0,1 1 1,-1-1-1,1 0 1,-1 0-1,0 1 0,1-1 1,-2 0-1,-3 3-156,0-2 0,0 1 0,-7 2 0,2-3 182,-16 4-2680,1 0-4705,58-12 5555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65 12104,'-41'-40'1921,"13"15"-1877,31 42-1664,4 17 1116,8 24-1191,-2-5-5091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7984,'0'0'4617,"-3"4"-3572,-6 14-691,6-7 366,-10 96 1038,8-34-1043,5-68-699,0-62-1416,0-9 504,0 45-923,0-19-5115,0 93 5206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10936,'-17'26'236,"10"-15"1785,3-9-1238,5 12 1545,2 1-1482,6 25 1,1-1-1373,-7-31 3,-2-13-760,1-10 543,4-34 143,-2 17-1061,4-36-6868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8880,'0'0'0,"4"-22"0,4-14 0,-2 28-1464,1 13 1840,5-6-5656,-24 2 5280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922 183 9776,'0'0'1649,"5"-2"-270,2 0-807,0-2 1,0 1 0,0-1 0,0 0 0,0 0 0,-1-1-1,12-10 1,-17 14-528,0 0 0,0-1 0,0 1 0,-1 0 0,1-1 0,0 1 0,-1-1 0,1 1 0,0-1 0,-1 1 0,0-1 0,1 1 0,-1-1 0,0 0 0,0 1 0,0-1 0,0 1 0,0-1 0,0 0 0,0 1 0,-1-1 0,1 1 0,-1-1 0,1 1 0,-1-1 1,1 1-1,-1-1 0,-1-1 0,-1-2 17,-1 0 0,1 0 0,-1 1 0,0-1 0,-6-4 0,8 7-57,-7-5 341,-13-5-102,-25-10-1,30 17 110,-87-8 122,101 13-433,0-1 1,0 1-1,0 0 1,0 1-1,-6 0 1,-117 26 329,122-26-338,1-1 0,0 2 0,0-1 1,0 0-1,0 1 0,0-1 0,0 1 0,-3 2 1,-81 55 277,-7 15-195,58-42 158,-128 143 105,158-168-304,-1 1 0,-8 15 0,15-23-76,-59 99 232,9 3-134,45-92-11,1-1 1,-4 12-1,-21 78 178,10-2-160,19-97-105,-1 6 65,0 1 0,0-1 0,1 11 0,3 64 195,10-4-156,-13-77-104,0 3 26,1 0 1,-1-1-1,1 1 0,0 0 0,0-1 0,0 1 0,1 0 0,-1-1 0,2 3 1,-3-5-27,44 68 265,11-6-166,-30-39 129,119 83 81,-113-89-154,119 46 73,-120-53-42,50 9 1,16-1-148,-1-4-34,-4-3-4,75 1-455,-150-10 229,18 1-323,37-2 1,-42-4-961,53-12 1,-50 6 1247,-31 8 233,0 1 0,1 0 0,-1-1 0,0 1-1,-1-1 1,1 1 0,0-1 0,0 1 0,0-1 0,0 0 0,1 0 0,65-65-2859,-7 3-9613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544 119 14256,'-19'6'257,"14"-6"1031,-5-5-813,0-1 0,0 0 0,1 0 0,-11-9 1,-21-14 678,38 27-1017,2 1-83,0 1 0,0-1 1,0 1-1,0-1 0,0 1 1,-1 0-1,1-1 0,0 1 1,0 0-1,0 0 0,-2 0 0,-75-13 574,59 12-528,-85 1 56,83 1 24,-65 17 46,85-17-223,0-1 1,0 0-1,0 1 1,-1-1 0,1 1-1,0-1 1,0 1-1,0-1 1,0 1 0,0 0-1,0-1 1,-1 2-1,-14 13 20,1 1 1,-16 21-1,30-36-18,0 0 0,0 0 0,0 0 1,0 1-1,1-1 0,-1 0 0,1 0 1,-1 1-1,1-1 0,-1 1 0,1-1 0,0 2 1,0-3-6,-4 18 36,-1 20 0,6 24 22,-1-58-26,0-1 0,1 0-1,-1 1 1,1-1-1,0 0 1,2 6 0,26 75 193,10 9-146,-37-88-55,-1-1 0,1 0 0,0 0 0,1 0 0,-1-1 0,6 8 0,55 61 148,11-4-106,-69-64-25,0 0-1,0 0 0,9 5 1,-14-9-41,68 38 165,-47-30-138,27 7 1,-48-15-28,1 1 7,1-1 1,-1 1 0,1-1-1,-1 0 1,1 1 0,-1-1 0,1 0-1,-1 0 1,1 0 0,-1 0-1,1 0 1,-1 0 0,4-1 0,2-1 14,1 1 0,0-1 1,-1-1-1,12-5 1,-11 3-16,0 0 0,-1 0 1,14-14-1,-20 19-5,0-1 0,0 0 0,0 0 0,0-1 0,0 1 0,0 0 1,-1 0-1,1 0 0,0-1 0,-1 1 0,1 0 0,0-1 0,-1 1 0,0 0 0,1-3 0,6-19 15,4-28 0,-2-38-7,-8 80-3,-1 1 1,-1-11-1,-21-175 24,14 150-31,-2 0 0,-25-73-1,34 114-55,0 1 1,-1 0-1,1-1 0,0 1 0,-1 0 1,1 0-1,-1 0 0,0 0 0,0 0 0,0 0 1,-3-2-1,3 2 87,-6-4 50,1 2-577,-5-5-2576,-6-6-7402,42 35 7898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14432,'0'11'172,"0"-8"60,0 1 1,0-1 0,1 1-1,-1-1 1,3 7 0,17 53 1517,-16-47-837,14 84 270,-15-78-748,0 31 3,-2 13-350,0-43-87,-3 60 16,-4-36 19,6-46-35,0-1 1,0 0 0,0 0-1,0 0 1,0 0 0,0 0-1,0 0 1,0 0 0,0 0-1,0 0 1,0 0 0,0 0-1,0 0 1,0 1 0,0-1-1,0 0 1,0 0 0,0 0-1,0 0 1,0 0 0,0 0-1,0 0 1,0 0 0,0 0-1,0 0 1,0 0 0,0 0-1,0 0 1,0 1 0,0-1-1,0 0 1,0 0 0,0 0-1,0 0 1,0 0 0,0 0-1,-1 0 1,1 0 0,0 0-1,0 0 1,0 0 0,0 0-1,0 0 1,0 0 0,0 0-1,0 0 1,0 0 0,0 0-1,0 0 1,0 0 0,-1 0-1,1 0 1,0 0 0,0 0-1,0 0 1,0 0 0,0 0-1,0 0 1,0 0 0,0 0-1,0 0 1,0 0 0,0 0-1,0 0 1,0 0 0,-1 0-1,1 0 1,0 0 0,-2-5 23,0 2-15,1 2-8,1 0 0,-1 0 1,0 0-1,1-1 0,0 1 1,-1 0-1,1 0 0,0-1 0,-1 1 1,1 0-1,0 0 0,0-1 0,0 1 1,0 0-1,1-2 0,1-77 40,0 61 4,20-81 40,-15 80 62,40-67 74,-46 85-197,0 1 0,0-1 0,0 1 0,0-1 0,0 1 0,1-1 0,1-1 0,8-5 49,0 0 0,0 1 0,19-9 0,-29 15-56,0 1-1,-1 0 1,1-1 0,0 1-1,0 0 1,-1 0-1,1 0 1,0-1 0,0 1-1,-1 0 1,1 0-1,0 0 1,0 0-1,0 1 1,1-1 0,8 2 44,0 1 1,-1 0-1,1 1 0,-1 0 1,13 7-1,-20-10-44,-1 0 0,1 0 0,-1 0 0,1 0 0,-1 0 0,0 1 0,1-1 0,1 3 0,68 99 206,-55-77-96,74 132 26,-74-128-174,50 91-98,-55-104-354,-10-16 437,4 6-100,0-1 0,0 0 0,0 0 0,13 9 0,-18-15 98,1 0 0,-1 1 1,0-1-1,1 0 0,-1 0 0,0 0 0,1 0 0,-1 1 0,0-1 0,1 0 0,-1 0 0,1 0 0,-1 0 0,0 0 0,1 0 0,-1 0 0,0 0 1,1 0-1,0 0 0,3-1-47,-1 0 0,1 0 0,0 0 1,-1 0-1,1 0 0,-1-1 0,0 1 1,1-1-1,-1 0 0,5-4 0,-7 5 68,0 0-1,0 0 0,0 1 1,-1-1-1,1 0 0,0 0 1,-1 0-1,1 0 0,-1 0 1,1 0-1,0-1 0,44-112-2537,-45 112 2459,41-106-11951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16408,'-11'129'273,"7"-99"1095,-22 140 412,20-136-1112,-18 130 70,22-132-1078,-2 117-242,5-126-290,-1-21 820,1 9-209,0 0 0,1 1 0,4 13 0,-2-9-2080,2 20-6205,-15-84 6424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14256,'-5'-22'3273,"4"31"-1929,9 72-71,8 81-78,-12-122-1127,10 90 4,3 22-3,-10-87 204,30 290 95,-31-283-168,12 269 27,-16-279-292,-1 74 3,-5-12-51,2-83-394,-5 92-281,6-125-323,-2-10 730,0-11 80,-3-34 73,6 44 179,-1 0 0,1 0 0,0-1 0,1-5 0,6-51-193,10-36-2029,5-49-8849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1 15776,'-58'14'366,"40"-11"1469,-119 5 610,100-7-1252,-200 12 337,186-10-1044,-197 20-6,203-18-998,-131 30-273,150-27-74,7-1 504,0 2 0,-26 15 0,22-11-2278,-26 12-7175,115-59 7373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127 904 15960,'0'1'34,"0"-1"0,0 1 0,0-1 0,0 0 0,0 1 0,0-1 0,0 0 0,0 1 0,0-1 0,0 0 0,0 1 0,0-1 0,0 1 0,0-1 0,-1 0 0,1 1 0,0-1 0,0 0 0,0 1 0,-1-1 0,1 0 0,0 1 0,-1-1 47,1 0-1,0 0 1,-1 0-1,1 0 1,0 0-1,-1 0 1,1 0-1,0-1 1,0 1-1,-1 0 1,1 0 0,0 0-1,0 0 1,-1 0-1,1 0 1,0-1-1,0 1 1,-1 0-1,1 0 1,0 0-1,-1-1 1,-12-16 2976,12 16-3006,-16-26 246,9 10 185,-36-104 99,36 93-586,-7-48 3,3-25 2,19-121 16,-6 212 11,0 0 0,2-10-1,41-143 92,-43 158-91,1 1 0,-1 0 0,5-8 0,-2 5-9,1 0 0,0-1 1,0 2-1,1-1 0,-1 1 1,1-1-1,12-8 0,-7 11 42,-10 3-62,2 0-9,1 0 1,-1 1-1,1-1 1,-1 1 0,0-1-1,1 1 1,-1 0-1,1 0 1,-1 1-1,1-1 1,-1 1-1,1 0 1,-1 0-1,0 0 1,1 0 0,-1 0-1,5 3 1,13 12-609,-1 0 0,19 21 1,-29-28 553,15 16-2644,2 1-7422,-63-60 7603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12728,'0'0'6537,"-9"0"-5859,-2 1-578,2-1 27,0 0 0,-15 4-1,-78 12 281,77-11-94,-118 33 111,139-37-389,0 0-1,1 1 0,-1-1 0,0 1 1,0 0-1,-4 3 0,-74 46 206,-6 11-140,82-58-47,1 0-1,0 0 0,0 0 0,-5 7 1,-52 61 212,9 3-166,51-72-74,0 0 0,0 0 0,0 0 0,1 0 1,-1 0-1,1 0 0,0 0 0,-1 5 0,2-8-25,-18 79 227,11 3-123,7-82-104,0 5 42,0-1 0,0 1 0,1-1 0,-1 1-1,1-1 1,1 5 0,22 88 252,12 2-182,-33-92-45,0-1 0,-1 1 0,9 10 0,-11-17-67,53 80 272,9-6-183,-58-70-54,-1 0-1,1 0 1,0 0 0,7 4-1,55 38 140,1-12-116,-64-33-43,-1 0 1,1 0-1,0 0 0,0 0 0,-1 0 0,1 0 0,4 0 1,8 1 46,30 0 1,-31-3-47,0 0 1,15-5-1,-29 6-16,2 0 9,0 0-1,-1-1 1,1 1 0,-1 0-1,1-1 1,-1 0-1,1 1 1,-1-1-1,1 0 1,-1 0 0,0 0-1,1 0 1,0-1-1,13-9 52,22-24 0,11-26-32,-48 61-28,18-27 22,68-123 18,-72 119 8,44-113 18,-50 118-46,-4 12-11,1-3-3,-2 0 0,0-1 1,0 1-1,-1-34 0,-3 36-1,0 1 0,-1 0 0,0-1 0,-8-22 1,7 29-2,1-2-1,-1 0 0,-1 1 0,0-1 0,0 1 0,-7-10 0,-12-16 3,23 34-7,0 1 1,-1 0-1,1 0 1,0 0 0,0 0-1,0 0 1,0 0-1,0-1 1,0 1 0,-1 0-1,1 0 1,0 0 0,0 0-1,0 0 1,0 0-1,0 0 1,-1 0 0,1 0-1,0 0 1,0 0-1,0 0 1,0 0 0,-1 0-1,1 0 1,0 0 0,0 0-1,0 0 1,0 0-1,-1 0 1,1 0 0,0 0-1,0 0 1,0 0-1,0 0 1,0 0 0,-1 1-1,1-1 1,0 0 0,0 0-1,0 0 1,0 0-1,0 0 1,0 0 0,-1 0-1,1 1 1,0-1-1,-4 6 0,3-3 0,0 0 1,0 0 0,1 0 0,-1-1 0,1 1-1,-1 4 1,1 6 0,1 1-1,1 0 1,4 20-1,-6-32 1,6 16-14,16 33 1,14 23 10,15 19 3,11 12 0,56 73-6,-115-172-3,1-1 1,0 0 0,6 6-1,93 81-81,-85-81-162,-11-8 201,0-1 1,0 1-1,0-1 1,1-1-1,-1 1 1,1-1-1,13 0 1,-20-1 14,0-1 0,-1 1 1,1 0-1,0 0 1,0 0-1,-1 0 1,1 0-1,0-1 1,0 1-1,-1 0 0,1-1 1,0 1-1,0-1 1,0 0-1,8-6-127,-1 0-1,0 0 1,0-1-1,10-14 1,-8 6-722,35-84-213,-32 69-1622,14-29-7559,-63 140 7719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3 14704,'0'0'1817,"-4"0"-299,-1-1-1285,-19-1 1046,-98 2 32,96 1-796,-93 7 113,115-8-623,0 1 1,0-1-1,0 1 1,-5 1 0,-122 38 43,129-39-44,0 0 1,-1 0-1,1 0 0,0 0 1,0 0-1,0 0 0,0 0 1,0 1-1,-2 1 0,-10 9 22,-16 16 0,18-14-7,-12 18 1,23-30-10,0-1 0,0 0 0,0 1 0,0-1 0,0 1 0,1-1 0,-1 1 0,1 0 0,-1-1 0,1 1 1,-1-1-1,1 1 0,0 2 0,0-4-11,-3 21 79,-1 33 0,11 33 1,-7-87-80,0 6 61,1 0-1,0 0 0,4 11 1,-5-17-61,28 82 245,10 1-140,-21-52 177,75 108 114,-72-115-128,84 76 94,-103-98-345,1-1-1,0 0 0,-1 1 1,1-1-1,0 0 0,0 0 1,0 0-1,0 0 1,0 0-1,3 0 0,10 5 74,31 5 0,-27-8-83,0-2 1,0 0-1,0-1 0,0-1 0,19-4 1,-15 1-22,0-1 0,0-1 0,32-12 0,-31 9-242,25-7 1,-27 10 122,-5 1-487,74-8-336,5 4-1322,-40 4-418,5 1-6760,-142 10 7107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14968,'0'0'1671,"-1"8"-277,-1 2-1182,0-2 56,1 0 1,-1 0 0,1 9-1,-8 93 827,8-76-660,0 81 3,3 53-350,4 26-88,3 22 0,22 180 11,-24-326 44,38 260 27,-36-272-22,9 63 0,-1-16-58,-11-68-56,16 115-86,-18-130-240,0-4 61,13 30 0,-17-47 299,0-1 1,0 0-1,0 0 1,0 0 0,0 0-1,0 1 1,0-1-1,0 0 1,0 0 0,0 0-1,0 0 1,0 1-1,0-1 1,0 0 0,1 0-1,-1 0 1,0 0-1,0 0 1,0 0 0,0 1-1,0-1 1,0 0-1,1 0 1,-1 0 0,0 0-1,0 0 1,0 0-1,0 0 1,0 0 0,1 0-1,-1 0 1,0 0-1,0 0 1,0 0 0,0 0-1,1 0 1,-1 0-1,0 0 1,0 0 0,0 0-1,0 0 1,0 0-1,1 0 1,-1 0 0,0 0-1,0 0 1,3-1-61,0 0 1,0-1-1,-1 1 1,1 0-1,-1-1 1,1 0 0,-1 0-1,0 0 1,1 0-1,-1 0 1,0 0-1,0-1 1,-1 1-1,3-3 1,-3 3 16,11-12-764,71-73-218,-66 67 779,84-100-1937,-8 10-7210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1608 93 15152,'-42'-16'918,"0"2"0,0 2 0,-64-10 1,50 13-322,24 5 718,-77-2 3,-19-2-926,72 6 248,-256 7 20,246-3-1200,-258 8-232,226-7-2313,-97 4-7396,455-16 7892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1592 464 20167,'-194'-20'1864,"-30"-7"8,-48-12-1016,53-17 0,19-16-856,58 10-944,42 0 944,-140-64-17911,480 252 17911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469 411 14792,'-3'-6'623,"1"0"0,0 0 0,-1 0 0,2 0 0,-2-9 0,4 10 230,27-22 238,-27 27-1072,-1 0-1,1-1 1,-1 1-1,0 0 1,1-1 0,-1 1-1,1 0 1,-1 0-1,1 0 1,-1-1 0,1 1-1,-1 0 1,1 0-1,-1 0 1,1 0 0,0 0-1,0 0 1,70-1 379,-36 4-438,41 8 0,-53-7 26,5 1-58,50 6 4,29 4 54,173 12 18,-223-24 18,244 5 40,-238-8 100,267-17 86,-260 12 0,301-16 82,-292 18-190,345-1 67,-336 4-14,362 16 49,-358-12-196,367 15 24,-367-14-2,362 21 38,-365-22-4,340 8 35,-347-11-84,309-1 31,-315-1 18,293-11 44,-297 9-46,273-6 54,-282 9 14,208 9 46,-225-6-172,150 18 19,-166-15-28,29 8 1,-47-11-32,0 2 1,14 6 0,-23-10-4,-1 0 1,1 1 0,-1-1 0,1 1 0,-1-1 0,0 1-1,1 0 1,-1 0 0,0 0 0,0 0 0,-1 0 0,1 1-1,0-1 1,-1 0 0,3 6 0,-4-5-20,-7 1-5,-116 34-38,116-37 46,0 1 1,0-1-1,-10 1 0,-100 5-49,-19-4 46,74-4-12,-109-3 4,-16-5 21,103 5 2,-152-6 3,-19 0 5,144 6 10,-189-5 1,-19 2 6,186 5 68,-211-1 4,-15 3-62,216-2 32,-559-11 28,563 6-28,-209-20 3,1-10-41,347 37-24,-136-19 53,-201-41 1,4-11-66,206 43-100,-172-34 4,13-1-58,182 42-552,-130-16 3,22 8 479,82 11-2792,-136-21-7684,621 91 8058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1482 15776,'108'-80'262,"-102"77"1365,-9 7-1066,-13 13-116,-31 28-2,30-29 450,-90 76 1345,106-91-2235,0 0-1,0 0 1,0-1 0,0 1 0,0-1 0,0 1 0,0-1-1,0 0 1,-1 1 0,1-1 0,0 0 0,0 0 0,0 1 0,0-1-1,0 0 1,-1 0 0,1-1 0,0 1 0,0 0 0,0 0 0,0 0-1,-1-1 1,0 0 0,1 1 7,0 0-7,1 0 0,0 0-1,0 0 1,0-1 0,0 1 0,-1 0-1,1 0 1,0 0 0,0 0-1,0 0 1,0 0 0,-1-1-1,1 1 1,0 0 0,0 0 0,0 0-1,0 0 1,0 0 0,0-1-1,0 1 1,0 0 0,0 0-1,-1 0 1,1-1 0,0 1 0,0 0-1,0 0 1,0 0 0,0-1-1,0 1 1,0 0 0,0 0 0,0 0-1,0-1 1,1 1 0,-1 0-1,-4-70 152,6 50 14,18-113 46,-14 96-172,13-84 3,4-19-13,-15 80 81,29-264 43,-31 261-56,14-211 40,-17 228-38,-2 37-69,15-184 334,-6 117-65,-10 76-300,0 0 0,0 0 0,0 0 0,0-1 0,0 1 0,0 0 0,0 0 1,0 0-1,0 0 0,0 0 0,0-1 0,0 1 0,0 0 0,0 0 0,0 0 0,0 0 0,0 0 0,0-1 0,0 1 0,0 0 0,0 0 0,1 0 0,-1 0 0,0 0 0,0 0 0,0-1 0,0 1 0,0 0 0,0 0 0,0 0 0,0 0 0,1 0 0,-1 0 0,0 0 0,0 0 0,0 0 0,0 0 1,0-1-1,0 1 0,1 0 0,-1 0 0,0 0 0,0 0 0,0 0 0,0 0 0,0 0 0,1 0 0,-1 0 0,0 0 0,0 0 0,0 0 0,0 0 0,0 0 0,1 0 0,-1 1 0,0-1 0,0 0 0,0 0 0,4 1 12,0 1-1,0 0 0,-1 0 1,1 0-1,-1 0 0,1 1 1,-1 0-1,0-1 0,0 1 1,0 0-1,0 0 0,2 4 1,-4-5-5,12 17 184,71 129 81,-66-109-68,77 201 58,-76-184-182,81 251 60,-81-245 58,70 219 47,-73-228-212,58 182 1,-61-195-88,44 111-112,-47-129-368,-1-4 132,20 28 1,-29-45 346,0-1 0,1 1 0,-1-1-1,0 1 1,1-1 0,-1 1 0,0-1 0,1 1 0,-1-1 0,1 0-1,-1 1 1,1-1 0,-1 0 0,1 1 0,-1-1 0,1 0 0,-1 1 0,1-1-1,-1 0 1,1 0 0,0 0 0,-1 0 0,1 0 0,-1 0 0,1 1 0,0-1-1,-1 0 1,1-1 0,-1 1 0,1 0 0,1 0 0,-2-1 28,1 1 1,0-1 0,0 1 0,-1-1-1,1 0 1,-1 1 0,1-1 0,0 0-1,-1 1 1,0-1 0,1-1-1,0 2-20,-1-6-1047,-1 1 793,0 0-1,0 0 1,-4-7 0,-8-22-192,-28-84-2245,3 9-9057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11568,'-18'9'737,"1"0"1,0 2 0,-25 19-1,-35 38 2342,64-54-2653,-53 77 164,53-70-202,-44 97 166,48-93-132,-17 100 151,26-122-510,-1 1-1,1-1 1,0 1 0,0 6-1,1-2 33,-1 6-22,1-1-1,1 1 0,0-1 0,1 0 1,1 0-1,0 0 0,7 16 1,-1-8 33,1 0 1,25 37-1,-26-46-99,-1 0 0,1 0 0,1-1 0,0-1 0,1 1 0,16 9 0,-26-18-6,0-1 0,1 1 0,-1-1-1,1 0 1,-1 0 0,6 2 0,-3-3-10,1 1 0,-1-1 0,1 0 0,-1-1-1,1 1 1,-1-1 0,10-3 0,37-13-402,-45 14 340,21-10-644,-14 4 359,20-11-3070,-11 7-5583,-53 30 6799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16671,'-60'19'362,"31"-10"1590,-37 5 0,41-9-1660,0 0 816,-106 20 254,107-21-1222,-155 23-2704,178-26 2472,0-1-1,-1 0 1,1 0-1,0 0 1,0 1-1,0-1 0,-1 0 1,1 0-1,0-1 1,0 1-1,0 0 1,0 0-1,-1 0 1,1-1-1,0 1 1,0-1-1,0 1 0,0-1 1,0 1-1,0-1 1,0 0-1,0 1 1,-1-2-1,3 1 39,0 1-1,-1-1 1,1 1-1,0-1 1,0 1-1,0-1 1,0 1 0,0 0-1,0-1 1,0 1-1,1 0 1,26-4-2207,9-2-8719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19 13984,'-11'0'701,"0"-1"1,0 0-1,0 0 1,-19-6-1,22 4-347,1 2 0,-1-1 0,0 1 0,0 0-1,-16 1 1,15 0-214,8 0-99,0 0 0,0 0 0,-1 0 1,1 0-1,0 0 0,0 0 0,0 0 0,0 1 0,0-1 0,0 0 0,-2 1 0,-75 36 563,76-35-595,-1-1 0,1 0 0,0 1-1,0-1 1,0 1 0,-1 2 0,-83 82 93,84-83-82,0-1 0,-1 1 0,1 0 0,0 0 0,-2 4 0,-59 119 175,61-122-144,0 1 0,1-1 0,0 1 0,-2 4 0,-20 123 285,22-129-320,1 0 0,0 0 0,0 0 0,0 0 0,0-1 0,0 1 0,1 4 0,35 135 198,-35-139-174,0-1 0,0 1 0,0 0 0,0-1 0,1 1 0,2 3 0,5 7 57,1-1 0,0 0-1,19 15 1,-29-26-81,1 0 0,0-1 0,0 1 0,-1-1 0,1 1-1,0-1 1,0 0 0,-1 1 0,1-1 0,0 0 0,0 1 0,0-1 0,0 0 0,0 0 0,0 0 0,6 1 48,0 0 1,0-1 0,11 0-1,-8-2-36,1 0 0,11-4 0,-19 6-1,-1-1 0,0 0 0,1 0 0,-1 0 0,4-2 0,18-13 84,38-33 0,-44 28 11,83-118 52,-82 112-54,61-85 68,-68 96 34,-3 8-128,0 0 1,19-15 0,-28 23-93,1 0-1,-1 0 1,0 0 0,0-1 0,0 1 0,1 0 0,-1 0 0,0 0 0,0 0 0,1 0 0,-1 0 0,0 0 0,0 0 0,1 0 0,-1 0 0,0 0 0,0 0 0,0 0-1,1 0 1,-1 0 0,0 0 0,0 0 0,1 0 0,-1 0 0,0 0 0,0 0 0,1 0 0,-1 0 0,0 0 0,0 0 0,1 1 0,-1-1 0,0 0 0,0 0 0,6 4 12,-1 0 1,1 1 0,-1-1-1,0 1 1,0 0 0,5 7-1,-2 2 68,33 79 22,-32-72-98,33 75-43,-32-78-188,40 55-165,-49-73 349,-1 1 0,1 0-1,-1 0 1,1-1 0,-1 1-1,1 0 1,0-1 0,-1 1-1,1 0 1,0-1 0,0 1-1,-1-1 1,1 1 0,1-1-1,9 5-185,0-1-1,0-1 0,21 5 1,-31-8 163,0 0 0,0 0 0,0 0 0,0 0 0,0 0 0,0 0 0,0 0 0,0 0 0,0-1 0,0 1 0,0 0 0,1-1 0,12-5-197,0-1 0,-1-1 1,18-12-1,-30 19 239,0 0-1,1 0 1,-1 0 0,0 0 0,0 0-1,0 0 1,0-1 0,0 1-1,0-1 1,1-1 0,-2 3 22,29-55-242,9-34-2314,22-44-9983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15960,'24'76'3353,"-21"-64"-2871,1 5 498,18 110 271,-17-96-878,22 144 69,-21-131-474,13 85 4,3 17 9,-14-91-46,29 187-78,-31-201-202,18 105-123,-21-127 176,-1-11 178,-2-5 81,1 0 0,0 0 0,0 0 0,0 0-1,0 0 1,0 0 0,0 0 0,1-1 0,2 5-1,-3-6-178,0-4-76,3-16-64,3-24 1,-7 38 270,3-21-839,6-67 0,0-23 552,-4 68-550,19-200-237,-22 232 1013,4-21-1,23-101-138,17-61-1534,24-109-6978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13088,'7'67'341,"0"13"3187,-1-10-3052,-3-32 730,4 87 1,30 357 33,-1-203-287,-5-95-766,-24-153-452,29 79-245,-36-109 421,0 0 0,1 0 0,-1 0 0,1 0 0,-1 0 0,1 0 0,-1 0 0,1 0 0,0 0-1,1 2 1,0-1-124,-1 0 172,0-1 1,0 0-1,0 0 1,0 1-1,1-1 1,-1 0-1,0 0 1,0 0-1,1 0 0,-1-1 1,1 1-1,-1 0 1,0-1-1,1 1 1,0 0-1,-1-1 1,1 0-1,-1 1 0,1-1 1,-1 0-1,1 0 1,0 0-1,-1 0 1,1 0-1,-1 0 1,1-1-1,0 1 0,-1 0 1,1-1-1,2 0 1,4-4-378,1 0 1,-1-1-1,14-11 1,-16 12-450,44-32-10373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53 13984,'0'0'97,"1"-1"1,-1 1 0,1 0 0,-1-1 0,1 1 0,-1-1-1,1 1 1,-1-1 0,0 1 0,1-1 0,-1 0 0,0 1 0,1-1-1,-1 1 1,0-1 0,0 0 0,0 1 0,1-1 0,-1 1-1,0-1 1,0 0 0,0 1 0,0-1 0,0 0 0,0 1 0,0-1-1,-1 0 1,1 1 0,0-1 0,0 0 0,0 1 0,-1-1-1,1 1 1,0-1 0,-1 0 0,1 1 0,0-1 0,-1 0-1,-1-1 270,1 1-300,0-1-1,0 1 1,0 0-1,0 0 1,-1 0 0,1 0-1,0 0 1,0 0-1,-1 0 1,1 1-1,-1-1 1,1 0 0,0 1-1,-1-1 1,-2 0-1,-53-9 418,45 9-473,1 0 0,-1 1-1,1 0 1,-18 3-1,16-2-1,-4 2 39,-79 22 34,-25 15 225,94-31-128,-123 50 238,136-54-400,9-3 49,-1 1 1,0-1-1,1 1 1,-6 4-1,-17 12 214,25-17-271,0 1-1,0-1 0,0 1 0,0 0 0,0 0 0,-3 5 1,5-4-9,-1-1 0,1 0 0,0 0 0,1 1 1,-1-1-1,0 1 0,1-1 0,0 1 0,0-1 0,0 1 1,0-1-1,0 1 0,1-1 0,1 5 0,-2-7-1,0 0 0,0-1-1,0 1 1,1 0 0,-1-1-1,0 1 1,1 0 0,-1-1-1,0 1 1,1 0 0,-1-1-1,1 1 1,-1-1 0,2 2-1,17 19-36,1-2-1,1 0 0,39 26 0,72 40-199,-87-59-53,37 27 193,17 12 78,-80-52 46,67 60 50,-71-58 146,38 62 86,-46-63-122,-2 4-63,2 25 0,-6-43-119,-1 1 0,0-1 1,0 0-1,0 1 0,0-1 1,0 1-1,0-1 0,0 1 1,0-1-1,-1 1 0,1-1 1,0 1-1,0-1 0,0 1 0,0-1 1,-1 0-1,1 1 0,0-1 1,0 1-1,-1-1 0,1 0 1,0 1-1,-1-1 0,1 1 1,-8 7 12,0 0 0,0-1 0,0 0 0,-1 0 0,0-1 0,0 0 0,-1 0 0,1-1 1,-20 7-1,14-6-10,0-1 0,-1-1 0,1 0 0,-1-2 1,0 1-1,-20-1 0,20-4-14,-93-27-78,85 20-300,-96-46-255,98 42-272,-62-53-212,60 46-1224,-27-20-6524,119 93 6663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14616,'1'7'1408,"11"86"170,-8-65-725,27 161 254,-23-140-694,15 99 1,3 19-328,-17-105-64,25 208 59,-29-226 174,18 201 371,-23-245-621,0 0 0,0 1 0,0-1 0,0 0 0,0 1 0,0-1 0,0 0 0,0 0 0,0 1 0,0-1 0,1 0 0,-1 0 0,0 1 0,0-1 0,0 0 0,0 0 0,0 1 0,1-1 0,-1 0 0,0 0 0,0 0 0,0 1 0,1-1 0,-1 0 0,0 0 0,0 0 0,1 0 0,-1 0 0,0 0 0,0 0 0,1 1 0,-1-1 0,0 0 0,1 0 0,-1 0 0,0 0 0,0 0 0,1 0 0,-1 0 0,0 0 0,1 0 0,-1 0 0,0-1 0,0 1 0,1 0 0,-1 0 0,0 0 0,0 0 0,1 0 0,-1 0 0,0-1 0,0 1 0,1 0 0,-1 0 0,0-1 0,2 0 8,3-4-2,4-12 25,25-63 0,-25 57-14,53-133 11,-60 149-29,1 0 1,6-10-1,65-102 24,-73 117-19,0 0-1,1 0 1,-1 0 0,1 0-1,0 0 1,2-2-1,3-1 5,-1 0 0,1 1 0,-1 0 0,1 0 0,1 0 0,12-4 0,-20 8-8,1 0-1,-1 0 1,1 0-1,0 0 1,-1 0-1,1-1 1,-1 1-1,1 0 1,-1 0-1,1 0 1,-1 1-1,1-1 1,-1 0-1,1 0 1,0 0-1,-1 0 1,1 0-1,-1 1 1,1-1-1,0 1 1,7 3 14,-1 1 1,1 1 0,-1-1 0,0 1 0,0 0 0,8 11-1,-13-15-4,0 1-1,-1-1 0,1 0 0,-1 1 1,1-1-1,0 4 0,58 148 118,-48-120-70,41 132 15,-44-135-84,-2-7-34,26 92-558,-32-114 409,6 31-172,-1-2-2859,0 0-6633,-14-73 7426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30 14520,'0'0'1624,"-4"-3"-271,-10-9-891,6 8 500,-46-6 294,53 10-1221,0 0-1,0 0 1,0-1 0,1 1 0,-1 0 0,0 0 0,0 0 0,0 1-1,0-1 1,0 0 0,0 0 0,0 0 0,-1 1 0,-75 29 559,76-29-592,-1 0 1,1-1-1,-1 1 0,1 0 0,0 0 0,-1 0 0,1 0 0,0 0 1,-2 2-1,-59 73 47,52-58 46,-2 14-21,-7 35 0,16-47 74,1 77 77,5-80-10,5 7-71,13 25 0,-21-48-135,1 0 1,-1 0 0,1 0 0,-1 0 0,1 0 0,-1-1 0,1 1-1,0 0 1,0 0 0,-1-1 0,1 1 0,1 0 0,7 5 31,0 0 0,1-1 1,0 0-1,12 5 0,-8-8 199,1-4-141,0 1 0,29-9-1,-29 4-56,1-2-18,0-2 0,-1 1 0,26-24 0,41-43 74,-39 34-18,-39 39-60,0-1 0,0 1 1,0 0-1,0 0 0,7-3 0,-9 5-14,-1 1 0,1-1 1,0 1-1,-1-1 0,1 1 1,-1-1-1,1 1 0,0 0 0,-1 0 1,1 0-1,0 0 0,-1 0 1,1 0-1,0 1 0,-1-1 0,1 1 1,-1-1-1,3 1 0,0 4 94,2 4-63,-2 0 0,1 0 0,-1 0 1,5 19-1,13 49 37,-21-70-64,1 1 0,1-1 0,4 10 0,-1-1-3,9 25-8,-15-39-4,1 0 0,0 0 0,-1 0 1,1-1-1,0 1 0,2 3 0,49 64-133,-51-68 88,0 1 1,0-1 0,0 0-1,0 0 1,0 0 0,0 0-1,0 0 1,1 0 0,0 1-1,20 9-328,33 15 0,-54-26 276,1 1-1,-1-1 1,1 1-1,0-1 1,-1 1-1,1-1 1,3 0-1,12 0-269,1-1-1,31-7 1,-33 2-295,-4 0 489,0 0-1,-1-2 0,0 1 1,0-1-1,12-12 0,35-44-2366,-6 5-8821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18 106 12824,'-14'-74'2881,"10"46"-1048,4 24-1051,1 5-154,2 17-395,5 31-125,10 67-68,-13-82 88,10 75 4,0 18-76,-9-74 92,28 219 64,-28-220-64,23 169 40,-24-184-160,-3-1-19,8 88-340,-6-99 31,-2-16-98,-2-13-475,-1-14 38,-4-37-1598,2 20-5647,7 81 6072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15064,'12'54'1631,"9"53"184,-15-73-902,16 86 1,3 23-657,-15-84 116,38 241-30,-39-245-870,21 175-346,-25-191-332,19 112-299,-17-107-703,7 47-5679,-33-212 5930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14616,'9'92'1537,"-1"12"165,-7-82-900,-3 90 159,-2-61-1002,3-36 35,-6 27-246,5-31-986,1-10 1131,1 0 54,0 0-1,-1 0 1,1-1 0,0 1 0,-1 0 0,1-1 0,0 1-1,-1 0 1,1-1 0,-1 1 0,0 0 0,1-1 0,-1 1-1,1-1 1,-1 1 0,0-1 0,1 1 0,-1-1 0,0 0-1,0 1 1,1-1 0,-1 0 0,0 0 0,0 1 0,1-1-1,-2 0 1,2 0 47,0 0-1,-1 0 1,1 0 0,0 0-1,0 0 1,0 0 0,0 0-1,0 0 1,0 0 0,0 0-1,-1 0 1,1 0-1,0-1 1,0 1 0,0 0-1,0 0 1,0 0 0,0 0-1,0 0 1,0 0 0,0 0-1,0 0 1,0 0-1,0-1 1,0 1 0,-1 0-1,1 0 1,0 0 0,0 0-1,0 0 1,0 0 0,0 0-1,0-1 1,0 1 0,0 0-1,0 0 1,0 0-1,0 0 1,0 0 0,0 0-1,1 0 1,-1-1 0,0 1-1,0 0 1,0 0 0,0 0-1,0 0 1,4-53-888,-1 35-463,3-49-8089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677 715 13272,'-10'-64'225,"5"48"902,-37-75 367,32 70-781,-53-89 217,47 84-562,-88-143 82,83 138-428,-75-90 35,80 103 76,6 8-80,-1 1 0,-1 0 0,-15-9 0,26 18-43,1 0 0,0-1 0,-1 1 0,1 0 0,-1 0 0,1 0 0,-1-1 0,1 1 0,-1 0 0,1 0 0,-1 0 0,1 0 0,-1 0 0,1 0 0,-1 0 0,1 0 0,-1 0 0,1 0 0,-1 0 0,1 1 0,0-1 0,-1 0 0,1 0 0,-1 0 0,0 1 0,-10 4 51,0 1-1,0 0 0,0 1 0,1 0 1,-13 11-1,20-15-19,1-1 0,0 0 0,-1 1 0,1 0 0,-2 3 0,-36 56 206,0 12-131,38-69-49,-1-1 0,1 1 0,1 0 0,-3 9 0,4-14-67,-21 88 338,8 8-206,12-87-25,1-1 0,0 17-1,7 91 214,8 9-200,-5-72 162,57 231 99,-52-227-188,66 220 73,-65-222-98,58 222 42,-62-227-188,34 168-4,-39-179-78,0-7-15,19 137-608,-17-64-175,-9-96-219,-3-8 700,-1-7 100,4 6 255,-4-9-53,3 5-365,-1 0 0,1 0 0,-1 0-1,0 1 1,-3-6 0,-6-9-8788,25 42 6934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13536,'4'89'1384,"5"28"168,-7-83-711,6 74 4,2 18-581,-5-75 209,22 199 105,-22-202-532,15 183 24,-17-193-2,0 0-20,4 82 262,-6-62-15,-1-58-289,0 0 1,0 1-1,0-1 0,0 0 0,0 0 1,0 1-1,0-1 0,0 0 0,0 0 1,0 0-1,0 1 0,0-1 0,0 0 0,0 0 1,0 0-1,0 1 0,0-1 0,0 0 1,0 0-1,-1 0 0,1 1 0,0-1 1,0 0-1,0 0 0,0 0 0,0 0 1,-1 1-1,1-1 0,0 0 0,-3-1 29,3 1-30,-1-1 6,-3-3-2,1-10 9,-1-23-4,1-24-10,13-66 1,-10 124-5,4-21-5,-3 18 4,4-20-2,1 0 0,15-40 0,-6 30-3,-14 32 6,1 0-1,0 1 1,0 0 0,0-1 0,0 1 0,1 0 0,3-4-1,-5 6 1,1 0 0,0 0 0,-1 0 0,1 0 0,0 0 0,-1 1 0,1-1 0,0 0 0,0 1 0,0-1 0,0 1 0,-1 0 0,1 0 0,3 0 0,20 3 1,-23-2 0,-1-1-1,-1 0 1,1 0-1,0 0 1,0 1-1,0-1 1,0 0-1,-1 1 1,1-1-1,0 1 1,0-1-1,-1 1 1,2 0-1,27 24 7,-19-13-6,15 20-1,-7-3-36,26 55-1,-34-62-328,20 40-86,25 53-1858,-55-114 2256,1-1 0,-1 1 0,0-1 0,1 1 0,-1 0 0,1-1 1,-1 1-1,1-1 0,-1 1 0,1-1 0,-1 1 0,1-1 0,-1 1 0,2 0 0,6 3-146,-1 0 0,1 0-1,0-1 1,13 3-1,-21-6 188,1 1 0,-1-1 0,1 0 0,-1 0 1,1 0-1,-1 0 0,1 0 0,0 0 0,-1 0 0,1 0 0,-1 0 0,1 0 0,-1-1 0,1 1 0,0 0 0,-1 0 0,1 0 0,0-1 1,10-5-314,-1-1 0,0 1 1,0-2-1,14-12 0,-19 15-121,58-44-8540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14256,'0'0'0,"0"5"0,2-1 560,9 22 8,4 14-568,17 6-336,11 6 432,32 47-10960,-150-198 10864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14968,'-21'5'264,"21"-5"-223,0 0 0,0 0 0,-1 0 1,1 0-1,0 0 0,0 0 0,-1 0 1,1 0-1,0 0 0,0 0 0,0 0 1,0 0-1,-1 0 0,1 1 0,0-1 1,0 0-1,0 0 0,-1 0 0,1 0 1,0 0-1,0 0 0,0 1 0,0-1 1,0 0-1,-1 0 0,1 0 0,0 0 1,0 1-1,0-1 0,0 0 0,0 1 0,-1 0 276,0 2-166,0 0 1,0-1-1,0 1 0,1 0 0,-1 0 0,1-1 1,0 1-1,-1 0 0,1 0 0,0-1 0,1 1 0,-1 0 1,1 3-1,13 72 761,-1-19-318,3 14-686,-1 40-60,-8-66 14,-3-31 116,3 19 16,-4-25 54,-2-9-43,0 1 1,0-1-1,0 0 0,-1 0 1,1 0-1,0 0 1,0 0-1,1 0 0,-1-1 1,0 1-1,0 0 1,0 0-1,0-1 0,1 1 1,-1-1-1,0 1 1,1-1-1,-1 0 0,2 1 1,3-4 222,4-5-127,0-1 0,11-13 1,-11 11-12,0-1 0,9-17 0,15-19 24,25-27 2,-54 68-86,0 1 0,0 0 0,10-8 1,-4 4-12,16-16 6,-27 25-21,1 1 0,0-1 1,-1 0-1,1 1 0,0-1 0,0 1 0,-1-1 1,1 1-1,0-1 0,0 1 0,0 0 0,1-1 1,5-1 10,0 1 0,1-1-1,-1 1 1,15 0 0,-21 1-13,-1 0-1,1 0 0,-1 1 0,1-1 1,0 0-1,-1 0 0,1 0 0,-1 0 1,1 0-1,-1 1 0,1-1 0,-1 0 1,1 1-1,-1-1 0,1 0 0,0 1 1,5 4 4,0 1 1,0 0-1,-1 0 0,1 1 1,5 9-1,-9-12 3,0-1 0,1 1 0,-2 0-1,1 0 1,0 0 0,-1 0 0,2 5-1,0 3 2,8 35 0,6 52-20,-7-48-23,-10-51 30,0 1 1,0-1-1,0 0 1,0 0-1,0 0 1,0 1-1,0-1 1,0 0-1,0 0 1,0 0-1,1 1 1,-1-1-1,0 0 1,0 0-1,0 0 1,0 0-1,0 1 1,0-1-1,0 0 1,0 0-1,1 0 1,-1 0-1,0 1 1,0-1-1,0 0 1,0 0-1,0 0 1,1 0-1,-1 0 1,0 0-1,0 0 1,0 0-1,1 1 1,0-1-5,0 0 1,0 0 0,0 0-1,0 0 1,0 0 0,0 0 0,-1 0-1,1 0 1,0 0 0,0-1-1,0 1 1,0 0 0,0-1-1,0 1 1,0 0 0,1-2 0,1 0-21,0 0 1,0 0-1,0 0 0,3-4 1,3-5-48,11-15 0,-15 20 104,9-12-1,26-25 0,-27 29 15,-2 3 92,-1 1 1,1 0 0,18-11-1,-18 13-76,-11 7-34,1 1-1,0-1 1,0 0-1,0 1 1,0-1-1,0 1 1,0-1-1,0 1 0,0-1 1,2 1-1,8-3 65,-1 2 0,1-1 0,20 1 0,-31 1-81,1 0-1,0 0 1,0 0 0,0 0-1,0 0 1,-1 1-1,1-1 1,0 0-1,0 0 1,0 1 0,-1-1-1,1 1 1,1 0-1,10 7 42,0 1-1,17 16 0,-19-12-29,2 13-39,13 36 0,-17-37-308,8 50 0,-7-23-469,0-8 406,5 23-2564,-3-16-6817,-25-120 7335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76 686 15776,'-18'288'4823,"3"-131"-3636,13-124-894,-15 124 30,14-132-470,-6 48-77,4-97-256,0-23 422,3 17 6,3-73 4,3-23 30,-1 70-22,29-250-9,-30 288 46,6-26 1,69-244 2,-72 274 4,9-22 0,15-28 8,55-87 0,-73 136-2,0 0 1,15-15-1,-20 24-6,0 0-1,0 1 1,1 0-1,0 0 1,0 1-1,10-6 1,-12 8 1,0 0 0,0 1 0,0-1 0,0 1 0,0 0 0,1 0 1,-1 1-1,0-1 0,0 1 0,0 0 0,1 1 0,8 1 0,-13-2 0,-1 0 0,1 0 0,0 0 0,-1 0-1,1 1 1,-1-1 0,1 0 0,0 0 0,-1 1 0,1-1-1,-1 1 1,1-1 0,-1 0 0,1 1 0,-1-1 0,1 1-1,-1-1 1,1 1 0,-1-1 0,1 2 0,11 14 37,-1 1 1,-1 0 0,8 20-1,-9-13 180,21 121 62,-29-139-268,0 0 1,-1-1 0,0 11-1,-14 163 72,7-147-48,-14 35 0,-7-7-30,28-60-10,-10 18 6,6-11-34,1-2-5,1 0 0,-1 0 0,0 0-1,-1-1 1,1 1 0,-1-1 0,0 0 0,0 0 0,-5 3-1,2-2-146,0-1 0,-10 5 0,9-8-680,-10-5 255,-23-8 0,40 12 558,0 0 0,1-1 0,-1 1 0,1 0 0,-1 0 0,0-1 0,1 1 0,-1 0 0,1-1 0,-1 1 0,0-1 0,1 1 0,-1-1 0,1 1 1,-1-1-1,1 1 0,0-1 0,-1 0 0,-11-18-514,-16-35 0,28 52 526,-1 0 0,0 0 0,1 0 0,-1 0 0,1 0 0,-1 0 0,1-3 0,-2-33-1140,4-42 0,-1-28-8898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14072,'12'65'269,"-9"-46"1079,10 108 456,-10-88-898,2 91 1,-1 23-623,-2-86 229,9 310 114,-10-298-572,2 308 22,-4-319-44,-1 72 1,-1-18-104,3-82-308,10 92-202,-10-131 553,0-1-1,-1 1 1,1-1 0,0 1 0,0-1-1,1 1 1,-1-1 0,0 1 0,0 0 0,0-1-1,0 1 1,0-1 0,0 1 0,1-1-1,-1 1 1,0-1 0,0 0 0,1 1 0,-1-1-1,0 1 1,1-1 0,-1 1 0,1 0-1,0-1-1,0 1-1,0-1 1,0 1-1,-1-1 1,1 0-1,0 1 0,0-1 1,0 0-1,0 1 1,0-1-1,0 0 1,0 0-1,0 0 0,0 0 1,-1 0-1,1 0 1,0 0-1,0 0 0,0 0 1,0 0-1,0-1 1,0 1-1,1-1 1,1 0 11,0-1 0,-1 1 1,0-1-1,1 0 0,3-4 0,-6 6-116,1-1-1,0 0 0,-1 1 0,1-1 0,0 1 1,-1-1-1,1 1 0,0 0 0,-1-1 0,1 1 0,0 0 1,0-1-1,0 1 0,-1 0 0,1 0 0,1 0 1,23-6-8554,-58 14 6524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14792,'0'0'1919,"6"4"-319,30 16-94,110 65 579,-128-77-2090,74 27 1,-72-30-8,26 3 4,-33-7 8,-1 1 0,18-2 0,-21-1 1,1-1 1,-1 0-1,1 0 1,-1-1-1,0 0 1,0-1-1,14-8 1,-21 11 0,-1 1 0,0-1 0,0 0 1,0 1-1,0-1 0,0 0 0,0 0 0,0 0 1,0 0-1,0 0 0,0-1 0,10-13 7,-2-1 0,0 0 0,7-19 0,-15 32-5,0 0 0,0 0 0,0 0 0,1-6 0,7-118 28,-11 102 10,2 19-26,-2-16 37,-1-1 1,-2 1 0,-10-36-1,7 37 55,-12-22 0,20 43-104,0 0 0,0-1 1,0 1-1,0 0 0,0 0 0,0-1 0,0 1 0,-1 0 0,1 0 0,0 0 0,0-1 0,0 1 0,0 0 0,0 0 1,0 0-1,-1 0 0,1-1 0,0 1 0,0 0 0,0 0 0,0 0 0,-1 0 0,1 0 0,0 0 0,0 0 0,0-1 1,-1 1-1,1 0 0,0 0 0,0 0 0,-1 0 0,1 0 0,0 0 0,0 0 0,0 0 0,-1 0 0,1 0 0,0 0 1,0 0-1,-1 0 0,1 0 0,0 1 0,0-1 0,0 0 0,-1 0 0,1 0 0,0 0 0,0 0 0,-7 4 30,1-1-1,-1 1 0,1 0 1,0 1-1,1-1 0,-1 1 1,-7 9-1,11-12-11,0 0 0,1 0 1,-1 0-1,1 0 0,-3 4 0,-50 107 153,52-108-157,0 0 1,0 1-1,-1 7 0,-33 169 72,35-174-88,0 0 1,0 13 0,6 153-31,-4-169-26,-1 0 1,1 0 0,2 9-1,2 5-52,8 17-1,-8-25 56,0-1 1,8 12-1,-12-21-10,0 1 1,0-1-1,0 0 1,0 0-1,0 0 0,0 0 1,0 1-1,1 0 1,2 0-14,0 1 1,0-1 0,-1 1 0,1-1 0,0-1-1,1 1 1,-1 0 0,0-1 0,0 0 0,8 1-1,-12-2 43,1 0 0,-1 0 0,1 0 0,-1 0-1,1 0 1,-1 0 0,1 0 0,-1 0 0,1 0-1,-1 0 1,0 0 0,1 0 0,-1-1 0,1 1-1,-1 0 1,1 0 0,-1-1 0,0 1 0,1 0-1,-1 0 1,0-1 0,1 1 0,-1 0 0,1-1-1,8-10-164,0 1 0,0-1 0,-1-1-1,8-14 1,36-77-1008,-39 75-395,36-77-9960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14168,'7'22'259,"4"17"1107,3 42 446,0 66 766,-9-96-2098,0 5-382,-1-38-93,-1 0 1,9 22 0,-11-38 4,-1 0 0,1 0 0,0 0 0,0-1 0,0 1 0,0 0 0,0 0 0,0-1 0,3 4 0,-4-5-8,1 0 0,-1 1 0,1-1 1,-1 0-1,1 1 0,0-1 1,-1 0-1,1 0 0,-1 1 0,1-1 1,-1 0-1,1 0 0,0 0 1,-1 0-1,1 0 0,0 0 0,-1 0 1,1 0-1,-1 0 0,1 0 1,0 0-1,1-1 1,0 0 0,-1 0 0,1 0 0,-1 0 0,1 0 0,-1 0 0,1 0 0,-1 0 0,0-1 0,0 1 0,0-1 0,0 1 0,0-1 0,0 1 0,0-1 0,1-1 0,11-30 39,-2 1-1,10-45 0,-16 60 1,30-80 30,-28 78 14,35-66 70,-34 71 104,0 5-140,0 0 0,17-13 0,-25 22-110,0-1-1,0 1 0,1 0 0,-1 0 0,0 0 1,0 0-1,1-1 0,-1 1 0,0 0 1,0 0-1,1 0 0,-1 0 0,0 0 1,1 0-1,-1 0 0,0 0 0,1-1 0,-1 1 1,0 0-1,1 0 0,-1 1 0,0-1 1,1 0-1,-1 0 0,1 0 0,2 1 21,1 0 1,-1 1-1,1-1 0,-1 1 0,0 0 0,0 0 1,0 0-1,0 0 0,0 0 0,5 6 0,-7-8-10,-1 1 0,1 0 0,0 0 0,-1-1 0,1 1 0,-1 0 0,1 0 0,-1 0 0,1 0 0,0 1 0,23 73 264,-18-54-215,-2 1 0,0-1 0,1 30 0,-3-27 43,-1-4-25,4 50 2,2-38-86,1-46-56,-6 5 49,-2 4-11,1 1 0,0 0 1,1 0-1,2-7 0,25-67-63,-11 34 25,-10 27 46,17-37 1,-11 31 13,28-33 0,-41 54-3,10-8 82,-4 5-62,1 0-1,0 1 1,0 0-1,16-5 1,-24 8-21,1 1 1,-1 0-1,1 0 1,-1 0 0,1 0-1,0 0 1,-1 0-1,1 0 1,-1 0-1,1 0 1,-1 0 0,1 0-1,-1 0 1,1 0-1,-1 0 1,1 0-1,-1 1 1,2-1 0,6 4 14,0 1 1,0 0 0,0 0-1,14 12 1,-13-5 14,3 6-3,-1 1 0,-1 0 0,14 37 0,18 71-1179,-32-91-198,-7-27-1666,4 12-6880,-16-48 7456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14520,'1'3'348,"-1"-1"1,0 0 0,1 0 0,-1 0 0,1 0-1,0 0 1,0 0 0,0 0 0,0 0 0,0 0 0,0 0-1,2 2 1,16 17 1163,-17-19-1569,4 3 240,0 1 1,1-1-1,-1-1 0,11 6 1,-8-5-157,8 6-38,0-1-1,28 12 1,-24-13-1,180 74-12,-131-63 27,-67-20 1,1 1 0,0-1-1,0 1 1,0-1 0,0 0 0,0-1-1,0 1 1,0-1 0,0 0 0,0 0-1,7-2 1,-7 1 6,-3 2-5,-1 0-1,0 0 1,1-1 0,-1 1 0,1 0 0,-1 0 0,1 0 0,-1-1 0,1 1 0,-1 0-1,0-1 1,1 1 0,-1 0 0,0-1 0,1 1 0,-1 0 0,1-1 0,3-6 17,0 0 0,0 0 0,-1 0 0,0 0 0,3-10 0,-3 3 86,-3-17-32,0 0 0,-10-58 0,1 43 12,-20-62 0,27 99-64,-2 0 0,1 0 0,-1 0 1,-8-12-1,11 19-14,-1 1 0,1-1 0,-1 0 0,1 1 0,-1-1 0,1 0 0,-1 1 0,0 0 0,0-1 0,-4-1-1,5 3 3,0-1 0,-1 1 0,1 0 0,0 0 0,-1-1 0,1 1 0,0 0 0,-1 0 0,1 0 0,0 0 0,-1 1 0,1-1 0,0 0-1,-1 0 1,1 1 0,0-1 0,0 1 0,-1-1 0,-1 2 0,-3 3 25,1-1-1,0 1 1,0 0 0,0 0 0,0 0-1,1 1 1,0 0 0,-5 9 0,3-2 31,-20 79 58,23-69 74,-7 122 43,10-111-230,10 156 6,-10-183-14,1 0 0,2 14 0,35 123-11,-29-124-134,-7-14 102,2 0 0,-1-1 0,1 0 0,-1 1 0,1-1 0,1-1 0,6 8 0,1 0-3202,11 17-7679,-54-68 8223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14880,'5'3'298,"-1"0"0,-1 0 0,1 0 0,0 0 0,-1 1 0,0 0 1,0 0-1,5 7 0,0 3 1197,8 19 1,-1 6-1134,-1 1 0,14 64 0,4 75-61,-30-166-311,2 9 32,43 162 228,-43-176-150,-3-7-93,-1 0-1,1 0 0,0 0 0,0 0 0,-1 0 1,1-1-1,0 1 0,0 0 0,0-1 0,0 1 1,0-1-1,0 1 0,0-1 0,0 0 0,0 1 1,0-1-1,1 0 0,-1 0 0,1 1 0,-2-1-5,0 0 0,1 0-1,-1 0 1,0 0 0,0-1-1,0 1 1,0 0 0,1 0 0,-1 0-1,0 0 1,0 0 0,0 0-1,0 0 1,0 0 0,1-1-1,-1 1 1,0 0 0,0 0-1,0 0 1,0 0 0,0 0-1,0-1 1,0 1 0,0 0 0,0 0-1,0 0 1,1 0 0,-1-1-1,0 1 1,0 0 0,4-10 9,-1-1 0,0 1 0,2-13 0,19-112 104,-19 108-94,29-112 7,-26 109-14,45-125 9,-43 130 6,27-48 26,-37 73-51,0 0 0,0-1 0,0 1 0,0 0 0,0-1 0,0 1 0,1 0 0,-1-1 0,0 1 0,0 0 0,1-1 0,-1 1 0,0 0 0,0 0 0,1 0 0,-1-1 0,0 1 0,0 0 0,1 0 0,-1 0 0,0-1-1,1 1 1,-1 0 0,0 0 0,1 0 0,0 0 0,0 0 3,0-1-1,1 1 0,-1 0 0,1 0 1,-1 0-1,0 0 0,1 0 1,-1 0-1,1 0 0,-1 0 1,0 0-1,1 1 0,1 0 0,-1 0 7,0 1 0,1-1 0,-1 1 0,0-1 0,0 1-1,0 0 1,-1 0 0,1 0 0,0 0 0,-1 0-1,2 4 1,39 76 120,-34-57-72,30 148 24,-32-137-22,19 130 27,-21-138-36,2 7-22,2 0 1,14 41-1,-22-76-37,0 1 0,0-1 0,0 0 0,0 1 0,1-1 0,-1 0 0,0 1 0,0-1 0,0 0 0,0 1 1,1-1-1,-1 0 0,0 0 0,0 1 0,1-1 0,-1 0 0,0 0 0,1 0 0,-1 1 0,0-1 0,0 0 0,1 0 1,-1 0-1,0 0 0,1 0 0,-1 0 0,0 1 0,1-1 0,-1 0 0,0 0 0,1 0 0,-1 0 0,1 0 0,-1 0 0,0 0 1,1-1-1,-1 1 0,1 0-41,0-1 1,0 1 0,-1-1-1,1 1 1,0-1-1,-1 0 1,1 1 0,-1-1-1,1 0 1,-1 1 0,1-1-1,-1 0 1,1 1-1,-1-1 1,0 0 0,1-1-1,14-50-882,-9 23-150,3-34 0,-6 39 976,1 0-171,5-44 1,3-37-2043,8-56-8990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10 12728,'6'-6'222,"-6"6"-177,0 0 1,0-1-1,0 1 0,0 0 1,0 0-1,0-1 1,1 1-1,-1 0 1,0 0-1,0 0 1,0 0-1,0-1 1,1 1-1,-1 0 1,0 0-1,0 0 1,1 0-1,-1 0 1,0 0-1,0-1 0,0 1 1,1 0-1,-1 0 1,0 0-1,0 0 1,1 0-1,6 11 1050,-4-5-910,-2-3-27,1 0 0,-1 0-1,0 0 1,-1 0 0,1 0-1,0 6 1,26 129 1000,-20-96-678,14 99 0,0 25-382,-12-92-92,16 125 1,4 17 2,-19-127 31,41 364-53,-42-371-294,7 91 1,-3-20 58,-13-143-63,1 0 0,4 18-1,18 59-621,-18-72 859,1 0 0,8 14 0,-14-28 68,1 0 0,-1-1 0,0 1 0,0-1 0,0 1 0,1-1 0,-1 1 0,0-1 0,0 1 0,1-1 0,-1 1 0,1-1 0,-1 1 0,0-1 0,1 1 0,-1-1 0,1 0 0,-1 1 0,1-1 0,-1 0 0,1 0 0,-1 1 0,1-1 0,-1 0 0,1 0 0,-1 0 0,1 1 0,0-1 0,0 0 0,-1 0 6,3 0-15,-1 1 0,1-1 0,0 0 0,0 1 0,0-1 0,-1-1 0,1 1 0,0 0 0,0-1 0,-1 1 0,5-3 0,0 0-101,0-1 0,9-6 1,14-9-1421,-2 5-3081,33-11 1</inkml:trace>
  <inkml:trace contextRef="#ctx0" brushRef="#br0" timeOffset="1">961 936 14520,'0'0'0,"-33"-10"0,-21-8 1983,-21 13 1,-22-1-1296,-56 27 8,-45 12-696,-152 21-14599,700-108 14599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14880,'-8'17'269,"8"-17"-170,0 1 0,0-1 0,-1 1 1,1-1-1,0 0 0,0 1 0,0-1 0,0 1 0,0-1 1,0 1-1,0-1 0,0 0 0,0 1 0,0-1 1,0 1-1,0-1 0,1 1 0,-1-1 0,0 0 0,0 1 1,0-1-1,0 1 0,1-1 0,-1 0 0,0 1 0,0-1 1,1 1-1,4 9 1120,17 47-94,-14-31-814,0 0 0,4 32 0,-8-37-277,2 15-6,11 88 4,3 25-16,-13-82 32,6 117 4,0 16-31,-7-123 34,16 278 46,-18-294 54,4 65 3,-2-18-110,-3-75 34,4 67 27,-8-98-68,-1-6-27,-5-10-2,-7-33 5,5 24 36,-57-120 21,50 113-26,-70-108 44,83 134-63,1 0 1,-1 0-1,0 1 1,-3-4 0,-13-12 86,-42-30 0,61 49-105,-1-1 1,0 1 0,1-1 0,-1 1-1,0 0 1,0-1 0,1 1 0,-1 0-1,0-1 1,0 1 0,0 0 0,0 0-1,1 0 1,-1 0 0,0 0 0,0 0-1,0 0 1,0 0 0,1 0 0,-2 0-1,2 0-11,-9 1 62,0 0 0,0 0-1,-14 5 1,9-1-17,-26 15 1,38-20-33,1 1 1,0 0 0,-1-1 0,1 1 0,0 0-1,0 0 1,-1 0 0,1 0 0,0 0-1,0 0 1,0 0 0,0 1 0,0-1-1,0 2 1,1-3-14,-9 13 104,-14 26-1,-1 25-11,24-64-92,-1 3 25,0-1 1,0 0-1,1 1 1,-1-1-1,1 1 1,0-1-1,-1 1 1,1-1-1,1 6 1,-1-8-26,6 81 258,14 7-186,-20-88-72,0 5 17,2-1 0,-1 1 0,1-1 0,-1 0 0,5 7 0,-6-11-17,41 73 105,10-2-42,-51-71-63,2 3 25,0-1 1,0 1 0,0 0 0,0-1 0,1 0 0,-1 1-1,5 2 1,-7-5-26,17 12 104,27 15-1,-26-18-87,30 9 0,-48-18-16,2 1-5,1 0 0,0 0 0,0-1 0,-1 1 0,1-1 0,0 1 0,0-1 0,2 0 0,15 0-16,32-3 0,-29-1-15,28-8-1,-23 2-290,94-55-138,-102 50 98,-14 10 217,11-9-180,-1 0-1,0-1 1,20-26-1,-32 34 77,1 1 0,-1-1 0,0 0 0,4-8 0,-7 12-324,0-1 0,0 1 1,0-1-1,1-6 1,2-10-11976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10040,'-14'-2'68,"9"0"86,-1 2 0,0-1-1,1 1 1,-1 0-1,0 0 1,-6 1 0,-52 9 1143,51-5-529,-58 31 277,58-26-450,-7 10-208,-17 26 1,36-45-357,-1 1 0,1-1 0,1 1 0,-1-1 0,0 1 0,0 0 0,1-1 0,-2 3 1,-4 22 167,-6 43 0,13-50 114,4 6-97,17 47 0,-21-70-176,0 0 0,0 0 0,0 1 0,0-1 0,0 0 0,3 2 0,15 19 166,30 27 0,-47-48-158,-1-1 0,1 0-1,-1 1 1,1-1 0,0 0-1,0 0 1,3 1 0,20 7 212,46 11 1,-52-18 32,3-3-161,-1-2-1,21-4 0,-41 7-119,0 0 0,0-1 0,0 1 0,0 0 1,-1 0-1,1-1 0,0 1 0,0-1 0,-1 1 0,1 0 0,0-1 1,0 1-1,-1-1 0,1 0 0,-1 1 0,2-2 0,3-3 30,-1 0-1,0 0 0,0-1 1,3-5-1,-2 2-24,-1-1 1,4-14-1,-7 22-11,0 0 0,-1 1 0,1-1 0,-1 0 0,0 0 1,0 0-1,0 1 0,0-3 0,-1-16 16,-2 0 1,-9-37 0,5 38-37,5 16-4,-5-14-68,0 0 0,-2 0 0,0 1 0,-12-16 0,4 10-766,-1 0 0,-33-30-1,51 52 847,0 0 1,0 0-1,0 0 0,0-1 0,1 1 0,-1 0 1,0 0-1,0 0 0,0 0 0,0 0 1,0 0-1,0 0 0,0 0 0,0 0 0,0 0 1,0 0-1,0 0 0,0 0 0,0 0 1,0 0-1,0 0 0,0 0 0,0 0 0,0-1 1,0 1-1,0 0 0,0 0 0,0 0 1,0 0-1,0 0 0,0 0 0,0 0 1,0 0-1,0 0 0,0 0 0,0 0 0,0 0 1,0 0-1,6 0-141,0 1 0,-1-1 1,1 1-1,11 4 0,1 0-1350,38 8-8329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15864,'14'15'613,"-9"-9"-78,0 0 0,0-1 1,1 0-1,-1 0 0,1-1 1,1 0-1,8 5 0,42 16 739,-45-21-1083,0 0 0,0-1 1,0-1-1,20 2 1,-19-2-163,5-1-49,80 0-46,-78-2-148,73-18-76,-91 19 272,-1-1 1,1 1 0,-1-1-1,1 1 1,-1-1 0,1 0-1,-1 1 1,1-1 0,1-1-1,10-9-63,0 0 1,23-25-1,-35 35 62,0 0-1,0 0 1,0 0 0,0-1 0,0 1 0,-1 0 0,1-1 0,1-2 0,-2 4 19,3-11-84,6-19 0,-8 20 75,0 0 1,0 0 0,-1-16-1,-2 13 14,0 0 0,-1 0-1,0 0 1,-1 1 0,-10-22-1,14 33 9,-1-1 0,1 1 0,-1 0-1,1 0 1,-1 0 0,0 0-1,0 0 1,0-1 0,0 1 0,-1-1-1,-9-6 37,1 0-1,-1 1 1,0 0-1,-16-7 1,26 14-28,1-1-1,-1 1 1,0 0 0,0-1 0,0 1-1,0 0 1,0 0 0,0-1 0,1 1-1,-1 0 1,0 0 0,0 0 0,0 0-1,0 0 1,0 1 0,0-1 0,-1 0-1,-20 6 151,1 1 0,-35 15-1,53-20-116,0-1-1,0 1 0,0 0 1,0 0-1,-4 4 0,-117 113 382,121-116-407,1-1 0,-1 1 0,1-1 1,0 1-1,0 0 0,0 0 0,1 0 0,-3 5 0,4-8-28,-34 79 254,8 6-190,26-85-64,-1 3 8,0 1 1,0-1-1,0 1 1,1 0-1,-1-1 1,1 1-1,0 4 1,0 17 27,4 28 0,1-29-53,7 27 0,-11-48-9,-1 0-1,1-1 1,0 1-1,0-1 1,0 1-1,0-1 1,1 0-1,2 4 1,4 7-53,1-1 1,13 14 0,-11-16 19,1 0 0,15 10 0,-25-18-14,0-1 0,1 1 1,-1-1-1,0 0 1,1 0-1,-1 0 0,0 0 1,4 1-1,10 3-253,33 6-1,-26-9 188,27 0 1,-44-2-46,0 0 1,-1-1 0,11-1-1,72-16-549,8-11 540,-96 29 193,11-3-116,16-9 0,62-30-112,33-26-2223,71-36-9575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356 802 15688,'-23'3'284,"16"-2"137,0 0 0,0-1 1,-12 0-1,-25-6 1760,33 5-1148,-60 3 315,56 1-806,-23 10 3,28-9-509,-1 1 1,-14 8-1,17-7-36,0 1 0,1-1 0,0 1 0,0 1-1,1-1 1,-10 14 0,16-20 0,-1 0-1,1 0 1,-1 0-1,0 0 1,1 0-1,0 0 1,-1 0 0,1 0-1,0 0 1,-1 0-1,1 0 1,0 1 0,-2 15-3,1 0 1,0 22 0,1-38 0,1 0 0,-1 0 0,0 0 0,0 0-1,0 1 1,1-1 0,-1 0 0,0 0 0,1 0 0,-1 0 0,2 1 0,6 12-17,2 0 0,20 23 1,-29-36 5,-1 0 0,1 0 1,0 0-1,0 0 0,0-1 1,0 1-1,0 0 0,0-1 1,0 1-1,0-1 0,2 1 1,19 7-91,43 7 0,-64-15 91,1 1-1,0-1 0,-1 0 0,1 0 1,-1 0-1,1 0 0,0 0 0,-1-1 1,1 1-1,2-1 0,-4 1 13,56-16-140,5-11 107,-57 25 28,0 0-1,1-1 1,-1 0 0,6-4-1,66-52-20,-51 37 23,43-48 0,-49 45 3,-1-1 0,23-44 0,8-34 2,-44 93 0,0 0 1,2-13 0,26-95 9,-8-5 16,-25 124-28,6-45 128,-5 40-104,7-66 196,-2-74 0,-9 43 146,2 96-17,0 7-228,0 8-24,1 24 7,0-10 129,2 63 1,2 20-176,-2-60 2,13 201 6,-10-197-100,23 186-148,-23-194-532,20 132-308,-25-172 962,0 0 1,0-1-1,0 1 1,1 0-1,-1 0 1,1-1 0,-1 1-1,1 0 1,0-1-1,-1 1 1,1-1 0,0 1-1,2 2 1,4 5-148,0 0 0,0 0 0,11 9 0,-10-12 155,0 0 0,0-1 1,17 8-1,-25-13 52,3 2-378,1 0 0,0 0 0,-1 1 0,0-1 0,1 1 0,3 3-1,46 39-9587,-124-105 7485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15864,'0'0'3599,"-4"9"-2303,-59 104-8,49-85-766,-43 120 112,55-142-630,1-1 0,-1 0 0,1 0 0,-1 10 0,-21 202 48,23-211-24,-1 0 0,1 0 0,0 0 0,2 10 0,-2-16-28,14 83 140,7-9-82,-21-70-34,1-1 1,1 0-1,-1 0 0,0 0 1,3 4-1,-1-2-5,1 0 0,-1 0 0,1 0-1,0-1 1,0 1 0,1-1 0,-1 0 0,1 0-1,0-1 1,6 4 0,-11-6-13,0-1 1,1 0-1,-1 0 1,1 0-1,-1 1 1,1-1-1,-1 0 0,1 0 1,-1 0-1,0 0 1,1 0-1,-1 0 1,1 0-1,-1 0 1,1 0-1,-1 0 1,1 0-1,-1 0 0,1 0 1,-1 0-1,1 0 1,-1-1-1,1 1 1,6-3 22,1-1 0,-1 0-1,0 0 1,-1 0 0,1-1 0,10-10 0,-15 13-21,-1 1-1,0-1 1,1 1-1,-1-1 1,0 1-1,0-1 1,1-2-1,40-92 72,-36 74-46,21-102 31,-21 85-44,-2 2-16,-3 15-99,-2 37-30,1-6 102,1 20-524,3 41-207,-1-56-284,25 66-2849,-16-42-5833,-29-89 7302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104 433 15864,'6'78'2033,"-5"-47"-484,0 0 0,-8 53 1,7-83-1527,0-1 0,0 1 1,-1 0-1,1 0 1,0-1-1,-1 1 0,1 0 1,0-1-1,-1 1 1,1 0-1,-1-1 0,1 1 1,-1 0-1,1-1 0,-1 1 1,1-1-1,-1 1 1,0-1-1,1 0 0,-1 1 1,0-1-1,0 1 1,1-1-1,-1 0 0,0 0 1,1 1-1,-1-1 0,0 0 1,0 0-1,0 0 1,1 0-1,-1 0 0,0 0 1,0 0-1,0 0 1,0-1-1,0 1-12,1 0-14,0 0-1,0 0 1,-1 0 0,1 0 0,0 0 0,0 0 0,-1 0 0,1 0 0,0 0 0,0 0 0,0 0 0,0-1 0,-1 1 0,1 0 0,0 0 0,0 0-1,0 0 1,0-1 0,-1 1 0,1 0 0,0 0 0,0 0 0,0-1 0,0 1 0,0 0 0,0 0 0,0 0 0,0-1 0,0 1 0,-30-60-119,25 42 42,-8-38 0,0-22 64,-2-72 44,14 123 112,4-97 82,0 103 46,21-64 62,-23 84-328,-1 1-1,0-1 1,0 0-1,1 0 0,-1 0 1,1 1-1,-1-1 1,1 0-1,-1 0 0,1 1 1,-1-1-1,1 0 1,-1 1-1,2-2 1,7-4 0,0 0 1,0 0 0,0 1-1,14-5 1,-22 9-12,0 1 1,0-1-1,0 1 0,0 0 1,1-1-1,-1 1 0,0 0 1,0 0-1,2 0 0,16 2-86,-1 0 0,21 6 0,-15-4-3348,22 2-7607,-107-14 8333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15960,'51'41'1681,"3"4"196,-41-35-1193,0 0-1,23 12 1,-20-13-543,-15-8-98,0 0 1,0-1-1,1 1 0,-1 0 1,0-1-1,0 1 0,1-1 1,-1 1-1,2-1 0,34 8 391,-30-7-417,-1 0 0,1-1 1,-1 0-1,12-1 0,-13 0-17,0 0 0,0 0 0,0-1 0,0 1 0,-1-1 0,9-5 0,-7 4 0,0-1 0,0-1 0,0 1 0,7-9 0,-7 5 1,0 0-1,0 0 1,-1 0-1,0-1 1,-1 0-1,0 0 1,3-10-1,-6 17 3,0 0 0,-1 0 0,1 1 0,-1-1 1,1 0-1,-1-4 0,1-5 25,-1-1 0,0 0 1,0 1-1,-1-1 1,-1 1-1,-5-21 0,0 12 71,-9-20 0,16 39-92,0 1 1,0-1 0,0 1 0,-1-1 0,1 1-1,0-1 1,-1 1 0,1-1 0,-1 1 0,1-1-1,0 1 1,-1 0 0,1-1 0,-1 1-1,1-1 1,-1 1 0,1 0 0,-2-1 0,-11-5 42,0 1 1,0 0 0,-15-2-1,27 6-42,0 1 0,0 0 0,-1 0-1,1 0 1,0 0 0,0 0 0,0 0 0,0 0-1,0 0 1,-1 0 0,1 0 0,-1 1 0,-23 6 78,-36 16 1,44-13 148,-58 57 89,73-66-306,1 0 1,0 0 0,0 1-1,0-1 1,0 1 0,0-1-1,0 1 1,0-1 0,-1 3-1,-8 23 104,-12 44 0,21-69-109,1 0-1,-1 0 1,1 1-1,0-1 1,0 0-1,0 0 1,0 4-1,2 11 38,3 18 0,-3-23-44,1-1-1,1 1 0,7 14 1,-3-11-16,1 0 0,1-1 0,0 0 0,24 24 0,-33-37-21,1 1 0,0 0 0,0-1 0,0 1 0,-1-1 0,1 0 1,1 1-1,3 1 0,62 29-244,13-2 72,-74-27-43,0-1-1,11 2 0,141 18-785,-153-22 853,0 1-1,0-1 0,6-1 1,122-21-724,-133 22 887,1 0 0,0-1-1,-1 1 1,1-1 0,-1 1 0,1-1 0,-1 0 0,1 1-1,-1-1 1,0 0 0,1 0 0,-1 0 0,3-2-1,10-10-96,21-23 0,27-46-2370,41-40-9703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14616,'-8'3'741,"6"-2"-425,1 0 1,-1 0-1,0-1 0,0 1 0,0-1 0,1 1 0,-3-1 0,1 2 637,0 1-435,1-1-426,1 0 0,0 0 0,-1 0 0,1-1 0,0 2 0,0-1 0,0 0 0,0 0 0,0 0 0,0 0 0,1 1 0,-1-1 0,1 0 0,-1 3 0,-17 107 682,15-83-692,-9 143 70,11-126 96,1 98 4,1 19-162,1-99 110,15 232 70,-14-242-124,21 175 77,-19-193 12,23 92 59,-22-111-252,-4-14-34,-1 0-4,0 0 0,1 1-1,0-1 1,-1-1 0,1 1 0,0 0 0,1 0 0,-1-1 0,0 1-1,5 3 1,-7-6-4,0 0-1,0 0 1,0 0 0,0 0-1,0 0 1,0 0-1,1 0 1,-1 0 0,0 1-1,0-1 1,0 0-1,0 0 1,0 0-1,0 0 1,0 0 0,0 0-1,1 0 1,-1 0-1,0 0 1,0 0 0,0 0-1,0 0 1,0 0-1,0 0 1,0 0 0,0 0-1,1 0 1,-1 0-1,0 0 1,0 0-1,0 0 1,0 0 0,0 0-1,0 0 1,0 0-1,0-1 1,1 1 0,-1 0-1,0 0 1,0 0-1,0 0 1,0 0-1,0 0 1,0 0 0,2-2-4,-1 0 0,1 0 1,-1 0-1,0 0 0,0-1 1,0 1-1,0 0 0,0 0 1,0-1-1,0 1 0,0-5 1,-1-4-131,-10-66-48,6 60 70,-32-61-32,35 76 136,0 1 1,1-1 0,-1 1 0,0 0 0,0-1-1,0 1 1,0 0 0,-1 0 0,-1-2 0,-22-16-35,-35-20 0,41 30 30,-76-15 6,93 23 9,0 1 0,0 0 0,-1-1 0,1 1 1,0 0-1,-4 1 0,-21 2 42,-34 10 0,60-12-25,0-1 0,0 0 1,0 0-1,0 1 0,0-1 0,0 1 0,0-1 0,0 1 0,0-1 0,0 1 0,1-1 0,-1 1 0,0 0 1,0 0-1,-6 7 46,0 0 0,1 0 0,0 1 0,1 0 0,-6 12 0,11-20-56,-1 0 1,1 0-1,0 0 1,-1 0-1,1 0 0,0 0 1,0 0-1,0 0 1,0 0-1,-1 0 1,1 0-1,1 0 1,-1 1-1,0-2-10,1 11 74,4 19-1,-2-21-65,0 0-1,0 0 1,9 16 0,-1-9-22,1 0 0,0 0 1,25 23-1,-22-25-291,63 45-169,-55-42-2692,23 19-7821,-108-84 8269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13624,'6'10'184,"-5"-7"6,1-1 0,0 1 0,-1 0 0,0 0 1,0 0-1,0 0 0,1 4 0,0 0 398,13 59 1704,-2 35-996,-11-77-690,11 108 142,-11-105-648,8 115 180,-3-56-94,-7-85-179,1 5 8,0-8-5,1-6 12,13-62 17,-10 50 34,27-101 34,-24 95-12,44-97 43,-40 100-38,53-73 42,-52 81-34,-2 7-70,1 0 1,0 1 0,19-9-1,-30 16-33,-1-1 0,1 1 1,-1 0-1,1 0 0,0-1 0,-1 1 0,1 0 0,-1 0 0,1 0 0,0 0 0,-1 0 0,1 0 0,0 0 0,-1 0 0,1 0 0,-1 0 0,1 0 1,0 1-1,0-1 0,6 2 15,-1 1 0,1 0 0,-1 1 0,1-1 0,-1 1 1,-1 0-1,8 7 0,-12-10-3,0 0 1,0 0-1,0 0 0,0 0 1,0 0-1,0 1 0,0-1 1,-1 0-1,2 3 0,9 23 91,14 51 0,-20-54-66,11 94 26,-11-52 65,-4-49-123,2 19 59,0-15-11,-3-21-57,0 0-1,0 1 1,0-1-1,0 1 0,0-1 1,0 0-1,0 1 1,0-1-1,0 1 1,1-1-1,-1 0 0,0 1 1,0-1-1,0 0 1,0 1-1,1-1 1,-1 0-1,0 1 0,0-1 1,0 0-1,1 1 1,-1-1-1,0 0 1,1 0-1,-1 1 0,0-1 1,1 0-1,0-1 0,0 0 0,0 0 0,-1 0 0,1 0 0,0 0 0,0 0 0,-1-1 0,1 1 0,-1 0 0,1-2 0,12-35 0,24-66-1,-28 83-4,48-91 6,-44 91 12,56-70 29,-55 77 86,-3 6-84,2 0 1,-1 1 0,21-9-1,-32 16-39,-1 0-1,1-1 1,-1 1-1,1 0 1,-1 0 0,1 0-1,0-1 1,-1 1-1,1 0 1,0 0-1,-1 0 1,1 0-1,-1 0 1,1 0-1,0 0 1,-1 1 0,1-1-1,-1 0 1,1 0-1,0 0 1,0 1-1,8 3 18,-1 0 1,1 1-1,-1 0 0,1 1 0,9 9 1,-16-14-17,-1 0 1,0 1 0,0-1-1,0 0 1,0 1 0,0-1-1,0 0 1,-1 1 0,2 1-1,40 105 30,-34-82-254,24 123-193,-27-124-354,4 7 351,5 25-2840,-3-15-7106,-25-98 7779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15240,'0'0'1561,"5"6"-256,22 32-2,-6-12-344,38 38 0,-21-34-877,-18-17-77,35 17 0,-40-25 15,60 7 12,-74-12-29,0 1 0,0-1 1,0 0-1,0 0 0,0 0 0,0 0 0,0-1 0,0 1 0,0 0 0,0 0 0,0 0 0,1-2 0,12-4 10,-1 0 0,0-1 0,12-10 0,-23 17-10,-1-1-1,0 0 0,0 0 1,0 0-1,0-1 1,0 1-1,0 0 0,1-2 1,11-19 16,15-35 0,-22 39 21,10-83 18,-15 80-12,-2-1-3,0 1-1,-2-1 0,-9-37 1,-11-11 126,22 70-160,1-1 0,0 1 0,0 0 0,0-1 0,0 1 1,0 0-1,0-1 0,-1 1 0,1-1 0,0 1 0,0 0 0,-1 0 0,1-1 0,0 1 0,0 0 1,-1-1-1,1 1 0,0 0 0,-1 0 0,1 0 0,0-1 0,-1 1 0,1 0 0,0 0 0,-1 0 0,1 0 1,-1-1-1,-4 0 29,0 1 1,-1-1 0,1 1 0,0 0 0,0 0 0,-1 0-1,1 1 1,-10 2 0,14-3-27,0 0 0,0 0 0,0 1 0,1-1 0,-1 0 0,0 1 1,0-1-1,1 0 0,-1 1 0,0-1 0,0 1 0,1 0 0,-1-1 0,1 1 0,-2 0 0,-60 74 264,49-53-54,-40 108 91,51-125-260,0 1 1,0-1-1,0 10 0,-18 170 207,19-180-256,1 0 0,0 0 0,0 0 0,2 10 0,11 58 16,8-8-36,-21-65 16,1 2-11,0 0 0,-1 0 0,1 0 0,0 0 0,0 0 0,0 0-1,0-1 1,2 4 0,-3-5 11,5 5-25,0 1 0,0-1 0,9 8 0,-10-10-3,0-1-1,0 1 0,1-1 1,-1 0-1,7 2 0,-10-4-25,0 0 0,-1 1 0,1-1 0,0 0-1,0 0 1,0 0 0,0 0 0,0 1 0,0-1-1,-1 0 1,1-1 0,0 1 0,2 0 0,10-3-215,0 0 0,-1-1 1,21-10-1,-13 2-578,117-94-221,-95 73-1484,40-31-6875,-191 149 7083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14344,'-2'80'1689,"-1"45"184,4-90-980,3 76 1,1 19-642,-3-75 116,16 236 58,-15-235-526,2 186-165,-6-202-460,-7 98-301,6-100-1685,-2 45-5737,9-193 6376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16048,'18'178'297,"-14"-135"1189,18 205 501,-17-200-972,14 176 705,-4-119-1250,-15-104-477,0-1 0,0 1 0,0-1-1,0 1 1,0-1 0,0 1 0,0-1 0,0 1-1,0-1 1,1 0 0,-1 1 0,0-1 0,0 1-1,0-1 1,1 1 0,-1-1 0,0 0-1,0 1 1,1-1 0,-1 0 0,1 1 0,-1 0 2,1-1 1,-1 0-1,0 1 1,1-1-1,-1 0 1,1 1-1,-1-1 1,0 0 0,1 0-1,-1 0 1,1 1-1,-1-1 1,1 0-1,-1 0 1,1 0-1,-1 0 1,1 0-1,-1 0 1,1 0 0,-1 0-1,1 0 1,-1 0-1,1 0 1,-1 0-1,1 0 1,-1 0-1,0-1 1,1 1-1,-1 0 1,1 0 0,0-1-1,2-2-75,0-1 0,0 1-1,0-1 1,4-7 0,41-73-308,-35 64 214,64-82-31,-62 83 220,51-60 53,-54 68 160,-3 6-165,0 0 1,-1 1-1,1 0 1,12-3-1,-20 7-55,-1 0 0,0 0 0,1 0 0,-1 0 0,1 0 0,-1 0 0,0-1 0,1 1 0,-1 0 1,1 0-1,-1 0 0,0 1 0,1-1 0,-1 0 0,1 0 0,-1 0 0,0 0 0,1 0 0,-1 0 0,0 1 0,1-1 0,-1 0 0,1 1 0,3 2 20,0 0 1,0 1-1,0-1 0,0 1 0,-1 0 0,0 0 0,0 1 1,5 7-1,-3 2 80,1 14-45,3 34 0,-7-36 1,-3 38 0,-1 4-3669,0-6-6988,4-145 7984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15064,'2'22'200,"0"24"1143,-4 43 343,2-68-978,3 102 164,-2-101-786,0-9 49,0 22-571,2 1 0,8 42 0,-10-75-34,0-6-167,2-8 204,0 0-1,1-24 1,-3 26 348,1-12-200,-2-133-1918,0 11-7123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1 15240,'-17'8'213,"10"-4"326,-1 0 1,-13 4-1,-63 20 1492,62-21-1038,-108 31 318,97-29-718,-180 46 55,171-44-968,-136 37-225,150-39-262,-86 42-2697,60-28-5905,126-54 7067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12016,'1'0'27,"-1"0"-1,1 0 1,-1 0 0,1 0 0,-1 0 0,0 0 0,1 1 0,-1-1 0,1 0 0,-1 0 0,0 0 0,1 1 0,-1-1 0,0 0-1,1 1 1,-1-1 0,0 0 0,1 0 0,-1 1 0,0-1 0,0 1 0,1-1 0,-1 0 0,0 1 0,4 15 1524,-3 15 1377,-1-27-2745,4 131 129,-1 9-142,-2-106-2,1 80 4,0 15-110,-2-77 78,6 228 62,-5-226-34,1 230 82,-2-234-30,0 175 83,1-190-110,-1-24-141,20 248 436,-17-246-258,1 0 0,8 23 0,-6-31 16,-6-9-239,0 1-1,0-1 0,0 0 1,1 0-1,-1 0 0,0 0 1,0 0-1,0 0 0,1 1 1,-1-1-1,0 0 0,0 0 1,1 0-1,-1 0 0,0 0 1,0 0-1,0 0 0,1 0 1,-1 0-1,0 0 0,0 0 1,1 0-1,-1 0 0,0-1 0,1 1 0,0-1 0,0 1-1,0-1 1,-1 0 0,1 1-1,0-1 1,0 0 0,-1 0-1,1 0 1,-1 0-1,1 0 1,-1 1 0,1-1-1,0-2 1,1-4 7,0 0 1,0 0-1,0-1 1,-1 1-1,0-1 1,0-10-1,2-18 0,2-1-1,2-13-10,4-8-2,3-4 0,4-3 0,-11 43 1,9-21 0,-11 33 0,0 1 0,0 0 1,11-14-1,-12 19-1,0-1 1,0 0-1,0 1 1,0 0-1,1 0 0,9-6 1,-12 9-1,0 0 0,1 0 1,-1 1-1,0-1 0,1 0 0,-1 1 1,0 0-1,1-1 0,-1 1 0,1 0 1,-1 0-1,1 1 0,-1-1 1,0 0-1,1 1 0,2 0 0,1 1 4,-1 0 0,1 1 0,9 5 0,-13-7-2,-1 0 6,1 0 1,-1 0-1,0 0 0,0 0 0,1 0 0,-1 0 0,0 0 0,0 0 1,1 3-1,21 27 54,18 35 0,-37-60-26,-1 0 0,3 11 0,61 182 109,-55-158-90,33 147-5,-38-157-148,1 5 76,3 17-250,2 4-2872,2 12-6985,-35-161 7639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47 12376,'-24'-13'1300,"-40"-20"3725,55 32-4437,-70 6 150,77-5-725,1 0 0,-1 0 0,1 0-1,-1 1 1,1-1 0,-1 1-1,1-1 1,-1 1 0,1-1 0,-2 2-1,-84 48 170,85-49-174,0 1 1,0-1-1,1 0 1,-1 0-1,0 1 1,1-1-1,-3 4 1,-55 83 100,58-86-95,0 0 0,0 0 1,0 0-1,0 0 0,0 0 0,0 0 0,0 4 0,-14 109 133,15-112-138,0 0 0,0 0 0,0 0 0,1 0-1,0 4 1,6 21 45,16 44 0,-23-71-37,1 1 0,-1-1 0,1 0 0,0 0 0,-1 0 1,1 1-1,0-1 0,0 0 0,0 0 0,0 0 0,0 0 0,1 1 0,-2-2-17,8 7 75,1 0 0,11 8 0,-9-9-41,23 8 0,-34-14-34,1 1 8,0-1-1,0 1 1,0-1-1,0 1 1,0-1-1,0 0 1,0 0-1,0 0 1,1 1 0,-1-1-1,0 0 1,0 0-1,0-1 1,2 1-1,6-1 22,0-1-1,0 0 0,9-3 1,-6 0-14,-1 0 1,12-8-1,-21 12 3,0 0-1,1-1 0,-1 1 1,0-1-1,0 1 0,2-3 1,19-22 69,24-35 0,-45 59-67,0-1 0,-1 0 0,1 0 0,-1 1 0,2-4 0,6-24 54,9-43 0,-17 53-52,-14-69 2,9 74-58,-11-11 327,-8-14-4048,5 9-6516,41 72 7749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13536,'-25'27'230,"14"-19"1609,11-8-1777,0 0 0,0 0 1,-1 0-1,1 1 0,0-1 0,0 0 1,0 0-1,0 0 0,-1 0 1,1 0-1,0 0 0,0 1 0,0-1 1,0 0-1,0 0 0,-1 0 1,1 0-1,0 1 0,0-1 0,0 0 1,0 0-1,0 0 0,0 0 1,0 1-1,0-1 0,0 0 0,0 0 1,0 0-1,0 1 0,0-1 1,0 0-1,0 0 0,0 0 0,0 1 1,0-1-1,0 0 0,0 0 1,0 0-1,0 1 0,0-1 0,0 0 1,1 0-1,-1 0 0,0 0 1,0 1-1,0-1 0,0 0 1,1 0-1,20 70 370,-16-50-426,6 38 1,2 28-6,8 145 1,-19-206 0,3 31 18,15 240 44,-16-234 136,18 253 76,-17-258-96,15 217 230,-17-247-325,4 86 62,-7-108-135,-1 0 11,-6-26-28,-22-76-25,21 72-84,-40-104-28,38 108 108,-30-41-7,40 62 41,0-1 0,0 1-1,-1 0 1,1-1 0,0 1 0,-1 0-1,1 0 1,0-1 0,0 1 0,-1 0-1,1 0 1,0-1 0,-1 1 0,1 0-1,-1 0 1,1 0 0,0-1 0,-1 1 0,1 0-1,0 0 1,-1 0 0,1 0 0,-1 0-1,1 0 1,0 0 0,-1 0 0,0 0-1,-7 1 1,-1-1 0,1 1 0,-1 1 0,1 0-1,0 0 1,-14 6 0,19-7 5,1 0 0,0 0-1,1 0 1,-1 0 0,0 0 0,-3 3-1,-80 78 58,82-79-44,1 0 0,-1 0 0,1 0 0,0 0 0,-3 6 0,-73 152 168,76-157-142,0 0-1,0 0 1,1 0 0,0 0-1,-2 9 1,-9 66 221,10-2-156,1-75-87,1 0 0,0 0-1,0 0 1,0 0 0,1 0-1,-1 0 1,0 0-1,1 0 1,-1-1 0,1 1-1,0 0 1,1 2 0,-2-4-22,4 11 95,2 0 0,13 20 0,-11-21-61,0 0 0,18 15 1,-26-25-35,2 1 25,0 1 0,0-1 1,-1 1-1,1-1 0,0 1 1,1-1-1,-1 0 0,2 1 1,-4-2-26,15 6 116,26 9 0,-22-10-92,25 1 0,-21-4-18,-18-2-29,5 0-20,0 0 0,1-1 0,-1 0 0,0 0 0,0-1 0,-1-1 1,20-7-1,-21 7-143,-1 1 62,-1 0 0,0-1 0,1 0 0,-1-1 0,0 1 0,-1-1 0,9-7 0,-10 7 4,-1 0 0,1 0 0,-1 0 0,-1 0 0,1 0 0,2-6 0,1 0-2364,8-10-6971,-33 47 7099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73 14256,'-15'-27'250,"14"25"-40,0 0 0,0 0 0,-1 0 0,1 0 0,0 0 0,-1 0-1,0 0 1,1 0 0,-1 1 0,0-1 0,0 1 0,-4-3 0,-4-2 708,-8-7 47,10 12-610,-72 4 73,1 7-457,57-7 26,14-2-3,0 0 0,0 1 0,-9 2 1,2 1 1,-30 7 1,37-9 3,-1 0 0,-10 6 0,13-5 1,1-1-1,-11 10 1,12-10 2,0 1 0,1 0 1,0 0-1,0 0 0,0 1 1,0-1-1,-3 8 0,5-3 99,1-5-72,0 0-19,0 0-1,0 0 1,0 1 0,1-1 0,0 0-1,-1 0 1,2 0 0,-1 0-1,0 0 1,1 0 0,4 7-1,9 14 18,2-1-1,26 29 1,-13-23-7,-17-18 59,70 51 34,25 15 118,-92-63-64,56 75 65,-70-87-206,0 0-1,0-1 1,-1 1 0,3 5-1,28 89 148,-29-80-108,-3-4-45,-1 1-1,0-1 0,-4 17 1,5-30-21,0 1 0,0-1 1,0 1-1,0-1 0,-1 1 1,1-1-1,0 1 0,0-1 1,0 1-1,-1-1 0,1 1 1,0-1-1,-1 1 0,1-1 0,-1 0 1,1 1-1,0-1 0,-1 0 1,1 1-1,-1-1 0,1 0 1,-1 1-1,1-1 0,-2 0 1,-17 9-3,0 0 0,-37 9 0,52-17-14,0 0-1,0 0 1,-1-1 0,1 1-1,-5-1 1,-88 1-79,-21-4-69,109 2-17,1 1-1,-1-1 1,-12-3 0,-217-57-711,166 42-1519,-69-18-6831,330 86 6938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791 347 13808,'3'-25'294,"-3"23"-132,0 1-1,0-1 0,0 1 1,0 0-1,-1-1 0,1 1 0,0 0 1,0-1-1,-1 1 0,1 0 1,-1-1-1,1 1 0,-1 0 1,0 0-1,1-1 0,-1 1 1,0 0-1,0 0 0,-1-1 1,0 0 82,-6-7 251,0 0 0,-1 1 1,0 0-1,-11-8 0,11 9-319,-21-18 893,17 14-919,0 1 0,-1 0 1,-18-9-1,-59-30 134,70 41-62,-96-17 96,92 22-76,-107 4 83,128-1-299,1 1 0,0-1-1,-1 0 1,1 1 0,-5 1 0,-104 41 202,93-32-42,4 3-105,0 0-1,-21 27 1,36-40-76,-1-1 1,0 1 0,1 0 0,-1 0 0,1 0 0,-1 0 0,1 0 0,-1 0-1,1 0 1,0 0 0,-1 0 0,1 0 0,0 0 0,0 2 0,-1 5 17,0 1 0,1-1 0,0 11 0,2-8-9,0 0 1,5 14 0,-7-24-6,0 1 0,1-1 0,0 1 0,-1-1 0,1 0 0,0 1 1,-1-1-1,1 0 0,0 1 0,0-1 0,0 0 0,0 0 0,2 2 1,-3-3-10,17 18 66,21 16 0,35 19-29,-73-53-37,4 3 9,0 0 0,-1-1 0,2 0-1,-1 0 1,8 3 0,72 24 45,8-9-38,-88-19-13,0-1 1,0 1 0,0-1 0,1 1 0,-1-1-1,6-1 1,-10 1-4,81-10 27,-3-12-18,-73 21-4,0-1 0,0 0 0,7-4 0,-12 6-5,18-9 10,21-16 0,-26 14-4,20-20-1,-31 29-2,-1 1 0,0 0 0,1-1 0,-1 1 0,0 0 0,0-1 0,0 0 0,0 1 0,0-1 0,0-2 0,4-8 8,0 0 0,3-15 1,-6 13-1,2-28 0,-5 23 69,1 13-58,-1 2-15,1-1 1,-1 0-1,0 1 0,0-1 0,-1 0 0,0 1 0,1 0 0,-1-1 0,-1 1 0,1 0 0,0 0 0,-1 0 0,-6-7 1,-4 0-81,0 1-1,-1 0 1,0 1 0,-25-12 0,13 11-96,16 4-498,-1-4 357,0-1 0,-10-14 0,9 10-2862,-14-12-7556,60 64 8079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295 780 13088,'0'-72'281,"0"52"1127,-12-116 508,8 102-810,-38-164 392,32 158-650,-53-129 225,52 143-818,-19-45 97,30 71-341,0-1-1,-1 1 1,1-1 0,0 1 0,0 0 0,0-1 0,-1 1 0,1 0 0,0-1-1,0 1 1,-1 0 0,1-1 0,0 1 0,-1 0 0,1-1 0,0 1 0,-1 0-1,0-1 1,0 0 5,-1 0 0,0 1-1,0-1 1,0 0 0,0 0-1,1 1 1,-1-1 0,0 1-1,0 0 1,0 0 0,0-1 0,0 1-1,0 0 1,0 1 0,0-1-1,-4 1 1,6-1-10,-1 0-1,1 0 1,-1 0-1,1 1 1,-1-1-1,1 0 1,0 0 0,-1 1-1,1-1 1,-1 0-1,1 1 1,0-1-1,-1 1 1,1-1 0,0 0-1,-1 2 1,-12 15 65,-16 30 0,28-45-53,0 0-1,0 1 0,0-1 1,0 0-1,0 1 0,0 3 1,-22 127 164,22-125-128,0 0 0,1 13 0,4 96 111,5 14-90,-3-75 131,41 231 82,-36-231-88,49 195 51,-47-205-198,49 152 10,-50-163-68,47 109-99,-49-122-408,32 46-308,-39-64 372,0-6-156,-1-1 509,1 0 0,-1 0 1,0 0-1,-1-1 0,1 1 0,0 0 1,-1-1-1,0 1 0,0-1 0,0 0 1,0 1-1,0-7 0,0 3 13,31-143-2919,-6 29-8965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0 17207,'-122'19'348,"91"-15"1394,-152 25 500,145-24-1500,-147 11 14,154-14-1448,-15-2 363,-31-1-3352,18 1-6166,137 0 7423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15864,'3'56'1339,"-2"-39"-823,8 94 1544,-6-82-1038,18 141 336,-16-126-716,12 88 3,5 15-500,-14-88-63,38 228 19,-37-236-106,0-2-11,24 128-442,-29-159 221,14 75-1046,-18-91 1107,1 7-395,-1-9 565,0 0-1,0 0 0,0 0 0,0 0 0,0 0 0,-1 0 0,1 0 1,0 0-1,0 0 0,0 0 0,0-1 0,0 1 0,0 0 0,0 0 1,0 0-1,0 0 0,0 0 0,0 0 0,0 0 0,-1 0 0,1 0 1,0 0-1,0 0 0,0 0 0,0 0 0,0 0 0,0 0 0,0 0 1,0 0-1,0 0 0,-1 0 0,1 0 0,0 0 0,0 0 0,0 0 1,0 0-1,0 0 0,0 0 0,0 0 0,0 0 0,-1 0 0,1 0 1,0 0-1,0 0 0,0 0 0,0 0 0,0 0 0,0 1 0,0-1 1,0 0-1,0 0 0,0 0 0,0 0 0,0 0 0,0 0 0,0 0 1,-1 0-1,1 0 0,0 0 0,0 1 0,0-1 0,0 0 0,0 0 1,0 0-1,0 0 0,0 0 0,0 0 0,0-7-820,9-76-218,-6 56-1337,2-24-6349,-12 119 6562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1569 1 16136,'-18'6'313,"11"-2"1255,-28 29 533,23-25-1026,-69 35 358,59-35-738,-115 27 187,102-30-662,-190 18 110,176-19-4,-204 8 82,204-9-328,-169 21 14,178-19-106,-144 23-66,154-22-262,-75 21-234,89-22-258,3 3 439,1-1 0,-13 11 0,25-18 373,0 0 0,0 0 0,-1 0 0,1 0-1,0 0 1,0 0 0,0 1 0,0-1 0,0 0 0,-1 0 0,1 0 0,0 0-1,0 0 1,0 0 0,0 1 0,0-1 0,0 0 0,0 0 0,0 0 0,-1 0 0,1 1-1,0-1 1,0 0 0,0 0 0,0 0 0,0 0 0,0 1 0,0-1 0,0 0 0,0 0-1,0 0 1,0 0 0,0 1 0,0-1 0,0 0 0,0 0 0,0 0 0,0 0 0,1 1-1,-1-1 1,0 0 0,0 0 0,0 0 0,0 0 0,0 1 0,3 3-109,0 0 0,0 0 0,1 0 0,-1-1 0,1 1-1,0-1 1,0 0 0,8 5 0,2 3-2491,10 12-7019,-56-53 7243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12104,'0'0'0,"0"18"0,3 10 1000,0-21 8,-3-12-1008,14 15-1144,8 5 1176,14 1 0,11 1-32,38 15-9304</inkml:trace>
  <inkml:trace contextRef="#ctx0" brushRef="#br0" timeOffset="1">776 508 11568,'-40'-7'246,"39"7"-158,1 0 1,-1 0-1,0 0 0,1 0 0,-1 0 0,0 0 1,1 0-1,-1 0 0,1 0 0,-1 0 0,0 0 1,1 0-1,-2 0 0,-54 16 1600,44-10-681,-45 42 323,47-35-717,-32 66 195,41-77-763,1 0 0,-1 0 0,0 0 0,1 0 0,-1 0 0,1 0 0,-1 2 0,-2 102 461,6-84-140,30 90 118,-32-109-447,0 0 0,0 0-1,0 0 1,1 0 0,1 3-1,27 39 184,-22-35-209,0 0 0,1-1 0,11 9 0,-14-12-25,1-1-1,1 0 1,-1 0-1,13 6 1,-9-7-40,0 0 1,1-1-1,19 4 1,-15-5-162,0 0 1,1-1 0,-1 0-1,19-2 1,8-4-2534,49-10 0,-73 11-6605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1284 0 18735,'-49'17'2072,"-74"14"220,93-23-1190,-137 40 327,127-37-914,-203 52 86,194-52-706,-175 19-86,186-27-154,-102-5-155,118-2 46,14 2 268,-2 0 21,1-1 0,-1 0 1,0-1-1,1 0 0,0 0 1,0-1-1,-15-11 0,19 13 23,1-1 0,0 0-1,1 0 1,-1 0 0,1-1-1,-1 1 1,-2-6 0,-2-2-3110,-12-10-7076,46 52 7791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0 15152,'-7'2'1953,"-84"10"223,89-12-2077,0 0-1,0 1 1,0-1 0,0 0 0,0 1-1,0 0 1,1-1 0,-1 1 0,0 0 0,-2 1-1,-119 71 1346,93-50-744,-60 54 0,-11 12-546,94-82-138,-1 0 1,1 0 0,-9 13-1,16-20-16,-87 115 67,4 10-11,74-113 51,-10 25-1,-35 81 108,12 0-112,40-112-41,0 1-1,0 0 0,1 0 0,-1 12 1,2-19-61,-8 116 305,13 1-177,-5-117-128,0 4 37,1 0 0,-1 0 0,1 0 1,-1 0-1,1 0 0,0-1 0,1 1 0,2 6 1,-4-10-38,11 26 169,21 36 0,-16-38-113,27 30-1,-40-50-20,0 0 1,1 0 0,-1-1-1,1 1 1,6 4-1,67 44 179,10-10-118,-81-39-30,0-1 1,0 0 0,12 3-1,-18-5-66,91 18 267,5-9-194,-59-8 27,135-12 38,-142 7-52,5 0-26,64-6-6,-39 8-108,-60 2 39,0 0-1,1 0 1,-1 0 0,0 0-1,1 0 1,-1 0-1,0 0 1,1 0 0,-1 0-1,0 0 1,0 0-1,1 0 1,-1 0 0,0 0-1,1 0 1,-1 1-1,0-1 1,0 0 0,1 0-1,-1 0 1,0 1 0,1-1-8,0 1 1,-1-1 0,1 1-1,-1-1 1,1 1 0,-1 0 0,1-1-1,-1 1 1,1 0 0,-1 0 0,0-1-1,1 1 1,-1 0 0,0 0-1,1 0 1,-1-1 0,0 1 0,0 0-1,0 0 1,0 0 0,0 0 0,0 1-1,-1 0-76,1 0 0,-1 0 0,1 0 0,-1 0 0,0 0 0,0 0-1,0 0 1,-2 3 0,-3 2-170,0 0-1,0 0 1,-8 7 0,11-12 373,-10 12-3561,-10 13-7852,54-63 8524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 12280,'1'-1'148,"-1"0"1,0 1 0,0-1 0,-1 0-1,1 0 1,0 1 0,0-1 0,0 0-1,0 0 1,-1 1 0,1-1 0,0 0-1,-1 1 1,1-1 0,-1 0 0,1 1-1,0-1 1,-1 1 0,1-1 0,-1 0-1,0 1 1,1-1 0,-1 1 0,1 0-1,-1-1 1,0 1 0,1-1 0,-1 1-1,0 0 1,0 0 0,1-1 0,-1 1-1,0 0 1,0 0 0,1 0 0,-1 0-1,0 0 1,-1 0 0,0 0-10,0 0 0,-1 1 0,1-1 0,0 1 0,0-1 0,0 1 0,0 0 0,0-1 0,0 1 0,0 0 0,0 1 0,0-1 0,-3 2 0,3 0-79,-1 0 0,1 0 0,0 0 0,0 0 0,0 0-1,0 1 1,0-1 0,1 0 0,-1 1 0,1-1 0,0 1-1,0 0 1,0-1 0,1 1 0,-1 6 0,1-10-53,0 1 1,0-1 0,0 1 0,0-1-1,0 1 1,0-1 0,0 1 0,1-1-1,-1 1 1,0 0 0,0-1-1,1 1 1,-1-1 0,0 0 0,1 1-1,-1-1 1,0 1 0,1-1-1,-1 1 1,1-1 0,-1 0 0,0 1-1,1-1 1,-1 0 0,1 0 0,-1 1-1,1-1 1,-1 0 0,1 0-1,-1 0 1,1 1 0,0-1 0,-1 0-1,1 0 1,-1 0 0,1 0 0,-1 0-1,1 0 1,-1 0 0,1 0-1,0 0 1,-1-1 0,1 1 0,0 0-1,1-1 26,1 1 0,-1-1 0,1 0 0,-1 0 0,0 0-1,1 0 1,-1 0 0,0-1 0,3-1 0,3-6 60,-8 9-90,0 0 0,0-1 0,0 1 1,0 0-1,1 0 0,-1 0 0,0-1 1,0 1-1,0 0 0,0 0 0,0 0 1,0-1-1,0 1 0,0 0 0,0 0 1,0 0-1,0-1 0,0 1 0,0 0 1,0 0-1,-1-1 0,1 1 0,0 0 1,0 0-1,0 0 0,0 0 0,0-1 1,0 1-1,0 0 0,-1 0 1,1 0-1,0 0 0,0-1 0,0 1 1,0 0-1,-1 0 0,1 0 0,0 0 1,0 0-1,0 0 0,0 0 0,-1 0 1,1 0-1,0-1 0,0 1 0,-1 0 1,1 0-1,0 0 0,0 0 0,0 0 1,-1 0-1,1 0 0,0 0 0,-1 1 1,1-1-6,0-1 0,-1 1 1,1 0-1,-1 0 1,1 0-1,-1 0 1,1 0-1,-1 0 0,1 1 1,-1-1-1,1 0 1,-1 0-1,1 0 0,-1 0 1,1 1-1,-1-1 1,1 0-1,0 0 1,-1 1-1,1-1 0,-1 0 1,1 0-1,0 1 1,-1-1-1,1 1 0,0-1 1,0 0-1,-1 1 1,1-1-1,0 1 1,0-1-1,-1 1 0,1-1 1,0 0-1,0 1 1,0 0-1,-2 2-107,1 0-1,0 0 1,0 1 0,0-1-1,0 0 1,0 6 0,0-3-2,-2 4-2772,-1 8-6947,10-42 7401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122 467 11032,'0'0'5887,"0"4"-5667,-1 1-188,0-3-25,1 0 1,0 0 0,0 0 0,0 0 0,0 0 0,0 0 0,0-1-1,1 1 1,-1 0 0,1 0 0,0 2 0,19 73 106,20 77 214,-33-123-228,27 134 32,-28-129-70,15 159 28,-18-160-28,4 98 60,-7-114 98,-1-10-162,0-1-1,-1 1 0,0 0 0,-5 13 0,3-16 51,2-5-70,1 0-25,0 0-1,0 0 1,0 0 0,0 0 0,0-1 0,0 1-1,0 0 1,-1-1 0,1 1 0,0-1 0,-1 1 0,1-1-1,0 0 1,-1 0 0,1 1 0,0-1 0,-1 0 0,1 0-1,-1 0 1,1-1 0,0 1 0,-1 0 0,1 0-1,0-1 1,-1 1 0,1-1 0,0 1 0,-1-1 0,0 0-1,-11-9 93,0 0 0,-11-13 0,13 10 28,-40-77 51,49 86-159,0 0-1,0-1 0,0 1 0,-1-6 1,-22-77 100,2-16-64,16 61 119,-16-161 52,21 161-150,7-178 44,-5 208-65,4-19 0,35-157 121,-37 182-141,-1 0-1,1 0 0,5-10 1,28-56 124,7 5-122,-42 67-43,18-23 46,82-66 17,-99 87-59,1 1-1,0-1 1,0 1 0,0 0 0,0 0-1,0 0 1,0 0 0,3-1-1,-5 2-3,49-14 34,-44 13-33,1 0-1,-1 1 1,1-1 0,-1 1 0,1 0 0,-1 1 0,1-1 0,6 2 0,-4 1 0,0-1-1,0 2 1,0-1 0,0 1 0,13 9 0,-5-2-1,-1 0 1,20 21-1,-14-9 1,-2 0-1,-1 2 0,20 34 1,-35-55 1,-1 1 0,0-1 0,4 10 0,32 120 18,-38-131-17,1-1 1,-1 1-1,1-1 1,-1 1-1,0-1 1,0 1-1,0 3 1,-3 9 13,1 0 0,-2 0 0,-10 28 0,14-42-1,-1 1 0,0-1 1,0 0-1,1 1 0,-1-1 0,0 0 1,0 0-1,-2 2 0,-3 3 33,0 0 0,-13 9 0,10-9-33,0-1-1,-11 4 1,20-9-16,-18 6 86,-83 7 8,-5-9-507,83-4-180,6-1 183,-28-1-2950,16 1-6087,68 2 7113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12912,'1'9'1401,"9"105"170,-6-87-752,19 107 251,-17-94-642,13 104 4,4 26-342,-15-103-70,27 256-2,-29-266-52,20 208-726,-9-105-1895,-16-156 2611,0 5-231,1-8 113,2-4 27,5-12-1648,5-4-6930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40 12552,'-7'-1'438,"0"0"0,0 0 1,0-1-1,0 1 0,0-2 0,0 1 1,-6-4-1,-16-5 925,-2 2-1037,16 6 416,-73 3 195,69 3-722,-70 24 49,72-20-256,-51 38 17,58-35 28,1 2-12,-12 28 0,20-40-37,1 1 0,0-1 0,0 1 0,-1-1 0,1 1 0,0-1 1,0 1-1,0-1 0,0 1 0,0-1 0,0 1 0,0 0 0,0-1 0,0 1 1,0-1-1,0 1 0,0-1 0,0 1 0,1-1 0,-1 2 0,6 13 37,0 1 0,16 26 0,-21-40-27,0-1-1,0 1 1,1 0-1,-1 0 1,0-1-1,4 3 1,78 64 116,-72-60-77,22 13 0,-21-14-39,28 13 4,-24-13 8,65 7 16,-66-14 4,-2-4-26,1 1 0,23-12 0,-33 13-16,0 0 0,0-1 0,0 0 0,0 1-1,-1-2 1,1 1 0,-1 0 0,0-1 0,0 1 0,0-1-1,2-4 1,-2 3 1,1 0 21,-1 0 1,0-1-1,-1 1 0,0-1 0,1 0 1,-2 0-1,1 0 0,-1 0 0,1-7 1,1-1 211,-4 16-226,1 1-1,-1-1 1,1 1-1,0-1 1,0 6-1,1 2-1,1 24-5,10 28-61,-12-60 42,5 10-340,40 58-251,-44-69 504,0 0 1,0 1-1,0-1 0,0 0 0,1 0 1,-1 1-1,0-1 0,3 1 0,23 15-511,31 13 0,-56-29 556,-1 0-1,0-1 1,1 1-1,-1-1 1,1 1-1,-1-1 1,1 0-1,-1 0 0,1 1 1,-1-1-1,2 0 1,28-2-373,37-5 0,-49 1 191,91-46-1982,-10 4-7473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584 232 12552,'-5'8'99,"3"-5"120,0 0 0,1 0 0,-1 1 0,1-1 1,0 1-1,-2 6 0,-18 72 1618,15-60-842,-24 110 351,22-96-604,-19 79 3,-2 17-550,17-79 33,-44 199 57,46-205-252,-31 149-2,33-167-78,1-7-34,-19 38 0,23-55-146,-1-8-80,0-3 238,0 0-1,1 0 0,-1 0 1,1 0-1,1 0 1,-1-1-1,1 0 0,0 1 1,-1-8-1,1 5-26,-6-21-662,-13-70 3,-2-22 427,13 67-558,-44-244-232,43 238 852,-14-86-1,-8-58-1525,-20-117-6901</inkml:trace>
  <inkml:trace contextRef="#ctx0" brushRef="#br0" timeOffset="1">0 0 10672,'28'68'3616,"37"97"-1098,-53-129-1843,48 161 169,-49-161-698,-2-1-81,28 93-554,-19-73-244,-18-54 714,0-1-1,0 0 1,0 0-1,0 0 1,0 0-1,0 0 1,0 0 0,0 0-1,1 1 1,-1-1-1,0 0 1,0 0-1,0 0 1,0 0-1,0 0 1,0 0 0,0 0-1,0 0 1,0 0-1,0 0 1,1 1-1,-1-1 1,0 0-1,0 0 1,0 0 0,0 0-1,0 0 1,0 0-1,1 0 1,-1 0-1,0 0 1,0 0-1,0 0 1,0 0 0,0 0-1,0 0 1,0 0-1,1 0 1,-1 0-1,0 0 1,0 0-1,0 0 1,0-1 0,0 1-1,0 0 1,0 0-1,1 0 1,-1 0-1,0 0 1,0 0-1,0 0 1,0 0 0,0 0-1,0 0 1,0-1-1,0 1 1,5-6-206,-2-2 184,-3 5-261,1 1-1,0-1 1,0 0 0,0 1 0,0-1 0,2-4 0,6-10-7054,-21 40 5527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13984,'0'0'4695,"5"1"-4101,24 7-156,20 4-350,58 8-94,-103-20 3,18 2-44,92-2-30,-93-1-28,75-21-51,-94 22 139,-1 0-1,1-1 1,-1 1 0,0-1 0,1 1 0,-1-1-1,0 0 1,1 1 0,1-3 0,11-9-56,-1 0 0,16-18 0,-28 29 65,0 0 0,-1 0 0,1 0 1,0 0-1,-1 0 0,1 0 0,-1 0 0,1 0 0,-1 0 0,1-2 0,7-30-78,-8 29 83,1-1 1,-1 0 0,0 0 0,-1 0-1,1 0 1,-2-6 0,0 5 7,-1 0 0,1 0 0,-1 0-1,-1 0 1,1 0 0,-1 1 0,0 0 0,0 0 0,-9-8 0,13 12 13,-1 0 0,0 0-1,0 1 1,0-1 0,0 0 0,0 0 0,0 1-1,0-1 1,0 1 0,0-1 0,-1 1-1,-12-5 61,0 1 0,-1 0-1,-21-1 1,34 4-44,0 1 0,0 0 1,0 0-1,1 0 0,-1 0 0,0 1 0,-3 0 0,-20 6 154,-37 16-1,46-13 46,-4 8-67,-26 30 0,44-46-133,1-1 0,0 1-1,0 0 1,0-1 0,0 1-1,0 0 1,-1 2 0,-7 22 156,-8 39 0,17-63-155,-1 0-1,1 0 0,0-1 1,0 1-1,0 0 0,0 0 1,0-1-1,1 5 0,25 95 334,-25-99-362,-1 1 0,1-1-1,0 0 1,0 0 0,1 1 0,1 1-1,12 17 15,34 34 0,-48-54-21,1 1 0,0 0 1,0-1-1,0 1 0,0-1 0,3 1 1,22 11-39,45 14 0,-52-23-314,81 2-214,-82-9-152,70-26-354,-73 21 22,-13 5 859,11-5-91,0-2-1,-1 0 0,0 0 1,11-13-1,55-63-1994,-6 7-7347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12192,'18'57'1464,"7"25"174,-7-15 170,-6-20-1023,17 56 123,-29-103-904,1 0-1,-1 0 0,0-1 1,0 1-1,0 0 0,0 0 1,0 0-1,0 0 0,0 0 1,0 0-1,0 0 0,0 0 1,0 0-1,0 0 0,0 0 1,0 0-1,0 0 0,0 0 1,0 0-1,0 0 0,0-1 1,0 1-1,0 0 0,0 0 1,0 0-1,0 0 0,1 0 1,-1 0-1,0 0 0,0 0 1,0 0-1,0 0 0,0 0 1,0 0-1,0 0 0,0 0 0,0 0 1,0 0-1,0 0 0,0 0 1,0 0-1,1 0 0,-1 0 1,0 0-1,0 0 0,0 0 1,0 0-1,0 0 0,0 1 1,0-1-1,0 0 0,0 0 1,0 0-1,0 0 0,0 0 1,0 0-1,0 0 0,0 0 1,0 0-1,0 0 0,0 0 1,0 0-1,1 0 0,-1 0 1,0 0-1,0 0 0,0 1 1,0-1-1,0 0 0,2-6 44,-1 2-30,-1 2-12,1 0-1,-1-1 1,0 1 0,0-1-1,0 1 1,-1 0-1,0-5 1,-13-91 35,11 74 6,-12-105 28,12 102 14,-8-105 42,10 106-30,9-95 54,-5 100 14,21-61 41,-17 70-194,-4 9-17,0 0 1,1 0 0,-1 0-1,1 0 1,-1 1 0,1-1-1,0 1 1,0 0 0,5-2-1,-8 4-10,0 0-1,-1-1 0,1 1 0,0 0 0,0 0 0,-1 0 0,1 0 1,0 0-1,0 0 0,-1 0 0,1 0 0,0 0 0,1 1 0,71 20-403,-10 7-1658,-4-2 1662,33 10-1875,-7-3-7739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12912,'2'0'172,"0"-1"-1,-1 0 1,1 0 0,-1 1 0,1-1 0,-1 0 0,1 0 0,-1-1 0,1 1 0,-1 0 0,0 0 0,0-1 0,0 1 0,2-3 0,-1 1 115,41-47 1736,-21 24-1685,8-11-270,40-34-74,-57 59-28,50-36-34,-48 38 28,-1 1 0,31-15 0,-42 23 28,-1 0-1,1 0 1,0 0-1,-1 0 1,1 1-1,0-1 1,3 0-1,0 1 0,17 1 2,12 8 47,-29-5 144,0 0-76,-1 0-58,-1-1 1,0 1-1,0 0 0,0 0 0,0 1 1,-1-1-1,1 1 0,2 5 0,35 68 309,-33-56-100,29 119 90,-29-103-172,42 202 82,-41-186-22,32 236 97,-33-233-84,28 209 81,-29-217-172,27 172 37,-29-185-184,-3-25 21,14 76-124,-12-72-5,-1 0-1,2 0 1,0-1 0,7 15 0,-11-28 46,0 0-1,-1 0 1,1-1 0,0 1 0,0 0-1,0 0 1,0 0 0,0-1-1,0 1 1,0 0 0,0-1 0,0 1-1,0-1 1,0 1 0,1-1-1,-1 0 1,0 1 0,0-1-1,0 0 1,1 0 0,-1 0 0,0 0-1,0 0 1,1 0 0,-1 0-1,0-1 1,0 1 0,2-1 0,-2 1 1,80-17-4398,-45 9-5609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57 171 14616,'89'54'4655,"-79"-47"-4548,-6-4-69,0-1-1,1 1 1,9 3 0,47 19 34,-49-22-266,51 0-94,-62-3 268,0 0 0,-1 0 0,1 0 0,0 0 0,0-1 0,-1 1 0,1 0 0,0 0 0,-1 0 0,1-1 0,0 1 0,-1 0 0,2-1 0,8-5-107,-1-1-1,16-13 1,-25 20 114,1 0 1,-1-1 0,0 1 0,1-1-1,-1 1 1,0 0 0,1-1 0,-1 1-1,0-1 1,1 1 0,-1-1-1,0 1 1,0-1 0,0 1 0,1-1-1,-1 1 1,0-1 0,0 0-1,1-12-65,0-1 0,-1 1 0,-1-15 0,-2 13-80,-11-21 3,8 26 145,1-1 1,-9-11-1,5 12 21,0-1 0,-1 2 0,0-1 0,-19-13-1,28 22 6,0 0-1,1 1 0,-1-1 0,0 1 0,0-1 0,0 1 0,1-1 0,-1 1 0,0 0 0,0 0 0,0-1 0,0 1 1,0 0-1,0 0 0,-1 0 0,-14-1 72,0 1 1,1 1 0,-22 4-1,35-5-63,1 1-1,0-1 0,-1 0 1,1 1-1,0-1 0,-1 1 1,1 0-1,0-1 0,0 1 1,-1 0-1,0 1 0,2-2-23,-12 8 140,-16 16 0,-12 19-37,38-41-79,1 0-1,-1 0 0,1 0 1,-1 1-1,1-1 1,0 0-1,0 1 1,0-1-1,-1 3 1,-27 79 214,2 17-178,26-96-51,0 0 0,0 0 0,0 1-1,0-1 1,1 0 0,0 6 0,4 90 56,10 3-54,-14-104-11,1 6-3,0 0 1,0 0 0,1-1-1,3 10 1,31 69-6,8-7-147,-41-72-36,0 1-1,1-1 1,7 7 0,51 55-571,9-4 582,-71-63 180,41 38-2178,39 38-6117,-186-178 6229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0 15152,'-122'50'288,"92"-38"1153,-156 55 420,145-54-1226,-167 37-29,169-43-1404,-117 0-213,110-6-1321,-47 3-6136,217-10 6366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7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1,'138'9,"-113"-6,126 15,54 11,49 9,600 74,7-50,-698-61,58-8,-92 7,42 0,39-1,1111-42,-929 37,-380 6,25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8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0,'193'10,"-75"-1,-8-5,58 3,64 2,57-1,47-2,39-1,568-3,-2 1,-652 2,-43 2,-49 1,-49 2,-129-8,87 9,-87-7,-1 0,1 1,26 11,1 6,-1 2,45 33,-63-38,-8-3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9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1 149,'35'-2,"-4"0,85-4,92-5,102-2,97-5,77-2,714-24,-3 16,-893 25,-70 2,-66 1,18 1,-106 1,-70-1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0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89,'269'8,"-94"-2,22-2,58-1,56-2,50-6,40-9,145-11,703-25,-832 41,-54 4,-70 3,-75 1,-70 2,-129 0,49 2,-56-2,0 1,-1 0,17 6,-21-5,-1 0,1 0,0 0,-1 1,0 0,11 10,28 33,-31-32,2 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1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0,'42'2,"-11"1,80 3,67 5,70 7,63 1,46 2,309 11,247 15,416 82,-387-16,-774-93,-78-9,232 18,-247-29,28 1,3 9,-61-6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2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0,'262'14,"-119"-3,53-1,58 5,60 0,49-2,982 9,10-23,-774-1,-548 4,0 1,49 11,-44-6,35 9,-48-10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3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1,'54'0,"517"4,-330 3,70 6,64 8,1128 92,-645-44,-631-53,-53 0,18 4,65 6,-105-14,55-1,51-2,149 0,279 10,-503-11,-51-2,-105-5,86 2,-90-5,-23 2,0 0,0 0,0 0,1 0,-1 0,0 0,0 0,0 0,1 0,-1 0,0-1,0 1,0 0,0 0,0 0,1 0,-1 0,0 0,0-1,0 1,0 0,0 0,0 0,1 0,-1-1,0 1,0 0,0 0,0 0,0-1,0 1,0 0,0 0,0 0,0-1,0 1,0 0,0 0,0 0,0 0,0-1,0 1,0 0,0 0,0 0,-1-1,1 1,0 0,0 0,0 0,0-1,-8-6,7 7,-14-10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4.6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1,'101'0,"4666"0,-4718 0,492 9,66 6,-579-15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14792,'0'0'4617,"1"6"-3592,5 30-204,1 31-193,-4-18-523,-3-30-90,2 51-3,-3 95-70,0-129-234,-7 169-150,6-167-38,2-12 180,-11 123-1126,11-144 1239,-2 6-95,1 0-1,-2 1 1,-3 10 0,2-6-2337,-3 20-5295,17-84 5978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542 152 13176,'0'0'3297,"4"-3"-2639,1 0-559,13-11 350,3 1-102,10-7-276,36-13-63,-58 29-7,8-3 12,74-22 11,-72 24 16,80-11 12,-78 14-30,85-1 24,-84 4 34,88 11 20,-99-10-83,10 1 16,0 1 0,-1 0 0,32 13-1,3 6 95,-53-21-106,0-1-1,1 1 1,-1-1 0,0 1-1,0 0 1,0 0-1,0 0 1,-1 0 0,1 0-1,0 0 1,-1 0 0,0 1-1,1-1 1,-1 1-1,0-1 1,1 6 0,-1-6-9,0 8 74,-3 5-38,0 0-1,-8 25 0,9-39-21,0 1 1,1 0 0,-1 0-1,0 0 1,0-1 0,-2 4-1,-61 72 214,48-60-160,-80 67 40,72-62 2,-128 126 60,119-114-20,-130 160 64,132-155-86,-100 149 50,124-177-136,-8 17 0,-75 171 116,77-161 10,-31 142 52,40-147-150,6 117 67,3-122 86,36 95 66,-40-120-291,1 0 1,-1 0-1,1-1 1,-1 1-1,1 0 1,2 2-1,86 93 105,-88-96-98,0 0-1,0 0 1,1 0 0,-1-1-1,1 1 1,-1-1 0,6 3-1,63 28 118,8-7-106,-79-25-28,7 2 2,0 0 0,12 1 0,162 13 12,-144-15 12,158-8 14,-156 5 0,139-7 18,-147 7-12,113-1 130,-92 5-11,-43-1-95,0 0 1,0 1-1,-1 0 1,17 5 0,-25-7-62,0 0 1,1 1 0,-1-1 0,0 0 0,0 0 0,1 0-1,-1 0 1,0 0 0,0 0 0,1 1 0,-1-1 0,0 0 0,0 0-1,1 0 1,-1 1 0,0-1 0,0 0 0,0 0 0,0 1-1,1-1 1,-1 0 0,0 0 0,0 1 0,-4 3 90,-14-1 6,-3-5-51,0 0-1,-24-6 1,12 1 36,-35-2 0,-10 7-53,61 3 2,-73 12 18,72-10-10,-27 11 4,-10 5-40,-73 36 38,93-35-36,35-20-15,-8 4 16,1 0 0,0 0 0,0 0 0,0 1 0,-9 8 0,16-12-14,0-1 0,0 1 1,-1-1-1,1 1 0,0-1 1,0 1-1,1-1 0,-1 1 0,0-1 1,0 1-1,0-1 0,0 1 0,0-1 1,0 1-1,1-1 0,-1 1 1,0-1-1,0 0 0,1 1 0,-1-1 1,0 1-1,1-1 0,0 1 0,-1 0 2,4 2 7,-1 1 0,1-1-1,0 0 1,0 0 0,0 0-1,1-1 1,8 5 0,26 10-2,15 3-3,14 3-4,72 39-2,-136-60 1,2 0-1,0 1-1,0 1 1,7 5 0,74 53-1,6 12-3,-56-42-20,152 155-17,-158-152 16,-1 2-1,-2 0 0,-2 2 1,-2 1-1,25 55 0,-21-25-9,-26-63 3,0-1 0,2 12-1,20 151-98,-24-165 125,0 0-1,1 1 1,-2-1-1,1 0 1,0 0-1,-1 0 1,-1 4-1,2-8 8,-21 96-60,-12 3 50,31-94 10,1-1 1,-1 0 0,0 0 0,0 0 0,0 0 0,-1 0-1,-4 6 1,7-10-1,-74 91 7,-16 0 16,85-87-8,0 1 0,0-1 1,0 0-1,-1 0 1,1 0-1,-9 3 1,-124 66 96,-19-5-56,136-60 28,-26 8 0,-137 35 88,-7-7-137,154-36-34,-155 35 4,90-22-48,-183 14-1,247-32-436,-170 14-208,145-13-2556,-62 6-8051,292-23 8499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12640,'0'0'5505,"3"-6"-5060,6-16-336,-8 20-93,0 0 0,-1 0 0,1 1 0,0-1-1,0 1 1,0-1 0,0 0 0,0 1 0,0 0-1,3-3 1,2-2 10,11-13 18,-9 12 78,48-23 72,-43 25 28,56-5 72,-54 10-172,65 10 52,-78-10-158,-1 1-1,1-1 0,0 1 0,0-1 0,-1 1 0,1-1 1,2 2-1,73 43 149,-63-32-98,51 65 28,-53-59-28,33 86 18,-43-101-79,0 1-1,-1-1 0,0 0 0,1 7 1,11 75 20,-5 13-4,-7-90 6,-1 1 0,-1 9-1,-18 145 113,19-160-103,-1 0 0,0 0-1,0 0 1,0 0 0,-3 4 0,-23 52 182,-7-8-128,34-52-90,-14 17 228,13-15-206,-6 6 30,0 0 1,-1-1 0,0 0 0,0 0 0,-1 0 0,-13 7 0,-4-1 45,-2-2-76,17-8-338,0 0 1,0-1 0,-22 3-1,38-10-1397,0 2 1600,1 1 0,0-1 0,0 1 0,0 0 0,8-2 0,9-2-2053,23-8-9040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28 12192,'0'3'87,"0"1"1081,-2-6 437,-3-3-769,1 2-693,0 0 1,0 0-1,0 1 1,0-1-1,0 1 1,-1 0-1,1 0 1,-1 1-1,0-1 1,1 1-1,-1 0 1,-5 0-1,5 0-118,4 1-5,1 0-1,-1-1 1,0 1-1,1 0 1,-1 0-1,0 0 1,1 0 0,-1 0-1,0 1 1,1-1-1,-1 0 1,0 0-1,1 0 1,-2 1-1,-18 7 185,-21 11 0,29-10 76,-40 54 104,44-49-144,-15 66 68,21-64-206,3 63 66,2-65 38,24 47 49,-20-51-222,16 9 1,-20-17-33,1 0 0,-1 0 0,0 0 0,1 0-1,0 0 1,5 1 0,-4-2-2,0-1 1,0 1-1,0-1 0,0-1 0,0 1 0,0-1 0,0 1 0,0-2 0,0 1 0,0 0 1,4-3-1,3-2-53,0-4 25,-1 0 0,16-19-1,-19 15-90,25-74-25,-28 69 138,4-46-12,9-52 432,-14 95-12,2 36 26,-1 20-265,13 34-32,-13-53-108,1 0 1,0 0-1,10 16 0,-10-20-41,2 3-139,10 9-427,1-2 0,33 31 0,-22-29 250,-17-16-623,57 24-236,-56-27 954,70 5-2047,-7 1-7713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14168,'6'23'247,"-3"-14"153,-1-1 0,2 14 1,8 53 1208,-7-44-739,2 49 0,-6-58-748,1 3 318,7 103 84,-8-103-544,3 25 9,11 124-2552,-13-161 2211,-2-13 316,0 0 0,0 0 0,0 0 0,0 0 1,0-1-1,0 1 0,0 0 0,0 0 0,0 0 0,0 0 0,0 0 1,0 0-1,0 0 0,0 0 0,1 0 0,-1 0 0,0 0 1,0 0-1,0 0 0,0 0 0,0 0 0,0 0 0,0 0 0,0 0 1,0 0-1,0 0 0,0 0 0,0 0 0,0 0 0,1 0 1,-1 0-1,0 0 0,0 0 0,0 0 0,0 0 0,0 0 0,0 0 1,0 0-1,0 0 0,0 0 0,0 0 0,0 0 0,0 0 1,0 0-1,0 0 0,0 0 0,1 0 0,-1 1 0,0-1 0,0 0 1,0 0-1,0 0 0,2-8-220,1 0 1,-2 1-1,3-15 1,0-3-1372,6-27-6793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0 14344,'-23'29'326,"22"-27"-115,-1-1-1,1 1 0,-1-1 1,0 1-1,0-1 0,1 0 1,-1 0-1,0 0 0,0 0 1,0 0-1,0 0 0,0-1 1,0 1-1,-1-1 1,1 1-1,-3-1 0,0 1 33,-17 3 543,0-2 1,-35-1 0,-42-7 265,-38-9-1482,118 12-38,-34-5-2396,99 8-170,-3 0-7199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12192,'-11'5'690,"0"0"0,-1-1 0,1 0-1,-1-1 1,-20 2 0,19-2-311,2 1 136,-49 28 153,49-23-440,-37 46 93,47-54-299,0 0-1,1 0 1,-1 0-1,0 0 0,1 0 1,-1 0-1,1 0 1,-1 0-1,0 3 1,-4 16 118,-4 30 1,8-45-117,0 0 0,1-1 0,0 1 0,0-1 0,1 1 0,0 5-1,1 3 3,2 23 22,0-23 92,25 44 32,-22-48-150,16 8 3,-19-14-24,0-1 0,0 0 0,1 0 0,-1 0 0,6 1-1,-4-2-1,0-1 0,0 1 0,0-1 1,0-1-1,0 1 0,0-1 0,0 0 0,9-2 0,-15 3 0,1-1-3,0 1 0,0 0 0,0 0 0,0-1-1,0 1 1,0-1 0,0 1 0,0-1 0,0 1 0,0-1 0,13-10-38,21-22 0,-28 22-132,23-53-38,-29 60 208,1 0 0,-1 0 0,0 0-1,0 0 1,0 0 0,1-8 0,-1 0 0,4-28 14,-3 15 35,2 1-1,9-34 1,-13 58-32,0 0-1,0 0 1,0 0-1,0 0 1,0-1-1,0 1 1,0 0-1,0 0 1,0 0-1,0 0 1,0 0 0,0-1-1,0 1 1,0 0-1,0 0 1,0 0-1,1 0 1,-1 0-1,0 0 1,0-1-1,0 1 1,0 0-1,0 0 1,0 0-1,1 0 1,-1 0 0,0 0-1,0 0 1,0 0-1,0 0 1,0 0-1,1 0 1,-1 0-1,0 0 1,0 0-1,0 0 1,0 0-1,0 0 1,1 0-1,-1 0 1,0 0 0,0 0-1,0 0 1,0 0-1,1 0 1,-1 0-1,0 0 1,0 0-1,0 0 1,0 0-1,0 0 1,1 0-1,-1 0 1,0 1-1,0-1 1,0 0 0,0 0-1,0 0 1,0 0-1,0 0 1,4 6 15,-3-4 23,0-1-1,0 1 1,0 0-1,0 0 1,0 0-1,-1 0 1,1 0-1,0 2 1,1 7 21,13 34 399,19 32 1,-25-61-224,45 53 44,-53-67-298,0-1 1,0 0 0,0 0 0,0 0 0,0 0-1,0 0 1,0 0 0,1 0 0,1 1 0,76 37-175,-54-28-2835,22 13-7203,-110-56 7694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13808,'7'-3'128,"-5"2"-28,-1 1-1,1-1 0,0 1 0,-1-1 1,1 1-1,0-1 0,-1 1 1,1 0-1,0 0 0,0 0 0,3 0 1,57 6 1358,72 21 47,-116-23-1397,19 4 332,201 43 90,-182-39-524,250 57 9,-237-53 18,308 66 26,-293-63 36,140 38 3,13 4-48,-138-31 98,-99-30-148,260 89 152,11 13-103,-271-102-49,114 44 95,181 77 3,11 10-54,-184-74 76,-122-57-120,304 157 120,-1 9-64,-303-166-56,120 72 162,175 120 3,-2 10-128,-177-117-17,-116-85-20,286 222 20,-3 10 2,-283-232-22,110 97 86,160 157 1,-4 10-50,-266-264-37,102 109 102,-102-109-102,243 277 105,-7 7-73,-236-284-32,89 116 55,-89-116-55,208 292 58,-12 6-12,-196-298-46,74 119 168,-74-119-168,172 297 172,-9-1-122,-163-296-50,60 120 80,78 181 0,-11 2-28,-80-180 128,-47-123-180,106 316 180,-8 2-128,-98-318-52,35 127 82,117 491 34,-126-497-48,78 469 41,-86-473 4,60 477 34,-64-476-94,49 461 23,-52-465-16,33 443 23,-35-450-30,40 402 15,-37-412-46,63 366 11,-58-374-20,76 339 5,-72-345-10,100 321 17,-94-327 30,116 281 19,-112-292-52,-31-66-22,82 152 25,20 13-18,-3-23-2,2-20-4,-70-91-1,47 38 0,18 0-1,-57-45-4,151 71 5,-151-80 6,164 45 8,-162-49 14,172 36 28,-169-39 32,179 35 34,-179-35-62,173 28 16,-175-30-54,154 15 18,-158-19 6,59-3 1,18-6-36,90-22 22,-177 24-10,136-25 74,-133 25 116,115-8 55,-119 13-206,94 10 32,-101-6-12,-11-2-67,46 14 90,-49-15-130,-1 1 0,1 1 0,0-1 0,-1 1 0,1 0 0,-1 1 0,7 4 0,-12-8 14,0 0 1,0 0 0,0 1 0,0-1 0,0 0 0,0 0-1,0 0 1,1 0 0,-1 0 0,0 0 0,0 0 0,0 1 0,0-1-1,0 0 1,0 0 0,0 0 0,0 0 0,0 0 0,0 0-1,0 1 1,0-1 0,0 0 0,0 0 0,0 0 0,0 0 0,0 0-1,0 0 1,0 1 0,0-1 0,0 0 0,0 0 0,0 0-1,0 0 1,-1 0 0,1 0 0,0 1 0,0-1 0,0 0 0,0 0-1,0 0 1,0 0 0,0 0 0,0 0 0,0 0 0,-1 0-1,1 0 1,0 0 0,0 0 0,0 1 0,0-1 0,-1 0 0,-8 2-1409,8-3 1303,0 0 0,0 1 0,0-1 0,1 0 0,-1 0 1,0 0-1,0 1 0,1-1 0,-1 0 0,1 0 0,-1 0 0,1 0 0,-1-1 0,-5-7-6817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12280,'0'0'4825,"4"3"-4467,2-1-305,-4-1-26,1 0 0,-1 1-1,1-1 1,-1 0-1,0 1 1,1 0-1,1 2 1,44 34 213,-35-28-128,-2 0 0,1 1-1,14 17 1,-1 1-1,41 44 23,-4-12 175,-18-20-238,79 74 130,-91-83-168,-20-19 67,1 8-18,12 23 0,-21-31 138,-3 2-70,1 30-1,-2-44-134,0 0-1,0 0 0,0 0 1,0 0-1,-1 0 1,1 0-1,0-1 1,0 1-1,-1 0 1,1 0-1,-2 1 0,-6 12 76,-2 0-1,-16 19 0,13-21 213,-70 45 66,64-46-360,-81 41-92,80-42-410,-77 43-216,95-53 644,0 1 0,1 0 0,0 0 0,-1 0 0,1 0 0,-1 0 0,1 0 0,-2 2 0,-3 4-83,0 0 0,1 0 0,0 0 0,-7 13 0,4-5-2164,-13 13-6440,49-66 6573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311 246 9592,'0'0'5204,"2"-5"-4571,2-12-287,1-1 0,-2 0 0,-1 1 0,1-20 0,-3 25-257,0 0 0,-1 0-1,-4-17 1,4 25-39,0 1 1,0-1-1,-1 1 0,1-1 1,-1 1-1,0-1 0,0 1 1,0 0-1,-1 0 0,1 0 1,-1 0-1,1 0 0,-1 1 1,0-1-1,-4-2 0,1 2 4,0 1-1,-1-1 1,1 1-1,0 1 0,-1-1 1,1 1-1,0 0 1,-14 0-1,8 2 16,1-1 0,-1 2 0,1-1 0,-19 7 0,22-6-36,-1 1 0,1 1 0,1 0 0,-1 0 0,0 0 0,1 1 0,0 0 0,0 1 0,1 0 1,-1 0-1,1 0 0,1 0 0,-1 1 0,1 0 0,0 1 0,0-1 0,1 1 0,0-1 0,1 1 0,-4 11 0,5-11 54,0-1 0,1 0 0,0 1-1,0 0 1,1 7 0,-1-5-40,1-6-3,0-1-1,0 1 1,0-1-1,0 1 1,0-1-1,1 1 0,0 4 1,2 4 8,-3 0-21,1-8-4,-1 1 0,1-1-1,-1 0 1,1 0 0,1 1-1,1 4 1,47 104 309,-31-75-322,41 66-322,-43-71-312,-15-29 359,1 4-257,1-1 0,3 16 1,-7-23 468,1 0 1,-1 1-1,0-1 1,0 1-1,0-1 0,0 1 1,0-1-1,0 1 1,0-1-1,0 1 1,0-1-1,0 1 0,0-1 1,0 1-1,0-1 1,0 1-1,-1-1 1,1 1-1,0-1 1,0 0-1,-1 1 0,1-1 1,0 1-1,0-1 1,-1 1-1,0 2-2133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8 14520,'0'0'4799,"-6"-1"-3805,-31-1-50,-30-1-190,48 2-732,-34 3-1,33 0-21,11-2-4,0 1-1,0-1 1,0 2-1,0-1 1,-12 5 0,-6 2-351,-64 12-1088,89-19 1346,0-1 0,0 0 0,-1 0 1,1 0-1,0 0 0,0 0 0,-1-1 0,1 1 0,0-1 0,0 0 0,-3 0 0,1-1-109,-28-8-4773,19 6-2221,30 9 5446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11656,'0'0'1313,"5"5"-214,0 0-928,-2-2-5,0 0-1,0 0 1,0 0 0,-1 0-1,4 5 1,5 9 503,0 2 0,11 23-1,-8-2-202,21 75 495,-25-63-538,-8-40-235,1-4-109,-2 0-1,1 0 1,-1 0-1,-1 0 1,0 9 0,0-17-70,0 2 5,-2-6 13,-2-8-17,-1-4-47,-4-22 0,-5-49-152,12 68-316,2-21-255,9-71 1,-1 74 659,-3 24 15,8-8 3,-12 20 81,0 0 0,0 0 0,0 0 0,0 0 0,0 0 0,0 0 0,0 0 0,0 1 0,0-1 0,0 0 0,0 1 0,0-1 0,3 0 0,-3 0 1,1 1 0,-1 0 1,0 0-1,0 0 0,1 1 1,-1-1-1,0 0 0,1 0 1,-1 1-1,0-1 0,0 1 1,0-1-1,1 1 0,-1-1 1,1 2-1,13 9 9,-14-9-6,6 5 50,2 11-61,0 0 0,-1 0 0,7 27 0,-2 0-1023,0 5-144,-10-43 423,-1-6 687,-1 1 0,1-1 1,0 0-1,-1 0 0,1 0 0,0 0 0,0 0 1,-1-1-1,1 1 0,0 0 0,0-1 1,0 1-1,0-1 0,0 0 0,0 0 1,0 0-1,3 0 0,5-1-181,0 0 0,16-5 0,-6 1-851,44-7-6463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1015 0 13720,'-24'7'127,"9"-3"486,-23 9 0,33-11-146,1-1-285,0 0-1,1 1 0,0-1 0,-1 1 1,1 0-1,0 0 0,0 0 0,0 0 1,-5 6-1,-108 131 1985,98-114-1924,-104 156 118,94-141-34,-119 165 122,118-164-166,-114 155 99,118-160-188,4-4-91,-84 123 62,100-148-172,-76 100-128,74-98 7,1-1-131,-1 0 0,0 0-1,-9 9 1,15-17 98,1 1 124,0-1-1,-1 1 0,1-1 1,0 0-1,0 1 0,-1-1 1,1 0-1,-1 1 1,1-1-1,0 0 0,-1 0 1,1 0-1,-1 1 0,1-1 1,0 0-1,-1 0 0,1 0 1,-1 0-1,1 0 1,-1 1-1,1-1 0,-1 0 1,1 0-1,-1 0 0,1-4-641,12-19 123,3-6-2035,-3 5-5854,-28 56 6346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 12640,'-9'2'196,"-22"1"2610,28-3-2582,1 0 1,-1 0-1,1 0 1,-1-1-1,1 1 1,-1-1-1,1 1 0,-1-1 1,-3-2-1,-1 2 289,-42 7 139,48-6-639,1 0 0,-1 0 0,0 0 0,1 0 0,-1 0 0,1 0-1,-1 1 1,0-1 0,1 0 0,-1 0 0,1 1 0,-1-1 0,0 1-1,-10 7 122,-15 15-1,25-22-118,1-1 0,0 0 0,-1 1 0,1-1 0,0 1-1,-1-1 1,1 1 0,0-1 0,-1 1 0,1-1 0,0 1 0,0-1 0,0 1 0,-1-1 0,1 1 0,0 0-1,-1 8 70,0 0 0,0 0-1,2 16 1,2-14 71,4 4-41,16 22 0,-14-27 72,-2-4-125,1 0 0,0 0 0,1-1-1,-1 1 1,1-2 0,0 0 0,0 0-1,14 4 1,4-6-30,-17-4-23,-5 0-8,1 0 1,-1 0-1,-1-1 1,1 0-1,0 0 1,-1 0-1,1-1 1,-1 1-1,0-1 1,0 0-1,0 0 1,4-8-1,-3 6-5,-4 4-2,1 0 0,-1 0-1,0 0 1,0 0 0,0-1 0,0 1-1,0 0 1,1-5 0,-1 3-12,0-1 1,0 1 0,-1-1-1,1 1 1,-1-1 0,0 1-1,0-1 1,0 1-1,-1-1 1,1 1 0,-1-1-1,-2-4 1,0 16-109,3 1 66,0 1-1,0 0 1,2 13-1,0-5 4,-2-6-127,1-1-1,5 19 0,-3-17 94,-2-2-218,1-1 0,5 13 0,-4-14 137,0-3-1378,-1-9 970,1-12 553,-3 13-100,4-24-1878,2-12-7807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12280,'0'0'106,"0"1"0,0-1 0,0 0 1,0 0-1,0 1 0,0-1 1,0 0-1,0 0 0,0 1 0,0-1 1,0 0-1,0 0 0,0 1 1,0-1-1,0 0 0,0 0 0,0 1 1,0-1-1,0 0 0,0 0 1,0 1-1,0-1 0,0 0 0,0 0 1,0 0-1,1 1 0,5 9 471,4 6-526,1 5-6,6 10-35,58 79 576,-67-98-545,11 13 307,10 3 14,-28-28-355,-1 0-1,0 0 1,1 1 0,-1-1 0,0 0 0,0 0-1,1 0 1,-1 1 0,0-1 0,1 0-1,-1 0 1,0 0 0,1 0 0,-1 0 0,0 0-1,1 0 1,-1 0 0,1 0 0,-1 0-1,0 0 1,1 0 0,-1 0 0,0 0 0,1 0-1,-1 0 1,0 0 0,1 0 0,-1 0 0,0-1-1,1 1 1,-1 0 0,0 0 0,1 0-1,-1-1 1,0 1 0,1 0 9,-1-1-14,1 0 0,-1 1-1,1-1 1,-1 0 0,0 1 0,1-1 0,-1 0 0,0 0 0,1 1-1,-1-1 1,0 0 0,0 0 0,0 1 0,0-3 0,1-2-1,-1-1 1,0 1-1,0-1 0,-2-5 1,-1-18-11,-5-89-72,6 83 76,2 32 6,0 1 0,0 0 0,0-1 0,0 1 0,0 0 0,0 0 0,1-1 0,-1 1 0,1 0 0,1-4 0,0-1 1,6-14 45,-8 20-40,1 1 1,-1 0-1,0 0 1,0 0 0,0-1-1,0 1 1,0 0-1,0 0 1,0 0-1,0-1 1,0 1-1,0 0 1,1 0 0,-1 0-1,0-1 1,0 1-1,0 0 1,0 0-1,1 0 1,-1 0-1,0 0 1,0 0 0,0-1-1,1 1 1,-1 0-1,0 0 1,0 0-1,0 0 1,1 0-1,0 0 11,0 0 0,1-1-1,-1 1 1,0 0 0,1 0-1,-1 0 1,0 1 0,0-1-1,1 0 1,-1 0 0,0 1-1,0-1 1,1 1-1,-1-1 1,1 2 0,1-1 25,0 1 0,0 1 1,0-1-1,0 0 1,2 4-1,3 3 41,0 0 0,6 12 0,-11-17-97,54 85 687,-25-33-496,-31-52-175,2 0 0,-1-1 0,0 1 0,1 0 0,-1-1 0,5 4-1,0 1-14,-7-8 9,0 0 1,1 0-1,-1 0 0,0 0 1,0 1-1,0-1 1,0 0-1,0 0 1,0 0-1,1 0 0,-1 0 1,0 0-1,0 0 1,0 0-1,0 0 0,0 0 1,1 0-1,-1 0 1,0 0-1,0 0 1,0 0-1,0 0 0,0 0 1,1 0-1,-1 0 1,0 0-1,0 0 0,0 0 1,0 0-1,0 0 1,1 0-1,-1 0 1,0 0-1,0 0 0,0 0 1,0 0-1,0 0 1,0-1-1,1 1 1,-1 0-1,0 0 0,0 0 1,0 0-1,0 0 1,0 0-1,0-1 0,0 1 1,0 0-1,0 0 1,0 0-1,0 0 1,0 0-1,1-1 0,-1 1 1,0 0-1,0 0 1,0-4-144,0 1-1,0-1 1,0 1 0,0-1 0,-1 0-1,0 1 1,0-5 0,0 5 193,-8-35-915,7 25 508,-2-3 231,1 1 0,1 0-1,0-1 1,1-24 0,1 40 129,0 0 1,0-1-1,0 1 1,0-1-1,0 1 1,0 0-1,1-1 1,-1 1-1,0 0 1,0-1-1,0 1 1,0 0-1,1-1 1,-1 1-1,0 0 1,0-1-1,1 1 1,-1 0-1,0 0 1,0-1-1,1 1 1,-1 0-1,0 0 1,1 0-1,-1-1 1,0 1-1,1 0 1,-1 0-1,0 0 1,1 0-1,-1 0 1,0 0-1,1-1 1,-1 1-1,1 0 1,-1 0-1,0 0 1,1 0-1,-1 1 0,0-1 1,1 0-1,9 3 77,-9-2-26,1 0 0,-1-1-1,0 1 1,0 0 0,1 0 0,-1 0 0,0 0-1,0 0 1,0 0 0,0 0 0,0 0-1,1 2 1,3 3 42,19 28 417,25 54-6,-45-78-506,-3-7-250,0 1 1,1-1-1,0 0 0,-1 0 1,6 7-1,-5-7-1888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12376,'0'1'57,"1"0"0,-1 0-1,0-1 1,1 1 0,-1 0 0,1 0 0,-1-1 0,1 1 0,-1 0 0,1 0 0,0-1 0,-1 1 0,1-1 0,0 1 0,-1-1 0,1 1 0,0-1 0,0 1 0,-1-1 0,1 1 0,0-1-1,0 0 1,0 0 0,0 1 0,0-1 0,1 0 0,25 4 1954,-24-3-1893,2-1-43,0 1-1,0 0 0,0 1 1,8 2-1,-7-1-81,0-1 0,13 2 0,84 12-173,-93-15 170,-7 0 5,1-1 0,-1 0 0,0 0 1,1 0-1,-1 0 0,5-2 0,32-8-24,-39 10 27,0-1 0,0 1 1,0 0-1,0-1 0,0 1 1,0-1-1,0 0 0,0 1 1,-1-1-1,1 0 0,0 1 1,0-1-1,0 0 0,-1 0 1,1 0-1,0 0 0,0-1 1,1-1-3,-1 2 4,0-1 0,0 0 0,0 0 0,0 0-1,-1 0 1,1 0 0,0-2 0,-1 1 5,1 1 1,-1-1-1,0 1 1,0-1-1,0 1 1,0-1 0,-1 1-1,1-1 1,-1 1-1,-1-5 1,-12-21 228,13 25-225,0 1 28,-1 0 1,1 0-1,-1 0 0,1 0 1,-1 1-1,0-1 1,0 0-1,0 1 0,-3-3 1,2 2 5,-3 0 172,-37 2 86,43 0-290,0 0 0,-1 0-1,1 0 1,-1 0 0,1 0 0,-1 0-1,1 0 1,0 0 0,-1 0 0,1 0-1,-1 1 1,1-1 0,0 0 0,-1 0-1,1 0 1,-1 1 0,0-1-1,-29 27 242,30-26-246,0-1 0,-1 0-1,1 0 1,0 1-1,-1-1 1,1 0-1,0 1 1,0-1-1,0 0 1,-1 1 0,1-1-1,0 1 1,0-1-1,0 0 1,0 1-1,0-1 1,0 1-1,-1 7 35,0 0 0,1 1 0,2 8 0,0-8 160,10 12 0,7 5-160,-14-19-124,1-1 0,-1 0 0,2 0 0,-1 0 0,1-1 0,-1 0 0,1 0 0,12 5 0,10-2-928,-12-7 435,8 0-1808,-5 0-4904,-46-2 5477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12728,'0'0'3304,"-1"-4"-2565,-5-7-503,1-1 0,-1 1 0,-1 0 0,-10-12 0,-19-17-102,33 37-75,-1 0 0,0 0 0,0 0 1,0 0-1,0 0 0,0 1 0,-1 0 1,1 0-1,-7-2 0,5 2-15,6 2-35,0 0 1,-1-1-1,1 1 0,-1 0 1,1 0-1,0 0 1,-1 0-1,1 0 0,-1 0 1,1 0-1,-1 0 0,1 0 1,0 0-1,-1 0 1,1 0-1,-1 0 0,1 0 1,0 0-1,-1 0 1,1 0-1,-1 1 0,-12 4 89,0 1-1,-15 10 0,27-16-80,0 1 0,0-1 0,0 1 0,0 0 0,1 0 0,-1-1 0,0 1 0,0 0 0,1 0 0,-1 0 0,0 0-1,0 1 1,-49 89 265,40-69-194,-32 102 64,35-98 54,-19 103 56,23-105-194,2-8-31,-1 2-3,1 0 1,1-1-1,5 37 0,-1-34 41,13 37 0,-10-45 231,2-2-174,1 0-1,18 13 1,-28-23-126,1 0 1,-1 1-1,1-1 0,-1 0 1,1 1-1,-1-1 0,1 0 1,-1 0-1,1 1 1,0-1-1,-1 0 0,1 0 1,-1 0-1,1 0 0,0 0 1,-1 0-1,1 0 0,-1 0 1,1 0-1,1 0 0,13-3 36,1 0 0,-1-1 0,19-6 0,-32 9-37,0 0 0,0 0 0,0 0 0,0 0 0,0 0 0,0 0 0,1-2 0,22-19 23,32-36-1,-55 56-22,0 0 0,0-1-1,-1 1 1,1 0 0,-1-1 0,2-4-1,12-29 21,11-43 0,-25 75-18,-1 1 1,1-1 0,-1 1 0,1-1 0,-1-6-1,-3-69 40,-9-7-35,12 86-12,-1-5 3,1 0 0,-2 1 0,1-1 0,-3-6 0,-7-17-4,-1 0 1,-31-51-1,40 74-12,0 0 0,-1 0 0,1 1 0,-1-1 0,0 1 0,-1 0 0,-5-4 0,10 7-8,0 1 0,-1 0 0,1 0 0,0-1 0,-1 1 0,1 0 0,0 0 0,-1 0-1,1 0 1,-1 0 0,1-1 0,0 1 0,-1 0 0,1 0 0,0 0 0,-1 0 0,1 0-1,-1 0 1,1 0 0,0 0 0,-1 1 0,1-1 0,-1 0 0,1 0 0,0 0 0,-1 0 0,1 0-1,0 1 1,-1-1 0,1 0 0,0 0 0,-1 1 0,1-1 0,0 0 0,0 0 0,-1 1 0,1-1-1,0 0 1,0 1 0,-1 0 0,-2 9-119,3-10 99,0 1 13,0-1 0,0 0 0,0 1 1,0-1-1,0 0 0,0 1 0,0-1 0,0 0 1,0 1-1,0-1 0,0 0 0,0 1 1,0-1-1,0 0 0,0 0 0,1 1 0,-1-1 1,0 0-1,0 1 0,0-1 0,1 0 1,-1 0-1,0 0 0,0 1 0,1-1 1,-1 0-1,0 0 0,0 0 0,1 1 0,71 66-1016,-49-45-1358,20 19-6549,-100-96 6725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12280,'-6'3'454,"1"1"0,0 0 1,1 1-1,-1-1 1,1 1-1,-1 0 0,2 0 1,-6 7-1,-1 6 224,-9 19 0,13-23-649,-1 3 466,-27 89 113,27-84-562,-25 93 9,26-94-60,-23 66-65,28-83 5,0-1-1,0 0 1,0 0-1,-1 0 0,1 0 1,-1 0-1,0 0 1,-2 4-1,-1-1-17,-9 10-141,14-15 210,0-1-1,0 0 0,0 0 1,0 0-1,-1 0 1,1 0-1,0 0 1,0 1-1,0-1 0,0 0 1,0 0-1,0 0 1,0 0-1,-1 0 1,1 0-1,0 0 0,0 0 1,0 0-1,0 0 1,0 0-1,-1 0 1,1 0-1,0 0 0,0 0 1,0 0-1,0 0 1,0 0-1,-1 0 1,1 0-1,0 0 1,0 0-1,0 0 0,0 0 1,0 0-1,-1 0 1,1 0-1,0 0 1,0 0-1,0 0 0,0 0 1,0 0-1,0 0 1,0-1-1,-1 1 1,1 0-1,0 0 0,0 0 1,0 0-1,0 0 1,0 0-1,0 0 1,0-1-1,0 1 0,-7-7-147,1 0 0,0-1-1,1 1 1,0-1 0,-6-13-1,10 21 156,-6-18-179,-23-94-1358,28 102 977,-28-103-8866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12192,'2'9'178,"-1"-7"-54,-1 0 1,1 0 0,-1 0 0,1 0 0,-1 0 0,1 0 0,0-1 0,0 1 0,0 0 0,2 3 0,47 64 1620,-30-40-357,39 49-264,-50-66-838,61 73-1218,-70-85 895,0 0-1,0 1 1,0-1-1,0 0 0,0 0 1,1 0-1,-1 0 0,0 0 1,0 1-1,0-1 0,0 0 1,1 0-1,-1 0 1,0 0-1,0 0 0,1 0 1,-1 0-1,0 0 0,0 0 1,0 0-1,1 0 0,-1 0 1,0 0-1,0 0 0,1 0 1,1 0-74,1 0 0,-1-1 0,1 1 0,-1-1 0,0 0 0,0 0 0,1 0 1,-1 0-1,0 0 0,4-3 0,-6 4 95,1 0 0,-1-1 0,1 1 1,-1 0-1,0-1 0,1 1 0,-1-1 0,0 1 0,0 0 1,1-1-1,-1 1 0,0-1 0,0 1 0,1-1 0,-1 0 1,7-18-543,4-22 1,-8 28-366,17-55-7743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 12376,'-2'0'39,"1"0"103,0 0 0,0 0-1,0 0 1,0 0 0,0 0 0,1 0-1,-1 0 1,0 0 0,0 0 0,0-1-1,0 1 1,0 0 0,0-1 0,0 1-1,1-1 1,-1 1 0,0-1 0,0 1-1,0-1 1,1 1-86,0-1 0,0 1 0,0 0 0,0 0 0,0 0 0,0 0 0,0 0 0,0 0 0,0 0-1,-1-1 1,1 1 0,0 0 0,1 0 0,-1 0 0,0 0 0,0 0 0,0 0 0,0-1 0,0 1 0,0 0 0,0 0 0,0 0-1,0 0 1,0 0 0,0 0 0,0 0 0,0-1 0,0 1 0,0 0 0,0 0 0,1 0 0,-1 0 0,0 0 0,0 0 0,0 0-1,0 0 1,0 0 0,0 0 0,0 0 0,1 0 0,-1 0 0,0 0 0,0-1 0,0 1 0,0 0 0,0 0 0,0 0 0,1 0-1,-1 0 1,0 0 0,0 1 0,8-1 1123,-8 0-1106,4 1-43,-1 8 289,2 75 9,-5-62-166,-5 98 72,3-95-54,-13 103 46,12-102-178,-9 108 16,10-109-56,-9 98-176,10-113-8,1-1-72,-1 1-1,0 0 1,-1-1-1,0 1 1,-5 13-1,7-23 239,-1 3-45,-1-7-1021,-2-62-2131,2 36-4677,4 71 5926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 10224,'-6'-1'3786,"5"-3"-2306,11 3-167,140 0 718,-36-6-1212,-111 6-801,22-1 50,69-6-161,-74 11-1006,-13-2 858,-7-1 192,0 0 0,0 1 0,1-1-1,-1 0 1,0 0 0,0 0 0,0 1 0,0-1-1,0 0 1,0 0 0,1 0 0,-1 1 0,0-1-1,0 0 1,0 0 0,0 0 0,0 1 0,0-1-1,0 0 1,0 0 0,0 1 0,0-1 0,0 0-1,0 0 1,0 0 0,0 1 0,0-1 0,-1 0-1,1 0 1,0 1 0,0-1 0,0 0 0,0 0-1,0 0 1,-1 1 0,1-1 7,0 1 12,-1 0 1,1 0-1,-1 0 0,0 0 1,0 0-1,1 0 1,-1 0-1,0 0 1,0-1-1,0 1 0,0 0 1,0 0-1,0-1 1,0 1-1,-1-1 0,1 1 1,-1 0-1,-24 4-439,10-3-1093,-31 7-7871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11296,'0'-25'272,"0"25"-238,0 0 0,0 0 0,0 0 0,0-1 0,0 1 0,0 0 0,0 0 0,0 0 0,0 0 0,0 0 0,0 0 0,0-1 0,0 1 0,0 0 0,0 0 0,1 0 0,-1 0 0,0 0 0,0 0 0,0-1 0,0 1 0,0 0 0,0 0 0,0 0 0,0 0 0,0 0 1,0 0-1,0 0 0,1 0 0,-1 0 0,0-1 0,0 1 0,0 0 0,0 0 0,0 0 0,0 0 0,1 0 0,-1 0 0,0 0 0,6-2 527,1 1 1,0-1-1,-1 2 1,1-1-1,10 0 1,-12 1-210,3 0-163,0-1-1,0 0 1,10-2-1,-15 2-283,0 0 0,0 0-1,0 0 1,-1 0 0,1-1 0,0 1 0,0-1-1,-1 0 1,1 0 0,1-2 0,-3 4 24,-1-1 0,0 1 0,0-1 0,0 1 0,1-1 0,-1 1 1,0-1-1,0 1 0,0-1 0,0 1 0,0-1 0,0 0 0,0 1 0,0-1 0,0 1 1,0-1-1,0 1 0,0-1 0,-1 1 0,1-1 0,0 1 0,0-1 0,-1 1 0,-3-8 26,2 2-1804,-2-5-4868,9 25 5049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7000,'-38'38'4021,"36"-37"-3906,1 0 0,-1 0-1,1 0 1,-1 0 0,0-1 0,0 1-1,1 0 1,-1-1 0,0 1 0,0-1-1,0 0 1,0 1 0,-2-1 0,1 0 122,-11 1 195,0-1 0,-24-2 0,19 0 291,-34 1 1,53 1-713,-5 0 115,1 1 1,0 0 0,0-1-1,-6 4 1,8-4-81,0 1-1,1-1 1,0 1-1,-1 0 1,1 0-1,-1 0 1,1 0-1,0 0 1,0 0 0,-1 0-1,1 0 1,0 0-1,0 1 1,0-1-1,0 0 1,1 1 0,-1-1-1,0 1 1,0-1-1,0 3 1,-1 3 87,0 2-43,0 1 0,0 0 0,1-1-1,0 13 1,0 70 176,4 31 104,-2-100-335,0 3 120,9 116 55,-7-110-108,15 153 48,-15-153-28,10 82 20,-5-65-247,-7-46-676,0-6 672,-1 2 26,1-4-10,1-20-758,1-68-28,-1 72 693,15-106-1953,0 11-7434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15960,'24'60'1327,"18"43"135,-40-99-1329,0-1 0,-1 1 1,2 0-1,2 4 0,87 117 766,-66-96-406,60 56 1,13 6-372,-58-56 0,154 131 64,-158-136-6,128 98 38,-137-106-212,-9-7-24,13 10-117,40 41 0,-63-55-7,1 0-1,11 17 0,-21-28 116,0 0-1,1 1 1,-1-1-1,0 0 1,0 1-1,0-1 1,0 0-1,0 1 1,1-1-1,-1 0 1,0 1-1,0-1 1,0 0-1,0 1 1,0-1-1,0 1 1,0-1-1,0 0 1,0 1-1,0-1 1,0 0-1,-1 1 1,1-1-1,-1 5-106,0-1 0,-1 0-1,1 0 1,-1 0 0,0 0-1,0 0 1,0 0 0,-1-1-1,1 1 1,-1-1 0,0 1-1,0-1 1,0 0 0,-1 0-1,1-1 1,-1 1 0,1-1-1,-1 1 1,-4 1 0,-1 1-2153,-9 5-6159,42-24 6346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14 13808,'-81'3'1633,"-28"-5"65,85 1-1398,-86-5-102,67 4-1602,27 2 1181,-38-3-2041,11 1-5001,100 4 5464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351 151 9144,'-25'-45'309,"23"42"-10,1 1 0,-1-1 0,0 0-1,0 1 1,0 0 0,0-1 0,0 1 0,-3-2-1,-4-4 106,-16-17 122,22 22-290,1 0 0,-1 0 1,0 1-1,0 0 0,0-1 0,-1 1 1,-5-3-1,-1 0 40,-24-12 70,33 16-297,0 1 0,1-1 0,-1 1 0,0-1 1,0 1-1,0 0 0,0 0 0,0-1 1,0 1-1,0 0 0,0 0 0,-2 0 1,-12 1 233,-1 0 1,-24 6-1,39-7-261,0 0 0,0 1 0,1-1-1,-1 0 1,0 0 0,0 1 0,1-1 0,-1 0 0,0 1-1,1-1 1,-1 1 0,0-1 0,1 1 0,-1-1 0,0 1-1,1 0 1,-1-1 0,0 2 0,-18 24 259,-21 36 0,38-59-221,0 0 0,1 0 0,0 0 0,-3 7 0,-24 115 355,28-120-360,-1-1 0,1 0 0,0 1 0,0 7 0,7 73 223,9 7-168,-15-84-21,1 1 0,3 9 1,57 139 298,-49-132-82,-1-5-98,27 35-1,-38-54-187,0 0-1,-1 0 1,1-1-1,0 1 1,0 0-1,0 0 1,0-1-1,0 1 1,0-1 0,0 1-1,2 0 1,-3-1-20,8 4 79,1 0 1,13 3-1,-10-5-38,22 2 0,-34-4-41,1 1 8,-1-1 0,1 0 1,0 0-1,0 0 1,0 0-1,-1 0 0,1 0 1,0 0-1,0 0 1,0-1-1,0 1 0,-1 0 1,1 0-1,0-1 1,0 1-1,-1 0 0,1-1 1,0 1-1,0-1 1,-1 1-9,8-5 57,0 0 0,11-11 1,-9 6-35,14-17 0,-24 27-23,1-2 6,0 1-1,0 0 1,0-1 0,0 0-1,0 1 1,0-1-1,-1 0 1,1 1 0,0-1-1,0-3 1,16-62 59,-4-14-45,-12 77-14,-1 0 0,1-1-1,-1 1 1,0 0 0,-1-8 0,-10-67 32,-12-15-30,-33-69-57,47 140-198,3 10 63,-1-3-123,-1 1 1,0-1-1,-13-16 1,16 26 30,2 6-622,8 13-208,6 7 863,-2-10 16,72 48-1407,-72-52 931,75 54-9623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13448,'-25'20'265,"24"-20"-216,1 1 0,0-1 0,0 0 1,-1 0-1,1 0 0,0 1 0,0-1 0,0 0 1,-1 0-1,1 1 0,0-1 0,0 0 0,0 0 0,0 1 1,0-1-1,-1 0 0,1 1 0,0-1 0,0 0 1,0 0-1,0 1 0,0-1 0,0 0 0,0 1 1,0-1-1,0 1 0,3 61 1740,9 78 966,-6-78-2203,0 16-440,3 94-642,-8-152 228,0 85-1172,-9-41 180,12-103-1221,0-3-7051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14520,'39'4'262,"-39"-5"-207,0 1 0,1 0 0,-1 0-1,0 0 1,1 0 0,-1 0 0,0 0-1,0 1 1,1-1 0,-1 0 0,0 0 0,0 0-1,1 0 1,-1 0 0,0 0 0,1 0-1,-1 1 1,0-1 0,0 0 0,0 0 0,1 0-1,-1 0 1,0 1 0,8 9 864,-1 0 0,0 0 0,7 16 0,-14-26-900,0 0 0,0 1 1,0-1-1,1 0 0,-1 1 1,0-1-1,0 0 0,1 1 1,-1-1-1,0 0 0,1 0 1,-1 1-1,0-1 0,1 0 1,-1 0-1,0 0 0,1 1 1,23 11 332,11 3-282,-16-9-72,1 0 0,-1-2 0,28 3 0,19 2 1,-65-9 4,-1 0 1,1 0-1,0 1 1,0-1-1,0 0 0,-1 1 1,1-1-1,0 0 1,0 1-1,-1-1 0,1 1 1,0-1-1,-1 1 0,1 0 1,-1-1-1,1 1 1,-1-1-1,1 2 0,2 1 6,6 8 45,-9-10-45,0-1 0,0 0 0,1 0 0,-1 1 0,0-1 0,0 0 0,0 1 0,0-1 0,0 0 0,0 0 0,1 1 0,-1-1 1,0 0-1,0 1 0,0-1 0,0 0 0,0 1 0,0-1 0,0 0 0,0 0 0,-1 1 0,1-1 0,0 0 0,0 1 0,-15 60 287,9-43-172,-16 37-1,-3 2 48,-24 68-33,41-100-236,-25 96-106,29-99-248,-7 62-242,11-83 649,0 0-1,-1-1 0,1 1 0,0 0 0,0 0 1,0 0-1,0-1 0,0 1 0,1 0 0,-1 0 1,0 0-1,0-1 0,0 1 0,1 0 0,-1 0 1,1 0-1,6 13-231,1-1 0,0 0 1,10 11-1,-8-14-610,-8-9 762,3 3-1,0-1 1,-1 1-1,1-1 0,1-1 0,-1 1 0,0-1 0,1 1 0,-1-2 0,7 3 1,38 1-2079,-4 1-7216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304 186 10400,'-41'-56'204,"31"44"817,-60-51 347,55 52-681,-53-29 247,67 40-883,0-1-1,0 1 0,0-1 0,0 1 1,0 0-1,0 0 0,0-1 1,0 1-1,0 0 0,-1 0 1,-6 0 64,1 0 1,-1 1-1,1-1 1,-1 2-1,-8 2 1,15-4-108,1 0 0,-1 0 1,1 0-1,-1 0 0,1 1 0,-1-1 0,1 0 1,-1 0-1,1 1 0,-1-1 0,1 1 1,0-1-1,-1 0 0,1 1 0,0-1 0,-1 1 1,1 0-1,-4 5 23,0 0 1,1 0 0,0 1-1,0 0 1,1-1 0,-3 12-1,5-17-11,-1 0-1,1 1 0,0-1 1,0 0-1,0 1 0,0-1 0,0 0 1,0 1-1,1 1 0,20 85 264,-14-69-30,42 65 101,-38-70-106,48 41 98,-46-47-124,6 0-72,29 8 1,-36-15 4,-8-1-100,0 0-30,0-1 1,0 1 0,-1-1 0,1 1-1,0-1 1,0 0 0,-1 0-1,1-1 1,-1 1 0,1-1-1,-1 0 1,0 0 0,6-4-1,-3-1 28,0 0-1,0 0 0,-1-1 1,0 0-1,0 0 0,-1 0 0,0 0 1,3-11-1,-2 11 305,-5 8-355,0 0 0,1 0 1,-1 0-1,0 0 0,0 0 1,0 0-1,1 0 0,-1 0 1,0 0-1,0 0 0,0 0 1,0 0-1,1 0 0,-1 1 1,0-1-1,0 0 0,0 0 1,0 0-1,1 0 1,-1 0-1,0 0 0,0 0 1,0 1-1,0-1 0,0 0 1,1 0-1,-1 0 0,0 0 1,0 0-1,0 1 0,0-1 1,0 0-1,0 0 0,0 0 1,0 0-1,0 1 0,0-1 1,0 0-1,0 0 0,0 0 1,0 1-1,0-1 0,0 0 1,0 0-1,0 0 0,0 1 1,13 65 66,-2-1 159,5 34-279,3 49-179,-16-120-562,11 93-286,-11-85-1476,5 37-5685,-18-170 6213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10936,'-45'56'221,"36"-43"886,-29 63 434,33-60-474,-5 74 341,11-73-767,14 60 201,-10-64-500,4 2-119,15 19 0,-15-26-61,5-1-92,1 0 1,16 6 0,-17-11-3,6-4-18,32-5 1,-51 6-43,1 1 0,-1 0 1,0-1-1,1 1 0,-1-1 0,0 0 0,1 1 0,0-2 0,9-4 18,-1-1-1,0 0 0,-1 0 1,0-1-1,15-16 0,-15 13 21,0-1 0,0 1 0,8-18 0,-10 19-8,3-7 348,13-30 0,-23 46-369,0 0 0,1 1 1,-1-1-1,0 0 0,0 1 1,0-1-1,-1 1 0,1-1 1,0 0-1,0 1 0,0-1 1,0 0-1,-1 1 0,1-1 1,0 1-1,0-1 0,-1 0 1,1 1-1,-1-1 0,1 1 1,0-1-1,-1 1 0,1 0 1,-1-1-1,1 1 0,-1-1 1,1 1-1,-1 0 0,1-1 1,-2 1-1,1-1 26,-21-16 63,21 16-344,10 7-2464,27 16-125,-15-8-7533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28 9592,'-38'-9'1177,"-49"-9"2858,84 17-3911,0 1 1,-1 0 0,1 1 0,0-1 0,0 1 0,-1-1-1,1 1 1,0 0 0,-6 3 0,4-2-37,-2 1 212,1 3-195,1 0 1,0 1-1,-6 7 1,8-5 209,-9 44 129,12-42-136,3 13 187,11 47 0,-11-62-451,6 14 192,-1-10 26,0 0 0,12 14 0,-19-27-259,-1 0 0,1 0 1,-1 1-1,0-1 0,1 0 1,-1 0-1,1 0 0,-1 0 0,1 0 1,-1 0-1,1 0 0,-1 0 1,1 0-1,-1 0 0,0 0 1,1-1-1,-1 1 0,1 0 1,-1 0-1,1 0 0,-1 0 0,0-1 1,1 1-1,-1 0 0,1-1 1,0 1 3,1-2-4,0 1 0,0-1-1,0 1 1,0-1 0,-1 0-1,1 1 1,-1-1 0,1 0 0,-1 0-1,1 0 1,-1 0 0,1-3 0,8-24 4,-8 22-2,3-12 32,6-31 1,-10 43-32,0 0 9,0-1 0,-1 1 0,1 0 0,-2-9 0,1 8 24,-1-1 1,3-10 0,-2 13-3,1-20 79,-1 24-93,0 0 0,0 1 0,0-1 0,1 0 0,-1 0 0,0 1 0,1-1 1,0 0-1,0-2 0,1 6 145,6 11-6,-4-6-115,0 0 1,6 14-1,24 67 69,-27-65-48,33 118 53,-31-106 52,21 64 1,41 133 140,-67-222-316,25 95 234,-26-92-203,-1 0 1,-1 1-1,0-1 1,-1 0-1,0 0 1,-3 15-1,-3-1-11,6-26-13,-1 0 0,1-1 0,0 1 1,0 0-1,-1-1 0,1 1 0,0 0 0,-1-1 1,1 1-1,-1 0 0,1-1 0,-1 2 1,-2 1 1,0 0 0,-1 1 1,1-1-1,0 0 0,-1-1 1,1 1-1,-1 0 0,0-1 1,0 0-1,0 0 0,0 0 1,-1-1-1,1 1 0,0-1 1,-1 0-1,1 0 0,-1-1 1,1 1-1,-6-1 0,-1-2 5,-1 0 0,1 0 0,0-1 0,0-1 0,-14-6 0,-19-11 2,21 8-84,0-1 0,-33-26 0,-10-12-287,55 41-348,2-1 215,-12-24 0,21 36 472,0-1 1,-1 1 0,1 0-1,0 0 1,0 0 0,0 0-1,0-1 1,0 1 0,0 0-1,0 0 1,0-1 0,0 1-1,-1 0 1,1 0 0,0 0-1,0-1 1,0 1 0,0 0-1,0 0 1,0-1 0,1 1-1,-1 0 1,0 0 0,0 0-1,0-1 1,0 1 0,0 0-1,0 0 1,0-1 0,0 1-1,0 0 1,1 0 0,-1 0-1,0 0 1,0-1 0,0 1-1,0 0 1,1 0 0,-1 0-1,6-5-107,-1 0 0,1 0 0,1 1 0,-1 0 0,1 0 0,7-3-1,4-3-2291,13-11-6592,-72 49 6768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11832,'0'0'1513,"-4"5"-248,-17 27 30,-10 23-146,26-46-963,1 0 0,1 0-1,-1 0 1,1 1 0,-3 18 0,4-16-114,0 4 176,2 72 84,2-71-184,8 24 78,17 44 1,-23-75-204,-2-5 31,0 0 1,0 0 0,5 7-1,-2-4 19,0-1 0,7 8 0,-11-15-73,-1 0 1,0 1-1,0-1 0,0 0 1,0 0-1,0 0 0,0 0 1,1 0-1,-1 0 0,0 0 1,0 0-1,0 1 0,0-1 1,0 0-1,1 0 0,-1 0 0,0 0 1,0 0-1,0 0 0,0 0 1,1 0-1,-1 0 0,0 0 1,0 0-1,0 0 0,0 0 1,1 0-1,-1 0 0,0 0 1,0 0-1,0 0 0,0 0 1,0-1-1,1 1 0,-1 0 1,0 0-1,0 0 0,0 0 0,0 0 1,0 0-1,0 0 0,1-1 1,-1 1-1,0 0 0,0 0 1,22-16 17,-15 10-17,-1 0 0,-1 0 0,7-10 0,-3 1-1,-1-1 0,0 0 0,8-23-1,-16 37 1,6-15-5,1-19 37,0 0 0,2-66 0,-8 92-8,0 19 4,2 3-18,-2-2-47,6 17-276,26 78-2314,-24-80 2370,-9-24 246,0-1 0,0 0 0,0 1 0,0-1 0,0 0 0,0 1 0,0-1 0,1 0 0,-1 0 0,0 1 0,0-1 0,0 0 0,0 1 0,1-1 0,-1 0 1,0 0-1,0 1 0,1-1 0,-1 0 0,0 0 0,0 0 0,1 1 0,2 0-102,-1-1-1,0 1 1,0 0 0,1-1 0,-1 1-1,0-1 1,0 0 0,1 0 0,-1 0-1,0 0 1,1 0 0,3-1 0,-1 0-656,30 1-8951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12376,'0'0'79,"-1"1"0,0-1 0,1 1 1,-1-1-1,1 0 0,0 1 1,-1-1-1,1 1 0,-1 0 0,1-1 1,0 1-1,-1-1 0,1 1 0,0 0 1,-1-1-1,1 1 0,0 0 1,0-1-1,0 1 0,0 0 0,0-1 1,0 1-1,0 0 0,0-1 0,0 1 1,0 1-1,1-1 199,1 1 0,-1 0-1,0-1 1,1 1 0,-1 0 0,1-1 0,0 0-1,2 2 1,-3-2-251,19 13 220,-12-6 208,33 54 106,-32-47-506,0 1 0,10 27-1,-12-26 43,0 0 33,-2-1 0,8 32 0,-12-42-93,0-6-16,0-3-13,1-15-17,4-31-78,-5 41 62,20-106-119,-11 81 137,6-11 61,-15 43-18,0-1 0,-1 1 0,1 0 0,0-1 1,0 1-1,0 0 0,0-1 0,0 1 0,0 0 0,1 0 0,-1 0 1,0 0-1,1 0 0,-1 1 0,0-1 0,3-1 0,-2 1 24,-1 1-42,-1 0-1,0 0 1,0 0-1,1 0 1,-1-1-1,0 1 1,0 0-1,1 0 0,-1 0 1,0 0-1,1 0 1,-1 0-1,0 0 1,0 0-1,1 0 1,-1 0-1,0 0 0,1 0 1,-1 1-1,0-1 1,0 0-1,1 0 1,12 5 255,22 10 0,-32-14-215,-1 1 0,1-1 0,-1 1 0,1-1 0,-1 1 0,0 0 0,0 0 0,3 3 0,2 2 20,2 0-30,-6-5-3,-1 1 1,1-1-1,0 1 1,-1-1-1,0 1 0,4 4 1,-1 1 103,1 1-62,0-1 0,0 0 0,0-1 0,9 8 0,-14-14-87,0-1 1,0 1-1,-1 0 1,1-1-1,0 1 0,0-1 1,1 1-1,-1-1 1,0 1-1,0-1 1,0 0-1,0 1 1,0-1-1,0 0 1,0 0-1,1 0 1,-1 0-1,0 0 1,0 0-1,0 0 1,0-1-1,0 1 1,1 0-1,-1 0 0,0-1 1,0 1-1,0-1 1,0 1-1,1-2 1,0 1 84,0 0 0,0 1 0,0-1-1,0 0 1,0 1 0,0-1 0,4 1 0,-4 2-90,9 15-259,-1 0 0,-1 0 0,9 26 0,-18-40 150,1-1 1,0 0-1,0 0 1,0 0-1,0 1 0,0-1 1,0 0-1,1 0 1,-1-1-1,1 1 1,-1 0-1,4 2 1,12 14-2626,-3-2-6638,-33-38 7040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12824,'0'0'4639,"6"1"-4319,18 2-256,52 9-160,-58-9 83,-11-4-12,0-3 19,0 0 0,-1 0 1,7-6-1,-9 4 19,-2 1 7,-1 1 0,0-1 0,0 0 0,0 1-1,0-1 1,-1-7 0,0 10 17,0 0-1,0 0 1,0 0 0,0 0-1,-1 0 1,1 0-1,-1 0 1,1 0 0,-1 0-1,0 1 1,1-1 0,-1 0-1,0 0 1,0 0 0,-1 1-1,1-1 1,0 1-1,-3-3 1,4 3-20,-1 1 0,1 0 0,0 0 0,-1 0 0,1-1 0,0 1-1,-1 0 1,1 0 0,0 0 0,-1 0 0,1 0 0,0 0 0,-1 0 0,1 0 0,-1 0 0,1 0-1,0 0 1,-1 0 0,1 0 0,0 0 0,-1 0 0,1 0 0,0 0 0,-1 0 0,1 1 0,0-1-1,-1 0 1,1 0 0,0 0 0,-1 1 0,1-1 0,0 0 0,-1 0 0,1 1 0,0-1 0,0 0 0,0 1-1,-1-1 1,-6 14 173,7-13-164,-1 6 320,1 2-131,-1-1-106,2 0 0,-1 0 1,1 0-1,3 15 1,27 86 276,-16-75-692,5-1-177,-20-33 436,0 1 1,0-1-1,1 0 1,-1 0-1,0 1 0,0-1 1,1 0-1,-1 0 1,0 1-1,1-1 1,-1 0-1,1 0 0,-1 0 1,0 1-1,1-1 1,-1 0-1,1 0 0,0 0 1,23 6-473,1 0 0,35 2 1,-13-5-1641,26 2-8407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9 231 15064,'0'0'1585,"-1"-5"-260,-4-59 1130,7 56-1909,2 1-437,0 1 0,0-1 0,1 0-1,0 1 1,0 0 0,0 0 0,1 1-1,11-10 1,-8 9-83,-5 3 8,0 0 0,0 0 0,1 0 1,-1 1-1,6-2 0,65-27 176,-45 22-183,43-9 0,-55 14-17,4 1 50,87 4 14,-107-1-73,1 0 0,0 1 0,0-1 0,0 1 0,4 1 0,47 16 6,-40-13-7,-1 2 1,21 12-1,-18-8 0,-1 2-1,-1 0 0,0 0 0,16 22 0,-28-33-1,0 0-1,0 1 0,-1-1 1,1 1-1,-1-1 0,2 6 1,-3-8 2,30 74-15,-6 13 11,-17-53-1,2 123 6,-9-153 2,0 1-1,-1 0 1,1-1 0,-2 6-1,-3 10 5,-7 21 0,5-23 22,-12 20 0,9-20 253,8-16-241,-3 7 44,-1 0 0,-1-1 1,0 0-1,0 0 1,0 0-1,-11 7 0,-20 14 241,-22 18 234,59-47-549,1 1 0,-1-1 1,1 1-1,0-1 0,-1 0 1,1 1-1,0-1 0,-1 1 1,1-1-1,0 1 0,0-1 1,-1 1-1,1-1 0,0 1 1,0-1-1,0 1 0,0-1 1,0 1-1,0 0 0,-4 19 134,0 35 0,5-37-57,16 78 50,-14-76 2,0 74 47,-3-93-182,0 0 0,0 0 1,0 0-1,0 0 0,0 0 0,0 0 1,0 0-1,-1 0 0,1 0 0,0 0 1,-1 0-1,1 0 0,0 0 1,-1-1-1,1 1 0,-1 0 0,0 1 1,1-2-6,-8 11 32,1 0 1,-10 10 0,-28 20-14,43-39-20,0 0 0,-1 0 1,1 0-1,-1-1 0,0 1 0,1-1 1,-1 0-1,-5 2 0,-90 33-5,-24-1-122,122-35 128,-70 21-3515,-63 22-8643,310-101 9150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14344,'-7'3'5311,"5"-3"-5026,3 0-1635,0 0 1609,-1 1-503,1 1 0,-1-1 1,0 1-1,1-1 0,0 1 0,-1-1 1,1 0-1,0 1 0,0-1 1,-1 0-1,1 0 0,0 1 0,0-1 1,1 0-1,-1 0 0,0 0 1,0 0-1,0 0 0,1 0 0,-1-1 1,1 1-1,-1 0 0,3 0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10584,'-4'4'125,"2"-3"34,1 0 1,0 0 0,-1 1 0,1-1-1,0 1 1,0-1 0,0 1 0,0-1-1,0 1 1,0 0 0,0 0-1,1-1 1,-1 1 0,1 0 0,-1 0-1,1 0 1,-1-1 0,1 4 0,0 1 179,-1 54 899,5 31-549,3 72 4,-1-45-529,-4-50 116,1 71 298,-5-137-445,0-4-134,-5-12 313,-24-113 71,27 110-336,1 0 127,0 0 0,-1-34 0,4 38-132,-1-2 55,1 0 0,1-1-1,4-23 1,-2 14-68,22-104 239,-23 126-208,-1-1-1,0 1 0,1 0 1,0-1-1,0 1 0,0 0 1,0 0-1,5-5 0,-4 4-9,4-2 190,6 0-86,26-9-1,-25 13-58,62 5 41,-61 1-50,58 33 32,-60-27-52,39 43 18,-45-42-62,3 17 3,-9-24-24,0 0 0,-1 0 0,1-1-1,-1 1 1,0 0 0,0 0 0,-1 4 0,0-3-1,-1-1 0,1 1 1,-1-1-1,0 0 1,0 0-1,-1 0 1,1 0-1,-1 0 0,0 0 1,0-1-1,0 1 1,-4 3-1,-4 1-5,-6-1-11,1-1 1,-24 6-1,23-10-209,-68-11-178,84 9 317,-1 0 1,0-1-1,1 1 0,-1-1 1,1 1-1,-1-1 0,-2-1 1,-17-11-331,-21-17 0,24 17-1944,-20-14-6860,88 62 6919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13808,'0'63'1320,"0"31"145,0-29-93,1 39-688,9 25-236,-6-99-482,19 151-110,-18-145-376,25 147-1575,-27-168 1416,21 103-2525,-15-77-5129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50 12640,'-7'1'417,"7"-1"-297,-1 0 0,0 0-1,0 0 1,0 0-1,0 0 1,0 0 0,1 0-1,-1 0 1,0 0 0,0-1-1,0 1 1,0 0-1,1 0 1,-1-1 0,0 1-1,0-1 1,1 1 0,-2-1-1,-10-7 611,1 1 0,-1 1 1,-1 0-1,-20-7 0,26 10-655,5 3-57,0-1 0,0 0 0,0 1 0,0-1 1,0 1-1,0 0 0,0-1 0,0 1 0,0 0 0,-2 0 0,-37 5 174,40-5-185,1 0 1,-1 0-1,1 0 0,0 0 0,-1 1 0,1-1 0,-1 0 0,1 0 0,-1 0 0,1 1 0,0-1 0,-1 0 0,1 1 0,0-1 0,-1 0 0,1 1 0,-5 5 31,0 0 0,0 0 0,1 1 0,-6 11 0,6-6 190,2 62 88,4-59-130,15 52 131,-14-56-178,2 1-1,0-1 0,0 0 0,13 20 0,-7-17 76,1-1-170,-11-13-44,0 1 0,-1-1 0,1 1 1,0-1-1,0 1 0,0-1 0,0 0 1,0 1-1,0-1 0,0 0 0,-1 0 1,1 0-1,0 1 0,0-1 0,0 0 1,0 0-1,0 0 0,0-1 0,0 1 1,1 0-1,-2 0 0,1 0 0,-1 0-1,0-1 1,0 1 0,0 0 0,0 0 0,1 0 0,-1 0-1,0 0 1,0 0 0,0-1 0,0 1 0,1 0-1,-1 0 1,0 0 0,0 0 0,0-1 0,0 1 0,0 0-1,0 0 1,0 0 0,0-1 0,1 1 0,-1 0-1,0 0 1,0-1 0,0 1 0,0 0 0,5-16-2,4-17 1,-2 5-28,1-2 7,0-5 18,9-42 196,-17 77-190,0 0 0,0 0 0,0 0 0,0 0 0,0 0-1,0 1 1,0-1 0,0 0 0,0 0 0,0 0 0,0 0-1,0 0 1,0 0 0,0 0 0,0 0 0,0 0 0,0 0 0,0 0-1,1 0 1,-1 0 0,0 0 0,0 0 0,0 0 0,0 0-1,0 0 1,0 0 0,0 0 0,0 0 0,0 0 0,0 0 0,0 0-1,0 0 1,0 0 0,0 0 0,0 0 0,0 0 0,0 0-1,0 0 1,0 0 0,1 0 0,-1 0 0,0 0 0,0 0 0,0 0-1,0 0 1,0 0 0,0 0 0,0 0 0,0 0 0,0-1-1,0 1 1,0 0 0,0 0 0,0 0 0,0 0 0,0 0 0,0 0-1,0 0 1,0 0 0,0 0 0,0 0 0,0 0 0,0 0-1,0 0 1,3 2 13,-1 0 0,0 0-1,1 0 1,-1 1 0,0-1-1,0 1 1,0-1 0,-1 1-1,1 0 1,-1 0 0,2 3-1,53 97-48,-32-60-644,8 5-154,-31-47 779,-1-1 0,1 1-1,-1-1 1,0 1 0,1-1-1,-1 1 1,1-1 0,0 1-1,-1-1 1,1 0 0,-1 1-1,1-1 1,-1 0 0,2 1-1,12 4-281,0-1 0,22 4 0,-21-8 110,69-18-1495,-75 16 972,76-16-10265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 12104,'0'0'51,"1"0"0,-1 0 1,0 0-1,0 1 0,0-1 1,0 0-1,0 0 0,1 0 1,-1 0-1,0 0 1,0 0-1,0 0 0,0 0 1,0 0-1,1 0 0,-1 0 1,0 0-1,0 0 0,0 0 1,0 0-1,0 0 0,1 0 1,-1 0-1,0-1 0,0 1 1,0 0-1,0 0 1,0 0-1,1 0 0,-1 0 1,0 0-1,0 0 0,0 0 1,0-1-1,0 1 0,0 0 1,0 0-1,0 0 0,1 0 1,-1 0-1,0 0 0,0-1 1,0 1-1,0 0 1,0 0-1,0 0 0,0-1 1,-7-5 2550,5 5-2575,0-1-1,1 1 0,-1-1 0,1 1 0,-1-1 0,1 0 0,0 0 0,0 1 0,-1-1 0,1 0 0,-1-3 0,2 4 9,-2-4 439,1 3 192,2 6-536,2 9-27,0 1-1,-1 0 1,-1 0 0,0 0 0,-2 15 0,1-8 34,0 2 6,-1-4-34,1 0-1,0 0 0,6 27 0,-3-39-144,-1-13-51,0-15-115,-2 21 185,1-6-106,-1 1 0,1 0 1,3-8-1,0-3 22,-2 10 42,0 0 0,0-1 0,0 1 0,1 0 0,0 0 0,0 1 0,0-1 0,1 1 1,0-1-1,6-6 0,-9 11 20,1-1 128,-1 0 0,1 0 0,-1 1 0,1-1-1,0 0 1,0 1 0,4-3 0,-5 4-49,1 1 1,-1-1 0,1 1-1,-1-1 1,1 1 0,-1 0-1,0 0 1,1 0 0,-1 0-1,0 0 1,2 1 0,0 5 127,15 65 98,-15-53 36,-1 90 124,-4-85-126,-18 104 107,15-103-172,-29 116 85,20-92-278,-15 53-784,29-102 716,0 0 0,-1 0 1,1 0-1,0 0 1,0 0-1,0 0 0,0 0 1,0-1-1,0 1 1,0 0-1,0 0 0,0 0 1,0 0-1,0 0 1,0 0-1,0 0 0,0 0 1,0 0-1,-1 0 1,1 0-1,0 0 0,0 0 1,0 0-1,0 0 1,0 0-1,0 0 0,0 0 1,0 0-1,0 0 1,0 0-1,-1 0 0,1 0 1,0 0-1,0 0 1,0 0-1,0 0 0,0 0 1,0 0-1,0 0 1,0 0-1,0 0 0,0 0 1,-1 0-1,1 0 1,0 0-1,0 0 0,0 0 1,0 0-1,0 0 1,0 0-1,0 1 0,0-1 1,0 0-1,0 0 1,0 0-1,0 0 0,0 0 1,0 0-1,0 0 1,0 0-1,0 0 0,0 0 1,0 1-1,-1-2-28,1 0-1,0 0 1,0 0 0,0 0-1,0 0 1,0 0-1,0 1 1,0-1-1,1 0 1,-1 0-1,0 0 1,0 0 0,1 0-1,-1 1 1,0-1-1,1-1 1,29-56-942,10-10 35,-25 45-699,30-48-8700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14168,'10'2'148,"-7"-2"43,0 0 1,0 1 0,-1-1-1,1 1 1,0 0-1,3 1 1,-6-2-167,0 0-1,0 0 1,0 0 0,0 0-1,0 0 1,0 0 0,0 0-1,0 1 1,0-1 0,0 0-1,0 0 1,0 0 0,1 0-1,-1 0 1,0 0 0,0 0-1,0 0 1,0 0 0,0 0-1,0 0 1,0 0-1,0 0 1,0 0 0,0 0-1,0 0 1,0 0 0,0 0-1,0 0 1,0 0 0,0 0-1,0 1 1,0-1 0,0 0-1,0 0 1,0 0 0,0 0-1,0 0 1,0 0 0,0 0-1,0 0 1,-1 0 0,1 0-1,0 0 1,0 0 0,0 0-1,0 0 1,0 0 0,0 0-1,0 0 1,0 0 0,0 0-1,0 0 1,0 0 0,0 0-1,0 0 1,0 0 0,0 0-1,0 0 1,0 0 0,0 0-1,0 0 1,0 0 0,0 0-1,0 0 1,-1 0 0,1 0-1,-6 3 1542,4-2-1394,0-1 1,0 1-1,0 0 1,0 0-1,0 0 1,-2 2-1,4-3-179,0 0-1,0 0 1,0 1 0,0-1-1,0 0 1,0 0 0,0 1-1,0-1 1,0 0 0,0 0-1,0 1 1,0-1 0,0 0-1,0 0 1,0 1 0,0-1-1,0 0 1,0 0 0,0 1-1,0-1 1,1 0 0,-1 0-1,0 0 1,0 1 0,1-1-1,-1 1-8,44 55-822,-22-29 488,-13-18 306,-6-5-11,0-1 0,0 1-1,0 0 1,-1 0 0,4 5-1,7 16-687,19 45 0,-29-62 618,2 18-1007,-3 2-84,-1 9-7144,-2-64 6736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15240,'2'-27'245,"-2"26"-170,0 0 0,0 1-1,0-1 1,0 1 0,0-1 0,0 0 0,1 1-1,-1-1 1,0 1 0,0-1 0,1 1 0,-1-1 0,0 1-1,0-1 1,1 1 0,-1-1 0,1 1 0,-1-1-1,0 1 1,1-1 0,-1 1 0,1 0 0,-1-1 0,1 1-1,-1 0 1,1 0 0,-1-1 0,1 1 0,0 0-1,-1 0 1,1 0 0,-1-1 0,1 1 0,0 0 0,0 0-1,0 0 79,-1 0-131,0 0-1,0 0 0,0 0 0,1 0 1,-1 0-1,0 0 0,0 0 0,0 0 1,0 0-1,1 0 0,-1 0 0,0 0 1,0 0-1,0 0 0,0 0 0,1 0 1,-1 1-1,0-1 0,0 0 0,0 0 1,0 0-1,0 0 0,1 0 0,-1 0 1,0 0-1,0 1 0,0-1 0,0 0 1,0 0-1,0 0 0,0 0 0,0 1 1,56 64 1520,-50-57-1495,-5-6-46,1 0 0,-1 1 0,1-2 0,0 1 1,0 0-1,0 0 0,2 1 0,36 26-25,-38-27 12,0-1-1,0 0 0,0 0 1,0 1-1,1-1 0,-1-1 0,0 1 1,0 0-1,1-1 0,2 1 1,4 1-9,17 3-47,-15-5-192,1-2 163,-1-2 0,0 0-1,16-7 1,-16 3-290,-3-1 249,-1 0 0,0-1 0,11-19 0,-17 28 90,-1 0-1,1-1 0,0 1 0,-1 0 0,0 0 0,1-1 0,-1 1 0,0-3 0,2-19-193,-2 0 0,-1 0 0,-4-24 0,4 37 216,1 7 23,0 1 0,-1-1 0,1 1 0,-1-1 0,0 1 0,1-1 0,-1 1 0,0 0 0,-2-3 0,0 0 1,-1-1-1,1 1 0,-9-9 1,11 13 3,1 1 1,0 0-1,-1 0 0,1 0 1,0-1-1,-1 1 1,1 0-1,0 0 0,-1 0 1,1 0-1,-1 0 1,1 0-1,0 0 0,-1 0 1,1 0-1,-1 0 1,1 0-1,0 0 0,-1 0 1,1 0-1,0 0 1,-1 0-1,1 0 0,-1 0 1,1 0-1,0 1 1,-1-1-1,1 0 0,0 0 1,-1 0-1,1 1 0,0-1 1,0 0-1,-1 1 1,0 0 2,-1 1 45,0 0 0,1 0 1,-1 1-1,0-1 0,1 1 0,-1-1 0,1 1 0,0-1 0,0 1 1,0 0-1,0 0 0,1 0 0,-1 4 0,0-6-57,-5 32 113,5-17 117,11 78 52,-6-74-252,31 79-64,-26-81-318,50 59-172,-59-76 497,1-1-1,0 1 1,-1 0-1,1 0 0,0 0 1,0-1-1,0 1 1,0 0-1,0-1 0,0 1 1,0-1-1,0 1 0,2 0 1,11 4-119,1-1 0,0-1 1,20 3-1,-34-6 147,0 0 0,0 0 0,0 0 0,0 0 0,0 0 0,0 0 0,0 0 0,0 0 0,0 0 0,0-1 0,0 1 0,-1 0 0,1-1 0,1 0 0,10-5-229,1-2 0,-2 0 0,18-14 0,-14 10-907,58-40-8683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104 366 12464,'5'32'44,"4"15"2728,5 7-363,-13-54-2367,-1 1 0,0-1 1,0 1-1,0-1 0,0 0 1,0 1-1,0-1 0,0 1 1,-1-1-1,1 1 0,0-1 1,0 1-1,0-1 0,0 0 0,0 1 1,-1-1-1,1 1 0,0-1 1,-1 1-1,1-1-41,0 0 0,0 0 0,0 0 0,-1 1 0,1-1 0,0 0 1,0 0-1,0 0 0,0 0 0,-1 0 0,1 0 0,0 0 0,0 0 0,0 0 0,0 0 0,-1 0 0,1 0 1,0 0-1,0 0 0,0 0 0,-1 0 0,1 0 0,0 0 0,0 0 0,0 0 0,-1 0 0,1 0 0,0 0 0,0 0 1,0 0-1,0 0 0,-1 0 0,1 0 0,0-1 0,0 1 0,0 0 0,0 0 0,0 0 0,0 0 0,-1 0 0,1 0 1,0-1-1,0 1 0,0 0 0,0 0 0,0 0 0,0-1 0,0 1 0,0 0 0,0 0 0,0 0 0,-33-63 9,26 46-4,-27-86 12,28 84 33,-2-7 28,0-1 0,-5-40 0,6 24 438,0-45 0,7 86-462,0 0 0,0 0 0,1 0 0,-1-1 0,0 1 0,1 0 0,0 0-1,-1 0 1,1 0 0,0 0 0,0 0 0,0 0 0,3-3 0,-3 3-18,-1 2-24,0 0 1,0 0 0,1-1-1,-1 1 1,0 0 0,0 0-1,1 0 1,-1-1 0,0 1-1,0 0 1,1 0 0,-1 0-1,0-1 1,1 1-1,-1 0 1,0 0 0,0 0-1,1 0 1,-1 0 0,1 0-1,22-6 274,11 1-230,30 4-530,-20 2-352,-4-3 598,-17 1-2488,23 0-6503,-107 2 6941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14616,'0'0'1537,"6"3"-252,41 24 900,-42-25-2042,0 1-1,0-1 1,0-1-1,1 1 1,-1 0-1,9 0 1,-7-4-317,42-22-64,-42 20 184,-1-1 1,0 1-1,0-1 1,0 0-1,6-8 1,-4 5 30,-5 6 7,-1 0 1,0 0 0,0 0-1,0-1 1,0 1 0,0 0-1,1-4 1,1-1-2,10-18 3,-12 23 15,2-5 43,-1 0 0,1 0-1,-1 0 1,-1 0-1,3-9 1,-1 21 583,-2-2-580,0 13 162,7 77 28,-7-70-44,7 113 57,-7-106-162,7 131 29,-7-127-82,9 151-1,-9-151-94,17 119-700,-11-96-372,1-6-3125,-5-34-4031,-9-40 6230</inkml:trace>
  <inkml:trace contextRef="#ctx0" brushRef="#br0" timeOffset="1">514 982 14704,'0'0'1593,"-6"1"-261,-2 0-1127,-21 7 922,-37 15 9,-17 12-460,61-25-831,5-1-830,-59 40-334,53-34-1283,-23 16-5689,108-72 6254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14704,'3'-7'310,"0"0"1,1 0 0,0 0-1,7-8 1,-11 14-203,0 1 1,1-1 0,-1 0-1,1 1 1,-1 0-1,1-1 1,-1 1 0,1-1-1,-1 1 1,1 0-1,0-1 1,-1 1 0,1 0-1,-1-1 1,1 1-1,0 0 1,-1 0 0,1 0-1,0 0 1,-1 0-1,1-1 1,1 1 0,14 5 2124,0-1-1190,6-1-1125,1-2 1,0-1-1,-1-1 0,39-6 0,-56 5-353,1 1 0,0 1 0,0-1 0,-1 1-1,12 1 1,8-1-3044,-12 0-4753,-31 0 6188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12016,'0'9'76,"0"-2"221,0-1 0,1 0 0,0 7 0,8 58 1103,2 0-3,1 12-875,0 54-100,-10-109-396,0 107 36,-3-111 84,1-11-69,-1 13 101,-8 48-1,-6-11 118,14-61-271,0 0 0,0 0-1,1 0 1,-1 0 0,0 0 0,-1-1 0,1 1-1,0 0 1,0-1 0,-1 1 0,1-1-1,-1 1 1,1-1 0,-1 0 0,0 1-1,1-1 1,-4 1 0,3-1-7,2-1-14,0 0 0,0 1 0,-1-1 0,1 0-1,0 0 1,0 0 0,0 0 0,0 0-1,0 0 1,-1 0 0,1 0 0,0 0 0,0 0-1,0 0 1,0 0 0,-1 0 0,1 0-1,0 0 1,0 0 0,0 0 0,0 0 0,0 0-1,-1 0 1,1 0 0,0 0 0,0 0-1,0 0 1,0 0 0,-1 0 0,1 0 0,0-1-1,0 1 1,0 0 0,0 0 0,0 0-1,-5-4 28,0 0-1,0 0 0,1-1 1,-8-9-1,7 3 104,-17-77 31,20 66-142,-3-109 38,6 103 86,14-98 48,-11 103-108,22-71 41,-26 92-113,1 0 0,0 0 1,-1 1-1,1-1 0,0 0 0,0 1 0,2-4 0,12-13 60,33-32 0,-47 49-66,1-1-1,-1 1 1,1 0-1,-1 0 1,1 0-1,0 0 1,2-1-1,15-5 21,0 1 0,29-5 0,-46 10-19,0 1 0,0 0 0,1 0-1,-1 0 1,0 0 0,4 0 0,93 22 80,-97-22-80,1 1 0,-1 0 0,1 0 0,-1 0-1,4 3 1,18 11 29,27 24-1,-40-27 16,-5-3-42,-1-1 0,0 1 0,-1 0 0,0 0 0,0 1 0,-1-1 0,4 17 1,-6-20-7,0 0 0,-1 0 1,1 0-1,-1-1 1,-1 1-1,1 0 1,-1 0-1,0 0 1,0-1-1,0 1 1,-1 0-1,0-1 1,0 1-1,0-1 1,-1 0-1,-4 7 1,-14 11 15,21-22-17,-1 0 1,0 0-1,0 0 1,0-1-1,0 1 1,0-1-1,1 1 1,-1 0-1,-1-1 0,1 0 1,-1 1-1,-18 6 9,-1-1 0,0 0-1,0-2 1,0-1 0,-37 2-1,16-4-56,-81-9-1,121 8 2,0-1 0,1 1 1,0 0-1,-1-1 0,1 1 0,-1 0 0,1-1 1,-3-1-1,-12-7-148,0 0 0,-14-13 1,11 9-2524,-18-12-6419,87 58 6879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14520,'0'0'1983,"4"-1"-329,55-19 1598,-43 14-2874,0 1 0,19-4 1,-17 4-370,-4 1-116,84-21-394,28 2-847,-124 23 1228,0 0 1,0 0-1,1 0 1,-1 1-1,0-1 1,0 0-1,0 1 1,1 0-1,-1-1 1,0 1 0,0 0-1,0 0 1,0 0-1,0 0 1,3 3-1,-3-3-7,40 30-4283,-26-20-5170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34 266 13088,'-1'17'16,"2"23"1569,4 48 202,-4-47-462,7 77-69,7 36-636,-12-121-552,6 133 42,-8-139 10,1-8-34,0 1 53,0-1 0,-2 27 0,-2-40-84,-1-10-40,-2-18-8,-5-30-1,-11-80-2,17 100-16,-19-174-26,20 162-102,-7-171-48,10 175 88,14-130-44,-13 166 120,-1 0 0,1 0 0,0-1 0,2-5 0,3-5-36,9-21 0,-9 27 52,-1 0 0,11-13-1,-16 22 9,1 0 0,0-1-1,-1 0 1,1 0-1,0 0 1,-1 0-1,1 1 1,0-1-1,0 0 1,0 1-1,0-1 1,0 1-1,-1-1 1,3 0-1,3-2 0,0 1-1,1-1 0,9-1 1,-11 3 1,1 0-1,-1 1 1,1 0 0,0 0 0,-1 0 0,8 2-1,0 1 4,0 1-1,-1 0 0,0 1 0,0 1 1,20 11-1,-13-3 64,85 83 50,-100-94-80,-1 1 0,0-1 0,0 1 0,3 5 0,66 114 230,-63-100-20,-2-1-83,7 44 0,-15-51-17,-1-6-110,-1 0-1,1-1 1,-2 1 0,1-1-1,-6 10 1,8-17-19,0 0 0,1-1 0,-1 1 0,1 0 0,-1 0-1,0 0 1,0-1 0,0 1 0,1 0 0,-3 0 0,-7 5 30,0 0 0,-1-1-1,0-1 1,-16 5 0,9-5 1,-86 0-43,83-6-292,-78-24-242,97 26 413,0-1 0,0 0 1,0 0-1,1 1 0,-1-1 0,0 0 0,-2-2 0,-11-10-270,-1 0 0,-18-22 0,34 35 376,-1-1 1,1 1 0,0 0-1,-1-1 1,1 1 0,-1-1-1,1 1 1,0-1 0,-1 1-1,1-1 1,0 0 0,0 1-1,-1-1 1,1 1 0,0-1-1,0 0 1,0 1 0,0-1-1,0 1 1,0-1 0,0 0-1,0 1 1,0-1 0,0-1-1,1-5-48,0 0 0,0 0-1,4-12 1,22-41-2184,6-33-8738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14616,'3'14'75,"-1"-3"412,0 0 1,0 17-1,-2 69 1238,-1-74-810,-5 118 289,3-107-696,-10 163 100,10-157-642,-11 147-70,12-154-214,0-5 87,-4 86-1116,6-62 90,0-52 1249,0 0 0,0 1 0,0-1 0,0 0 0,0 0 1,0 0-1,0 1 0,0-1 0,0 0 0,0 0 0,0 0 0,0 1 0,0-1 0,0 0 0,0 0 0,0 0 0,1 1 0,-1-1 1,0 0-1,0 0 0,0 0 0,0 0 0,0 0 0,0 1 0,1-1 0,-1 0 0,0 0 0,0 0 0,0 0 0,1 0 0,-1 0 1,0 0-1,0 0 0,0 0 0,1 0 0,3 2-115,1 0 0,0 0 0,0-1-1,0 0 1,0 0 0,0 0 0,0-1 0,5 0 0,4 1-1162,44 8-8995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89 13088,'-6'-5'-180,"-62"-45"3851,63 46-3367,0 0-1,-1 0 1,1 1-1,-1 0 1,0 0-1,-7-3 0,4 3-143,-1 0 440,-2 3-349,-1 0 0,-16 3-1,28-3-239,1 0 0,-1 0 0,0 1-1,1-1 1,-1 0 0,0 0 0,0 1-1,1-1 1,-1 0 0,0 1 0,1-1-1,-1 1 1,1-1 0,-2 2 0,-52 50 223,53-50-208,0-1 0,-1 1 0,1 0-1,0-1 1,0 1 0,-1 3-1,-38 91 242,35-76-14,-6 85 94,12-85-134,0-11-130,0 2-22,0 1 1,1 0-1,1-1 1,0 0 0,1 1-1,7 15 1,5 3 156,-14-27-212,0 0-1,0 0 1,0-1-1,1 1 1,-1 0-1,1-1 1,5 4-1,-4-4-5,0 0-1,0-1 0,0 1 0,0-1 0,0 0 1,1-1-1,-1 1 0,0-1 0,1 1 1,-1-1-1,0-1 0,0 1 0,9-2 1,0-2-52,53-39-19,-65 42 64,1 0-1,-1 0 1,0 0 0,1-1 0,-1 1-1,0 0 1,0-1 0,1-1 0,46-81-73,-39 66 46,3-12 6,-10 24 23,10-35-2,7-42 365,-19 83-313,1 2 18,5 20 50,4 18-10,16 35-15,-19-60-80,35 58-15,-32-59-98,48 43-125,-45-47-308,60 29-256,-56-33 34,81 8-194,-69-10-1522,29 5-6788,-135-21 6959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14704,'-23'72'265,"-2"8"2591,16-49-2600,1-9 670,-34 108 282,31-96-726,-22 72 3,-9 32-388,-34 92-103,64-194-28,2-8-7,-35 95-398,42-118 334,0 3-20,-1 0 0,0 0 0,-6 9 0,10-17 112,0 0 1,0 0-1,0 0 0,0 0 0,0 0 1,0 0-1,0 0 0,0 0 1,0 0-1,0 1 0,0-1 0,0 0 1,0 0-1,-1 0 0,1 0 1,0 0-1,0 0 0,0 0 0,0 0 1,0 0-1,0 0 0,0 0 1,0 0-1,0 0 0,0 0 0,0 0 1,0 0-1,-1 0 0,1 0 1,0 1-1,0-1 0,0 0 0,0 0 1,0 0-1,0 0 0,0 0 0,0 0 1,0-1-1,-1 1 0,1 0 1,0 0-1,0 0 0,0 0 0,0 0 1,0 0-1,0 0 0,0 0 1,0 0-1,0 0 0,0 0 0,0 0 1,-1 0-1,1 0 0,0 0 1,0 0-1,0 0 0,0 0 0,0-1 1,0 1-1,0 0 0,0 0 1,0 0-1,0 0 0,0 0 0,-3-4-104,0 1 0,1-1-1,-1 0 1,1 0-1,0-1 1,0 1-1,0 0 1,-1-6-1,1 6 15,-2-19-737,-7-63 0,2-24 619,5 66-45,-7-59-1,-6-43-1653,-8-82-7413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13000,'16'72'265,"14"37"2605,-25-91-2658,3 4 610,-2-6-468,41 95 546,16 10-2370,-62-121 1433,-1 0 0,0 0 1,0 1-1,0-1 0,1 0 0,-1 0 1,0 0-1,0 1 0,1-1 1,-1 0-1,0 0 0,1 0 0,-1 0 1,0 0-1,1 0 0,-1 0 0,0 0 1,0 0-1,1 1 0,-1-1 0,0 0 1,1-1-1,-1 1 0,0 0 1,1 0-1,-1 0 0,0 0 0,0 0 1,1 0-1,-1 0 0,0 0 0,1 0 1,-1-1-1,0 1 0,0 0 0,1 0 1,-1 0-1,0-1 0,0 1 1,0 0-1,1 0 0,-1-1 0,0 1 1,0-1-1,0 1 30,3-5-72,-3 4-68,1 0 0,-1 0 0,0-1 0,1 1-1,-1 0 1,1 0 0,-1 0 0,1 0 0,0 1 0,-1-1 0,1 0 0,0 0-1,1-1 1,8-9-6783,-23 25 5210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27 251 14968,'-19'-35'1254,"13"23"-281,5 11-573,2 3-124,3 7-74,-2-5-13,0-1 0,0 1 1,0 0-1,0 0 0,4 3 1,28 38 976,-26-37-726,9 5-278,0-2-1,37 19 0,-25-19-191,-27-10 6,1 0 1,-1-1 0,1 1 0,-1 0-1,1-1 1,-1 1 0,1-1-1,-1 0 1,5 0 0,2 0-11,17 0-45,-26 0 69,1 0-1,-1 0 0,1 0 0,-1 0 0,0 0 0,1-1 1,-1 1-1,1 0 0,-1 0 0,1 0 0,-1 0 0,0 0 1,1-1-1,-1 1 0,0 0 0,1 0 0,-1 0 0,1-1 1,-1 1-1,0 0 0,0-1 0,1 1 0,-1-1 0,11-10-112,-1-2 0,10-14 0,-14 13-162,-1-9 89,3-37 0,-8 58 162,0 0 0,0 0 0,0 0 0,0 0 0,0 1 0,0-1 0,-1-2 0,-26-79-312,19 67 226,-45-48-17,52 63 141,0 0 0,0 0-1,0 0 1,0 0 0,-1 0-1,1 0 1,0 0 0,-2 0-1,-6-3 18,0 0 1,-1 1-1,1 0 0,-20-3 0,28 5 2,0 1 1,0 0-1,1 0 0,-1 0 1,0 0-1,0 0 1,0 0-1,0 0 1,0 1-1,0-1 0,1 0 1,-1 0-1,-1 1 1,-11 5 129,0 1 0,-23 16-1,35-22-126,0 0-1,0-1 0,0 1 0,0 0 0,1 0 0,-1 0 0,0 0 0,0 0 0,1 0 1,-1 0-1,0 2 0,-11 21 186,-12 37 0,19-42 71,-5 83 86,10-82-240,14 69 22,-14-88-154,0 1 1,1-1-1,-1 1 0,1-1 0,-1 0 0,1 1 0,0-1 0,-1 0 1,2 2-1,7 10-55,1 0 1,18 17 0,-27-29-3,0 0 1,0-1-1,-1 1 1,1 0-1,0-1 0,0 1 1,0 0-1,0-1 1,0 0-1,2 1 0,9 3-174,-1-1-1,1-1 0,23 2 1,-20-6-477,8-5 265,33-16 0,-41 15 233,-1 0-1,22-17 0,-8 5-1710,43-27-8501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172 395 12728,'-8'30'1174,"-6"36"2763,14-65-3908,0-1 0,0 1 0,-1-1 0,1 0 0,0 1 0,-1-1 0,1 1 0,0-1 0,-1 0 0,1 1-1,-1-1 1,1 0 0,-1 1 0,1-1 0,-1 0 0,1 0 0,-1 0 0,1 1 0,-1-1 0,1 0 0,-1 0-1,1 0 1,-1 0 0,1 0 0,-1 0 0,1 0 0,-1 0 0,1 0 0,-1 0 0,1 0 0,-1 0 0,1-1-1,-1 1 1,1 0 0,-1 0 0,1 0 0,-1-1 0,1 1 0,-1 0 0,0-1 0,-32-35 24,25 25-18,-30-62 54,31 56 124,-19-76 87,21 74-78,-7-63 98,11 75-252,0-1 0,1 0 0,0 0 0,0 0 0,1 0 0,0 1 0,2-9 0,-1 8-18,2-4 212,5-2-65,15-20 0,-23 34-171,-1-1-1,1 0 0,-1 1 1,1-1-1,-1 1 0,1-1 1,0 1-1,-1 0 0,1-1 1,0 1-1,-1-1 0,1 1 1,0 0-1,0-1 0,20-5 225,27-6-1,-32 12-34,78 9 46,-84-8-265,0 0 0,15 5 0,-10-2 3,40 11-511,3 2-184,-57-17 602,0 1 1,0 0-1,1-1 1,-1 1 0,0-1-1,1 0 1,-1 0-1,0 1 1,1-1-1,-1 0 1,1 0 0,-1 0-1,0 0 1,1 0-1,-1-1 1,0 1-1,1 0 1,1-1 0,17-4-2748,-2 3-6271,-42 5 6847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12280,'31'-11'260,"-21"9"1041,13 4-298,0 1-1,-1 2 1,31 9-1,-44-12-809,-1 0 0,1 0 0,0-1 0,1 0 0,9 0-1,-11-1-149,-8 0-41,1 1-1,0-1 0,-1 0 1,1 0-1,0 0 0,-1-1 1,1 1-1,0 0 0,-1 0 1,1 0-1,-1 0 0,1-1 1,0 1-1,-1 0 0,2-1 1,6-4 5,0-1 1,0 1-1,0-2 1,7-7-1,-15 13-4,1 0 0,0 0 0,0 1 0,-1-1 0,1 0 0,0 0 0,-1 0 0,1-1 0,-1 1 0,1-1 0,8-25 21,6-30 0,-5-16 65,-6 36 166,-3 26-129,-1 4-47,0 0 0,1 1 0,0-1 0,3-10-1,-4 17-15,1-5 54,0 16 319,0 82-37,0-69-126,2 116 91,-2-106-184,1 178 38,-2-169-210,-2 143-8,2-154-74,1-4-10,9 95-750,-1-54-142,-9-68 944,0-1 1,0 1 0,0-1-1,0 1 1,0-1-1,0 0 1,0 1 0,1-1-1,-1 1 1,0-1-1,0 0 1,0 1 0,0-1-1,1 0 1,-1 1 0,0-1-1,1 0 1,-1 1-1,0-1 1,0 0 0,1 1-1,-1-1 1,1 1-1,2 1-156,1 2 102,0-1-1,0 0 1,1 0 0,-1 0 0,1 0 0,-1-1 0,1 0-1,0 0 1,0 0 0,0-1 0,8 2 0,81 10-2367,-6-1-8247</inkml:trace>
  <inkml:trace contextRef="#ctx0" brushRef="#br0" timeOffset="1">718 1090 14432,'-52'-10'313,"38"9"1255,-77 7 437,72-4-1412,-83 20 11,81-17-1142,-77 24-148,68-20-1631,-29 8-6292,138-40 6468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5.4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12376,'17'-2'83,"-3"0"524,26 1 0,47 3 860,93 8 786,-80-4-1875,35 3-300,2 3-73,6 4-2,141 25 6,-282-40-9,51 8 15,213 45 14,-212-44 4,218 40 37,-217-42 78,229 15 52,-227-20-114,221-1 42,-221-2-8,247 0 44,-241 1-64,271 12 32,-267-9-70,255 14 18,-257-14-74,269 19 1,-269-19-14,250 5-25,-257-8-88,197-7-77,-210 4-70,144-8-81,-157 6 208,95-21-42,-109 19 108,-16 5 68,1 0-1,1 0 0,-1-1 0,0 1 0,1-1 0,-1 0 0,0 0 0,0 0 0,0-1 0,-1 1 0,1-1 0,3-3 0,-6 3 1,-5-1-2,-13-6 4,-2 0 0,-37-13 0,51 21 11,0 0 0,-14-2-1,-82-13 14,-19 1 28,66 10 172,-99-7 0,-13 3-129,94 8 144,-326 2 110,311 2-52,-390 12 114,382-10-134,-139 7 1,-44 0-220,15-8-54,53-5-126,84 1-2708,-129-1-6599,597 4 7107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1 14968,'7'28'278,"-7"-28"-252,1 0 0,-1 0 0,0 0-1,0 0 1,0 0 0,0 1 0,0-1 0,0 0-1,0 0 1,0 0 0,0 0 0,0 0 0,0 0-1,0 0 1,0 1 0,0-1 0,0 0 0,0 0-1,0 0 1,0 0 0,0 0 0,0 0 0,0 1-1,-1-1 1,1 0 0,0 0 0,0 0 0,0 0-1,0 0 1,0 0 0,0 0 0,0 0 0,0 0-1,0 1 1,0-1 0,-1 0 0,1 0 0,0 0-1,0 0 1,0 0 0,0 0 0,0 0 0,0 0-1,0 0 1,-1 0 0,1 0 0,0 0 0,0 0-1,0 0 1,0 0 0,0 0 0,0 0 0,-1 0-1,-12 3 596,0-1 0,-16 1 0,15-1 332,-69 25 290,64-19-750,-89 44 97,84-41-602,-119 41-32,111-43-128,-151 31-116,152-34-146,-67 9-250,83-16-134,7-1 672,1 0 0,-1-1 0,1 1 0,0-2 0,0 1 0,-7-5 0,-2-1-2159,-19-6-6256,81 35 6432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236 591 10848,'-14'-20'28,"8"11"659,0-1 0,-7-14 0,12 21-133,-1-1 0,0 1 1,-1-1-1,-2-3 0,-10-13 411,-30-50-529,35 53-48,-37-84 172,20 34 333,19 50-825,4 7 81,0 0 0,-3-12 0,3 7 97,0 0 0,1-1 0,0 1 0,2-1 0,-1-23 0,4 32 22,1 3-213,0 0 1,0 0-1,1 0 1,-1 1-1,6-5 1,1 5-21,66-10 19,-71 13-43,16-3 4,0 1 0,30 1 0,81 5-1140,-120-4 1034,-6 1-142,0-1-1,-1 1 1,1 0-1,7 2 0,81 25-976,-15 4 567,-40-14-1371,52 22-8486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6.3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771 2271 11032,'4'0'1024,"47"5"105,81 4-5,-106-8-1081,8 1-2,163 9 8,-147-8-75,97 6-1,18 0 20,-97-4 2,284 21 10,-276-19 29,334 27 27,-324-26 47,364 31 39,-358-32-86,369 11 40,-368-17 13,378-7 32,-379 3-92,353-28 54,-359 22 113,368-62 95,-259 30-135,-86 12-3,171-71-1,-239 82-31,185-100 69,-182 91-22,156-115 43,-196 139-233,0 0-1,-1 1 0,0-2 0,1 1 1,-1 0-1,0 0 0,-1-1 0,5-6 0,55-90 18,-13-10-12,-49 110-8,1-3 2,1-1 0,-1 0 0,1 0 0,-1 0 0,0 0 0,-1 0 0,1 0 0,-1 0 0,1-7 0,-1 11-2,1-35 10,-5-48 0,-2 42-4,-12-41 0,16 74 1,0 1 0,-1-1-1,1 1 1,-1 0 0,-5-8-1,8 15-6,-73-138 40,34 74-3,-3 2 0,-3 2 0,-63-65 0,-145-106 131,150 147-90,94 78-17,0-1 1,0 1 0,-18-9-1,27 15-61,-173-90 247,-26-3-156,176 82 12,-44-12 0,67 23-103,-253-79 207,-25 3-122,242 66 25,-44-5 0,80 15-110,-300-46 220,-12 10-158,312 36-62,-125-8 88,-189 7 4,-3 14-46,317-13-46,-127 9 140,-191 18 0,-1 9-108,319-36-32,-125 16 22,-470 75 18,481-70 6,-459 110 20,339-59-29,57-3-17,31-4 23,46-13-29,90-47-7,1 0 0,-12 10-1,21-15-6,-99 76 20,73-54-18,0 2 0,-30 36 0,38-36-1,2 1 0,0 0 1,-15 35-1,-18 57-1,46-111-1,2-1 1,-1 1-1,0-1 0,1 1 1,0 0-1,0-1 0,1 8 1,-5 121-2,19 6-19,-14-134 8,1 1 0,0-1 0,1 0-1,-1 1 1,1-1 0,1 0 0,2 6 0,-5-12 13,65 139-102,-27-72 28,4-3 0,2-1 0,3-2 0,3-3 0,2-1 0,118 98 0,-80-87-9,-84-63 52,0-1 0,0-1 0,0 1 0,0-1 0,12 4-1,141 56-154,25-3 103,-164-54 8,0-1 0,22 3 0,185 28-147,20-9 149,-145-21-74,160-2 1,9-10 92,-163 1-66,410-36-60,-421 32 0,334-32-152,-354 36-248,102 4 1,-12 5 324,-104 0-438,228 25-178,-205-20-918,88 8-4789,-406-39 4944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07.0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723 426 13624,'0'-1'23,"0"1"1,0 0-1,0 0 1,1-1-1,-1 1 1,0 0 0,0-1-1,0 1 1,0 0-1,0-1 1,1 1-1,-1 0 1,0 0 0,0-1-1,0 1 1,1 0-1,-1 0 1,0 0 0,0-1-1,1 1 1,-1 0-1,0 0 1,0 0-1,1 0 1,-1 0 0,0-1-1,1 1 1,13-2 1503,12 4 1407,-24-2-2724,43 2 669,35 0-712,42-3-127,-94 0 8,130-12 25,-118 10-20,82-9 1,46-2-44,171-9-6,-274 21 16,260-3 6,-261 5-18,252 1 8,-256 0-8,223 4 8,-234-3-8,182 6 32,-208-8-28,11 0-18,39 6 1,-69-5 18,-5 0-65,-8 1-214,-51 3 18,-50 1 198,-174 7 52,223-10 4,-284 11 6,267-13 10,-347 6 38,334-7 88,-386-12 44,383 7-144,-338-29 16,352 25-58,-283-45-18,302 42-88,-64-21 0,18-3-94,103 35 106,1 0 1,0 0 0,0-1-1,0 1 1,0-1 0,0 1-1,0-1 1,0 0 0,-2-3-1,-8-5-203,1 0 0,-18-22 0,23 23 249,1 0 0,1 0 0,-1-1 0,-4-12-1,8 18-277,0 0 0,0-1 0,0 1 0,-1 0 0,0 1-1,-5-7 1,-45-56-8105,123 154 6328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1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2154 1 5832,'-205'19'234,"147"-14"940,-119 7-1,-27 1-749,119-8 523,-364 14 290,364-16-729,-279 6 173,301-7-346,-71 1 4,16-1-215,80-1 157,13-1-51,-18 0 570,-49 6 1,91-6-767,-9 2 20,7 1 74,8 0 393,126 47 156,-95-38-322,169 52 131,-157-52-206,227 41 103,-256-50-266,23 1-1,297 16 194,-264-20-164,122-6 1,11-6-94,-123 7 67,353-23 38,-348 23-92,374-3 37,-372 9 10,356 14 34,-364-11-94,296 20 15,-310-18-46,258 17 18,-273-19 6,58 5 1,-17-3-20,-66-4 59,65 5 17,-83-8-110,-9 0 3,0 0 0,1 0 0,-1 0-1,0 0 1,0-1 0,0 1 0,0-1-1,0 0 1,5-4 0,-8 6 0,0 0 1,0 0-1,0 0 1,0-1-1,0 1 1,0 0-1,1 0 0,-1 0 1,0 0-1,0 0 1,0 0-1,0-1 1,0 1-1,0 0 1,0 0-1,0 0 1,0 0-1,0 0 1,0-1-1,0 1 0,0 0 1,0 0-1,0 0 1,0 0-1,0-1 1,0 1-1,0 0 1,0 0-1,0 0 1,0 0-1,0 0 1,0-1-1,0 1 0,0 0 1,0 0-1,0 0 1,-1 0-1,1 0 1,0 0-1,0-1 1,0 1-1,0 0 1,0 0-1,0 0 1,0 0-1,-1 0 0,1 0 1,0 0-1,-10-12-74,-1 1-1,-18-15 0,27 25 59,0-1 0,0 1 0,0 0 0,0-1 0,0 1 0,-4-1 0,-124-48-202,123 48 131,0 0 0,-14-2-1,-80-12-181,-14 3 174,104 11 27,-1 2-1,-16 0 0,-111 6-142,-12 6 154,131-10 15,-23 5 0,-292 66-78,261-57 32,-336 66-36,322-67 16,-376 41-174,370-48-494,-359 17-181,317-18-948,-137 7-5348,637-33 5449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630 452 14520,'-52'-48'270,"48"42"305,11 5 204,128 1 988,-133 0-1748,34 1 794,161 2 233,-187-2-960,-1-2 1,1 1 0,10-3-1,122-19 261,16-8-315,-95 18-219,248-50-55,-250 51 150,241-31-55,-241 37-60,263-5-43,-264 10 236,188 13-11,-205-10-20,8 3 16,97 9-110,-82-11-27,-86-13-347,-19-5 437,14 6-49,-158-42-62,137 38-20,-218-48-67,205 48 142,-264-34-58,253 39 10,-303-14-54,296 19 142,-311-2-22,313 4 76,-277 7 2,287-5 62,-219 9 26,236-9 50,14-1-34,-145 11 270,48 0 550,129-11-731,2-1-56,8 2-13,18 1-19,28 1-85,-25-1-2373,25 1-6428,-125-10 6625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2.2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542 446 14432,'-8'3'596,"7"-2"-513,1-1-1,0 0 1,-1 0-1,1 1 1,-1-1-1,1 0 1,0 0-1,-1 0 1,1 0-1,-1 1 1,1-1-1,-1 0 1,1 0-1,0 0 1,-1 0-1,1 0 0,-1 0 1,1 0-1,-1 0 1,1-1-1,-1 1 1,1 0-1,0 0 1,-1 0-1,1 0 1,-1-1-1,1 1 1,0 0-1,-1 0 1,1 0-1,0-1 1,-1 0-1,1 1-31,-1 0-1,1 0 1,0 0 0,0 0-1,-1 0 1,1-1-1,0 1 1,-1 0 0,1 0-1,0 0 1,-1 0-1,1 0 1,0 0 0,0 0-1,-1 0 1,1 0 0,0 0-1,-1 0 1,1 0-1,0 0 1,0 1 0,-1-1-1,1 0 1,0 0-1,-1 0 1,1 0 0,0 0-1,0 1 1,0-1-1,-1 0 1,1 0 0,0 0-1,0 1 1,-1-1 0,1 0-1,0 0 1,0 0-1,0 1 1,0-1 0,0 0-1,-1 1 1,1-1-1,0 0 1,0 0 0,0 1-1,0-1 1,0 0-1,0 1 1,0-1 0,-3 58 490,-1 58-371,3-101-143,0 15 153,-13 153 62,9-133-114,-7 105 4,-3 24-59,9-104 162,-33 316 90,30-308-132,-34 358 91,34-353-24,-30 330 72,31-337-232,-27 319 70,29-323 76,-10 290 66,13-298-230,-29 252 46,27-259 0,-14 234 74,14-240 20,-24 207 55,22-215-244,-40 161 31,37-172 56,-40 136 90,19-46-8,26-81-126,4-42-52,1 1 0,0-1-1,0 0 1,0 1 0,1-1-1,0 0 1,-1 1 0,1-1-1,1 0 1,-1 0 0,3 6-1,1-4 2,0-1 0,0 0 0,1 0 0,-1 0 0,11 7 0,-14-11-24,0 0 0,-1 0 0,1 0 0,0-1 0,0 1 0,0 0 0,0-1 0,0 1 0,0-1 0,2 1 0,5 0 1,27 6-1,-24-6-1,24-2 0,24-6 0,11-1 0,15-6 0,134-24 8,-174 32 32,193-10 28,-189 14 34,204-5 44,-202 6-44,204-3 36,-204 3-76,210 1 22,-211 2-58,190 22 10,-195-17-16,186 45 6,-189-41-18,56 16 4,5 5-10,32 23-6,-101-39-6,-14-6 8,138 57-32,-117-50 12,-39-16 16,-2 0 11,1 0-1,0 0 0,0-1 0,-1 1 1,1-1-1,3 1 0,-4-1-1,0 0 0,0 0 0,-1 0 0,1-1 0,0 1-1,-1 0 1,1 0 0,0-1 0,-1 1 0,1 0 0,-1-1-1,1 1 1,0 0 0,-1-1 0,1 1 0,-1-1 0,1 1-1,-1-1 1,1 1 0,-1-1 0,0 1 0,1-2-1,5-7 10,-2 0-1,1 0 1,-2-1-1,5-14 1,-5 15-7,19-83 81,-17 67-80,1 1 14,16-119 5,-17 105-17,8-82 4,-1-17-4,-7 78 20,10-265 14,-13 254-29,4-310 4,-6 297-9,-9-356 8,6 349-8,-4-136 4,-5-46-9,5 12-3,5 48-7,2 130-26,5-302-12,-3 312 18,22-268-14,-19 279-6,22-195-13,-21 209 40,21-180-7,-22 185 14,22-146-16,-22 153-36,24-128-29,-23 132-4,15-128-21,-18 129 94,9-106-5,-12 112 10,-9-92-6,5 96 14,-4-4 6,-14-29 1,21 52 4,1 0 1,-1-1-1,1 1 0,-1 1 1,0-1-1,1 0 0,-1 0 1,0 0-1,-1-1 0,-3-3-2,2 2 2,0 0 1,-1 0-1,1 1 0,-1-1 0,1 1 0,-1 0 0,0 0 0,0 0 0,0 0 0,0 0 0,0 1 0,0 0 0,-9-1 0,-36-5-5,-28 6 4,-162 10 5,184-7 10,-99-4 1,-14-2-9,98 1 8,-304-25 10,294 21 10,-124-8 1,-44-2-26,18 6-3,50 4-60,161 7-84,-25 1 0,-93 10-136,16 5 95,83-11-447,-20 2 382,-34 2-3656,21-2-7752,166-17 8765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2273 98 14520,'0'0'1400,"-4"-3"-234,-4-2-672,0-1-1,0 1 1,0 0-1,0 0 1,-15-4-1,-49-17 26,54 21-486,-89-14 27,82 16 42,-118-4 91,104 8 140,-84 4 1,-16 3-209,80-3 170,-254 25 111,249-23-166,-246 31 71,250-29-198,-87 12 1,-20 5-90,25-1-19,40-7-104,68-11-399,-79 23-224,92-22-294,16-4 877,3-1 14,2-3 120,0 0 0,0 0 0,0 1 0,0-1 0,0 0 0,-1 0 0,1 1 0,0-1 0,0 0 0,0 0-1,0 1 1,0-1 0,0 0 0,0 0 0,0 1 0,0-1 0,0 0 0,0 1 0,0-1 0,0 0 0,0 0 0,0 1-1,0-1 1,1 0 0,-1 0 0,0 1 0,0-1 0,0 0 0,0 0 0,0 1 0,1-1 0,-1 0 5,0 0-61,0 0 0,0 0 0,0 1 0,0-1 0,0 0 0,0 0 0,0 0 0,0 0 0,0 0 1,0 1-1,0-1 0,0 0 0,0 0 0,0 0 0,0 0 0,0 0 0,0 1 0,0-1 0,0 0 0,0 0 0,0 0 1,0 0-1,0 0 0,0 0 0,0 1 0,0-1 0,0 0 0,0 0 0,0 0 0,0 0 0,-1 0 0,1 0 0,0 1 0,0-1 1,0 0-1,0 0 0,0 0 0,0 0 0,0 0 0,-1 0 0,1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2923 1 16855,'-82'0'275,"55"0"1098,-71 2 1,-20 0-940,66-2 366,-221 5 203,216-4-788,-238 3 26,234-3-346,-252 1-27,250-2 78,-244-6-12,245 5 54,-95 0 4,-28-3 6,15 6 2,37 1-62,85-1-252,19-1 106,-176 13-1024,77-3-2298,68-5-5501,140-14 6785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2656 54 16136,'-127'9'276,"90"-6"1105,-77 2 4,-20 2-916,75-5 491,-262 6 286,252-8-778,-282-11 104,279 7-544,-284-17 21,287 17 4,-259-14-11,270 15-154,-183-10-168,202 12-472,-139-2-1120,135 0 840,-17-3-10273,104 10 9081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2976 69 16671,'-42'2'1674,"-21"0"186,-96-9 89,132 5-1833,-18 0 237,-88-8 1,-17-3-285,87 8-74,-100-6 3,-42-3 2,0 7 0,-1 5 2,3 5 3,38 3 0,100-2 17,-238 21 2,247-19-56,-201 30-122,212-29-444,-184 28-994,98-18-1764,70-8-6017,143-21 7037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6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2747 305 16136,'-11'0'191,"-17"-4"1321,-53-8 386,56 7-930,-159-35 293,133 30-788,-110-16 1,-63-6-380,-14 6-94,-9 5 0,-206-8-50,374 24-202,-284-13-266,298 14-582,-218-34-273,200 26-1123,-87-10-6688,396 51 6902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18 153 14072,'6'29'237,"-2"-15"388,1 22 1,7 60 1029,-9-75-813,6 88 255,-8-87-684,5 192-373,-6-212-149,0-1 0,0 1-1,0 0 1,0 0 0,0 0-1,-1 0 1,1 0 0,-1 3-1,0-5 103,1 0 0,0 0 0,0 0 1,0 0-1,0 0 0,0 0 0,0 0 0,0 0 0,-1 0 0,1 1 0,0-1 0,0 0 0,0 0 0,0 0 0,0 0 0,-1 0 1,1 0-1,0 0 0,0 0 0,0 0 0,0 0 0,0 0 0,-1 0 0,1 0 0,0 0 0,0 0 0,0 0 0,0 0 0,0 0 1,-1-1-1,1 1 0,0 0 0,0 0 0,0 0 0,0 0 0,0 0 0,0 0 0,-1 0 0,1 0 0,0 0 0,0-1 1,0 1-1,0 0 0,0 0 0,0 0 0,-2-9-825,-7-90-208,7 65 808,-6-79 4,-6-70-1717,-6-92-7555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2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766 19 12912,'-43'-8'2843,"-47"-3"0,75 12-2288,-30 6-292,1 2 1,-51 16 0,67-16-239,1 2 1,0 1-1,0 1 1,-43 28-1,-16 20 119,-49 35 68,131-93-181,1-1 0,-1 1-1,1 0 1,0 0 0,0 0 0,-3 4-1,1-1 5,5-6-25,-1 0 1,1 1 0,0-1-1,0 0 1,-1 1-1,1-1 1,0 1 0,0-1-1,0 1 1,0-1-1,0 1 1,0-1 0,0 1-1,0-1 1,0 0 0,0 1-1,0-1 1,0 1-1,0-1 1,0 1 0,0-1-1,0 1 1,0-1 0,0 1-1,1-1 1,-1 0-1,0 1 1,0-1 0,1 1-1,6 7-2,-7-8 0,7 3 14,54 9 12,31 2 10,-72-10-41,1 0 10,95 27 9,-91-23 6,-20-6-23,188 82 108,-166-69-98,34 19 47,-50-27-28,-1 0 0,0 0-1,13 14 1,-19-17-24,-1 0 0,0 0-1,0 0 1,0 1-1,-1-1 1,0 1 0,1 0-1,1 7 1,-1 1 27,4 20 0,-5-23-24,-2-9 2,0 0 0,0 1 0,1-1 1,-1 0-1,0 1 0,0-1 1,0 0-1,0 1 0,-1-1 0,1 3 1,-26 81 240,25-83-226,0 0 1,1 0 0,-1-1 0,0 1 0,0 0 0,-1 0-1,0 1 1,-67 70 281,68-71-300,-1 0 0,0-1-1,0 1 1,0-1-1,0 0 1,-4 2 0,-96 36 120,80-34 14,-32 1 1,36-6-132,-29-4-1,22-1-34,1 0-1,-33-12 1,55 17-18,0-1 0,0 0-1,1 1 1,-1-1 0,0 0 0,1 0 0,-3-2 0,-9-7-135,1-1 1,-18-22-1,14 16-3009,-18-15-7209,79 75 7833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6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14344,'12'42'1560,"8"29"210,-12-43-644,5 42-1,-4-14-321,15 78-51,-19-102-700,24 165 39,-23-158 48,22 136 15,-22-145-222,-2-10-4,22 89-528,-23-99 341,0 0 1,10 18 0,-13-28 197,1 1 0,0 0-1,-1-1 1,1 1 0,0-1 0,-1 1 0,1-1 0,0 1 0,-1-1 0,1 1 0,0-1 0,0 0 0,0 0-1,-1 1 1,1-1 0,0 0 0,0 0 0,0 0 0,0 0 0,-1 0 0,1 0 0,0 0 0,0 0 0,0 0 0,0 0-1,0 0 1,-1 0 0,1-1 0,0 1 0,0 0 0,0-1 0,-1 1 0,2-1 0,-2 1 7,5-5-199,12-36-901,-13 31-121,16-38-9372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9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547 19 14432,'-32'21'305,"24"-18"1223,-5-2-825,1 0 0,-1-1 1,1 0-1,-19-3 0,-61-12 1533,67 11-2136,5 0-10,-28-3 72,41 6-147,-32-4 81,0 1 0,-46 3 1,77 1-224,-1 1 1,1 1-1,0-1 1,0 1-1,-14 6 1,22-8 63,-1 0 0,1 0 0,0 0 1,-1 1-1,1-1 0,-1 0 0,1 0 0,0 1 0,-1-1 0,1 0 1,0 0-1,-1 1 0,1-1 0,0 1 0,0-1 0,-1 0 0,1 1 1,0-1-1,0 0 0,-1 1 0,1-1 0,0 1 0,0-1 0,0 1 1,0-1-1,0 0 0,0 1 0,0-1 0,0 1 0,0-1 0,0 1 1,0-1-1,0 1 0,0-1 0,0 1 0,0-1 0,0 0 0,1 1 0,-1-1 1,0 1-1,0-1 0,0 0 0,1 1 0,-1-1 0,0 0 0,1 1 1,0 1-26,1-1 1,-1 0 0,1 1-1,-1-1 1,1 0 0,-1 0-1,1 0 1,0 0-1,0 0 1,-1 0 0,4 0-1,8 2-384,18 1 0,-17-3-977,41 8-9117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91 13360,'-16'-7'256,"15"6"-184,1 1 1,0 0-1,-1 0 1,1 0-1,0-1 0,-1 1 1,1 0-1,0-1 1,0 1-1,-1 0 1,1-1-1,0 1 1,0 0-1,0-1 1,0 1-1,-1 0 1,1-1-1,0 1 1,0 0-1,0-1 1,0 1-1,0-1 1,0 1-1,0 0 1,0-1-1,0 1 1,0 0-1,0-1 1,0 1-1,0-1 1,1 1-1,-1 0 1,0-1-1,0 1 1,0 0-1,0-1 0,1 0 1,1-6 988,-2 0-541,0 3-244,0-1 0,0 1 0,-1-1 0,0-4-1,1 8-237,-1-1-1,1 1 0,-1-1 1,0 0-1,1 1 0,-1-1 1,0 1-1,0 0 0,0-1 1,0 1-1,0 0 0,0 0 0,-1-1 1,1 1-1,-2-1 0,1 1-12,0 0 0,1 0 0,-1 1-1,0-1 1,0 1 0,0-1 0,0 1 0,0-1-1,0 1 1,0 0 0,0 0 0,1 0-1,-1 0 1,0 0 0,0 1 0,0-1 0,0 1-1,0-1 1,0 1 0,0-1 0,0 1-1,-1 1 1,-3 0-8,3-1 9,1 0 0,-1 0 0,0 1-1,1-1 1,-1 0 0,1 1 0,-1 0 0,-3 2 0,-3 3 8,-20 16 32,18-11 134,-3 8-117,1 0 1,1 1-1,1 1 0,0 0 0,2 0 0,1 1 0,0 0 0,-5 34 0,13-56-72,0 0 0,0 0 0,0-1-1,0 1 1,0 0 0,0-1 0,0 1-1,0 0 1,0-1 0,0 1 0,0 0 0,1 1-1,26 65 196,-19-54-20,40 41 56,-48-54-236,1 1 0,0 0 0,-1-1 0,1 1 1,0-1-1,-1 1 0,1-1 0,0 1 0,-1-1 1,1 0-1,0 1 0,0-1 0,1 1 0,6 0 16,-1 1-1,1-1 1,0 0 0,0-1-1,13-1 1,-20 1-13,0 0 0,0 0 0,0 0 0,0 0 0,0-1 0,-1 1 1,1 0-1,0-1 0,0 1 0,0 0 0,-1-1 0,1 1 0,1-2 1,12-9 43,0-1 0,21-26 1,-24 22-48,15-30 1,1-18-6,-5 5-1,-7 6 2,-2 11 3,-6 11-4,-6 27-1,-1 2 0,0 1 0,0 0 0,1-1-1,-1 1 1,1 0 0,-1-1 0,1 1 0,-1 0-1,1-1 1,0 1 0,0 0 0,1-2 0,0 8-14,7 71-50,-6-56-176,17 94-192,-20-111 312,1 0 0,-1 0 0,1-1 0,0 1 0,2 5 0,45 87-853,-47-94 927,0 1 1,-1-1-1,1 0 1,0 0-1,0 0 1,0 0-1,-1 0 1,1 0-1,0 0 1,1 0-1,1 2 0,4 2-136,1 1 0,13 5 0,-13-7 134,1-1 0,14 3 0,-23-6 48,3 1-486,1 0 1,0 1-1,-1-1 0,6 4 1,36 16-8707,-105-49 6903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250 0 16495,'-16'10'203,"-21"17"1338,-59 57 2293,86-75-3690,6-5-2,0 0 0,0 1 0,0-1 0,-4 7 0,-34 49 530,39-54-659,0 0-1,0 0 1,0 0-1,0 0 1,1 1-1,0-1 1,-2 13-1,3-12 11,1 4 150,2 4-98,2-1 0,5 17-1,-8-30-66,-1 0-1,0 0 0,1 0 1,-1 0-1,1 0 1,0 0-1,-1-1 0,1 1 1,0 0-1,0 1 1,4 3 34,0 0-10,0 1-1,0-1 1,1 0-1,0 0 1,0 0 0,1-1-1,-1 0 1,9 4-1,68 24 196,-50-23-213,35 4-1,-54-10-13,7 0-18,1 0 1,38-1-1,-51-2-15,11 0-211,0-1-1,25-5 0,-36 5 150,4-3-572,4-5 179,26-18-1,-42 26 391,0 0-1,0 0 1,0 1 0,0-1-1,0 0 1,0-1-1,0 1 1,1-2 0,12-22-453,12-29 0,7-42-603,-24 68-554,22-71-10185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 15240,'0'4'715,"-1"0"1,0 0 0,0 1 0,-2 5 0,-2 9 1443,3-13-2010,2-3-47,-1 0-1,0 0 1,1 0 0,0-1 0,0 1 0,0 6-1,0 85 575,1-71-616,6 107 26,-6-101-18,8 127 30,-7-122-36,13 140 15,-12-145-84,-1 6 44,11 87-1360,-11-117 1007,0-6 31,-1-6-826,-2-61-377,2-37-996,2 9-8409</inkml:trace>
  <inkml:trace contextRef="#ctx0" brushRef="#br0" timeOffset="1">380 486 14256,'-66'24'3247,"58"-21"-2885,0 0-1,1 1 0,0 0 0,0 1 0,0-1 0,0 1 0,-9 9 1,-4 3 284,-4 5-118,-28 34 0,44-48-500,6-5 33,-1 0 0,1 0 0,0 0 0,-1 0 0,0 4 0,-19 34 364,22-40-385,-1 1 0,0-1 0,1 1 0,-1-1 0,1 1-1,-1-1 1,1 1 0,-1-1 0,1 1 0,0 0 0,0-1 0,0 3 0,0 3 34,1 13 33,-1-19-94,0-1 0,0 0 0,0 1 0,0-1 0,0 1 0,0-1 0,0 0 0,0 1 0,0-1 0,0 1 0,0-1 0,1 0 0,-1 1 0,0-1 0,0 0 1,0 1-1,1-1 0,2 4 35,0 0 0,0-1 0,0 0 1,1 1-1,-1-1 0,1-1 0,0 1 0,7 4 1,5 1-14,22 6 0,-27-10-77,60 23-182,-55-20-454,75 44-260,-63-36-2158,27 15-7367,-128-69 7879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5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658 1 12192,'-4'10'1189,"0"0"0,-1-1 1,-11 16-1,-4-36 597,12 9-1647,-1 0-1,1 1 0,-1-1 1,0 2-1,1-1 0,-1 1 1,0 1-1,0-1 0,1 1 0,-10 3 1,-27 6 179,-36 5 13,60-10-66,-24 1 1,7-2-54,-103 1 538,140-5-759,-2 0 50,0 0 1,0 0-1,0 0 1,0 0-1,0 1 1,-3 0 0,6 0-33,-1-1 0,1 0 0,-1 0 0,1 1 0,-1-1 0,1 0 0,0 1 0,-1-1 0,1 0 0,-1 1 0,1-1 0,0 1 0,-1-1 0,1 1 0,0-1 0,0 1 0,-1-1 0,1 1 0,0-1 0,0 1 0,0-1 0,0 1 0,-1-1 0,1 1 0,0-1 0,0 1 0,0-1 0,0 1 0,0-1 0,0 1 0,1-1 0,-1 1 0,0-1 0,0 1 0,0-1 0,0 1 0,1-1 0,-1 1 0,0-1 0,0 1 0,1 0 0,15 38 203,12 49 0,-26-81-204,-1-1 1,0 1-1,0-1 0,-1 1 0,1 6 1,0 19 9,0-7-5,-1-6 36,4 20 1,-4-39-46,0 1-1,0-1 1,1 1-1,-1-1 0,0 1 1,0-1-1,1 1 1,-1-1-1,0 1 1,0-1-1,1 1 0,-1-1 1,1 0-1,-1 1 1,0-1-1,1 1 1,-1-1-1,1 0 1,-1 0-1,1 1 0,-1-1 1,1 0-1,-1 0 1,1 1-1,0-1 1,4-1 4,-3-1-7,0 0 1,16-10 1,-9 8-5,1 0 1,0 0-1,1 1 0,-1 0 0,1 0 0,17-1 0,-26 4 2,0-1-4,1 1 0,-1 0 0,1 0-1,-1 0 1,1 0 0,-1 0 0,1 0 0,-1 0 0,4 2 0,4 0-2,19 4 0,-17-2-8,47 35-8,-55-37 13,0 1 1,0 0 0,0 0-1,-1 0 1,0 0 0,5 6 0,1 1-1,18 21-2,-18-17-9,7 20 0,-13-27 19,0 0 0,0 0 0,2 14 0,-5-13 2,0-1 1,0 0-1,0 1 0,-1-1 0,0 0 0,-1 0 1,1 1-1,-5 10 0,5-16 5,1-1 0,-1 0 0,1 0 0,-1 1 0,0-1-1,1 0 1,-1 0 0,-1 2 0,-12 12 49,-26 24 0,39-38-33,0 0 1,-1 0 0,1-1 0,0 1 0,0 0-1,-1-1 1,1 1 0,-1 0 0,-2 0 0,-102 23 262,83-21-250,-157 2 3,134-7-186,32-1-590,8 2 540,-1-2 0,1 1 0,0 0 0,-8-6 0,3 3-2827,-12-5-7456,54 23 7888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0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12280,'0'0'6831,"6"8"-6691,18 22-57,-15-16 192,24 59 102,-27-55-162,17 74 77,-15-50-38,-6-26-215,6 34 222,-1 5 35,-7-54-263,0 0 1,0 0-1,0 0 0,0 0 0,0 0 0,1 0 0,-1 0 0,0 0 1,1 0-1,-1 0 0,1 0 0,-1 0 0,1 0 0,-1 0 0,1 0 0,1 1 1,1 1 42,-3-3-66,0 1-1,0-1 1,1 0 0,-1 1-1,0-1 1,0 0-1,1 1 1,-1-1-1,0 0 1,1 1 0,-1-1-1,1 0 1,-1 0-1,0 1 1,1-1-1,-1 0 1,1 0 0,-1 0-1,0 0 1,1 0-1,-1 0 1,1 1-1,-1-1 1,1 0 0,-1 0-1,1 0 1,-1 0-1,1-1 1,-1 1-1,0 0 1,1 0-1,-1 0 1,1 0 0,13-11 250,-12 9-276,30-34 264,33-34-19,11-22 21,-54 64-211,32-51 0,-50 74-42,-1-1 0,1 0 0,6-5 0,-3 2 2,9-13-86,-16 22 69,0 0-1,0-1 1,1 1 0,-1 0-1,0-1 1,0 1 0,0 0-1,0 0 1,1-1 0,-1 1 0,0 0-1,0 0 1,1-1 0,-1 1-1,0 0 1,1 0 0,-1 0-1,0-1 1,0 1 0,1 0-1,-1 0 1,0 0 0,1 0-1,-1 0 1,0 0 0,1 0 0,-1 0-1,1-1 1,-1 1 0,0 0-1,1 1 1,-1-1 0,0 0-1,1 0 1,-1 0 0,0 0-1,1 0 1,-1 0 0,0 0-1,1 0 1,-1 1 0,0-1 0,0 0-1,1 0 1,-1 0 0,0 1-1,1-1 1,-1 0 0,0 1-1,5 8-172,-4-6 35,0 0-1,-1 0 0,1 0 0,-1 0 1,0 0-1,0 0 0,0 0 0,0 0 1,0 0-1,-1 0 0,-1 5 0,1-4 56,0 9-2443,0 10-6932,3-54 7119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248 90 12376,'-31'0'209,"31"0"-148,0 0 0,-1 0 0,1 0 0,0 0 0,-1 0 0,1 0 0,0 0 0,-1 0 0,1 0 0,0 0 0,-1 0 0,1-1 0,0 1 0,-1 0 0,1 0 0,0 0 0,0 0 0,-1 0 0,1 0 0,0-1 0,0 1 0,-1 0 0,1 0 0,0 0 0,0-1 0,-1 1 0,1-1 0,1-2 203,-1 2-143,15-26 2039,-15 26-2115,0 0-1,0 1 0,1-1 1,-1 1-1,0-1 0,0 0 1,0 1-1,0-1 0,0 0 1,0 1-1,-1-1 0,1 0 1,0 1-1,0-1 0,0 0 1,-1 1-1,1-1 1,-1 0-1,0-2 66,-1-1-34,0 0-1,0 0 0,-1-1 0,1 2 0,-1-1 0,-6-6 0,9 10-52,-1-1 1,1 1 0,-1-1-1,0 1 1,1-1 0,-1 1-1,0 0 1,1-1-1,-1 1 1,0 0 0,1 0-1,-1-1 1,0 1 0,0 0-1,1 0 1,-1 0-1,0 0 1,0 0 0,0 0-1,-2 0 38,-2 0-29,0 0-1,1 1 1,-1-1 0,1 1-1,-1 0 1,1 1 0,-1-1-1,1 1 1,0-1 0,-1 1 0,1 0-1,0 1 1,-7 4 0,4-2-9,-4 2 85,0 1 0,0 0 0,-12 13 0,20-19-87,-2 3 38,1 1-1,-1-1 1,1 1 0,0-1-1,0 1 1,1 1 0,-4 7-1,3-6-24,0 4 94,2 1-57,1-1 0,2 22 0,1-22 204,6 3-87,14 21 1,-14-27 26,7 2-69,24 12 0,-27-19 0,11-1-54,24 1-1,-46-4-87,0 0 0,0 0 0,1 0-1,-1 0 1,0 0 0,1-1 0,-1 1 0,2-1 0,9-4 8,-1 0 0,0-1 0,13-8 0,-14 4-4,29-54 8,-33 50-10,3-23 1,-2-7-6,-4 16-2,0-8 9,-2 33-5,-1 0 0,1-1 0,0 1 0,0 0 0,0 0 0,0 0 0,3-4 0,-4 7-2,0 0-1,0 0 1,0 0-1,0 0 1,0 0-1,0 0 1,0 0-1,0 0 1,0 0 0,0 0-1,0 0 1,0 0-1,0 0 1,0 0-1,0-1 1,1 1 0,-1 0-1,0 0 1,0 0-1,0 0 1,0 0-1,0 0 1,0 0 0,0 0-1,0 0 1,0 0-1,0 0 1,0 0-1,0 0 1,0 0-1,0 0 1,0 0 0,0 0-1,1 0 1,-1 0-1,0 0 1,0 0-1,0 0 1,0 0 0,0 0-1,0 0 1,0 0-1,0 0 1,0 0-1,0 1 1,0-1 0,0 0-1,0 0 1,0 0-1,0 0 1,0 0-1,0 0 1,0 0-1,0 0 1,1 0 0,-1 0-1,0 0 1,0 0-1,9 10 34,6 12-26,27 41-4,-32-48-16,1 0 1,22 23-1,-24-28-23,-1-1-101,1 0 0,0-1 0,20 15 0,-20-17 36,1 0-478,3-1 279,0-2-1,15 4 1,-27-7 242,-1 0-1,1 0 0,-1 0 0,1 0 1,-1 0-1,1 0 0,-1 0 0,1 0 0,-1 0 1,0 0-1,1 0 0,-1 0 0,1 0 1,-1 0-1,1-1 0,-1 1 0,1 0 0,6-4-202,-1 0-1,-1 0 0,1 0 0,6-7 0,-6 2-19,15-64-2110,-1 6-7883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5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0 13720,'-12'39'300,"11"-36"-6,0 0 1,1 0 0,0 0 0,-1 0-1,1 0 1,0 1 0,0-1 0,1 0-1,-1 0 1,2 4 0,-1-1-46,1 7 250,1 0-1,0 0 0,11 24 0,-9-24-360,21 77 925,-10-27-1105,16 62-150,-27-101-446,42 189-2653,-43-203 3045,-2-7 25,0-1 1,0 0-1,0 0 1,0 0 0,0 0-1,1 0 1,-1 0-1,1-1 1,3 3 0,18 14-9320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10040,'0'0'0,"17"50"0,13 33 0,6 1-1384,7 13 1736,38 82-6544,-162-358 6192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9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13088,'-10'35'222,"10"-34"-54,0 0-1,0 0 1,0 0-1,0 0 1,0 0-1,0 0 0,0 0 1,0 0-1,1 0 1,-1 0-1,0 0 1,1 0-1,-1-1 1,0 1-1,1 0 0,-1 0 1,1 0-1,-1 0 1,1-1-1,0 1 1,-1 0-1,1-1 1,0 2-1,1-1-49,-1 0 0,0 1-1,0-1 1,0 1 0,0-1 0,0 1 0,1 2-1,14 74 758,-14-69-848,6 15 289,6 16 53,-13-39-341,-1 0-1,0 0 1,1 0 0,-1 0-1,1 0 1,-1 0 0,1 0 0,0 0-1,-1-1 1,1 1 0,0 0-1,0 0 1,-1-1 0,1 1-1,1 1 1,2 1 36,6 6 20,-10-9-78,1 0 0,-1 1 0,0-1 1,0 0-1,0 0 0,0 0 0,0 0 0,1 0 1,-1 0-1,0 1 0,0-1 0,0 0 1,0 0-1,1 0 0,-1 0 0,0 0 0,0 0 1,0 0-1,1 0 0,-1 0 0,0 0 1,0 0-1,0 0 0,1 0 0,-1 0 0,0 0 1,5-1 41,0 0 1,0-1-1,0 1 1,8-4-1,-6-1 132,8-11-111,-1 0-1,0-1 0,18-33 1,-26 38-63,7-18 0,1-2 20,2-3 12,-16 35-32,0 1 0,0-1 0,1 1 0,-1-1 0,0 1 1,0 0-1,1-1 0,-1 1 0,0-1 0,1 1 0,-1 0 0,0-1 1,1 1-1,-1 0 0,0-1 0,1 1 0,-1 0 0,1 0 0,-1 0 1,1-1-1,-1 1 0,0 0 0,1 0 0,-1 0 0,1 0 1,-1 0-1,1 0 0,-1 0 0,1 0 0,-1 0 0,1 0 0,-1 0 1,1 0-1,-1 0 0,1 0 0,-1 0 0,1 0 0,-1 1 0,0-1 1,1 0-1,-1 0 0,1 1 0,-1-1 0,0 0 0,1 0 0,-1 1 1,1-1-1,-1 0 0,0 1 0,0-1 0,1 1 0,-1-1 1,1 1-1,5 12 129,0 1 0,6 17 0,-4-9-50,11 22-1,-1-12-97,27 37 0,-38-59-2,-5-7-50,0 0-1,0-1 0,0 1 0,0 0 0,1-1 0,-1 0 0,4 3 0,7 6-420,0 0 0,1-1-1,1-1 1,21 11-1,-34-19 438,0-1 0,0 1-1,0-1 1,0 1 0,1-1-1,-1 0 1,0 0 0,0 1-1,0-2 1,0 1 0,0 0-1,0 0 1,4-2 0,7 0-1969,23 0-9321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3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56 13176,'7'12'718,"-6"-10"-487,-1 0 1,1 0-1,0 0 1,0 0-1,0 0 1,0 0-1,0-1 1,1 1-1,-1-1 0,1 1 1,-1-1-1,1 1 1,-1-1-1,1 0 1,0 0-1,3 2 1,24 8 352,50 11 0,-43-12-610,-26-7 19,0 0 1,19 2-1,-12-4 0,0-1-1,1 0 0,-1-1 0,26-5 1,-32 4 7,-8 2 2,1-1 1,-1 1 0,0-1-1,0 0 1,0 0 0,0-1-1,0 1 1,3-2 0,36-24 58,-36 21 94,-4 1-109,0 0 1,0-1 0,0 1-1,1-9 1,-4 6 168,-1 3-160,0 0 1,-1 0 0,0 0 0,-7-9-1,4 8 25,-4 2-29,-1 0 0,-14-4-1,24 8-31,0 0 0,1 0-1,-1 0 1,0 0 0,0 0-1,1 0 1,-1 0 0,0 0-1,1 0 1,-1 0 0,0 0-1,1 0 1,-1 0 0,-1 1-1,-16 5 172,-23 11-1,29-9 24,11-7-199,-8 6 54,0 1 1,0 0-1,1 0 1,0 1-1,-13 18 0,-21 37 148,41-63-185,1 0-1,-1 1 0,0-1 0,0 0 0,1 1 0,-1-1 0,0 3 1,-11 65 290,12-56-188,4-1-74,-1 0-1,11 21 0,-14-32-54,0-1 1,0 1-1,1-1 0,-1 1 1,0-1-1,1 1 0,-1-1 0,1 1 1,-1-1-1,1 1 0,-1-1 1,1 1-1,-1-1 0,1 0 1,-1 1-1,2-1 0,4 4 21,0-1-1,11 4 1,-8-4-20,1-1-1,12 2 1,90 8-261,-22-3-93,-74-6-118,18 11 285,17 9-3238,-11-6-6293,-93-40 7317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8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14880,'-2'17'197,"0"22"1311,2 25 385,1-40-905,3 27 0,-2-31-849,4 31 709,-3-30-716,7 47-34,15 69-146,-20-110-190,30 175-814,-32-183 994,7 24-656,-8-33 545,9 32-715,-9-37 545,0 1 1,0-1 0,0 1 0,5 8 0,-7-24-1889,-3-16 1670,0-36-1392,1 5-6151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2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632 0 14704,'-5'1'122,"-9"2"817,-25 9-1,-115 52 3762,135-57-4078,-84 29 132,82-30-732,-21 4-61,0-3 1,-59 2 0,95-9-88,0 0 1,0-1-1,1 1 1,-1-1 0,0-1-1,1 1 1,-7-3-1,5 1-45,4 2-98,-1 0 0,1 0-1,0-1 1,0 0 0,-1 1-1,1-1 1,-4-4 0,5 5 127,2 0 87,0 1-1,0 0 1,0-1-1,0 1 0,0-1 1,0 1-1,0-1 1,0 1-1,0 0 1,0-1-1,0 1 0,0-1 1,0 1-1,0-1 1,0 1-1,0 0 0,0-1 1,0 1-1,1-1 1,-1 1-1,0 0 1,0-1-1,1 1 0,-1-1 1,0 1-1,0 0 1,1 0-1,-1-1 0,0 1 1,1-1-1,0 1-61,1-3-4,-1 1 94,0 1-1,-1 0 0,1 0 1,0 0-1,0 0 0,0 1 1,0-1-1,0 0 0,1 0 1,-1 0-1,0 1 0,0-1 1,0 1-1,2-1 0,62-26-2290,-5 0-7515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14704,'-29'23'265,"27"-22"-25,0 1 0,1 0 0,-1-1-1,1 1 1,-1 0 0,1 0 0,-1 0 0,1 0 0,0 0 0,0 0 0,-1 4 0,1-3-7,-2 4 167,1 0 0,-1 0 1,2 0-1,-2 11 0,1-9-251,-6 38 958,-6 20-860,-18 35-95,25-80-24,-30 89 36,29-89-138,-37 94 10,36-93-14,-70 178-293,77-196 110,0 0 0,0 1 1,-1-1-1,1 0 0,-1 0 0,0 0 0,-7 6 0,10-10 132,0-1-4,0 0 1,0 0-1,-1 1 0,1-1 0,0 0 1,0 0-1,0 0 0,0 0 1,0 0-1,0 1 0,-1-1 1,1 0-1,0 0 0,0 0 0,0 0 1,0 0-1,-1 0 0,1 0 1,0 0-1,0 0 0,0 0 0,0 1 1,-1-1-1,1 0 0,0 0 1,0 0-1,0 0 0,-1 0 1,1 0-1,0-1 0,-1 1 0,-1 0-76,-1-1 0,0 0 0,1 0 0,-1 0-1,1 0 1,-1 0 0,1-1 0,-1 1-1,1-1 1,0 1 0,-4-5 0,0-1-165,2-4-103,0 0 0,-4-20 0,5 18-922,-15-49-9214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13896,'0'37'289,"2"-28"1158,35 76 2377,-25-58-3609,33 66 779,-12-18-1142,-25-54-295,16 25 0,-14-27 289,-2-4-604,1-1 0,14 19 0,-14-20-237,13 21 0,-17-23-856,5 6-7175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4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18 243 12912,'-14'32'270,"12"-23"1085,0 19-279,2 0-1,1 0 1,7 40-1,3 17-559,-4-20-469,-2-7-40,-1 39 49,-3-91-65,1 29 140,-1-31-82,-1 1 0,0-1 0,-1 0 0,1 0 0,-3 9 0,-2-28 44,3 7-85,-4-17 73,-6-46 10,11 53-36,-3-97 19,4 90-52,0-104 16,2 103 2,5-36 0,8-11-30,5 7-5,3 8-2,-12 37 0,0 1 0,20-24 0,-30 42-2,-1 1 0,1 0 1,0 0-1,0 0 0,0 1 0,0-1 1,0 0-1,0 0 0,0 0 0,1 0 0,10-5 6,0 0 0,0 1 0,15-5 0,-26 10-2,0-1 1,0 1-1,-1 0 0,1 0 0,0 0 0,0 0 0,0 0 0,0 0 0,0 0 0,0 0 1,1 0-1,9 3 17,0 0 1,-1 0 0,12 6-1,-21-8-17,-1-1 0,1 1 0,0-1 0,0 0 0,-1 1 0,1 0 0,0-1 0,0 1 0,-1-1 0,1 1 0,0 1 0,6 8 21,0 1-1,-1-1 1,0 1-1,-1 1 1,0-1-1,0 1 1,3 16-1,-2 10-2,-5-33-10,0-1 1,-1 0-1,1 0 0,-1 1 1,0-1-1,-1 8 0,-1-1 1,-2 20 7,4-30-18,0 0 0,0-1 0,-1 1 0,1-1 0,0 1 0,0 0 0,0-1 0,-1 1 0,1-1 0,0 1 0,0 0 0,-1-1 0,1 1 0,-1-1-1,1 1 1,0-1 0,-1 1 0,-22 20 51,19-17-52,-1-1 0,0 1 0,0-1 0,-10 4 0,7-5-26,1 0 0,0 0-1,-1-1 1,0 0-1,1 0 1,-10-1-1,4 0-50,0-1 0,-21-4 0,26 4 9,2 0-114,0-1-1,0 0 1,-8-3-1,-4-3-171,-19-7-2881,11 4-5541,61 25 6614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48 104 12016,'0'0'1217,"6"4"-198,27 20 82,-9-10-177,33 13 0,-48-22-862,-7-4-47,1 0-1,-1 1 1,0-1-1,1-1 0,-1 1 1,0 0-1,1 0 0,3 0 1,37 6 133,-40-7-118,0 0 1,0 0 0,0-1-1,0 1 1,0-1 0,0 1-1,0-1 1,0 0 0,0 0-1,0 0 1,-1 0 0,5-3-1,-3 2-15,2-3 0,-2 0 7,0 0 0,0-1 0,-1 0 0,0 1 0,0-1 0,-1 0 0,1 0 0,-1-1 0,1-9 0,-1 9-8,-2 5-6,1 0 0,-1 0-1,0 0 1,0 0-1,0 0 1,0 0 0,0 0-1,0 0 1,-1-3-1,-1-5 32,-1 1 0,-4-12-1,2 14 182,-29-20 90,34 26-296,-1 1 0,1 0 1,-1 0-1,1-1 0,-1 1 0,1 0 1,-1 0-1,1-1 0,-1 1 0,1 0 1,-1 0-1,1 0 0,-1 0 0,0 0 0,0 0 1,-16 0 145,-29 3 1,32 1 52,-62 34 102,63-30-154,0 1-1,0 0 1,-18 17-1,24-19-110,6-6-24,-1 0 0,1 0 0,0 0 0,0 0 0,0 0 0,0 0 0,1 1-1,-2 0 1,-7 15 130,-10 27 0,19-43-144,-1 0-1,1-1 1,0 1-1,0 0 1,0 0-1,0 0 1,-1-1 0,1 1-1,0 0 1,0 0-1,0 0 1,1 0-1,-1 1 1,3 10 43,0 0 0,1-1 1,8 20-1,-11-30-44,-1 0 1,1 0-1,0 0 0,-1 1 1,1-1-1,0 0 0,0-1 1,0 1-1,1 2 0,5 3 4,1 0-1,-1 0 0,1-1 1,0 1-1,0-2 1,0 1-1,1-1 0,9 3 1,118 29-647,-93-27 486,-27-5-294,47 21-218,-53-19 6,28 33-312,-38-38 902,0-1 0,1 0-1,-1 1 1,0-1 0,1 1 0,-1-1 0,0 1 0,1-1 0,-1 1-1,0-1 1,0 1 0,0-1 0,0 1 0,1 0 0,-1 5-216,0 0 1,0 0-1,0 0 1,0-1-1,-1 1 1,0 0-1,-1-1 1,1 1-1,-1 0 1,0-1-1,0 0 0,-5 8 1,-4 16-9076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5.3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255 1 13536,'-9'8'585,"0"-1"1,-1 1 0,0-2 0,0 0 0,-22 10 0,28-14-510,-73 42 1567,66-36-1620,7-4-19,-5 5-2,8-9-2,1 1 0,0-1 0,0 1 0,-1-1 0,1 1 0,0 0 0,0-1 0,0 1 0,0-1 0,0 1 0,0 0 0,0-1 0,0 1 0,0-1 0,0 1 0,0 0 0,0-1 0,0 1 0,0-1 0,0 1 0,1-1 0,-1 1 0,0 0 0,0-1-1,1 2 1,0-1 0,1 0 0,-1 1 0,0-1-1,1 0 1,-1 0 0,1 0 0,-1 0-1,4 2 1,2 0-2,0 0 1,14 3-1,-19-5 1,34 7-12,-28-7 11,0 1-1,0 0 1,12 5-1,39 15-6,-58-22 9,0 1-1,0-1 1,0 1-1,0-1 1,0 1-1,0-1 1,0 1-1,0-1 1,-1 1-1,2 1 1,22 20-2,-20-17 2,1 0 0,-1 0 0,6 11 0,-5-5 4,0 0-1,-2 0 0,1 1 0,-1-1 1,-1 1-1,0-1 0,-1 1 1,0 16-1,-3 4 2,2-31-4,0 0 0,0 0 0,0 0 0,0 0 0,0-1-1,-1 1 1,1 0 0,0 0 0,-1-1 0,1 1 0,0 0 0,-1 0 0,1-1 0,-2 2-1,-10 14 4,-26 25-1,25-32-50,-61 24-213,57-29-758,-79-3-243,66-1-774,-28 1-5444,136-3 5621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7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15600,'13'39'266,"-9"-22"1069,9 91 442,-11-82-924,14 126 258,-12-112-676,7 83 3,1 15-352,-7-84-98,16 198-44,-16-207-176,22 145-148,-21-160-152,5 3 112,19 41 0,-26-67-19,0-6-154,-2-2 516,-1 1-1,1-1 1,0 0 0,-1 1 0,1-1 0,-1 0-1,1 0 1,-1 0 0,1 0 0,-1 0 0,1 0 0,-1 0-1,0-1 1,2-2 0,11-19 2,-12 19 12,79-151-2636,-15 27-7347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0 632 14880,'0'0'3937,"5"9"-3199,1 1-630,0 0 20,-1 0 0,4 12 0,70 178 56,-74-189-224,-4-7 13,1 0-1,-1 1 0,1-1 0,-1 0 0,-1 0 1,2 7-1,-3-11 24,-4-4 2,3 1 2,1 1 1,0-1-1,0 1 0,1-1 0,-1 1 0,0-6 1,-3-36 9,3 37 0,1 1-1,0 0 0,1-1 0,0 1 0,1-9 1,0 5 14,0 2 81,0 0-1,0 0 0,1 1 1,0-1-1,1 1 0,-1 0 0,1-1 1,8-9-1,-9 13-40,0 0 0,-1 0 1,1 1-1,1 0 0,-1-1 0,0 1 0,1 0 1,0 1-1,0-1 0,0 1 0,0-1 0,7-2 1,26-2 224,-28 8-194,18 7 3,9 7-76,-29-10-31,1 1 1,-1-1 0,0 1 0,0 0 0,9 12-1,-8-7-269,24 62-170,-6 13-870,-23-74 1157,2 4-746,10 17-359,2-1 0,23 35 0,-11-21-9207</inkml:trace>
  <inkml:trace contextRef="#ctx0" brushRef="#br0" timeOffset="1">761 0 13720,'19'76'1441,"3"35"155,-17-80-848,31 172 224,-29-160-624,31 170-3,-31-171-730,8 163-278,-15-197 321,1 0 1,2 11-1,24 112-934,-27-130 1255,0 0 0,0 1 0,1-1-1,-1 0 1,1 0 0,-1 1 0,1-1 0,-1 0 0,1 0 0,0 0 0,0 2 0,-1-3 21,3 3-43,-1 0 1,1 0 0,-1 0 0,1 0-1,5 4 1,8-1-321,0-2-1140,-3 3-3037,21 13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1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15152,'2'23'229,"0"25"1365,-6 65 449,3-85-948,-8 138 346,7-124-826,-2 85 3,3 15-464,1-86-6,12 201 48,-9-210-130,13 147 16,-12-162-74,-2-23-11,23 127-44,-10-69-109,-12-58-673,-3-9 828,0 0-1,0 0 1,0 0 0,0 0-1,0 0 1,0 0 0,0 0 0,0 0-1,0 0 1,0 0 0,0 0-1,0 0 1,1 0 0,-1 0-1,0 0 1,0 0 0,0 0 0,0 0-1,0 0 1,0 0 0,0 0-1,0 0 1,0 0 0,0 0-1,0 0 1,0 0 0,0 0 0,0 0-1,0 0 1,0 0 0,0 0-1,0 0 1,0 0 0,0 0-1,0 0 1,0 0 0,0 0 0,0 0-1,0 0 1,1 0 0,-1 0-1,0 0 1,0 0 0,0 0-1,0 0 1,0 0 0,0 0 0,0 0-1,0 0 1,0 0 0,0 0-1,0 0 1,0 0 0,0 0-1,0 0 1,0 0 0,0 0 0,0 0-1,0 0 1,0 0 0,0 0-1,0 1 1,0-1 0,0 0-1,0 0 1,0 0 0,0 0 0,0-16-1206,-10-83-433,5 49-744,-2-27-9295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5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559 134 15688,'-5'26'321,"5"-25"-278,-1-1 1,1 0-1,0 0 1,0 0-1,0 1 0,0-1 1,0 0-1,0 0 1,0 0-1,0 1 0,0-1 1,-1 0-1,1 0 1,0 0-1,0 1 1,0-1-1,0 0 0,0 0 1,-1 0-1,1 0 1,0 0-1,0 0 1,0 1-1,-1-1 0,1 0 1,0 0-1,0 0 1,-1 0-1,1 0 1,0 0-1,0 0 0,0 0 1,-1 0-1,1 0 1,0 0-1,-1 0 0,-15 2 669,1-1-1,-23-1 0,19 0 315,-90 4 306,85-4-832,-102 0 2,102-1-996,-84-15-283,107 16 661,-1-1 0,0 1 1,0 0-1,1-1 0,-1 1 0,0-1 0,-2-1 0,-3-2-77,1 0-1,0-1 0,-1 0 0,2 0 1,-11-10-1,16 14 177,-1 1 0,1-1 0,0 1 1,-1-1-1,1 1 0,0-1 0,-1 1 0,1-1 1,0 1-1,0-1 0,0 1 0,-1-1 0,1 0 1,0 0-1,0-3-125,0-1 0,0 1 0,0 0 0,1 0 0,0 0 0,-1 0 0,4-8 0,-1 0-1328,6-37-10069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9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186 355 15416,'124'5'3311,"38"-6"-1985,-138 1-1127,-8 0-209,-1 0 1,18-4-1,-6-2-12,-16 2-52,42-34-15,-52 37 88,-1 0 1,1 1-1,0-1 0,0 0 1,0 0-1,-1 0 0,1 0 1,0 0-1,0-1 0,7-14-2,9-30 0,-16 32 11,-2-4 2,-1 1-1,-6-23 1,2 24 63,-46-57 62,51 72-112,0 0 1,0 0-1,0 0 0,0-1 1,0 1-1,-1 0 0,1 0 1,0 1-1,-3-3 0,-24-10 144,-42-15 0,68 27-138,0 0 1,0 1 0,-1-1 0,1 1 0,0 0-1,0-1 1,-1 1 0,-2 0 0,-124 13 348,126-13-340,0 1-1,0 0 0,-1 0 1,1 0-1,0 0 0,-6 3 1,-107 58 275,94-49-255,1 1 0,1 1 0,-35 34 0,44-37-12,0 0 1,0 1-1,1 0 0,1 1 1,0 0-1,1 1 0,-11 27 1,17-29 179,4 7-118,0-1-1,5 21 1,-6-39-76,-1 1-1,1 0 1,-1 0 0,1 0-1,0-1 1,0 1 0,1 2-1,55 76 275,-55-79-306,0 1 1,-1 0 0,1 0 0,0 0 0,0-1 0,0 1-1,4 1 1,134 76 5,-133-75-11,0-1 1,11 3-1,149 39-89,-133-39-300,133 6-216,-135-12-82,-18 0 452,154-9-1146,-43-9 544,-88 12-1617,38-4-6735,-175 24 6906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1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592 8 14704,'0'0'1775,"-4"-1"-295,-1-1-1251,3 1-88,0 1-1,-1-1 0,1 1 0,0-1 0,-1 1 0,1 0 0,0 0 0,-5 0 0,-99-1 1168,103 1-1230,0 0 0,0 0 1,0 0-1,0 1 0,0-1 0,-4 2 1,-116 35 597,98-26-608,-93 55 42,96-52 10,-64 55 44,85-67-153,-1-1 1,1 0-1,-1 1 0,1-1 0,0 1 0,0 0 0,0-1 0,-2 3 0,-9 20 60,-14 36 0,26-59-63,0 0 0,-1 0 1,1 0-1,0 1 0,-1-1 0,1 0 1,0 0-1,0 0 0,0 0 1,0 0-1,0 1 0,1 0 1,2 16 42,1 0 1,9 23-1,-13-40-41,1 0 1,-1 1-1,1-1 0,-1 0 0,1 0 0,0 0 0,0 0 0,0 0 0,1 2 1,8 6 29,1 0 0,0 0 1,22 12-1,-31-20-23,-1 0 1,1 0-1,-1-1 0,1 1 1,-1-1-1,1 1 0,-1-1 1,1 0-1,1 0 0,30 3 89,40-3-1,-71 0-103,1-1 0,0 1 0,-1 0 0,1-1 0,0 0 1,3-1-1,31-13 11,36-20 0,-51 20 7,91-83 7,-94 79-14,46-64 11,-38 40-12,-27 43-11,0 0-1,0 0 1,0 0 0,0-1-1,0 1 1,0 0-1,0 0 1,0 0-1,0 0 1,0-1 0,0 1-1,0 0 1,0 0-1,0 0 1,0 0-1,0 0 1,1 0 0,-1-1-1,0 1 1,0 0-1,0 0 1,0 0 0,0 0-1,0 0 1,1 0-1,-1 0 1,0 0-1,0 0 1,0 0 0,0 0-1,1 0 1,-1 0-1,0 0 1,0 0-1,0 0 1,1 0 0,-1 0 0,1-1 0,-1 1 1,1 0-1,0 1 0,-1-1 1,1 0-1,-1 0 0,1 0 1,-1 0-1,1 0 0,0 0 1,-1 1-1,1-1 1,-1 0-1,1 1 0,-1-1 1,1 0-1,0 1 0,0 1 2,1 1 0,-1-1 0,1 0 0,-1 1 0,0-1 0,1 4 0,22 64 12,-18-51-20,38 86-57,-43-101 12,1 0 0,0-1 0,0 1 0,0-1 0,3 4 0,102 138-398,-104-141 385,-1-1 1,1 0-1,0 1 0,1-1 0,-1 0 0,5 3 0,135 90-617,-140-94 586,0 0-1,0 0 0,1-1 0,-1 1 0,0-1 0,0 0 1,5 1-1,61 13-660,-49-13 659,27-1 0,-38-1-748,0 0-1,14 3 1,59 7-8669,-192-23 7145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2.0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1 440 14792,'5'78'237,"-5"-52"951,4 168 408,-3-148-770,8 215 248,-7-210-666,13 170 90,-12-185-476,-2-23 5,16 117 224,-11-109-44,-3-16-182,0-4 17,-2-6 148,8-67 35,-9 71-222,2-27 57,3-70 0,-1-22-32,-2 67 52,12-240 27,-9 233-52,30-240 26,-33 283-54,6-22-1,56-204 42,-63 239-65,0 0-1,0 1 0,0-1 1,1 0-1,0 0 1,0 1-1,0-1 0,4-4 1,-6 8-3,15-23 12,26-27 1,-25 34-2,34-25-1,-49 39-4,1 1 1,0-1-1,0 1 0,0 0 0,0 0 0,0-1 0,0 2 1,0-1-1,0 0 0,0 0 0,0 1 0,3-1 0,11-3 21,0 1 0,29-2-1,-26 6-14,0 0-1,24 5 1,-43-6-12,3 1 9,-1-1-1,1 0 1,-1 1-1,1 0 1,-1-1 0,0 1-1,1 0 1,-1 0-1,0 1 1,4 1 0,-6-3-9,17 11 33,0 0-1,15 14 1,-11-5-7,21 26 0,-42-46-26,5 5 54,0 1 0,6 11 0,31 54 111,-9 7-122,-31-73-32,0-1 1,-1 1 0,3 9-1,3 40 36,-6-42-43,-2-1-1,-1 14 1,2-25-4,0 0 0,0 1 0,0 0 1,0 0-1,0-1 0,0 1 0,-1 0 1,1-1-1,0 1 0,0 0 1,-1 0-1,1-1 0,0 1 0,-1-1 1,1 1-1,-1 0 0,1-1 1,-1 1-1,1-1 0,-1 1 1,1-1-1,-1 1 0,1-1 0,-1 1 1,0-1-1,1 0 0,-2 1 1,-8 7 3,-1-1 0,-23 12 0,9-10-40,-27 8 0,48-15-11,0-1 1,0 0-1,0 0 1,0-1-1,0 1 1,-1-1-1,-3 0 1,8 0 46,-109-2-368,-14-12 172,51 7-2864,-67-2-7340,324 22 7831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1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65 521 13272,'0'0'1576,"1"5"-263,1 11-650,0-4 65,-1 0 0,5 15-1,1-9-307,2 4-334,5 18-78,-6-18-3,1 2-2,-7-17 14,1 0 1,-2 1-1,1-1 1,-1 1-1,0-1 0,-1 1 1,0 0-1,0-1 1,0 1-1,-3 10 1,3-18-16,0 0-1,0 0 1,0 0 0,0 0 0,0 0-1,0 0 1,0 0 0,0-1 0,0 1-1,0 0 1,0 0 0,0 0 0,0 0 0,0 0-1,0 0 1,0 0 0,0 0 0,0 0-1,0 0 1,0 0 0,0 0 0,-1 0 0,1 0-1,0 0 1,0 0 0,0 0 0,0 0-1,0 0 1,0 0 0,0 0 0,0 0-1,0-1 1,0 1 0,0 0 0,0 0 0,0 0-1,0 0 1,0 0 0,0 0 0,-1 0-1,1 0 1,0 0 0,0 0 0,0 1 0,0-1-1,0 0 1,0 0 0,0 0 0,0 0-1,0 0 1,0 0 0,0 0 0,0 0-1,0 0 1,0 0 0,0 0 0,0 0 0,0 0-1,-1 0 1,1 0 0,0 0 0,0 0-1,0 0 1,0 0 0,0 0 0,-4-9 36,-1-8-19,5 17-15,-28-96 250,0-13-214,22 84 6,-21-110 40,23 108 62,-17-105 61,19 108-76,0-76 73,4 83 22,4-5-76,11-25 0,-16 46-141,-1 1 1,0-1 0,1 0-1,-1 0 1,1 0-1,-1 0 1,1 1 0,0-1-1,-1 0 1,2-1 0,7-4 27,-1-1 0,1 1 1,12-6-1,-10 8-44,8 2-31,19-1 0,-26 4-316,4 4 19,-1 1 0,1 0 0,-1 1 1,23 14-1,1 8 75,17 15-2218,-4-3-9183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93 298 13360,'1'0'40,"-1"0"0,0 0 1,0 0-1,0-1 0,0 1 0,0 0 1,0 0-1,0 0 0,0 0 1,0 0-1,0 0 0,0 0 1,0 0-1,0-1 0,0 1 1,0 0-1,0 0 0,0 0 1,0 0-1,0 0 0,0 0 1,0 0-1,0-1 0,0 1 1,0 0-1,0 0 0,-1 0 0,1 0 1,0 0-1,0 0 0,0 0 1,0 0-1,0 0 0,0 0 1,0-1-1,0 1 0,0 0 1,0 0-1,0 0 0,-1 0 1,1 0-1,0 0 0,0 0 1,0 0-1,0 0 0,0 0 0,0 0 1,0 0-1,0 0 0,-1 0 1,1 0-1,0 0 0,0 0 1,0 0-1,0 0 0,0 0 1,0 0-1,0 0 0,-1 0 1,1 0-1,0 0 0,0 0 1,0 0-1,0 1 0,0-1 1,0 0-1,0 0 0,4-8 2820,-2 6-2851,0 0 0,0 1 0,1 0 1,-1-1-1,0 1 0,1 0 0,-1 0 1,1 0-1,-1 0 0,1 1 0,0-1 0,5 0 1,3 1-10,17 0 0,-17 0 8,28 3 11,-30-2-15,1-1 0,19 0-1,3-3 4,4-3-4,-25 2-1,-1 0 1,0-1 0,18-10-1,-19 8 18,3-9-4,11-19-1,-20 31-8,-1-1 0,0 1 0,0-1-1,-1 0 1,1 1 0,-1-1 0,0 0 0,0 0-1,-1 0 1,1-10 0,-1 9 1,-1-6 40,-4-2-7,-12-24 0,11 29 59,-6-1-25,-18-13 0,30 23-63,-1-1 0,0 1 1,0-1-1,0 1 0,1 0 1,-1-1-1,0 1 0,0 0 1,0-1-1,0 1 0,-1 0 1,-16-1 62,-1 0 0,-21 2 0,22 2 140,-69 27 95,70-20-70,-66 60 79,69-55-164,-42 58 73,55-72-210,0 0 1,0 0 0,0 1-1,1-1 1,-1 0 0,0 1-1,1-1 1,-1 0 0,1 3-1,-6 20 96,-1 26 0,7-49-112,0 0-1,0 0 1,0 0-1,0 0 0,0 0 1,0 0-1,0 0 1,0 0-1,1 0 1,-1-1-1,0 1 0,1 0 1,0 1-1,16 34 19,-13-28-19,1-1 0,1 1 0,11 12 0,-2-8-4,1 0 0,0 0 1,0-2-1,23 12 0,-17-11-69,91 40-72,-91-41-170,62 27-271,-58-26 15,43 12 0,-67-23 456,0 1 1,0-1-1,0 0 1,0 1-1,0-1 0,0 0 1,0 0-1,0 0 0,0 0 1,0-1-1,0 1 0,0-1 1,0 1-1,0-1 0,0 0 1,0 1-1,0-1 1,2-2-1,-2 2 58,2-3-164,-2 0 59,0-1-1,0 1 0,-1 0 1,0-1-1,2-5 0,-1 0-1163,9-28-8835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417 520 12824,'-1'-25'1020,"-1"1"1,-8-40 0,9 57-938,-6-25 514,-14-46 0,16 65-569,2 5-34,0 0 0,0 1 0,-5-8 0,-37-63-40,34 62 12,-58-62 18,38 47 226,21 22-180,-16-14 64,26 23-83,0-1 0,0 1 0,-1 0 1,1-1-1,0 1 0,-1 0 0,1 0 0,0-1 0,-1 1 1,1 0-1,0 0 0,-1 0 0,1 0 0,-1-1 1,1 1-1,0 0 0,-1 0 0,1 0 0,-1 0 0,1 0 1,0 0-1,-1 0 0,1 0 0,-1 0 0,1 0 1,-1 0-1,1 0 0,0 1 0,-1-1 0,1 0 0,-11 3 69,0 1 0,0 0 0,1 1 0,-1 0-1,-9 8 1,18-12-49,1-1 1,0 1-1,-1 0 0,1 0 1,0 0-1,0 1 0,0-1 1,0 0-1,-2 3 0,-12 20 186,-18 39 0,32-60-176,0-1 0,0 1 0,0-1 0,1 1 0,-1-1-1,0 5 1,-7 117 366,8-119-344,1 1 0,-1-1 0,1 0 0,1 6 0,46 187 343,-45-188-365,0-1-1,5 12 1,30 66 84,14 10-98,-43-81-50,4 7-35,0 0 0,2-1 0,1-1 1,27 29-1,37 30-1414,-44-43 280,-36-36 1187,0-1 0,0 0 1,0 0-1,0 0 0,0 0 1,0 0-1,0 0 0,1 1 0,-1-1 1,0 0-1,0 0 0,0 0 1,0 0-1,0 0 0,0 0 0,1 0 1,-1 0-1,0 0 0,0 0 0,0 1 1,0-1-1,0 0 0,1 0 1,-1 0-1,0 0 0,0 0 0,0 0 1,0 0-1,0 0 0,1 0 1,-1 0-1,0 0 0,0 0 0,0-1 1,0 1-1,1 0 0,-1 0 1,0 0-1,0 0 0,0 0 0,2-1-53,0 0-1,0-1 0,0 1 0,-1 0 0,1-1 0,0 1 0,-1-1 0,1 0 0,-1 1 1,0-1-1,0 0 0,2-2 0,3-6-1477,20-20-8810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5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430 1 14792,'-9'23'342,"8"-23"-252,1 1 1,0-1-1,-1 1 0,1-1 0,0 1 0,-1-1 0,1 0 1,0 1-1,-1-1 0,1 0 0,-1 1 0,1-1 0,-1 0 1,1 0-1,-1 1 0,1-1 0,-1 0 0,0 0 0,-101 45 2124,78-35-1428,-89 36 33,50-20-2072,25-10 949,15-6-2532,-26 10-5828,114-47 6543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9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1 243 13808,'0'0'4927,"6"3"-4587,25 10-272,31 3-68,-50-14-4,3 1-16,66-2-20,-77-1 21,1 0-1,-1 0 0,1-1 0,-1 0 0,0 0 0,6-2 0,2 0-1,20-7-15,-32 10 31,1 0 0,-1 0 0,1 0-1,0 0 1,-1-1 0,1 1 0,-1 0-1,1 0 1,-1-1 0,1 1 0,-1-1-1,1 1 1,-1 0 0,1-1-1,-1 1 1,1-1 0,-1 1 0,1-1-1,6-10-27,-1 1 0,0-1 0,6-15 0,-12 25 28,1 0 0,-1 0-1,1 0 1,-1 0-1,0 0 1,0 0-1,0 0 1,1 0-1,-1 0 1,-1-2-1,0-12-14,0 0 0,-7-21-1,3 23 76,-34-46 83,35 53-31,0 1-1,-1 1 1,0-1-1,1 1 0,-2-1 1,-8-5-1,7 5-35,7 5-60,-1 0-1,1 0 1,0-1-1,0 1 0,-1 0 1,1 0-1,0 0 1,-1 0-1,1-1 0,0 1 1,-1 0-1,1 0 0,0 0 1,-1 0-1,1 0 1,0 0-1,-1 0 0,1 0 1,0 0-1,-1 0 1,1 0-1,0 0 0,-1 0 1,1 0-1,0 0 1,-1 0-1,1 0 0,-1 1 1,-13 4 130,1 0-1,-26 15 1,38-19-119,0 0 0,0-1-1,0 1 1,0 0 0,0 0-1,0-1 1,0 1 0,0 0-1,0 0 1,0 0-1,1 0 1,-2 2 0,-48 91 323,49-92-343,0 1 0,0 0 0,0-1 0,0 1 0,0-1-1,0 5 1,-5 110-6,6-114-16,0 1 0,0-1 0,1 1 0,1 5 0,31 96-252,-22-73-2684,10 30-6587,-49-145 7195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1 14616,'-75'2'2031,"-38"1"201,86-2-1230,-117 10 211,138-10-1205,0-1 1,0 1-1,-9 3 0,-171 51-138,129-37-2950,-55 16-6680,261-79 7363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3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126 521 11832,'0'0'5769,"-2"-4"-4979,-28-54-36,23 42-548,-29-85 72,29 78-132,-22-97 42,25 97-126,-6-76 12,10 97-76,-1 0-1,1 0 1,0 1-1,0-1 1,0 0-1,1 0 1,-1-2-1,2-3-16,0 0 0,1 1 0,0-1 0,0 0 0,0 1 0,5-8 0,-8 14-5,0 0 1,1-1-1,-1 1 0,0 0 0,0-1 0,1 1 1,-1 0-1,0 0 0,0-1 0,1 1 1,-1 0-1,0 0 0,1-1 0,-1 1 1,0 0-1,1 0 0,-1 0 0,1 0 0,-1 0 1,0 0-1,1-1 0,0 1 0,4 0-78,0 0-1,1 0 0,-1 0 0,0 0 0,0 1 0,1 0 1,8 3-1,-1 2-731,9 10 311,28 25 0,6 9 68,-16-16-1529,35 31-7682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6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1 221 12728,'26'43'3200,"-24"-41"-2987,1 1 0,-1 0 1,0-1-1,1 0 1,-1 1-1,1-1 0,0 0 1,0 0-1,0-1 1,4 3-1,0-1-124,0 0 0,11 2 0,-13-4-90,-1-1 1,1 1-1,0-1 0,-1 0 1,1 0-1,-1-1 0,1 1 1,-1-1-1,5-1 1,-2 0-2,-3 2 0,1-1 0,-1 0 0,0 0 0,1-1 0,3-1 0,2-1 1,28-13-1,-21 6 3,29-23 0,-36 24 7,1-4 2,14-29 1,-20 31 22,-3-2-9,0 0-1,-1-16 0,-3 19 125,0 5-107,0 0-1,0 0 1,-1 0 0,0 1 0,0-1 0,-1 1-1,1-1 1,-1 1 0,-1 0 0,1 1 0,0-1 0,-6-3-1,9 8-38,1-1 0,0 1-1,0 0 1,0 0-1,0 0 1,-1 0-1,1 0 1,0 0 0,0 0-1,0 0 1,-1 0-1,1 0 1,0 0 0,0 0-1,0 0 1,-1 0-1,1 0 1,0 0-1,0 0 1,0 0 0,-1 0-1,1 0 1,0 0-1,0 0 1,0 0-1,-1 0 1,1 0 0,0 1-1,0-1 1,0 0-1,0 0 1,0 0-1,-1 0 1,1 0 0,0 0-1,0 1 1,0-1-1,-13 10 28,0 1-1,-12 13 1,16-11 39,-29 66 17,32-63-92,-6 66-70,12-65-270,16 58-241,-10-62-272,13 14-799,39 42-1,-34-44 1389,-14-18-41,3-1-341,1-1-1,17 4 1,23 8-7300</inkml:trace>
  <inkml:trace contextRef="#ctx0" brushRef="#br0" timeOffset="1">593 239 12376,'7'15'120,"10"29"1417,6 28 316,-16-50-827,5 35 0,-8-36-870,0 6 438,3 33-1,-2-14-532,-7-55-77,0-17-333,2-45-49,1 55 178,12-74-42,-11 72 270,2 0-1,9-26 1,-9 30 19,-3 10 10,0-1 0,1 1 0,-1 0-1,1 0 1,0-1 0,0 1-1,1 0 1,-1 1 0,1-1 0,5-6-1,-7 10-34,-1-1-1,0 1 1,0 0-1,0 0 1,0 0 0,0-1-1,0 1 1,1 0-1,-1 0 1,0 0-1,0 0 1,0 0-1,1-1 1,-1 1 0,0 0-1,0 0 1,0 0-1,1 0 1,-1 0-1,0 0 1,0 0-1,0 0 1,1 0 0,-1 0-1,0 0 1,0 0-1,0 0 1,1 0-1,-1 0 1,0 0-1,4 0 6,-1 1-1,0 0 1,0 0-1,-1 0 0,1 1 1,0-1-1,0 0 1,0 1-1,4 4 0,0 1 36,23 53-70,9 28-1030,-32-75 320,2-2 435,1 0 1,15 12-1,-25-22 293,1-1 0,-1 1-1,1-1 1,0 1 0,-1-1 0,1 0 0,0 1 0,0-1-1,-1 0 1,1 1 0,0-1 0,1 0 0,11 2-445,0-1 0,1 0 0,14-1 0,-26 0 247,63 3-9165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0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307 1 13088,'-8'4'-167,"-6"5"1933,-17 6 0,16-9-594,1-1-625,-20 11 0,-67 38 17,41-22-453,57-30-95,0 0 1,0 0-1,0 1 1,0-1-1,0 1 0,-2 3 1,1-2-11,2 1 16,4 26 11,1-24-20,12 12-2,1-2 0,1 0 0,20 15 0,-27-23 2,-1 0 0,0 0 0,12 16 0,-13-15-10,1 3 10,26 61 10,-33-70-15,0 0 1,0 0-1,-1 0 0,1 0 1,-1 1-1,1 7 0,-1-1 1,4 28-1,-5-32-8,0 1-1,0-1 1,-1 1 0,0-1 0,-2 8-1,3-15-1,0 0 1,0 1-1,0-1 0,0 0 0,-1 1 0,1-1 0,0 0 0,0 1 0,0-1 0,0 0 0,0 0 0,-1 1 0,1-1 0,0 0 0,0 0 0,-1 1 1,1-1-1,0 0 0,-1 1 0,-1 0-71,-1 1-1,1-1 1,-1 0 0,1 1 0,-1-1 0,0-1-1,0 1 1,0 0 0,1-1 0,-1 1-1,0-1 1,0 0 0,0 0 0,0 0 0,0 0-1,0 0 1,0-1 0,1 1 0,-1-1 0,-4-1-1,-13-8-203,20 10 240,-1 0 0,1 0 0,0-1-1,-1 1 1,1 0 0,-1 0 0,1-1 0,0 1-1,-1 0 1,1-1 0,0 1 0,0 0 0,-1-1-1,1 1 1,0 0 0,0-1 0,-1 1 0,1-1-1,-5-12-407,-8-23 0,12 24 232,5-59-1937,1 6-7316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4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0 248 12824,'18'13'1178,"-14"-10"-645,0 0 1,0 0-1,0 0 0,0-1 1,1 1-1,8 2 0,4 1-607,-14-5 63,1 0-1,0 0 1,-1 0-1,1 0 0,0-1 1,-1 1-1,8-1 1,48-1-108,-47-2-108,44-24-91,-47 20 86,-2-3 161,-1 0 0,0 0 1,7-17-1,-12 26 67,-1 1 0,1-1-1,-1 0 1,0 0 0,1 0 0,-1-1-1,0 1 1,0 0 0,0 0 0,0-1 0,-1-11-7,-1 1 0,0-1 1,-4-13-1,0 13 79,-5-4 84,0 1 0,-1 1 1,0-1-1,-15-12 0,5 12-23,21 16-117,1-1 0,0 1 0,-1 0-1,1 0 1,0-1 0,-1 1 0,1 0-1,0 0 1,-1 0 0,1 0-1,0 0 1,-1 0 0,1-1 0,0 1-1,-1 0 1,1 0 0,-1 0 0,1 0-1,0 0 1,-1 0 0,1 1-1,0-1 1,-1 0 0,1 0 0,0 0-1,-1 0 1,1 0 0,-1 1-1,-10 3 84,1 1 0,-1 0-1,1 1 1,-14 11 0,23-16-59,-1 0 0,1 0 1,0 0-1,-1 0 0,1 0 1,0 1-1,0-1 0,-1 3 0,-11 17 175,-17 42 0,30-62-198,-1 1 0,0-1 1,1 1-1,0-1 0,-1 1 1,1 0-1,0-1 0,0 1 1,0-1-1,0 4 0,1 13 61,2 20-1,-1-26-67,1-1 0,0 1 0,1 0 0,7 15-1,0-6 5,1-1 0,25 33-1,20 17-152,-29-40-431,120 105-122,-103-96-1441,43 42-6292,-205-188 6324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06.6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0 291 12824,'0'0'3576,"2"-6"-2843,6-30-145,8-27-110,-15 58-407,0-1 0,1 0-1,4-8 1,-1 2-27,8-23-9,-9 26-32,0 1 0,1-1 0,8-10 0,-13 19-2,0-1 0,0 1 1,1 0-1,-1-1 0,0 1 0,1 0 1,-1-1-1,0 1 0,0 0 1,1 0-1,-1-1 0,1 1 0,-1 0 1,0 0-1,1 0 0,-1-1 0,0 1 1,1 0-1,-1 0 0,1 0 1,0 0-1,15-3 27,31-1 0,-32 6 60,130 32 89,-13-1 48,-119-32 75,85-7 126,-74 2-100,116-24 105,-104 20-238,77-14 1,183-22 31,50 36 47,-335 8-245,18 4 1,223 41 49,-141-25-53,91 20 19,-126-22-37,123 13-9,-193-30 2,36 4-17,158 14-9,-162-16-20,137 3-10,-143-7 50,44-1 1,7-3 4,-60 3 24,-1 0 0,0-2 0,0-1 0,39-14 0,-61 19-21,0 0-1,0 0 1,1 0 0,-1 0 0,0 0 0,0 0 0,0 0-1,0 0 1,0 0 0,0 0 0,0 0 0,0 0 0,1-1-1,-1 1 1,0 0 0,0 0 0,0 0 0,0 0 0,0 0-1,0 0 1,0 0 0,0 0 0,0 0 0,0-1 0,0 1-1,0 0 1,0 0 0,0 0 0,0 0 0,0 0 0,0 0-1,0 0 1,0-1 0,0 1 0,0 0 0,0 0 0,0 0 0,0 0-1,0 0 1,0 0 0,0 0 0,0-1 0,0 1 0,0 0-1,0 0 1,0 0 0,0 0 0,0 0 0,0 0 0,-1 0-1,1 0 1,0 0 0,0 0 0,0-1 0,0 1 0,0 0-1,0 0 1,0 0 0,0 0 0,-1 0 0,1 0 1,-1-1 0,0 1 0,0-1-1,0 1 1,0 0 0,0-1 0,0 1 0,0 0-1,0 0 1,0-1 0,0 1 0,0 0 0,0 0 0,-2 1-1,-18 2 25,14-2-28,-6 1 5,-28 6 8,-78 20 2,84-20-20,-79 20 1,-19 4 2,77-20-8,-87 18 4,-36 4 6,-1-4 2,0-2 2,-40 4 4,-285 48 133,274-44-51,192-30-79,-137 29 90,-38 5 124,198-38-216,5-1-3,1 0 0,-16-1-1,-17 0 4,-6-4-6,-1-2-41,45 5 26,1 0 0,-1 0 1,0 0-1,1-1 1,-1 0-1,1 0 1,-6-3-1,9 3-82,5 0-35,61-34-175,-44 27 132,122-33-56,-102 32 118,91-15 4,21-4 78,-91 18-8,254-40 0,-255 41 60,211-31 54,-222 34 150,180-21 70,-188 24-174,-19 2-59,176-6 272,-181 8-253,105 4 126,-2 11-84,-121-15-125,0 0 1,0 0 0,0 0 0,0 0 0,0 0-1,0 0 1,0 0 0,1 0 0,-1 0-1,0 0 1,0 0 0,0 0 0,0 0-1,0 0 1,0 0 0,0 0 0,0 0 0,0 0-1,0 0 1,0 0 0,0 0 0,0 0-1,0 0 1,0 0 0,0 0 0,0 0-1,0 0 1,0 0 0,0 0 0,0 0 0,0 0-1,0 0 1,0 0 0,1 0 0,-1 0-1,0 0 1,0 0 0,0 0 0,0 0 0,0 0-1,0 0 1,0 0 0,0 0 0,0 0-1,0 0 1,0 0 0,0 0 0,0 0-1,0 0 1,0 0 0,0 0 0,0-1 0,0 1-1,0 0 1,0 0 0,0 0 0,0 0-1,0 0 1,0 0 0,0 0 0,0 0-1,0 0 1,0 0 0,0 0 0,0 0 0,0 0-1,0 0 1,0 0 0,0 0 0,-13-4-108,-65-12-3,50 12 46,-68-9 3,-19-3 28,64 11-80,-232-11-126,197 11-2717,-83-4-7312,395 21 7728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9864,'92'0'126,"-66"1"509,143 2-6,-134-1-1314,119 20-403,-130-17-265,-13-1 1012,0 0 0,-1 1 0,1 1 1,10 6-1,-21-11 328,0-1 1,1 0-1,-1 0 1,0 0 0,0 0-1,1 0 1,-1 1-1,0-1 1,0 0-1,0 0 1,1 1-1,-1-1 1,0 0-1,0 0 1,0 1-1,0-1 1,1 0 0,-1 0-1,0 1 1,0-1-1,0 0 1,0 1-1,0-1 1,0 0-1,0 0 1,0 1-1,0-1 1,0 0 0,0 1-1,0-1 1,0 1-1,-1 4-56,0-1 0,0 1 1,-1 0-1,1 0 0,-1-1 0,0 1 0,0-1 0,-1 1 1,-4 5-1,-1 4-311,-22 47-2593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1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3148 173 9416,'-201'4'336,"145"-4"1344,-117 0 0,-27-2-1112,113 1 593,-147-3 4,-17-2-775,149 4 391,-406 0 229,410 3-670,-349 15 88,368-12-328,-96 8 0,15 2-40,106-10 140,-58 2 0,21-3-146,63-2 14,-57 4 56,79-6 107,6-2-152,4-3-16,18-7-23,-20 12-38,0 0 0,1 0 0,-1 0 0,1 0 0,0 1-1,4-1 1,86-18 12,29-2-2,-61 13 34,120-11 1,27-2-27,-113 12 33,170-15 1,83-3-42,10 6-7,6 5-4,-15 6-1,-68 9-2,-180 1-12,119 0 1,-22 0 6,-133 0-11,64 0 3,-29 2 4,-70-1-27,50-1-21,-76 0-48,-5 1 70,-6 2 8,-40 2-59,-130 12 1,132-13-18,-214 14-49,202-16-4,-256 3-46,248-4 112,-269 7-51,266-6-44,-280 20-175,328-20 16,-26 5 0,46-7 346,-153 29-688,5 7 528,59-16-1932,-92 19-5936,422-91 6027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2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5296,'0'0'0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3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1269 58 2784,'57'9'12,"-32"-5"48,1-2-1,34-1 1,-38-2 84,6 2 769,139 4 456,-125-4-1,86 3 4,15 1-893,-87-3 542,203 15 364,-210-12-611,177 21 244,-186-22-564,158 17 275,-115-15-500,-82-6-200,0 1-1,0-1 1,1 0-1,-1 0 1,0 0-1,0 0 1,0 0-1,1-1 0,-1 1 1,0 0-1,0-1 1,1 1-1,-1-1-26,-1 1-1,0 0 1,0 0-1,0 0 1,0 0-1,0 0 1,0 0-1,0 0 1,0-1-1,0 1 1,0 0-1,0 0 0,0 0 1,1 0-1,-1 0 1,0 0-1,0-1 1,0 1-1,0 0 1,0 0-1,0 0 1,0 0-1,0 0 1,0-1-1,-1 1 1,1 0-1,0 0 1,0 0-1,0 0 1,0 0-1,0 0 0,0-1 1,0 1-1,0 0 1,0 0-1,0 0 1,0 0-1,0 0 1,0 0-1,-1 0 1,1 0-1,-8-2 34,-95-13 17,67 12-24,-87-4 4,-25-2 3,82 6 105,-111 0 0,-13 1-84,110 2 84,-336 3 80,329-2 40,-363-5 138,364 2 37,-297-12 159,318 10-254,-70-5 0,17-1-212,80 6 172,25 3-179,-146-21 749,148 19-820,11 3-50,0 0 1,0 0-1,0 0 0,0 0 0,0 0 0,0 0 0,0 0 0,0 0 0,0 0 1,0-1-1,-1 1 0,1 0 0,0 0 0,0 0 0,0 0 0,0 0 0,0 0 1,0 0-1,0 0 0,0 0 0,0 0 0,0 0 0,0 0 0,0 0 0,0 0 1,0-1-1,-1 1 0,1 0 0,0 0 0,0 0 0,0 0 0,0 0 0,0 0 1,0 0-1,0 0 0,0 0 0,0 0 0,0-1 0,0 1 0,0 0 0,0 0 1,0 0-1,0 0 0,0 0 0,0 0 0,1 0 0,-1 0 0,0 0 0,0 0 1,0-1-1,0 1 0,0 0 0,0 0 0,0 0 0,0 0 0,5-2 0,-1 0 0,1 0 0,0 0 0,0 1 0,6-2 0,50-11-121,-54 13-30,1 0-1,0 0 1,9 0 0,129-5-451,33 3 465,-76 1-2047,92-3-6292,-455 12 6362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9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3 169 14072,'1'-22'792,"0"18"-467,-1 0-1,0 0 0,1 0 0,-2 0 1,1 0-1,-2-7 0,1 8 8,1 2-252,-1 1 1,1-1-1,0 1 0,0 0 0,0-1 0,-1 1 0,1-1 0,0 1 1,0-1-1,0 1 0,0-1 0,0 1 0,0-1 0,0 1 0,0-1 1,0 1-1,0-1 0,0 1 0,1-2 0,0 1 20,0-1 1,1 0-1,-1 0 0,0 0 0,1 0 0,0 1 1,-1-1-1,1 1 0,3-2 0,12-9-100,6 0 0,11-1 0,12 0 0,69-6 0,-109 18-1,20-2-4,118-4 2,-109 8-4,187 11-2,-174-7 2,202 32-5,-198-27-8,238 64-6,-105-14 13,-131-38 6,64 35 0,-48-16 8,-40-23 19,137 86 8,-132-82-8,143 102 22,-169-118-13,-1 0 0,11 11-1,157 159 108,-142-138 26,-17-19-108,147 170 117,-112-125-82,-3 2 0,55 97 0,-66-91-28,-23-40 112,67 152 79,-67-143-32,53 193 83,-56-185-110,43 193 83,-45-192-56,26 211 74,-30-208-148,29 221 68,-29-220-28,20 229 48,23 70-147,-35-259-48,-8-57 81,28 170 43,-25-161-68,42 214 35,-39-204-70,59 237 24,-56-233-22,54 236 27,-54-236-36,71 252 22,-67-248-22,79 251 15,-77-253-46,89 237 11,-87-241-20,102 235 17,-100-235 36,104 212 25,-102-217-38,122 231 15,-65-138-51,17 32 13,-63-101-17,-20-44 29,85 164 16,-81-156-38,107 170 11,-102-170 2,42 56 1,15 15-26,66 64 15,8-10 74,-57-62-7,-81-86-68,41 32 3,20 12-18,80 48 2,-130-92 4,130 64 2,-128-66-20,28 13 3,137 67 2,-74-28 0,-70-41 0,67 26 2,-97-45 4,40 9 1,15 0-6,3-4-1,4-6 0,2-3 0,0-6 0,81 1-2,-138 0-10,42-1 4,12 1 6,-2 1 2,-2 1 0,74 11 4,-130-9 0,6-1 2,93 12 30,42 4 200,-148-17-222,35-2 56,51-4 12,-53 0 22,-33 2-88,48-6 116,15-2 7,-77 10-115,1 0 0,-1 1 0,1-1-1,0 1 1,-1 0 0,6 1 0,3 0 2,1 1-11,-8-2 10,-1 1 1,1-1-1,-1 0 0,7-1 1,0 0 15,93-9 228,-94 9-251,-2 0 3,0 0-1,0 0 0,0-1 1,9-3-1,85-29 61,-78 27-99,41-6-1,-60 13-21,-1 0 1,0 0-1,0 0 0,0 1 1,0-1-1,6 3 0,-9-3-17,0 1-1,0 0 1,0-1-1,-1 1 1,1 0-1,0 0 1,-1 0-1,1 0 0,-1 0 1,1 1-1,-1-1 1,0 0-1,1 1 1,-1-1-1,0 1 1,0-1-1,0 1 0,0-1 1,0 1-1,0 0 1,0 1-1,-1 1-288,0 0 0,0-1 0,0 1 0,-1-1 0,1 1 0,-3 4 0,-3 14-13662,11-36 11227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13808,'0'0'71,"1"0"1,0 1 0,-1-1-1,1 0 1,-1 0 0,1 0-1,-1 1 1,1-1 0,-1 0 0,1 1-1,-1-1 1,1 0 0,-1 1-1,1-1 1,-1 1 0,1-1-1,-1 0 1,0 1 0,1-1-1,-1 1 1,0-1 0,1 1 0,-1 0-1,0-1 1,0 1 0,1-1-1,-1 1 1,0-1 0,0 1-1,0 1 1,2 22 3146,-2-17-2813,1 27-331,-4 69-72,2-82 4,-21 146 46,12-115 56,5-32-55,2-8 50,0 0 0,1 0 1,0 13-1,1-22-107,1-2 3,0-1 0,0 0 0,0 0 0,0 0 0,0 1 0,1-1 1,-1 0-1,0 0 0,0 0 0,0 1 0,0-1 0,0 0 0,0 0 0,1 0 0,-1 0 1,0 0-1,0 1 0,0-1 0,0 0 0,1 0 0,-1 0 0,0 0 0,0 0 0,0 0 1,1 0-1,-1 0 0,0 0 0,0 0 0,0 0 0,1 0 0,-1 0 0,0 0 0,0 0 0,0 0 1,1 0-1,-1 0 0,0 0 0,0 0 0,0 0 0,1 0 0,-1 0 0,66-18-32,-47 13 28,36-3 3,21-1 2,-42 9 13,1 1 0,46 8 0,-76-8 26,-1 0-1,1 0 1,-1 0 0,8 3-1,66 28 156,4 9-106,-79-40-66,-1 1 1,1-1-1,-1 0 0,0 1 1,1 0-1,-1-1 1,0 1-1,0 0 1,0 0-1,3 4 0,-5-6-22,52 68 247,-8 11-155,-42-75-56,0 0 0,0 0-1,0 1 1,-1-1 0,2 8 0,-3-12-36,16 83 218,-12 5-172,-3-85-46,-1 1 1,0-1 0,-1 1 0,1-1 0,-1 1 0,1-1 0,-3 5-1,3-8 0,-5 21 4,-14 29-1,10-31-10,-19 27-1,27-44 2,0-1-1,0 1 0,-1 0 1,1 0-1,0-1 0,-1 1 1,1-1-1,-1 1 0,1-1 1,-1 0-1,-2 2 0,4-3 7,-13 8-26,0 0-1,-19 9 0,14-10-57,-32 8 0,48-15 21,0 1 0,0 0 0,0-1-1,0 0 1,0 1 0,0-1 0,0 0 0,0 0-1,0 0 1,0-1 0,-4 0 0,-11-1-189,0-2 1,-17-5-1,13 1 107,-27-15-1,48 23 146,-8-4-696,0 1 0,0 0-1,-10-3 1,-65-22-8345,194 65 6816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0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1 13088,'0'0'1377,"6"3"-225,0 1-974,-2-1 71,0-1 0,0 1 0,9 3 0,149 60 2142,-151-62-2310,0-1-1,20 3 1,-18-5-39,19 7-1,1 3 155,34 17-1,-61-24-148,72 31 554,-73-33-543,0 0 0,0 0 0,0 1 0,7 4 0,-4-2-1,-7-4-26,1 0 1,-1 1 0,0-1-1,0 0 1,1 0 0,-1 0-1,0 1 1,0-1 0,0 1-1,-1-1 1,1 1 0,0-1-1,0 1 1,-1 0 0,1-1-1,-1 1 1,0-1 0,1 4-1,-1-2 12,0 5 205,-1-5-171,0 4-4,-1 0 0,0-1 0,-1 1 1,0-1-1,1 0 0,-2 0 0,-6 10 0,-46 63 334,42-62-172,-71 76 63,66-73-238,-88 83-25,84-81-222,-101 95-191,86-82-2881,-36 34-7455,173-161 8074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14072,'11'8'6159,"-11"-8"-6066,0 0 1,0 0 0,0 0 0,0 0-1,0 0 1,0 0 0,0 1 0,0-1 0,0 0-1,0 0 1,13 69 325,-4 27-295,-2-17-70,1-10-32,-6-45-15,5 100 90,-7-101-95,-6-39-35,4 8 25,1 5-16,1-1 1,-1 1 0,1-1 0,0 0 0,0 0 0,0-3-1,2-78-156,5 1 56,-5 66 110,0 8 38,0 0 1,1-1 0,0 1 0,0 0-1,1 1 1,6-11 0,-5 16 210,6 0-79,19-6 0,-20 9-28,43 9 56,-48-7-153,1 0 0,-1 1 1,0 0-1,0 0 0,-1 0 0,1 0 1,0 1-1,5 4 0,-4-4-14,3 4 5,0 0-1,-1 0 1,0 1-1,0 0 0,0 0 1,11 17-1,2 2-91,-21-27 49,0 1-1,1-1 0,-1 0 0,0 1 1,1-1-1,-1 1 0,1-1 0,-1 0 0,0 1 1,1-1-1,-1 0 0,1 1 0,-1-1 1,1 0-1,-1 0 0,1 1 0,-1-1 1,1 0-1,0 0 0,-1 0 0,1 0 1,-1 0-1,1 0 0,-1 0 0,1 0 1,0 0-1,-1 0 0,1 0 0,-1 0 1,1 0-1,-1-1 0,1 1 0,-1 0 1,1 0-1,-1 0 0,1-1 0,-1 1 1,1 0-1,-1-1 0,1 1 0,0-1 0,2-3-214,0 1-1,0-1 0,-1 0 0,4-6 0,-1 1 349,39-51 61,-39 56 300,41-15 179,-45 19-625,0-1-1,-1 1 0,1 0 0,0 0 1,-1 0-1,1 0 0,0-1 0,0 1 1,-1 0-1,1 0 0,0 1 0,-1-1 1,1 0-1,0 0 0,1 0 0,8 3 40,0-1 0,0 1 0,0 1 0,0 0 0,0 0 0,0 1 0,-1 0-1,0 1 1,0 0 0,-1 0 0,9 9 0,8 12 74,-2 1-1,28 46 1,-41-58-92,29 72-11,-33-70-162,11 86-885,-13-88 607,7 24-2792,-5-13-7212,-14-63 7813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9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170 213 12640,'-18'-45'236,"15"37"265,6 7 179,0 0-542,0 1 0,0 0-1,1 0 1,-1 0 0,0 0 0,0 0 0,0 1 0,0-1 0,1 1-1,-1 0 1,5 2 0,7 2 654,78 22 1362,-87-27-2148,11-6 1,-14 5-7,0-1 1,-1 0-1,1 0 0,4-4 0,-3 2 1,0-1-1,0 0 0,0 0 0,-1 0 1,5-10-1,-6 5 8,-3-49 18,-2 48 36,-3 0-1,-17-21 0,23 32-46,0-1 0,-1 1 0,1-1-1,-1 1 1,1-1 0,-1 1 0,1 0-1,-1-1 1,1 1 0,-1 0 0,1-1-1,-1 1 1,1 0 0,-2-1 0,-7-1 51,0 0 1,0 0-1,0 1 0,-9-1 1,6 4 239,-59 22 116,56-18-256,0 0 1,0 2-1,-22 15 1,18-11 83,-28 21 197,40-28-352,0 0 0,1 1 0,0 0 0,0 0 0,-6 10 0,10-10 78,2-4-152,0 0-1,0 0 0,1 0 1,-1 0-1,1 1 1,-1-1-1,1 0 0,0-1 1,0 1-1,-1 0 1,2 0-1,1 3 0,0-1 22,2 1-1,-1 0 1,0-1-1,6 4 0,28 22 63,68 51 42,-94-70-141,-6-6-10,-1-1 1,11 8 0,-11-9 71,14 9-575,29 26-1,-48-38 493,0 0-1,0 0 0,0 0 1,0 0-1,0 0 0,0-1 0,0 1 1,0 0-1,0 0 0,0 0 1,0 0-1,0 0 0,0 0 0,0 0 1,0 0-1,0 0 0,0 0 1,0 0-1,0 0 0,0 0 0,0 0 1,0 0-1,0 0 0,1 0 1,-1 0-1,0 0 0,0 0 1,0 0-1,0 0 0,0 0 0,0 0 1,0 0-1,0 0 0,0 0 1,0 0-1,0 0 0,0 0 0,0 0 1,0 0-1,0 0 0,0 0 1,1 0-1,-1 0 0,0 0 1,0 0-1,0 0 0,0 0 0,0 0 1,-1-27-859,-1-1-148,-3-46-2239,3 40-5349,5 80 6469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35 15328,'0'0'5753,"-22"-11"-11535,-31-10 5617,46 19 711,1 1 3567,6 9-4833,18 50-2948,-8-28-6825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15416,'13'72'1583,"3"44"200,-12-89-790,27 342 886,-28-333-1762,1 16 116,5 107 146,-7-87-352,-2 9-22,0-53-14,-1 8-118,-7 54-1,4-66-453,-1 1-1,-14 41 0,19-65 512,0-1 1,-1 1-1,1 0 0,0-1 1,0 1-1,-1-1 1,1 1-1,-1 0 0,1-1 1,0 1-1,-1-1 0,1 1 1,-1-1-1,1 0 0,-1 1 1,1-1-1,-1 1 0,1-1 1,-1 0-1,0 0 1,1 1-1,-1-1 0,1 0 1,-1 0-1,0 1 0,1-1 1,-1 0-1,0 0 0,0 0 1,-1-2-185,-5-35-2177,1 3-8209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3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628 0 15152,'-7'4'564,"0"0"0,0-1 0,0 0 1,-1 0-1,1-1 0,-1 0 1,0 0-1,-11 0 0,-8 3 573,-47 14-449,-80 31-1,120-39-786,-64 13-1,82-21-660,-61 27-341,54-21-1959,-23 7-6340,107-38 7098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15688,'11'41'305,"-7"-22"1223,11 117 505,-12-97-1060,3 84 1,-1 18-676,-4-87 222,-4 201 108,1-173-618,-10 160 24,11-223-30,0-19-17,1 0 1,-1-1-1,1 1 0,-1 0 0,1 0 0,0-1 0,-1 1 0,1-1 1,0 1-1,-1 0 0,1-1 0,0 1 0,-1-1 0,1 1 0,0-1 1,0 1-1,0-1 0,-1 1 0,1-1 0,0 1 0,0-1 0,0 1 1,0-1-1,0 1 0,0-1 0,0 1 0,0-2 0,8-31-107,-4 20 108,39-69 224,-30 61-130,-7 14 226,-3 5-283,-1 0 0,1 1 0,-1-1 0,1 0 0,0 1 0,-1-1-1,1 1 1,0 0 0,0 0 0,0 0 0,0 0 0,0 1 0,0-1 0,0 1 0,0 0 0,0 0 0,0 0 0,6 1 0,-4 1-13,1 0 0,-1 0-1,1 1 1,-1 0 0,0 0-1,0 0 1,0 0 0,0 1 0,-1 0-1,1 0 1,-1 0 0,6 9-1,-2-1 11,22 62-46,-26-60-102,0 0 0,-1 0 0,-1 0 0,2 17 0,-3-18-24,-1 2-784,-2-4 513,-1 0 0,-7 19-1,5-16-2495,-4 17-6592,21-72 7168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3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346 165 15152,'0'0'5569,"-6"-8"-5184,-19-29-308,16 26-77,-1 1 0,0 0 0,-16-12 0,22 19-1,-8-5-4,7 6 4,-3-2 0,0 1 0,-1 0 0,1 0 0,-1 1 0,1 0 0,-1 0 1,-11 0-1,-15 1-1,24 1 2,-20 4 0,21-2 0,-1 2-1,0-1 0,-17 10 1,27-13-1,1 0 0,-1 0 0,0 1 1,1-1-1,0 0 0,-1 1 0,1-1 1,-1 0-1,1 1 0,-1-1 0,1 0 1,0 1-1,-1-1 0,1 1 0,-1 0 1,-9 18-8,9-16 8,0-1 0,0 1 0,1 0 0,-1 0 0,1 0 0,0-1 0,0 6 0,0-4 1,1 1-1,0-1 1,0 0 0,0 0 0,3 6 0,-1-3 0,0-1 0,9 14 0,-4-10 5,1 0 0,0-1 1,1 0-1,0-1 0,0 0 1,1 0-1,12 6 0,-15-9 1,-6-4 7,1 1-1,1-1 1,-1 1-1,0-1 1,0 0-1,5 1 1,-1-1 8,0 0 1,-1 0 0,1-1-1,7 0 1,-13 0-20,-1 0-1,1 0 1,-1 0-1,0 0 1,1 0 0,-1 0-1,0 0 1,1 0-1,-1-1 1,1 1 0,-1 0-1,0 0 1,1 0-1,-1-1 1,0 1 0,1 0-1,-1 0 1,0-1-1,0 1 1,1-1 0,7-8 24,1-1 1,10-18-1,-14 16 33,-1-11-18,1-23-1,-6 33 12,-2-1-82,-1 0-1,-1 0 0,0 0 0,-1 1 0,-9-16 1,-1 9-151,16 20 144,0-1 0,0 1 0,0 0-1,0-1 1,-1 1 0,1 0 0,0 0 0,0-1 0,0 1 0,-1 0 0,1 0 0,0 0 0,0 0 0,-1-1 0,1 1 0,0 0 0,-1 0 0,1 0 0,0 0-1,0 0 1,-1 0 0,0-1-27,-1 1-1,1 0 0,-1 0 0,1 0 0,0 1 0,-1-1 0,1 0 1,0 0-1,-1 1 0,1-1 0,0 1 0,0-1 0,-1 1 1,1 0-1,0-1 0,-2 2 0,3-2 53,0 0 1,0 0-1,0 0 0,0 0 0,0 0 1,0 0-1,0 1 0,0-1 0,0 0 1,-1 0-1,1 0 0,0 0 0,0 0 1,0 0-1,0 0 0,0 0 0,0 0 1,0 0-1,0 0 0,0 0 0,0 0 1,0 1-1,0-1 0,0 0 0,0 0 1,0 0-1,0 0 0,0 0 0,0 0 1,0 0-1,0 0 0,0 0 0,0 0 1,0 1-1,0-1 0,0 0 0,0 0 1,0 0-1,0 0 0,0 0 0,0 0 1,0 0-1,0 0 0,0 0 0,0 0 0,0 1 1,0-1-1,0 0 0,0 0 0,0 0 1,0 0-1,0 0 0,1 0 0,-1 0 1,0 0-1,0 0 0,0 0 0,0 0 1,0 0-1,0 0 0,0 0 0,19 15-516,7 3-2064,-5-3-5848,-49-35 6341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7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295 0 15328,'10'49'246,"-10"-49"-171,0 0 0,0 0 0,0 1 0,0-1 0,0 0 0,0 1 0,0-1 0,0 0 1,0 1-1,0-1 0,1 0 0,-1 0 0,0 1 0,0-1 0,0 0 0,0 0 0,0 1 0,1-1 0,-1 0 0,0 0 0,0 1 0,1-1 0,-1 0 0,0 0 0,0 0 0,1 1 0,2-4 372,-1-1-102,-1-1 1,1 1-1,-1-1 0,1 0 0,-1 1 0,-1-1 0,1 0 0,-1-8 0,0 72-433,0 53 36,0-83-40,0 138-15,1-125 100,6 85 1,1 15 3,-3-88-2,33 202 10,9-17 62,-36-203 26,-3-13 196,-8-23-239,0-14-108,-1 0 1,0 0-1,-1 1 1,-1-1-1,0 0 1,-6-17-1,-6-7-6,7 23-101,-46-58-49,53 71 202,0 1-1,-1-1 1,1 1-1,0-1 1,-1 1-1,0 0 1,-1-2-1,-79-43-113,80 45 122,1 1 1,0-1 0,-1 1-1,1-1 1,-1 1 0,1-1-1,-1 1 1,0 0 0,-1 0-1,-41-2-29,31 3 31,-1 1 0,-13 3-1,15-2 11,1 1 0,-1 0 0,1 0-1,0 2 1,-14 8 0,13-5 227,3 1-118,0 1-1,-14 22 1,22-32-88,1 0 1,-1-1-1,1 1 0,-1 0 0,1 0 0,0 0 0,-1 1 0,1-1 0,0 0 0,0 1 0,-1 14 123,0 1-1,4 21 1,-3-36-113,0-1 1,0 1-1,1-1 0,-1 1 0,1-1 1,-1 1-1,1-1 0,1 3 0,51 82 452,-40-69-158,70 53 77,-65-57-362,27 15 4,9-1-42,-6-6 2,32 17-794,-70-32 702,-5-3-145,0 0-1,0 0 1,7 6-1,3 5-257,9 7-2551,-6-5-6678,-43-37 7294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1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1 485 16855,'0'0'6584,"8"-4"-6624,24-13-36,-18 7-262,49-50-116,-50 43 196,50-90-82,-52 85 166,12-32 1,1-6 138,16-52 106,-34 92-30,-6 20-38,0 0 0,0 0 0,0 0 0,0 0 0,0 0 0,0 0-1,1 0 1,-1 0 0,0 0 0,0 0 0,0 0 0,0 0 0,0 0 0,0 0 0,0 0-1,0 1 1,0-1 0,0 0 0,0 0 0,0 0 0,1 0 0,-1 0 0,0 0-1,0-1 1,0 1 0,0 0 0,0 0 0,0 0 0,0 0 0,0 0 0,0 0 0,0 0-1,0 0 1,0 0 0,0 0 0,0 0 0,1 0 0,-1 0 0,0 0 0,0 0-1,0 0 1,0 0 0,0 0 0,0 0 0,0 0 0,0 0 0,0-1 0,0 1-1,0 0 1,0 0 0,0 0 0,0 0 0,0 0 0,0 0 0,0 0 0,3 4 26,-1 0 1,1 1-1,-1-1 1,0 1-1,0 0 1,1 7-1,-2-10-18,5 22 60,-1-1 0,3 41 0,-6-43-47,4 11 98,33 175 72,-30-163 28,35 165 84,-35-171-126,28 136 158,-28-132-233,-1-9-84,-3-13-1184,-2 0-1,4 33 1,-6-34-8447,-2-36 4815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16224,'0'0'6090,"4"-3"-5427,57-37-361,-5 5-643,-41 29-84,80-27-254,-70 25-312,80-26-909,-9-6-1395,-52 22-5060,-103 42 6278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679 2 15960,'-16'-1'573,"11"1"-131,-1 0 0,0 0 0,1 0 0,-1 0 0,0 1 0,1 0 0,-1 0 0,-5 2 0,-74 28 928,65-23-882,-80 43 88,79-39-650,-133 85-755,104-60 84,-7 8-138,46-39-164,-38 13-265,49-18 1299,-1-1 0,1 0-1,0 0 1,-1 0 0,1 0-1,0 0 1,-1 0 0,1 0-1,0 0 1,-1 0 0,1 0-1,0 0 1,-1 0 0,1 0-1,0 0 1,-1 0 0,1 0-1,0 0 1,-1 0 0,0 0-1,0-2-61,-1 1 0,0 0-1,0 0 1,0-1-1,1 1 1,-1-1-1,0 1 1,1-1 0,0 0-1,-3-3 1,-3-4-1518,-18-17-8840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9.2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0 13720,'2'0'137,"0"0"0,0 1 0,0-1 0,0 0 0,0 1 0,0-1 1,0 1-1,0 0 0,0-1 0,-1 1 0,1 0 0,0 0 0,0 0 1,-1 0-1,1 1 0,0-1 0,-1 0 0,1 1 0,-1-1 0,2 3 0,-1-2 66,-1 0-1,1 0 1,-1-1-1,1 1 0,0-1 1,-1 1-1,1-1 0,4 3 1,-2-2-74,-3-1-54,1 0 1,-1 0-1,1 0 0,0 0 0,-1 0 0,1 0 0,0 0 1,-1 0-1,1-1 0,2 1 0,5 2 51,0 1-60,21 6 14,56 11 12,-38-11 214,71 13 22,35 4-53,-115-20-22,211 39 95,-197-36-128,213 38 95,-213-39-60,214 23 87,-251-30-261,22-1 0,92-1 84,22-7-132,118-23-41,-226 24-30,147-25-65,-160 27-202,93-13-115,-105 15 126,45 1-128,-64 1 406,1 0 0,-1 0 0,1 0 0,-1 0 0,0 0 0,1 0 0,-1 0 0,1 0 0,-1 0 0,0 0 0,1 0 0,-1 0 0,1 1 0,-1-1 0,0 0 0,1 0 0,-1 1 0,0-1 0,1 0 0,-1 0 0,0 1 0,1-1 0,-1 0 0,0 1 0,0-1 0,1 0 0,-1 1 0,0-1 0,0 0 0,0 1 0,0-1 1,1 1-1,-1-1 0,0 0 0,0 1 0,0-1 0,0 1 0,0-1 0,0 1 0,0-1 0,0 1 0,0-1-13,0 2 15,-1-1 1,1 0 0,-1 0-1,1 1 1,-1-1 0,1 0-1,-1 0 1,-1 2 0,2-3-3,0 1 0,-1-1 0,1 1 0,0-1 1,-1 0-1,1 1 0,0-1 0,-1 0 0,1 1 0,-1-1 1,1 0-1,0 0 0,-1 1 0,1-1 0,-2 0 0,-66 27-334,65-26 316,0 0 1,0 0 0,1-1-1,-1 1 1,0-1 0,-5 0-1,-81 5-199,-18-2 166,60-4-33,-207-23-28,199 18 88,-230-31-4,226 29 66,-233-28 40,234 30 100,-226-12 67,228 17-74,-214 1 67,219 1-60,-173 14 56,185-13-118,21-1-58,-155 6 182,142-6-129,-63 1 319,87-3-380,10-1-28,12-1-6,20-2-33,-10 4-139,63 0 4,23 2 116,-63 0-40,219 7-55,-208-5-60,98 6 1,42 4 164,181 14 48,-308-22 22,294 22 41,-296-21 86,250 24 79,-262-22-14,216 37 60,-145-14-213,-19-5 26,-106-25-89,41 10 38,-40-10-34,-1 1 1,0 0-1,0 0 0,0 0 1,0 1-1,6 4 0,-10-7-8,0 0-1,1 1 0,-1-1 0,0 1 1,1-1-1,-1 1 0,0-1 0,1 1 0,-1-1 1,0 1-1,0-1 0,0 1 0,1-1 1,-1 1-1,0-1 0,0 1 0,0-1 1,0 1-1,0 0 0,0-1 0,0 1 1,0-1-1,0 1 0,0-1 0,-1 1 1,1-1-1,0 1 0,0-1 0,0 1 0,-1-1 1,1 1-1,-1 0 0,-11 15-18,-3-4-18,15-12 24,-1 1 1,0-1-1,1 1 0,-1-1 0,0 0 1,0 1-1,1-1 0,-1 0 1,0 0-1,0 1 0,0-1 0,-1 0 1,-76 14-55,-1-4 1,0-3-1,0-3 1,-109-9-1,-323-67 58,38-14 73,427 79 36,-225-32 55,214 32 18,-237-25 45,238 27-172,-200-11 0,211 14-98,-134-3-150,127 3-2807,-56-1-6868,252 7 7444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554 119 9776,'0'0'5689,"-3"-4"-4970,0 0-606,3 2-63,-1 1 0,0-1-1,0 1 1,0 0 0,0-1 0,0 1-1,-1 0 1,1 0 0,0 0-1,-1 0 1,1 0 0,-2-1-1,-57-38 657,47 32-461,0 1 0,-1 1-1,-21-9 1,23 11-162,-4-1 279,-66-4 122,66 10-256,-58 20 96,60-15-98,-2 5-107,1 1 0,0 0 0,1 1 0,-22 25 0,12-4-54,15-20 115,-24 66 40,28-62-200,-10 78 15,14-76 18,5 80 30,-2-80 12,19 77 34,-15-78-91,0 1 0,14 29 0,-14-35-31,0 0 7,1 0-1,1-1 0,10 15 1,-12-18-6,-4-7 2,0 0 0,0 0 0,0 0 0,0-1 0,1 1 1,-1-1-1,5 4 0,1 1 2,-3-2-9,0-1 0,12 8 0,-10-8-3,1 0-1,1-1 0,-1-1 1,0 1-1,15 2 0,-9-5-17,66-9-9,-64 5-18,68-28-15,-67 22 6,56-48-20,-71 57 66,0-1 0,-1 1 1,1-1-1,-1 0 1,1 1-1,1-4 0,48-85-61,-50 87 65,0 0 0,0 1-1,0-1 1,0 0 0,1-4 0,8-50-18,-5-14 20,-5 43 10,-8-53 0,4 63 40,-9-20-111,-34-68 0,41 99-597,2 4 501,0 0 0,-1 0 0,0 1 0,0 0 0,-5-2 0,10 4 119,-1 0 0,1 0 0,-1 0-1,1 0 1,0 0 0,-1 0 0,1 0 0,0 0 0,-1 0 0,1 1 0,0-1 0,-1 0 0,1 0 0,0 0 0,-1 1 0,1-1 0,0 0 0,-1 0-1,1 1 1,0-1 0,0 0 0,0 0 0,-1 1 0,1-1 0,0 0 0,0 1 0,0-1 0,-1 0 0,1 1 0,0-1 0,0 0 0,0 1 0,0-1 0,0 1-1,0-1 1,0 0 0,0 1 0,0 0-64,0 4 38,0 0 0,1-1 0,0 1 0,0 0 0,0 0 0,0-1 0,1 1 0,3 8 0,-2-8 72,19 50-2170,11 26-8462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316 17 10224,'1'0'84,"0"-1"0,0 1 0,0-1 0,0 1 0,0-1 0,0 0 0,0 1 0,-1-1 0,2-1 0,-1 1 117,0 0 1,0 0 0,0 1-1,-1-1 1,1 0 0,0 1 0,0-1-1,0 0 1,2 0 0,-3 1-130,1 0 0,-1 0 0,0 0 0,0-1 0,1 1 0,-1 0 0,0 0 0,0 0 0,1 0 0,-1 0 0,0 0 1,0 0-1,1 0 0,-1 0 0,0 0 0,1 0 0,-1 0 0,0 0 0,0 0 0,1 0 0,-1 0 0,0 0 0,1 0 0,-1 0 0,0 0 0,0 0 0,1 1 0,-1-1 0,0 0 0,0 0 0,1 0 0,-1 0 1,0 1-1,0-1 0,1 1 35,-1 0 0,0 0 0,0 0 1,-1 0-1,1 0 0,0 0 0,0 0 1,0 0-1,-1 0 0,1-1 0,0 1 1,-1 1-1,-32 72 1187,-3 0-494,12-29-266,-68 106 555,61-105-1036,24-36-59,-7 10-190,-19 22 0,5-14-371,27-28 469,1 1-1,-1-1 1,0 1 0,1-1 0,-1 1-1,0-1 1,0 1 0,1-1-1,-1 0 1,0 1 0,0-1 0,0 0-1,1 0 1,-1 0 0,0 0-1,0 0 1,-1 0 0,1 0 74,0 0-1,1 0 1,-1 0 0,1-1-1,-1 1 1,1 0 0,-1-1-1,0 1 1,1 0 0,-1-1-1,1 1 1,-1-1 0,1 1-1,0-1 1,-1 1 0,1-1-1,-1-1 1,-1-2-158,0 0 0,1 0 1,-1-1-1,1 1 0,-1-6 0,1 3-1041,-9-31-9170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2.3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13448,'57'75'1550,"-6"-8"177,-19-26 67,-2-3-1082,20 35-76,-26-37-249,17 30-128,-26-42-146,0-1-119,-2 0 1,13 28-1,-25-44-851,-5-6-8,3-2 738,0 1 0,0-1 1,0 1-1,0-1 1,0 0-1,1 1 0,-1-1 1,0 0-1,0 0 1,1 0-1,-1 0 0,0 0 1,-4-11-735,1 1 0,0 0 0,-4-23 0,0-3-8472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 0 13624,'-4'17'134,"-3"27"1348,-4 29 333,-20 258 1881,29-264-3232,4 79 18,1-94-508,5 16-262,0-24-3636,-12-58 1789,-2-7-8285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0 105 14168,'4'0'363,"0"0"1,-1-1 0,1 0 0,-1 0 0,1 0-1,-1 0 1,1 0 0,-1-1 0,0 1-1,7-5 1,-4 2 352,1 1-1,-1-1 1,11-2-1,92-30 225,-96 30-925,-9 4-15,0 0 0,0 1-1,1-1 1,8-1 0,73-17-1068,-86 20 1026,0 0 0,0 0 0,1 0 1,-1 0-1,0-1 0,0 1 0,0 0 1,0 0-1,0 0 0,0 0 0,0 0 0,0 0 1,0 0-1,0 0 0,0 0 0,0 0 1,1 0-1,-1 0 0,0 0 0,0 0 0,0 0 1,0 0-1,0 0 0,0 0 0,0 0 1,0 0-1,0 0 0,1 0 0,-1 0 1,0 0-1,0 0 0,0 0 0,0 0 0,0 0 1,0 0-1,0 0 0,0 1 0,0-1 1,0 0-1,0 0 0,0 0 0,0 0 0,1 0 1,-1 0-1,0 0 0,0 0 0,0 0 1,0 0-1,0 1 0,-4 3-52,1 0-263,-28 32-2115,3-2-8361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8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1 160 12464,'6'5'87,"-4"-4"22,0 1 1,0-1-1,0 0 0,0 0 1,0 0-1,0 0 1,0 0-1,0-1 0,0 1 1,1-1-1,2 1 1,19 0 500,-1 0 1,1-2 0,0-1-1,33-7 1,-42 6-690,0 0-71,0 0 0,-1-1 0,0-1-1,0 0 1,18-9 0,2-4-855,-2 0 1,47-36 0,-26 15-7736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 32 12464,'-7'-3'981,"0"1"1,0-1-1,0 0 1,-7-6-1,2 3-731,3 4 376,-68-1 172,59 4-572,-69 18 98,70-12-64,-59 37 86,74-43-328,1 0 1,-1 0 0,1 0-1,0 1 1,0-1 0,-1 0-1,1 0 1,-1 2 0,-46 70 210,47-71-213,0 0 0,0 0 1,0 0-1,0 0 0,1 0 0,-2 4 0,-16 99 144,18-102-139,0 0-1,-1 0 0,1 0 0,1 1 0,-1 2 1,18 95 149,-17-99-155,-1 1-1,1-1 0,0 0 0,0 0 1,0 0-1,1 4 0,52 77 141,-53-82-130,1 1 0,-1 0-1,1 0 1,-1-1 0,1 1 0,2 1-1,15 9 48,-1 0 0,25 10 0,-26-16-30,8-2-8,31 1 0,-54-5-28,-1 0 1,1 0 0,-1 0-1,0-1 1,1 1 0,-1 0-1,0 0 1,1-1 0,1 0-1,11-5 25,0-1-1,25-16 0,-38 23-26,0-1 0,0 0 1,0 1-1,-1-1 0,1 0 0,0 0 0,0 0 1,-1 1-1,1-1 0,-1 0 0,1 0 0,0-1 1,7-16 22,0 0 0,6-27 0,-10 27 26,-2 0-30,-1 0-1,0 1 0,-3-32 1,-1 24-126,-1 0 0,-1 1 1,-9-27-1,13 49 18,1 1 0,-1-1 0,1 1 1,-1-1-1,0 1 0,0 0 0,0-1 0,0 1 0,0 0 1,0 0-1,0-1 0,-1 1 0,1 0 0,0 0 0,0 0 0,-1 1 1,-2-2-1,4 1 47,0 1 16,0 0 0,0 0 1,0 0-1,-1 0 0,1 0 0,0 0 1,0 0-1,0 0 0,0 0 0,0 0 1,0 0-1,0-1 0,0 1 0,0 0 1,0 0-1,0 0 0,0 0 0,0 0 1,0 0-1,0 0 0,0 0 0,0 0 1,0 0-1,0-1 0,0 1 1,0 0-1,0 0 0,0 0 0,0 0 1,0 0-1,0 0 0,1 0 0,-1 0 1,0 0-1,0 0 0,0 0 0,0 0 1,0 0-1,0 0 0,0-1 0,0 1 1,0 0-1,0 0 0,0 0 1,0 0-1,0 0 0,0 0 0,1 0 1,-1 0-1,0 0 0,0 0 0,0 0 1,0 0-1,0 0 0,0 0 0,0 0 1,0 0-1,0 0 0,0 0 0,1 0 1,-1 0-1,0 0 0,0 0 1,0 0-1,0 0 0,0 0 0,0 1 1,0-1-1,7 0-176,0 0-1,-1 1 1,10 2 0,1 0-1878,19 4-8844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6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0 16048,'-5'22'304,"-1"16"1265,0 44 515,-4 74 648,7-114-2943,2 0 1,5 62 0,-4-103 124,0 0 0,0 0 0,0-1 0,0 1 0,0 0 0,1 0 0,-1-1 0,0 1 0,0 0 0,1-1 0,-1 1 0,0 0 0,1-1 0,-1 1 0,0-1 0,1 1 0,-1 0 0,1-1 0,-1 1 0,1-1 1,-1 1-1,1-1 0,1 1 0,-2-1 72,1 0 0,-1 0 1,1 0-1,-1 0 0,1 0 1,0 0-1,-1 0 0,1 0 0,-1 0 1,1 0-1,-1 0 0,1-1 1,-1 1-1,1 0 0,-1 0 1,1-1-1,-1 1-69,0 0 0,0 0 0,1 0 0,-1 0 0,0-1 0,0 1 1,0 0-1,0 0 0,1 0 0,-1 0 0,0 0 0,0 0 0,0 0 0,0 0 0,1 0 0,-1 0 0,0 0 0,0 0 0,0 0 0,0 0 1,1 0-1,-1 0 0,0 0 0,0 0 0,0 0 0,0 1 0,0-1 0,1 0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1039 14792,'-16'-82'177,"10"47"711,-19-167 334,24 190-841,0-21 0,10-198 619,-9 223-899,1 0 1,0 0 0,3-12-1,24-80 306,7 7-318,-33 87-81,1 1 0,-1-1 0,1 1 0,4-5 0,40-56 32,-31 48-18,21-19-1,-35 35 1,1 1-1,-1-1 1,0 0 0,0 0-1,1 1 1,-1-1 0,5-1-1,10-5 66,26-8 0,-26 11-56,28-3 0,-43 7-18,1 1 0,-1 0 0,0 0-1,0-1 1,0 2 0,0-1-1,1 0 1,-1 0 0,0 1 0,3 0-1,16 4 58,26 9 0,24 18 5,-68-30-54,-1-1 0,1 0 1,-1 0-1,0 1 0,0-1 0,0 1 1,0-1-1,0 1 0,0 0 0,2 3 0,49 61 213,-4 15-172,-49-81-62,2 4 12,0-1-1,0 1 1,0 0-1,-1 0 0,1 0 1,0 6-1,4 14 29,4 33 0,-9-32-24,-2 33 0,1-55-7,0 0 0,0 0 0,-1 0 0,1 0 1,-1 0-1,1 0 0,-1 0 0,-2 3 0,-3 11 19,-1-1 1,-9 15-1,6-15-17,-22 26 1,32-42-12,-2 2 3,0 0 0,1 0 0,-1-1 0,0 1-1,0 0 1,0-1 0,0 1 0,-4 1 0,-7 6 11,-30 12-1,24-14-14,-28 6 1,44-12-5,0-1 0,0 1 0,-1-1 1,1 1-1,0-1 0,-5 0 0,-15-1-11,-23-3-1,-25-13-134,70 17 111,-1 0 1,1 0-1,-1-1 0,1 1 0,0-1 0,-1 1 0,1-1 0,0 0 0,0 1 0,-1-1 0,1 0 0,0 0 0,0 0 0,0 0 0,0 0 1,0 0-1,-1-2 0,-9-9-199,1 0 1,-12-21 0,10 12 102,-11-32 0,23 53 136,-1-3-72,0 0 1,0 1-1,0-1 0,0 0 1,1 0-1,-1 0 0,1 0 0,-1-4 1,1 7 71,-1-19-321,2-30 0,2 30 237,8-30 0,-10 42-488,1 0-1,-1-1 0,1-11 1,5-62-7991,-17 190 6433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0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15864,'0'0'4399,"5"3"-3452,24 13-252,8 0-407,57 17 0,-78-30-242,79 6 21,-74-8-14,179-18 150,-197 17-195,-1 0 1,0-1-1,0 1 1,0 0-1,0 0 1,0 0-1,0 0 1,0 0-1,1 1 1,2 0-1,2 0 6,9 3 16,-16-4-27,0 0-1,0 0 0,1 0 0,-1 0 0,0 0 1,0 0-1,0 0 0,0 0 0,0 0 1,1 0-1,-1 0 0,0 0 0,0 0 0,0 0 1,0 0-1,0 0 0,0 0 0,0 1 1,1-1-1,-1 0 0,0 0 0,0 0 0,0 0 1,0 0-1,0 0 0,0 1 0,0-1 1,0 0-1,0 0 0,0 0 0,0 0 0,0 0 1,0 1-1,0-1 0,0 0 0,0 0 1,0 0-1,0 0 0,0 0 0,0 1 0,0-1 1,0 0-1,0 0 0,0 0 0,0 5 13,0 0-1,0-1 0,-1 1 1,1-1-1,-1 1 0,0-1 1,-1 1-1,-2 6 0,-1 4 3,-33 92 21,29-83 4,-45 100-1,43-101-108,-91 170-1362,102-191 1314,-1 0 0,0 0 1,0-1-1,0 1 0,0 0 0,-1-1 0,1 0 1,0 1-1,-1-1 0,1 1 0,-2 0 1,-2 1-82,-6 5-4,11-8 193,0 0 0,0 0 1,0 0-1,0 0 0,0 0 1,1-1-1,-1 1 0,0 0 1,0 0-1,0 0 0,0 0 1,0 0-1,0 0 0,0 0 1,0 0-1,0 0 0,0 0 1,0-1-1,0 1 0,0 0 1,0 0-1,0 0 0,0 0 1,-1 0-1,1 0 0,0 0 1,0 0-1,0 0 0,0 0 1,0-1-1,0 1 0,0 0 1,0 0-1,0 0 0,0 0 1,0 0-1,0 0 0,0 0 1,0 0-1,0 0 0,-1 0 1,1 0-1,0 0 0,0 0 1,0 0-1,0 0 0,0 0 1,0 0-1,0 0 0,0 0 1,0 0-1,0 0 0,-1 0 1,1 0-1,0 0 0,0 0 1,0 0-1,0 0 0,0 0 1,0 0-1,0 0 0,0 0 1,0 0-1,6-10-2397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183 337 10584,'34'-67'2350,"-32"62"-2202,0 1 0,-1 0 0,0-1 0,0 0 0,-1 1 0,1-1 0,-1 1 0,0-1 0,0-5 0,0 3-24,-1 0 55,1-1 0,-1 1-1,0 0 1,-1 0 0,0-1 0,-3-7-1,2 6-78,1 1 56,0 0 0,-1 1 0,0-1 0,-1 1 0,-7-12 0,0 0 386,-14-20 116,23 37-585,0-1 1,-1 1 0,1-1-1,-1 1 1,1 0 0,-1 0-1,0 0 1,0 1 0,0-1-1,-5-2 1,3 2 0,5 2-59,-1 0 0,1 0 0,0-1 0,-1 1 0,1 0 1,0 0-1,-1 0 0,1 0 0,0 0 0,-1 0 0,1 0 0,0 0 0,-1 0 1,1 0-1,0 0 0,-1 0 0,1 0 0,0 0 0,-1 0 0,1 0 0,0 0 1,-1 1-1,-9 2 145,1 1 1,-18 9-1,19-6 133,0 4-160,0 1 0,-8 17 0,13-22-69,1 0 1,-1 1-1,1 0 0,1 0 1,-1-1-1,1 1 0,0 10 1,1-7-27,0 5 124,16 72 59,-10-70-108,37 69 37,-32-72-82,45 42 24,-54-55-87,1 1 0,0-1 0,0 0 0,0 0 0,0 0 0,0 0 0,1 0 0,-1-1 0,1 0 0,-1 1 0,1-1 0,-1-1 0,7 2 0,-6-1 1,-4-1-4,0 0 0,1 0-1,-1 0 1,0 0 0,1 0 0,-1 0 0,0 0 0,0 0 0,1 0 0,-1 0 0,0 0 0,1 0 0,-1 0 0,0 0 0,0 0 0,1 0 0,-1 0 0,0-1 0,1 1 0,-1 0 0,0 0-1,0 0 1,1-1 0,1 0 6,0-1 0,0 0 0,0-1-1,0 1 1,0 0 0,0 0 0,-1-1 0,1 1-1,-1-1 1,2-5 0,1-1 22,-1-1 1,2-10 0,-5 20-30,0 0 1,0 0 0,0 0-1,0 0 1,0 0 0,1 0 0,-1 0-1,0 0 1,0 0 0,0 0-1,0 0 1,0 0 0,0 0-1,0 0 1,1 0 0,-1 0 0,0 0-1,0 0 1,0 0 0,0 0-1,0 0 1,0 0 0,0 1-1,0-1 1,1 0 0,-1 0 0,0 0-1,0 0 1,0 0 0,0 0-1,0 0 1,0 0 0,0 0-1,0 0 1,0 1 0,0-1 0,0 0-1,0 0 1,0 0 0,0 0-1,0 0 1,0 0 0,0 0 0,0 0-1,0 1 1,0-1 0,0 0-1,4 8 18,5 27 111,12 67-6,-16-75-102,18 134-92,-17-123-430,35 167-176,-29-142-2109,13 60-7216,-58-287 7520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7.4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3608 427 14968,'-143'-56'301,"101"42"1205,-94-26 1,-405-104 213,265 81-587,-341-33 1,458 84-1100,-191 10 0,-159 44 95,138 17-8,342-51-99,-136 59 16,160-64-30,0-1 0,0 1 0,0 0 0,-6 4 0,-59 47 28,51-38-32,0 1 0,-18 22 0,26-24-3,1-1-1,1 2 1,0-1-1,1 1 1,1 0 0,0 1-1,-7 31 1,8-23-6,1 1 1,1 0 0,2 1-1,0 27 1,2-51-7,0 0 1,1 1-1,-1-1 0,1 0 1,-1 0-1,1 0 0,2 6 1,-3-9 10,34 96-82,12 11 53,-40-94-4,12 21-1,58 89-32,13 8 18,-48-78-126,200 230-51,-225-264 182,23 19 1,-39-38 42,151 139-82,39 20 42,-174-146 29,210 167-92,8-25-23,-123-96 97,-96-51 16,23 7 1,124 45-10,15-4 8,-177-56 14,79 20-52,137 23 4,17-7 34,-233-36 14,98 10-20,155 3 0,9-8 14,-262-5 6,99-4-14,130-19 1,22-19 12,-51-7 6,-160 36-4,67-31 1,-82 32-1,0-2 0,-1-1 1,29-24-1,-35 23-1,0-1 1,-1 0-1,25-34 0,-18 16 0,-2-1-1,18-39 1,16-52 8,-54 121-4,1 1 0,-1-1 1,0 0-1,-1 0 0,1 0 0,-1 0 0,0-12 0,-1 18-4,8-154 34,-20-10-24,11 157-7,0 0-1,0-1 1,0 1-1,-1 0 1,0 0-1,-1 0 1,-5-11-1,-75-161 18,-50-36-17,85 148-4,-4 2 0,-1 3 0,-4 2 0,-2 2-1,-72-54 1,23 33-117,108 79 118,-65-49-2946,-65-53-7055,303 238 7531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8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1 16048,'-2'19'1558,"2"-18"-1462,0 0 1,-1-1-1,1 1 1,0 0-1,-1 0 0,1-1 1,-1 1-1,1 0 0,-1-1 1,1 1-1,-1 0 0,1-1 1,-1 1-1,0-1 0,1 1 1,-1-1-1,0 1 0,-1 0 1,-3 3 811,-32 43 300,-29 55-2,59-90-1158,-7 12-6,-58 107 59,57-98 132,-66 171 85,78-195-256,-1 1 0,-2 16 0,-33 201 214,35-182-16,8 154 83,-1-162-188,4 7-43,2 0 0,19 57 0,23 30 52,-38-109-98,55 72 37,-53-77 10,-11-13-86,14 13 47,0-1 0,38 25 1,-14-14 85,47 21 1,-65-39-148,-19-7-53,-4-2-78,-1 0 0,1 0 0,0 1 1,0-1-1,-1 0 0,1 1 0,0-1 0,-1 1 0,1-1 0,0 0 0,-1 1 0,1 0 0,-1-1 0,2 2 0,-2-2-10,0 1-1,0 0 1,0 0 0,0 0-1,-1 0 1,1-1-1,0 1 1,0 0-1,0 0 1,-1 0-1,1-1 1,0 1-1,-1 0 1,0 0-1,-1 4 65,-4 6-2893,1 1-7487,12-28 7846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9.2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11656,'46'21'1177,"80"57"1662,-83-51-2086,27 23-387,31 34-92,-78-61-68,104 130 100,-121-145-210,0 1 0,6 10 0,89 179 308,-98-191-337,0 0 0,0 1 0,3 13 0,19 89 205,-9 3-150,-16-113-122,2 8 86,-2-1-1,1 1 0,-2 12 1,1-20-86,-7 98 345,-9-5-189,16-93-156,-1 6 108,-1 0 1,0 0-1,-3 9 0,-63 128 504,51-119-152,9-14-289,-7 10 44,-2-1 1,0 0-1,-36 29 0,26-28 141,-53 31 0,54-37-162,4-5-156,-5 2-123,27-11 75,0 0 0,0 0 0,0 0-1,0 0 1,0 1 0,0-1 0,0 0 0,0 0 0,-1 0 0,1 0 0,0 0-1,0 0 1,0 0 0,0 0 0,0 0 0,0 0 0,0 0 0,0 0 0,0 0-1,0 0 1,0 1 0,0-1 0,0 0 0,0 0 0,0 0 0,0 0 0,-1 0-1,1 0 1,0 0 0,0 0 0,0 0 0,0 1 0,0-1 0,0 0 0,0 0-1,0 0 1,0 0 0,0 0 0,0 0 0,1 0 0,-1 1 0,0 2-73,1 0 1,-1 0-1,1 1 1,0-1-1,0 0 1,0 0-1,3 4 1,-4-7 30,0 1 1,0-1-1,1 1 0,-1-1 1,1 1-1,-1-1 1,0 1-1,1-1 1,-1 1-1,1-1 1,-1 0-1,1 1 0,-1-1 1,2 1-1,68 38-918,-47-27-1588,19 12-7031,-98-56 7203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2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347 160 13624,'-33'-10'246,"33"10"-175,0 0 0,-1 0 0,1 0 0,0 0-1,0 0 1,-1 0 0,1 0 0,0-1 0,-1 1 0,1 0 0,0 0-1,0 0 1,-1 0 0,1 0 0,0 0 0,0-1 0,-1 1 0,1 0-1,0 0 1,0 0 0,0-1 0,-1 1 0,1 0 0,0 0-1,0 0 1,0-1 0,0 1 0,-1-1 0,4 0 348,18-10 1616,-20 9-1653,-3-5-319,0 1-1,1 0 1,-2 1 0,1-1 0,-1 0 0,-5-8 0,-9-9-63,-16-15 17,26 33 38,-40-9 27,36 13-22,-46 13 46,46-6 62,-41 35 54,47-35-200,0 0 0,0 0-1,0 0 1,0 0-1,1 1 1,0 0-1,-4 9 1,4-7-12,0 4 23,-8 63 18,13-61 2,1 7-9,2 0-1,1 0 0,13 37 1,-13-49-32,-3-5 10,0 1 1,1-1-1,0 0 0,5 5 1,-1 1 67,0-1 0,1-1-1,1 0 1,-1 0 0,2 0 0,10 7 0,-19-20 23,2-10-18,-1 1-19,0 0-1,0-15 1,-1-104 660,-1 74-388,0 58-345,0-1 1,0 1 0,0 0 0,1 0 0,-1 0-1,0-1 1,0 1 0,0 0 0,1 0 0,-1 0-1,0 0 1,0 0 0,0 0 0,1-1-1,-1 1 1,0 0 0,0 0 0,0 0 0,1 0-1,-1 0 1,0 0 0,0 0 0,1 0 0,-1 0-1,0 0 1,0 0 0,1 0 0,-1 0-1,0 0 1,0 0 0,1 0 0,-1 0 0,0 1-1,0-1 1,1 0 0,-1 0 0,3 2 2,0-1 1,0 1-1,0 0 1,0 0 0,0 1-1,-1-1 1,1 1-1,0-1 1,2 5-1,-4-5-6,8 6 5,-6-5 3,1 1 0,-1 0 1,0 0-1,0 0 0,4 6 1,43 71 55,-7 1 37,-35-65-90,-4-10 10,0 1 1,-1 0-1,4 12 1,-3-5-8,8 24 7,-9-23 32,-2-7-32,0 0-13,0 0-1,-1 0 0,0 1 0,0-1 1,-1 0-1,-3 16 0,-4 0-43,-1 0-1,-1-1 0,-16 29 1,19-40 10,3-6-87,0 0 0,-1-1 0,-8 10 0,-40 47-443,52-62 510,0 0 0,0 0 0,0 0 0,0 0 0,0 0 0,0 0 0,0-1 0,0 1 0,-2 1 0,-13 5-306,-26 9-1,41-16 308,1 1 0,-1-1 0,1 0 0,-1 0 0,0 0-1,1 0 1,-1 0 0,1 0 0,-1 0 0,0 0 0,1 0 0,-1 0 0,0 0 0,1 0 0,-1 0-1,0-1 1,-10-3-231,0-1 0,0 0 0,-15-10 0,25 14 174,0 0 0,0 1 0,0-1 0,0 0-1,0 0 1,0 0 0,0 0 0,-1-2-1,-4-5-101,0-1 0,1 0-1,-1-1 1,2 1 0,0-1-1,-4-12 1,-7-40-2084,2 6-7545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1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231 0 12016,'-53'2'3082,"47"0"-2107,-33 19 298,30-14-778,-38 41 121,38-35-528,-30 69 64,33-64 54,3-9-135,-2 7-21,1 0 0,0-1 1,1 2-1,0 21 0,6 52 67,0-73 76,6 12-90,1 0 0,1-1-1,17 31 1,-26-56-103,0 0 1,0 0-1,0 0 1,0-1-1,1 1 0,-1-1 1,1 1-1,0-1 1,-1 0-1,6 3 0,-5-3-16,-3-2 9,0 0 1,1 0-1,-1 0 0,0 0 1,0 1-1,0-1 0,1 0 1,-1 0-1,0 0 0,0 0 1,1 0-1,-1 0 0,0 0 1,0 0-1,1 0 0,-1 0 1,0 0-1,0 0 0,1 0 1,-1 0-1,0 0 0,0 0 1,0 0-1,1 0 0,-1 0 1,0 0-1,0-1 0,1 1 1,-1 0-1,0 0 0,8-4-47,-1 0-1,-1-1 0,1 1 1,-1-1-1,7-7 0,-12 11 11,1 0 0,-1 0 0,0-1-1,0 1 1,-1 0 0,1 0-1,0-1 1,1-1 0,40-94-496,-35 75 206,17-101-72,-21 101 374,17-132 661,-20 152-508,0 0 1,0 0-1,1 0 1,-1-1-1,1 1 0,1-4 1,1-3 52,-3 8-24,2 3 53,-1 0-109,3 2 7,0 1 0,0 0 0,-1 0 0,1 0 0,-2 1-1,5 8 1,29 61 303,15 33-113,-42-90-376,44 63-191,-42-67-618,42 38-308,-52-52 1155,-1 1 1,1-1-1,0 1 0,-1-1 1,1 1-1,0-1 1,-1 0-1,1 1 1,0-1-1,-1 0 1,1 0-1,0 1 0,1-1 1,1 1-22,1-1 0,0 0 1,-1 0-1,1 0 0,0 0 1,0 0-1,-1-1 0,1 0 1,-1 0-1,1 0 0,4-2 1,-8 3 56,1 0 0,0 0 0,-1-1 0,1 1 1,-1-1-1,1 1 0,0 0 0,-1-1 0,1 1 0,-1-1 1,1 1-1,-1-1 0,0 1 0,1-1 0,0 0 0,7-14-285,0 0 0,-1 0-1,6-17 1,-6 17-749,31-72-9068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7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12728,'14'37'1526,"-1"1"1,7 42-1,-9-19-818,-4-17-248,2 7-366,6 82-24,-15-130-69,0-2-2,0 0 1,0-1-1,1 1 1,-1 0-1,0 0 1,0-1-1,0 1 1,0 0-1,-1 0 1,1 0-1,0-1 0,0 1 1,0 0-1,-1-1 1,1 1-1,0 0 1,-1 1-1,0-2-1,1-1 0,0 1-1,-1 0 1,1 0 0,0-1-1,0 1 1,-1 0 0,1 0 0,0-1-1,0 1 1,-1 0 0,1-1-1,0 1 1,0-1 0,0 1 0,0 0-1,-1-1 1,1 1 0,0 0 0,0-1-1,0 1 1,0-1 0,0 0-1,-6-38-44,3 18-18,-2-64-68,5 50-197,5-46-1,-3 68 285,0-8-154,8-27 0,4-4 160,-6 30 72,16-32-1,-24 54-12,1-1-1,-1 0 1,0 1-1,0-1 1,1 1-1,-1-1 1,1 1-1,-1-1 1,0 1-1,1-1 1,-1 1-1,1-1 1,-1 1-1,1-1 1,0 1-1,0-1 1,11-5 125,0 1 1,21-7-1,-32 11-130,0 1-1,-1 0 0,1 0 1,-1 0-1,1 0 1,0-1-1,-1 1 0,1 0 1,0 0-1,-1 0 1,1 1-1,-1-1 0,1 0 1,0 0-1,-1 0 1,1 0-1,0 0 0,0 1 1,12 5 75,-1 0 1,0 1 0,13 9-1,-14-5 153,40 58 75,-39-51-193,15 35 0,-12-21 37,28 67 241,-36-84-367,-4-12-72,-2-7-159,-4-71-118,3 63 290,0 1 1,2-20-1,0 16 32,-1 4 47,3-3 155,1 1 0,0 0 0,13-23 0,-4 20-94,-14 16-108,0 0 1,0 0 0,0 0 0,1-1 0,-1 1-1,0 0 1,0 0 0,0 0 0,1-1-1,-1 1 1,0 0 0,0 0 0,1 0-1,-1 0 1,0 0 0,0 0 0,1 0 0,-1-1-1,0 1 1,0 0 0,1 0 0,-1 0-1,0 0 1,0 0 0,1 0 0,4 1 36,-1 0 0,1 0 0,0 0 0,-1 0-1,0 1 1,8 3 0,-3 1 135,14 18 0,-15-13-162,11 15 0,-7-3-72,16 39-1,-22-45-490,7 62-257,-9-54-2054,4 23-6287,-19-112 6895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1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40 306 8248,'0'0'10729,"5"0"-10264,24 0-18,103 2 121,-117-2-535,0 0-1,26-5 1,-11 0-43,30-9-38,-49 10-146,0-4 58,19-18 0,-29 26 126,-1-1-1,0 1 1,1-1-1,-1 1 1,0-1-1,1 1 1,-1-1-1,0 1 1,1-1-1,-1 1 1,0-1-1,0 1 1,0-1-1,0 1 0,1-1 1,-1 1-1,0-1 1,0 0-1,1-16-72,0 1-1,-1-20 1,0 35 77,0-1 0,0 1 0,-1-1 0,1 1 0,0 0 0,-1-1 0,1 1 0,-2-2 0,-15-34-47,13 29 51,-2-1-1,1 1 1,-11-11 0,4 8 13,0 1 1,0 1 0,-1 0-1,-23-12 1,35 20-8,-1 0 25,1 1-1,-1-1 0,1 0 0,-1 0 0,1 1 0,-1-1 0,1 1 0,-1-1 1,-2 1-1,-23-3 172,-41 1 1,66 2-164,0 1-1,0-1 1,0 0 0,0 0-1,0 1 1,0-1 0,-3 2-1,-21 9 164,-29 17 0,53-27-169,0 0-1,1 0 0,-1 0 0,1 0 0,-1 1 0,1-1 1,-2 2-1,-12 16 135,-19 31 0,33-49-142,0 1-1,0-1 1,0 1-1,1-1 1,-1 1-1,1 0 1,-1 2-1,-2 11 34,1 1-1,1 0 0,1 15 1,0-29-53,0 0 1,1 0 0,-1 0 0,0 0 0,1 0 0,1 3-1,37 81-60,-27-69-390,67 68-222,-77-84 595,-1 1 0,1-1 0,-1 1 0,1-1 0,0 0 0,0 1 1,0-1-1,3 1 0,9 5-257,23 7 0,-19-10 248,22 4 0,-40-8 83,21 2-174,12-3-1064,47-6-1,22-3-10107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6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16671,'0'0'2122,"0"4"1100,3 22-2366,-2 28-1305,-1-52 267,0 1 0,0-1 0,0 1 0,0-1 0,1 1 0,-1-1 0,1 0 0,-1 1 0,2 2 0,1 3-91,1 7 315,3 9-2922,1 5-6466,-19-68 7025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1017 13272,'0'0'1576,"-4"-3"-263,-12-8-863,15 10-387,1 1 0,-1-1-1,1 1 1,-1-1 0,0 0-1,1 1 1,-1-1 0,1 0-1,-1 1 1,1-1 0,0 0-1,-1 1 1,1-1 0,-1-1-1,-47-96 1176,37 72-692,-43-137 174,43 123-400,-48-208 148,49 199-48,4 16-194,-25-161 550,25 94-248,7 88-400,-1 9-99,1 2-26,-1 0 1,0 0-1,0 0 0,0-1 1,1 1-1,-1 0 0,0 0 0,1 0 1,-1 0-1,1 0 0,0 0 0,-1 0 1,1 0-1,0 0 0,-1 0 1,1 0-1,0 0 0,0 1 0,0-1 1,0 0-1,0 0 0,0 1 0,0-1 1,0 1-1,0-1 0,0 1 1,0-1-1,0 1 0,0 0 0,1 0 1,-1-1-1,0 1 0,0 0 0,0 0 1,0 0-1,2 0 0,24 3-74,29 7 0,-32-5-601,140 38-258,-133-35 290,8-2 255,59 12-2536,-35-6-6474,-147-28 7057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11832,'21'32'177,"-16"-22"711,13 57 296,-4 14-1,-2-5-758,12 57-50,-19-107-335,15 105 313,-19-123-252,7 71 486,-8-19 283,-4-74-663,0 4-174,0-1-15,1 4-6,1 0 0,0-1 0,-2-8 0,-19-96 29,19 87-68,0-100-38,4 102-100,4-70-39,-4 92 198,1-1 1,-1 1 0,0 0-1,0-1 1,0 1 0,1-1-1,-1 1 1,1 0 0,0-3-1,40-67-55,-40 70 63,-1 0-1,1 0 1,0 0 0,0 0-1,0 0 1,0 0 0,0 0-1,2-2 1,9-4 19,-1 0 0,27-11 1,-38 17-6,1 1 0,0 0-1,0 0 1,0-1 0,0 1 0,0 0 0,0 0 0,0 0 0,0 0 0,-1 0 0,1 0 0,2 0-1,13 3 81,0 1 0,23 7-1,-27-4 98,-8-4-130,1 0-30,0 0 0,-1 1 0,1 0 0,-1 0 0,0 0 0,0 0 0,0 1 0,-1-1 0,0 1 0,4 7 0,-1 1 77,6 26 0,-11-29-2,-1-5-99,-1 0 1,0 0 0,0 0 0,0 0-1,-1 0 1,1-1 0,-1 1 0,0 0-1,0-1 1,-1 1 0,0-1 0,1 0-1,-2 0 1,1 0 0,-4 4 0,1-3-12,4-3-2,1-1-1,-1 1 1,-1-1 0,1 0 0,0 1 0,0-1 0,0 0-1,-1 0 1,1-1 0,0 1 0,-4 0 0,-14 4-101,-30 2 0,28-5-2713,-20 5-6057,99-16 6697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1 14168,'-20'10'293,"16"-7"330,4 8 221,18 146 1102,-12-112-1011,12 86 3,0 18-674,-12-92 118,9 195 39,-15-209-628,-9 130-165,7-145-246,-2 23 314,-4 28-3104,3-18-5045,12-142 6385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240 198 14520,'-52'12'2566,"52"-11"-2498,-1-1 0,1 0 0,-1 0 0,0 0 0,1 0 0,-1 0 1,0 0-1,1 0 0,-1 0 0,1 0 0,-1 0 0,0 0 0,1 0 0,-1 0 0,1 0 0,-1-1 0,0 1 0,1 0 0,-1 0 0,1-1 0,-2 0 0,1 0 30,1 0-1,-1 0 0,0-1 0,1 1 0,-1 0 1,1-1-1,0 1 0,-1 0 0,1-3 0,-11-41-28,7 31-78,-14-38 11,10 35 3,-1-1 0,-15-20 1,24 37-4,-1 1 0,1 0 0,0-1 0,0 1 0,0-1 0,-1 1 0,1 0 0,0-1 0,-1 1 0,1-1 0,0 1 0,-1 0 0,1 0 0,0-1 0,-1 1 0,1 0 0,-1 0 0,1-1 0,0 1 0,-1 0 0,1 0 0,-2 0 0,0-1 5,-1 1-1,0 0 0,1 0 1,-1 0-1,0 0 0,1 0 1,-1 1-1,0-1 0,1 1 1,-1-1-1,0 1 0,1 0 1,-1 0-1,1 1 0,-3 1 1,4-3 8,0 0 0,1 1 0,-1-1 0,1 0 0,-1 1 0,1-1 1,-1 1-1,1-1 0,-1 1 0,1-1 0,-1 1 0,1 0 0,0-1 0,-1 2 0,-29 65 280,29-65-281,0 0 0,1 0 1,-1-1-1,1 1 0,0 0 0,-1 0 0,1 2 0,2 86 170,2-72 58,26 77 79,-22-77-188,37 59 66,-36-65-6,4 0-78,16 13 0,-29-25-116,1 0 1,-1 0-1,0 1 1,0-1 0,0 0-1,1 0 1,-1 0-1,0 0 1,0 1-1,1-1 1,-1 0 0,0 0-1,0 0 1,1 0-1,-1 0 1,0 0-1,1 0 1,-1 0 0,0 0-1,0 0 1,1 0-1,-1 0 1,0 0-1,1 0 1,-1 0-1,0 0 1,0 0 0,1 0-1,-1 0 1,1-1-1,2 0-3,0-1-1,0 0 0,0 1 0,-1-1 1,1-1-1,0 1 0,-1 0 1,1-1-1,-1 1 0,0-1 0,0 0 1,2-3-1,2-6-222,-1-8 125,-1-1-1,1-20 0,-3 28 30,-2 0 0,0 0 0,0 0-1,-1 0 1,-5-22 0,3 18-20,-2-9-81,-14-42-1,19 80 48,0-6 116,0-3-6,1 0-1,-1 0 1,0 0 0,1 0 0,0 0 0,1 4-1,19 64-168,-14-50-191,18 38 1,-19-46 217,-2-5-238,0 1 1,1-1 0,0 0 0,9 11-1,-9-12 288,-5-7 102,1 1 0,-1-1-1,0 0 1,0 0 0,0 1-1,0-1 1,0 0 0,1 0-1,-1 0 1,0 1 0,0-1-1,1 0 1,-1 0 0,0 0-1,0 0 1,1 1 0,-1-1 0,0 0-1,0 0 1,1 0 0,-1 0-1,0 0 1,0 0 0,1 0-1,-1 0 1,0 0 0,1 0-1,-1 0 1,0 0 0,1 0-1,4-1-107,0 1-1,0-1 0,0-1 1,-1 1-1,1-1 0,0 1 0,-1-2 1,6-2-1,2-1-1084,44-15-8646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6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306 0 15064,'0'48'1679,"-7"133"2209,4-158-3406,-14 123 116,12-111-518,-37 173 22,33-168-76,-33 131-7,33-142-84,4-15-18,-3 9-97,-1-2 1,-1 1-1,-15 24 0,22-40-39,2-3 142,-1 0-1,0 0 1,0-1 0,0 1 0,0 0 0,0-1 0,-1 1 0,-3 2 0,6-4 58,0-1-1,-1 0 1,1 0 0,0 0 0,0 0-1,0 0 1,0 0 0,0 0 0,0 0-1,0 0 1,-1 0 0,1 0-1,0 0 1,0 0 0,0 0 0,0 0-1,0 0 1,-1 0 0,1 0 0,0 0-1,0 0 1,0 0 0,0 0-1,0 0 1,0 0 0,-1 0 0,1 0-1,0 0 1,0 0 0,0 0-1,0 0 1,0 0 0,0 0 0,0-1-1,0 1 1,-1 0 0,1 0 0,0 0-1,0 0 1,0 0 0,0 0-1,0 0 1,0 0 0,0-1 0,0 1-1,0 0 1,0 0 0,-6-7-174,1 1 0,0-1 0,0 0 0,1 0 0,-5-11 0,3 2-65,-18-100-2145,4 9-8083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9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13088,'32'62'1513,"0"6"182,-27-57-1315,0-1 1,-1 1-1,-1 1 1,5 19 0,-6-19-258,1-3-10,-1 1 0,-1-1 0,1 1 0,-1-1 0,-1 14 0,0-11-336,0-7 89,-1 1 1,1-1-1,-1 0 0,-2 6 1,3-10 94,0-1-1,0 0 1,0 0 0,0 0 0,0 0-1,0 1 1,0-1 0,0 0 0,0 0-1,0 0 1,0 0 0,-1 0 0,1 1-1,0-1 1,0 0 0,0 0 0,0 0-1,0 0 1,0 0 0,-1 0 0,1 0-1,0 0 1,0 0 0,0 1 0,0-1-1,-1 0 1,1 0 0,0 0 0,0 0-1,0 0 1,0 0 0,-1 0 0,1 0-1,0 0 1,0 0 0,0 0 0,0 0-1,-1 0 1,1 0 0,0-1 0,0 1-1,0 0 1,0 0 0,-1 0 0,1 0-1,0 0 1,0 0 0,0 0 0,0-1-1,-1 1-97,0 0 103,0-1 1,0 0-1,1 0 0,-1 1 1,0-1-1,0 0 1,0 0-1,1 0 0,-1 0 1,0 0-1,1 0 1,-1 0-1,1 0 0,-1 0 1,1 0-1,0 0 0,-1 0 1,1 0-1,0-2 1,-1-3-102,1 1 1,0-1 0,2-6 0,-1-4-1309,-1-34-7570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7 197 12376,'-7'0'2107,"19"-3"29,-4 0-2231,0-1 0,0 0 0,0 0 0,0-1 0,11-10 0,-18 15 77,0-1 1,0 0-1,-1 0 1,1 0-1,0 0 1,0 0-1,-1 0 0,1 0 1,-1 0-1,1 0 1,-1 0-1,0 0 1,1 0-1,-1-2 0,2-3-18,6-19 7,-5 16 61,-1 1 0,-1 0 1,1-1-1,-2 1 0,1-1 1,-1-12-1,0 18 54,-1-1 1,0 1-1,1-1 0,-1 1 0,0 0 1,0-1-1,-1 1 0,-2-5 0,4 8-72,0-1 0,0 1 0,-1 0 1,1 0-1,0-1 0,0 1 0,-1 0 0,1 0 0,0-1 0,0 1 0,-1 0 0,1 0 0,0-1 1,-1 1-1,1 0 0,0 0 0,-1 0 0,1 0 0,-1 0 0,1 0 0,0 0 0,-1 0 0,1 0 1,0 0-1,-1 0 0,1 0 0,-1 0 0,1 0 0,0 0 0,-1 0 0,1 0 0,0 0 0,-1 0 1,1 0-1,0 1 0,-1-1 0,1 0 0,0 0 0,-1 0 0,1 1 0,0-1 0,-1 0 0,1 0 1,0 1-1,0-1 0,-1 0 0,1 1 0,0-1 0,0 0 0,0 1 0,0-1 0,-1 0 0,1 1 1,0 0-1,-8 19 146,8-18-145,-1 0 41,0 1-1,0-1 1,0 1 0,1-1 0,-1 1 0,1 0 0,-1-1-1,1 6 1,0 4 22,-2 1-31,1-8 11,0 0 0,1 0 0,0 0 0,0 0 1,1 8-1,7 73 298,-4-66-308,0 1 0,9 25 0,-9-35-52,-3-6-17,1 0 1,-1 0 0,1-1-1,0 1 1,4 5-1,0 1 4,8 16-201,-13-25 99,-1-1-1,1 0 0,0 0 0,-1 0 0,1 0 0,0 0 1,0 0-1,0 0 0,0 0 0,0 0 0,0-1 0,0 1 0,0 0 1,0 0-1,0-1 0,2 1 0,-2 0 100,0-1-1,0 0 1,0 0-1,0 0 1,0 0-1,0 0 1,0 0 0,0 0-1,0 0 1,0 0-1,1-1 1,-1 1 0,0-1 1,-1 1-1,1 0 1,0 0-1,-1-1 1,1 1-1,0-1 1,-1 1-1,1-1 0,-1 1 1,1-1-1,-1 1 1,1-1-1,-1 1 1,1-1-1,-1 1 1,1-1-1,-1 0 1,0 1-1,1-2 0,0-1-29,11-20-1906,5-9-7591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7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49 603 11928,'1'15'1189,"1"-1"1,1 1 0,8 26-1,-7-26-724,-4-8-32,0-7-408,0 0-1,0 1 0,0-1 0,0 0 1,0 1-1,0-1 0,0 1 0,0-1 1,0 0-1,1 1 0,-1-1 1,0 0-1,0 1 0,0-1 0,0 0 1,1 1-1,-1-1 0,0 0 1,0 1-1,1-1 0,-1 0 0,0 0 1,0 1-1,1-1 0,0 0 0,1 2-30,-2-4-28,-20-92-1156,19 87 888,0 1 0,-1-1 0,1 1 0,-4-8 0,-1-3 72,-8-31 11,9 26-6,-5-106-1073,9 111 604,-9-117-7939</inkml:trace>
  <inkml:trace contextRef="#ctx0" brushRef="#br0" timeOffset="1">128 1 14616,'2'2'5,"0"3"311,1-1-1,0 1 0,-1 0 0,0 0 1,1 6-1,23 67 1782,-20-57-1122,30 110 295,-28-102-790,27 123-1,-33-144-641,0 0 0,0 12-1,16 211-577,-13-159-2217,6 68-6532,-26-326 7156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9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4254 579 14792,'-176'-108'274,"164"100"414,-27-12-1,-127-57 691,-32-7-907,110 52 504,88 32-975,-241-74 978,-21 1-667,230 64-24,-44-5-1,-198-27 288,-6 11-446,280 30-128,-113-6 68,-166 4 4,-1 10-31,174 0 92,-139 17 1,11 8-104,234-33-30,-88 16 22,-122 33 3,9 4-10,188-49-4,0 0 1,0 0 0,-21 11-1,-128 67 36,17 11-28,136-87-7,0 1 0,0 0 0,-13 13 0,-76 83 40,20 8-38,76-107-12,-1 0 0,0 0 0,1 1 0,0-1 0,0 0 0,0 1 0,1 0 0,0-1 0,-1 7 0,-8 31 8,-6 53 0,14 55-14,2-150 4,-1 7-5,2-1 0,-1 1 0,1 0 0,0-1 0,0 1 0,1 0 0,4 9 0,54 148-35,26 7-14,-80-160 7,1 0 0,0 0 1,0 0-1,13 13 0,-20-24 47,144 165-233,25-2 161,-93-97-53,-76-66 125,205 162-122,17 0 49,-222-162 73,93 61-247,145 79 1,9-6 187,-247-134 59,25 13-23,51 20 1,183 62-20,6-17 32,-242-72 5,0 0 1,36 3-1,198 20-8,-1-18 20,-239-11 5,1 0 0,-1 0 0,33-7 0,-50 7-12,252-47 52,-2-23 5,-249 70-57,31-10 117,33-15 1,172-78 120,-4-15-164,-233 118-74,15-7 25,0-1 1,-1-1-1,-1 0 1,14-12 0,-27 21-26,179-151 132,-20-16-58,-151 159-33,0-1-1,0-1 0,-1 0 0,0 0 0,6-14 1,-13 24-41,96-189 245,-26-11-156,-67 193-66,-1 0-1,0-1 0,0 1 0,-1-1 0,0 0 1,0 0-1,0 1 0,-2-13 0,1 20-22,-1-64 100,-12-73 0,-35-66-30,48 203-70,-2-10 21,-1 0 0,0 1 0,-1 0 0,0-1 0,0 2 0,-11-16 1,-113-171 130,-36 1-120,155 184-31,0 1 0,0-1 1,-1 1-1,0 1 0,-21-14 1,31 22-2,-225-143 12,-27 18-103,104 47-3036,-138-82-7979,667 374 8353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2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698 324 13896,'-5'-62'1512,"3"29"-232,-3-40 967,0 38-1948,1 22 276,-29-48 145,32 61-710,1-1 1,-1 0 0,0 0-1,1 0 1,-1 0 0,0 0-1,1 1 1,-1-1 0,0 0-1,0 1 1,-1-2 0,-14-8 87,-29-13 1,43 22-80,1 1 1,0-1-1,-1 1 0,1-1 1,0 1-1,-1 0 0,1 0 1,0 0-1,-3 0 0,-91 4 240,93-4-240,-1 1 0,0-1 0,0 1 0,1 0 0,-1-1 0,-2 3 0,-112 54 165,114-55-169,0 0 0,0 0 0,0 0 0,0 0 0,1 1 0,-1-1 0,-3 4 0,-64 72 105,-5 16-90,69-86-21,0 0 0,-8 15 1,-37 73 22,9 5-7,39-95-6,1 0 0,0 1 0,0 0 0,-1 9 0,-14 96 79,12 6-67,5-118-31,0 13 27,2 19-1,-2-32-26,14 103 54,9-5-40,-21-90-7,1 0 1,5 13-1,33 64 18,-25-56-22,28 37 1,-1-15-2,62 59 1,-98-104-5,-1 1 0,13 7 1,69 47-1,26 6 2,121 37 2,-190-87 4,198 60 16,-193-62 44,201 53 46,-199-55 50,223 44 46,-220-46-162,225 41 33,-223-44 34,226 22 54,-225-25-12,235 13 45,-234-15-152,231 16 49,-232-16 76,239 0 62,-238-2-102,237 3 39,-238-3-110,228-1 52,-230 0 66,228 1 44,-228 0-184,228 1 20,-226-2 2,244 3 20,-241-1-60,244 4 24,-245-5 36,237 2 24,-238-3-84,239 6 24,-238-6 34,243 0 27,-243 1-52,232 3 26,-231-2-26,261 13 19,-258-11-52,258 25 7,-259-22-34,90 13 3,29 4 2,161 16 2,-283-34 6,221 13 28,-227-16 72,197 3 70,-201-6 44,195-4 72,-197 4-172,193 2 76,-192-1 43,201 13 62,-202-10-262,182 17 38,-185-17 42,178 13 50,-180-15-71,163 1 32,-166-4-72,152-15 24,-154 12-23,147-22 29,-148 21-37,135-20 31,-139 22 16,121-4 39,-124 7-45,-26 0-84,50 1 60,59 10 1,97 25 5,-134-19-56,-25-6-7,8-3-10,-6-3-3,-5-5 0,2-2 0,-1-2 0,-2-3 0,-4 1 0,80-21-29,-78 14-118,65-19-1013,-108 31 1046,1 1 0,-1-1 0,0 1 0,0 0 0,0 0 0,1 0 0,-1 0-1,0 0 1,0 0 0,0 0 0,3 1 0,16 2-853,39 0 9,-42-2-2420,18 1-8351,-84-4 8827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15512,'90'40'4610,"-18"-3"-3505,-9-5-105,-3-5-900,61 20-90,-96-38 36,107 35 30,-101-34 24,159 50 52,-152-47 10,135 55 78,-142-55-34,100 55 90,-129-67-266,0 0 1,0 0-1,0 0 0,0 1 0,0-1 0,0 1 0,2 2 1,2 2 17,0 0 0,-1 1 1,0-1-1,-1 1 1,1 0-1,6 16 0,-11-23-35,0 1 0,0 0 0,1-1 0,-1 1 0,0 0 0,0 0 0,0-1 0,0 1 0,0 0 0,0 0 0,0-1 0,0 1-1,0 0 1,0-1 0,-1 1 0,1 1 0,-5 10 44,1 1-1,-2-1 1,0-1-1,-11 18 1,15-26-44,0 0 1,0-1-1,-1 0 1,1 1 0,0-1-1,-4 2 1,-64 52 84,-21 5-50,79-53 22,-18 8 0,-88 43 70,-14 0-202,55-23-3294,-72 34-8708,348-164 9071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1002 17119,'-6'22'154,"2"-8"606,-3 27 0,-7 62 1000,11-77-1354,-15 129-92,17-148-532,1-1 0,0 1 0,0 7 0,16 163-894,-14-160 962,2-12-52,-4-4 189,1-1 1,-1 1 0,1-1 0,-1 1-1,1-1 1,0 1 0,-1-1 0,1 1-1,0-1 1,-1 1 0,1-1-1,0 0 1,-1 1 0,1-1 0,0 0-1,0 0 1,-1 0 0,1 0 0,0 0-1,0 1 1,0-1 0,-1 0-1,2-1 1,0 1-58,0-1-1,0 0 1,0 0-1,-1 0 1,1-1-1,0 1 1,2-3-1,11-8-1706,-8 8-442,0 1 1,-1 0-1,1 0 0,13-3 1</inkml:trace>
  <inkml:trace contextRef="#ctx0" brushRef="#br0" timeOffset="1">0 0 13536,'30'49'1957,"-27"-40"-2089,21 55-288,-17-49-152,45 71-172,28 44-1460,-16-29-5409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95 1 11208,'0'0'0,"-7"8"0,-5 5 552,1-5 0,0-1-552,1-3-1880,-4-4 1880,6-1-16,2-5 16,-9 1-7336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7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2 11656,'-5'0'-340,"3"-1"794,0 1 0,1 0 0,-1 0 0,0 0 1,0 0-1,0 0 0,1 0 0,-1 1 0,-2 0 0,4 0-529,2 0-2217,-1-1 2285,-1 0-1,0 0 1,0 0 0,0 0 0,0 0 0,0 0-1,0 1 1,0-1 0,0 0 0,0 0 0,0 0-1,0 0 1,0 0 0,0 0 0,0 0 0,0 0-1,0 0 1,0 1 0,8 28-1830,1-1-5863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6.3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374 0 13624,'-18'21'183,"-17"24"1250,-26 38 374,46-63-845,-60 96 300,60-88-742,-68 140 151,79-161-593,1 1 0,-4 11 1,-38 145 257,40-132-88,-2 119 105,9-120-98,23 126 101,-18-127-128,38 99 81,-36-108-154,36 54 73,-35-63-42,9 6-82,1-1 0,0-1-1,31 18 1,-40-28-86,-2 0 33,1-1 0,11 3 0,10 3 148,0-1 1,55 10-1,-82-19-138,49 5 120,-52-6-194,-1 0 0,1 0 0,-1 0 1,1 0-1,-1 0 0,1 0 0,-1 0 0,1 0 1,-1 0-1,1 0 0,-1 0 0,1 1 1,-1-1-1,1 0 0,-1 0 0,1 0 1,-1 1-1,0-1 0,1 0 0,-1 0 0,1 1 1,0 0-1,-2-1-26,1 1 1,0-1-1,0 1 0,0-1 1,-1 0-1,1 1 0,0-1 1,0 1-1,-1-1 0,1 1 1,0-1-1,-1 0 0,1 1 1,0-1-1,-1 0 1,1 0-1,-1 1 0,1-1 1,0 0-1,-1 0 0,0 1 1,-4 1-176,0 1 1,0-1-1,-1-1 1,1 1-1,0-1 1,-1 0-1,1 0 1,-8 0-1,-16 2-9563,55-6 3979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8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571 184 10224,'-10'-6'456,"0"-2"0,0 1 0,1-1 1,-9-10-1,-6-11 967,-16-16-389,33 38-972,6 5-36,-1 0 0,0 0-1,0 0 1,0 1 0,0-1 0,0 1-1,-1-1 1,-2-1 0,-9-5 162,0 1 1,-30-11 0,37 16-163,5 1-13,0 0 0,0 1-1,0 0 1,0-1 0,0 1 0,0 0 0,0 0 0,0 0 0,-3 0 0,-6 2 46,0 0 0,0 0-1,0 1 1,0 0 0,0 1 0,-14 7 0,14-6-38,7-3-1,0 0 0,0 0-1,0 1 1,0 0 0,-6 5 0,-49 41 133,52-44-53,1 1 0,-11 12 0,7-7-53,-17 18 14,17-18 72,-25 52 62,30-50-22,-6 58 39,11-56-190,16 67 10,-14-72-29,0-1 0,1 0 0,4 11-1,-1-5 0,18 38-1,0-2-1,1-5 0,12 12 24,-29-51 98,-1-2-74,1-1 1,0 0 0,9 2-1,-7-5 174,62-16 64,-60 12-242,0-1 0,-1-1-1,20-10 1,-20 10-25,-7 3 0,-1 0 0,1 0-1,-1 0 1,1 0 0,-1 0 0,0-1 0,4-3 0,1-2 3,19-16-3,-18 13-13,30-53 1,-38 63-8,0 0 1,-1 0-1,1-1 0,-1 1 1,1 0-1,-1-1 0,0 1 1,1 0-1,-1-2 0,6-81-69,-8 65-242,-22-78-207,-14-24-1310,30 104 857,-4-6 367,-18-24-1,30 47 591,-1-1 0,1 0-1,0 1 1,-1-1 0,1 1-1,-1 0 1,1-1 0,0 1-1,-1-1 1,1 1 0,-1-1-1,1 1 1,-1 0 0,1-1-1,-2 1 1,2 0-8,-1-1 0,0 1 0,1 0 0,-1 0 0,0 0 0,0-1 0,1 1 0,-1 0 0,0 0 1,1 0-1,-1 0 0,0 0 0,0 0 0,1 1 0,-1-1 0,0 0 0,0 0 0,1 0 0,-1 1 0,0-1 0,1 0 0,-1 1 0,1-1 0,-1 1 0,0-1 1,1 0-1,-1 1 0,1-1 0,-1 2 0,-7 4-1194,4-4-781,-1 1 0,1-1 1,-8 3-1,12-5 1909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2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0 11120,'-14'12'1461,"11"-10"-1047,0 0 1,0 0 0,1 0 0,-1 0-1,-3 5 1,-8 13-40,1 2 1,1 0-1,-10 23 1,13-27-310,2-1 42,-29 88 50,29-82-38,-10 35 0,-2 10-96,8-28-52,-13 47-208,6-26-188,18-60 323,0 0-1,-1 0 0,1 0 0,0 0 0,-1 0 0,1 0 0,-1-1 0,1 1 0,-1 0 0,1 0 0,-1 0 0,0-1 0,1 1 0,-2 1 0,1-2 78,1 1-1,-1-1 1,1 0 0,-1 0-1,1 0 1,-1 1-1,1-1 1,-1 0-1,1 0 1,-1 0 0,1 0-1,-1 0 1,0 0-1,1 0 1,-1 0 0,-3-5-775,-25-65-205,23 51 752,-28-120-1480,2 9-5441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6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10488,'9'8'63,"-1"1"681,13 16 1,29 42 979,-38-50-864,66 81 272,-62-78-631,111 141-12,-84-112-1474,37 35-2055,-52-59-5553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9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1 13176,'-2'12'759,"1"-10"-477,0 0 0,1 1 0,0-1 0,-1 0 1,1 1-1,0-1 0,0 1 0,0-1 0,1 0 1,-1 1-1,1-1 0,-1 0 0,1 1 0,1 2 0,3 5 51,-3-6-302,0 0 1,0 1-1,0-1 1,-1 1-1,2 8 1,11 59 25,-13-64-17,6 34 148,3 57-1,-7-48-15,-1 5-138,0-21-142,1 17-424,-3-50 392,0 0 95,0-1-1,0 1 0,0-1 0,0 0 0,0 1 0,0-1 0,0 0 0,-1 1 0,1-1 0,-1 0 1,1 1-1,-1-1 0,0 2 0,-1-20-1374,2-23 1111,6-58-1779,-1 7-7512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3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 13720,'16'39'3926,"-16"-39"-3831,0 0-1,0 1 1,1-1 0,-1 0-1,0 0 1,1 0 0,-1 1-1,0-1 1,1 0 0,-1 0-1,1 0 1,-1 0 0,0 0-1,1 0 1,-1 0 0,0 0-1,1 0 1,-1 0 0,1 0-1,-1 0 1,1 0-1,0 0 137,17-2 203,1 0-1,-1-2 1,0 0-1,32-12 0,-48 15-414,85-27-887,-87 28 807,1 0-1,-1 0 1,1 0 0,-1 0 0,1 0 0,-1 0 0,1 0 0,-1 0 0,1 1 0,-1-1 0,0 0 0,1 0-1,-1 0 1,1 1 0,-1-1 0,1 0 0,-1 0 0,0 1 0,1-1 0,-1 0 0,1 1 0,-1-1-1,0 0 1,1 1 0,-1-1 0,0 1 0,1 0 0,-1-1-88,1 2-18,1 0 1,-1 1 0,0-1 0,0 0-1,0 0 1,0 0 0,-1 1 0,1-1-1,-1 0 1,1 1 0,-1-1 0,0 5-1,2 14-2107,1-5-5697,-6-38 5993</inkml:trace>
  <inkml:trace contextRef="#ctx0" brushRef="#br0" timeOffset="1">143 296 13088,'-13'-22'260,"13"22"-239,0 0 1,0 0 0,0 0-1,0 0 1,0 0 0,0 0-1,0 0 1,1 0 0,-1 0-1,0 0 1,0 0 0,0 0-1,0 0 1,0 0 0,0 0-1,0 0 1,0 0 0,0 0-1,0 0 1,0 0 0,0 0-1,1 0 1,-1 0 0,0 0-1,0 0 1,0 0 0,0 0-1,0 0 1,0 0 0,0 0-1,0 0 1,0 0 0,0-1-1,0 1 1,0 0 0,0 0-1,0 0 1,0 0 0,0 0-1,0 0 1,0 0 0,0 0-1,0 0 1,0 0 0,0 0-1,0 0 1,0-1 0,0 1-1,0 0 1,0 0 0,0 0-1,0 0 1,0 0 0,0 0-1,0 0 1,0 0 0,0 0-1,0 0 1,0-1 0,12 2 487,0 0 0,0 0 1,11 3-1,-17-3-321,100 17-142,-94-15-94,-9-2-82,1 0 0,-1 0 0,1-1-1,-1 1 1,1-1 0,5 0 0,43-1-821,-48 1 890,0-1 1,0 1-1,-1-1 0,1 0 1,-1 0-1,1 0 0,-1 0 1,1 0-1,3-3 0,12-4-1567,26-9-6978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7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 11568,'-7'90'4328,"-3"104"-1421,9-171-2567,1 89 119,1-43 48,1-9-417,5 32-991,-7-92 879,0 0-1,0 0 1,0 0-1,-1 0 1,1 0-1,0 0 1,0 0-1,0 0 1,0 0-1,0 0 1,0 0 0,0 0-1,0 0 1,0 0-1,0 0 1,0 0-1,0 0 1,0 0-1,0 0 1,0 0-1,0 0 1,0 0-1,0 0 1,0 0-1,0 0 1,0 0 0,0 0-1,0 0 1,0 0-1,0 0 1,0 0-23,0 0 22,0 0 1,-1 0-1,1 0 1,0 0-1,0 1 1,0-1 0,0 0-1,0 0 1,0 0-1,0 0 1,0 0-1,0 0 1,0 0-1,0 0 1,0 0-1,0 0 1,0 0-1,0 0 1,0 0-1,0 0 1,0 0 0,0 0-1,0 0 1,0 0-1,0 0 1,0 0-1,0 0 1,-1-3-255,-4-15-2128,1 9-5724,9 21 6108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1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0 11656,'-1'5'-60,"-3"4"2021,-3 21 0,6-13-1737,2 0-1,0 1 0,0-1 1,8 29-1,-8-43-210,8 46-6,10 76 123,19 58 652,-25-139-359,-7-28-360,-5-12 17,1 1 1,0-1-1,0 1 0,0-1 1,4 5-1,-1-1-34,-4-6-24,0-1 0,0 1 1,0-1-1,0 0 0,0 1 1,0-1-1,1 0 0,-1 0 0,1 1 1,-1-1-1,1 0 0,-1-1 1,3 2-1,-2-1-10,5 1-4,17-4 4,9-3-10,-21 1-8,1 1 0,19-11 0,-31 14-2,-1 0 0,1-1 1,0 1-1,0-1 0,0 1 1,-1-1-1,1 0 0,0 1 1,0-1-1,-1 0 0,2 0 1,10-15-65,18-29 1,-24 29-116,11-80-46,-16 76 188,-2 11 35,1-5 8,-1-1-1,-1 1 0,0 0 1,-1 0-1,-7-19 0,7 24 31,0 0 7,0-1-1,-1 1 1,0 0 0,0 0 0,-1 0 0,-10-13 0,5 11 57,1 2-1,-16-14 0,24 22-75,-1 0 0,1 0 1,0 0-1,-1 0 0,1 0 1,-1 0-1,1 1 0,-1-1 1,0 0-1,1 1 0,-1 0 0,0-1 1,-2 1-1,-2-1 16,4 0-49,-1 1 1,0 0-1,1 0 1,-1 0-1,0 0 1,1 0-1,-1 1 1,1-1-1,-1 1 1,1 0-1,-1-1 0,1 1 1,-1 0-1,1 0 1,0 1-1,-1-1 1,1 0-1,0 1 1,0 0-1,0-1 1,0 1-1,0 0 1,1 0-1,-1 0 1,0 0-1,1 0 1,-2 3-1,-1 6-170,4-11 149,0 0-1,0 1 0,0-1 0,0 0 0,0 1 0,0-1 0,0 0 0,0 1 0,1-1 0,-1 0 0,0 0 0,0 1 0,0-1 0,0 0 0,1 0 1,-1 1-1,0-1 0,0 0 0,0 0 0,1 0 0,-1 1 0,0-1 0,0 0 0,1 0 0,-1 0 0,0 0 0,1 0 0,-1 1 0,0-1 1,0 0-1,1 0 0,0 0 0,-1 0-70,4 1 74,0-1 0,0 1 0,0-1-1,0 0 1,0 0 0,0-1 0,0 1 0,0-1-1,6-1 1,38-11-1971,22-4-7934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14704,'0'0'2737,"1"5"-1793,15 58-20,-1-7-231,-2-2-624,11 52-57,-20-86 48,-3-10-48,7 47 163,0 70 0,-11-92 303,3-39-472,-1 0 1,1-1-1,0 1 0,0 0 0,0-6 0,2 1-4,1-27-1,10-52-7,-8 57-29,13-41 0,-12 51 7,0 0-130,30-76-32,-28 81 170,35-39 10,-43 55 12,0 0 1,0-1-1,0 1 1,1 0 0,-1-1-1,0 1 1,1 0-1,-1 0 1,0-1-1,0 1 1,1 0-1,-1 0 1,0-1 0,1 1-1,-1 0 1,1 0-1,-1 0 1,0 0-1,1 0 1,-1-1 0,0 1-1,1 0 1,-1 0-1,1 0 1,0 0-1,3 1 11,0-1 0,0 1-1,1-1 1,-1 1 0,0 1-1,0-1 1,0 1 0,0-1-1,7 5 1,-1 3 220,5 13-85,19 31 0,-20-26-57,20 53-1,-18-35-63,26 74-41,-35-96-180,-3-11 58,27 94-800,-18-45-58,-13-61 971,0 0 0,0 1 0,0-1 0,0 0 0,0 0 0,0 0 0,0 0 0,0 1 0,0-1 0,0 0 0,0 0 0,0 0 0,0 0 0,0 0 0,0 1 0,1-1 0,-1 0 0,0 0 1,0 0-1,0 0 0,0 0 0,0 1 0,0-1 0,0 0 0,0 0 0,1 0 0,-1 0 0,0 0 0,0 0 0,0 0 0,0 0 0,0 0 0,1 0 0,-1 1 0,0-1 0,0 0 0,0 0 0,0 0 0,1 0 0,-1 0 0,0 0 0,0 0 0,0 0 0,0 0 1,1 0-1,-1 0 0,0-1 0,0 1 0,0 0 0,0 0 0,1 0 0,-1 0 0,0 0 0,0 0 0,0 0 0,6-6-238,1-6 120,0-5-159,21-55-2007,-2 4-7819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9952,'10'78'345,"3"3"3188,1 12-1963,8 88-120,-18-147-675,12 120 639,-15-145-1228,0-1-75,0 0 1,0 0-1,-1 0 0,0 0 0,-1 9 1,1-17-85,-1 3-34,0-9 245,0-28-51,2-26-150,6-11-37,8-12 0,2 23 10,25-59-1,-30 90 86,35-63 43,-46 91-127,0-1 1,0 1-1,0 0 0,0-1 0,0 1 0,0 0 0,0 0 0,2-2 0,10-6 28,0 0 0,0 1 0,23-11 0,-35 19-26,0-1 0,0 1 0,1-1 0,-1 1 0,0 0 0,0 0-1,0-1 1,0 1 0,0 0 0,0 0 0,0 0 0,0 0 0,2 1-1,13 1 53,0 2-1,-1 0 0,24 9 1,-37-12-36,0 0 1,0 0-1,0 0 1,0 0-1,0 1 1,3 2-1,18 16 99,29 37 0,-37-35-86,59 119 3,-71-134-60,0 0 0,3 11 0,36 148-155,-35-134-430,11 108-281,-16-118 74,13 43-197,-15-64 994,0-1-1,0 1 1,0-1-1,0 0 1,0 1-1,0-1 0,1 1 1,-1-1-1,0 1 1,0-1-1,1 0 0,-1 1 1,0-1-1,0 0 1,1 1-1,0 0 0,3 2-286,1 0 0,0 0 0,-1-1 0,1 1-1,10 3 1,-12-5-293,35 18-10196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13624,'-1'72'1752,"4"40"211,-2-86-903,5 117 338,-5-111-772,0 143 98,-1-146-864,0 65-240,0-94 288,0 1 0,0-1 0,0 1 0,0 0 0,0-1 0,0 1 0,0-1 0,0 1 0,0 0 0,0-1 0,0 1 0,0-1-1,-1 1 1,1-1 0,0 1 0,0 0 0,-1-1 0,1 1 0,-3-3-218,-3-13-12,5 5 77,16-78-2167,-1 6-8201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5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14616,'0'1'66,"0"-1"0,0 1 0,0 0 0,0 0 0,0-1 0,0 1 0,0 0 0,0 0 0,1-1 0,-1 1 0,0 0 0,0-1 0,1 1 0,-1 0 0,1-1 0,-1 1 0,0 0 0,2 0 0,-1 0 117,0 0 0,1 0 0,-1-1 1,0 1-1,1-1 0,-1 1 1,0-1-1,2 1 0,12 1 497,0 0-1,1 0 0,-1-2 1,18 0-1,-14-1-372,26 0-195,-3 1-112,-2 0 0,22 6-1,-53-3-4,0 3 5,0 0 0,14 14 0,-23-20 0,1 1 1,-1-1-1,1 1 1,-1-1-1,1 1 1,-1 0-1,0-1 1,1 1-1,-1 0 1,0-1-1,0 1 1,1 0-1,-1-1 1,0 1-1,0 1 1,4 22 9,2 38 1,-7-41 22,-18 101 11,13-96-24,-32 104-21,30-105-124,-37 114-573,5-10-1686,41-129 2361,-1 0-1,1 0 1,0 0-1,-1 0 1,1 0-1,0-1 1,-1 1-1,1 0 1,0-1-1,-1 1 1,1 0-1,0-1 1,-1 1-1,1 0 1,-1-1-1,2 0 0,20-19-2151,11-5-8505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 48 13720,'-16'-10'159,"11"7"55,0 0 0,0 0-1,0 1 1,0-1-1,-7-1 1,-45-14 1390,46 17-818,-4 2-270,-24 4-1,29-1-82,-35 25 89,44-28-521,-1 1 1,0-1-1,1 0 0,-1 1 1,1-1-1,0 0 1,-1 1-1,1 0 0,0-1 1,0 1-1,-1 3 1,-2 2 1,0 0 22,0 0 0,0 1-1,1 0 1,0 0 0,0 0 0,1 0 0,0 0 0,1 1 0,0-1 0,0 0 0,0 1 0,2 16 0,-1-25-24,0 1-1,1-1 1,-1 0 0,0 0 0,0 0 0,0 0 0,0 1 0,0-1 0,0 0 0,0 0-1,0 0 1,0 0 0,0 0 0,1 1 0,-1-1 0,0 0 0,0 0 0,0 0-1,0 0 1,0 0 0,1 0 0,-1 0 0,0 0 0,0 1 0,0-1 0,0 0-1,1 0 1,-1 0-5,0 0-1,1 0 0,-1-1 1,0 1-1,0 0 0,0 0 1,1 0-1,-1 0 0,0 0 1,0 0-1,0-1 0,1 1 1,-1 0-1,0 0 0,0 0 1,0 0-1,0-1 0,0 1 1,0 0-1,1 0 0,-1-1 1,0 1-1,0 0 0,0 0 1,0 0-1,0-1 0,0 1 1,0 0-1,0 0 0,0-1 1,14-106-267,-14 102 340,1 0 1,-1 0-1,3-8 0,0 1 29,-3 12-83,0 0-1,0-1 1,0 1 0,0 0 0,0 0-1,0 0 1,0 0 0,0 0 0,0-1 0,0 1-1,0 0 1,1 0 0,-1 0 0,0 0 0,0 0-1,0 0 1,0 0 0,0 0 0,0-1-1,1 1 1,-1 0 0,0 0 0,0 0 0,0 0-1,0 0 1,0 0 0,1 0 0,-1 0 0,0 0-1,0 0 1,0 0 0,0 0 0,0 0-1,1 0 1,-1 0 0,0 0 0,0 0 0,0 0-1,0 0 1,0 0 0,1 0 0,-1 0 0,0 0-1,0 1 1,0-1 0,7 3 125,6 8 8,-6 0 180,41 92 138,-34-72-126,29 67 0,6 18-242,-30-69 50,71 179-52,-75-186-528,35 122-166,-36-115-2266,16 49-7331,-70-224 7667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1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407 377 9416,'-3'-16'-71,"2"12"1066,0 0-1,0 0 0,0-1 0,-3-4 0,2 5-829,0 0 0,0 0 0,0 0 0,0 0 0,0-1 0,1 1 0,0 0 0,0-1 0,0 1 0,1-1 0,-1 0 0,1-8 0,1 0-69,-1 0 0,-1-1 0,0 1 0,-1 0 1,-1 0-1,0 0 0,0 0 0,-9-20 0,8 26-54,0 1-1,0-1 1,-1 0-1,0 1 1,0 0 0,0 0-1,-1 1 1,-7-6-1,5 3-18,3 4 15,0 0-1,0 1 0,0-1 0,-1 1 0,-7-4 0,3 2-21,0 0 81,-1 0 0,1 0 0,-1 1-1,-18-4 1,25 6-39,0 1-1,-1 0 1,1 0 0,0 1-1,-1-1 1,1 1-1,0 0 1,-1 0 0,1 1-1,0-1 1,-1 1 0,1 0-1,-6 2 1,-1 2 36,1 1 0,-1 1 0,-14 12 0,4-3-57,19-14-18,-1 0 0,0 0-1,1 0 1,-1 1 0,-2 4 0,-1-1-11,5-5-4,1 1-1,-1-1 1,0 1-1,0-1 0,0 1 1,1-1-1,-1 1 1,1-1-1,-1 1 0,1-1 1,0 1-1,0 0 1,0 2-1,-1-2 8,2 4 62,8 12-26,0 0-1,2-1 0,15 21 0,-4-7 8,6 11 77,44 51-1,-71-92-115,-1-1-1,0 1 0,1-1 0,-1 1 0,1-1 0,-1 0 1,1 1-1,-1-1 0,1 1 0,-1-1 0,1 0 1,-1 0-1,1 1 0,-1-1 0,1 0 0,0 0 1,-1 0-1,1 0 0,-1 0 0,1 0 0,0 0 0,-1 0 1,1 0-1,-1 0 0,1 0 0,0 0 0,-1 0 1,1 0-1,-1 0 0,1-1 0,-1 1 0,1 0 0,0 0 1,-1-1-1,1 1 0,-1 0 0,1-1 0,-1 1 1,0-1-1,1 1 0,0-1 0,3-4 44,-1 1 0,0-1-1,1 1 1,1-6 0,2-2-11,29-33 84,-25 30-124,-6 7-9,0 0 0,0 0 0,-1-1 0,0 1 0,-1-1 0,4-15 0,7-52-22,-14 76 27,0 0-1,0 0 0,0 0 0,0 0 1,0 0-1,0 0 0,0 0 1,0 0-1,0 0 0,0-1 0,0 1 1,0 0-1,0 0 0,0 0 1,0 0-1,0 0 0,0 0 0,0 0 1,0 0-1,0 0 0,0 0 1,0 0-1,0 0 0,1 0 0,-1 0 1,0 0-1,0-1 0,0 1 1,0 0-1,0 0 0,0 0 0,0 0 1,0 0-1,0 0 0,0 0 1,1 0-1,-1 0 0,0 0 0,0 0 1,0 0-1,0 0 0,0 0 1,0 0-1,0 0 0,0 0 0,0 0 1,0 0-1,1 1 0,-1-1 1,0 0-1,0 0 0,0 0 0,0 0 1,0 0-1,0 0 0,6 6 43,2 6-26,-8-12-17,6 11 35,0 0 1,-1 1 0,5 15 0,-6-16-29,8 23 20,8 36 0,-15-48-21,2 3 34,30 106 42,-29-104 62,28 103 46,-30-105-110,30 105 236,-1-13-583,-35-117 249,0 0 0,1 0 0,-1 0 0,0 0 0,0 0 0,0 0 0,0 0 0,0-1 0,0 1 0,0 0 0,0 0 0,0 0 0,0 0 0,0 0 0,0 0 0,0 0 0,0 0 0,0 0 0,0 0 1,0 0-1,0 0 0,0 0 0,0 0 0,1 0 0,-1 0 0,0 0 0,0 0 0,0 0 0,0 0 0,0 0 0,0 0 0,0 0 0,0 0 0,0 0 0,0 0 0,0 0 0,0 0 0,0 0 0,0 0 0,1 0 0,-1 0 0,0 0 0,0 0 0,0 0 0,0 0 0,0 0 0,0 0 0,0 0 0,0 1 0,0-1 0,0 0 0,0 0 0,2-3-89,0 0-1,0-1 0,0 1 0,-1 0 0,0 0 1,2-6-1,11-28-2763,-2 9-6845,-28 66 7294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5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14432,'0'0'1433,"1"4"-235,7 10-788,-8-13-345,0 0 0,1-1 0,-1 1 1,1 0-1,-1-1 0,1 1 0,-1-1 1,1 1-1,-1 0 0,1-1 0,0 1 1,0 0-1,79 53 1032,-60-41-722,31 26 3,18 17-300,61 69-68,-104-96 12,118 155 35,-139-177-30,0 0-1,-1 0 1,0 0 0,4 9-1,-8-16-26,58 121 134,-6 9-78,-52-130-56,5 12 49,-1 0 0,3 16 1,20 99 102,-9-2-111,-18-125-41,1 8 14,0 0-1,-1 1 1,0 15 0,0-24-14,-12 119 58,-12-5-63,24-114 5,-2 7-17,1-1-1,-1 0 1,-1 0 0,-3 10-1,-8 11-25,-17 29 0,15-35-49,-24 28 0,40-49 92,-7 9-758,0-1 0,1 1 1,-6 9-1,-48 75-8864,140-216 7258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2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1525 36 13088,'-260'0'2352,"1"-13"-323,173 8-1627,3 0-160,48 3 124,-161-9 32,156 11-612,-158 10-216,189-9 139,1-1 0,-12 4 1,-161 41-919,102-19-871,9-3-7480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3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1546 1 14432,'-14'0'71,"1"-1"473,0 2 0,-17 2 1,-62 11 1368,70-10-867,-115 25 328,102-21-786,-72 17 4,-445 95-115,498-109-457,16-2 3,-68 6 1,90-15-21,1 0 0,0-1-1,-23-5 1,25 3-15,0 1 0,0 1 1,0 0-1,-22 2 0,-11 5-266,-18 2-223,35-4-3027,7 0-6578,41-8 7958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4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1 349 14616,'89'-23'249,"-62"16"998,66-16-1,17-4-809,-63 15 505,197-59 287,-194 56-754,203-55 109,-204 58-538,174-31 17,-182 37-30,174-7 31,-197 13-52,89 1 40,-99-1-35,-3 0-7,1 0 1,-1 0-1,1 1 0,-1 0 1,1 0-1,6 3 1,-6-2 19,-5 0-8,-9 0 38,-71 4 22,52-6 18,-63 0 0,-19 0-36,62-1 156,-201-15 79,197 12-126,-211-12 57,211 13-122,-178-3 42,189 5-70,8 1-35,-127 2 80,50 7 4,145-5-244,-13-3-323,69 5 3,25-2 194,-66 0-531,220 19-295,-216-18 340,200 19-191,-179-18-1449,76 8-6399,-355-32 6586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5 14256,'14'31'2737,"-14"-31"-2700,0 1 0,0-1-1,0 1 1,0-1 0,0 0 0,0 1 0,0-1 0,0 1 0,0-1 0,0 0 0,0 1-1,0-1 1,0 1 0,-1-1 0,1 0 0,0 1 0,0-1 0,0 0 0,-1 1-1,1-1 1,0 0 0,0 1 0,-1-1 0,1 0 0,0 0 0,-1 1 0,1-1 0,0 0-1,-1 1 1,-7 1-2243,8-2 2191,-1 0 1,1 0-1,0 0 0,0 0 1,0 0-1,-1 0 0,1 0 1,0-1-1,0 1 0,0 0 1,0 0-1,-1 0 0,1 0 1,0 0-1,0 0 0,0 0 1,0-1-1,0 1 0,-1 0 1,1 0-1,0 0 0,0 0 1,0-1-1,0 1 0,0 0 1,0 0-1,0 0 0,0-1 1,0 1-1,0 0 0,0 0 1,0 0-1,0-1 0,0 1 1,0 0-1,0 0 0,0 0 1,0-1-1,0 1 0,0 0 1,0 0-1,0 0 0,0 0 1,0-1-1,0 1 0,0 0 1,0 0-1,1 0 0,6-14-598,-3 8-723,8-15-7577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54 12912,'0'0'0,"6"-4"0,-2-2 280,-3-2 8,-1-6-288,3-7-9704,-6 42 9704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13624,'6'94'240,"-5"-64"960,5 72 0,-2 20-798,-2-72 413,6 211 210,-7-209-812,0 190-157,-2-198-1056,-11 139-389,10-157 444,1 41-246,1-64 1061,2-4-45,1-1 112,0 0 0,0-1-1,0 0 1,-1 1 0,0-1 0,1 0 0,-1 0 0,0-1 0,-1 1-1,4-6 1,5-12-1207,26-35-6750</inkml:trace>
  <inkml:trace contextRef="#ctx0" brushRef="#br0" timeOffset="1">645 544 13984,'-13'10'320,"13"-10"-261,-1 0 0,1 0 0,0 0 1,0 1-1,0-1 0,0 0 1,-1 0-1,1 0 0,0 0 1,0 0-1,-1 0 0,1 0 1,0 0-1,0 0 0,0 0 0,-1 0 1,1 0-1,0 0 0,0 0 1,0 0-1,-1 0 0,1 0 1,0 0-1,0-1 0,0 1 1,-1 0-1,-55-18 2081,48 15-1525,0 0 0,-17-2 0,6 1-320,-33-10 3,49 13-228,0 0 0,0 0 0,-1 1 0,1 0 0,-4-1 0,-136-2 248,114 4-1250,-109 21-208,97-15-1211,-42 6-6651,194-31 6758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2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3 13720,'-30'-3'1040,"30"3"-1007,0 1 1,-1-1 0,1 0 0,0 0 0,-1 0-1,1 0 1,-1 0 0,1 0 0,0 1 0,-1-1-1,1 0 1,0 0 0,0 0 0,-1 1 0,1-1 0,0 0-1,-1 1 1,1-1 0,0 0 0,0 0 0,0 1-1,-1-1 1,1 0 0,0 1 0,0-1 0,0 1-1,0-1 1,0 0 0,-1 1 0,1-1 0,0 0 0,0 1-1,0-1 1,0 1 0,0-1 0,0 0 0,1 1-1,-1 0-217,0 0 0,0 0-1,0-1 1,0 1 0,0 0-1,1 0 1,-1-1 0,0 1-1,1 0 1,-1 0 0,0-1-1,1 1 1,-1 0 0,1-1-1,-1 1 1,1-1 0,-1 1-1,1-1 1,0 1 0,-1-1-1,2 1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6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 13808,'0'0'0,"0"-4"0,3-6 824,-3 6 8,0 0-832,7 4-696,1 3 824,7-2-10768,-30-2 10640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1 337 10848,'2'-3'419,"1"0"0,-1-1 1,0 1-1,-1-1 1,1 0-1,0 1 0,-1-1 1,2-7-1,1-2 412,-3 9-667,1 1 0,-1-1 1,1 1-1,0 0 0,0 0 0,0 0 1,1 0-1,-1 0 0,6-5 0,-8 8-135,1-1 0,0 1 0,0 0 0,0-1-1,0 1 1,0 0 0,0-1 0,0 1 0,0 0-1,0 0 1,0 0 0,0 0 0,0 0-1,0 0 1,0 0 0,0 0 0,0 0 0,0 0-1,2 1 1,16 8 108,-17-8-102,3 3-19,-4-4 2,1 1 0,-1 0 0,0 0 0,1 0 0,-1 0 0,0-1 0,1 1 0,-1-1 0,3 1 0,34 7 216,-29-8 54,15-6 162,44-15 0,-23 2-38,67-29 380,-62 28-552,74-18 325,-72 21-506,75-23-14,-72 24-124,63-20-771,-106 32 793,-8 2-136,1 1 1,-1-1-1,1 1 0,6-1 1,0 1-206,0 1-1,0 0 1,-1 0 0,1 1 0,0 0-1,0 1 1,0 0 0,13 6 0,23 3-10555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0 212 9240,'1'0'384,"2"-1"-296,-2 0-133,1 1 0,0-1 0,-1 1 0,1-1 0,-1 0-1,1 0 1,-1 1 0,1-1 0,-1 0 0,1 0 0,-1-1 0,0 1 0,1 0 0,-1 0 0,0-1 0,0 1 0,0 0-1,0-1 1,0 1 0,-1-1 0,1 1 0,0-1 0,-1 0 0,1 1 0,0-4 0,0 3 213,-1 0 0,1-1 0,0 1 0,0 0 0,1 0 0,-1-1 0,0 1 0,1 0 0,-1 0 0,1 1 0,0-1 0,0 0 0,0 0 0,0 1 0,0-1 0,0 1 0,4-2 0,50-21 2075,-48 21-2378,51-16 1441,-29 10-644,59-16 76,45-7 391,-109 27-909,101-16 40,-101 18-278,89 2-142,-93 4-554,77 25-165,-70-19-1108,30 9-5600,-135-42 5697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0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868 1 13536,'-37'37'1472,"-16"17"155,40-40-845,-62 82 247,58-72-596,-75 129 102,70-115-462,-40 78 1,-7 14-6,42-74 198,-107 241 110,108-232-94,-91 278 114,97-269-128,-23 121 4,6 11-171,32-182 16,-1 34-1,-5 144 118,9-2-142,2-200-92,0 26 113,4 26 0,17 136 114,10-5-139,-15-109 125,82 299 86,-75-298-86,97 303 86,-92-299-86,141 348 73,-132-341-140,153 333 77,-148-337 12,191 320 67,-185-325-220,187 287 47,-188-291 4,191 300 38,-194-296-116,160 321 49,-167-317 64,127 340 64,-133-332-104,127 385 42,-127-375-108,124 416 23,-126-408-52,111 447 17,-110-440-2,139 471 18,-134-469-46,131 450 11,-136-456 2,90 420 50,-101-426 130,53 415 75,-64-413-127,1 168 5,-9 6-112,0-280-54,-2 115 108,-25 474 43,20-470-71,-25 481 17,27-479-90,4 485-44,7-489-189,-6-117 226,28 277-221,12-12 82,-40-265 139,20 97-472,-20-97 472,56 215-467,10-20 251,-60-179 11,-1 0 1,5 24-1,27 129-408,-8-13 297,-27-145 74,0 0 1,-1 0-1,0 16 0,-1-27 242,-2 142-966,-16-7 719,14-110-1199,0 32 0,-8 109-9322,28-387 8090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5.8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20 688 15416,'-1'2'155,"-1"-1"0,1 1 0,0-1 0,0 1 0,0 0 0,0 0 0,0 0 0,1-1 0,-1 1 0,0 0 0,1 3 0,-4 24 2770,4-14-2308,-4 19-561,3-16-81,7 103-6,-4-92 4,15 131-14,-13-116-6,10 98 1,4 55 36,0 201 13,-18-396-3,2 79 15,-1 362 23,-1-346 44,-2 161 3,-1 13-62,3-166 3,9 385 10,-5-399-16,9 120 0,4-13-2,-10-125 50,8 90 4,0-15-47,-10-94 28,20 186 22,-20-200-20,-1 3-17,12 88 114,-13-111-92,10 62 114,-12-73-138,0-1 6,1 0-1,3 12 0,-4-17-26,0 0 0,0 0-1,0-1 1,1 1-1,-1 0 1,1-1 0,0 1-1,-1-1 1,1 1-1,0-1 1,5 4 0,0-1 8,0-1 1,0 0 0,0 0 0,1 0 0,13 4-1,72 25 45,-66-24-46,155 39 16,-139-38 2,191 44 18,-182-42-12,233 50 20,-223-49-18,266 49 34,-257-51 18,313 36 31,-301-39-78,361 22 23,-349-24-16,402 15 23,-397-18-30,394 13 15,-395-13-46,396 11 16,-397-12 2,144-1 0,45-1-30,-5-5-5,-5-5-4,-3-5-1,-48 0-18,-138 7-74,335-46-27,-344 41 52,281-58-26,-293 57 28,237-42-10,-250 46 68,66-13 1,7-4 4,60-23 10,-182 49 0,-1 0 0,0-1 0,0 0 0,6-2 0,89-56 52,-98 60-56,0-1 0,0 0 0,0 0 0,0 0 0,0 1 0,-1-1 0,1 0 0,0 0 0,0 0 0,0 0 0,-1 0 0,1 0 0,-1-1 0,2 0 0,3-9 16,0 0 0,5-15 0,-7 11-4,4-25 0,-7 37-4,0 0-1,1 1 0,-1-1 0,-1 0 1,1 1-1,0-1 0,0 0 0,-2-3 1,2 6-12,-18-82 105,-11-11-40,15 54 157,-70-172 71,66 164-180,-69-218 39,70 207-72,-56-253 52,58 244 48,-50-297 44,55 285-184,-12-132 0,5-11-20,9 131 42,-31-378 20,32 373-60,-11-148 3,-1-48-18,3 15-2,5 56-5,6 138-5,-5-105 3,-2 14-3,7 109-20,-24-232-19,27 282-2,-4-21 0,-19-74-42,-3 14 58,16 62-28,-55-98-29,66 130 75,-1-1 1,1 1-1,0 0 0,-1 0 0,0 0 1,0 1-1,1-1 0,-5-3 1,6 5 11,-57-44-102,-8 6 37,61 36 27,0 0 1,0 0-1,0 1 1,0-1-1,-8-1 1,-84-19-185,-13 5 156,109 17 66,-12-2-57,-23 1 0,-92 1-56,-8 6 74,76-2-41,-275 23-30,255-20 38,-148 8 4,-75 4 54,-322 0 16,505-18 6,-481-7 30,478 4 84,-494 6 40,496-1-102,-455 27 24,464-22-22,-429 42 36,435-40 4,-405 37-22,412-40-312,-371 12-156,330-14-2826,-142 8-7919,656-30 8379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8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5547 753 17031,'-34'-5'6480,"-27"-5"-6861,52 9 250,0 0-1,0 1 1,-10 0 0,-3 1 49,-39-1-11,33 2-72,-132 16-45,119-13 130,-83 9 0,-16 3 56,81-11-14,-89 6 3,-37 0 28,-163-18 23,284 2 66,-259-24 75,257 21 116,-273-38 71,271 35-262,-268-43 63,268 41 68,-274-56 50,273 55-230,-271-33 9,274 39-34,-89-11 4,-24-1-10,-138-13-8,263 26-28,-192-24-18,200 23-6,-169-33-29,175 32-18,-142-37-29,148 35 76,-126-42-29,130 40-18,-108-47-29,114 46 76,-71-60-29,63 46-92,20 17 151,-28-26-337,39 36 354,0-1 1,0 1-1,1-1 0,-1 0 0,0 1 1,1-1-1,-1 0 0,1 0 1,-1 1-1,1-1 0,0 0 1,-1 0-1,1 0 0,-1 1 0,1-1 1,0 0-1,0 0 0,0 0 1,0 0-1,0 0 0,-1 0 0,1 0 1,1 0-1,-1-1 0,0-3-53,0 5 53,0 0 0,0-1 1,1 1-1,-1 0 0,0 0 0,0 0 0,0 0 0,0 0 1,0 0-1,0 0 0,0 0 0,1 0 0,-1 0 0,0 0 0,0 0 1,0 0-1,0 0 0,0 1 0,0-1 0,1 0 0,-1 0 1,0 0-1,0 0 0,0 0 0,0 0 0,0 0 0,0 0 1,0 0-1,0 0 0,1 0 0,-1 1 0,0-1 0,0 0 1,0 0-1,0 0 0,0 0 0,0 0 0,0 0 0,0 1 1,1 11-1576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9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1 295 17119,'15'13'228,"19"13"1442,-29-24-1267,-1 1 1,1 0 0,0-1-1,-1 0 1,1 0-1,0-1 1,0 1-1,0-1 1,8 1 0,-4-1-269,-6-1-80,0 1 1,0-1-1,1 0 0,-1 0 1,0-1-1,6 0 0,104-25 87,-43 8-281,60-9-121,-98 21 95,71-13 3,294-37 28,-164 38 44,1 0 84,-185 14 54,195-19 76,-194 18 184,199-22 125,-199 21-138,192-26 111,-193 26-166,206-24 70,-207 24-202,61-5 4,14 0-88,75 6-80,-193 5-7,-1 0 1,0 0-1,1 1 1,7 1 0,51 14-246,-48-10 213,24 12 0,-39-18 95,33 14-3342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22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0 405 15240,'0'0'6507,"3"-9"-7167,7-29 644,14-35 50,-22 67 8,0 1 0,1-1 0,0 0 0,0 1 0,0-1 0,1 1 0,-1 0 0,7-6 0,-5 6-2,-5 4-25,1 0 0,-1 1-1,0-1 1,1 1 0,-1-1-1,1 1 1,-1 0 0,1-1-1,-1 1 1,1 0 0,0-1-1,-1 1 1,1 0 0,0-1-1,11-3 89,-1 1-1,16-3 0,-14 6 111,59 17 53,13 7-156,-47-15-62,52 12 11,-72-18-6,28 0 31,71-4-1,-67-5-55,-28 5 67,93-3 34,-91 4-76,99 6 15,-95-4-46,50 5 3,22 3-18,92 2-3,-158-11-18,124-8-12,-128 4-26,113-24-11,-114 20 38,119-21-2,-119 23 22,42-9 3,15 0 4,-40 8 58,86 0 0,0 8 80,-105 0-32,111 13 32,-110-11-114,112 12 17,-114-14 10,169 1 341,-120-7-348,-46 2 36,111-12 34,-114 12-50,148-16 264,-125 14-304,-26 2-4,120-12 11,-117 11-18,-12 1-6,20-2 18,41-10-1,-28 3 8,6-2-26,83-32-90,-93 28-518,-33 12 538,87-33-2177,-52 24 2043,-18 6-2549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2.4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6041 736 12192,'-84'-44'228,"56"32"913,-67-26 4,-21-8-766,64 26 369,-93-34 4,-14-4-543,91 35 84,-112-31 1,-13 3-241,109 32-80,-149-28 1,-17-1 15,142 30-14,-183-24 3,-17 0 0,184 29-70,-495-24-26,497 36 60,122 1 58,-295 8-55,4 11 43,178-8 5,113-11 7,-273 41-6,4 9 18,242-45 21,-48 17 0,-166 60 34,11 12-7,144-55 175,86-39-235,-198 102 238,13 5-174,173-100-44,0 0 0,1 1 0,-18 16 0,-106 100 60,19 6-14,108-121-5,1 0 1,0 1 0,-9 15-1,-56 110 186,19 2-182,53-137-65,-3 7 14,1 0-1,0 0 0,0 0 1,1 0-1,-2 13 0,-5 116 67,19 0-25,-11-136-55,0 8 32,1 0 1,1-1-1,-1 0 0,1 1 0,6 11 0,-8-19-32,61 150 194,21 2-140,-82-152-54,7 13 20,0-1 0,1-1 0,13 15 0,109 125 60,23 1-40,-153-152-40,17 16 61,37 27 0,146 103 64,22-1-96,-195-128-18,41 20 0,181 83 14,14-10-10,-152-71 33,175 45 4,11-11-38,-297-73-14,122 24 20,191 22 0,8-11-13,-192-27 6,194 2 1,4-10-10,-327 0-4,128-5 8,-128 5-8,316-25 12,57-25-10,-19-24-2,-72-7-6,-282 81 6,108-36-34,-108 36 34,257-95-33,-11-9 28,-156 61 11,113-71 1,-16-6 14,-187 120-21,15-9 34,-1-1 0,23-21 0,-37 31-34,140-132 105,-17-5-77,-123 137-28,6-7 6,0-1-1,0 1 1,-1-1-1,0 0 1,6-13-1,61-135 29,-23-8-17,-49 164-17,2-9 9,1 1 0,-2-1 0,1 0 0,-2 0 1,1-16-1,-1 25-9,-5-182 58,-23-9-35,27 180-14,-1 0 0,-1 1 0,0-1 0,-1 0-1,-6-12 1,-80-171 45,-27-2-34,105 178-4,0 0 0,-19-21 0,31 39-16,-157-178 52,-21 4-64,165 161-16,0 1 0,-1 1 0,-22-14 0,36 25 28,-196-124-108,-10 18-35,84 40-2670,-119-73-6620,563 324 7105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15152,'-6'73'1553,"5"-68"-952,0-3-452,1 0-1,-1 1 1,1-1-1,0 1 1,0-1-1,-1 0 0,2 1 1,-1-1-1,0 1 1,0-1-1,1 1 1,-1-1-1,2 3 1,27 74 1075,-22-56-738,9 50 1,5 34-390,24 304-97,-39-326-300,-8 150-1,-4-178-504,2-39 546,-4 15-3257,2-8-5282,13-58 6642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3.8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2733 357 14072,'-128'-85'248,"121"79"165,-1 2 0,-13-7 1,-91-42 825,-20-5-829,117 52-7,-26-8 0,-103-29 404,-10 6-558,136 32-28,-26-1 0,44 6-221,-157-18 445,-5 9-349,143 8-79,-28 2-1,-119 13 18,-4 9-17,155-20 1,0 0 0,-22 6 1,-127 43 39,2 11-34,162-63-24,-62 28 60,-83 51 0,5 9-28,128-81 2,1 1-1,-16 14 0,27-22-33,-110 100 100,11 6-78,99-106-22,-7 8 1,0 0 1,0 1 0,-5 9-1,12-18-1,-67 112 7,14 4-2,53-116-5,-3 7 4,1-1-1,-1 1 1,1 0 0,1 0-1,-2 9 1,-16 119 21,16-88-22,6 76-1,2-68-2,3 0-1,23 79 0,47 101-3,-47-157 3,48 89 0,-31-84-4,-43-74-3,1 0-1,8 9 1,68 82-14,12 2 0,-81-88-24,17 13 0,216 174-65,-232-190 98,27 15 1,-41-26 12,145 84-22,7-7 14,-133-69-2,28 11 0,126 38-10,9-7 14,-162-44 0,35 3 0,-55-9 6,191 25-8,42-12 6,-9-22 2,-11-22 0,-9-23 0,-41-6 24,-163 60-24,10-4 20,-1 0 0,0 0 0,0 0 0,-1-1 0,9-6 0,-17 11-20,142-100 120,-10-15-84,-120 105-16,-2 0 0,17-21 0,84-113 40,-8-12-41,-103 156-19,7-11 8,0-1 1,-1 0-1,8-18 0,-14 30-8,65-168 34,-14-6-18,-47 160 0,0 0 0,2-28 0,-6 42-16,16-180 52,-19-29-38,-13 37 2,7 120-12,-2 2 0,-2 0 0,-2 0-1,-31-69 1,44 115-10,1 1 0,-1 0 1,0 0-1,0 0 0,0 0 0,-1 0 0,-2-3 0,-60-61-40,-13 4-33,74 60 30,-1 0-1,1 0 1,-1 0 0,1 1-1,-1 0 1,-6-3 0,-100-35-293,-16 11 138,103 23-1205,-25-7 0,-93-29-7826,331 98 6961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5.3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4550 1062 14616,'-36'-65'241,"25"49"967,-63-77 388,70 88-1419,0 0 0,0 1 0,-6-5 0,-155-131 747,126 109-576,-186-140 65,210 161-436,-21-13-1,-97-53-22,-9 4 34,82 46 0,-100-34 4,-41-4 6,-182-27 14,310 77 50,-320-43 52,312 49 66,-327-13 63,329 21-110,-110 11 1,6 8-101,183-19-33,-19 2 17,-32 8-1,-113 31 18,9 8-8,143-45 0,0 0-1,1 1 0,-13 7 1,24-12-26,-144 80 105,8 12-82,85-54-17,51-38-6,-116 98 7,9 5 5,107-103-12,-11 11 27,-18 24-1,-63 88 28,8 9-33,74-117 6,-10 23-1,-41 98 28,9 2-25,52-138-29,-6 17 47,-5 23 1,-21 107 50,9 4-76,20-134-19,0 27 0,0 110 4,9 1-7,-5-145-2,0 1 1,0-1-1,5 18 0,-6-28 2,37 141-6,12-4-2,-49-137 8,6 15-17,14 25 0,57 99-16,11 0 14,-82-130 7,0 0 0,1-1 0,0 1 0,9 8 0,105 102-48,12-7 16,-133-112 44,57 42-158,-57-42 158,150 97-155,7-7 107,-144-82 27,0-1-1,1-1 1,15 5 0,-29-11 21,187 64-82,10-12 42,-114-35-80,136 13 0,8-11 84,-134-15-22,148-3 3,6-9 43,-247 8 12,100-8-7,-100 8 7,250-32-6,2-9 6,-153 20 6,385-115 4,-462 130-8,-1-2 1,28-12 0,169-85 9,-9-12-7,-192 108-1,0-2 1,26-22-1,-43 33-4,177-148 14,-11-12 34,-158 152-10,0-1 0,0 0 0,0 0 0,-1 0 0,9-18 0,92-165 194,-23-14-132,-80 193-47,-1 1 0,0-1 1,-1 1-1,3-23 0,19-179 214,-23-5-210,-2 219-57,0-13 5,-1 0-1,0 0 0,-1 0 0,-5-22 1,-51-177 20,-23 1-98,43 129-319,38 82 392,-103-194-388,-12 4 248,47 76-2551,-64-116-7131,308 537 7382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2.1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8815 426 7896,'-55'-14'54,"53"13"240,0 1-21,2 3-200,2 5-65,0 1 0,-1-1 0,1 16 0,2 173 346,-1-152-151,-3-44-197,0-1 0,0 0 0,0 1 0,0-1 0,0 0 0,0 1 0,0-1 0,0 1 0,1-1 0,-1 0 0,0 1 0,0-1 0,0 0 0,1 1 0,-1-1 0,0 0 0,0 1 0,1-1 0,-1 0 0,0 0 0,0 1 0,1-1 0,-1 0 0,1 1 0,7 1 81,9 4 619,-16-5-372,-2-1 135,0-50-121,-6-146 4,7 192-338,-4-34 18,4 38-25,0-1 1,-1 1-1,1 0 1,0-1-1,0 1 1,0 0 0,0 0-1,-1-1 1,1 1-1,0 0 1,0 0-1,0 0 1,-1-1 0,1 1-1,0 0 1,0 0-1,-1 0 1,1 0-1,0 0 1,0-1 0,-1 1-1,1 0 1,0 0-1,-1 0 1,1 0 0,0 0-1,0 0 1,-1 0-1,1 0 1,0 0-1,-1 0 1,1 0 0,0 0-1,-1 0 1,1 0-1,0 0 1,0 0-1,-1 1 1,1-1 0,-1 0-1,1 0 20,-17 4 193,4-1-6,-22 2 0,-162-2 919,175-4-786,-95-11 134,92 9-154,-103-12 122,101 12-162,-109-14 113,103 14-120,-175-4 90,165 7-197,-159 1 89,162 0 6,-164 9 89,163-9-202,-167 4 59,167-5-94,-167 0 71,166 0 42,-173-9 54,173 7-254,-162-9 55,165 9 152,-160-17 62,160 14-236,-155-17 41,155 16 26,-157-28 38,156 26-116,-170-34 27,169 33-20,-153-36 27,155 36-36,-157-36 31,158 37 16,-149-17 39,151 21-44,-144-15 57,145 16 16,-146-10 46,145 10-172,-139-13 19,140 12-28,-136-7 17,136 9-4,-143-5 20,142 5-20,-147 0 20,146 2-18,-146 2 25,147 0-20,-143 5 22,143-7-22,-135-3 31,136 1 16,-148-8 39,147 7-44,-141-3 35,143 6-70,-131-3 24,132 4-22,-125 7 36,128-6 2,-197 17 71,142-9-116,-66 4 109,84-10-40,-36-3-2,28 1-75,-1-1-24,-39 2 6,91-3 4,-101 3 15,98-1-6,-131 5 16,129-5-38,-209 29 46,85-17 52,141-14-90,-24 5 27,33-5-24,0 1-1,0 0 1,0 0-1,0 0 1,1 0-1,-1 0 1,0 1-1,1-1 1,-1 1-1,-3 3 1,5-4-20,0 1-1,0-1 1,0 0 0,1 1-1,-1-1 1,1 0 0,-1 1-1,1-1 1,-1 1-1,1-1 1,0 1 0,0-1-1,-1 1 1,1 2 0,0-1-3,0 3-3,-1-3 3,1 0 0,0 0 0,0-1 0,0 1 0,0 0 0,2 3 0,9 55 52,-9-56-54,-1 1 0,0-1 0,0 0-1,-1 1 1,1 5 0,-1 4-1,5 43 9,-5 33 2,0-17 3,0-46-13,-3 36-1,-3 5 2,-5 21-6,-23 104-2,27-158-4,-35 146-3,1-9-2,30-122 12,1-4 3,2-1-4,-2 87-82,10-120 75,-1-8-18,1-1 0,0 1 0,0 0-1,2 6 1,-1 0-24,6 37-75,-5-42 84,-1 1 0,1 0 1,1-1-1,-1 0 0,6 10 0,-6-13 31,1 0 0,-1 0 0,1-1 0,-1 0 0,1 1 0,0-1 1,0 0-1,0 0 0,0 0 0,0-1 0,0 1 0,1-1 0,4 2 0,5 0-22,25 5 1,-28-7 31,10 3-24,39 1-1,-31-4 10,17 1 5,14-4 6,7 0 2,5 0 0,2 0 0,3 2 0,3 2 0,8 0 0,130 0-1,-173-1-4,173 8-1,-174-7-14,170 4-13,-170-4-12,174 20-15,-174-18 6,169 6-20,-169-8 20,188 8-20,-185-8 20,175 7-42,-177-6-62,174 22-37,-174-20 150,174 18-18,-174-19-2,177 16-14,-176-16 54,183 9-10,-183-10-10,175 11-22,-175-12-20,189 7-22,-187-7 84,183 16-5,-183-14 10,190 20-10,-190-19-4,174 24-10,-177-24 26,184 23-6,-182-23-10,178 21-10,-178-21 24,183 14-6,-184-16 14,176 12-4,-178-13-16,166 8-4,-167-9 22,169 8-4,-169-8 6,160 2-4,-162-2-16,167-4-4,-166 3 22,161-4-16,-162 3-42,161-5-22,-162 5 36,151-2-20,-153 2 20,136 1-28,-139 1-14,135 2-40,-137-2 42,122 1-21,-127-1 92,117 1-29,-117-1 28,-1 1-1,0 1 0,50 13 1,-69-14-20,0 1 1,0 0-1,-1 0 0,1 1 1,6 4-1,-13-8 44,0 0-1,0 0 1,0 0-1,1 0 1,-1 0-1,0 0 1,0 0-1,0 0 1,0 0-1,0 0 1,0 1-1,0-1 1,1 0-1,-1 0 1,0 0-1,0 0 1,0 0-1,0 0 1,0 0-1,0 0 1,0 1 0,0-1-1,0 0 1,0 0-1,0 0 1,0 0-1,0 0 1,0 0-1,0 1 1,0-1-1,0 0 1,0 0-1,0 0 1,0 0-1,0 0 1,0 0-1,0 1 1,0-1-1,0 0 1,0 0-1,0 0 1,0 0-1,0 0 1,0 0-1,0 1 1,0-1-1,0 0 1,0 0-1,0 0 1,-1 0-1,1 0 1,0 0-1,0 0 1,0 0-1,0 0 1,0 1-1,0-1 1,0 0-1,-1 0 1,1 0-1,0 0 1,-1 0-20,1 0-1,-1 0 1,1 0 0,-1 0 0,1 0 0,-1-1-1,1 1 1,-1 0 0,1 0 0,-1 0 0,1-1-1,0 1 1,-1 0 0,1 0 0,-1-1 0,1 1-1,-1 0 1,1-1 0,-1 1 0,-1-4 20,-1 0 1,1 0 0,0-1-1,0 1 1,1 0-1,-1-1 1,1 1 0,0-1-1,-1-8 1,1 5 1,-1 2 4,1-1 0,0 0 1,0 1-1,1-11 0,0-1 0,-2-34 19,2 27 81,0-122 48,1 107-30,4-86 0,4-19-74,-6 84 62,3-259 32,-5 254-114,2-99 1,1-30-22,3 37-5,2 47 3,-6 75 10,8-84 17,-9 97 75,1 16-87,0 3-1,0-2-3,0 6-18,-2 7-24,-5 108-137,3-82-500,-8 166-149,7-137-1538,-2 57-6755,10-278 6835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9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57 309 11296,'0'0'5199,"1"4"-4912,0 19 34,1-7-139,3 33 166,-1 155 211,-1-52-285,-3-126-61,-2 129 73,1-116-140,-4 199 68,3-189-28,-12 172 66,11-181-112,3-25-87,-13 165 270,-11 31 92,22-142-227,-3 16-57,4-70-21,0 28 0,1-28-52,0 0 127,4 27 0,-3-33-78,0 0 311,0-9-398,0 1-1,-1-1 0,1 1 1,-1-1-1,1 0 0,0 1 1,-1-1-1,1 0 0,0 0 0,-1 1 1,1-1-1,0 0 0,-1 0 1,1 0-1,1 0 0,111 22 248,-69-11-214,132 28 111,-97-23-125,-13-3 14,48 8-1,-90-17-32,104 15 6,-102-15-18,107 9 8,-104-11-8,147 11 8,-139-10-10,52 3 1,21 1-4,4-1 2,1 4-2,86 12 2,-166-18-10,54 8 3,18 1 2,6 1 0,3-1 0,-1 1 0,0 0 2,6-4 3,3-3-2,-3-4 2,-3-2-4,0 3-1,3 0 0,3-1 0,1-2 0,-4-2 0,-2-3 0,112-5-1,-189 7-4,165-7-1,-166 7-14,169-5-6,-168 5 12,159-4-4,-162 6 4,58-1 1,17 0 10,4 1 3,1-3 0,-4-1 0,-3-1 0,112-10-1,-183 12-4,161-15-1,-162 15-14,152-13-13,-153 14-12,159-8-10,-159 9 30,149-7-3,-150 7 14,157-4-4,-156 5 6,157-4-3,-158 3-10,143 0-9,-145 1-6,148 1-9,-147 0 44,144 5 2,-145-5-2,138 2 1,-138-3-10,143 4-4,-143-4 6,137 0 0,-139 1 0,131 6-3,-132-6-12,135 6-13,-135-5 0,128 6-9,-130-7 44,43 0 3,11 0 2,-6 2 0,-5 1 0,-17 0 0,-10-1 2,-5 1 3,-3 1-4,62 16-19,-79-16 12,-16-4-3,3 1-3,-1 0 0,11 1 0,0-4 9,-16 1 2,-2-1-3,0 0-1,-1 0 1,1 0-1,0 1 1,-1-1-1,1 0 1,0 0-1,-1 0 1,0 0-1,1 0 1,-1 0-1,1 0 1,-1 0-1,0 0 1,0-1-1,0 1 1,1 0-1,-1-1 1,11-78-371,-4 32 283,3-60 1,-10 50 7,6-40-6,6-39-58,1 36 105,-6 50-103,-6 33 125,3-31 0,-1 29-4,20-83-9,-18 81-6,19-95-26,-18 93-26,25-93-19,-25 94 86,20-86-10,-22 87-12,5-33 1,-1-12 36,-1 1 10,-3 2 0,-2-62 24,-1 110-17,2-18 13,-3 1-1,-5-55 1,-14 2 16,10 59-34,-1 0-2,-1 0 0,-23-56-8,21 51 10,2 4 3,0 3-2,-2 7 2,-1 1-2,-5 4 2,-4 2-2,0 4 9,0 2 1,0 0-1,-39-1 1,51 5-15,-36-4 19,-43-1 28,-24 2 3,90 4-6,-96 2 16,96-2-38,-100-2 7,97 2-14,-121 4 10,114-4 10,-155 3 10,150-3-30,-159 8 17,157-6 38,-168 13 22,168-12-68,-155 3 24,156-6 36,-174-2 31,171 0-58,-167-7 26,166 6-26,-189-17 26,187 15-28,-179-24 22,180 24-22,-185-21 22,183 22-22,-186-15 15,187 15-46,-180-15 16,181 16 2,-178-8 12,179 9-32,-171-10 18,172 10 30,-184-9 22,182 9-68,-170-6 16,172 7 4,-176-4 16,176 4-38,-171-4 7,171 5-14,-177-5 5,176 3-10,-176-6 10,177 6 4,-168-3 11,169 4-20,-170-3 5,170 4-10,-165-6 8,165 4-10,-178-5 6,177 5 10,-166-4 11,168 6-20,-151-4 10,154 3 10,-150-5 10,152 5-28,-136-2 14,139 2 4,-130 1 11,131 1-24,-125 2 6,127-2-18,-42 2 4,-12 0-10,2 0-2,3-1 0,-3 1 0,2-1 0,11-1 0,10-1 0,-3-1 0,-1-1 0,-76 5-144,31 4-97,87-4-244,-80 17-242,70-13-2368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39.27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131 821 9864,'-32'16'5387,"35"-23"-4605,8-19 2858,-5 17-3233,-6 9-403,0 0 0,0 0 0,0 0 0,0 0 0,0 0-1,0-1 1,0 1 0,0 0 0,1 0 0,-1 0 0,0 0 0,0 0 0,0 0 0,0 0 0,0 0 0,0 0-1,0 0 1,0 0 0,0 0 0,0 1 0,0-1 0,0 0 0,0 0 0,1 0 0,-1 0 0,0 0 0,0 0-1,0 0 1,0 0 0,0 0 0,0 0 0,0 0 0,0 0 0,0 0 0,0 0 0,0 0 0,0 0 0,0 0-1,0 0 1,0 0 0,0 1 0,0-1 0,0 0 0,0 0 0,0 0 0,0 0 0,0 0 0,0 0-1,0 0 1,0 0 0,0 0 0,0 0 0,0 0 0,0 0 0,0 0 0,0 1 0,0-1 0,0 0 0,-1 21 164,0-17-153,-4 32 34,-7 66-9,10-77 2,-10 112 22,10-107-16,-11 138 24,10-127-24,-14 212 34,13-203 18,-17 173 24,17-182-102,-11 141 24,12-150 36,-3 199 364,8-172-396,0-37 36,32 150 318,-32-165-394,0 0-1,-1 1 0,0-1 1,0 8-1,3 16 20,-3-25-34,0 0 48,-1 0 0,2-1 1,-1 1-1,4 10 0,-4-15-29,0-1-1,0 1 1,0-1-1,0 0 1,0 1 0,0-1-1,-1 0 1,1 0 0,0 0-1,0 0 1,0 0-1,0 0 1,0 0 0,0 0-1,0 0 1,2 0-1,-1-1-3,15-1 27,1-1 0,-1-1 0,22-8 0,-15 4-30,26-6-4,10 2 2,8 1-4,86-7-2,-119 15-4,63-3 3,34-2 2,7 1 0,4-1 0,-3 0 0,-4 2 2,121-2 3,-210 8-10,185-1-1,-185 1-12,184-3-2,-184 2 6,69 0 1,21-4 10,0 3 3,-1 0 2,123 1 6,-212 2-2,179 2 14,-180-2 40,194 5 23,-192-5-28,192 2 26,-192-4-26,184-3 26,-186 3-28,180-8 31,-180 7 16,186-6 24,-186 7-102,176-1 11,-177 3-18,178 2 9,-180-1-16,163 9 8,-165-10-10,162 5 4,-162-5-4,176 8 6,-174-8 8,163 4 11,-164-4 2,173 5 11,-173-5-24,160 8 7,-162-8-14,166 10 5,-165-8-10,62 2 4,18 0-10,-5-1-2,-3 1 0,-2 0 0,-3 1 0,-1-2 0,-1-1 0,1-4 0,1-2 0,-2 0 0,-4-1 2,-6 2 3,-6-1-2,-4-1 2,-3-3-4,80-3-3,-134 8-12,130 3-18,-15 12-57,-94-5 26,-30-5 53,78 14-249,-52-2 176,-9 0 18,-19-7 21,1-1 1,29 8-1,-42-14 34,1 0 0,-1 0-1,1-1 1,-1 0 0,1-1-1,-1 1 1,0-1 0,1 0-1,-1-1 1,0 0 0,12-4-1,-13 2-16,0 1 1,-1-1-1,1 0 0,-1 0 0,0-1 0,0 1 0,6-10 1,4-4-78,-1-1 0,-1 0 0,18-38 0,-20 32 22,-1 0 0,10-43 0,-8-2-8,4-44-4,-12 90-6,13-107-25,-14 103 100,8-114-10,-9 109-10,3-179-15,-4 168 8,0-58 4,-1-15 38,0 63 11,2-319 28,0 332 21,2-55 9,1-97 112,-4 167-165,2-62 66,0 68-46,-3-36 0,1 37-18,0 11 10,-4-89 108,2 63-79,0-4-36,0 6-6,0 5-4,2 21-5,-1-1-1,0 0 1,-1 1-1,0-1 1,0 1-1,0-1 1,-4-6-1,6 12 4,-1 1-1,1-1 1,-1 1-1,1-1 0,0 1 1,-1 0-1,0-1 1,1 1-1,-1-1 1,1 1-1,-1 0 1,1 0-1,-1-1 0,0 1 1,1 0-1,-1 0 1,0 0-1,0-1 1,-3 1-3,-2-2-2,0 0 0,-1 1-1,1 0 1,-1 0 0,-12 0 0,-35 5-45,40-3 38,-39 4-9,-36 3 4,14-3-2,3-1 18,-72 0 4,115-3 4,-129 2 9,121-3 18,-189 1 26,177-1 36,-199 0 42,198 0-42,-196-6 35,196 5-70,-206-4 18,203 4-52,-215-3 10,213 4-16,-223-3 11,221 3 2,-230-6 10,230 4-30,-222-7 5,223 6-10,-222-7 8,223 8-8,-222-6 10,221 6 4,-225-5 15,224 5-2,-223-5 30,223 5 30,-228-10 27,230 10-100,-200-15 24,204 13 36,-214-17 31,214 16-58,-190-18 26,194 18-26,-184-18 19,187 19-52,-171-10 11,171 12-20,-177 1 5,178 1-10,-169 4 10,171-3 4,-168 6 11,167-5-20,-170 6 10,171-7 10,-57 1 1,-20 0-26,-106 0 6,183-2 28,-60 3 3,-21-1-34,-93 0-1,177-2 10,-54 0 0,-13 0-16,67 1-5,-112 3-22,31-2-305,112-2 273,-27 0-673,-35 5-1,6 3 25,-40 13-1021,80-16 1573,0 0-473,-85 21-163,76-18-1557,-33 8-6397,151-37 6568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48.0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229 74 11480,'0'0'5807,"0"6"-5287,1 2-442,1 23 254,-2 37 22,0-59-227,0 0 0,-3 16-1,0-5-66,-2 34 35,3-31 158,-16 96 83,14-94-174,-15 100 60,16-99-102,-10 117 48,9-109-48,-17 175 44,17-167-64,-11 156 32,11-161-70,2-14-31,-20 149 90,17-143-79,-10 69 58,-13 55 318,7-24-168,13-73-164,5-33-39,-6 91 304,9-110-288,0-1-1,0 1 1,0 0-1,1 0 1,0-1-1,0 5 1,4 3 157,-4-8-202,0 0 0,0 0 1,1 0-1,-1 0 0,1 0 0,0 0 0,0 0 0,0-1 0,3 4 0,0-1 11,0 0 1,1-1-1,0 0 0,0 0 1,11 6-1,30 11 45,-35-17-73,28 12 12,-2-3-10,4-1 2,4 0-4,106 15-45,-91-20-8,40 5-1,-32-6 8,23 4-9,33 9 2,-100-15 32,106 17-18,-101-17-34,150 15-22,-143-15 36,136 3-28,-141-7-14,120-1-32,-121 0 74,124 1-20,-123 1 18,132 13-17,-131-11 52,128 17-9,-128-16-6,139 15-9,-138-16 44,125 1 1,-128-5-10,118-10-4,-120 8 6,47-6 4,17-3 6,89-9 6,-148 18 18,123-4 12,-126 6-12,140 1 18,-135 0 6,53 1 1,20 0-36,-3-1-6,-1-1-4,84-11-1,-171 11-1,20-2-4,149-13 2,-149 13-2,55-4 3,21 0 2,103 0 3,-177 7 10,146 2 6,-148 0-6,164 11 5,-162-10-10,153 12 12,-155-12 8,149 4 13,-149-7-28,157-3 10,-157 1 10,142-15 25,-143 14 28,153-7 22,-151 9-86,162 1 18,-162 1 6,139 9 20,-143-7-18,148 17 24,-146-15-24,138 20 18,-141-20-44,131 15 16,-131-17 2,131 6 18,-133-8-12,125-2 14,-128 1-40,102-3 12,-106 3 8,105 4 12,-107-3-32,177 19 34,-189-19-50,20 2 8,4 0-10,63 10 54,-94-12-19,-1-1 0,1 0 0,-1 0 1,0 0-1,1-1 0,5 0 0,11-2 193,-19 3-222,0 0 1,0 0 0,-1 0-1,1 0 1,0 0 0,0 0-1,-1 0 1,1-1-1,0 1 1,0 0 0,-1 0-1,1-1 1,0 1 0,-1-1-1,1 1 1,1-1 0,0-2 20,0 0 0,0 0 0,0 0 1,0 0-1,0 0 0,2-5 1,-2 4-27,8-22 0,-3 6-3,0-4 0,2-13-18,4-44-1,-8 28 16,3-69-11,-4-50-18,-4 118 29,0 30-4,0-111-6,0 107-12,2-116-3,0 111 14,15-163-8,-15 154-12,4-171-15,-5 171 2,-4-152-19,2 157 14,-10-137-11,8 141 38,-16-122-9,15 128-6,0-1 16,-9-81-24,12 88 33,2-1-1,2-23 1,0 25 13,-3 17 2,-2-5 0,2 7 0,0 1 0,0 0 0,0-1-1,0 1 1,0 0 0,0 0 0,0-1 0,0 1-1,0 0 1,-1 0 0,1-1 0,0 1 0,0 0-1,0 0 1,0-1 0,0 1 0,0 0-1,-1 0 1,1-1 0,0 1 0,0 0 0,0 0-1,0 0 1,-1-1 0,1 1 0,0 0 0,0 0-1,-1 0 1,1 0 0,0 0 0,0 0-1,-1-1 1,1 1 0,0 0 0,0 0 0,-1 0-1,1 0 1,0 0 0,-1 0 0,1 0 0,-12 7-16,4-2 10,-56 21-4,49-20 9,9-4 0,0 0 0,0 0 0,0 0-1,-11 1 1,1 0 0,-31 6 0,26-6-4,-99 11 6,93-13 12,-114 5 6,107-5-4,-181-1 22,168-1 36,-189-6 21,188 5-68,-190-10 22,190 10 34,-194-14 24,193 13-84,-206-18 16,203 17 4,-217-19 16,214 19-38,-236-19 19,232 19 34,-233-9 26,232 11-44,-244-8 26,242 9-26,-254-5 19,252 5-52,-255-2 16,254 3 2,-265 3 12,263-2-32,-268 0 6,268-1-18,-264-1 12,265 0 8,-260-2 13,259 2-28,-268-2 10,268 3 10,-277-1 17,276 0-4,-268-7 14,268 6-40,-278-7 7,279 6-14,-250-10 10,255 11 10,-243-11 5,248 10-52,-192-4-140,204 7-540,-151 13-272,139-8-2324,-61 3-7847,275-19 8387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13272,'-2'11'120,"0"5"608,0 22 0,-2 46 1050,-1 105 1221,-1-46-2219,5-115-712,-6 109 22,6-109-70,-2 121 2,4-123-36,-1-16-14,12 95-264,-11-99 253,11 54-524,-10-49-58,1-1-1,0 0 0,1-1 1,7 15-1,-10-23 523,0-4-35,10-51-2061,0 3-7378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29 11120,'-28'15'224,"27"-15"-187,1 0 0,0 0 1,0 0-1,0 1 1,-1-1-1,1 0 0,0 0 1,0 0-1,0 0 0,-1 0 1,1 0-1,0 0 1,0 0-1,0 0 0,-1 0 1,1 0-1,0 0 0,0 0 1,-1 0-1,1 0 1,0 0-1,0 0 0,0 0 1,-1 0-1,1 0 0,0 0 1,0 0-1,0 0 1,-1 0-1,-7-4 569,0-1 1,-9-5-1,-8-6 627,7 8-976,18 8-233,0-1-1,-1 1 0,1 0 1,0 0-1,-1 0 0,1 0 1,0 0-1,-1 0 0,1-1 1,0 1-1,-1 0 0,1 0 1,0 0-1,-1 0 0,1 0 1,0 0-1,-1 0 0,1 1 1,0-1-1,-1 0 0,0 0 1,-42 15 633,42-14-641,0-1 0,0 0 0,1 1-1,-1-1 1,1 0 0,-1 1 0,0-1 0,1 1 0,-1-1 0,1 1 0,-1-1 0,0 2-1,-37 49 263,32-38-132,-9 63 92,14-59 70,9 71 98,-4-70-244,27 64 91,-23-68 20,7 4-103,19 16-1,-33-33-164,-1 0-1,1-1 1,0 1-1,-1-1 1,1 1-1,0-1 1,0 1 0,0-1-1,0 1 1,0-1-1,1 1 1,9 2 16,1-1 1,0 0 0,12 0-1,-23-2-17,-1 0 1,1 0-1,-1 0 0,1 0 0,0 0 0,-1 0 0,1 0 0,-1 0 0,1 0 0,-1 0 0,1 0 0,-1-1 0,1 1 0,-1 0 0,1 0 0,-1-1 1,1 1-1,-1 0 0,2-2 0,4-2 24,0-1 1,8-8-1,-8 5-22,1 0 0,9-16-1,-8 8-8,0-1 0,-1 0-1,7-25 1,-10 24-62,0-6-69,-1-1 0,0-36 0,-3 58 137,-2-56-524,2 49 292,-2-1-1,1 0 1,-6-18-1,7 28 206,0 1 0,0 0-1,0 0 1,0 0 0,0-1-1,0 1 1,0 0 0,0 0-1,0 0 1,-1 0 0,1 0-1,0-1 1,0 1 0,0 0-1,0 0 1,0 0 0,0 0-1,0 0 1,-1-1 0,1 1-1,0 0 1,0 0 0,0 0-1,0 0 1,0 0 0,-1 0-1,1 0 1,0 0 0,0 0-1,0 0 1,-1 0 0,-2-1-122,0 1-1,1 0 1,-1 0 0,0 0 0,0 0 0,0 0 0,0 1-1,1-1 1,-1 1 0,0 0 0,0 0 0,1 0 0,-1 0-1,1 0 1,-1 1 0,1-1 0,-1 1 0,-2 2 0,3-2-20,0 0 0,0 0 0,1 0 1,-1 1-1,0-1 0,1 1 1,-1 0-1,1-1 0,0 1 0,0 0 1,0 0-1,0 0 0,0 3 1,-5 15-7955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42 13176,'-40'1'269,"35"-1"84,1-1 0,-1 1 1,1-1-1,0 0 0,-1 0 1,1-1-1,0 1 0,0-1 0,0 0 1,0 0-1,-5-3 0,0 0 277,3 1-499,4 3-78,1 0 0,0 0 0,-1 0 0,1 0 0,-1 1 0,1-1 0,-1 0 0,1 1 0,-1 0 0,0-1 0,-1 1 0,-44-7 551,36 8-576,-4 4-3,-22 11 0,28-10 35,3 2-41,0 0 0,0 0 0,-7 14 0,10-11 3,1 47 16,4-46 2,23 45 18,-18-47-12,2 0-29,1 0 0,0-1-1,1 0 1,0-1 0,14 8-1,-18-12-12,17 6 12,-6-6-2,-16-3-14,0-1 0,0 0 1,0 0-1,0 0 0,0 0 0,0 0 1,0 0-1,3-1 0,-3 0 0,0 0 0,-1 0-1,1 0 1,0 0-1,-1 0 1,1-1 0,0 1-1,-1 0 1,0-1-1,1 1 1,-1-1 0,0 1-1,0-1 1,0 0-1,1-2 1,1-2-2,0 0 0,0 0 0,1-9 0,1-11 0,-3-34 53,-2 49-24,4 4 251,-4 7-273,1 0-1,-1 0 0,0-1 0,0 1 1,0 0-1,1 0 0,-1 0 0,0 0 1,0 0-1,0 0 0,1-1 0,-1 1 1,0 0-1,0 0 0,1 0 0,-1 0 1,0 0-1,0 0 0,0 0 0,1 0 1,-1 0-1,0 0 0,0 0 0,1 0 1,-1 0-1,0 0 0,0 0 0,1 1 1,-1-1-1,0 0 0,0 0 0,0 0 1,1 0-1,-1 0 0,0 0 0,0 1 1,16 19 63,-1 1 0,21 42 0,13 45 20,-15 3 57,-30-95-133,2 8 41,20 95 42,-22-96 60,2 79 62,-8-84-84,-3-2-72,-1 0-1,-12 23 1,18-38-55,0 0 0,0-1 1,-1 1-1,1 0 0,-1-1 1,1 1-1,-1-1 0,1 1 1,-1-1-1,1 1 1,-1-1-1,1 1 0,-1-1 1,0 1-1,1-1 0,-2 1 1,-7 2 15,1 1 0,-1-1 0,0-1 1,-1 0-1,-14 2 0,22-4-23,1 0 1,-1 0-1,0 0 0,0 0 1,1 0-1,-1-1 0,-3 0 1,-87-30-60,73 23-160,1-1 0,-33-21 0,42 24 146,0 0-149,0 0-1,1-1 0,-1 0 1,-11-13-1,3 3-538,-17-21-639,30 33 1089,0-1-1,-1 0 1,2-1 0,-1 1-1,1-1 1,-3-7 0,3 0-1640,-3-10-7548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14432,'-3'2'35,"-1"1"0,0-1 0,1 1 0,-6 1 0,8-4 20,1 0 22,0 1 0,-1-1-1,1 0 1,-1 0 0,1 1 0,0-1-1,-1 0 1,1 1 0,-1-1 0,1 1-1,0-1 1,0 0 0,-1 1 0,1-1-1,0 1 1,0-1 0,-1 1 0,1-1-1,0 1 1,0-1 0,0 1 0,0-1-1,0 1 1,0-1 0,0 1 0,0 0-1,0 1 165,-1 10 241,1 1 0,0-1-1,1 1 1,3 13 0,0 10-115,-3-22-328,0 24-404,-4 98-1751,2-122 2087,-3 23-2797,1 3-4771,7-93 5740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 15776,'-53'2'1423,"39"-1"-957,-83 10 1611,72-7-1164,-125 18 193,115-16-1060,-163 26-172,161-25-786,7-2 373,-107 24-1116,124-24 867,13-5 783,0 0 0,0 0-1,0 0 1,1 0 0,-1 0-1,0 0 1,0 0 0,0 0-1,0 0 1,0 1 0,0-1-1,0 0 1,0 0-1,0 0 1,0 0 0,0 0-1,0 0 1,0 0 0,0 0-1,0 0 1,0 0 0,0 0-1,0 0 1,0 0 0,0 0-1,0 0 1,0 0 0,0 0-1,0 0 1,0 0 0,0 0-1,0 0 1,0 0-1,0 0 1,0 0 0,0 0-1,0 0 1,0 1 0,0-1-1,0 0 1,0 0 0,0 0-1,0 0 1,-1 0 0,1 0-1,0 0 1,0 0 0,0 0-1,0 0 1,0 0 0,0 0-1,0 0 1,0 0 0,12-2-341,32-8-1979,-1-1-7735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13 12104,'-17'-1'311,"-7"0"1602,-25-6 0,27 5-740,-28 0 0,45 3-1168,1-1 0,-1 1 0,0 0 0,0 0 0,1 0 0,-1 1 0,1-1 0,-1 1 0,-4 3 0,3-2 8,-4 3 82,-30 38 42,34-33-42,-13 55 67,17-51 60,11 72 110,-5-69-24,29 74 120,-32-90-395,0 0 0,0 0 1,0 0-1,0-1 0,0 1 1,0 0-1,2 1 0,15 17 139,29 25 0,-45-44-160,-1 0 1,0 0-1,0-1 0,1 1 0,-1 0 0,0 0 0,1-1 0,-1 1 1,4 0-1,40 12 113,-33-11-116,1 0 0,21 0 0,-26-2-8,1 0 0,-1-1 0,0-1 0,1 1 0,-1-1 0,0-1 0,11-4 0,22-6-281,-16 5-229,27-13 0,-50 20 378,27-13-874,-5-1-2758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16855,'0'0'2040,"-11"46"-2040,7-26-856,-4-1 1032,-3 19-13295,22-76 13119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169 339 10400,'-21'54'4017,"13"-32"-2937,7-21-1073,-1 0 10,-1-15 142,1 6-187,-1-3 204,0 0 0,0 0 0,-1-16 0,4 27-172,0-1 1,0 1 0,0 0 0,0 0 0,1 0-1,-1 0 1,0 0 0,0 0 0,0-1 0,0 1 0,0 0-1,0 0 1,0 0 0,0 0 0,0 0 0,1 0 0,-1 0-1,0 0 1,0-1 0,0 1 0,0 0 0,0 0-1,0 0 1,1 0 0,-1 0 0,0 0 0,0 0 0,0 0-1,0 0 1,0 0 0,1 0 0,-1 0 0,0 0 0,0 0-1,0 0 1,0 0 0,0 0 0,1 0 0,-1 0 0,0 0-1,0 1 1,1-1 16,-1 0 1,1 0-1,0 0 0,-1 1 0,1-1 1,-1 0-1,1 1 0,-1-1 0,1 1 1,-1-1-1,1 1 0,-1-1 0,0 0 1,1 1-1,-1 0 0,1 0 0,23 50 366,-14-24-112,9 36-1,-12-36-222,4 12 107,-1 0-1,-3 0 0,-1 1 0,-1-1 1,-2 50-1,-3-81-111,0-3-9,-1-9-22,-1-19-9,-4-28-5,-10-64 2,-3-13 64,14 85 76,4 27-121,-4-32 348,2 7 5,2 41-374,1 0 1,0-1-1,0 1 1,0 0-1,0 0 1,0 0-1,0 0 1,0 0-1,0 0 1,0 0-1,0 0 1,0 0-1,0 0 1,0-1-1,0 1 1,0 0-1,0 0 1,0 0-1,0 0 1,0 0-1,0 0 1,0 0-1,0 0 1,0 0 0,0-1-1,0 1 1,0 0-1,0 0 1,0 0-1,0 0 1,0 0-1,0 0 1,0 0-1,0 0 1,0 0-1,1 0 1,-1 0-1,0 0 1,0-1-1,0 1 1,0 0-1,0 0 1,0 0-1,0 0 1,0 0-1,0 0 1,0 0-1,0 0 1,1 0-1,-1 0 1,0 0-1,0 0 1,0 0-1,0 0 1,0 0-1,0 0 1,0 0-1,0 0 1,4 3 29,-2 0-12,-1-2-2,1 1-1,-1-1 0,0 0 1,0 1-1,0 0 1,-1-1-1,1 1 1,0 0-1,0 1 0,32 86 379,-21-56-366,-1 9 0,-11-48-28,0 0 1,-1 0-1,1 0 0,-1 0 0,-3-9 0,-2-5 11,-27-83 43,27 86-45,-6-29 1,9 32-7,-2-7 27,-3-27-1,1 3-12,-9-67 43,16 111-58,0 1 1,0 0-1,0 0 1,0 0 0,0-1-1,0 1 1,1 0-1,-1 0 1,0 0 0,0-1-1,0 1 1,0 0-1,0 0 1,0 0-1,0 0 1,0-1 0,1 1-1,-1 0 1,0 0-1,0 0 1,0 0 0,0 0-1,1 0 1,-1 0-1,0-1 1,0 1-1,0 0 1,1 0 0,-1 0-1,0 0 1,0 0-1,0 0 1,1 0 0,-1 0-1,0 0 1,0 0-1,0 0 1,1 0-1,-1 0 1,0 0 0,0 0-1,0 0 1,1 0-1,-1 0 1,0 0 0,0 1-1,1-1 1,0 0 8,0 1 0,0 0 0,0 0 0,0-1 0,0 1 0,0 0 0,0 0 1,0 0-1,0 0 0,0 0 0,-1 0 0,1 0 0,0 0 0,-1 1 0,2 1 1,7 23 131,-9-25-148,11 41 77,-7-24 146,5 77 60,-8-85-233,0 0-1,-2 16 1,0-12-27,1-3-5,-4 30 84,3-35-65,1-2-23,0 1 1,-1-1-1,1 1 0,-1-1 0,0 0 0,-1 1 0,1-1 0,-4 7 0,4-10-8,1 0-1,-1 0 0,0 0 1,1 0-1,-1 0 0,0 0 0,1-1 1,-1 1-1,0 0 0,0-1 1,0 1-1,0 0 0,0-1 0,1 1 1,-1-1-1,0 1 0,-2-1 1,3 0 0,-1 0 1,1 0 0,-1 0-1,1 0 1,-1-1 0,1 1 0,-1 0-1,1-1 1,-1 1 0,1 0-1,-1-1 1,1 1 0,0 0-1,-1-1 1,1 1 0,0-1 0,-1 1-1,1-1 1,0 1 0,0-1-1,-1 1 1,1-1 0,-1-1 4,-1-3 9,-1-1 0,1 1 0,1-1 0,-1 0-1,1 0 1,0 0 0,0 0 0,0-10 0,1 3 16,0-1 1,5-21-1,-4 24 24,2-20 0,-3 18-43,1-20 114,-9 46-21,6-7-98,-5 20 56,-7 40 3,11-53-55,1-1 0,1 1 0,0 23-1,0-21-8,1 26 23,2-12-25,-1-22-3,0 1-1,3 10 0,-4-18 1,0 0 1,0 0-1,0 0 0,0 0 1,0 0-1,0 0 0,1 0 0,-1 1 1,0-1-1,0 0 0,0 0 1,0 0-1,0 0 0,0 0 1,0 0-1,0 0 0,0 0 1,0 0-1,0 0 0,0 0 1,0 0-1,1 0 0,-1 0 1,0 0-1,0 0 0,0 0 1,0 0-1,0-1 0,0 1 0,0 0 1,0 0-1,0 0 0,0 0 1,0 0-1,0 0 0,0 0 1,0 0-1,0 0 0,0 0 1,1 0-1,-1 0 0,0 0 1,0 0-1,0 0 0,0 0 1,0 0-1,0 0 0,0-1 1,0 1-1,0 0 0,0 0 1,0 0-1,0 0 0,0 0 0,0 0 1,0 0-1,0 0 0,0 0 1,3-6-7,2-11-29,-5 7-122,-10-63-22,-5 0 1,-27-86-1,25 113 168,12 34 11,-16-35 1,-6-11 17,27 60 103,0 2-118,6 13 137,41 77 17,-35-71-54,67 95 46,-62-95-40,81 98 148,-68-84-151,0-2-84,-26-31-21,-3-2-1,1 0 1,0-1 0,-1 1-1,1 0 1,0-1-1,0 1 1,0-1 0,0 0-1,0 0 1,0 0-1,4 2 1,-5-3-11,-2-3-3,-31-52-30,-58-83-194,26 34 197,45 73 34,-14-27 7,26 44 9,8 14 12,2 3 4,15 19 30,-8-8-47,19 24 66,43 48 10,-28-35 36,-12-16-108,10 12-36,-42-47 12,1 1-1,-1 0 1,1 0-1,0 0 1,-1-1-1,1 1 1,0 0 0,-1-1-1,1 1 1,0 0-1,0-1 1,0 1-1,0-1 1,0 1-1,0-1 1,0 0-1,0 1 1,-1-1-1,1 0 1,0 0 0,0 1-1,2-1 1,-3 0 10,0 0 0,0 0 0,0 0 0,0 0 0,0 0 0,1 0 1,-1 0-1,0 0 0,0 0 0,0 0 0,0 0 0,0-1 0,0 1 1,0 0-1,0 0 0,0 0 0,0 0 0,0 0 0,0 0 0,0 0 1,0 0-1,0 0 0,0 0 0,0 0 0,0 0 0,0 0 0,0 0 1,0 0-1,0 0 0,1 0 0,-1 0 0,0 0 0,0-1 0,0 1 1,0 0-1,0 0 0,0 0 0,0 0 0,0 0 0,0 0 0,0 0 1,0 0-1,-1 0 0,1 0 0,0 0 0,0 0 0,0 0 0,0 0 1,0 0-1,0-1 0,0 1 0,0 0 0,0 0 0,0 0 0,0 0 1,0 0-1,0 0 0,0 0 0,0 0 0,0 0 0,-10-38-180,10 36 137,-1-1 0,0 1 0,0 0 0,0-1 1,-1 1-1,1 0 0,0 0 0,-1 0 0,-1-2 1,-3-5-534,19 66-38,-4-21-6299,-6-19 677,-13-62 3712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10136,'31'55'250,"-26"-50"1303,-3-7-1018,-1-5-109,-5-19 787,2 14 63,-1-23 0,3 12-231,9 33-258,-5-5-724,8 18 288,18 49 9,-16-35-220,9 42-1,-19-65-106,3 12 167,27 112 78,-27-113-92,19 75 68,-22-86-106,-2-11-130,-1-1 1,0 1 0,1-1-1,0 1 1,-1-1 0,1 0-1,0 0 1,0 0 0,0 0-1,5 4 1,-5-6 29,0-5 17,4-13-17,-2-1-1,3-23 1,-4 18-15,7-43 1,3-30-28,23-148-60,-29 201-220,25-126-179,-26 146-174,6-12 1,-6 27 664,-5 7-429,1 0 0,-1 0 0,1 0 0,-1 0 0,0-1-1,0 1 1,1-3 0,12-28-8151,-33 76 6450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12912,'0'0'3416,"4"1"-2763,96 39 39,-62-28-694,3-5 2,3-4 2,-20-3 30,0-2 1,0 0 0,40-10-1,-29-1-14,-34 13-16,0-1 1,0 1 0,0-1-1,0 1 1,0-1 0,0 0-1,0 1 1,0-1 0,1-1-1,-1 1 1,3-2 1,0 0 0,-1-1 0,0 1 0,1-1 0,-1 0 1,-1 0-1,1 0 0,0 0 0,-1-1 0,0 1 0,0-1 0,2-8 0,-2 5 25,-1 1 0,0-1 0,0 0 0,0 1-1,-1-1 1,0 1 0,-1-1 0,0 0 0,-3-14-1,1 15 6,2 4-1,0 1 1,0-1-1,0 1 0,0 0 1,0-1-1,-1 1 1,1 0-1,-1 0 1,-2-3-1,-1 0 71,0 0 0,0 1 0,-10-7 0,15 11-92,0 0-1,-1 0 0,1 0 1,0-1-1,0 1 0,-1 0 0,1 0 1,0 0-1,0 0 0,-1 0 1,1 0-1,0 0 0,0 0 0,-1 0 1,1 0-1,0 0 0,0 0 1,-1 0-1,1 0 0,0 0 1,0 0-1,-1 0 0,1 0 0,0 0 1,-1 0-1,1 1 0,0-1 1,0 0-1,0 0 0,-1 0 0,1 1 1,-14 7 158,1 0 1,-16 14 0,18-11 195,-13 21 184,-28 50 0,37-50-462,11-19 52,1 18 0,3-27-135,0 1 0,0 0-1,0 0 1,1-1 0,1 7-1,-1-7-10,0-1-1,1 1 1,0-1-1,0 0 1,0 1-1,0-1 0,1 0 1,-1 0-1,1-1 1,-1 1-1,1 0 1,6 3-1,1-1-420,-3-3 211,1-1 1,0 0-1,0 0 0,0-1 0,0 0 0,0 0 0,0-1 0,0 0 1,0-1-1,15-4 0,-13 3 105,-3 1 45,-1-1 0,0 1 0,0-1 0,7-5-1,71-42-2378,-6 4-8421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3 412 12280,'0'3'260,"-1"-1"1,0 1 0,1-1-1,0 1 1,0-1 0,-1 1 0,1-1-1,1 1 1,-1-1 0,0 1-1,1-1 1,-1 1 0,1-1-1,0 1 1,0-1 0,1 3-1,-2-5-252,0 0-1,0 0 0,0 1 1,0-1-1,0 0 0,0 0 1,0 0-1,0 0 0,0 1 1,0-1-1,1 0 0,-1 0 1,0 0-1,0 0 0,0 0 0,0 0 1,0 0-1,0 1 0,0-1 1,1 0-1,-1 0 0,0 0 1,0 0-1,0 0 0,0 0 1,0 0-1,1 0 0,-1 0 0,0 0 1,0 0-1,0 0 0,0 0 1,1 0-1,-1 0 0,0 0 1,0 0-1,0 0 0,0 0 1,1 0-1,-1 0 0,0 0 1,0 0-1,0 0 0,0 0 0,0 0 1,1 0-1,-1 0 0,0-1 1,0 1-1,0 0 0,0 0 1,0 0-1,0 0 0,0 0 1,1 0-1,-1 0 0,0-1 0,0 1 1,0 0-1,0 0 0,3-10 331,-2-10-338,2-51 14,-2 52 48,-2-31 1,-1-4 166,2 25-193,-1-13 420,7-58 0,-6 97-414,0 1-1,1 0 0,-1-1 1,1 1-1,-1 0 0,1 0 1,0 0-1,0 0 0,0 0 1,1-3-1,2-2 24,7-11-11,-11 18-54,0 0 0,0-1 1,0 1-1,1 0 0,-1 0 1,0-1-1,0 1 0,1 0 1,-1-1-1,0 1 0,0 0 1,1 0-1,-1 0 0,0-1 1,1 1-1,-1 0 0,0 0 1,1 0-1,-1 0 0,4-2-23,0 1 1,0 0-1,0 0 0,0 1 0,0-1 0,0 1 0,0 0 0,0 0 0,0 0 0,0 1 0,0-1 0,0 1 1,0 0-1,0 0 0,4 2 0,2 2 6,-8-3-85,0-1 0,1 1 0,-1-1 0,0 0 0,1 0 0,0 0 0,2 1-1,77 20-873,-45-18-1106,20 4-8251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13360,'-23'38'249,"20"-30"998,4 31 1023,0-7-911,-1 16-557,-7 42-179,4-68-550,-10 121 23,11-107-56,-4 190 12,6-179-30,3 172 4,-2-180-44,-1 132-528,-1-116-166,0-53 322,-1-4-138,-4-7 257,-1-1 1,2 0-1,-6-13 1,7 15 198,-4-10-206,-38-115-1991,4 8-7431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13536,'0'0'0,"5"9"496,0-1 1,8 11-1,-11-17-377,46 58 1598,59 61-673,-13-11-1398,-77-89-644,59 69-242,-53-63-691,22 28-5091,-105-128 5278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12016,'0'49'188,"0"-46"-6,0 0-1,0 0 1,0-1 0,0 1 0,1 0 0,-1 0 0,1 0 0,1 4 0,2 3 61,-2 0-91,10 24 765,24 53 46,-27-67-584,39 99 80,-37-87-446,59 189 6,-56-175-6,45 168-6,-48-176-52,37 138-331,-9-72-1905,-39-104 2279,0 1 0,0-1 0,0 0 0,0 0 0,0 0 1,0 0-1,0 0 0,0 0 0,0 0 0,0 0 1,0 0-1,0 0 0,0 0 0,0 0 0,0 0 0,0 0 1,0 0-1,0 0 0,0 1 0,0-1 0,0 0 1,0 0-1,0 0 0,0 0 0,1 0 0,-1 0 0,0 0 1,0 0-1,0 0 0,0 0 0,0 0 0,0 0 1,0 0-1,0 0 0,0 0 0,0 0 0,0 0 0,0 0 1,0 0-1,0 0 0,1 0 0,-1 0 0,0 0 1,0 0-1,0 0 0,0 0 0,0 0 0,0 0 0,0 0 1,0 0-1,0 0 0,0 0 0,0 0 0,0 0 1,0-1-1,0 1 0,0 0 0,0 0 0,0 0 0,0 0 1,0 0-1,1 0 0,-1 0 0,0 0 0,0 0 1,3-3-155,1-1 0,0 0 1,-1 1-1,5-9 1,-2 5-881,19-26-7310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13896,'-2'18'5,"1"-14"246,0 1 0,1 0 0,-1 0 0,1 0 0,1 7 1,3 41 1405,-2-41-929,17 62 157,-14-54-835,16 35 1,-5-15-1077,13 38-156,-24-66 284,-3-9 773,0 0 0,0-1 1,0 1-1,1-1 0,-1 1 0,1-1 1,0 0-1,4 3 0,-7-5 120,0 0-1,0 0 0,0 0 0,0 0 1,0 0-1,1 0 0,-1 0 1,0 1-1,0-1 0,0 0 0,0 0 1,0 0-1,0 0 0,1 0 1,-1 0-1,0 0 0,0 0 1,0 0-1,0 0 0,0 0 0,0 0 1,0 0-1,1 0 0,-1 0 1,0 0-1,0 0 0,0-1 0,0 1 1,0 0-1,0 0 0,0 0 1,1 0-1,-1 0 0,0 0 1,0 0-1,0 0 0,0 0 0,0 0 1,0 0-1,0-1 0,0 1 1,0 0-1,3-3-126,0 0 1,-1-1 0,0 0-1,0 1 1,0-1-1,2-5 1,0 1-898,14-29-7271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14616,'6'161'278,"-5"-120"1117,7 206 463,-7-195-958,-1 211 284,0-215-664,0-18-295,-4 154 182,1-129-400,-1-12-6,2-15 1,2-18-6,-1-8-3,1-3-6,3-5-19,23-57-3,-17 47 30,47-68 10,-44 68 28,51-48 53,-63 63-70,1 1 0,0-1 0,0 0 0,0 0 1,-1 1-1,1-1 0,0 0 0,0 1 0,0-1 1,0 1-1,0 0 0,0-1 0,2 1 0,16-5 132,39-5 0,-57 10-134,1 0-1,-1 0 1,1 0-1,-1 0 1,1 0-1,-1 0 1,0 0-1,3 1 1,10 4 44,1 1 1,24 13 0,-37-19-43,-1 1 0,0 0 0,1 0 0,-1 0 0,0 0 0,0 0 0,2 3 0,24 30 116,2 17-106,10 42-159,-35-77-532,-2 7 208,-3 27 0,1-39-496,0-11 948,0 0 0,0 0 0,0 0 0,0 0 0,0 0-1,0 0 1,0 0 0,0 0 0,0 0 0,0 0 0,0 0 0,0 0 0,0 0 0,0 0 0,0 0 0,0 0 0,0 0 0,0 0 0,0 0 0,0 0 0,0 1 0,0-1 0,0 0 0,0 0 0,0 0 0,0 0 0,0 0 0,0 0 0,0 0 0,0 0 0,0 0 0,0 0 0,0 0 0,1 0 0,-1 0-1,0 0 1,0 0 0,0 0 0,0 0 0,0 0 0,0 0 0,0 0 0,0 0 0,0 0 0,0 0 0,0 0 0,0 0 0,0 0 0,0 0 0,0 0 0,0 0 0,0 0 0,0 0 0,0 0 0,0 0 0,0 0 0,1 0 0,-1 0 0,0 0 0,0 0 0,0 0 0,0 0 0,0 0 0,4-7-28,-4 7-7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11656,'0'0'0,"1"11"0,4 6 912,-7-14 0,-2-13-912,1 17-1584,-1 9 1584,-3 7-8248,14-46 8248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13176,'13'71'232,"8"26"2273,-13-67-2330,-2-4 464,29 122 145,-25-112-702,47 189-57,-47-182-412,-1-11 117,37 134-1139,-45-163 1300,16 63-1052,-14-58 730,-2-9 366,1-13-1637,1-1-6398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0 489 12824,'18'90'224,"-12"-65"897,38 145 346,-34-131-886,42 160 55,-42-164-970,-7-25 173,43 135-1349,-42-135 1078,7 24-468,-11-33 772,1-4-43,13-51-454,-7 26-617,12-50-6324</inkml:trace>
  <inkml:trace contextRef="#ctx0" brushRef="#br0" timeOffset="1">94 1 11832,'10'66'208,"-5"-48"832,33 96 342,-27-82-708,69 181 167,-63-167-673,65 178-53,-67-183-574,2 8 137,36 102-893,-25-54 177,-27-95 961,4 17-195,0-11 222,7 7-1549,4 11-5901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11480,'0'1'67,"0"-1"0,0 1 0,1 0 0,-1-1 0,0 1 0,1 0 0,-1-1 0,0 1 0,1-1 0,-1 1 0,1-1 0,-1 1 0,1-1 1,-1 1-1,1-1 0,-1 1 0,1-1 0,0 1 0,15 8 1998,-9-6-1559,-2 1-409,13 5 330,6 1-95,11 3-265,34 2-71,-66-14 2,4 0-6,0-1-1,0 1 1,1-1-1,-1 0 0,0 0 1,12-3-1,-10 1-24,2 0-180,-6-1 184,0 1 0,-1-1 0,1 0 0,0 0 1,-1 0-1,0 0 0,0-1 0,0 0 1,0 0-1,-1 0 0,1 0 0,-1-1 1,4-5-1,-6 5 42,1 1 1,-1-1-1,1 1 0,-1-1 1,-1 0-1,1 0 0,-1 0 1,1 1-1,-1-1 0,-1 0 1,1 0-1,-1 0 0,0 1 1,0-1-1,0 0 0,-1 1 1,-2-7-1,3 9 38,1 1 0,-1-1 1,0 0-1,0 1 0,0-1 0,0 1 1,0 0-1,-1-1 0,1 1 1,0 0-1,0 0 0,-1 0 0,1 0 1,-1 0-1,1 0 0,-1 0 0,0 0 1,1 0-1,-4 0 0,0 3 344,-29 38 153,33-40-514,0 1 1,1 0 0,-1 0-1,1 0 1,-1 0 0,1 0-1,-1 0 1,1 0 0,-1 2-1,-16 67 414,17-53-286,16 73 39,-9-72-188,37 56-34,-43-73 0,-1 0 1,1 0-1,0 0 0,0 0 0,0 0 1,0 0-1,0 0 0,2 2 0,5 2-38,0-1-1,0 0 1,1 0-1,-1 0 1,14 3-1,-9-6-607,-11-1 591,2-1 13,0 1 0,1-1 0,-1 0 0,0 0 0,1-1 0,-1 1 0,0-1 0,0 0 0,0 0 0,0 0 0,-1 0 0,1-1 0,3-3 0,1-1-261,-1-1-1,-1-1 1,7-10 0,-8 12-518,31-39-9084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1259 1 14072,'-4'24'262,"4"-24"-222,0 1 0,0-1 0,0 0-1,0 0 1,0 1 0,0-1 0,0 0 0,0 0-1,-1 1 1,1-1 0,0 0 0,0 0 0,0 0-1,0 1 1,-1-1 0,1 0 0,0 0 0,0 0-1,0 1 1,-1-1 0,1 0 0,0 0 0,0 0-1,-1 0 1,1 0 0,0 0 0,0 0 0,-1 0-1,1 0 1,0 0 0,0 0 0,-1 0 0,-78 27 1685,60-21-977,-94 35 140,86-33-960,-132 39-163,119-37-530,-203 47-393,190-46-60,-218 28-301,189-28-287,-80 14-4501,378-58 4746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86 10312,'0'0'42,"0"0"0,0 0 0,0 1 1,0-1-1,0 0 0,-1 1 0,1-1 0,0 0 1,0 0-1,0 1 0,-1-1 0,1 0 1,0 0-1,0 1 0,-1-1 0,1 0 0,0 0 1,0 0-1,-1 1 0,1-1 0,0 0 1,-1 0-1,1 0 0,0 0 0,0 0 0,-1 0 1,0 0 17,1 0 0,0 0 0,-1-1 0,1 1 0,0 0 0,0-1 0,-1 1 0,1 0 0,0-1 0,0 1 0,-1 0 0,1-1 0,0 1 0,0 0 0,0-1 0,0 1 0,0-1 0,0 1 0,-1 0 0,1-1 0,0 1 0,0-1 0,0 1 0,0-1 0,0-47 2576,0 46-2516,0 0 0,0 0 0,1 0 0,-1 0 0,0 0 0,1 0 0,0 0 0,-1 0 0,1 0 0,0 0 0,0 0 0,0 0 0,0 1 1,0-1-1,1 0 0,1-1 0,-2 5 66,5 10-57,-2 1 0,0 0 0,0-1 0,2 19 0,-3-14-127,1-1 155,3 27 0,-2 1 146,18 107 513,-22-142-746,2 0-1,-1 0 0,1 0 0,1-1 0,5 11 0,-6-12-53,-2-6-3,0 1 0,-1 0 0,1-1 0,0 0-1,0 1 1,0-1 0,0 0 0,1 1 0,-1-1 0,0 0 0,2 1 0,12 9 79,0-1 0,27 13 0,-34-18-82,-5-4 6,-1 0 1,1 1-1,-1-1 0,1 0 0,0-1 0,-1 1 1,5 0-1,47 9 148,-41-10-16,56-12 77,-55 7-10,56-31 73,-63 31-243,0 0 0,0 0 0,-1 0 1,0 0-1,10-12 0,10-10 58,43-44-9,-68 70-100,-1 1-1,1 0 1,-1-1 0,1 1 0,-1 0 0,1 0 0,-1 0 0,1-1-1,0 1 1,-1 0 0,1 0 0,-1 0 0,1 0 0,-1 0 0,1 0-1,-1 0 1,1 0 0,0 0 0,-1 0 0,1 0 0,-1 1 0,1-1 0,-1 0-1,1 0 1,-1 0 0,2 1 0,-1 0-8,1 0-72,0 1 0,0-1 0,0 1 1,-1-1-1,1 1 0,0 0 0,-1 0 0,1 0 1,-1 0-1,1 0 0,-1 0 0,0 1 1,0-1-1,1 3 0,11 30-1131,-9-16-716,5 38 1,-5-25-8868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206 143 10136,'-42'-44'1193,"18"18"545,-39-33 0,60 57-1627,1 1 1,0 0-1,-1-1 0,1 1 1,-1 0-1,1 0 0,-1 0 1,1 0-1,-1 1 0,0-1 1,-4 0-1,3 1-36,4-1-71,-1 1 1,1 0-1,0 0 1,0 0 0,0 0-1,-1 0 1,1 0-1,0 0 1,0 0 0,0 0-1,-1 0 1,1 1-1,0-1 1,0 0 0,0 0-1,-1 0 1,1 0-1,0 0 1,0 0 0,0 0-1,-1 0 1,1 1 0,0-1-1,0 0 1,0 0-1,0 0 1,0 0 0,-1 0-1,1 1 1,0-1-1,0 0 1,0 0 0,0 0-1,0 1 1,-6 8 51,0 1 0,1-1 1,-7 16-1,12-23-41,-1-1 0,1 1 0,-1-1-1,1 0 1,0 1 0,-1-1 0,1 1 0,0 1-1,0 22 84,5 33 0,-1-40 82,31 71 62,-27-72-114,38 48 65,-43-62-166,0 1 1,-1-1-1,1 0 0,1-1 0,-1 1 0,0-1 0,0 1 1,1-1-1,0 0 0,-1 0 0,1-1 0,0 1 1,8 1-1,-10-2-16,1 0-4,-1-1-1,1 1 1,-1-1-1,1 0 1,0 0-1,-1 0 1,1 0-1,-1 0 1,1-1-1,-1 1 1,1-1-1,-1 1 1,1-1-1,-1 0 1,0 0-1,1 0 1,2-2-1,-2 1 1,4-4 26,8-12 1,-2-12-26,-9 18-22,0-1 1,-2 1-1,1-1 1,-1 1-1,0-17 0,-3 19-323,1 0 0,-2 0 0,-4-18 0,6 28 288,0 0 0,0-1-1,0 1 1,0 0-1,0-1 1,-1 1 0,1 0-1,0-1 1,0 1-1,-1 0 1,1 0 0,0-1-1,0 1 1,-1 0-1,1 0 1,0-1-1,-1 1 1,1 0 0,0 0-1,-1 0 1,1 0-1,0 0 1,-1-1 0,1 1-1,0 0 1,-1 0-1,1 0 1,0 0 0,-1 0-1,1 0 1,-1 0-1,0 1 1,-11 3-276,-4 10-1662,1-2-6706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32 11568,'-15'10'232,"9"-9"929,-9-6 33,-26-10 1,24 8-425,7 4-427,0-1 1,0 1-1,-14-2 1,17 7-151,1 2-130,0 0-1,0 1 0,-10 10 1,10-5 25,0 8-20,-6 29 1,12-32 64,1 1-24,2 0-1,0 0 1,1-1-1,0 1 1,7 16-1,2-11-58,-3-6 27,11 11 55,-18-24-88,-1 1 0,1-1 0,-1 0 0,1 1-1,0-1 1,0-1 0,0 1 0,6 2-1,-7-3-38,0-1 0,0 1 0,0-1 0,0 0 0,0 0 0,1 0 0,1 0 0,-2 0-5,1-1 0,-1 1 0,0-1 0,0 0 0,0 1 0,4-3 0,-4 2 0,0-1 0,0 1 0,0 0 0,0-1 0,0 1 0,-1-1 0,3-3 0,-1 1 0,0-1-1,-1 0 1,0 0-1,0 0 1,0 0-1,-1-1 1,2-9-1,-2 12-3,2-12-23,-1 0-1,1-26 1,-3 18-3,2-73-7,-2 96 38,0 0-1,0 0 0,0 0 1,0 0-1,0 0 1,0 0-1,0-1 1,0 1-1,0 0 1,0 0-1,0 0 0,0 0 1,0 0-1,0 0 1,0 0-1,1 0 1,-1-1-1,0 1 1,0 0-1,0 0 1,0 0-1,0 0 0,0 0 1,0 0-1,1 0 1,-1 0-1,0 0 1,0 0-1,0 0 1,0 0-1,0 0 1,1 0-1,-1 0 0,0 0 1,0 0-1,0 0 1,0 0-1,0 0 1,0 0-1,1 0 1,-1 0-1,0 0 0,0 0 1,0 0-1,0 0 1,0 0-1,0 0 1,0 1-1,1-1 1,-1 0-1,0 0 1,0 0-1,0 0 0,0 0 1,0 0-1,0 0 1,0 0-1,0 1 1,3 3 48,0 1 0,0 0 0,3 7 0,-3-7-52,14 31 94,15 33-1,-9-22 30,2 7 20,27 81 192,-44-118-317,-4-8 28,-1 1-1,5 13 0,17 64 96,-22-70-76,-2 59 50,-2-71-79,1 0 1,-1 0 0,0 0 0,0 0-1,-1 0 1,1 0 0,-1 0 0,0-1-1,0 1 1,-4 5 0,3-5-15,3-5-15,-1 1-1,1-1 0,0 1 0,0-1 0,-1 0 1,1 1-1,0-1 0,0 0 0,-1 1 0,1-1 1,0 0-1,-1 1 0,1-1 0,-1 0 0,1 0 1,0 0-1,-1 1 0,1-1 0,-1 0 0,1 0 1,0 0-1,-1 0 0,1 0 0,-2 0 0,2 0-3,-7 2 27,0 0 0,-14 1-1,10-2-20,0-2-1,-18-1 0,12-1-37,1 0-1,0-1 1,-27-11-1,24 8-181,-2-1-333,0-1 0,0-1 0,-35-23 0,54 31 454,1 1-1,-1 0 1,1 0-1,0-1 1,-1 1-1,1 0 1,0-1-1,0 1 1,0-1-1,0 0 1,0 1-1,0-1 0,0 0 1,1 0-1,-2-3 1,-7-18-2356,-1 3-5556,23 46 6016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13896,'0'0'1464,"1"7"-245,3 36-197,-1-7-370,1 15-522,6 9-1146,-6-38 221,0 1 1,0 36 0,-5-26-1313,-2-5-6546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12728,'0'0'0,"6"16"0,4 11 64,-3-7 8,-2 0-72,7-1-880,10-5 896,12 17-8432,-68-62 8416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14432,'14'6'178,"17"9"1165,-28-13-1126,16 8 1266,34 13 1,-43-19-1370,-7-3-33,1 0-1,-1 0 1,1 0 0,0 0-1,-1 0 1,8 0-1,52 5 450,-62-6-530,0 0 1,1 0 0,-1 0-1,0 0 1,0 0 0,1-1-1,-1 1 1,0 0 0,2-1-1,40-12 7,-30 9-7,0-1 1,18-10-1,-18 7 0,0 0 0,19-18 0,26-31 0,-32 24 1,37-59 0,-51 70 5,29-79 22,-36 83 72,-4 4-45,0-1 0,-3-28-1,2 43-44,0-1 0,0 1-1,0-1 1,0 1-1,0 0 1,-1-1 0,1 1-1,0-1 1,0 1 0,0-1-1,0 1 1,0 0-1,-1-1 1,1 1 0,0 0-1,0-1 1,-1 1 0,1-1-1,0 1 1,-1 0-1,1 0 1,-1-1 0,-3-1 16,1 0 1,-1 0 0,0 0 0,1 0 0,-1 1-1,0 0 1,0 0 0,-1 0 0,1 0 0,-7 0-1,10 1-16,0 0-1,0 0 0,0 0 1,0 0-1,0 0 0,0 0 1,0 0-1,0 1 0,0-1 1,0 0-1,0 1 0,-1 0 1,-19 9 78,-30 20 0,48-29-67,1 1 0,0-1 1,0 1-1,1 0 0,-4 3 1,-66 86 171,59-70-20,-34 84 53,40-84-140,-4 31 1,9-39-81,0 0 0,1 20-1,2-20-15,0 0-1,1 0 0,1-1 1,-1 1-1,10 17 0,-13-29-13,1 0-1,-1 0 0,1 0 1,-1 0-1,1 1 1,0-1-1,0 0 0,0 0 1,-1 0-1,1-1 1,0 1-1,1 1 0,17 12-145,0 0-1,30 15 0,-46-27 80,0-1 0,0 0 0,0 0-1,0 0 1,0 0 0,4 1 0,73 13-544,12-5 480,-56-7 15,160 1-2410,-16-1-9363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10 13896,'-39'-8'266,"38"8"-199,1 0 0,-1-1-1,1 1 1,-1 0 0,1 0-1,-1 0 1,1 0 0,-1 0-1,0 0 1,1 0 0,-1 0-1,1 0 1,-1 0 0,1 0-1,-1 0 1,1 0 0,-1 0-1,1 0 1,-2 1 0,-16 10 1577,-31 23 1,24-16-1433,20-15-22,0 1-1,0 0 1,1-1 0,-6 6 0,-1 2-39,-26 20-39,-17 23-92,47-44 46,2 3-25,-9 25 0,14-37-41,0-1 0,0 1 1,0-1-1,0 1 1,0-1-1,-1 1 0,1-1 1,0 1-1,0 0 1,1-1-1,-1 1 0,0-1 1,0 1-1,0-1 1,0 1-1,1 0 0,1 5 3,1 0-1,0 0 0,1 0 0,0 0 0,8 9 1,-3-7 23,3-1-6,1 0 0,-1-1 0,1 0 0,0-2 0,25 7 0,8-5 44,57-3-56,-64-3-398,13-2-1802,-29 1-535,-8 0-5406,-35 2 6112</inkml:trace>
  <inkml:trace contextRef="#ctx0" brushRef="#br0" timeOffset="1">686 219 13984,'0'0'0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9776,'4'42'266,"-4"-42"-218,0 0 0,0 0 0,0 1 0,0-1-1,0 0 1,0 0 0,0 0 0,1 0-1,-1 0 1,0 0 0,0 1 0,0-1 0,0 0-1,0 0 1,0 0 0,0 0 0,0 0 0,0 1-1,0-1 1,0 0 0,0 0 0,0 0 0,0 0-1,-1 0 1,1 0 0,0 1 0,0-1-1,0 0 1,0 0 0,0 0 0,0 0 0,0 0-1,0 0 1,0 0 0,0 1 0,-1-1 0,1 0-1,0 0 1,0 0 0,0 0 0,0 0 0,0 0-1,0 0 1,-1 0 0,1 0 0,-3-3 427,-3-11 813,0 2 297,5 10-794,2 5-96,1 2-590,3 14 380,11 63 21,-12-59-244,32 129 92,-26-114-174,51 190 31,-49-184-236,33 143-86,-38-158-316,18 54-261,-25-82 608,1-1-1,-1 1 1,0-1-1,0 1 0,0-1 1,0 1-1,1-1 1,-1 1-1,0-1 0,1 1 1,-1-1-1,0 1 1,1-1-1,-1 1 0,0-1 1,1 0-1,0 1 1,1-2-184,2-21-229,6-41-1626,-3 3-7074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13536,'3'5'347,"-1"0"0,1 0 0,0-1 0,5 6 0,-3-3 400,-1 0 0,8 12-1,17 40 368,-23-44-706,23 80 85,-23-73-498,27 101 2,-27-95-2,28 135-6,-27-125-34,37 178-86,-36-176-276,30 147-1121,-35-175 883,6 34 382,-5 0-4030,-4-32-2052,0-32 4772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13272,'-2'8'-482,"1"-5"861,0 0 0,1 0 0,-1 0 1,0-1-1,-1 1 0,1 0 1,-1 0-1,1-1 0,-1 1 1,-3 3-1,3-4-190,-1 0-1,1 0 1,-1-1 0,1 1-1,-1-1 1,0 0 0,1 0-1,-1 0 1,-5 1 0,2 0-39,0-1 0,1 1 0,-1 1 0,-5 2 0,-64 33 452,-20 12-2666,81-42 1419,-1 0 292,-1 0 0,-25 8 0,-3-5-1896,6-1-7351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13272,'0'-1'21,"25"-10"3669,-18 8-3448,1 0 1,-1 1-1,14-2 1,15-3-287,50-17 0,-7-3-518,-66 21 282,43-30-122,-48 28 69,-1-2 124,9-23 0,-15 24 124,-1 6 66,1 0 14,-1-1 1,0 1-1,-1 0 0,1-1 0,0 1 1,-1 0-1,0-1 0,0 1 1,0 0-1,0 0 0,-1 0 1,1 0-1,-1 0 0,-2-3 1,-3-2 34,0 1 0,-9-8 0,15 15-13,1 0 1,0-1-1,-1 1 0,1 0 0,0 0 1,0 0-1,-1-1 0,1 1 0,0 0 0,-1 0 1,1 0-1,0 0 0,-1 0 0,1 0 1,0 0-1,-1 0 0,1 0 0,0 0 0,-1 0 1,1 0-1,0 0 0,-1 0 0,0 0 1,-11 2 176,-1 1 0,-13 5 0,25-8-161,1 1 1,-1-1-1,0 0 0,0 1 1,0-1-1,1 1 0,-1-1 1,0 1-1,0-1 0,1 1 1,-1-1-1,-1 2 0,-11 13 127,-1 1 0,2 0 0,0 1-1,-13 23 1,12-13 38,0 0 0,-14 46-1,13-27-46,10-27 204,-2 69 134,8-72-196,2 5-115,11 28-1,-15-48-176,0 0 0,1 0 0,-1 0 0,0 0 0,1-1 0,-1 1 0,1 0 0,-1 0 0,1-1 0,-1 1 0,1 0 0,1 0 0,10 9-2,0-1 0,17 10-1,-27-18-8,-1 0 0,0-1 0,0 1 0,0-1 0,1 1 0,-1-1 0,0 0 0,0 0 0,3 1 0,20 0-96,46-2 0,-49-2-354,89-22-234,-38 4-733,-52 14 1323,-10 3-287,0 1 0,15-3 0,-15 4 6,-4 0 251,1 0 0,0 1 0,0-1 0,0 2 0,0-1 0,0 1 0,13 1 0,-4 2-878,20 7 1,12 3-7462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 11744,'-37'31'257,"37"-31"-207,0 1-1,-1-1 1,1 0-1,0 0 1,0 0-1,-1 1 1,1-1-1,0 0 1,0 0-1,0 0 1,-1 0-1,1 1 1,0-1-1,-1 0 1,1 0 0,0 0-1,0 0 1,-1 0-1,1 0 1,0 0-1,-1 0 1,1 0-1,0 0 1,0 0-1,-1 0 1,-4-2 271,1 1 0,0-1 1,0 0-1,0-1 0,0 1 0,0-1 0,0 1 1,1-1-1,0 0 0,-1-1 0,-3-4 0,7 8-306,0 0-1,0 0 0,0 0 0,-1-1 0,1 1 0,0 0 0,0 0 0,0 0 0,0 0 0,0 0 0,0 0 0,0 0 0,0 0 0,-1 0 0,1 0 0,0 0 0,0 0 0,0 0 0,0 0 0,0 0 0,0 0 0,-1 0 0,1-1 0,0 1 0,0 1 0,0-1 0,0 0 0,0 0 0,0 0 0,-1 0 0,1 0 1,0 0-1,0 0 0,0 0 0,0 0 0,0 0 0,0 0 0,0 0 0,-1 0 0,-33 16 698,27-10-544,-2 5-129,1 1 1,1 0 0,0 0 0,0 1-1,1 0 1,1 0 0,0 0-1,-3 18 1,-3 36 111,11-54 35,13 55 94,-8-56 0,29 43 75,-25-46-260,7 2-31,22 10 0,-27-17-16,2-2-29,0-1 0,23-1 0,-23-4-44,1-4-1,1 0 0,17-14 0,-30 21-3,-1 0 1,0 0-1,0 0 0,0 0 0,0 0 0,0 0 0,0 0 0,1-3 0,12-20-151,11-29-1,-20 36-66,1-11-17,-2 0-1,1-50 0,-11 36-51,6 38 306,-1-3-166,0 1 1,0 0-1,-1-1 1,0 1-1,0 0 1,-4-10-1,16 25-1109,-7-6 981,-1-1-1,1 0 1,-1 1 0,1-1 0,5 3 0,-3-2 213,-4-3 67,0 1 0,0 0-1,-1-1 1,1 1 0,0-1 0,0 0 0,0 1-1,0-1 1,0 0 0,0 1 0,0-1 0,0 0 0,0 0-1,0 0 1,0 0 0,2 0 0,1 0-32,21 0-1585,13 1-6332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11384,'13'44'1600,"4"28"204,4 5 385,-14-54-1995,-6-16 111,2 0-1,-1 0 0,4 9 0,0-4-121,-2 0-82,-2-6 6,1 0 0,6 11 0,-5-10-9,0 0-1,10 11 1,-14-18-97,0 0-1,0 0 1,0 0-1,0 0 1,0-1-1,0 1 1,0 0-1,0 0 1,0 0-1,0 0 1,0 0-1,0 0 1,1 0-1,-1 0 1,0 0 0,0 0-1,0 0 1,0 0-1,0-1 1,0 1-1,0 0 1,0 0-1,0 0 1,0 0-1,0 0 1,0 0-1,0 0 1,0 0-1,0 0 1,0 0-1,1 0 1,-1 0 0,0 0-1,0 0 1,0 0-1,0 0 1,0 0-1,0 0 1,0 0-1,0 0 1,0 0-1,0 0 1,0 0-1,1 0 1,-1 0-1,0 0 1,0 0-1,0 0 1,0 0 0,0 0-1,0 0 1,0 0-1,0 0 1,0 0-1,0 0 1,0 0-1,0 0 1,0 0-1,1 0 1,-1 1-1,0-1 1,0 0-1,4-21 34,-2-24-28,-4-71-18,2 92-46,-5-101-70,4 100-186,-2-97-158,2 58-488,1 19-278,1 37 614,0 5 321,1 5-210,9 53-1498,0-4-6555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13448,'-13'20'250,"11"-14"1005,1 10-7,0 23 0,0 55-170,-3-11-191,0-4-796,-3 13-86,-1 19-4,-6 168-3,12-224-12,-11 219-50,10-223-176,-17 194-334,11-137 196,7-96-102,2-11 319,0 0 143,-1 0 1,1 0-1,0 0 0,0-1 1,-1 1-1,1 0 0,-1 0 1,1 0-1,-1 0 0,0 1 1,1-2 8,0 0 1,0 0-1,-1 0 1,1 0-1,0 0 1,0 0 0,0 0-1,0 0 1,0 0-1,-1 0 1,1 0-1,0 0 1,0 0 0,0 0-1,0 0 1,0 0-1,-1 0 1,1 0-1,0 0 1,0 0 0,0 0-1,0 0 1,0-1-1,-1 1 1,1 0 0,0 0-1,0 0 1,0 0-1,0 0 1,0 0-1,0 0 1,0-1 0,0 1-1,-1 0 1,1 0-1,0 0 1,-6-15-907,-35-128-132,32 105 822,-14-62 4,-13-52-1563,-19-81-6916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12104,'23'70'264,"-23"-69"-125,1 0 0,-1 0 1,0 0-1,1 0 0,-1 0 1,0 0-1,1 0 0,-1 0 1,0 0-1,0 1 0,0-1 1,0 0-1,0 0 0,0 0 1,-1 2-1,1-3-82,0 0 0,0 1 0,0-1 0,0 0 0,0 1 0,0-1 1,0 0-1,0 1 0,0-1 0,0 0 0,0 1 0,0-1 0,0 0 0,1 1 0,-1-1 0,0 0 0,0 1 0,0-1 0,0 0 0,1 0 0,-1 1 1,0-1-1,0 0 0,0 1 0,1-1 0,32 51 760,-13-23-769,23 26 0,-27-34-212,-13-16-77,0 0 0,-1-1-1,4 8 1,57 114-963,-51-100 952,45 107-1717,-5-11-6391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9144,'21'-38'1659,"4"-10"994,-25 48-2625,0 0 1,1 0 0,-1 0 0,0 0 0,0 0 0,0-1 0,0 1 0,0 0 0,0 0 0,1 0-1,-1 0 1,0 0 0,0 0 0,0 0 0,0-1 0,0 1 0,1 0 0,-1 0 0,0 0 0,0 0-1,0 0 1,0 0 0,1 0 0,-1 0 0,0 0 0,0 0 0,0 0 0,0 0 0,1 0-1,-1 0 1,0 0 0,0 0 0,0 0 0,1 0 0,-1 0 0,0 0 0,0 0 0,0 1 0,0-1-1,0 0 1,1 0 0,-1 0 2,1 1 0,0 0-1,-1-1 1,1 1-1,-1-1 1,1 1 0,-1 0-1,1-1 1,-1 1 0,1 0-1,-1-1 1,0 1 0,1 0-1,-1 1 1,16 66 369,8 82 65,-18-113-410,11 76 4,2 18-31,-11-78 52,39 210 26,-37-215-52,49 168 2,-18-85-1246,-35-121 21,-6-10 1152,0 0-1,0 0 1,0 0 0,0 1-1,0-1 1,0 0 0,0 0-1,0 0 1,1 0 0,-1 0-1,0 0 1,0 0 0,0 0-1,0 0 1,0 0 0,0 0-1,0 0 1,1 0-1,-1 0 1,0 0 0,0 0-1,0 0 1,0 0 0,0 0-1,0 0 1,1 0 0,-1 0-1,0 0 1,0 0 0,0 0-1,0 0 1,0 0 0,0 0-1,1 0 1,-1-1 0,0 1-1,0 0 1,1-1-45,0-1 1,0 0 0,0 1-1,0-1 1,-1 0-1,2-3 1,1-3-35,6-13-1456,6-11-6048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14256,'3'23'154,"7"28"1101,12 52 313,-17-77-802,19 131 240,-20-121-578,10 61 4,1 21-346,-13-99-83,3 19 96,19 70 1,-23-104-59,0 1-10,1 0-1,0 0 1,-1 0-1,2 0 0,4 8 1,-7-13-29,0 0 1,0 1 0,0-1-1,0 0 1,0 0-1,0 0 1,0 0 0,0 0-1,0 0 1,1 1 0,-1-1-1,0 0 1,0 0-1,0 0 1,0 0 0,0 0-1,0 0 1,1 0 0,-1 0-1,0 0 1,0 0 0,0 0-1,0 0 1,0 0-1,1 1 1,-1-1 0,0 0-1,0 0 1,0 0 0,0 0-1,0-1 1,1 1-1,0 0 7,0 0 0,1 0 0,-1 0 0,1 0 0,-1 0 0,0 0 0,1-1 0,-1 1 0,2-1 0,-1-1-2,0 1 0,0-1 0,0 1 0,0-1 0,0 0 0,0 1 0,-1-1-1,3-3 1,42-64 61,20-43 171,-55 94-186,16-18 1,-25 32-53,1-1 1,1 2-1,-1-1 1,1 0-1,-1 1 1,9-6-1,-10 8-1,0 0 0,0 0 0,0 0 0,0 1 0,0-1 0,0 1 0,0 0 0,0-1 0,0 1 0,0 0 0,0 0 0,0 0 0,0 0 0,0 1 0,0-1 0,2 1 0,1 1 1,-1-1-1,0 1 0,0 0 0,0 0 0,-1 0 0,1 0 0,0 1 1,3 2-1,4 7 4,-1-1 0,0 2 0,0-1 0,14 28 1,-22-38-2,11 23 83,58 131 62,-58-128 74,-2-3-81,33 67 318,-36-78-266,17 22 0,-25-36-187,1 1 0,-1-1 1,0 0-1,0 0 0,0 0 0,0 0 0,0 1 0,0-1 0,0 0 0,1 0 0,-1 0 0,0 0 0,0 0 0,0 1 0,0-1 1,0 0-1,1 0 0,-1 0 0,0 0 0,0 0 0,0 0 0,1 0 0,-1 0 0,0 0 0,0 0 0,0 0 0,1 0 1,-1 0-1,0 0 0,0 0 0,0 0 0,1 0 0,-1 0 0,0 0 0,0 0 0,0 0 0,0 0 0,1 0 0,-1 0 0,0 0 1,0 0-1,1-1 0,3-1 38,1-1 0,0 0 0,0-1 0,-1 1 0,0-1 1,0 0-1,6-6 0,-2-4 129,7-21-83,-1 0 0,12-53 1,12-87 0,-19 78-77,13-102-398,-29 177 175,9-57-828,-11 72 709,4-20-106,-5 25 393,1 0-1,0 0 1,0 0-1,0 0 1,0 0 0,0 0-1,0 0 1,0 0-1,1 0 1,2-3-1,7-1-2502,5-7-10015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43 410 14168,'12'69'1536,"16"58"1070,-18-78-3443,-8-35 296,-1-4-47,0 0 0,6 16 1,0-12-2669,-3-7-2856,-9-17 4583</inkml:trace>
  <inkml:trace contextRef="#ctx0" brushRef="#br0" timeOffset="1">0 0 9952,'0'0'0,"0"4"0,3 5 0,-1-2-1496,0 2 1784,6-2 8,3 0-296,6 6-6376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253 487 7712,'38'-13'148,"-34"12"-12,-1-1 1,1 0-1,-1 0 0,0 0 1,1 0-1,-1-1 1,-1 1-1,1-1 0,0 0 1,0 0-1,3-5 1,-3 3-5,3-4 536,13-56 223,-18 50-470,-3-11-128,-9-35-1,4 43 82,-50-74 198,44 75 49,-15-12 304,-59-50 1,55 59-748,32 19-155,-1 1 0,0-1 1,1 1-1,-1 0 0,0-1 0,1 1 0,-1 0 0,0-1 0,1 1 1,-1 0-1,0 0 0,0 0 0,1 0 0,-1 0 0,0 0 0,-1 0 1,-7 1 66,-1 0 0,1 1 1,0 0-1,-1 0 1,-9 5-1,18-7-71,0 1-1,1-1 1,-1 0 0,0 1-1,1-1 1,-1 0 0,1 1-1,-1-1 1,0 1 0,1-1-1,-1 0 1,1 1 0,-1 0-1,1-1 1,0 1 0,-1-1-1,1 1 1,-1 0 0,-6 13 103,0 0 0,2 1 0,-7 20 0,12-33-86,-1 0 0,1 0 0,-1 0 0,1 0 0,0 1 0,0-1 0,0 4 0,16 124 352,-9-98-202,50 170 61,-42-158-134,77 191 47,-73-189-38,27 61 3,6 13-100,-22-47-106,22 49-380,-41-99 231,22 45-2953,-12-25-4952,-49-101 6146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13624,'0'0'1705,"-8"2"-280,-1 2-1200,3-2 58,-1 0-1,1 0 1,-1 0-1,-7 0 0,-106 18 1122,93-16-1142,-107 14-82,109-15-874,-77 5-298,85-8 194,9-1 630,0-1 1,0 0 0,0-1-1,1 1 1,-15-8 0,5 2-1966,-20-4-5641,87 29 5844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13000,'18'79'280,"22"45"2769,-34-107-2829,5 16 688,59 187 273,-55-175-746,51 165 17,-54-172-826,45 140-1336,-37-117 399,-20-61 1301,0 1-1,1-1 0,-1 0 1,0 0-1,0 1 0,0-1 1,0 0-1,0 0 0,0 1 1,0-1-1,1 0 0,-1 0 1,0 1-1,0-1 0,0 0 1,1 0-1,-1 0 0,0 0 1,0 1-1,0-1 0,1 0 1,-1 0-1,0 0 0,1 0 1,0 1-41,0-1 1,1 1 0,-1-1-1,1 1 1,-1-1 0,1 0-1,-1 0 1,0 0 0,1 0 0,-1 0-1,1 0 1,-1 0 0,1 0-1,-1-1 1,1 1 0,-1-1 0,2 0-1,7-2-1214,24-1-7988</inkml:trace>
  <inkml:trace contextRef="#ctx0" brushRef="#br0" timeOffset="1">513 525 11296,'-7'-3'513,"0"0"1,0-1-1,0 0 1,1-1 0,-1 1-1,-8-9 1,14 11-439,-3-1 226,1 1 0,-1-1-1,1 1 1,-1 0 0,0 0-1,0 0 1,-4-2 0,3 2-120,4 2-145,1 0 0,0 0 0,-1 0 1,1 0-1,-1-1 0,1 1 0,-1 0 0,1 0 1,-1 0-1,1 0 0,-1 0 0,1 0 1,-1 0-1,1 0 0,-1 0 0,1 1 0,-1-1 1,0 0-1,-71 20 844,70-19-849,0 0 0,0-1 0,0 1 0,1 0 0,-1 0 0,0 0 0,-1 2 0,-82 62 241,69-50-424,-64 66-216,32-30-1532,17-19 1666,12-13-1900,-20 20-5745,91-91 5921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204 839 13984,'0'-98'848,"2"212"-743,-4-23-1064,2-91 872,1 1-1,-1 0 0,0-1 1,0 1-1,0 0 1,0-1-1,0 1 0,0 0 1,0-1-1,-1 1 0,1 0 1,0-1-1,0 1 1,0-1-1,-1 1 0,1 0 1,0-1-1,-1 1 1,1-1-1,-1 2 0,-1-4-285,0 0 257,0-5 5,0-11-314,-21-124-1239,1 8-4529</inkml:trace>
  <inkml:trace contextRef="#ctx0" brushRef="#br0" timeOffset="1">0 0 6192,'0'0'0,"7"22"0,2 9 0,7 16-3736,6 15 4008,18 46-1440,-80-216 1168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14520,'6'26'18,"9"32"1364,35 97 2167,-49-154-3876,-1-4 115,-1-8 32,0-8 71,-2 0-205,2-1 0,1-24 0,0 30 230,2-35-539,0 33 533,5-41 19,-2 39 86,1-1 0,14-30-1,-20 49 1,1-1 0,-1 0 0,0 0 0,1 1-1,-1-1 1,1 0 0,-1 1 0,1-1-1,-1 0 1,1 1 0,-1-1 0,1 0-1,-1 1 1,2-1 0,4-3 50,0 0 0,0 0 1,1 1-1,12-5 0,-19 8-52,1 0-1,-1 0 0,0 0 0,1 0 0,-1 0 1,1 0-1,-1 0 0,1 0 0,-1 0 0,0 0 0,1 0 1,-1 0-1,1 0 0,-1 0 0,1 0 0,-1 0 0,0 0 1,1 0-1,-1 1 0,1-1 0,-1 0 0,1 1 0,10 6 82,1 0 0,-2 1 0,14 11 0,-13-5 106,45 73 63,-21-23-36,-26-43-208,11 20-70,50 89-2356,-70-129 2385,0 0 0,1-1 0,-1 1 0,1 0 0,-1-1 0,1 1 0,-1 0 0,1-1 0,-1 1 0,1-1 0,0 1 0,-1-1 0,1 1 0,0-1 0,0 1 0,-1-1 0,1 0 0,0 1 0,0-1 0,-1 0 0,1 0 0,0 0 0,0 0 0,0 1 0,0-1 0,1-1 0,5 2-1621,14 5-7930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74 11928,'-3'-9'235,"1"2"828,-1-1 0,-6-13 0,7 19-883,1 1 1,-1-1 0,1 0 0,-1 1-1,0-1 1,0 1 0,0 0 0,0 0-1,0 0 1,0 0 0,-3-1 0,2 0-25,0 1 25,0-1-1,0 1 1,0 0 0,-1 0-1,1 0 1,-7 0 0,5 0-121,-3 1 73,-49 23 75,56-23-189,0 1-1,0-1 1,0 1-1,0-1 1,0 1-1,1-1 1,-1 1-1,0-1 1,1 1-1,-1 0 0,0-1 1,0 2-1,-11 14 139,-14 25 0,21-28-29,-8 59 54,12-71-167,1 1 0,0-1 0,0 1 0,0-1 0,0 1 0,0-1 0,1 4 0,4 12 38,1 0-1,9 21 1,-7-24 13,40 44 28,-42-51-71,1-1 1,0 0 0,0 0 0,0 0-1,10 4 1,-7-3-16,0-2 14,-6-4-18,1 0 1,-1 0 0,1 0 0,0-1 0,-1 1-1,7-1 1,-6-3 8,-3 0-10,0 0-1,0 0 0,0-1 0,-1 1 0,0 0 0,1-1 1,0-6-1,-1-1 6,-5-21 24,-15-56 1,3 38 132,-3-3 38,19 52-180,0 1 0,-1-1 0,1 1 0,0-1 0,0 1 0,0-1 0,-1 1 0,1-1 0,0 1 0,0-1 0,0 1 0,0-1 0,0 1 0,0-1 1,0 1-1,0-1 0,0 1 0,0-2 0,7 13 154,30 53-1,35 59 145,-58-97-148,57 121 63,-56-114-96,58 147 74,-61-149 14,17 59 58,-28-78-246,-1-10-37,0 0 1,-1 0-1,1 1 0,0-1 0,-1 0 1,0 0-1,1 0 0,-1 0 0,0 0 0,0 0 1,0 0-1,0 0 0,-1 0 0,1 0 0,0-1 1,-4 4-1,5-5-1,-1 0-1,1 1 1,0-1 0,-1 0 0,1 0-1,-1 1 1,1-1 0,-1 0 0,1 0-1,-1 0 1,1 0 0,-1 0-1,1 0 1,-1 0 0,1 0 0,-1 0-1,1 0 1,-1 0 0,0 0 0,-27-2-13,-38-8 0,43 6-329,-97-11-280,95 13-438,-110 8-261,94-3-1276,-40 0-6983,189-8 7197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13176,'0'0'4494,"2"5"-3957,22 61-82,-19-51-458,5 23 0,-5-17 2,13 58 1,19 92 6,-30-134 22,25 181 40,-27-178 80,21 142 212,-25-178-331,2 15 64,6 21-1,-5-34 70,-2-5-109,-2 0-40,1 0 1,0-1-1,0 1 0,0 0 0,0-1 1,0 1-1,0 0 0,0-1 0,0 1 1,1-1-1,-1 0 0,0 1 0,0-1 1,0 0-1,0 0 0,1 0 0,-1 1 1,0-1-1,0-1 0,0 1 0,1 0 1,-1 0-1,0 0 0,0-1 0,0 1 0,0 0 1,0-1-1,1 1 0,-1-1 0,1 0 1,54-36 282,-7-3-45,15-11 16,31-14-32,-76 55-220,73-26-27,-75 32-162,14 1-498,1 1 0,48 3 0,-80 0 663,1-1-1,-1 0 0,1 0 0,-1 0 0,1 0 0,-1 0 0,1 0 0,-1 0 0,1 0 0,-1-1 0,1 1 0,-1 0 1,1 0-1,-1 0 0,1-1 0,13-6-1204,20-13 1,10-7-9993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35 13536,'-45'27'222,"45"-27"-171,-1 0 0,1 1 0,0-1-1,0 0 1,-1 0 0,1 1 0,0-1 0,0 0-1,-1 0 1,1 0 0,0 0 0,-1 0-1,1 1 1,0-1 0,-1 0 0,1 0 0,-1 0-1,1 0 1,0 0 0,-1 0 0,1 0 0,0 0-1,-1 0 1,1 0 0,0 0 0,-1 0-1,1 0 1,0-1 0,-1 1 0,1 0 0,0 0-1,-1 0 1,1 0 0,0-1 0,-1 1 0,1 0-1,0 0 1,0-1 0,-1 1 0,1 0-1,0 0 1,0-1 0,0 1 0,-1 0 0,1-1-1,0 1 1,-1-10 156,1 9-102,-1-1 1,1 1-1,0 0 1,-1-1 0,1 1-1,-1 0 1,1 0 0,-1-1-1,0 1 1,1 0 0,-1 0-1,0 0 1,-1-2-1,1 2 0,-3-2 295,-1 0-330,0 2-1,0-1 0,0 0 0,0 1 0,0 0 1,0 0-1,0 1 0,0 0 0,-10 0 0,-10 4 11,24-4-58,1 0-1,-1 0 1,0 0 0,1 0-1,-1 0 1,0 1-1,1-1 1,-1 0-1,0 1 1,1-1-1,-1 0 1,1 1-1,-2 0 1,-10 9 183,-18 20 0,29-29-186,0 0-1,1-1 1,-1 1-1,0 0 1,1 0-1,-1 0 1,1 0-1,0 0 0,-1-1 1,1 1-1,-1 2 1,-5 20 138,-3 27 0,9-31 65,20 88 78,-13-85-152,38 84 72,-34-88-34,1-4-108,0-1 0,27 21 0,-38-34-75,-1 1 0,1-1-1,0 1 1,-1-1 0,1 1 0,0-1 0,0 1 0,-1-1 0,1 0 0,0 0 0,0 1 0,0-1 0,0 0-1,-1 0 1,2 0 0,6 0 6,-1 0-1,0 0 0,1-1 0,-1 0 0,0 0 0,13-5 1,-19 5-9,0 1 1,0 0-1,0-1 1,0 1 0,0-1-1,0 1 1,-1-1-1,1 1 1,0-1-1,0 0 1,-1 1 0,1-1-1,0-1 1,15-17 4,21-37 0,-29 37-25,20-92-56,-24 89-184,-4 17 200,3-25-305,-3-57 0,-2 66-204,0 0 0,-2 0 1,-8-32-1,12 53 550,0-1 0,0 1 0,0 0 0,0 0 0,0 0 0,0 0 0,0 0 0,0 0 0,0 0 0,0 0 0,0-1 0,0 1 1,0 0-1,0 0 0,0 0 0,-1 0 0,1 0 0,0 0 0,0 0 0,0 0 0,0 0 0,0-1 0,0 1 0,0 0 0,0 0 0,0 0 0,0 0 0,0 0 0,-1 0 0,1 0 0,0 0 0,0 0 0,0 0 0,0 0 0,0 0 0,0 0 0,0 0 0,0 0 0,-1 0 0,1 0 0,0 0 0,0 0 0,0 0 1,0 0-1,0 0 0,0 0 0,0 0 0,-1 0 0,1 0 0,0 0 0,0 0 0,0 0 0,-3 2-107,0-1 0,0 1 1,0-1-1,0 1 0,1 0 0,-1 0 1,0 0-1,1 1 0,-3 2 1,1 1-155,4-2 100,0 1 1,0-1-1,1 0 1,-1 0-1,2 7 1,0-3-923,3 31-8111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379 209 12824,'-48'-13'269,"47"13"-213,1 0 0,0 0 0,-1 0 0,1 0 0,-1 0 1,1 0-1,0-1 0,-1 1 0,1 0 0,0 0 0,-1 0 0,1 0 0,-1-1 0,1 1 1,0 0-1,0 0 0,-1-1 0,1 1 0,0 0 0,-1-1 0,1 1 0,0 0 0,0-1 1,-5-8 393,0 0 1,1 0 0,-4-13-1,3 10 483,-29-52 303,26 52-656,-43-35 147,50 47-717,0-1 1,1 1-1,-1-1 0,1 1 1,-1 0-1,0-1 0,1 1 1,-1 0-1,0-1 0,0 1 0,1 0 1,-1 0-1,0-1 0,-1 1 1,-12-1 57,0 0 0,-18 2 0,31-1-63,0 0 1,0 0-1,0 0 1,0 1-1,0-1 1,0 0 0,0 0-1,0 1 1,0-1-1,0 1 1,-1 0-1,-12 8 27,0 1-1,-13 12 1,18-10 41,-20 52 35,27-51-6,2-2-45,1-1 0,0 1 0,0 0 0,1-1 0,1 1 0,0-1 0,6 14 0,5-1-8,-13-21-34,0 0 1,0-1-1,1 1 0,-1 0 0,0-1 1,1 1-1,0-1 0,-1 1 0,1-1 1,3 2-1,2 2 10,14 10 19,-13-12 76,20 1 13,-26-3-134,1-1 1,-1 0 0,1 0 0,-1-1-1,1 1 1,-1 0 0,0-1-1,1 0 1,-1 1 0,3-2 0,5-7-7,-7 3-20,-3-2-5,0-1 0,0 0-1,-1 1 1,0-1 0,-1 1-1,-3-14 1,-22-55-197,20 59 272,4 10-45,-1-3-5,0 0 0,-7-12-1,4 13 4,4 10 3,3 4 2,2 3 4,0-1 0,1 1 0,0-1-1,0 1 1,6 8 0,-8-13-4,22 37 17,-11-19 64,68 113 32,-60-98-54,38 67 0,6 15-44,-41-73 6,63 138 36,-74-153 82,19 75 56,-31-103-187,0-1 0,0 1 0,1 0-1,-1 0 1,0-1 0,0 1 0,0 0-1,0 0 1,0 0 0,0-1 0,0 1-1,0 0 1,0 0 0,-1-1 0,1 2-1,-1 0 12,1 0-9,-1-1 0,1 1 0,-1 0 0,0 0 0,0-1 0,0 1 0,0 0 0,0-1 0,-3 4 0,3-4 0,-1 0-1,0 0 1,0 0-1,0 0 1,0 0-1,0 0 1,0 0-1,0 0 1,0-1 0,0 1-1,0-1 1,-1 0-1,1 1 1,-4-1-1,-22-1 51,-36-7 0,42 4-53,-103-22-35,101 20-180,-92-23-919,38 11-2285,42 8-6105,85 23 7146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16759,'-7'84'303,"4"-59"1212,-21 156 450,18-141-1252,-38 152 58,35-157-1196,-30 106-318,34-126-725,2-13 963,3-7 105,0 5 386,0-11-159,6-28-252,4-40 117,8-56-1847,9-65-8311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15960,'1'17'166,"3"25"1125,9 60 302,-9-77-938,24 107 86,-22-104-988,26 113-294,-26-117-684,15 66-307,-18-82 1132,-1-7 252,0-5 56,-2 3 65,4-24-1959,4-4-7614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13536,'0'0'0,"5"18"0,2 9 392,0 8 8,0 5-400,9-10-640,6-6 680,17 32-9792,-78-112 9752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15512,'-55'2'294,"41"0"1181,-72 24 482,84-25-1855,0 0-1,1-1 1,-1 1 0,0 0-1,0 0 1,1 0-1,-1 0 1,-2 3 0,-88 76 1100,89-78-1102,0 1 0,0 0 0,1 1 0,-4 4 0,-68 123 527,63-103-494,-24 102 71,34-127-159,1 1-1,-1 0 0,1 0 0,0 5 1,3 20 121,10 50 1,-13-77-128,1 0 1,-1 1-1,1-2 0,0 1 1,0 0-1,0 0 0,1 2 1,10 12 103,0 0 0,25 24 0,-36-39-120,0 0 1,1 0-1,-1 0 1,1 0-1,-1 0 1,1 0-1,-1 0 1,1 0-1,2 0 1,10 5 95,22 5 0,21-3-72,-57-8-47,26 1-5,126-22-89,-125 15-366,11-4 267,49-15-3506,-29 9-7279,-135 37 8265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11296,'-2'2'27,"0"0"1,0 0 0,0-1 0,0 1 0,0 0 0,-3 1-1,4-3 36,-2 3 1225,2 0 189,10-6 2918,-29 58-3603,14-35-566,-7 34 0,10-40-173,-5 18 275,-17 92 165,0 8-199,21-105-146,-11 109 73,14-109-28,1 116 55,2-112-166,23 131 46,-19-134 0,-2-15-76,0 5-10,1 0 1,1-1 0,13 26-1,-10-26 6,15 22 1,-18-31-23,1 1 0,0-1 0,0 0 0,14 11 0,-16-16-13,-1 0 1,1 0-1,1 0 1,-1-1-1,0 0 0,1 0 1,-1 0-1,8 1 0,-6-2 4,-1 1 7,1-1 0,0 0 0,-1-1 0,1 0-1,-1 0 1,1 0 0,0-1 0,12-2 0,-11 2-15,35-6 38,-8-2-42,-16 1-14,0 0 1,-1-2-1,0 0 0,18-15 0,-25 18 4,-8 5-10,1 0 1,-1-1-1,1 0 0,-1 0 1,0 0-1,5-6 0,15-19-103,33-55 0,-46 68 109,-4 6-16,-1-1 0,6-13 0,46-118-99,-51 126 121,-2 3-5,5-22-1,3-17-4,0-15 10,-1-70 5,-10 110 4,4-106 1,-4 106-12,0-31 1,2-114-626,-2 129-48,-1 39-778,-2 5 1258,2-2 32,-16 42-2882,7-16-8085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54 12192,'-49'23'244,"49"-22"-169,0-1 0,-1 0 0,1 0 0,0 0 0,-1 1 0,1-1 0,0 0 1,-1 0-1,1 0 0,0 0 0,-1 0 0,1 1 0,0-1 0,-1 0 0,1 0 1,0 0-1,-1 0 0,1 0 0,-1 0 0,1 0 0,0 0 0,-1-1 0,1 1 1,0 0-1,-1 0 0,0 0 0,1-3 337,9-17 1759,-9 19-2123,0 0 0,1 0-1,-1 0 1,0 0 0,0 0-1,0 0 1,0 0 0,0-1-1,0 1 1,0 0 0,0 0-1,0 0 1,-1 0 0,1 0-1,0 0 1,-1 0 0,1 0-1,-1 0 1,1 0 0,-1 0-1,1 0 1,-1 0 0,-1-1-1,-1-1-31,0 0 0,0 0-1,0 0 1,0 1 0,-1-1-1,-6-3 1,-9 0-14,16 6 0,-1-1-1,0 1 0,1 0 0,-1 0 0,1 1 0,-1-1 0,0 1 0,1-1 0,-1 1 0,1 0 0,-5 2 0,-3 2 8,0 1 0,-12 9 0,4-3 1,19-12-11,-32 19 273,-48 40-1,36-14 159,44-45-425,0 0 1,-1 1-1,1-1 1,0 0 0,0 1-1,0-1 1,0 0-1,0 1 1,0-1-1,0 1 1,0-1-1,0 0 1,0 1 0,0-1-1,0 0 1,1 1-1,-1-1 1,0 0-1,0 1 1,0-1 0,0 0-1,1 1 1,-1-1-1,0 0 1,1 1-1,3 5 11,1-3 12,71 20 50,-18-7-60,15 8-2,-59-17-10,57 41 12,-59-37 30,42 49 33,-52-57-57,1 1 0,0-1 0,-1 0 0,0 1 0,0 0 0,3 7 0,0 0 1,0-1-8,-3-7-1,-1 0-1,1 1 1,-1-1-1,0 0 0,1 1 1,-2 0-1,2 5 0,0 4 29,-1 1 0,0 17 0,-4-20 18,0-4-50,0-1 1,-1 1-1,0-1 1,0 1-1,0-1 1,-1 0-1,0-1 1,0 1-1,-1-1 1,-10 8-1,-13 3-7,20-13-93,-1 1-1,1-1 0,-1-1 1,1 0-1,-1 0 0,1 0 1,-17-1-1,24-1-29,-1 0 0,1-1 0,0 1 0,-1-1 0,1 0 0,0 1 0,0-1 0,0 0 0,-4-2 0,1 0-67,1 0-667,-12-35-2331,8 21-4414,18 40 5712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12824,'22'-26'194,"-22"25"-102,1 0 1,-1 1-1,1-1 0,0 0 0,-1 1 0,1-1 0,0 1 0,-1-1 1,1 1-1,0 0 0,0-1 0,-1 1 0,1 0 0,0-1 1,0 1-1,0 0 0,-1 0 0,1 0 0,0 0 0,0 0 0,0-1 1,0 2-1,-1-1 0,1 0 0,0 0 0,0 0 0,0 0 1,0 0-1,-1 1 0,2-1 0,1 2 42,-1-1 0,1 1 0,-1-1 0,0 1 0,5 4 0,-5-4-99,8 5 103,-1-1-1,1 0 1,16 7 0,-1-3-140,-10-6 33,0 0 0,0-1 0,20 2 0,-27-5-16,16 0 190,-16-1-166,0-1 0,-1 1 0,1-1 0,0-1 0,-1 1-1,1-1 1,8-5 0,-11 5-33,-3 2-5,-1 0 0,0 1 0,0-1-1,0 0 1,1 0 0,-1 0 0,0 0 0,0 0 0,0 0 0,0-1-1,0 1 1,-1 0 0,1 0 0,0-2 0,9-17 11,-8 16-12,-1-1 1,1 0 0,0-8-1,-1-17 0,-6 0 0,4 24 1,-1 1-1,0-1 1,0 1-1,-1 0 1,1 0-1,-1 0 1,-4-5-1,6 8 4,0 0-1,0 1 0,-1-1 0,1 1 0,-1-1 1,1 1-1,-1-1 0,1 1 0,-1 0 0,-3-2 0,-2-1 2,-15-10 38,12 11 150,-49 1 94,46 4-12,6 0-165,-1 0-37,0 1 0,0 0 0,0 0 0,0 1 0,1 0 0,-1 0 0,-7 6 0,-44 42 358,53-47-334,0 2-1,1-1 1,0 0 0,1 1 0,-1 0-1,2 0 1,-5 8 0,4-6-28,-1 5 257,-4 69 124,9-66-164,14 61 66,-9-64-312,11 20 0,-13-28-38,1 0 0,0-1 0,10 11 0,-8-10-41,1-1 0,1 0 0,-1 0 0,1 0 0,0-1 0,0-1 0,0 1-1,0-1 1,1 0 0,-1-1 0,11 1 0,-8 0-3,-8-2-12,1 0 0,-1-1 0,1 1 0,-1-1 1,1 0-1,-1 0 0,7-1 0,59-9-518,-56 6-162,50-38-180,-51 31 742,45-66-2283,-6 6-8811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33 382 11832,'25'32'2356,"32"50"-1,-48-68-1093,-9-14-1256,0 0 0,1 0 0,-1 0 0,0 0 0,0 0 0,0 0 0,0 0 0,0 0 0,0 0 0,0 0 0,0 0 0,0 0 0,0 0 0,0 0 0,0 0 0,1 0 0,-1 0 0,0 0 0,0 0 0,0 0 0,0 0-1,0 0 1,0 0 0,0 0 0,0 0 0,0 0 0,0 0 0,0 0 0,0 0 0,0 0 0,0-1 0,0 1 0,0 0 0,0 0 0,0 0 0,0 0 0,0 0 0,0 0 0,0 0 0,1 0 0,-1 0 0,0 0 0,0 0 0,0 0 0,0-1 0,-1 1 0,1 0 0,0 0 0,-8-38 294,-5-10-59,-12-33 25,17 54 59,-24-65 188,23 67-177,0 0 0,2-1 0,-7-39 0,14 57-214,0 0-1,0-10 0,4 12 59,1 2-157,0-1 1,1 1-1,-1 0 0,1 1 0,0-1 0,1 1 0,-1 1 0,11-4 0,-10 4-63,-5 1-20,0 0 0,1 1 0,-1-1 1,0 1-1,1 0 0,-1 0 0,5 0 1,132 14-1784,-118-11-565,19 3-6844,-94-13 6946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13536,'0'0'1425,"-3"4"-233,-1 1-1007,3-3-96,0-1 1,-1 1-1,1 0 0,0 0 1,0 0-1,0 0 0,0 0 1,0 0-1,1 0 0,-1 3 1,-8 31 534,1 0 0,-2 41 0,10-58-618,9 90 14,-6-85 40,14 116 24,-13-111-24,19 115 24,-19-118-24,8 34 0,-1 4-48,9 29-474,-13-56-164,-4-45-1047,-4 2 1551,0 2 78,1 1 0,-1 0 0,1 0 0,0-1 0,0 1 1,1-3-1,4-121-2147,0 8-7475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78 13176,'-21'17'253,"21"-17"-204,0 0-1,-1 0 1,1 0 0,0 0 0,0 1 0,0-1-1,-1 0 1,1 0 0,0 0 0,0 0-1,0 0 1,-1 0 0,1 0 0,0 0-1,0 0 1,0 0 0,-1 0 0,1 0 0,0 0-1,0 0 1,0 0 0,-1 0 0,1 0-1,0 0 1,-1 0 0,-10-3 648,0-1-1,0 0 1,0-1 0,-14-8 0,22 11-591,0 1 0,0-1 0,0 1 0,0 0 0,0 0 1,-4-1-1,-5-2 11,0-1-55,-21-5-22,-43-7-16,50 12 20,-48-1-1,25 3-16,-70-3 6,96 6-20,17 0-23,-37 0-269,0 1 0,-81 15-1,124-16 284,-33 9-886,30-8 757,0 0-1,1 0 1,0 0 0,-1 0 0,1 1-1,0-1 1,-1 1 0,1-1 0,0 1 0,0 0-1,0 0 1,-2 2 0,4-4 120,0 0 0,0 1 0,0-1 0,0 0-1,0 0 1,0 0 0,0 0 0,0 0 0,0 0 0,0 0 0,0 0 0,0 0 0,0 1 0,0-1 0,0 0 0,0 0-1,0 0 1,0 0 0,0 0 0,0 0 0,0 0 0,0 0 0,0 0 0,0 1 0,0-1 0,0 0 0,0 0 0,0 0 0,0 0-1,1 0 1,-1 0 0,0 0 0,0 0 0,0 0 0,0 0 0,0 0 0,0 0 0,0 0 0,0 1 0,0-1 0,1 0 0,3 4-139,1 0 0,-1 0 0,7 4 0,1 0-1384,22 20-7712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839 0 14968,'-78'31'1583,"-13"0"188,70-26-838,-92 19 239,89-20-910,-99 9 27,98-12-436,5 0 57,-97 0-276,-54-9-1036,166 8 1058,0 0 1,0-1-1,0 0 1,-10-3-1,5 1 118,10 3 184,0 0-1,-1 0 1,1 0 0,-1 0 0,1 0 0,0-1 0,-1 1-1,1 0 1,-1 0 0,1 0 0,0 0 0,-1-1 0,1 1-1,0 0 1,-1 0 0,1-1 0,0 1 0,-1 0-1,1-1 1,0 1 0,0 0 0,-1-1 0,1 1 0,0 0-1,0-1 1,0 1 0,0 0 0,-1-1 0,1 1 0,0-1-1,0 1 1,0-1 0,0 1 0,0 0 0,0-2 0,-2-6-2099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114 122 13272,'7'75'210,"-5"-45"928,-4 47 0,1-56-964,-1 3 485,-13 110 211,10-106-484,-8 42 1,-6 9-310,4-27-77,4-22 0,11-30 0,0 1 1,0 0-1,0 0 1,-1 0-1,1 1 1,-1-1-1,1 0 1,-1 0-1,1-1 1,-1 1-1,1 0 1,-1 0-1,0 0 0,1 0 1,-1 0-1,0-1 1,0 1-1,0 0 1,0-1-1,0 1 1,0 0-1,0-1 1,-1 1-1,1-1 23,-1-5 7,-16-75 46,16 59-16,4-103 34,-2 119-73,1 1 1,-1-1 0,1 1-1,2-7 1,48-156 132,-36 133-54,73-124 32,-84 152-112,0 1 0,7-10 0,85-82 86,-94 96-88,-1 0 1,1-1 0,-1 1-1,1 0 1,0 0 0,0 0-1,-1 0 1,4-1 0,1 0 3,1 0 0,-1 0 1,0 1-1,1 0 0,-1 0 0,1 0 1,0 1-1,-1 0 0,8 1 0,-13-1-16,0 1 0,0-1 0,0 0-1,-1 0 1,1 1 0,0-1-1,0 0 1,0 1 0,-1-1 0,1 1-1,0-1 1,0 1 0,1 1-1,8 8 17,1 1 0,-2 0 0,1 0 0,8 15 0,-8-3 44,42 132 28,-44-120-28,13 155 9,-20-153-102,-7 129-162,2-137-596,-25 90-291,26-112 738,1 1 0,0-1 0,-2 13 0,1-4 119,3-16 216,0 0-1,0 0 1,0 0-1,0 0 1,0 0-1,0 0 1,1 0-1,-1 0 1,0 0-1,0 0 1,0 0-1,0 0 1,0 0-1,0 0 1,0 0-1,0 0 1,0 0-1,0 0 1,0 0-1,0 0 1,0 0-1,0 0 1,0 0 0,0 0-1,1 0 1,-1 0-1,0 0 1,0 0-1,0 0 1,0 0-1,0 1 1,0-1-1,0 0 1,0 0-1,0 0 1,0 0-1,0 0 1,0 0-1,0 0 1,0 0-1,0 0 1,0 0-1,0 0 1,0 0-1,0 0 1,0 0-1,0 0 1,0 0-1,0 0 1,0 0-1,0 1 1,0-1-1,0 0 1,0 0-1,0 0 1,0 0-1,0 0 1,0 0-1,0 0 1,0 0-1,0 0 1,0 0 0,0 0-1,0 0 1,3-1-85,0 0 0,0 0 0,0 0 1,0 0-1,0-1 0,-1 1 0,6-5 1,3-1-1393,26-14-8066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14168,'0'0'1448,"2"6"-242,1 2-1020,-1-4 19,0 1 0,0 0-1,-1-1 1,1 8-1,18 99 1732,-13-68-1848,-6-39-88,20 104 26,-16-86 3,-5-21 4,1 0-10,1-11-4,6-52-15,-5 43-17,0 0 1,9-31 0,-9 37-9,11-31-222,-9 28 206,13-34 9,17-25 59,-34 74-18,-1 0 0,1 1 0,-1-1 0,1 0 0,-1 0-1,1 0 1,-1 1 0,1-1 0,0 0 0,-1 1 0,3-2 0,13-10 104,21-11 0,-36 23-104,-1 0 0,1-1 0,-1 1 0,1 0 0,0 0 0,-1-1 0,1 1 0,0 0 0,0 0 0,-1 0 0,1 0 0,0 0 0,-1 0 0,1 0-1,0 0 1,1 0 0,16 3 85,0 0-1,18 7 0,-21-3 43,11 13-43,24 23 0,-35-26 31,57 89 36,-58-83-136,16 29 4,4 10-26,-22-40-30,30 52-422,-17-35-188,-25-38 559,1 0 0,-1-1-1,1 1 1,0 0 0,-1-1-1,1 1 1,-1 0 0,1-1-1,0 1 1,-1 0-1,1-1 1,0 1 0,0-1-1,0 0 1,-1 1 0,1-1-1,0 1 1,0-1 0,0 0-1,0 0 1,0 0 0,0 1-1,-1-1 1,2 0-1,1-2-142,16-23-745,-13 17-489,17-25-9334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13720,'5'8'151,"-4"-6"-37,0-1-1,0 1 1,0-1-1,-1 1 1,1 0-1,0-1 1,-1 1-1,1 0 1,-1-1-1,1 4 1,28 214 4331,-21-159-4356,-5-33-54,16 120 23,-14-110 4,28 202 27,-26-191-34,21 169 26,-22-179-28,22 142 3,-25-162-85,-2-1-221,2 1 1,5 16-1,-8-34 321,2 8-647,-3-14-881,-1 2 1341,2 2 94,-1 1-1,1 0 0,-1-1 0,1 1 0,0 0 0,0-1 0,-1 1 1,1 0-1,0-1 0,0 1 0,0 0 0,1-1 0,-1-1 0,7-52-2238,0 5-7725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864 70 14256,'-61'-11'1681,"-132"-25"2909,166 33-3830,-128-12 151,124 13-918,-119 0-69,123 2-264,12 0 120,-18 0-413,-35 4 0,-3 8-2905,38-6-5431,77-14 6739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2 255 11480,'-1'10'148,"1"-8"-21,0 0 1,0 0 0,0 0 0,0 1-1,0-1 1,0 0 0,1 0-1,-1 0 1,2 3 0,9 24 1690,19 34 0,-14-31-839,17 28-636,-31-56-297,4 8-2,-3-9-32,-3-4-2,-17-58 22,-3-32 39,-6-30 485,23 102-383,-7-65 89,10 68 6,2 4-174,1 0 1,0 1 0,5-14-1,-8 24-74,0 0 0,1 0 0,-1 1 0,0-1 0,1 1 0,-1-1 0,0 0 0,1 1 0,-1-1 0,1 1 0,-1-1 0,2 0 0,3-3 23,0 1 0,0-1-1,0 1 1,1 0-1,-1 0 1,1 1-1,0 0 1,0 0-1,0 0 1,0 1 0,0 0-1,10-1 1,7 4-21,-5 1-4,65 13-1244,-82-15 1167,-1-1-1,1 0 0,-1 0 0,1 0 0,-1 0 0,1 1 0,-1-1 0,1 0 0,-1 0 0,1 0 0,-1 0 1,1 0-1,-1 0 0,1 0 0,-1-1 0,1 1 0,0 0 0,-1-1-98,0 1 0,0-1-1,0 1 1,0-1 0,0 1-1,0-1 1,0 1 0,-1 0 0,1-1-1,0 1 1,0-1 0,0 1-1,0-1 1,-1 1 0,1-1 0,0 1-1,-1 0 1,1-1 0,0 1-1,-1-1 1,1 1 0,0 0 0,-1-1-1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482 303 13176,'-53'66'238,"47"-59"1180,5-7-879,3-7-228,-2 6-185,10-20 258,-7 10 337,3-52 217,-5 62-900,-1 0 0,0-1 0,0 1 0,0 0-1,-1-1 1,1 1 0,0 0 0,-1-3-1,-20-66 369,14 55-418,-16-22 4,13 22 8,-13-14 0,10 16 6,0 1 0,-1 0 0,-25-16 0,38 27 5,-1 0 0,0 0 0,1 0 0,-1 0 0,0 0 0,0 1 0,-2-2 0,-83-17 134,86 19-129,0 0 0,-1-1-1,1 1 1,0 0 0,-1 0 0,1 0-1,-1 0 1,1 1 0,0-1 0,-2 1-1,-10 3 50,0 0 0,0 1-1,-17 10 1,29-14-33,-1 0-1,1 0 1,0 0 0,-1 0-1,1 0 1,0 0 0,-2 2-1,-13 18 143,-18 31-1,33-50-146,0 0-1,0 0 1,0 0 0,0 0-1,1 1 1,-1-1 0,0 3-1,-19 121 260,19-120-250,1 0 1,0 0 0,0 8-1,21 182 179,-13-153-22,53 175 66,-46-174-126,59 164 63,-60-169-16,55 145 46,-56-151-178,49 133-10,-52-135-64,22 54-933,-31-85 899,1 5 88,-2-5-42,1 0 1,-1 0-1,0 0 1,0 0 0,0 0-1,0 0 1,0 0-1,0 0 1,0 0-1,0 0 1,0 0 0,0 0-1,0 0 1,0 0-1,0 1 1,1-1-1,-1 0 1,0 0 0,0 0-1,0 0 1,0 0-1,0 0 1,0-1-1,0 1 1,0 0 0,0 0-1,0 0 1,0 0-1,1 0 1,-1 0-1,0 0 1,0 0 0,0 0-1,0 0 1,0 0-1,0 0 1,0 0-1,0 0 1,0 0 0,0 0-1,0 0 1,0 0-1,0 0 1,0 0-1,0-1 1,0 1 0,0 0-1,0 0 1,0 0-1,1 0 1,-1 0-1,0 0 1,0 0 0,0 0-1,0 0 1,0 0-1,0 0 1,0-1-1,0 1 1,-1 0 0,1 0-1,0 0 1,0 0-1,0 0 1,0 0-1,2-7-186,-1-1 0,0 1 0,0-10 0,1-22 32,10-66-2257,-2 9-9021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4 14704,'-13'-2'-13,"-15"0"1707,-44 4 182,44 1-856,-43 8 0,59-9-910,4-1 39,1 1 0,-1 0 0,-11 4-1,4 0-56,0-2-54,8-2-165,0 0-1,0 0 0,-10 6 0,2-1-245,-19 14 0,27-14-667,3-1 863,0 0 1,1 0-1,-1 1 0,1-1 0,1 1 0,-1-1 0,1 1 0,0 0 0,-1 8 0,3 14-1907,-1 17-8102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12376,'8'-48'216,"-6"42"1555,0 9-1487,-2-3-173,8 38 1750,-8-38-1856,0 0 0,0 0 0,0 0 0,0 0 0,0 1 0,0-1 0,0 0-1,0 0 1,0 0 0,0 0 0,0 0 0,0 0 0,0 0 0,0 1-1,0-1 1,1 0 0,-1 0 0,0 0 0,0 0 0,0 0 0,0 0 0,0 0-1,0 0 1,0 0 0,1 0 0,-1 0 0,0 0 0,0 0 0,0 0-1,0 0 1,0 0 0,0 1 0,1-1 0,-1 0 0,0-1 0,0 1-1,6 1 25,1-1 0,-1 0 0,0 0 0,1-1-1,-1 0 1,12-3 0,27-4-77,5 3 18,-41 6 10,12 5 0,-19-5 20,1 0 0,0 1-1,-1-1 1,1 0 0,-1 1-1,4 2 1,-4-2 1,-1 1 0,1-1 0,-1 0 0,1 0 0,-1 1 0,0-1 0,0 1 0,0-1 0,-1 1 0,1-1 0,0 1 0,-1 0 0,0-1 0,1 1 0,-1 3 0,0-5 1,0 4 15,0 1-1,-1-1 1,0 0-1,1 0 0,-1 1 1,-1-1-1,1 0 0,-4 8 1,2-7 21,0 4 76,-1-1 0,-1 1-1,1-1 1,-11 14 0,-5 9 57,-2 8 169,-19 46 0,41-85-328,0-1 0,-1 0 0,1 1 0,0-1 1,0 1-1,0-1 0,0 1 0,0-1 0,-1 1 0,1-1 0,0 1 1,0-1-1,0 1 0,1-1 0,-1 1 0,0 0 0,1 3 21,0 0 0,0 0 0,1 0 0,0 0 0,0-1 0,0 1 0,3 5 0,3-4 49,3-1-93,1 0 1,0-1-1,0 0 1,0-1-1,0 0 1,23 0-1,17-6-901,26-2-1,-54 4-1169,23-1-5989,-109 7 6058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1611 15512,'44'41'265,"-37"-36"1270,-6-5-922,-5-7-302,4 6-117,-12-15 796,0-1 0,-17-17-1,20 24-800,-1 2 0,-13-11 0,25 33-196,-1-7 7,6 16-6,21 52 11,-21-54 28,33 116 51,-31-101 138,43 199 62,-42-184-216,30 209 46,-33-212 26,15 154 47,-18-170-92,-2-16-43,2 13 85,11 41 0,-14-66-94,-1-1-29,1-1 0,-1 0 0,1 0 0,0 1 0,0-1 0,0 0 0,0 0 0,0 0 0,0 0 0,1 0-1,-1 0 1,2 2 0,4-3 68,3-2-45,0 0 0,0-1 1,12-3-1,-8-1 198,74-43 66,-64 33-228,57-39 1,14-12-12,-53 40 180,186-111 59,-179 110-266,214-110 49,-209 112 102,224-87 41,-221 93-214,227-70 31,-226 74 96,246-55 32,-245 59-152,216-35 20,-222 38 42,212-49 26,-215 44-82,177-66 9,-184 63-20,162-80 9,-165 77-16,151-86 8,-156 85-10,116-73 13,-124 77 34,36-20 1,5 0-42,-47 26-4,1 2 0,0 1 0,42-10 0,-28 10 17,-2 3-20,-25 4-5,22 1 0,-27 1 0,10 0 0,-14-1 0,0 0 0,1 0-1,-1 0 1,0 0 0,0 0-1,0 0 1,0 0 0,0 0 0,0 0-1,1 0 1,-1 0 0,0 0-1,0-1 1,0 1 0,0 0 0,0 0-1,0 0 1,0 0 0,1 0-1,-1 0 1,0 0 0,0 0-1,0-1 1,0 1 0,0 0 0,0 0-1,0 0 1,0 0 0,0 0-1,0 0 1,0-1 0,0 1 0,0 0-1,0 0 1,0 0 0,-1-8-26,-6-9-18,-4-4 18,10 20 24,1 0 1,-1 0-1,1 0 1,0 0 0,0 1-1,-1-1 1,1 0 0,0 0-1,0 0 1,0 0-1,0 0 1,0 0 0,0 1-1,0-1 1,0 0 0,1-1-1,0-3-1,0-2 1,0 5-3,-1 0 1,0 0-1,0 1 1,1-1-1,-1 0 1,-1 0-1,1 0 1,0-3-1,-27-141-69,26 142 74,-2-17-12,-14-110-4,13 101-16,-15-132-4,15 125 22,-23-173-8,21 170-12,-20-114-15,21 130 2,-20-50-19,22 69 52,1 0 0,-1 1 1,0-1-1,0 0 0,0 1 1,-1 0-1,-7-7 1,6 6 2,1 1-6,-2 0 0,1-1 1,0 2-1,-1-1 0,1 1 1,-12-5-1,9 4 6,-2 0-13,0 0 1,0 0 0,0 1 0,-13-3 0,12 4 11,-3-1-42,-68 0-30,62 4-16,-94 18-30,88-12 76,-125 48-15,111-38 44,-86 37 3,-20 9 14,85-36-12,-91 37 0,128-54 19,-144 63 0,-198 113 16,350-177-12,-64 33 59,-147 72 3,-17 9-46,142-71 9,-438 225 20,435-227 0,105-50-48,-238 103 52,-23-2-40,53-28-7,70-30-58,93-30-221,-107 25-202,142-36 162,7-4-112,2 1 401,1 1-1,0-1 1,-1 1-1,1 0 1,0-1-1,-1 1 1,1-1-1,0 0 1,0 1-1,-1-1 1,1 1-1,0-1 1,0 1-1,0-1 1,0 1-1,0-1 0,0 0 1,0 1-1,0-1 1,0 1-1,0-1 1,0 1-1,0-1 1,0 0-1,0 1 1,1-1-1,-1 1 1,1-2-1,2-3-37,1-1 0,0 1-1,8-9 1,-11 13-280,1 0-1,-1-1 1,0 1 0,0-1 0,0 1-1,0-1 1,0 1 0,1-4 0,11-22-10434,-30 63 8109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14344,'0'0'3025,"3"4"-1937,31 66 456,-22-45-1081,34 64-66,-45-89-394,-1 0 0,0 1 0,0-1 1,0 0-1,0 1 0,0-1 0,1 0 1,-1 1-1,0-1 0,0 0 1,1 1-1,-1-1 0,0 0 0,0 0 1,1 1-1,-1-1 0,0 0 0,1 0 1,-1 0-1,0 1 0,1-1 0,-1 0 1,0 0-1,1 0 0,4-9 61,-4 7-65,2-4 12,-2 4 2,0 0 0,0 0-1,0 0 1,0 0 0,-1 0 0,1 0 0,-1 0 0,1 0 0,-1-4 0,2-18 105,-1 0 0,-3-30 0,-3 11-66,-2-28-205,38 82-2575,7 3 235,-12-5-6200,-61-22 6529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15776,'0'0'5209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18 155 14968,'3'25'1157,"-2"-18"-779,8 146 2870,-4-28-3126,-5 23-450,-3-135 274,3-13 53,0 0 0,0 1 0,-1-1 0,1 0 1,0 0-1,0 1 0,0-1 0,0 0 1,0 0-1,0 0 0,-1 1 0,1-1 1,0 0-1,0 0 0,0 0 0,-1 0 1,1 0-1,0 1 0,0-1 0,0 0 1,-1 0-1,1 0 0,0 0 0,0 0 1,-1 0-1,1 0 0,-3-4-46,-13-56-38,13 44-62,-2-80-78,5 73-20,17-105-94,-11 102 92,39-92-82,-44 115 296,1-1 0,0 1 0,0 0 0,3-5 0,30-38-129,-26 36 155,0 0-1,1 1 0,11-8 1,-11 10 13,1 0 1,1 2-1,-1-1 1,1 1-1,0 1 1,23-6-1,-33 10 10,-1-1 0,0 1 0,1 0 1,-1-1-1,1 1 0,-1 0 0,0 0 0,1 0 0,-1 0 0,1 1 0,1-1 0,18 6 75,-1 0 0,29 13-1,-48-19-77,0 1-1,1-1 1,-1 1-1,0 0 1,0 0-1,0 0 1,0 0-1,0-1 1,0 1-1,0 0 1,0 1-1,0-1 1,0 0-1,-1 0 1,2 2-1,-2-3-12,39 65 200,-1 15-116,-35-73-10,0 0 0,3 13 0,32 155 200,-33-138-254,5 150-137,-9-152-590,7 114-254,-8-146 880,0-1 0,0 1 0,0-1 0,1 1 0,-1-1 0,2 5 0,-1-5 30,0 1 4,0 1 1,0-1-1,0 1 0,1-1 0,-1 0 1,1 0-1,0 0 0,0 0 1,0 0-1,0 0 0,0 0 1,1-1-1,3 4 0,-5-5-93,0-1 0,0 1 0,-1 0 1,1-1-1,0 1 0,-1 0 0,1-1 0,-1 1 0,1 0 0,0 0 0,-1 0 0,0 0 0,1 1 1,16 27-7316,-39-68 5598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51 362 13360,'-47'21'218,"43"-19"1137,6 0-888,5-1-95,16 0-152,-22-1-223,9 0-259,0 0-1,0 0 1,-1-1-1,1-1 1,15-3-1,1-5 66,-25 10 172,0-1 0,0 1 1,0-1-1,0 1 0,0-1 1,0 1-1,-1-1 0,1 0 0,0 0 1,1 0-1,63-73-1473,-59 68 1064,58-68-7619</inkml:trace>
  <inkml:trace contextRef="#ctx0" brushRef="#br0" timeOffset="1">490 226 12912,'0'0'7,"0"0"0,0 0 0,-1 0 1,1 0-1,0 0 0,0 0 0,0 0 1,0 0-1,-1 0 0,1 0 1,0 0-1,0 0 0,0 0 0,0 0 1,-1 0-1,1 1 0,0-1 0,0 0 1,0 0-1,0 0 0,0 0 0,-1 0 1,1 0-1,0 0 0,0 1 1,0-1-1,0 0 0,0 0 0,0 0 1,0 0-1,0 0 0,-1 1 0,1-1 1,0 0-1,0 0 0,0 0 0,0 1 1,0-1-1,0 0 0,0 0 0,0 0 1,0 0-1,0 1 0,0-1 1,0 0-1,0 0 0,0 0 0,1 1 1,5 11 771,13 10 314,-8-14-1319,-11-7 193,0-1 1,0 0-1,0 0 0,1 0 0,-1 0 0,0 0 0,0 0 0,0 0 1,0 1-1,0-1 0,1 0 0,-1 0 0,0 0 0,0 0 1,0 0-1,1 0 0,-1 0 0,0 0 0,0 0 0,0 0 0,0 0 1,1 0-1,-1 0 0,0 0 0,0 0 0,0 0 0,0 0 1,1 0-1,-1-1 0,4 0-138,0 0 1,-1-1-1,1 0 1,0 0-1,-1 0 0,1 0 1,-1 0-1,5-5 1,4-5-231,10-12 0,-8 7-637,31-31-5948</inkml:trace>
  <inkml:trace contextRef="#ctx0" brushRef="#br0" timeOffset="2">903 57 12376,'0'0'0,"-4"3"0,-3 2 1120,14-4 0,6 2-1120,8-6-1248,4-3 1280,3-5 8,4-8-40,27-11-9616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13 388 14072,'-1'1'33,"-1"0"1,1 1 0,0-1-1,0 0 1,-1 0 0,1 0-1,-3 1 1,4-2-12,0 0 1,0 0-1,0 0 1,0 0-1,0 0 1,1 0-1,-1 0 1,0 0-1,0 0 1,0 0-1,0 0 0,0 0 1,0 0-1,0 0 1,0 0-1,0 1 1,0-1-1,0 0 1,0 0-1,0 0 1,0 0-1,0 0 1,0 0-1,0 0 1,0 0-1,0 0 0,0 0 1,0 0-1,0 0 1,0 0-1,0 0 1,0 0-1,0 0 1,0 0-1,0 0 1,0 0-1,0 0 1,0 1-1,0-1 1,0 0-1,0 0 0,0 0 1,0 0-1,0 0 1,0 0-1,0 0 1,0 0-1,0 0 1,0 0-1,0 0 1,0 0-1,0 0 1,0 0-1,0 0 1,0 0-1,0 0 0,0 0 1,0 0-1,-1 0 1,13 5 613,0 0 1,0-1-1,0 0 0,23 3 1,-33-7-689,16 3-670,37 2-1,-52-5 678,11-1-189,8-5-911,38-17 0,15-5-8908</inkml:trace>
  <inkml:trace contextRef="#ctx0" brushRef="#br0" timeOffset="1">654 0 14968,'4'0'574,"1"1"0,-1-1-1,0 1 1,0 0 0,6 1 0,-5 2-72,37 39-624,-15-16-544,58 53-2018,-37-37-7829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1653 8 13624,'-31'-8'224,"23"8"897,-116 28 374,85-19-1613,-62 8-1650,83-14 1659,-3-1-224,-99 2-1689,9 0-6084</inkml:trace>
  <inkml:trace contextRef="#ctx0" brushRef="#br0" timeOffset="1">312 405 11656,'0'0'0,"7"-23"0,7-12 376,-32 30 0,-19 18-376,-5-4-2088,-11 5 2088,8-2-8,-1 2 8,-45 10-7256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11480,'0'0'0,"-15"0"0,-5 2 0,-12 3-2784,-11 2 2984,9-4 8,1-2-208,-33 3-6400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63 257 13536,'6'24'177,"-6"-24"-145,0 1-1,1-1 1,-1 0 0,0 0-1,0 0 1,0 1 0,0-1 0,0 0-1,0 0 1,0 1 0,0-1-1,0 0 1,0 0 0,0 1 0,0-1-1,0 0 1,0 0 0,0 0-1,-1 1 1,1-1 0,0 0 0,0 0-1,0 0 1,0 1 0,0-1-1,0 0 1,-1 0 0,-8 14 98,0-2-1,-1 1 1,-22 20 0,25-29-1834,7-4 1685,0 0 0,0 0 0,0 0 0,0-1 0,0 1 0,0 0 0,0 0 0,-1 0 0,1-1 0,0 1 0,0 0 0,0 0 0,0 0 0,0-1 0,0 1 0,0 0 0,0 0 0,0 0 0,0-1 0,0 1 0,0 0 0,0 0 0,0 0 0,0-1 1,0 1-1,0 0 0,1 0 0,-1 0 0,0-1 0,0 1 0,0 0 0,0 0 0,0 0 0,1-1 0,17-44-1856,-1 2-5338</inkml:trace>
  <inkml:trace contextRef="#ctx0" brushRef="#br0" timeOffset="1">204 1 12376,'39'48'1881,"40"47"1707,-55-69-3454,-23-25-143,0 0-1,0 0 0,0 0 0,0-1 0,0 1 0,0 0 0,0 0 1,0-1-1,1 2 0,71 26-281,-50-20-2378,20 9-5348,-101-40 6057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0 595 15864,'0'0'1831,"26"-16"-3278,12-11 1471,1-3 8,6-3-32,41-31-11760</inkml:trace>
  <inkml:trace contextRef="#ctx0" brushRef="#br0" timeOffset="1">659 536 14968,'-27'-20'218,"27"20"-196,0 0-1,-1 0 1,1 0-1,0 0 0,0-1 1,0 1-1,0 0 1,0 0-1,0 0 1,0 0-1,-1 0 0,1 0 1,0 0-1,0 0 1,0 0-1,0 0 1,0 0-1,0 0 1,0 0-1,0 0 0,0-1 1,0 1-1,0 0 1,0 0-1,-1 0 1,1 0-1,0 0 0,0 0 1,0 0-1,0 0 1,0-1-1,0 1 1,0 0-1,0 0 0,0 0 1,0 0-1,0 0 1,0 0-1,0 0 1,0-1-1,0 1 1,0 0-1,0 0 0,0 0 1,0 0-1,1 0 1,-1 0-1,0 0 1,0 0-1,0-1 1,8-8 1071,22-17-889,-22 18-332,0 1 0,8-11 0,-12 13-8,45-46-457,-46 48 532,-1 0 1,1 1 0,0-1 0,0 1 0,0-1 0,0 1-1,4-2 1,4-2-12,26-18-1872,22-16-7502</inkml:trace>
  <inkml:trace contextRef="#ctx0" brushRef="#br0" timeOffset="2">1115 436 13536,'0'0'0,"0"-9"0,0-9 1200,6-9 8,-1-10-1208,5-11-1368,2-9 1408,10-1 0,8-4-40,23-58-10528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14256,'-9'-6'1151,"4"4"1648,13 8-662,-2-1-1551,2 1 2107,-4-2-3703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296 105 7448,'-6'-5'261,"0"1"0,1-1 1,-8-8-1,4 3 171,-10-11 899,19 21-1315,0 0 0,0 0 0,0 0 0,0 0 0,0 0 0,0 0 0,0 0 0,0 0 0,0 0 0,0 0 0,0 0 0,-1-1 0,1 1 0,0 0 0,0 0 0,0 0 0,0 0 0,0 0 0,0 0 0,0 0 0,0 0 0,-1 0 0,1 0 0,0 0 0,0 0 0,0 0 0,0 0 0,0 0 0,0 0 0,0 0 0,0 0 0,-1 0 0,1 0 0,0 1 0,0-1 0,0 0 0,0 0 0,0 0 0,0 0 0,-4 2 143,1-1-1,0 1 1,0 0 0,0 0 0,0 1 0,0-1 0,-4 6-1,-14 18 487,19-23-634,-5 6 504,-14 14 0,12-14-399,4-3 95,-1-1 1,-1 0-1,1 0 1,0-1-1,-1 0 1,0 0-1,0 0 1,-10 3-1,11-4 6,-46 19 737,51-22-925,0 1 0,0-1 0,1 1 0,-1-1 0,0 1 0,1 0 0,-1-1 0,0 1 0,1 0 0,-1 0 0,1-1 0,-1 1 0,1 0 0,0 0 0,-1 0 0,1 0 0,-1 1 0,0 1 42,-5 13 15,5-7 42,9 58 78,-4-52 34,26 61 56,-28-70-282,0 0 0,1-1 0,0 1 0,4 5 0,0 1-4,10 17 36,-10-19 140,34 26 41,-41-36-226,0 0 0,1 1-1,-1-1 1,0 0 0,1 1 0,-1-1-1,1 0 1,-1 0 0,1 0-1,-1 1 1,1-1 0,-1 0 0,0 0-1,1 0 1,-1 0 0,1 0 0,0 0-1,7 0 5,0-1 0,-1 0 0,1 0 0,11-4-1,-8 0 38,6-8-13,21-20 0,2-9 18,-4 1-42,-1 4-5,-2 5 0,-15 16-1,-11 10-3,0 0-1,-1 0 1,1-1-1,-1 0 1,9-14-1,-15 17-53,-3-3 31,1 0 1,-1 0-1,0 1 1,-8-11 0,-18-25-67,20 30 96,-9-13-68,0 0 0,-23-21-1,-6-3-8,46 48 72,1 1-1,0 0 1,0-1 0,-1 1 0,1 0 0,0 0 0,-1-1 0,1 1 0,0 0-1,-1 0 1,1-1 0,0 1 0,-1 0 0,1 0 0,0 0 0,-1 0 0,1-1-1,-1 1 1,1 0 0,-1 0 0,1 0 0,0 0 0,-1 0 0,0 0-1,-4 1-4,0 0-1,0 0 0,-1 0 1,1 1-1,0-1 0,0 1 1,1 0-1,-7 4 0,0 3-17,-8 13-42,-19 32 0,26-35-473,-55 77-212,47-66-1611,-20 28-5533,93-136 5948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0 12104,'-63'10'272,"48"-6"1088,-76 28 445,89-31-1681,0 0-1,-1 0 1,1 0 0,0 1 0,-1-1 0,-2 3 0,-91 73 1021,77-59-619,-67 79 170,70-77-374,-52 90 136,65-105-344,0 1 0,-4 11 0,-58 166 358,54-143-186,-28 155 108,32-155-148,-14 169 96,18-167-116,-9 170 89,10-172-102,1-8-101,-11 141 138,-11-22 200,21-145-456,2-4-21,-1-1 1,1 0-1,0 1 1,-1-1 0,1 0-1,-1 0 1,1 0-1,-1 1 1,0-1 0,1 0-1,-1 0 1,0 0-1,0 0 1,-2 2 0,3-3-235,0 0 222,-1 0 1,1 1-1,0-1 0,0 0 0,0 0 0,0 1 0,0-1 1,0 0-1,0 0 0,0 0 0,0 1 0,0-1 0,0 0 1,0 0-1,0 1 0,0-1 0,0 0 0,0 0 1,0 0-1,0 1 0,0-1 0,0 0 0,0 0 0,0 1 1,0-1-1,0 0 0,0 0 0,0 0 0,1 1 1,-1-1-1,6 16-754,-3-6 117,6 20-1,10 63-492,-13-64-1137,5 27-6061,-26-130 6290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12376,'9'12'1035,"-2"1"0,0 0 0,9 22 1,-9-19-428,-3-7-487,8 14 434,85 115 97,-80-117-624,14 25 1,0 2 84,-23-37-76,70 96 81,-70-96-110,17 15 149,18 12 33,-34-33-42,5 0-32,24 3 1,-37-7-99,-1-1 0,1 0 1,0 0-1,0 0 0,-1 0 0,1 0 0,0 0 1,0 0-1,-1-1 0,1 1 0,0 0 0,-1 0 1,2-1-1,15-6 152,27-16 0,-31 13-24,57-63 54,-55 57-78,70-69 42,-68 70-98,27-21 1,9-3-54,-41 32-22,1 0 0,0 1 0,1 0 0,25-7 0,-37 12-19,0 1 0,-1 0 0,1-1-1,0 1 1,0 0 0,-1 0 0,4 0 0,7 0-170,0 1 1,1 1 0,-1 0-1,0 1 1,21 7 0,52 24-3052,-47-17-5437,-89-39 6524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13360,'9'6'1361,"-8"-5"-1062,0 0 1,0 0-1,1-1 1,-1 1-1,0 0 1,1 0-1,-1-1 1,1 1-1,1 0 0,21 3 89,48 0 0,-5-6-517,-60 2 122,0-1 0,-1-1-1,1 1 1,-1-1 0,1 0 0,9-5-1,-8 4 0,2-4-32,0-2 27,-1 0 0,-1-1 0,0-1 0,0 1 0,-1-2 0,9-17-1,-3-5 4,-12 30 3,1 1-1,-1-1 1,0 0 0,0 0-1,0 1 1,-1-1 0,1-6 0,-1-2-2,1 1 4,0 6 1,-1 1-1,0-1 1,0 0 0,0 1 0,-1-8-1,-4-15-15,-4-1 16,6 20 8,0 0 0,-6-11-1,9 19-1,0-1 0,0 1-1,-1 0 1,1 0 0,0 0 0,0-1 0,0 1-1,0 0 1,0 0 0,-1 0 0,1 0-1,0 0 1,0-1 0,0 1 0,-1 0 0,1 0-1,0 0 1,0 0 0,0 0 0,-1 0-1,1 0 1,0 0 0,0 0 0,-1 0 0,1 0-1,0 0 1,0 0 0,0 0 0,-1 0-1,-7 0 25,1 0-1,-1 1 0,1 0 0,-14 4 0,20-5-2,0 0 1,0 0 0,0 1-1,0-1 1,0 0-1,0 1 1,0-1-1,1 1 1,-1 0 0,0-1-1,0 1 1,0 0-1,-19 18 190,-20 26 0,39-43-172,-1 0 0,1 0 0,0 0 0,-1 0 0,1 1 1,-1 2-1,-34 100 387,32-81-42,-4 97 122,9-97-286,23 89 62,-16-92-218,44 74 0,-51-94-77,1 1 1,-1 0 0,0 0 0,1 0-1,-1-1 1,4 4 0,10 6-71,1 0 1,28 16-1,-28-21-719,3-3 231,39 1 0,-56-4 457,-1 0 1,1 0-1,0 0 1,-1 0-1,1 0 1,0-1-1,2 0 1,20-9-449,31-16 0,21-23-509,-53 33-406,54-36-8278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14432,'118'46'3854,"-100"-38"-3485,-3-3-129,64 15-9,-63-19-518,65-11-139,-79 10 388,-1 0 1,0-1-1,1 1 0,-1 0 1,0-1-1,0 1 1,1-1-1,-1 0 1,0 1-1,2-2 0,13-11-147,0 0 0,19-22-1,-24 19-114,2-12 111,12-37 0,-20 45 97,3-74-8,-9 77 126,-13-52 50,14 69-61,0-1 0,0 0-1,0 1 1,-1-1 0,1 0-1,0 1 1,-1-1 0,1 0-1,0 1 1,-1-1 0,1 1-1,-1-1 1,1 1 0,-1-1-1,-4-4 34,0 1 0,0 0 0,0 1 0,0-1 0,-1 1-1,-6-3 1,12 6-32,-1 0-1,1 0 0,-1 0 1,1 0-1,0-1 0,-1 1 1,1 0-1,-1 0 0,1 0 1,-1 0-1,1 0 0,-1 0 1,1 0-1,-1 0 1,1 0-1,-1 1 0,1-1 1,-1 0-1,1 0 0,-1 0 1,1 0-1,-1 1 0,-16 7 156,1 1-1,-22 15 0,36-23-116,1 0 1,-1 1-1,0-1 0,1 1 1,-1-1-1,1 1 0,-3 3 1,-74 112 541,61-88-248,-69 146 134,71-141-180,-42 107 112,50-119-172,5-11-182,0-1 0,1 1 0,1 0 0,0 18 0,0-29-59,0 1 1,1-1-1,-1 1 1,0-1-1,0 1 1,0 0-1,0-1 1,1 1-1,-1-1 0,0 1 1,0-1-1,1 1 1,-1-1-1,0 1 1,1-1-1,-1 0 1,1 2-1,0-2 0,2 4 0,1 0 0,0 0-1,0 0 1,0-1-1,0 0 1,1 0-1,-1 0 1,1 0-1,-1-1 1,1 0-1,0 0 1,10 3-1,13 1-52,30 2-1,77 1-1002,-130-9 845,0 0 0,-1 1 0,11 1 0,174 38-842,-180-38 980,0 0-1,11 4 0,173 67-2310,-16-6-8243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54 8344,'-38'-7'87,"36"6"-52,-1 0 698,3 0-460,3 0-109,-3 1-107,6-2 318,0 1-1,1 0 1,-1 0-1,0 0 1,0 1-1,0 0 1,0 0-1,7 2 1,-10-2 565,-3-1-267,-9-5 89,-15-7-19,15 10-549,0-1-1,0 1 1,0 1 0,0 0-1,-1 0 1,1 0 0,-1 2-1,-18-1 1,3 4-69,15 0 130,-11 8 103,1 0-1,-33 24 1,25-11-233,17-12 155,-42 58 104,2 8 133,38-55-460,3-5 169,-34 74 76,37-72-156,-20 82 68,24-80-28,-3 102 56,6-98-156,-4 104 44,4-101-2,4 136 49,-4-135-82,2 3-60,3 166 384,-6-171-377,0-6 47,3 39-1,-2-59-99,0 0 0,1 0-1,-1 0 1,1 0 0,-1 0 0,1 0 0,0 0 0,0 0-1,0 0 1,0 0 0,0-1 0,0 1 0,2 1 0,-2-2 3,-1-1-6,0 0 0,0 0 0,0 0 1,0 0-1,0 0 0,0 0 0,0 1 0,0-1 1,0 0-1,1 0 0,-1 0 0,0 0 0,0 0 0,0 0 1,0 0-1,0 0 0,0 0 0,0 0 0,1 0 0,-1 0 1,0 0-1,0 0 0,0 0 0,0 0 0,0 0 1,1 0-1,-1 0 0,0 0 0,0 0 0,0 0 0,0 0 1,0 0-1,0 0 0,1 0 0,-1 0 0,0 0 0,0 0 1,5-2-151,1 0 0,-1-1 0,0 1 0,9-7 0,-8 2-810,5-11 171,-1-1 0,-1 0 0,8-24 0,-13 34-69,15-37-10587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10312,'3'15'133,"-2"-9"172,0 0-1,0 0 1,0 9 0,-2-11 510,-1-6 173,-3-10 1076,-1 1-485,6 11-1346,4 3 241,5 7-318,-5-6-75,-1 0-1,1 1 1,4 5-1,30 45 256,-29-41-130,0 0-1,12 29 0,-13-27-137,31 73 585,-33-75-598,0 4 185,37 152 486,-42-164-686,1 0-1,0 1 1,1-1 0,-1 0 0,7 10 0,-6-11-23,-1-1 4,1 0 1,-1 0 0,1-1 0,0 1-1,0-1 1,6 5 0,-6-5-14,0-1-2,1 1 1,-1-1-1,1 0 1,0 0 0,-1-1-1,1 1 1,0-1-1,0 1 1,5 0 0,-3-1-3,-1 1 8,1 0 0,0-1 0,-1 0-1,1 0 1,0 0 0,0-1-1,-1 1 1,1-2 0,11 0 0,-13-1-3,0 1 1,0-1-1,0 1 1,0-1-1,0 0 0,-1-1 1,1 1-1,-1-1 1,7-5-1,-2 2 0,-6 4 3,1 0 1,-1 0-1,0 0 1,0 0-1,0 0 1,0-1 0,0 1-1,2-4 1,36-59 109,15-25-70,-50 82-49,7-8 12,18-22 3,-18 24-16,16-16 0,-16 21-2,0 0 0,0 1 0,1 1-1,24-11 1,-35 17-1,0 0 0,0 0 0,0 0 0,0 1 0,0-1 0,4 1 0,85-8-12,-73 10-14,2 0-171,1 2-1,-1 1 0,0 0 1,0 2-1,30 14 0,-28-10 15,10 7-3064,-7-4-6118,-58-33 7053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1917 77 10760,'-52'17'1459,"54"-18"-507,5-4 231,8-3-337,-15 8-797,1 0 0,-1 0 0,0 0 0,0 0 0,1 0 0,-1-1 1,0 1-1,0 0 0,1 0 0,-1 0 0,0-1 0,0 1 0,0 0 1,1 0-1,-1-1 0,0 1 0,0 0 0,0 0 0,0-1 0,0 1 1,1 0-1,-1-1 0,0 1 0,0 0 0,0-1 0,0 1 0,0 0 1,0 0-1,0-1 0,-5-9 624,-11-3-415,16 13-228,-3-2 43,0 0 0,-1 1-1,1-1 1,0 1-1,0-1 1,-1 1-1,1 0 1,-5 0-1,2-1-7,0 0 35,-1 1 0,1-1 0,0 1 0,-1 0 0,-6 0 0,-20-2 308,-101-7 377,66 4-338,-51-2 22,93 9-196,-111 14 102,109-10-140,-117 27 83,113-23-156,-152 49 83,146-44-12,-149 56 63,152-56-214,-123 58 36,129-58-36,-107 55 54,112-55 32,11-7-109,-110 70 184,93-56-156,0 1 0,-31 30 1,60-51-85,0 0 1,-1 0 0,1 1-1,0-1 1,1 0 0,-1 0 0,0 1-1,0-1 1,0 0 0,1 1 0,-1-1-1,1 1 1,-1 2 0,-1 1 4,1 0-33,0-1 0,1 1 0,-1-1 0,1 1 0,0-1 0,0 1 0,0-1 0,1 1 0,0-1 0,0 0 0,1 6 0,-2-10-16,0 1 0,1-1 0,-1 1 1,0-1-1,0 0 0,0 1 1,1-1-1,-1 1 0,0-1 1,0 0-1,1 1 0,-1-1 0,0 0 1,1 1-1,-1-1 0,1 1 1,42 31-914,-43-32 919,0 0-1,1 1 1,-1-1-1,1 0 1,0 1-1,-1-1 0,1 0 1,-1 0-1,1 0 1,-1 1-1,1-1 1,0 0-1,-1 0 1,1 0-1,-1 0 0,1 0 1,0 0-1,10-1-165,-1-1 0,1 1-1,18-7 1,-11 3-2431,19-1-7336,-86 15 7486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2029 1 11832,'0'0'5311,"-2"4"-5264,-4 8 123,-1 0 1,0 0-1,-12 14 0,-62 66 488,64-75-552,0 1 1,-19 27 0,-22 36-41,21-28 46,-50 55-1,73-94-31,0 0 0,-32 21 0,43-32-63,-14 8 205,-75 41 55,22-14-210,20-12-37,30-16 90,-86 38 44,84-39-64,-98 29 32,92-32-72,-142 22 18,135-25-52,-125-4 10,132-2-16,12 1-11,-7-2-3,0 0 0,1-1 1,-25-9-1,-3-4 6,-10-4-10,2 0-2,2-1 0,35 14 0,-69-23-16,-11 5-402,42 12-2830,25 8-5997,79 17 6965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98 10760,'0'0'1128,"-1"5"-188,-19 105 1430,18-90-2377,1 0 0,1 37-1,1-32 9,-1-15-19,0 11 163,1-1 1,3 23 0,-4-37-93,2 0 0,-1 0 1,1-1-1,-1 1 1,2-1-1,-1 1 1,1-1-1,-1 0 1,1 0-1,5 6 1,10 9 175,22 21 1,-30-33-139,0 0-1,0 0 0,0-1 0,1 0 1,18 7-1,-11-8 41,19 4-1,-28-8-125,98 18 327,-102-20-290,0 0 0,0 0 0,0 0-1,0-1 1,0 1 0,0-1-1,0 0 1,0-1 0,-1 1 0,1-1-1,5-3 1,5-3 231,28-19-1,-38 23-200,2-1-49,13-10 182,-7 1-27,1-1 1,16-23 0,-13 9-19,19-49 121,-23 45-132,-7 17-98,-1 0-1,5-23 0,-8 11-49,-5 1-1,-2-1 0,0 16-4,-9-21-1,13 31-1,0 1-1,0-1 1,1 1 0,-1-1-1,0 1 1,0-1 0,-1 1-1,1 0 1,0-1 0,0 1-1,-3-2 1,-3-2-5,2 0 5,-18-13-26,-63-39-448,75 51 442,7 3-109,-1 0 0,0 0 0,-8-3 0,-8-4-114,-21-9-2707,12 5-5586,70 32 6442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92 6280,'0'0'13233,"-5"-3"-13201,-36-20 165,37 20-185,-9-2 19,13 5-29,-4 0 23,14 9-14,-7-6-7,0-1 10,-1 0-1,1 1 1,0-1 0,0 0 0,0 0 0,0-1 0,0 1 0,0 0 0,1-1 0,4 1-1,-8-2-10,0 0 0,1 0-1,-1 0 1,0 0-1,1 0 1,-1 0-1,0 0 1,1 0 0,-1-1-1,0 1 1,0 0-1,1 0 1,-1 0 0,0-1-1,0 1 1,0 0-1,1 0 1,-1-1-1,0 1 1,0 0 0,0 0-1,1-1 1,-1 1-1,0 0 1,0-1 0,0 1-1,0 0 1,0 0-1,0-1 1,0 1-1,0 0 1,0-1 0,0 1-1,0 0 1,0-1-1,0 1 1,0 0 0,0-1-1,0 1 1,0 0-1,-1-1 1,-3-13 155,-14-11-118,18 25-40,0 0 0,0 0 0,0 0 0,0 1 0,0-1 0,0 0 0,0 0 0,0 0 0,0 0 0,0 0 0,0 0 0,0 0 0,0 0 0,0 0 0,0 0 0,4 6-2,4 8-3,-7-13 22,-1 0 0,1-1 0,-1 1 0,1 1 0,0-1 0,-1 0 0,0 0 0,1 0-1,0 2 1,-1-3-14,0 0 0,0 0 0,0 0 0,0 0 0,0 0 0,0 0 0,0 0-1,0 0 1,0 1 0,0-1 0,-1 0 0,1 0 0,0 0 0,0 0 0,0 0 0,0 0-1,0 0 1,0 0 0,0 0 0,0 0 0,0 1 0,0-1 0,0 0 0,0 0 0,0 0-1,0 0 1,0 0 0,0 0 0,-1 0 0,1 0 0,0 0 0,0 0 0,0 0 0,0 0-1,0 0 1,0 0 0,0 0 0,0 0 0,0 0 0,0 0 0,-1 0 0,-7-3 62,-3-7 5,8 6-94,10 6-226,-1 1-34,-1 1-1,1-1 0,-1 1 0,0 1 0,0-1 1,-1 1-1,1 0 0,-1 0 0,6 9 0,-20-22-1628,-9-13 1396,-15-23-1566,2 4-6723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15688,'0'0'0,"3"3"1031,-1 2 1,0 2-624,5 16 8,2 11-416,8 22-13559,-34-112 13559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14256,'0'0'0,"21"34"560,-6-14 8,-3 0-568,21-6-952,7-7 1024,34 13-10376,-148-40 10304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5112,'0'0'0,"23"11"0,15 8 0,25 11-3360</inkml:trace>
  <inkml:trace contextRef="#ctx0" brushRef="#br0" timeOffset="1">602 111 12640,'-68'-5'252,"63"4"1306,7-1-1022,7-1-110,-2 2-266,25-5 253,11 3-1426,69 5 1,47 10-1254,-31-1-5540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11296,'0'0'0,"-7"0"0,-2 0 0,46 7-1832,32 6 2152,35 8-7032,-208-42 6712</inkml:trace>
  <inkml:trace contextRef="#ctx0" brushRef="#br0" timeOffset="1">1278 124 10136,'0'0'0,"25"4"0,14 0 568,6 15 0,8 7-568,4 5-1168,7 8 1168,57 31-6952,-242-140 6952</inkml:trace>
  <inkml:trace contextRef="#ctx0" brushRef="#br0" timeOffset="2">2388 278 12192,'47'-17'281,"-35"15"1126,61 5 457,-57-1-985,73 28 213,23 18-794,-97-41-429,8 2-1016,98 30-283,-84-27-517,36 11-5019,-171-54 5238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78 838 11928,'18'79'1385,"6"33"191,-19-89-649,33 162 1670,-38-184-2569,0 0 0,1-1 1,-1 1-1,0 0 0,0 0 1,0 0-1,0-1 0,0 1 1,0 0-1,-1 0 0,1 0 0,0-1 1,0 1-1,-1 0 0,1 0 1,0 0-1,-1-1 0,1 1 1,0 0-1,-1-1 0,0 2 0,0-2-24,1 1 0,-1-1-1,1 0 1,-1 0 0,1 0-1,-1 0 1,1 1-1,-1-1 1,1 0 0,-1 0-1,1 0 1,-1 0 0,1 0-1,0 0 1,-1 0-1,1 0 1,-1-1 0,1 1-1,-1 0 1,1 0 0,-1 0-1,1 0 1,-1-1-1,0 1 1,-2-3 14,1 0 0,-1 1 0,1-1 0,-1 0 0,1 0-1,0 0 1,0-1 0,1 1 0,-1 0 0,0-1 0,-1-5 0,1 2-1,-29-85 210,25 71-59,-5-29-29,-39-200 12,32 65-67,17 149 36,12-143 75,-10 175-159,-1 0 1,1 0-1,-1 0 1,1 0-1,0 0 0,3-7 1,9-22 50,2 0 0,0 1 1,28-41-1,-31 57-55,2 0 0,0 1 1,0 1-1,1 0 0,1 1 0,0 1 1,1 0-1,0 1 0,1 1 0,0 1 0,27-10 1,19-2 36,-62 20-50,1 0 1,0 1-1,0-1 0,0 1 1,0-1-1,0 1 0,4 0 1,-7 0-20,73 4 158,2 8-135,-75-12-23,31 8-47,134 46-157,-134-41-534,108 62-158,-98-52-1528,41 22-7052,-192-105 7111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10040,'0'0'0,"33"15"0,8-15-1024,16-3 1456,41 1-7024,-196 4 6592</inkml:trace>
  <inkml:trace contextRef="#ctx0" brushRef="#br0" timeOffset="1">2042 278 12016,'39'20'0,"22"14"-8536,-122-68 8536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8792,'0'0'0,"26"0"0,12 1 0,26 2-6120,-128-6 6120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12552,'0'0'0,"7"22"0,7 9 1544,-1 5 0,1 10-1176,6 4 8,3 4-376,21 50-11904,-88-208 11904</inkml:trace>
  <inkml:trace contextRef="#ctx0" brushRef="#br0" timeOffset="1">330 1187 10584,'0'0'0,"11"22"0,8 16 792,5 2 8,6 8-800,4 4-1384,3 5 1408,34 51-7496,-142-216 7472</inkml:trace>
  <inkml:trace contextRef="#ctx0" brushRef="#br0" timeOffset="2">770 1873 11032,'0'0'0,"6"14"0,-2 6 1472,-4 1 0,-4 1-1472,-2 22-10376,12-88 10376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6728,'0'0'0,"-1"0"0,-2 2 832,3 9 0,0 11-832,0-5-2992,3 1 2992,-2 1 0,5-3 0,-1 18-3576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10040,'0'0'0,"17"18"0,12 14 0,7-7-1744,8 3 2008,36 23-6056,-160-102 5792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2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16136,'0'0'6321,"4"2"-6023,19 10-630,117 36-1258,-116-40-1460,22 6-6527,-107-33 7227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128 174 5024,'0'0'1904,"0"-10"-318,-4-42 293,2 25 977,-9-43 0,5 55-712,6 73-1118,0 76 354,0-103-860,-7 160 172,4-145-352,-24 221 72,22-217-390,-29 177-150,27-183 336,-5 34-4004,2-20-6497,23-135 7765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 12280,'22'29'2432,"-22"-29"-2404,0 0 0,-6-5 1481,-12-10 517,17 15-1993,1 0 0,0-1 0,0 1-1,-1 0 1,1-1 0,0 1-1,0-1 1,-1 1 0,1-1 0,0 1-1,0 0 1,0-1 0,0 1-1,0-1 1,0 1 0,0-1 0,0 1-1,0-1 1,0 1 0,0-1-1,0 1 1,0-1 0,0 0 0,1-1 6,0 1 1,-1-1-1,1 1 1,0 0-1,0-1 1,0 1-1,2-3 1,0 1 26,0 0 1,1 0 0,0 0-1,0 0 1,-1 0 0,6-2-1,36-14 220,-32 16-218,71-4 34,-65 7-20,84 12 54,-82-8 32,80 22 54,-83-19-142,66 36 40,-69-32 0,50 53 44,-55-49-64,1 6-22,11 34-1,-19-40 96,-2 2-98,-2 0 0,-1 19-1,-3-23 8,-2 0-9,-1-1 0,0 0 1,-1 0-1,-1-1 0,0 0 1,-13 11-1,14-14-44,2-3 12,1 0-1,0-1 0,-13 6 1,-124 56 429,140-64-458,-4 1 10,0 0-1,0 0 1,-11 2 0,39 2 7,-1-4-32,-11-2-1,-1 1 0,11 2 1,45 12-9,-52-13 7,0 0 0,-1 1 0,1 0 1,18 11-1,-18-9-6,3 3-56,57 53-25,-58-46 34,49 84-13,-52-77 46,32 100-10,-38-97-10,4 99-9,-11-102 34,-9 31 0,7-39 19,-1-1 0,-7 17-1,7-22 3,-1 0-1,1-1 1,-1 1-1,-1-1 1,0-1-1,0 1 1,-12 9-1,18-15 3,-1-1-1,1 0 1,-1 0-1,0 0 1,1 0-1,-1 0 1,-2 1-1,-6 2 5,0 0 0,-12 3-1,8-5 6,-20 2-1,13-4 84,-14-7-35,-38-11 0,52 10-54,-83-37-42,93 40-155,-19-12 0,17 9 133,0 1 12,-16-12-736,-8-8-163,37 26 862,-1 1 0,0-1 0,0 0 0,1 1 0,-1-1 0,1 0 0,-1 0 0,1 0 0,-1 0 0,1 1 0,-1-1 0,1 0 0,0 0 0,-1 0 0,1 0 1,0 0-1,0 0 0,0 0 0,0 0 0,0-2 0,0 2 10,0 1 67,0 0-1,0 0 1,0-1-1,0 1 1,0 0 0,0 0-1,0 0 1,0 0-1,0 0 1,0-1-1,0 1 1,1 0-1,-1 0 1,0 0-1,0 0 1,0 0-1,0 0 1,0 0-1,0 0 1,1-1-1,-1 1 1,0 0-1,0 0 1,0 0-1,0 0 1,0 0-1,1 0 1,-1 0-1,0 0 1,0 0-1,0 0 1,0 0-1,1 0 1,-1 0-1,0 0 1,0 0-1,58-13-1122,-43 10-263,53-11-9774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12728,'-4'10'81,"0"0"1,-6 11 0,10-21 11,0 1 1,0-1-1,-1 1 0,1 0 1,0-1-1,-1 1 0,1-1 1,-1 1-1,1-1 0,0 0 1,-1 1-1,1-1 1,-1 1-1,1-1 0,-1 0 1,1 1-1,-1-1 0,1 0 1,-1 1-1,0-1 0,1 0 1,-1 0-1,1 0 0,-1 0 1,0 0-1,1 0 0,-1 1 1,0-1-1,1-1 0,-1 1 1,1 0-1,-1 0 1,0 0-1,1 0 0,-1 0 1,1 0-1,-1-1 0,0 1 1,0-1-1,-6-1 778,6 2-800,0 0-1,0 0 1,-1 1-1,1-1 1,0 0-1,0 0 0,0 1 1,0-1-1,0 0 1,0 1-1,-1-1 1,1 1-1,0-1 1,0 1-1,1 0 1,-1-1-1,-2 3 1,-9 13 165,9-11-224,1-3-3,1 1-1,-1-1 0,1 0 1,0 1-1,0 0 0,0-1 1,0 1-1,-1 5 0,-1 3 4,0-1 1,-7 32 129,-2 47 19,11-71-106,9 75 27,-5-74-22,-1-7-26,1 3-3,0 0 1,1-1 0,1 1 0,9 18-1,17 23 100,-31-55-126,1 0 0,-1 0 0,1 0-1,-1-1 1,1 1 0,0 0 0,-1-1 0,1 1 0,0-1 0,1 2-1,24 14 50,-22-14-53,-1-1 0,1 1 1,0-1-1,0 0 0,0 0 1,-1-1-1,8 2 0,-6-3-1,0 0-1,0 0 0,0 0 0,1-1 1,-1 0-1,-1 0 0,1 0 0,0 0 1,0-1-1,8-5 0,-11 6-4,0 1-3,-1 0 0,0 0 0,0 0-1,1 0 1,-1 0 0,0 0 0,2-2 0,48-68-90,-42 55-22,6-18 25,-1-1-1,14-56 1,-17 53 147,-11 38-29,0-1-1,0 0 1,0 0 0,1 1 0,-1-1-1,0 0 1,1 1 0,-1-1 0,0 0 0,1 1-1,-1-1 1,1 1 0,-1-1 0,1 1-1,-1-1 1,1 1 0,0-1 0,-1 1-1,1-1 1,-1 1 0,1-1 0,0 1 0,0 0-1,2 2 218,0 2-185,0-1 0,0 1 0,0 0 0,3 7 0,8 14 80,26 49-5,-31-57-115,1 0-1,15 18 0,-9-11-15,-15-24 0,38 56-5,-33-49-13,0 0 0,0-1 0,1 1 0,13 9 0,-15-13-79,0-1-1,0 0 0,0 0 0,0 0 1,0 0-1,0-1 0,0 0 1,6 1-1,-3-1-15,-7-1 70,-1 0 0,1 0 0,0 1 0,-1-1 1,1 0-1,0 0 0,0 0 0,-1 0 0,1 0 1,0 0-1,-1-1 0,1 1 0,1 0 0,11-4-337,23-11 0,-27 8 247,2-7-378,11-20-1,-15 22-811,31-42-9622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12728,'-45'18'2544,"37"-15"-2146,-1 1 1,1 0-1,0 0 0,0 1 1,0 0-1,1 0 1,-12 11-1,-9 12-280,-44 56-14,70-81-99,0 0 1,0 0-1,0 0 1,0 1 0,0-1-1,1 0 1,0 1-1,0 0 1,-1-1 0,1 5-1,3-2-4,7 1-6,-1-1-1,1-1 0,0 1 0,13 4 1,-9-3-15,0 0-63,6 3 21,31 12 1,-14-8 39,11 5 18,-22-6 8,28 19 0,-40-22 38,4 7 103,0 0 0,29 39 1,-32-29-96,-10-16 32,-3 0-63,0 0 1,0 0-1,-1 0 0,0 0 1,-1-1-1,-1 1 1,1 0-1,-2 0 1,1-1-1,-2 1 0,1-1 1,-1 0-1,-8 15 1,6-20-12,-43 20-39,38-21-194,-2-4-101,0 1 0,-1-1 0,1-1 0,-23-4 0,25 1 320,-18-5-2805,-1 1-4947,70 19 5858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13720,'0'0'0,"17"23"-1856,1 1-6336,-36-48 8192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16 13000,'0'0'1416,"-6"-1"-236,5 0-1184,-11-2 513,0 0 0,0 0 0,-1 1 0,-15 0 0,14 2-407,0 2 0,0 0 0,-20 5 0,26-5-107,6-2-5,1 0 0,-1 1-1,0-1 1,1 1 0,-1-1 0,1 1-1,-1 0 1,0-1 0,1 1-1,0 0 1,-3 2 0,-26 22-134,26-19 32,1 0 93,1 0 0,0-1 0,0 1 1,1 0-1,0 0 0,0 0 0,0 0 0,1 0 1,0 8-1,4 5 12,-1-12 0,10 9 1,5 3 4,-5-9 11,-1-1 0,2-1 0,-1 0 0,17 7-1,2-2-2,5 3-1,0 1-2,0 0 2,-3 1-4,15 11 13,-47-27-4,0 0 1,0-1 0,0 1-1,-1 0 1,1 0-1,0 0 1,-1 0 0,1 1-1,-1-1 1,0 0 0,0 1-1,0-1 1,0 0-1,1 4 1,-1-3 6,-1-2-12,0-1 1,0 0-1,0 1 0,0-1 1,0 0-1,1 1 1,-1-1-1,0 0 0,0 1 1,0-1-1,0 1 1,0-1-1,0 0 0,-1 1 1,1-1-1,0 0 1,0 1-1,0-1 0,0 1 1,-3 7 27,0-1 0,-1 0 1,0 1-1,-5 6 0,1-6 129,-45 34 46,40-34-160,-23 6 4,-10-1-42,33-10-183,0 0-1,0-1 0,0-1 0,-1 0 0,1-1 0,-18-1 0,26 0 50,1 0-1,0 0 1,0 0 0,0 0-1,0-1 1,0 1-1,0-1 1,0 0-1,0-1 1,0 1 0,1 0-1,-5-5 1,2 2-1889,-8-5-5521,32 23 5660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14256,'4'47'1800,"-1"10"831,-4 98-447,3-87-2368,1-23-878,-3-37 664,-1-1 180,2 1 1,-1-1-1,1 0 1,0 1 0,0-1-1,3 8 1,-3-14 69,-1 0 116,0-1-1,0 1 1,0 0 0,1-1 0,-1 1-1,0-1 1,0 1 0,1-1 0,-1 1-1,0-1 1,0 1 0,1-1 0,-1 1-1,1-1 1,-1 1 0,0-1 0,1 0-1,-1 1 1,1-1 0,-1 0-1,1 1 1,-1-1 0,1 0 0,0 1-1,0-1 1,2-3-214,4-11-389,4-16 1,-8 21-324,16-39-8695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10672,'0'0'0,"3"32"0,-1 20 312,0-36 0,1-16-312,4 13-1672,1 6 1672,1-4 0,1 4 0,8 15-6744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12552,'-2'16'202,"0"4"1000,1 1 0,2 32 1,1-21-512,7 74 488,-5-80-1203,-3-26 1,-1-5-3,4-13-21,18-37 14,-20 50 32,0 1 0,0-1 0,1 1 0,-1-1 0,5-5 1,2-3-2,24-37 50,5-1 46,-37 49-61,0 1 1,0-1-1,0 1 1,1-1-1,-1 1 1,0-1-1,1 1 1,-1 0-1,1 0 1,0 0-1,3-2 1,1 0 24,12-6 12,-18 8-65,1 1 1,-1 0-1,0 0 0,0 0 0,1 0 0,-1 0 0,0 0 0,0-1 0,1 1 0,-1 0 0,0 0 0,1 0 0,-1 0 0,0 0 0,1 0 0,-1 0 0,0 0 0,0 0 0,1 0 1,-1 1-1,0-1 0,1 0 0,-1 0 0,7 3 26,-1 0 1,0 0 0,0 1 0,9 6-1,-8-1 9,7 12-41,-1 2 0,18 46-1,-26-51 19,7 17-926,7 19-117,-19-52 897,1 0 0,-1-1 0,1 1 0,0 0 0,0 0 0,0 0 0,0-1 0,0 1 1,0 0-1,3 1 0,0 2-14,-4-5 124,1 0 1,-1 0 0,1 0 0,-1 0 0,1 0 0,-1 0 0,1 0 0,-1-1 0,1 1 0,-1 0 0,1 0 0,-1 0 0,1-1 0,-1 1 0,1 0 0,-1 0 0,0-1 0,1 1-1,-1 0 1,0-1 0,1 1 0,-1-1 0,1 0 0,12-16-1822,5-5-7146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34 143 10760,'-6'21'165,"6"-21"-119,0 1 0,1-1 0,-1 0 0,0 0-1,0 1 1,0-1 0,0 0 0,0 1 0,0-1 0,0 0 0,1 0-1,-1 1 1,0-1 0,0 0 0,0 0 0,0 0 0,1 1 0,-1-1 0,0 0-1,0 0 1,1 0 0,-1 1 0,0-1 0,0 0 0,1 0 0,-1 0 0,0 0-1,1 0 1,-1 0 0,0 0 0,0 0 0,1 0 0,-1 0 0,1 0 0,-1 0 8,19-1 928,6-2-341,59-1-437,-50 0-459,-33 4 242,-1 0-1,1-1 1,-1 1 0,1 0-1,-1-1 1,1 1 0,-1 0-1,1-1 1,-1 1 0,1-1 0,-1 1-1,1-1 1,-1 1 0,0-1-1,1 1 1,-1-1 0,0 1-1,1-1 1,-1 1 0,0-1 0,0 0-1,1 0 1,-1-1-21,4-16 1,-4 14 40,0 0 1,-1 0 0,1 0-1,-1 0 1,0 0 0,0 0-1,-3-8 1,3 10 45,0 0 1,0 0-1,0-1 1,0 1-1,-1 0 0,1 0 1,0 0-1,-1 1 1,-2-4-1,-3-2 26,-14-18 71,20 24-81,-1-1 1,1 1 0,-1-1 0,1 1 0,-1-1 0,1 1-1,-1 0 1,0 0 0,1-1 0,-5 0 0,-1-2 42,-13-6 76,20 10-166,0 0 1,-1 0 0,1-1-1,0 1 1,-1 0 0,1 0 0,-1 0-1,1 0 1,0 0 0,-1 0 0,1 0-1,0 0 1,-1 0 0,1 0-1,-1 0 1,1 0 0,0 0 0,-1 0-1,1 0 1,0 0 0,-2 1 0,-7 2 147,0 0 1,0 1-1,-11 7 1,11-3 244,1 3-221,0 1-1,-10 22 1,15-27-97,1-1 1,0 1-1,0 0 0,0 0 1,1 0-1,0 0 0,1 0 1,0 13-1,0-13-32,2 7 277,19 47 91,-15-51-338,36 32 10,-31-36-172,5-1 11,0-1-1,18 2 0,57 4-2059,-38-7-1107,-28-3-4277,-58-1 5638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11744,'0'0'3176,"-6"7"-2516,1 2-562,1-3 10,-1 0 1,1 0-1,-8 8 1,-73 63 276,53-51-459,12-12 15,9-7 59,-1 1 0,-16 14 1,28-22 9,0 1 1,0-1 0,0 0-1,0 0 1,-1 0-1,1 1 1,0-1 0,0 0-1,0 0 1,0 1 0,0-1-1,0 0 1,0 0-1,0 1 1,0-1 0,0 0-1,0 1 1,0-1-1,0 0 1,0 0 0,0 1-1,0-1 1,0 0-1,0 0 1,0 1 0,0-1-1,0 0 1,0 0-1,0 1 1,0-1 0,1 0-1,-1 0 1,0 0 0,0 1-1,0-1 1,0 0-1,1 0 1,-1 0 0,0 1-1,0-1 1,1 0-1,-1 0 1,0 0 0,0 0-1,1 0 1,-1 0-1,0 1 1,0-1 0,1 0-1,16 6 64,-12-4-70,28 14 42,-25-12-45,0-1 0,0 2 0,-1-1 0,13 11 0,-13-9 0,-1-1 3,-1 0 1,0 0 0,0 1-1,6 8 1,-5-7-2,-5-5 1,0-1 0,1 1-1,-1-1 1,0 1 0,0 0-1,0-1 1,0 1 0,-1 0-1,1 0 1,1 3-1,0 3 4,5 12 16,-5-11 63,-2-1-72,-1 0-1,0 1 1,0-1-1,0 0 1,-1 0-1,-1 0 0,1 0 1,-1 0-1,0 0 1,-1 0-1,0-1 1,0 0-1,-7 8 0,-18 15-1061,17-19 739,12-11 248,-1 1 0,1-1 0,-1 0 0,1 0 0,-1 0 0,1 1 0,-1-1 0,1 0 0,-1 0 0,1 0-1,-1 0 1,1 0 0,-1 0 0,1 0 0,-1 0 0,1 0 0,-1 0 0,1 0 0,-1-1 0,1 1 0,-1 0 0,1 0 0,-1 0 0,1-1 0,-1 1 0,1 0-1,0 0 1,-1-1 0,0 0-94,-2-1-22,-1 0 0,1-1 0,1 0 1,-1 1-1,0-1 0,1 0 1,-1 0-1,1-1 0,0 1 0,0 0 1,0-1-1,-1-4 0,-11-19-7749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12016,'-17'7'96,"5"-3"532,-19 11 0,20-9 14,0 1 0,1 0 1,-11 10-1,15-10-559,-8 8 113,7-10-57,-56 48-572,61-52 413,-1 1-1,1 0 1,0 0 0,-1 0-1,1 1 1,0-1-1,-2 4 1,3-6 23,1 1 0,0 0 0,-1 0 1,1 0-1,0-1 0,0 1 0,-1 0 0,1 0 0,0 0 0,0 0 1,0 0-1,0 0 0,0 0 0,0-1 0,0 1 0,1 0 1,-1 0-1,0 0 0,0 0 0,1 0 0,-1-1 0,0 1 0,1 0 1,-1 0-1,2 1 0,2 3 44,0-1 1,0 1-1,0-1 1,1 0-1,6 4 1,29 18 131,-28-18-107,-2-3-57,12 9 264,-10-4-201,0 0 0,0 1 0,-1 0 0,-1 1-1,10 13 1,-17-17 55,-2-3-107,0 0 0,-1 0 0,0 1 0,0-1 0,0 0-1,-1 0 1,1 1 0,-1-1 0,-1 0 0,-2 9-1,-7 4-33,5-12-92,-5 0-43,-23 10 0,23-13-689,-2-1 628,0-2 1,1 1-1,-1-1 1,0-1-1,-15-3 1,0-7-1619,-17-4-7184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86 11656,'0'39'2060,"-2"-41"-1451,-1-7-125,-6-27 1019,-5-8-161,13 41-1219,0 1 0,0-1 0,0 1 0,-1-1 0,1 1 0,-1 0 0,0-1 0,1 1 0,-1 0 0,-3-2 0,1 0-39,4 4-77,0 0-1,0 0 0,0 0 1,0 0-1,0 0 0,0 0 0,0 0 1,-1-1-1,1 1 0,0 0 1,0 0-1,0 0 0,0 0 0,0 0 1,-1 0-1,1 0 0,0 0 1,0 0-1,0 0 0,0 0 0,0 0 1,-1 0-1,1 0 0,0 0 1,0 0-1,0 0 0,0 0 0,-1 0 1,1 0-1,0 0 0,0 0 1,0 0-1,0 0 0,-1 0 0,-2 2 28,-1-1-1,0 1 0,1 0 1,-1 0-1,1 0 0,0 1 0,-1-1 1,1 1-1,0 0 0,1 0 1,-4 3-1,-27 38 102,28-36-118,-4 9 223,-32 98 95,34-81-100,-12 79 3,2 19-139,11-74 154,-19 262 103,21-253-94,-14 268 91,15-271-180,-16 226 49,14-241-156,3-28-46,-30 178 34,21-158-536,-20 51 1,30-90 354,0 0-1,1 0 1,-1 0-1,1 1 1,0-1-1,-1 0 1,1 1 0,0-1-1,0 0 1,0 0-1,1 1 1,-1-1 0,1 0-1,-1 0 1,1 0-1,1 4 1,1 0 46,1 0 0,-1 0 1,10 11-1,-4-5-41,23 33-2220,16 23-9191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12640,'15'36'252,"-14"-34"1477,0-4-643,-2-11 1,0 4 6,12 19-746,6 13-278,31 65-63,-45-82 0,8 17 54,57 120 44,-53-107 58,76 181 100,-74-174 60,67 175 566,-76-196-612,1 4 132,1-1 0,17 29 0,-26-52-326,-1-2-73,0 1 0,0-1 1,0 0-1,0 0 0,0 0 1,0 1-1,0-1 0,0 0 1,0 0-1,0 0 0,0 1 0,0-1 1,0 0-1,1 0 0,-1 0 1,0 0-1,0 1 0,0-1 1,0 0-1,0 0 0,1 0 0,-1 0 1,0 0-1,0 0 0,0 1 1,1-1-1,-1 0 0,0 0 1,0 0-1,0 0 0,1 0 0,-1 0 1,0 0-1,0 0 0,0 0 1,1 0-1,-1 0 0,0 0 1,0 0-1,0 0 0,1 0 0,-1 0 1,0 0-1,0 0 0,0 0 1,1-1-1,-1 1 0,0 0 0,0 0 1,0 0-1,0 0 0,1 0 1,-1 0-1,0-1 0,0 1 1,0 0-1,0 0 0,0 0 0,0 0 1,1-1-1,-1 1 0,12-14 195,0 0 0,14-22 0,-9 13 16,44-52 0,13-15-180,-42 55-58,135-132-173,-165 165 137,0 0 0,0 0 0,0 1 0,0-1 0,0 0-1,0 1 1,0-1 0,0 1 0,1 0 0,-1 0 0,1 0 0,-1 0 0,1 0 0,-1 0 0,5 0 0,24-7-377,54-6 0,-43 12 289,45 4-1,-87-2 143,17 1-958,0-1 0,25-3-1,105-9-8839,-343 28 7377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17 12824,'-13'19'277,"13"-19"-203,0 0 0,0 0 0,-1 1 0,1-1 0,0 0 0,0 0 0,-1 0 0,1 1 0,0-1 0,0 0 0,-1 0 0,1 0 0,0 0 0,0 0 0,-1 0 0,1 0 0,0 0 0,-1 1 0,1-1 0,0 0 0,-1 0 0,1 0 0,0-1 0,-1 1 0,1 0 0,0 0 0,0 0 0,-1 0 0,1 0 0,0 0 0,-1 0 0,1 0 0,0-1 0,0 1 0,-1 0 0,1 0 0,0 0 0,0 0 0,-1-1 0,1 1 0,0 0 0,0 0 0,0-1 0,-1 1 0,1 0 0,0 0 0,0-1 0,0 1 0,0 0 0,0-1 0,0 1 0,0 0 0,0-1 0,-1 1 0,1 0 0,0-1 0,0-3 415,0 1-1,-1-1 0,1 0 0,0 1 1,1-6-1,1 6 109,0 11-172,-5 74-93,2-59-152,-12 122 82,8-105-36,-8 84 1,-3 17-174,9-87-11,-31 183-5,30-197-122,-31 129-965,36-159 728,1-2 68,0 1-1,-1 12 1,3-20-29,3-4-101,35-64-423,-35 60 762,11-18-2365,11-19-6453,-58 103 6661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229 151 13536,'0'0'0,"-43"-28"0,-28-19 0,-43-29-9672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12912,'0'-39'4259,"0"40"-3438,0-6-286,0 0-1,1 1 1,0-1-1,2-9 1,0 8-405,1 1-1,0-1 1,0 1 0,0 0 0,0 0 0,1 0-1,0 0 1,0 1 0,0 0 0,8-5 0,-11 8-126,-1 0 1,1 0 0,0 0 0,0 0-1,0 0 1,0 0 0,0 1-1,0-1 1,0 1 0,5-1 0,1-1 3,1 1-6,-1 0 0,12-1 0,-2 3-8,0 1 0,22 4 0,-27-2-86,5 4-8,-1 1 0,-1 1 1,24 18-1,-33-23 80,-5-3 12,0 0-1,0-1 1,-1 1-1,1 0 1,-1 0-1,1 0 0,-1 0 1,1 0-1,0 3 1,1 1-10,0 1 1,0 0 0,-1 0-1,2 8 1,-4-6-50,-2-3 54,-1-1-1,0 1 1,0-1-1,-1 0 1,-4 6-1,1-5 7,-20 7 14,0-2-1,-52 15 0,-8-4 71,3-4 22,72-12-72,7-2-24,5-2-4,1-1 1,4 6 0,12 7 0,6 4 2,34 26 23,-46-33 70,50 53 43,-48-47-36,56 91 47,-56-84-36,44 103 43,-47-102-54,35 99 98,3 10-1087,-47-134 519,0-2-131,4-6 110,0 0 1,6-16-1,-11 23 340,0 0 0,0 1 1,1-1-1,-1 0 0,0 0 0,1 1 1,-1-1-1,1 1 0,-1-1 1,1 0-1,-1 1 0,2-1 0,42-36-756,-31 25-1507,14-10-6256,-62 52 6438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117 227 13984,'-9'2'1270,"8"-2"-1120,0 0 1,1 1 0,-1-1-1,0 0 1,1 0 0,-1 0-1,0 0 1,1 0-1,-1 0 1,0 0 0,1 0-1,-1 0 1,0 0 0,1 0-1,-1 0 1,0 0-1,1 0 1,-1-1 0,0 1-1,1 0 1,-1-1-1,0 1 1,1-1-4,0 1-130,0 0-1,0 0 0,0-1 0,0 1 0,0 0 0,0 0 1,0 0-1,0 0 0,0-1 0,0 1 0,1 0 0,-1 0 0,0 0 1,0 0-1,0 0 0,0-1 0,0 1 0,0 0 0,1 0 1,-1 0-1,0 0 0,0 0 0,0 0 0,0 0 0,1-1 0,-1 1 1,0 0-1,0 0 0,0 0 0,1 0 0,-1 0 0,0 0 0,0 0 1,0 0-1,0 0 0,1 0 0,-1 0 0,0 0 0,3 0-16,-3 0 0,24 7 2,-7-4 34,0 0 1,28 2-1,-11-3 37,13 1-2,-47-3-71,1 0-1,0 0 1,-1 0-1,1 0 1,-1 0-1,1-1 1,-1 1 0,1 0-1,0 0 1,-1 0-1,1-1 1,-1 1-1,1 0 1,0-1-1,13-8-63,0-1 0,-1-1-1,22-21 1,-28 25 46,-4 4-10,0 0 0,0 0 0,-1 0 1,4-6-1,-2 3-16,0 0 0,-1 0 1,0 0-1,0-1 0,-1 1 1,0-1-1,0 1 0,1-12 0,-4-2 0,1 20 39,0-1-1,0 1 1,0 0-1,0-1 1,0 1-1,0-1 1,0 1-1,0 0 0,-1-1 1,1 1-1,0-1 1,0 1-1,0 0 1,-1-1-1,1 1 1,0 0-1,-1-1 0,-9-10-57,-14-13 0,15 19 31,-6-1 13,-19-5 0,23 10-1,-56 11 4,53-6 58,-63 32 59,75-35-72,0 0 1,0 0-1,1 0 0,-1 0 1,0 0-1,1 0 0,-2 2 1,-59 61 294,52-50-138,4-6-89,-1 3-8,0-1 1,1 1-1,0 1 0,1-1 0,-5 14 0,-9 46 389,18-57-130,1 1-120,1 0 0,1 0 0,0 0 1,7 27-1,-6-35-169,-1-3 21,0 0 0,0 0 0,0 0 0,6 7 0,-3-4 42,1 0-1,1 0 1,-1-1 0,1 0 0,0 0 0,9 5 0,-8-6-75,-4-2-41,1 0 1,0-1-1,0 0 0,-1 0 1,1 0-1,1-1 0,6 2 0,-1 0-163,-1-1-1,1 0 0,16 0 1,-10-2-732,-1 2 0,27 4 1,10 3-1321,-25-8 1746,14-1-1896,-5 0-7921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58 13808,'0'90'1544,"0"13"169,0-79-867,0 107 253,-1-103-684,-1 43 3,-2 17-334,-5 112 4,3-79 274,6-116-304,-2-5-16,-2-13-8,2 5-38,-4-22-30,-7-78-10,10 82-10,-15-112-15,15 109 42,-7-111-14,9 113-6,2-98-10,0 102 52,15-73 10,-11 78 30,7-3 15,24-35 0,-35 55-26,0 0 0,0-1 0,0 1 1,0 0-1,0 0 0,0 0 0,0 0 1,0 1-1,0-1 0,3-1 0,85-40 304,-87 41-321,1 0 0,-1 1 0,1-1 0,-1 1 0,5-1 0,19-1 24,39 2 0,-48 4 11,3 4-5,32 20 0,-40-19 63,-3 1-36,-1 0-1,0 0 0,-1 1 0,0 0 1,-1 0-1,10 23 0,-11-3-16,-6-19 41,-3 3-21,-11 26 0,8-31 55,-3 0-94,-2-1 1,1 0 0,-1 0 0,-1-1-1,1-1 1,-15 7 0,18-11-40,0 1-53,0-1 0,-11 2 0,10-2 57,-8 2-633,-1-1 0,0 0 1,-31 1-1,47-5 357,3 0 242,-1 1 1,0-1-1,0 0 0,0 0 0,0 0 1,0 0-1,0 0 0,0 0 1,0 0-1,1-1 0,-1 1 0,0 0 1,0 0-1,0-1 0,0 1 0,1 0 1,-1-1-1,0 1 0,0-1 1,0 1-1,1-1 0,-1 0 0,0 1 1,1-1-1,-1 0 0,1 1 0,-1-1 1,1 0-1,-1 0 0,0 0 0,0-9-2146,-4-5-8513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27 11208,'-22'-3'739,"17"2"-388,0 0 0,0 0 0,0 0 0,-8-3 0,12 4-197,0-1-1,-1 1 1,1-1-1,0 0 1,1 1-1,-1-1 1,0 0 0,0 0-1,0 0 1,0-1-1,0 2-108,1-1 0,-1 1 0,1-1-1,0 1 1,-1-1 0,1 1 0,-1 0 0,1-1 0,-1 1-1,1-1 1,-1 1 0,0 0 0,1 0 0,-1-1 0,1 1-1,-1 0 1,0 0 0,1 0 0,-1-1 0,0 1-1,1 0 1,-2 0 0,1 0-15,0 1 1,0-1-1,-1 0 0,1 1 0,0-1 0,0 1 0,-1-1 1,1 1-1,0-1 0,0 1 0,0 0 0,0 0 1,0 0-1,0-1 0,0 1 0,-1 2 0,-12 16 35,12-15-22,0-2 14,1 1-1,-1-1 1,0 1-1,1 0 1,0 0-1,0 0 1,-2 5-1,-1 4 12,-9 24 4,9-21 30,-3 25 232,-2 51 1,9-81-285,3 30 333,5 6 7,-6-40-349,0 0-1,0 1 1,0-1 0,1 0-1,5 10 1,7-1 25,-15-14-50,1-1 0,-1 1 0,0-1-1,1 0 1,0 1 0,-1-1-1,1 0 1,-1 1 0,1-1 0,-1 0-1,1 0 1,0 1 0,0-1-1,10 2 28,0 0 0,0 0 0,0-2 0,0 1 0,0-1 0,0-1 0,19-2 0,-1-6-28,-18 4 18,-10 4-27,5-2 0,-1 0 1,0-1-1,0 0 1,-1 0-1,1 0 1,-1 0-1,0-1 1,7-10-1,3-6 14,-12 17-19,0 0 0,0 0-1,0 0 1,-1-1 0,2-4-1,-2 4-5,-1 0-1,1 0 0,-1 0 1,-1 0-1,1 0 0,-1 0 0,0 0 1,0 0-1,-2-6 0,-1 0-19,0 1 0,-11-21 0,11 23-12,1 3-93,0 0 1,-1 1-1,-4-7 0,7 10 67,-3-4-150,0 0-1,-1 0 0,0 1 0,0-1 0,0 1 0,-6-3 0,-1 2-524,4 2 243,21 3 228,16 2-1742,12-1-7817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15 14344,'-65'-12'2449,"57"11"-2278,6 1-80,0-1 0,0 1 0,0 0-1,0 0 1,0 0 0,0 0 0,-1 0 0,1 0 0,-4 2 0,-47 12 817,42-9-682,-51 36 32,50-33-298,1 1-1,-1 1 1,-14 15 0,17-15 22,4-5-11,-1 1-1,1 0 0,-1 1 1,2 0-1,-8 11 1,0 4-9,-15 34 38,27-56 4,0 1-1,0-1 0,0 0 1,0 1-1,0-1 0,0 1 1,0-1-1,0 0 0,0 1 1,0-1-1,0 0 0,0 1 1,1-1-1,-1 0 0,0 0 0,0 1 1,0-1-1,1 0 0,-1 0 1,0 1-1,1-1 0,-1 0 1,0 1-1,1-1 4,7 4 2,10-1-9,7-2 0,9-1-13,56 10 0,-82-9 10,0 1 0,0 1 0,-1-1 0,1 1 0,-1 1 0,11 6 0,-10-6 0,-1 0 0,-1 0 1,0 0-1,0 0 1,-1 1-1,1 0 1,-1 0-1,6 8 1,-6-7 2,-2-4 1,-1 1 0,0-1 1,0 1-1,0 0 0,0-1 1,0 1-1,-1 0 0,2 4 0,2 3 1,8 20 13,-10-18 53,-2 5-14,-2 26 0,-2-31 54,-3 1-18,-13 22 0,12-26 136,3-6-143,1 0-57,0 0-1,-1-1 1,1 1 0,0-1-1,-1 0 1,1 0 0,-1 0-1,0-1 1,0 1-1,1-1 1,-1 0 0,-7 2-1,-3-3 26,1 1 0,-1-2 0,1 0 0,-1 0 0,-22-6 0,28 4-52,-28-10-86,22 7-59,1 0 0,-18-13 0,-19-16-3825,29 19-4461,50 38 6368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 15600,'20'-15'3220,"-19"15"-3157,-4 6-358,3-6 580,-1 2-158,0-1 0,1 0 1,-1 1-1,0-1 0,1 1 1,-1-1-1,1 0 0,0 1 0,-1-1 1,1 3-1,-2 5 93,-1 1-101,1-5-14,1 0 0,-1 0 0,0 9-1,-8 61 227,9-57-499,1 1-1,3 32 1,-2-37 94,10 69-784,-8-62 703,-2-15-90,-1 0 1,2 0-1,-1-1 1,3 9-1,1-1 61,-2-1 68,-2-7-138,0 1 1,1-1-1,4 8 1,11 22-782,-17-35 1024,0 0-1,0 0 1,0 0-1,0 0 1,0 1-1,0-1 1,1 0-1,-1 0 0,0 0 1,0 0-1,0 0 1,1 0-1,-1 1 1,0-1-1,0 0 1,0 0-1,1 0 1,-1 0-1,0 0 1,0 0-1,0 0 1,1 0-1,-1 0 1,0 0-1,0 0 1,0 0-1,1 0 1,-1 0-1,0 0 1,0 0-1,0 0 0,1 0 1,-1-1-1,0 1 1,6-3-52,-5 2 36,15-13-1888,7-4-7411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13272,'0'0'0,"7"26"0,7 15 272,6-25 8,6-12-280,19 16-9960,-90-40 9960</inkml:trace>
  <inkml:trace contextRef="#ctx0" brushRef="#br0" timeOffset="1">581 1 15152,'0'10'1729,"5"125"215,-4-102-898,-1 147 322,0-136-808,0 88 0,0 16-441,0-93-86,-3 173 6,3-192-44,1-21-54,7 140-713,-8-152 785,2 11-1450,4-28-340,17-49 778,10-43-122,-23 75-360,24-80-8639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0 15152,'-4'4'491,"0"0"0,0 0 1,0-1-1,0 0 1,0 0-1,-1 0 1,1 0-1,-1-1 0,0 1 1,-6 1-1,1 1 214,-3-1-110,-88 13 138,76-15-660,-109 1-1,108-3-152,-5 0-1,-81 1-748,33 5-139,66-4-561,17-1 1519,5 1-2599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282 161 14072,'0'0'1617,"-5"-6"-265,0 0-1140,3 2-35,-1 1-1,1 0 1,-1 0-1,0 1 1,0-1-1,-5-4 1,-48-35 1117,-11-5-51,57 41-1230,-2 3-7,1 0 0,-20-2 0,30 5-6,1 0 1,-1 0-1,1 0 1,-1 0-1,0 0 1,1 0-1,-1 0 1,0 0-1,1 0 0,-1 1 1,1-1-1,-1 0 1,-1 1-1,-6 3 2,0 1-1,1 0 0,-10 8 1,16-12-3,1-1 0,0 0 1,-1 1-1,1-1 0,-1 1 0,1-1 1,0 0-1,0 1 0,-1-1 1,1 1-1,0-1 0,0 1 1,-1-1-1,1 1 0,0-1 0,0 2 1,-6 24-8,6-18 7,0 0 1,2 12-1,1-3 14,9 32 0,-12-46 15,1 0 0,1 0 0,-1 1 1,0-1-1,1 0 0,-1 0 1,4 4-1,1 2 6,10 15 12,-7-15 56,4-2 5,1 0 1,0 0-1,1-1 1,24 6-1,-31-9-83,-5-3-20,0 1 1,0 0-1,0-1 1,0 1-1,0-1 0,5 0 1,-1 0-38,-1-1-1,0 1 1,1-1 0,-1 0 0,0-1 0,1 0 0,-1 0 0,0 0 0,0 0 0,9-6 0,-14 7 9,-1 1 1,0 0-1,0 0 1,1-1 0,-1 1-1,0 0 1,0 0-1,1-1 1,-1 1-1,0 0 1,0-1 0,0 1-1,1 0 1,-1-1-1,0 1 1,0 0-1,0-1 1,0 1 0,0 0-1,0-1 1,11-62-715,-3-54-967,-7 86-653,3-29-6457,-9 140 6622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53 446 11208,'-2'-3'26,"0"0"1,0 0 0,1-1-1,-3-6 1,4 9 44,0 2 3,0-1-1,0 0 1,0 0 0,0 0 0,0 0 0,0 0 0,0 1 0,0-1 0,0 0-1,0 0 1,0 0 0,-1 0 0,1 0 0,0 0 0,0 1 0,0-1 0,0 0-1,0 0 1,0 0 0,0 0 0,-1 0 0,1 0 0,0 0 0,0 0 0,0 0-1,0 0 1,0 0 0,0 1 0,-1-1 0,1 0 0,0 0 0,0 0 0,0 0-1,0 0 1,-1 0 0,1 0 0,0 0 0,0 0 0,0 0 0,0-1 0,0 1-1,-1 0 1,1 0 0,0 0 0,0 0 0,0 0 0,0 0 0,0 0 0,0 0-1,-1 0 1,1 0 0,0 0 0,0-1 0,1 3 559,-1-7-308,-2-9-190,1 10-115,0-11 34,-6-27 1,0 4 243,-8-73 494,13 98-755,2 10 44,-1-1 1,1 0 0,0 1 0,0-1 0,1-7 0,-1 4-10,1-7 338,1 0-1,0 0 1,4-15-1,3 9-198,-9 20-180,1-1 0,-1 1 0,0-1-1,1 1 1,-1-1 0,0 1 0,1-1 0,-1 1 0,0-1-1,1 1 1,-1 0 0,1-1 0,-1 1 0,1 0 0,0-1-1,55-32 609,-43 28-404,7 1-186,1 0 1,0 2 0,35 0-1,-17 9-1111,7 0-2466,-24-4-5677,-52-7 6913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27 290 12824,'-4'0'382,"3"0"-126,1 0 0,-1 0-1,0 0 1,0 0 0,0 0 0,0 0 0,1-1 0,-1 1 0,0 0 0,0 0 0,1-1 0,-1 1 0,0 0 0,0-1 0,0 0 0,-2-1 232,3 2-423,0 0 0,0-1 0,-1 1 0,1 0 0,0 0 1,0 0-1,-1-1 0,1 1 0,0 0 0,0 0 0,-1 0 1,1 0-1,0 0 0,-1 0 0,1 0 0,0 0 0,-1 0 1,1 0-1,0 0 0,0 0 0,-1 0 0,0 0 0,3 3 129,25 38 20,30 68 45,-46-87-240,2 6 47,58 126 28,-56-121-28,63 145 45,-64-146 44,42 96 275,-54-123-374,0 0-17,0 0 0,1 0-1,-1-1 1,1 1 0,5 6-1,-8-11-34,1 0 0,-1 1 0,0-1 0,0 0 0,0 0 0,0 0 1,0 0-1,0 0 0,0 0 0,0 0 0,0 0 0,0 0 0,0 0 0,1 0 0,-1 0 0,0 1 0,0-1 0,0 0 0,0 0 0,0 0 0,0 0 0,0 0 0,0 0 0,1 0 0,-1 0 0,0 0 0,0 0 0,0 0 0,0 0 0,0 0 0,0 0 0,0 0 0,1 0 0,-1-1 0,0 1 0,0 0 0,0 0 0,0 0 0,0 0 0,0 0 0,0 0 0,0 0 0,0 0 0,1 0 0,-1 0 0,0 0 0,0 0 0,0 0 0,0-1 0,0 1 0,0 0 0,0 0 0,0 0 1,0 0-1,0 0 0,0 0 0,0 0 0,0-1 0,0 1 0,4-6 39,0 1 1,0-2 0,0 1-1,-1 0 1,0-1 0,3-12 0,-5 17-36,6-22 92,14-59 0,0-21-52,-12 60 92,45-179 48,-44 178-88,28-161 42,-32 170-34,-1 7-45,13-100 80,-14 76-65,-4 53-76,0-1-1,0 1 1,0-1 0,0 1 0,0-1 0,0 0 0,-1 1 0,1-1 0,0 1 0,0-1 0,0 1 0,0-1 0,-1 0 0,1 1-1,0-1 1,-1 1 0,1-1 0,0 1 0,-1 0 0,1-1 0,-1 1 0,1-1 0,0 1 0,-1 0 0,0-1 0,0 1 1,1-1-3,0 1 0,-1 0 1,1 0-1,0 0 0,-1 0 0,1 0 0,-1 0 1,1 0-1,0 0 0,-1 0 0,1 0 0,0 0 1,-1 0-1,1 0 0,0 0 0,-1 0 0,1 0 1,0 0-1,-1 0 0,1 0 0,0 1 0,-1-1 1,1 0-1,0 0 0,-1 0 0,1 1 0,-2 1-3,0 0 0,0 1 0,0-1 0,1 1 0,-1-1 1,1 1-1,-1 0 0,0 4 0,0-3-36,-2 7-139,0 0-1,0 0 1,-1 13 0,2-11 52,0-2-221,1-1 0,0 1 0,0 19 0,2-19 175,-1-8 50,1 0 0,0 0-1,0 0 1,0 0-1,0 0 1,1 0-1,-1 0 1,1 0-1,-1 0 1,1 0 0,2 3-1,0 1-766,-1 0 0,3 11-1,1 10-7910,-14-65 6610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76 12824,'2'-62'4439,"-3"51"-2987,1 11-1423,0 0 0,0 0 0,0 0-1,0 0 1,0 0 0,0-1 0,0 1-1,0 0 1,0 0 0,0 0 0,0 0-1,0 0 1,0 0 0,0 0-1,0 0 1,0 0 0,0 0 0,0-1-1,0 1 1,0 0 0,0 0 0,0 0-1,0 0 1,-1 0 0,1 0 0,0 0-1,0 0 1,0 0 0,0 0 0,0 0-1,0 0 1,0 0 0,0 0-1,0 0 1,0 0 0,0 0 0,-1 0-1,1 0 1,0 0 0,0 0 0,0 0-1,0 0 1,0 0 0,-2 1 41,1 1 0,-1 0 1,1 0-1,0 0 0,0 0 0,0 0 1,-1 2-1,-13 25 3,9-11 89,-36 119 48,30-94-148,-30 103 3,-7 28-38,27-98 41,-44 123 4,-7 13-79,42-133-98,31-79 105,-77 176-102,-4-11-47,51-108-498,-40 62 1,3-19 352,67-100 294,-22 31-820,20-28 736,-12 16-232,-1-1 0,-24 23 0,34-37 214,3-6-36,2 2 138,-1 0-13,0-1 0,1 0-1,-1 0 1,0 0 0,1 0-1,-1 1 1,1-1 0,-1 0-1,1 0 1,0 0 0,-1 0-1,1 0 1,0 0 0,0 0-1,0 0 1,0 0 0,0-1-1,4-48-2061,-5-16-8065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14880,'0'0'0,"4"67"0,6 39 536,31 42 8,25 41-544,41 147-11632,-214-672 11632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15688,'-23'24'1004,"12"-13"2070,17-18-887,7-9-643,-12 16-1543,0 0 0,0-1 0,0 1 0,0 0 0,0 0 0,0 0 0,0 0 0,0 0 0,0 0 0,0 0 0,0 0 1,0 0-1,0 1 0,0-1 0,0 0 0,0 1 0,0-1 0,0 0 0,0 1 0,1 0 0,0 1-1,0-1 1,0 1-1,0-1 0,-1 1 0,1-1 0,-1 1 0,1 0 1,-1 0-1,0 0 0,0 0 0,0 0 0,0 0 0,1 3 1,0 1 0,0 1 0,-1 0 0,2 9 0,-1 29 0,-16 410-9,13-444 8,-48 564 0,20-397 5,14-97 0,-20 111 15,24-130-5,-21 122 55,28-162-29,1-4 10,1 0 0,0 22 0,2-35-32,1 0 1,-1-1-1,1 1 0,0 0 1,0-1-1,0 1 1,0-1-1,1 1 0,0-1 1,0 0-1,0 0 0,0 0 1,5 6-1,-5-8 10,1 1-1,0-1 1,0 1-1,0-1 1,0 0-1,0 0 0,5 2 1,-4-2-7,6 2 86,71 15 72,-60-16 46,109 0 82,-94-4-128,76-3 0,16-3-100,-78 3 142,177-15 106,-183 15-40,163-19 96,-169 19-216,-1 2-65,122-13 146,-101 7-124,-1 1-100,-17 5-7,-29 2-285,0-1 0,1 0-1,-1 0 1,16-5 0,-25 5 277,2 0-317,0-1 0,0 1 1,1 0-1,-1 0 0,1 1 0,-1-1 1,0 1-1,1 0 0,-1 0 0,7 1 1,-11-1 271,1 0 0,-1 0 1,1 1-1,-1-1 0,0 0 1,1 0-1,-1 0 0,1 0 1,-1 0-1,1 0 0,-1 0 1,1 0-1,-1 0 0,1-1 1,-1 1-1,1 0 0,-1 0 1,1 0-1,-1-1 0,5 0-2594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0 15240,'7'62'4025,"-4"-39"-3417,2-1 1,12 41-1,-16-59-605,0 0 0,1-1 0,-1 0 0,1 1 0,-1-1-1,1 0 1,2 4 0,3 3 1,-1 1-2,-3-6 5,0 0-1,0 0 1,0 0-1,7 6 0,47 57 69,-19-22 329,23 23-131,30 31-45,-72-79-126,75 92 51,-75-88-20,76 106 47,-81-108-80,-1 5-29,10 31 0,-23-58-65,1 0 1,-1 0 0,0 0 0,0 0-1,0-1 1,1 1 0,-1 0 0,0 0-1,0 0 1,-1 0 0,1 0 0,0 0-1,0 0 1,0 0 0,-1 1 0,-1 6 21,0 1 0,-1-1 0,-3 8 0,1-7-10,-1 0 1,-8 12 0,-3-1 149,-47 45 4,-15 9-122,44-43 32,-165 131 67,158-130 86,-176 113 58,177-119-260,25-17-23,-44 27 13,-79 34 0,125-64-28,-16 8-25,0-2 1,-44 11-1,61-20-52,1 0 1,-22 1 0,34-4 69,0 0 1,0 0 0,0 0 0,1 0 0,-1-1 0,0 1-1,0 0 1,0 0 0,0 0 0,0 0 0,0 0 0,0 0-1,0 0 1,0 0 0,0 0 0,0-1 0,0 1 0,0 0 0,0 0-1,0 0 1,0 0 0,0 0 0,0 0 0,0 0 0,-1 0-1,1 0 1,0 0 0,0 0 0,0-1 0,0 1 0,0 0-1,0 0 1,0 0 0,0 0 0,0 0 0,0 0 0,0 0-1,0 0 1,0 0 0,0 0 0,-1 0 0,1 0 0,0 0-1,0 0 1,0 0 0,0 0 0,0 0 0,0 0 0,0 0 0,0 0-1,0 0 1,0 0 0,-1 0 0,1 0 0,0 0 0,0 0-1,0 0 1,0 0 0,0 0 0,0 0 0,0 0 0,1-2-29,0 0 0,0 0 0,0 0 0,0 0 1,0 0-1,1 1 0,-1-1 0,1 0 1,-1 1-1,1-1 0,0 1 0,3-2 0,2-3-1128,0 1 0,9-10 0,7-8-9310,-53 53 7889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14616,'-6'76'256,"6"-75"-144,0-1 0,-1 1 0,1 0 0,0-1 1,0 1-1,0 0 0,0-1 0,0 1 1,0-1-1,0 1 0,0 0 0,0-1 0,0 1 1,0-1-1,1 1 0,-1 0 0,0-1 1,1 2-1,0-4 322,3-12-17,-4 14-392,0 0-1,0 0 0,0 0 0,0 0 0,0 0 0,0 0 0,0-1 0,0 1 0,0 0 0,0 0 0,0 0 0,1 0 0,-1 0 1,0 0-1,0 0 0,0 0 0,0 0 0,0 0 0,0 0 0,0 0 0,0 0 0,0 0 0,1 0 0,-1 0 0,0 0 0,0 0 0,0-1 1,0 1-1,0 1 0,0-1 0,0 0 0,1 0 0,-1 0 0,0 0 0,0 0 0,0 0 0,0 0 0,0 0 0,0 0 0,0 0 1,0 0-1,1 0 0,-1 0 0,0 0 0,0 0 0,0 0 0,0 0 0,0 0 0,0 1 0,0-1 0,0 0 0,0 0 0,0 0 1,0 0-1,5 5 212,-5-5-190,4 6 78,-1 0-1,0-1 1,0 1 0,0 1-1,-1-1 1,0 0 0,1 8-1,10 47-47,3 93-75,-14-129 1,1 21 11,2 97 1,-1 22 4,-3-95 62,-10 297 50,6-294 38,-22 264 65,19-276-100,-26 201 81,25-217 54,-27 144 101,28-156-156,-1-1-82,-13 102 170,7 45 146,12-114-278,-5 109 61,-1-118 120,7-53-313,-1 0-1,1-1 0,-1 1 1,1 0-1,0 0 0,0-1 1,1 4-1,-1 2 12,0-8-37,0 0 0,0 1 0,0-1 0,0 0-1,0 1 1,0-1 0,0 0 0,0 1 0,0-1 0,0 0 0,0 1 0,0-1 0,0 0 0,0 1 0,0-1-1,1 0 1,-1 0 0,0 1 0,0-1 0,0 0 0,0 1 0,1-1 0,-1 0 0,0 0 0,0 1 0,1-1-1,-1 0 1,0 0 0,0 0 0,1 1 0,-1-1 0,0 0 0,1 0 0,-1 0 0,0 0 0,1 0 0,-1 0-1,0 1 1,1-1 0,-1 0 0,0 0 0,1 0 0,-1 0 0,0 0 0,1 0 0,-1 0 0,0-1-1,1 1 1,-1 0 0,0 0 0,1 0 0,-1 0 0,1 0 0,17-11 267,-13 8-284,37-17 188,-41 20-181,1-1 0,-1 1 0,0-1 0,0 1 0,0 0 0,0-1 0,0 1 0,1 0 0,-1 0 0,2 0 0,2 0 1,22-3 4,-22 4-4,12 1 2,-14-1-3,8 0 5,-6 0 2,-2-1-4,-1 0 0,0 0-1,1 0 1,-1-1 0,0 1 0,1 0-1,3-2 1,-5 1-4,28-3-374,-27 3 350,-1 1-1,1 0 0,-1 0 0,1 0 0,-1 0 0,1 1 0,-1-1 0,1 0 0,-1 1 0,1-1 0,-1 1 0,1-1 1,-1 1-1,0 0 0,1-1 0,1 3 0,4 4-1136,8-9-1769,-2 2 1397,5 0-9316,-35 0 8448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142 513 8792,'-21'16'212,"21"-15"-184,0-1 1,0 0-1,-1 0 1,1 0-1,0 0 1,0 0-1,0 0 1,0 0-1,0 0 1,0 0-1,0 0 1,-1 1-1,1-1 1,0 0-1,0 0 1,0 0-1,0 0 1,0 0-1,0 0 1,-1 0-1,1 0 1,0 0-1,0 0 1,0 0-1,0 0 0,0 0 1,0 0-1,-1 0 1,1 0-1,0 0 1,0 0-1,0-1 1,0 1-1,0 0 1,0 0-1,-1 0 1,1 0-1,0 0 1,0 0-1,0 0 1,0 0-1,0 0 1,0 0-1,0-1 1,0 1-1,0 0 1,-1 0-1,1 0 1,0 0-1,0 0 1,0 0-1,0-1 1,0 1-1,0 0 1,0 0-1,0 0 1,0 0-1,0 0 1,0 0-1,0-1 1,0 1-1,0-8 332,3-5 378,1 0-1,0 0 0,6-14 1,-6 18-549,3-9 1078,1 0 0,1 0 0,15-23 0,-23 40-1183,0 0 1,0 0 0,0 0-1,0 0 1,0 0 0,0 1-1,0-1 1,0 0 0,1 1-1,-1-1 1,0 1 0,0-1-1,0 1 1,1 0 0,1-1-1,1 0 36,0 1 0,-1 0-1,1 0 1,0 0 0,5 2-1,3 0 50,-1 1 0,16 6 0,-24-7-119,12 4 39,-1 1-1,0 0 1,0 2-1,13 9 1,20 12-21,38 24 33,19 9 43,-67-44-80,62 22 0,103 10 68,-148-40-131,69 7-2,-98-16-4,112 5-1,-109-6-14,113 5-6,-108-5 12,169 9-4,-161-8 6,157 4-19,-162-6-74,127-10-37,-132 7 42,130-22-21,-144 21 119,0 0 0,-1-1 0,1 0 0,-1-2 0,0 0-1,24-14 1,-31 14 3,0-1 1,0 1-1,0-2 0,-1 1 0,0-1 0,-1 0 0,0 0 0,-1-1 0,0 0 1,0-1-1,-1 1 0,7-21 0,-11 25 12,0 1 0,-1 0 0,1-1 0,-1 1-1,-2-10 1,2 8-15,-3-30 12,0 22 10,-26-60 7,29 74-26,-1-1 1,0 1-1,1-1 0,-1 1 1,0-1-1,0 1 0,0 0 1,0-1-1,-2 0 0,-18-19 4,0 1-1,-1 1 0,-1 1 0,-1 1 0,-31-16 1,20 14 3,-2 1 1,0 2 0,-60-17-1,-184-33 41,221 56-31,-1 3-1,-105 0 1,-30 9 24,-61 2 28,208 1 21,-92 19 0,-29 23 175,146-37-60,-127 67 58,120-58-184,-120 91 43,71-42 86,-121 132 1,192-192-432,1 0-1,-1-1 1,0 1 0,0-2 0,-17 10 0,2-1-517,14-9-2361,-10 6-7220,47-28 7775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 14616,'11'39'272,"-11"-36"93,1 0 0,-1 0 0,0 0 0,0 0 0,0 0 0,0 0 0,-1 0 0,1 0 0,-1 0 1,1 0-1,-3 4 0,0 1-57,-1 1 1,-5 6 0,5-7-297,-1 6 470,-26 85 118,24-73-512,-28 152 58,26-128 34,-14 109 0,-3 25-141,16-110-24,-36 289 37,38-294 96,-34 233 52,34-249-114,-43 195 52,17-121-134,30-116-152,-5 23 1,6-19 102,-6 19-145,8-21-590,11 108-1886,-2-70 2206,3 43-1975,-1-8-8251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2243 1 13896,'1'1'106,"-1"-1"0,1 1 0,0 0 0,0 0 0,0-1 1,0 1-1,0 0 0,0-1 0,0 1 0,0-1 0,0 1 1,0-1-1,0 0 0,0 1 0,0-1 0,0 0 0,0 0 1,0 0-1,2 1 0,20-4 3733,-18 2-4067,-5 1 235,1 0 0,-1 1-1,1-1 1,-1 0 0,1 1 0,-1-1 0,1 0-1,-1 1 1,0-1 0,1 1 0,-1-1 0,1 1-1,-1-1 1,0 1 0,1-1 0,-1 1 0,0-1-1,0 1 1,0 0 0,1-1 0,-1 1-1,0-1 1,0 1 0,0 0 0,0-1 0,0 1-1,0-1 1,0 1 0,0 0 0,0-1 0,-1 2-1,1 7 76,-1-1-17,0 0 1,-1 0-1,1-1 0,-6 15 0,-25 63 214,22-65-246,-68 88 31,58-85 56,-90 84 44,104-102-130,-1 0-1,-9 7 0,-74 45 67,-13 0-28,59-35 190,-203 76 96,194-82-158,-212 43 84,212-50-64,-213 28 48,213-31-248,-202 10-48,242-16-101,-23-2 0,-186-27-309,216 28 306,0-1 0,0 1 0,0-1 0,-7-3 0,-65-30-528,58 23 580,-25-20-1,38 27-557,-1 0-1,0 0 1,-10-4 0,-68-38-9135,201 109 7337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2371 1 13984,'4'7'51,"-3"-4"53,0 0 0,1 0 0,-1 0 0,1 0 0,0 0 0,0-1-1,0 1 1,1 0 0,-1-1 0,0 0 0,5 4 0,-6-6-57,-1 1-1,1-1 1,-1 0 0,1 1-1,-1-1 1,1 1 0,-1-1-1,0 0 1,1 1-1,-1-1 1,0 1 0,1-1-1,-1 1 1,0-1-1,1 1 1,-1 0 0,0-1-1,0 1 1,0-1-1,0 1 1,0-1 0,0 1-1,0 0 1,1-1 0,-2 1-1,1-1 1,0 1-1,0-1 1,0 1 0,0 0-1,0-1 1,0 1-1,-1-1 1,1 1 0,0-1-1,0 1 1,-1-1 0,1 1-1,-3 3-63,1-1 0,-1 1-1,0-1 1,-4 4 0,4-4 69,-3 4-59,4-5-26,0 1 0,0-1-1,-1 0 1,1 1 0,-1-1-1,1 0 1,-4 1 0,-29 20-189,-19 9 178,-257 125 342,216-111-170,2-2-40,53-25 160,-182 84 100,212-99-273,0 1 1,-18 4-1,-100 27 152,-3-8-170,131-28-57,-13 3 20,1-1 0,-16 0 0,-105 5 40,-2-10-40,126 3-9,-1-1-1,1 0 0,-17-4 1,-109-28 34,-3-11-97,138 44 52,-52-20-305,-178-82-177,193 83-118,-87-47-146,90 47-1251,-41-20-5593,175 91 5700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2197 0 14168,'0'0'3639,"-4"5"-3019,-2 0-528,3-2-29,0 0 0,0 0-1,0 0 1,-1 0 0,-4 2-1,-57 38 269,48-33-396,-88 40-17,80-40 42,-126 55-6,111-49 54,-83 35 4,-16 6 5,81-36 56,-240 76 62,280-92-18,-23 5-1,-237 34 179,267-43-270,0 0-1,-21-1 0,32 0-24,-131-6 74,4-10-86,120 15-15,-1-1 1,0 1 0,1-1-1,-10-4 1,17 6 26,-108-42-128,9-11-31,99 53 159,-33-22-667,33 22 667,-69-53-666,12-4 508,57 57 158,-3-2-17,1 0 0,0-1 0,0 1 0,0-1 0,0 1 0,-1-5-1,-3-2-22,1-1 0,-7-19 0,6-5-359,0 0-1356,-22-72-8898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11384,'23'24'221,"-20"-22"70,-1 1 0,0 0 0,0-1-1,0 1 1,0 0 0,-1 0 0,1 0 0,-1 0 0,0 0-1,0 1 1,0-1 0,0 0 0,0 0 0,0 6 0,2 10 1452,-1-19-1682,-1 0-1,0 0 1,1 0-1,-1 0 0,0 0 1,0 0-1,1 0 0,-1-1 1,0 1-1,2-1 0,-2 1-33,0 0-1,0-1 0,0 1 1,0-1-1,-1 1 1,1-1-1,0 1 0,0-1 1,-1 1-1,1-1 0,0 0 1,-1 1-1,1-1 0,0 0 1,0-1-1,2-2 32,2-1-20,-3 3-13,-1 0 1,1 0-1,0 0 1,-1 0-1,1-1 1,-1 1-1,2-3 1,26-56 186,-24 45-146,19-83 29,8-49 74,-28 132-170,22-119 65,-26 135-60,0-1 0,0 0 1,0 0-1,0 0 1,0 0 0,0 0-1,0 0 1,0 0-1,1 0 1,-1 0-1,0 0 1,1 0 0,-1 0-1,0 0 1,1 0-1,0 0 1,-1 0 0,1 1-1,1-2 1,-1 7 41,8 82 21,-7-63-14,14 119 31,-11-105 16,14 76 0,4 16-29,-14-79 184,33 189 94,-34-196-156,27 147 70,-30-159-108,16 107 117,-17-104-200,-2-6-58,-2-17-66,-1-24-204,1-14-322,2 4-638,7-35 1,-7 47 1093,-2 8 82,1-1 0,-1 1 0,1-1 0,0 0 0,0 1 0,0 0 0,2-4-1,18-35-2372,-1 3-8293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2105 107 14616,'-2'2'206,"1"0"1,-1 0-1,0 0 1,0 0-1,0 0 1,0-1-1,-4 4 1,-25 10 1932,-51 19-1089,60-26-682,-115 40 76,104-38-456,-154 45-14,140-43-54,-95 23 0,-19 3 59,96-26-4,-266 24-2,268-34 22,-231-14-13,241 6-62,-68-17 0,8-6-100,113 29 180,-5-1-117,1-1 1,-1 1-1,0-1 0,1 0 0,0 0 0,-8-5 0,-14-9-291,-26-20 1,31 18 264,-23-26-1,42 43 106,1 0-1,0 0 0,0 0 0,0 0 1,-1-1-1,1 1 0,1 0 0,-1-1 1,0 1-1,0-1 0,0 1 0,1-1 1,-1 1-1,1-1 0,-1-2 0,-1-3-64,0-1 0,1 1-1,0-1 1,1 0 0,0-8 0,1 8 75,0 0 0,1 1 0,0-1 0,1 1 1,3-8-1,-6 15 28,1-3-229,0 0 0,0 0 0,0 0 0,0 0 0,0 0 0,-1 0 0,0 0 0,1-5 0,4-57-7377,-12 151 5716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1996 312 14704,'-71'9'280,"-42"-2"2750,53-6-1973,-113 2 7,130-3-744,-223 7 62,209-4-396,-218 12-7,221-13-4,-205 2-10,210-5-10,-168-9-34,177 5-68,-139-32-175,150 28-410,-4-5 234,-36-21 0,68 35 481,1 0 1,-1 0-1,1 0 1,-1-1-1,1 1 1,-1 0-1,1 0 0,0-1 1,-1 1-1,1 0 1,-1-1-1,1 1 1,0-1-1,-1 1 1,1 0-1,0-1 1,0 1-1,-1-1 1,1 1-1,0-1 0,0 1 1,0-1-1,0 1 1,-1-1-1,1 1 1,0-1-1,0 1 1,0-1-1,0 1 1,0-1-1,0 1 0,0-1 1,0 1-1,1-1 1,-1 1-1,0-2 1,0 2 16,1-8-122,0-1 1,0 0-1,1 1 0,4-14 1,1 4 41,19-30 1,-23 42-348,0 1-1,0-1 1,-1 0-1,4-10 1,19-58-7562,-59 173 6001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172 14792,'-247'3'1819,"196"-3"-1069,-190-7 995,3-18-889,221 23-849,-18-4-1,-108-25 8,-11-8-192,63 16-2782,-87-19-6179,415 98 6899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9056,'0'0'3984,"1"4"-3698,0 0-279,0 0 0,-1 0 0,1 0-1,-1 1 1,1-1 0,-2 5 0,3 1 243,0-6 140,-1 0 0,0 0 1,-1 1-1,1 5 1,-16-10 482,13 0-817,0-1 0,0 1 0,-1 0-1,1-1 1,0 0 0,0 1 0,-4-3 0,4 2 49,0 0 0,-1 0 0,1 1 0,0-1 0,0 0 0,-1 1 0,-3-1-1,6 1-95,0 1-1,-1-1 0,1 0 0,0 0 0,0 0 1,0 0-1,0 0 0,0 1 0,0-1 0,0 0 1,0 0-1,0 0 0,-1 0 0,1 1 0,0-1 0,0 0 1,0 0-1,0 0 0,0 0 0,0 1 0,0-1 1,0 0-1,0 0 0,0 0 0,0 0 0,0 1 1,1-1-1,-1 0 0,0 0 0,0 0 0,0 0 1,0 1-1,0-1 0,0 0 0,0 0 0,0 0 0,0 0 1,1 0-1,-1 0 0,0 1 0,0-1 0,0 0 1,0 0-1,1 0 0,6 8 47,-3-6 22,-7-5 480,-6-4 177,8 8-731,1 0 0,0-1 0,0 1 1,0 0-1,-1-1 0,1 1 0,0 0 0,0 0 0,0-1 0,0 1 0,0 0 0,0-1 0,1 2 0,-1 0-4,0 40 305,0-41-293,0 0 1,0 0-1,1 0 0,-1 0 1,0 0-1,1 0 1,-1 0-1,1 0 0,-1-1 1,1 1-1,1 1 1,3 6 41,1 5-73,0-1 0,1 0 0,1-1-1,15 19 1,-14-22-143,-9-8 161,0 0 1,0 0-1,0 0 1,1 0-1,-1 0 0,0 0 1,0 0-1,0 0 1,0 0-1,0 0 1,0 0-1,0 0 1,0 0-1,0 0 1,0 0-1,0 0 0,0 0 1,0 0-1,0 0 1,0 0-1,0 0 1,1 0-1,-1 0 1,0 0-1,0 0 0,0 0 1,0 0-1,0 0 1,0 0-1,0 0 1,0 0-1,0 0 1,0 0-1,0 0 1,0 0-1,0 0 0,0 0 1,0 0-1,0 0 1,0 0-1,0 0 1,0 0-1,0-1 1,0 1-1,0 0 0,0 0 1,0 0-1,0 0 1,0 0-1,0 0 1,0 0-1,0 0 1,0 0-1,0 0 1,0 0-1,0 0 0,0 0 1,0 0-1,0 0 1,0 0-1,0 0 1,0-1-1,0 1 1,-5-11-44,-20-51 192,-1 5 424,26 57-572,0 0 1,0 0 0,0 0-1,0 0 1,0 0-1,0 1 1,0-1-1,0 0 1,0 0 0,0 0-1,0 0 1,0 0-1,0 0 1,0 0 0,0 0-1,0 0 1,-1 0-1,1 0 1,0 0 0,0 1-1,0-1 1,0 0-1,0 0 1,0 0 0,0 0-1,0 0 1,-1 0-1,1 0 1,0 0 0,0 0-1,0 0 1,0 0-1,0 0 1,0 0 0,0 0-1,0 0 1,-1 0-1,1 0 1,0 0 0,0 0-1,0 0 1,0-1-1,0 1 1,0 0 0,0 0-1,0 0 1,0 0-1,-1 0 1,1 0-1,0 0 1,0 0 0,0 0-1,0 0 1,0 0-1,0 0 1,0-1 0,0 1-1,0 0 1,0 0-1,0 0 1,0 0 0,0 0-1,0 0 1,0 0-1,0-1 1,-1 3-36,1-1-3,-1 0 0,1 0-1,0 0 1,0 0 0,0 1-1,0-1 1,0 0-1,0 0 1,1 0 0,-1 0-1,0 0 1,0 0 0,1 1-1,15 84-646,-11-59-1916,4 24-6263,-21-119 6675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1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092.4751"/>
      <inkml:brushProperty name="anchorY" value="-28719.25977"/>
      <inkml:brushProperty name="scaleFactor" value="0.5"/>
    </inkml:brush>
  </inkml:definitions>
  <inkml:trace contextRef="#ctx0" brushRef="#br0">1 193 11656,'0'0'0,"14"1"1745,-7 0-2244,4-1 2494,6-2-2494,-1 1 2261,-3 0-2194,6-2 2169,7-1-2172,-4-1 2006,-2 1-1958,5-2 1943,9-4-1945,-4 1 1311,-5 2-1130,7-3 1040,10-3-1040,8-2 760,7-3-680,3-1 640,-2 2-640,-3 2 351,-7 4-268,-6 2 226,-8 4-226,-7 1 11,-5 2 50,-6 1-70,-6-1 67,-3 1-1074,-4 1 1362,-1 0-1497,-1 1 1495,-2 1-1522,1-1 1530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4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741.0083"/>
      <inkml:brushProperty name="anchorY" value="-29044.77539"/>
      <inkml:brushProperty name="scaleFactor" value="0.5"/>
    </inkml:brush>
  </inkml:definitions>
  <inkml:trace contextRef="#ctx0" brushRef="#br0">19 1 13000,'0'0'0,"-3"15"1596,1-7-2052,0 6 2280,0 7-2280,1-1 1878,0-3-1763,0 8 1715,0 10-1718,-1-2 1020,1-6-820,0 12 720,0 14-720,1-5-241,-1-8 516,3 14-645,2 19 642,1-8-1703,-1-11 2006,3 6-2149,4 3 2147,-1-10-1017,-1-12 695,0-5-534,2-8 534,4 2-12331,-2-7 10774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0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152.63452"/>
      <inkml:brushProperty name="anchorY" value="-30528.42188"/>
      <inkml:brushProperty name="scaleFactor" value="0.5"/>
    </inkml:brush>
  </inkml:definitions>
  <inkml:trace contextRef="#ctx0" brushRef="#br0">0 46 10672,'0'0'0,"5"3"0,-1-1 1306,0 0-1679,0 1 1866,0-2-1866,0 0 1250,-2-1-1074,2-1 986,2-2-986,-2 0 576,1 0-459,2-1 400,4-2-400,-1 1 54,0 1 45,3-2-94,7 0 94,-2 0-28,-3 1 9,5 1 0,5 3 0,-2 0 121,-4 1-156,4 4 174,6 4-174,-3 1 146,-5-1-138,5 4 143,3 8-145,-3-1 305,-6-3-351,3 6 374,2 10-374,2 11 383,1 9-385,-3 8 386,-3 4-386,-6-10 461,-5-13-483,-3-1 494,-5 3-494,-2-9 503,-1-8-505,-3 3 515,-4 4-518,0-6 632,0-5-664,-2 1 680,-5 2-680,1-5 540,2-4-500,-3 0 490,-4-2-493,2-2 195,4-4-109,-4 0 66,-3-2-66,2-1-326,3-1 438,-1-1-485,-3-1 482,3-1-1170,3 0 1367,-8 0-14392,15-1 18085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6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303.49658"/>
      <inkml:brushProperty name="anchorY" value="-31873.98438"/>
      <inkml:brushProperty name="scaleFactor" value="0.5"/>
    </inkml:brush>
  </inkml:definitions>
  <inkml:trace contextRef="#ctx0" brushRef="#br0">3 1 12912,'0'0'0,"-1"21"0,0-4 1530,0-2-1967,1 7 2196,2 11-2199,0-3 1574,0-5-1395,2 9 1306,3 11-1306,-1-5 662,-1-6-478,2 15 386,3 22-386,-2-5 125,-1-10-51,2 10 14,2 11-14,-1-11 200,-2-14-253,1 4 280,-1 2-280,-1-11 430,-2-10-473,-1-3 503,-1-6-505,-2-7 553,0-6-567,0-3 583,-2-4-585,1-3 343,-1-2-274,0-4 240,-2-7-240,1-1 138,-1 0-109,1-5 103,0-7-105,1 1 69,0 4-59,3-6 63,4-6-65,0 3 19,0 5-6,4-4 0,5-4 0,0 4-9,-2 5 12,3 0-5,7 3 2,3 3-9,5 4 12,0 6-14,-25 3 12,0 1-1,0 0 1,7 1 0,12 4-12,-7 0 14,-2 5-14,-2 4 14,-3 0-5,-4-3 2,-1 5 0,-1 4 0,-1-2 94,-2-3-121,-1 4 143,-2 5-145,-2-4 202,1-3-218,-4 2 226,-4 3-226,-1-3 77,2-4-35,-5 1 14,-8 2-14,2-3-210,3-4 274,-2 0-297,-4 0 295,5-3-1190,3-3 1446,-2 0-1574,0-2 1574,3-2-1471,2-1 1441,-1-3-1417,-5-5 1415,3-2-751,2 2 561,-9-7-13159,16 9 16786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5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679.03845"/>
      <inkml:brushProperty name="anchorY" value="-33552.125"/>
      <inkml:brushProperty name="scaleFactor" value="0.5"/>
    </inkml:brush>
  </inkml:definitions>
  <inkml:trace contextRef="#ctx0" brushRef="#br0">133 1307 15600,'0'0'0,"1"-4"0,2-8 0,-1 1 1969,0 1-2532,0-3 2823,-1-1-2825,0 2 2014,-1 3-1782,-1-4 1666,-3-5-1666,-1 2 1003,1 2-814,-1-5 730,-1-9-733,0 3 99,2 3 83,0-9-165,1-12 162,0 4-104,1 6 88,0-9-70,-1-13 67,0 7-160,1 8 187,-2-13-200,-3-20 200,0 9-97,1 9 68,-1-6-45,-3-5 42,1 11-40,1 11 40,1 3-30,1 5 27,1 9-8,1 8 3,1 3 0,1 5 0,0 5-9,2 2 12,2 8-14,4 13 14,0 0-42,0 0 50,5 10-45,5 11 42,-2-3-77,-1-5 88,6 11-85,8 17 82,-3-5-98,-3-9 103,4 6-106,3 5 106,-4-10-32,-5-9 11,-1-4 0,-1-4 0,-5-8 252,-3-7-324,-1-7 360,-8-6-290,1 0-1,-1 0 0,0 0 0,1 0 1,-1 0-1,0-1 0,0 1 0,1 0 0,-1 0 1,0 0-1,1 0 0,-1 0 0,0 0 1,0-1-1,1 1 0,-1 0 0,0 0 0,0 0 1,0-1-1,1 1 0,-1 0 0,0 0 1,0-1-1,0 1 0,1 0 0,3-8 161,0-1-193,-1-10 183,-2-12-185,0 0 251,0 5-270,-2-11 280,0-14-280,-1 6 159,0 7-124,1-12 115,2-16-118,0 8 120,0 9-120,1-4 130,2-1-133,-1 11 50,0 9-26,1 6 14,3 9-14,-1 8 4,0 4-1,-6 8 1,1-1-1,-1 0 1,1 0-1,-1 0 1,0 0-1,1 0 0,-1 0 1,0 1-1,1-1 1,-1 0-1,0 0 1,1 0-1,-1 0 1,0 1-1,1-1 0,-1 0 1,0 0-1,0 1 1,1-1-1,-1 1 1,10 18-4,-2 2 4,-1 0-1,2 14 0,3 21 0,-1-4-298,-2-6 383,2 9-426,0 9 426,-2-8-660,-3-12 727,0 0-760,-1-5 760,-3-8-1572,0-9 1804,-1-3-1920,-1-4 1920,0-4-921,0-5 636,1-3-494,2-8 494,12-19-16743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1.73785"/>
      <inkml:brushProperty name="anchorY" value="-33388.89453"/>
      <inkml:brushProperty name="scaleFactor" value="0.5"/>
    </inkml:brush>
  </inkml:definitions>
  <inkml:trace contextRef="#ctx0" brushRef="#br0">360 75 13088,'0'0'0,"-12"-4"0,4 2 2230,0 0-2867,-5-3 3195,-9-5-3198,1 1 2510,3 1-2313,-5-1 2214,-7 0-2214,4 1 1616,4 2-1445,-3 3 1370,-4 5-1373,4 2 636,6 0-425,-1 5 330,18-6-280,-1 0 1,0-1 0,0 1-1,-3 4 1,4-3 45,-1 0-1,1 1 1,-4 6 0,4-5-41,0 1 0,-2 12 0,4-12 48,-1 1-1,2 13 1,0-11-54,5 21 1,3 3 122,0-7-135,8 0 143,-11-20-126,1 0 0,6 6 1,13 10 98,-4-6-110,7 0 106,9 2-106,-3-4 246,-7-3-286,5 0 315,4-2-318,-4-3 152,-8-1-104,2-3 90,1-3-93,-1-3 38,-4-6-22,-20 8 5,0-1 0,0 0-1,0 0 1,-1 0 0,3-3 0,-3 3-3,0-1 1,0 1 0,-1 0-1,1-1 1,-1 1-1,2-5 1,5-12-83,-4 3 107,-6-4-110,-6-8 107,-1 4-414,1 3 502,-3-2-546,-2-1 546,2 3-826,2 5 906,-2-1-946,-1-1 946,1 4-1721,3 3 1943,-2 1-2045,0-1 2042,2 3-985,1 1 684,0 1-525,1 0 522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1132 0 13448,'-17'2'191,"13"-2"21,-1 1 1,1 0-1,-1 0 0,1 0 0,-5 2 0,-52 19 1429,47-15-753,-69 44 294,63-39-620,-106 54 124,94-52-646,-177 57 15,200-68-43,0-1-1,-16 3 1,-79 9 26,-1-10-91,105-4 53,-38-1-305,-48-8 3,7-7 92,76 16 102,1-1 1,-1 1-1,0-1 1,0 0 0,0 0-1,-2-2 1,3 2 20,-19-12-472,20 12 544,0 0 0,0 0 0,0 1 0,0-1-1,1-1 1,-1 1 0,0 0 0,0 0 0,1 0 0,-1 0 0,1 0-1,-1-1 1,1 1 0,-1 0 0,1 0 0,0-1 0,0 1 0,-1-2-1,1 3-87,0-1-1,0 0 0,0 1 0,0-1 0,0 1 0,0-1 0,-1 0 1,1 1-1,0-1 0,0 1 0,-1-1 0,1 1 0,0-1 0,-1 1 0,1-1 1,-1 1-1,1-1 0,-1 1 0,1 0 0,-1-1 0,-19-22-8081,46 53 6148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2.4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05.74463"/>
      <inkml:brushProperty name="anchorY" value="-32851.52734"/>
      <inkml:brushProperty name="scaleFactor" value="0.5"/>
    </inkml:brush>
  </inkml:definitions>
  <inkml:trace contextRef="#ctx0" brushRef="#br0">90 1 12376,'0'0'0,"-2"21"0,1-5 1465,-1-1-1884,1-2 2094,-1-5-2094,1-3 1609,1-3-1470,1 3 1399,2 7-1398,1 0 848,-1-1-692,3 9 623,3 11-625,0-1 187,-2-4-62,3 17 0,6 24 0,-2-4 0,-1-9 0,3 17 10,5 19-13,5 16 126,5 13-158,3 2 183,-1-7-185,-7-24 289,-6-25-319,-3-11 343,-3-9-345,-3-13 402,-5-10-418,1-3 426,-1-5-426,-1-4 239,0-5-186,-1-3 160,-1-3-160,-1-1 235,-1-1-256,-6-6 266,-11-11-266,0-1 89,2 3-39,-9-7 14,-8-9-14,3 4 14,4 5-14,-3-3 14,-3-1-14,5 4 79,5 7-97,-4 1 106,-4 4-106,3 4 237,6 4-275,-2 4 294,17 2-247,1 0 0,0 0 1,0 0-1,-6 2 0,-12 10 396,18-9-409,-1-1-1,0 1 1,-4 6 0,6-6 126,-1 1 0,0 0 1,-2 7-1,3-6-126,0-1-1,1 1 1,-2 8 0,0 12 421,2-5-495,7 1 494,7 2-494,2-5 232,-3-5-157,7 3 120,8-1-120,-3-2-10,-4-3 47,6-1-66,4-2 66,-3-2-645,-5-2 811,3-3-894,4-2 894,-5-1-1361,-5 0 1494,1-3-1550,-1-2 1547,-4-1-753,-4 2 527,11-8-10458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0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60.19931"/>
      <inkml:brushProperty name="anchorY" value="-34723.72656"/>
      <inkml:brushProperty name="scaleFactor" value="0.5"/>
    </inkml:brush>
  </inkml:definitions>
  <inkml:trace contextRef="#ctx0" brushRef="#br0">1 735 11120,'0'0'0,"14"12"1726,-7-6-2219,4 3 2466,3 1-2466,0-1 1701,-3-2-1483,4 2 1383,2-1-1385,-2-1 593,-2-1-367,3-2 263,4-2-265,-2-1 24,-3 0 45,3-4-80,3-5 80,-2 0-239,-4 0 284,0-3-297,0-4 295,-3 1-79,-3 2 17,-2-3 14,-1-5-14,-2 3 415,-2 3-529,-3-3 595,-4-4-597,0 3 636,-1 3-648,-1 0 663,-3-1-665,1 3 703,2 3-714,-3 2 720,-4 2-720,1 2 683,2 1-672,-2 5 675,-1 9-678,1 0 559,3-1-524,1 8 506,2 12-506,1-3 403,2-3-374,3 7 360,3 7-360,1-5 192,1-6-144,3 4 120,6 3-120,-1-5 27,-2-6 0,5-1-5,6 1 2,-2-6-308,-4-4 396,5-2-430,4-5 427,-3-2-520,-4-3 547,3-6-550,-17 2 460,0 2-1,0-2 1,0 1 0,5-5 0,9-9-562,-4 1 679,-1-10-685,-2-11 682,-3 2-764,-2 4 788,-4-13-800,-5-20 800,-2 5-333,1 9 200,-6-15-134,-6-17 134,1 10-13,2 12-22,-3-5 50,-1-2-53,2 12 530,3 13-666,2 2 734,1 7-734,2 8 659,3 8-637,3 7 626,2 10-626,2 5 486,1 1-446,2 11 435,6 16-438,-1 0 366,-1-4-345,5 16 343,8 22-345,-1-5 187,-3-9-142,4 14 120,6 15-120,-4-11 8,-4-13 24,2 5-40,1 1 40,-3-11-516,-5-13 652,0-2-720,1-2 720,-4-9-1168,-2-8 1296,-1-2-1360,-2-5 1360,-1-4-632,-2-3 424,-1-2-310,-1-3 307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4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9.21912"/>
      <inkml:brushProperty name="anchorY" value="-35537.04297"/>
      <inkml:brushProperty name="scaleFactor" value="0.5"/>
    </inkml:brush>
  </inkml:definitions>
  <inkml:trace contextRef="#ctx0" brushRef="#br0">296 1 13536,'0'0'0,"-7"1"0,-2 1 1764,-6 0-495,-9 1-1524,1 1 1516,4-2-1549,-5 2 1440,-3 1-1440,4 0 918,5-1-769,-2 2 694,-1 2-694,5 0 208,3-2-69,1 4 0,2 2 0,2-1 0,3-2 0,3 2 0,4 3 0,1-2 112,0-2-144,5 1 170,6 2-173,-1-3 286,-1-1-318,5 2 343,7 3-345,-3-1 225,-3-3-191,5 4 174,6 4-174,-4-2 323,-5-2-365,4 4 386,4 5-386,-5-2 162,-4-4-98,0 4 75,1 5-78,-5-3 71,-3-5-68,-3 4 66,-4 3-66,-3-3 85,-1-4-91,-6 0 94,3-15-78,1 0-1,-1-1 1,0 1 0,0-1 0,-2 3 0,-10 9-34,1-3 50,-8-2-66,-12-5 66,3-1-972,5-3 1231,-8-2-1350,-6-4 1347,4-1-1188,6 1 1143,-18-4-15371,33 6 19443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1.5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64.00586"/>
      <inkml:brushProperty name="anchorY" value="-12418.21094"/>
      <inkml:brushProperty name="scaleFactor" value="0.5"/>
    </inkml:brush>
  </inkml:definitions>
  <inkml:trace contextRef="#ctx0" brushRef="#br0">1986 77 11120,'0'0'0,"-8"5"0,2-2 1829,0 0-2352,-4-4 2623,-5-7-2625,0 0 2029,2 0-1859,-3-3 1783,-4-3-1785,2 2 1207,4 2-1042,-8 2 960,-11 4-960,3 2 363,3 1-192,-6 5 106,-7 6-106,4 1 199,7-1-226,-5 5 240,-6 7-240,5-1 371,7-4-408,-4 6 435,-5 6-438,6-3 375,6-5-356,-4 6 346,-5 4-346,6-3 477,5-5-515,-4 6 534,-6 10-534,5-5 515,6-5-509,-1 4 515,2 5-518,5-7 520,4-5-520,3 2 530,4 4-533,1-5 403,3-5-365,3 3 346,6 4-346,0-3 271,0-5-250,4 4 240,5 5-240,-2-4 166,-2-4-145,6 8 134,11 14-134,-2-3 134,-4-7-134,5 11 134,7 13-134,-5-7 115,-7-8-109,3 8 106,1 10-106,-5-9 171,-6-10-190,0 8 200,-3 10-200,-4-8 88,-2-11-56,-5 8 50,-5 7-53,-1-8 35,-2-10-29,-5 4 35,4-27-34,-7 15 0,-6 7 260,3-8-328,-10 1 360,15-22-324,-19 13 0,-7 3 399,5-7-456,-11 0 475,-15-1-478,6-4 266,9-3-205,-8 1 174,-10 1-174,9-3 351,9-1-401,-7 2 426,-11 0-426,8 0 221,10-2-163,-7 2 143,-9 3-145,9-1 221,9-2-243,-2 3 263,-2 3-265,8-2 210,8-3-194,2 2 195,0 0-198,7-2 210,5-3-213,0 1 223,0 1-225,4-3 151,2 0-130,-1 1 120,0 2-120,1-1 186,3-1-205,0 2 223,4 4-225,1-1 198,1-3-190,3 4 195,6 3-198,0-1 294,-1-2-321,4 2 343,6 3-345,-1-1 103,-3-4-34,6 2 10,8 3-13,-3-2 14,-4-4-14,8 2 14,10 3-14,-4-3-14,-5-3 22,7 2-17,9 1 15,-6-1-23,-8-4 25,11 4-26,11 5 26,-6-1-26,-8-4 26,5 7-26,6 6 26,-8-3-101,-9-3 123,1 7-134,-1 9 134,-6-4-78,-7-5 62,-4 4-45,-13-22 38,4 17 0,-1 4-17,-3-6 16,-6 4-5,-8 6 2,-2-5 66,1-6-85,-10 11 94,-14 15-94,1-4 271,5-6-321,-15 10 346,-21 13-346,6-7 402,9-11-418,-15 9 426,-16 8-426,9-9 305,12-10-271,-8 7 263,-9 12-265,11-9 415,14-10-458,0 10 480,3 10-480,11-7 331,10-11-289,23-31 108,1-4-1,1 1 0,-3 12 1,6-9-68,-1-2 1,0 0 0,3 20-1,-2-15 163,6 26 0,3 5-227,-2-29 233,12 23 0,31 34-233,-2-10 173,-5-10-111,19 6 89,25 8-91,-9-11 18,-12-13 2,19 3-3,24-1 1,-11-8-625,-18-10 803,15 0-883,19-2 881,-15-6-1402,-20-5 1551,11 0-1617,11 1 1615,-14-3-1530,-19-3 1506,-12-2-9947,1 0-1312,-42-6 14613,2-1-1461,-3 0-13401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2.9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117.24414"/>
      <inkml:brushProperty name="anchorY" value="-17127.44531"/>
      <inkml:brushProperty name="scaleFactor" value="0.5"/>
    </inkml:brush>
  </inkml:definitions>
  <inkml:trace contextRef="#ctx0" brushRef="#br0">1 146 11928,'0'0'0,"3"7"0,-1-1 1614,1-1-2075,0 4 2316,1 5-2319,0-1 1573,-1-2-1360,2 5 1263,2 8-1265,-1-2 753,-1-4-607,2 6 534,1 6-534,-1-4 104,-1-4 19,2 4-70,2 3 67,-1-4-122,-2-5 138,1 2-137,0 1 135,-1-5-78,-2-3 62,1-2-54,1 0 54,-2-3-17,-1-3 6,1-2 0,-2-4 0,0-1 122,-1-2-157,-2-4 174,-1-8-174,0 0 220,0 1-233,-2-7 240,0-9-240,-1 3 222,2 3-217,-1-6 223,-1-5-225,1 4 151,1 5-130,1-3 120,-1-3-120,2 4 120,-1 6-120,2-2 130,3 0-133,0 4 115,3 1-35,3 2-63,-1 4 235,-2 4-286,2 4 315,4 4-318,-1 2 283,-3 1-272,2 4 266,2 6-266,-2-1 229,-3-2-219,2 6 223,1 7-225,-2-2 319,-2-4-346,1 5 360,1 6-360,-2-4 164,-1-5-108,0 3 90,1 0-93,-2-3 122,-1-4-130,0-4 134,-3-7-134,0-3 115,-1-2-109,-1-7 115,-2-10-118,0 0 36,0 1-12,-2-7 0,0-9 0,0 3-18,0 5 23,1-5-17,1-7 15,0 6 14,1 5-22,3-1 26,3-1-26,0 5 287,1 5-362,3 3 400,6 3-400,-1 3 447,-2 4-460,6 4 475,5 8-478,-1 1 219,-3 0-144,3 5 106,5 8-106,-3-2 31,-4-3-10,2 4 0,2 4 0,-3-3-709,-4-4 912,0 1-1005,0 0 1002,-3-4-1354,-3-4 1455,-1-2-1497,-1-5 1495,-2-2-747,-1-2 533,-2-4-426,0-5 426,0-8-14528,0 1 12920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4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87.5127"/>
      <inkml:brushProperty name="anchorY" value="-17684.50586"/>
      <inkml:brushProperty name="scaleFactor" value="0.5"/>
    </inkml:brush>
  </inkml:definitions>
  <inkml:trace contextRef="#ctx0" brushRef="#br0">197 176 11832,'0'0'0,"4"-2"0,0 1 1558,-1-1-2003,0 0 2226,0-4-2226,-1 0 1890,0 1-1794,-2-3 1755,-3-4-1758,0 1 1331,0 2-1208,-3-3 1155,-4-5-1158,1 2 712,1 3-584,-1-2 520,-3 0-520,1 2 586,3 2-605,-3 4 614,-5 7-614,1 2 511,3 1-481,-3 7 475,-1 8-478,2 0 462,3-2-457,1 7 454,2 7-454,3-3 435,2-5-429,3 7 435,5 6-438,0-4 338,0-6-309,4 4 294,6 3-294,-1-5 256,-1-6-245,4 0 240,4 0-240,-2-4 166,-3-5-145,4-3 134,4-6-134,-3-4 199,-4-1-217,1-4 226,2-7-226,-4 0 95,-3 2-58,-1-5 50,-1-4-53,-2 2 72,-3 2-77,-1-2 90,-1-2-93,-2 2 150,0 3-166,-1 0 183,0 2-185,-1 2 83,1 3-54,1 4 50,1 5-53,0 2 44,0 0-41,2 6 40,3 7-40,-1 0-109,-1-2 152,2 4-174,3 6 174,-2-3-911,-1-3 1121,1 2-1226,3 3 1226,-1-3-1301,-3-4 1323,3-3-1325,1-6 1322,-2-3-564,-1-4 348,1-4-240,1-9 240,-3 1-7503,0-2-1120,7-11 7017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9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26.99609"/>
      <inkml:brushProperty name="anchorY" value="-18505.45508"/>
      <inkml:brushProperty name="scaleFactor" value="0.5"/>
    </inkml:brush>
  </inkml:definitions>
  <inkml:trace contextRef="#ctx0" brushRef="#br0">35 193 12280,'0'0'0,"1"11"0,0-3 1614,-1-1-2075,1 7 2306,2 8-2306,-1-1 1746,-1-3-1586,3 8 1506,1 11-1506,0-3 918,-1-5-750,2 7 666,2 12-666,0-5 209,-2-8-79,2 6 23,1 8-25,-1-7 91,-1-8-110,0 3 120,-1 1-120,-1-6 344,-1-8-408,0-2 450,-1-4-453,-1-5 379,-1-5-357,-1-6 346,-4-12-346,1-2 253,-1 0-227,-2-10 223,-5-11-225,0 2 245,2 4-251,-2-10 263,-2-14-265,2 5 154,1 8-122,-1-13 115,-1-17-118,1 7 120,3 11-120,0-8 130,3-6-133,2 9 68,1 12-49,3 0 50,4 5-53,0 8 35,0 8-29,4 5 26,-7 15-22,0 1 1,-1-1-1,0 1 0,1 0 1,-1 0-1,1 0 0,3-2 1,9-4 49,-2 3-62,4 5 66,3 5-66,-3 0 131,-2 1-150,1 3 160,3 6-160,-3-1 76,-3-2-52,-1 3 50,-2 4-53,-3-2 82,-2-3-90,-2 2 94,-3 2-94,-1-2-65,-1-4 111,-3 2-134,-2-1 134,1-2-685,0-2 842,0-1-920,-3 0 920,1-1-1414,1-3 1555,0 0-1626,-2 0 1626,1-1-796,2-2 559,-1 0-439,-2-1 438,-18-3-15366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477.69434"/>
      <inkml:brushProperty name="anchorY" value="-19128.09766"/>
      <inkml:brushProperty name="scaleFactor" value="0.5"/>
    </inkml:brush>
  </inkml:definitions>
  <inkml:trace contextRef="#ctx0" brushRef="#br0">58 97 12552,'0'0'0,"0"3"1801,0-1-2316,1 2 2574,1 5-2574,-1 0 1939,1-1-1757,0 6 1666,3 6-1666,-1 0 1013,0-3-827,2 6 734,2 9-734,-1-4 220,-1-4-73,2 10 0,4 13 0,-2-3 0,-2-7 0,2 8 0,1 12 0,-2-7 0,-1-9 0,0 7 0,1 9 0,-1-8 0,-1-10 0,-1 0 0,-2-6 0,-1-7 168,-1-8-216,-3-7 250,0-11-203,1 0-1,0 0 1,0 0 0,0 0 0,0 0 0,0 0-1,0 0 1,0 1 0,0-1 0,0 0-1,0 0 1,-1 0 0,1 0 0,0 0 0,0 0-1,0 0 1,0 0 0,0 0 0,0 0 0,0 1-1,-1-1 1,1 0 0,0 0 0,0 0 0,0 0-1,0 0 1,0 0 0,-1 0 0,1 0 0,0 0-1,0 0 1,0 0 0,0 0 0,0 0 0,0 0-1,-1 0 1,1-1 0,0 1 0,0 0-1,0 0 1,0 0 0,-6-2 101,1-3-121,-4-10 115,-5-13-118,0 0 46,2 4-25,-3-15 23,-8-20-25,4 4-2,2 8 10,-1-11-5,0-12 2,3 10-46,4 11 59,1-8-66,3-8 66,2 8-104,1 13 115,3-4-110,4 0 107,1 9-69,-1 10 59,6 3-45,-7 25 35,-1-1 0,1 0 0,-1 0 0,1 0 0,-1 1 0,1-1 0,0 1 0,2-3-1,12-6-22,-2 4 27,6 6-26,6 11 26,-3 1-8,-4-1 3,2 6 0,2 6 0,-4-2 0,-4-3 0,0 3 0,-2 4 0,-4-4 10,-2-4-13,-2 1 23,-3 0-25,-2-3-133,-1-3 178,-2-1-190,-4 0 187,0-2-1008,0-3 1243,-3 0-1350,-4-1 1347,2-1-1617,1-2 1695,-2 1-1724,0-1 1721,1 0-871,3-1 628,-6 1-11855,10-1 15098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9884.68945"/>
      <inkml:brushProperty name="anchorY" value="-19865.24609"/>
      <inkml:brushProperty name="scaleFactor" value="0.5"/>
    </inkml:brush>
  </inkml:definitions>
  <inkml:trace contextRef="#ctx0" brushRef="#br0">1 361 12464,'0'0'2800,"4"2"-3034,1 0 1382,0 0-1409,2 0 1306,2 0-1306,-1 1 447,-1-2-202,2 0 80,3-1-80,0 0-461,-3-1 616,3 0-684,5-1 681,-2 1-942,-3 0 1017,3-2-1044,3-2 1041,-3 0-1003,-2 1 992,1-3-986,3-4 986,-3 2-725,-3 1 651,1-4-604,0-5 601,-2 0-190,-3 4 73,-1-6-14,-2-5 14,-1 2 108,-2 4-143,-1-2 160,-5-4-160,0 3 589,1 5-712,-3-1 774,-4-1-774,2 3 783,1 4-785,-2 0 796,-2 2-799,1 2 1033,3 2-1100,-5 4 1134,-5 5-1134,2 3 1031,2-1-1001,-3 7 995,-1 9-998,3-2 888,3-2-856,1 7 840,3 9-840,2-3 756,2-6-732,4 6 720,4 5-720,1-5 627,1-7-600,3 4 586,4 1-586,-1-4 567,-1-6-562,3 1 560,4 0-560,-1-3 178,-4-4-69,5-1 23,3-2-25,-2-3-86,-3-2 118,3-1-134,6-3 134,-4-1-685,-3-1 842,2 0-920,2-1 920,-3 1-1526,-5 0 1699,1 1-1786,0 5 1786,-4-1-1749,-2 1 1739,-3 2-1734,-1 3 1734,-3-1-912,0-2 677,-1 10-8855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5.6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83.4834"/>
      <inkml:brushProperty name="anchorY" value="-20610.19531"/>
      <inkml:brushProperty name="scaleFactor" value="0.5"/>
    </inkml:brush>
  </inkml:definitions>
  <inkml:trace contextRef="#ctx0" brushRef="#br0">97 429 13176,'0'0'0,"0"6"2601,1 8-2820,-1 1 1416,1-2-1477,0 6 1410,1 5-1413,-1-3 872,1-3-717,0 1 650,0 1-653,1-3 196,-1-5-65,1 1 0,1-3 0,1-2-9,-2-2 12,1-4-5,-2-5 2,-1-2 94,0-1-121,-2-7 143,-4-10-145,-1 0 426,1 3-506,-3-8 546,-6-10-546,2 4 611,1 6-630,-2-6 650,-1-7-653,2 6 738,3 6-762,0-3 783,2-5-785,1 5 758,2 7-750,4-2 755,5-2-758,2 6 602,-1 5-557,6 0 534,7 1-534,-1 3 160,-2 5-53,4 0 0,5 3 0,-2 1-681,-5 2 876,4 2-965,2 1 962,-3 1-1697,-4-1 1908,-3 1-8205,0 0-968,-10-1 11693,0 1-1169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15416,'-1'1'67,"1"0"1,-1 0 0,1 0 0,-1 0 0,1 0 0,0 0-1,0 0 1,-1 0 0,1 0 0,0 0 0,0 0 0,0 0 0,0 0-1,0 0 1,0 2 0,3 16 1695,-2-15-1350,-1 1-100,0 0 1,1 0 0,0 0 0,2 8-1,1 4-61,5 29 18,-5-22 172,24 130 94,-20-115-530,43 209 14,-42-195 42,27 202 15,-31-209-84,2 141-83,-8-158-324,-2-10 196,-1 1-1,-9 28 0,13-47 198,0-1 0,0 0 0,0 0 0,0 0 0,0 1 0,0-1 0,0 0 0,0 0 0,0 1 0,-1-1 0,1 0 0,0 0 0,0 0 0,0 1 0,0-1 0,0 0-1,0 0 1,0 0 0,-1 1 0,1-1 0,0 0 0,0 0 0,0 0 0,0 0 0,-1 0 0,1 1 0,0-1 0,0 0 0,0 0 0,-1 0 0,1 0 0,0 0 0,0 0 0,-1 0 0,1 0-1,0 0 1,-1 0 0,0 0-32,0 0 1,0 0-1,-1 0 0,1-1 0,0 1 0,0 0 0,0-1 0,0 1 0,0-1 0,0 1 0,-1-1 0,1 0 0,0 1 0,1-1 0,-1 0 0,-1-1 1,-10-14-70,10 13 35,1 2 20,0 0 0,0-1 0,0 1 0,1-1 0,-1 1 0,1-1-1,-1 1 1,1-1 0,-1 0 0,1-1 0,-27-158-852,19 110-1229,-8-45-5884,38 224 6034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1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179.52686"/>
      <inkml:brushProperty name="anchorY" value="-20693.89648"/>
      <inkml:brushProperty name="scaleFactor" value="0.5"/>
    </inkml:brush>
  </inkml:definitions>
  <inkml:trace contextRef="#ctx0" brushRef="#br0">281 5 13000,'0'0'2832,"-5"0"-3068,-1-1 1629,1 0-1724,-2 1 1654,-4-1-1654,2 0 1150,1 1-1006,-3 1 934,-4 3-934,1 1 635,3-1-549,-5 4 515,-2 7-518,2-1 614,2-1-641,-1 6 654,-3 9-654,3-2 691,3-4-701,0 6 706,0 10-706,2-5 678,3-6-670,0 6 666,4 5-666,1-6 554,1-6-522,2 2 506,5 3-506,-1-5 525,0-6-531,4 1 543,4 1-545,0-5 154,-2-3-42,4-2-14,7-2 14,-2-2-658,-3-3 842,5-2-925,7-2 922,-4-1-1246,-4 0 1339,4-2-1386,5-4 1386,-3 1-1853,-6 1 1987,3-2-2045,1-3 2042,-4 1-1022,-4 1 731,-2-3-586,-2-6 586,3-12-14642,-4 2 12956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3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470.72754"/>
      <inkml:brushProperty name="anchorY" value="-21703.13281"/>
      <inkml:brushProperty name="scaleFactor" value="0.5"/>
    </inkml:brush>
  </inkml:definitions>
  <inkml:trace contextRef="#ctx0" brushRef="#br0">0 0 13000,'0'0'0,"1"12"0,-1-3 1913,1-1-2460,1 7 2734,1 9-2734,1-2 2136,-1-2-1965,1 8 1880,2 13-1880,0-5 1283,-2-4-1112,2 10 1026,2 14-1026,0-6 485,-1-8-331,2 17 263,4 26-265,-1-7 126,-3-13-86,3 11 66,1 8-66,-2-13-223,-2-15 305,0 1-337,-1-3 335,-1-11-931,-2-11 1101,-1-4-1177,-1-6 1175,-1-6-1557,-1-6 1666,1 9-10569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8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770.8916"/>
      <inkml:brushProperty name="anchorY" value="-23503.37305"/>
      <inkml:brushProperty name="scaleFactor" value="0.5"/>
    </inkml:brush>
  </inkml:definitions>
  <inkml:trace contextRef="#ctx0" brushRef="#br0">243 55 14616,'0'0'0,"-15"-9"2109,7 4-2712,-1-1 3014,-4-2-3014,2 2 2304,3 1-2101,-3 0 2000,-1 0-2000,1 2 1319,3 1-1124,-4 4 1035,-6 6-1038,2 1 462,2-1-297,-1 7 223,-2 8-225,3-2 161,4-3-143,1 5 134,3 7-134,2-4 124,3-5-121,2 3 130,4 4-133,1-4 264,-1-5-301,4 2 330,3 1-333,-1-4 156,-2-4-105,3 1 80,3-1-80,-1-2 108,-3-3-116,3-1 130,3-1-133,-3-2 115,-2-2-109,2-1 115,1-3-118,-2-1 64,-3 0-48,0-2 50,-1-3-53,-1 0 16,-3 1-5,-1-2 10,-3-2-13,0 1 14,-1 1-14,-1 1 23,-2 0-25,0 1 45,0 2-51,0 2 54,1 3-54,0 0 35,1 1-29,0 2 35,2 4-38,0-1-53,0-1 80,2 4-85,2 2 82,0 0-556,-1-3 692,2 2-760,1 2 760,-1-2-1236,-1-2 1372,1 0-1440,2-1 1440,-1-1-1850,-1-2 1967,1-1-2026,-1-2 2026,0-1-1065,-3 0 791,1-3-645,-1-4 642,1-17-16390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2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162.84912"/>
      <inkml:brushProperty name="anchorY" value="-24438.80273"/>
      <inkml:brushProperty name="scaleFactor" value="0.5"/>
    </inkml:brush>
  </inkml:definitions>
  <inkml:trace contextRef="#ctx0" brushRef="#br0">328 79 11656,'0'0'0,"-1"-7"0,0 2 1848,1-1-2376,-2 0 2640,-3-3-2640,1 2 2014,1 1-1835,-2 0 1755,0 0-1758,1 1 1154,0 1-981,-4 1 894,-9 0-894,1 0 371,1 1-221,-5 2 146,-4 0-146,2 1 295,4 0-338,-3 3 360,-2 3-360,2 0 379,6-1-384,-2 3 386,1 6-386,3-1 321,3-2-303,2 4 294,3 3-294,2-2 340,1-3-353,4 2 360,5 2-360,0-2 174,0-3-121,4 0 103,8 2-105,-1-2 78,-3-3-70,6 0 66,6 1-66,-3-3 47,-3-1-42,3 0 40,4 2-40,-4-2 22,-5-1-17,1 2 23,1 1-25,-4-1 17,-5-1-15,0 2 14,-2 2-14,-3-1 4,-3-2-1,-2 2 0,-4 4 0,-2-2 0,0-1 0,-2 1 0,-5 2 0,1-2-112,1-3 144,-2 1-160,-3 0 160,1-2-468,3-1 556,-2-1-600,0-1 600,3 0-898,1-2 983,-2-1-1026,-3-1 1026,1 0-1596,2-1 1759,-3-1-1839,-1-1 1839,1 0-898,4 0 629,-3-2-494,-1-3 494,-7-7-12804,2 1 11244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5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912.51318"/>
      <inkml:brushProperty name="anchorY" value="-24350.91797"/>
      <inkml:brushProperty name="scaleFactor" value="0.5"/>
    </inkml:brush>
  </inkml:definitions>
  <inkml:trace contextRef="#ctx0" brushRef="#br0">594 30 12912,'0'0'0,"-10"2"0,3-1 1792,1 1-2304,-3-2 2569,-1-3-2572,1 1 2004,1-1-1841,0-1 1760,-2-2-1760,1 1 1107,2 1-920,-2 1 835,-1 1-838,0 0 280,2 2-120,-2 1 40,-3 4-40,1 0 78,2 0-89,-1 3 94,-1 4-94,2-1 94,2-2-94,0 4 103,1 3-105,0-1 246,3-3-286,-2 4 315,0 5-318,1-3 152,1-3-104,-3 4 90,-4 6-93,1-3 28,1-4-9,-7 5 0,-8 5 0,1-4-728,2-4 936,-8 3-1040,-12 5 1040,3-5-1058,7-4 1063,-23 13-15122,38-23 19138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0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22.04785"/>
      <inkml:brushProperty name="anchorY" value="-24313.15039"/>
      <inkml:brushProperty name="scaleFactor" value="0.5"/>
    </inkml:brush>
  </inkml:definitions>
  <inkml:trace contextRef="#ctx0" brushRef="#br0">1 0 14792,'0'0'5601,"0"9"-5780,0-1 982,1 1-982,0 7 894,0 10-894,1-2 268,-1-3-89,2 11 0,2 15 0,-1-4 19,0-6-24,3 9 26,2 13-26,-1-8 54,0-9-62,2 9 66,4 12-66,0-9 225,-3-10-271,1-1 294,2-5-294,-2-9 378,-3-9-402,2-8 414,-11-12-335,0 0 1,1 0-1,-1 0 1,1 1-1,-1-1 1,1 0 0,-1 0-1,0 0 1,1 0-1,-1 0 1,1 0-1,-1 0 1,1 0-1,-1 0 1,0 0 0,1 0-1,-1 0 1,1 0-1,-1-1 1,0 1-1,1 0 1,-1 0-1,1-1 1,8-4 222,-2-3-270,0-13 263,0-17-265,-2 1 247,-2 4-242,3-15 250,2-19-253,0 5 170,-1 11-146,3-9 134,5-7-134,-2 10 199,-2 12-217,3 2 226,1 6-226,-1 9 142,-4 10-118,3 4 106,-11 13-88,0 0 1,-1 0-1,1 0 0,-1 0 1,1 1-1,0-1 0,2 0 1,10-2 96,-2 3-118,1 7 120,4 9-120,-3 1 111,-2-2-108,1 7 106,2 7-106,-3-2 59,-2-4-46,-1 3 50,1 5-53,-2-5 72,-3-4-77,1-2 80,-2-1-80,-1-5 24,0-3-8,-2-7 10,0-7-13,0-3 4,-1-1-1,1-5 0,-1-10 0,1 2-74,-1 3 95,2-5-97,4-7 95,-1 4-66,0 5 58,4-4-54,7-3 54,-1 4-7,-2 4-7,5 1 23,6-1-25,-3 5 194,-4 3-242,5 3 266,5 6-266,-3 2 303,-5 2-314,4 7 330,2 9-333,-3 0 175,-5-2-129,1 8 115,2 10-118,-3-3-29,-4-5 72,0 7-94,0 8 94,-3-6-1083,-3-5 1365,0 1-1506,-1 3 1506,-2-7-1366,-1-5 1326,-1-5-8846,0 0-1169,-2-12 13005,1 0-1300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5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493.80273"/>
      <inkml:brushProperty name="anchorY" value="-25355.09375"/>
      <inkml:brushProperty name="scaleFactor" value="0.5"/>
    </inkml:brush>
  </inkml:definitions>
  <inkml:trace contextRef="#ctx0" brushRef="#br0">406 114 14432,'0'0'0,"-21"15"2249,10-7-2892,9-8 965,1 0-1,-1 1 0,1-1 0,-1 0 1,1 1-1,-1-1 0,-2 0 1,0-2-414,1 1 0,1-1 0,-1 1 1,0 0-1,0-1 0,-2-1 0,-16-11 1981,4-1-2337,-4-4 2250,-2-6-2253,3 3 1554,4 5-1354,12 15 452,1 0-1,0 0 1,0 0-1,-5-2 1,5 3-237,0 1 0,0-1 0,0 1 0,-1-1 1,1 1-1,-5 1 0,-17 1 320,4 2-329,-2 8 226,-2 12-226,4-1 67,4-3-22,2 9 0,3 13 0,4 10-18,6 10 23,6 4-26,9 2 26,0-13-17,0-13 15,-9-32-4,0-1 1,6 8-1,-5-9 1,0-1 0,10 10 0,-7-9 0,16 12 0,-16-14 0,1 0 0,10 4 0,-10-6 0,20 7 0,-21-9 0,0 0 0,14 2 0,-16-4 12,0 0 0,0 0-1,12-2 1,-14 0-14,0 1 0,1-1-1,-1 1 1,0-1 0,7-4 0,-6 3 14,0 0 1,-1 0-1,1-1 1,5-6-1,-5 4-17,0 0 0,9-14-1,4-9 98,-7 4-116,-1-4 120,-4-7-120,-2 4 120,-1 6-120,-3-7 120,-2-7-120,-1 4 46,1 7-25,-3-4 14,-2-5-14,1 5-322,1 8 418,-2-2-466,-1 1 466,1 5-1166,1 5 1366,1 3-8829,-1-3 2083,5 13 8389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0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75.17822"/>
      <inkml:brushProperty name="anchorY" value="-24736.2793"/>
      <inkml:brushProperty name="scaleFactor" value="0.5"/>
    </inkml:brush>
  </inkml:definitions>
  <inkml:trace contextRef="#ctx0" brushRef="#br0">288 0 14168,'0'0'3071,"0"7"-3327,1 0 1716,-1 0-1804,2 9 1720,2 13-1720,-1-1 1048,0-3-856,2 9 770,3 14-773,-1-5 195,-1-6-29,4 16-45,4 26 42,0-7-142,-2-10 171,4 11-177,3 11 175,-2-12-99,-3-15 77,2 2-57,2-1 55,-3-11-91,-4-12 101,0-4-97,-3-7 95,-2-7-38,-1-7 22,-4-4-5,-2-6 2,-2-2 0,0-1 0,-5-4 0,-8-9 0,2 0 66,0 3-85,-3-4 94,-7-4-94,4 3 252,3 4-297,-7-1 330,-9 0-333,3 3 296,5 3-285,-7 4 280,22 6-252,-18 1 0,-5 2 374,6 1-437,-2 6 463,-2 9-465,6-1 317,6-3-275,2 5 263,2 6-265,5-3 462,4-4-518,4 2 555,3-17-474,0 0 0,0-1 0,3 8 0,4 11 290,0-6-321,8 1 303,-10-15-259,-2 0-1,1 0 1,7 3 0,13 5 55,-2-3-43,6-3 23,10-4-25,-5-1-95,-5-2 129,3-2-137,4-3 135,-6-1-638,-6 2 782,-1-1-854,0-3 854,-6 2-1237,-4 2 1346,-2-1-1400,-4 1 1400,-1 1-662,-3 2 451,-2 0-337,-1 0 335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8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387.41162"/>
      <inkml:brushProperty name="anchorY" value="-26405.6875"/>
      <inkml:brushProperty name="scaleFactor" value="0.5"/>
    </inkml:brush>
  </inkml:definitions>
  <inkml:trace contextRef="#ctx0" brushRef="#br0">139 289 13624,'0'0'0,"8"4"0,-3-1 1829,1 0-2352,2 2 2623,3 1-2625,0 0 1963,-3-1-1774,5 2 1690,4 3-1693,-2-1 1190,-2-1-1046,4 1 983,4 0-985,-2-1 295,-3-2-98,3 1 0,3-2 0,-3-1 10,-3-1-13,1-2 14,3-4-14,-4-1 42,-3 0-50,-1-4 54,-4-9-54,-1 2 16,-4 1-5,-2-7 0,-7-8 0,0 2 0,-1 5 0,-5-7 0,-7-6 0,1 4 271,3 5-348,-3-1 386,-4-1-386,4 5 498,3 6-530,-6 2 546,15 14-459,1-1 0,1 1 0,-1 0 1,-6-1-1,-18-2 440,5 4-522,-5 4 530,-6 10-533,5 1 590,6-2-606,-2 7 623,0 7-625,4-2 523,6-3-494,3 4 480,4 8-480,3-4 462,3-6-457,7 5 454,-1-20-394,0 0 1,5 9 0,16 23 103,10 1-81,6 1 50,6-3-53,-7-9-68,-9-9 103,1-4-110,4-3 107,-6-5-825,-6-4 1031,3-2-1134,4-4 1134,-4-1-1517,-5-1 1626,3-5-1680,2-6 1680,-4 0-2090,-5 1 2207,1-8-2257,-2-8 2255,-3 1-1143,-4 4 825,-1-9-657,-3-14 655,-1-29-14140,-2 5 12449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0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402.37061"/>
      <inkml:brushProperty name="anchorY" value="-26847.68164"/>
      <inkml:brushProperty name="scaleFactor" value="0.5"/>
    </inkml:brush>
  </inkml:definitions>
  <inkml:trace contextRef="#ctx0" brushRef="#br0">0 29 11296,'0'0'0,"0"-6"0,0 3 1960,0-1-2520,0 0 2800,1 0-2800,0 0 2436,1 1-499,2 7-1836,-1 0 1808,1 0-1669,2 7 1610,4 10-1613,-1-1 1128,-1-1-989,4 10 930,5 17-933,-1-4 738,-3-6-682,7 17 654,8 22-654,8 20 504,7 17-461,1 7 440,0-1-440,-9-23 142,-10-25-57,-2-8 14,-2-6-14,-5-14-350,-4-13 454,0-2-497,0-4 495,-3-5-1231,-1-6 1441,-1-3-1537,0-5 1535,-1-3-1730,-2-1 1786,-1-5-1814,-2-5 1814,0 0-937,-1 1 686,-1-7-550,-1-11 547,-1-19-13930,1 2 12295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10400,'0'0'10367,"2"-5"-10120,3-4-177,0 0-1,1 1 1,-1-1-1,2 1 1,9-10-1,-11 13-47,0 1 0,0 0 0,0 0 0,1 1 0,-1 0 0,1 0 0,0 0 0,0 1-1,0-1 1,0 1 0,1 1 0,-1-1 0,8 0 0,-13 2-21,0 0-1,0 0 1,0 0-1,0 0 1,0 0 0,0 1-1,0-1 1,0 0-1,0 0 1,1 1 0,-1 0-1,1 0 1,-1 0-1,0 0 1,0-1-1,0 1 1,-1 0-1,1 1 1,0-1-1,1 2 1,-1-1-1,0 0 0,0 0 1,0 0-1,0 0 0,0 1 0,1 2 0,-2-1 0,0-1 0,0 0 0,-1 0-1,1 1 1,-1-1 0,1 0-1,-1 0 1,0 0 0,-2 4 0,2-5-3,-3 6-22,-2-1-6,0-1 0,-1 1 0,0-1 0,0-1 1,0 1-1,-1-1 0,-12 6 0,-12 1-138,30-11 148,1 0-89,6 1-77,0 0 89,71 25-98,-57-19 144,92 40-12,-86-35 30,103 75-4,-119-82 42,12 13 0,64 61 8,6 13 18,-80-82 40,11 14 0,108 153 118,-111-146-88,17 39 0,-11-6-56,-19-42 78,0 24 3,-5-39-119,-1 0 1,-1 0-1,-1 11 0,2-17-7,0 0 0,-1 0 0,1 0 0,0 0 0,-1 0 0,0 0 0,1 0 0,-1-1 0,0 1 0,0 0 0,0 0 0,0-1 0,0 1 0,-1-1 0,1 1 0,0-1 0,-1 1 0,1-1 0,-1 0 0,-2 2 0,4-3-2,0 0-1,0 0 1,0 0-1,-1 0 1,1 1 0,0-1-1,0 0 1,0 0-1,0 0 1,0 0 0,-1 0-1,1 0 1,0 0-1,0 0 1,0 0 0,-1 0-1,1 0 1,0 0-1,0 0 1,0 0 0,0 0-1,-1 0 1,1 0-1,0 0 1,0 0 0,0 0-1,0 0 1,-1 0-1,1 0 1,0-1 0,-4-1-27,0-1 1,0 1 0,1-1-1,-1 0 1,1-1 0,-4-3-1,1-3-390,-13-52-238,19 61 609,0 0 1,0 0 0,-1 1 0,1-1-1,0 0 1,0 0 0,0 0 0,0 1-1,0-1 1,0 0 0,0 0 0,0 0-1,0 1 1,1-1 0,-1-1 0,3-7-103,-1 1-1,1-1 1,1 1 0,0 0 0,0 0 0,0 0 0,10-12-1,25-22-1321,-32 35 535,34-37-9682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5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380.28564"/>
      <inkml:brushProperty name="anchorY" value="-28416.75977"/>
      <inkml:brushProperty name="scaleFactor" value="0.5"/>
    </inkml:brush>
  </inkml:definitions>
  <inkml:trace contextRef="#ctx0" brushRef="#br0">390 24 13448,'0'0'0,"0"-5"0,-1 2 1549,0 0-1992,0 0 2214,-2 0-2214,0 0 1822,0 1-1710,-2 1 1663,-3 2-1665,1 1 994,1 0-802,-5 3 706,-7 6-706,0-2 202,3 0-58,-6 3-14,-6 3 14,3-1-14,4-2 14,-2 0-14,-3 1 14,4-2 23,5-2-34,-2 0 50,-2 1-53,3-1 231,4-2-281,0 0 315,1 1-318,2-1 302,3-2-297,4 1 294,5 0-294,1-1 172,1 0-137,6 0 130,8 1-133,-1 0 134,-1-1-134,7 1 143,9 5-145,-2-2 43,-4-1-14,5 4 0,8 5 0,-5-1 0,-6-3 0,3 6 0,3 5 0,-5-2 19,-7-4-24,2 6 35,-1 7-38,-1 6 115,-3 5-136,-4 2 146,-6 0-146,-8-34 111,0 20 0,-2-23-93,1 0 0,-1 0 1,-2 7-1,1-8 56,1-1 0,-1 1 0,-4 6 0,4-7-56,0-1-1,-1 0 1,-4 7 0,-6 5 117,1-6-130,-5-2 120,-13-2-120,3-2-188,3-1 276,-7 0-310,-9 1 307,5-1-1034,6-1 1242,5 0-7913,0 0-1021,17-1 11553,-1 0-1155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0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2.91333"/>
      <inkml:brushProperty name="anchorY" value="-35625.37109"/>
      <inkml:brushProperty name="scaleFactor" value="0.5"/>
    </inkml:brush>
  </inkml:definitions>
  <inkml:trace contextRef="#ctx0" brushRef="#br0">1 147 9864,'0'0'0,"3"-3"0,-1 1 1465,0 0-1884,0 0 2094,1-2-2094,-1 2 1935,0-1-1889,1 0 1866,0-1-1866,1 1 1512,-1 0-1411,1 0 1360,2-2-1360,-1 2 846,0 0-699,1-1 626,3 1-626,0 0 262,-2 0-158,3 0 106,4-1-106,-2 1-407,-1-1 553,4 0-617,4-3 615,-1 1-1650,-4 1 1946,6-1-2084,9 0 2081,-3 1-998,-4 0 689,7 0-534,10-1 534,23-4-11099,-5 0 9610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1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62.58215"/>
      <inkml:brushProperty name="anchorY" value="-35987.01953"/>
      <inkml:brushProperty name="scaleFactor" value="0.5"/>
    </inkml:brush>
  </inkml:definitions>
  <inkml:trace contextRef="#ctx0" brushRef="#br0">0 0 8432,'0'0'0,"33"8"709,-17-5-912,10 2 1023,13 1-1025,-3-1-616,-5-1 1085,7 2-1320,9 1 1320,-6-1-396,-8 0 132,10 1 0,13 3 0,33 7-6505,-6-3 5451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5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80.85498"/>
      <inkml:brushProperty name="anchorY" value="-36599.41406"/>
      <inkml:brushProperty name="scaleFactor" value="0.5"/>
    </inkml:brush>
  </inkml:definitions>
  <inkml:trace contextRef="#ctx0" brushRef="#br0">1 41 15152,'0'0'0,"3"8"0,-1-1 2127,0-2-2735,3 8 3040,5 12-3040,-1-1 2294,-1-2-2081,5 12 1974,4 19-1974,-1-3 1264,-3-7-1061,4 21 960,6 30-960,-3-8 288,-3-12-96,1 14 10,3 15-13,-3-15 70,-4-18-86,2 2 103,1-3-105,-2-14 442,-3-14-538,-8-34 273,-1 0 1,5 10-1,-6-17-165,-1 2 0,0-1 0,0 0 0,0 0 0,0 0 0,1 0 0,-1 0 0,0 0 0,1 0 0,-1 0 0,1-1 0,2 2 0,-4 0 50,2-2 0,-1 1 0,1-1 0,-1 1-1,0-1 1,1 1 0,-1-1 0,1 0 0,0 0 0,1 0 0,11-1-153,-11-3 178,-1 3-1,0-1 0,0 0 1,0 0-1,0 0 0,3-5 1,3-8-124,6-18 1,6-15 441,-3 4-477,2-21 466,4-25-466,-3 8 289,-4 13-239,0-15 223,1-20-225,-3 14 86,-3 17-46,-1-7 35,0-5-38,-3 14-324,-2 16 428,0 3-480,0 6 480,-2 11-1226,0 10 1439,1 14-1546,-4 13 1255,1-1 0,-1-1 0,0 1 0,1-1 1,-1 1-1,0-1 0,1 1 0,-1-1 0,0 1 1,0-1-1,0 1 0,1 0 0,-1-1 0,0 1 1,0 0-1,0 0 0,4 16-1134,-1 2 1391,0-1-8628,0 1-1127,-2-13 12640,0 1-1264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8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45.93115"/>
      <inkml:brushProperty name="anchorY" value="-37173.07813"/>
      <inkml:brushProperty name="scaleFactor" value="0.5"/>
    </inkml:brush>
  </inkml:definitions>
  <inkml:trace contextRef="#ctx0" brushRef="#br0">0 0 17119,'0'0'0,"1"7"3626,1 13-3930,1 0 1829,-1-2-1874,1 12 1755,1 14-1758,0-4 556,-1-5-212,0 8 40,1 9-40,-1-7-1061,0-9 1376,0 4-1534,0 3 1534,0-8-1973,-1-7 2098,0-4-2160,0-6 2160,-1-6-1086,0-5 779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9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07.84546"/>
      <inkml:brushProperty name="anchorY" value="-38289.52734"/>
      <inkml:brushProperty name="scaleFactor" value="0.5"/>
    </inkml:brush>
  </inkml:definitions>
  <inkml:trace contextRef="#ctx0" brushRef="#br0">1 1 10488,'0'0'0,"4"8"0,0-3-19,-1 0 24,5 8-6154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3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36.09717"/>
      <inkml:brushProperty name="anchorY" value="-38830.14453"/>
      <inkml:brushProperty name="scaleFactor" value="0.5"/>
    </inkml:brush>
  </inkml:definitions>
  <inkml:trace contextRef="#ctx0" brushRef="#br0">0 260 14704,'0'0'3279,"4"6"-3552,0 0 1648,0 1-1690,3 1 1574,4 3-1574,-1-1 566,-2-3-278,4 0 134,5-2-134,-2-1-128,-1-2 203,4-3-240,10-2 240,-4-1-240,-3 0 240,6-2-240,8-4 240,-4 0-128,-5 2 96,4-3-70,4-6 67,-4 2-94,-6 3 102,-1-6-106,0-5 106,-5 2-32,-5 3 11,-1-3 0,-4-2 0,-3 4 112,-1 3-144,-5 0 170,-5-2-173,0 4 528,-1 3-629,-7 3 690,-11 4-693,0 3 628,4 1-609,-6 7 600,-7 10-600,5 0 572,4-1-564,-1 10 560,-2 14-560,4-3 504,6-5-488,0 12 480,1 17-480,4-7 368,3-8-336,5 8 330,8 7-333,2-9 72,1-11 3,7 0-40,-8-31 35,0-1 0,8 12-1,9 10-1023,-3-8 1312,4-4-1445,-18-16 1226,0-1 0,0 0 0,9 3 0,11 3-1121,-4-4 1308,2-5-1285,3-4 1282,-3-1-673,-5 0 500,2-3-414,0-4 414,-7 3-7469,2-2-1089,9-8 6882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7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76.31299"/>
      <inkml:brushProperty name="anchorY" value="-39780.72656"/>
      <inkml:brushProperty name="scaleFactor" value="0.5"/>
    </inkml:brush>
  </inkml:definitions>
  <inkml:trace contextRef="#ctx0" brushRef="#br0">0 0 14792,'0'0'0,"3"16"0,0-5 1875,0 9-535,2 9-1608,-1-2 1684,-1-4-1744,2 7 1640,1 7-1640,0-3 1136,-1-7-992,2 5 930,2 2-933,0-4 280,-2-7-93,2 0 0,5 0 0,-2-4 0,-1-6 0,2-2 0,5-4 0,-3-3 0,-2-3 0,2-5 0,4-9 0,-3-1 10,-4 2-13,4-6 23,3-7-25,-2 3 54,-4 3-62,4-1 66,1 1-66,-1 3 141,-4 4-163,2 4 183,-13 9-152,0-2 0,-1 1 0,1 0-1,-1 0 1,1 0 0,0 0 0,-1 1 0,3 0 0,11 3 237,-3 1-294,1 8 315,3 12-318,-3-2 451,-2-2-488,0 6 506,3 6-506,-3-4 347,-2-6-302,1 2 280,2 2-280,-1-5 420,-3-5-460,3-3 480,5-4-480,-3-5 144,-1-2-48,4-6 10,6-10-13,-2-2-33,-3 2 47,4-9-45,6-13 42,-4 3-422,-4 5 531,3-7-577,4-8 575,-4 5-994,-5 8 1114,2-4-1174,1-5 1174,-4 7-1351,-3 7 1401,-1-2-1426,1 1 1426,-3 5-717,-2 4 515,-1 2-414,0 0 414,-3 6-7530,7-16-2691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3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898.66748"/>
      <inkml:brushProperty name="anchorY" value="-40313.11328"/>
      <inkml:brushProperty name="scaleFactor" value="0.5"/>
    </inkml:brush>
  </inkml:definitions>
  <inkml:trace contextRef="#ctx0" brushRef="#br0">0 70 15064,'0'0'0,"2"12"0,0-3 1847,-1 0-2374,1 7 2648,0 13-2652,0-1 2010,0-4-1826,0 11 1734,0 12-1734,0-4 1127,0-6-953,0 17 875,2 27-878,-1-6 227,0-11-40,1 13-45,0 13 42,0-12-40,-1-16 40,0 1-40,1-3 40,-1-13 7,-1-12-20,0-8 26,-1-12-26,0-7 63,0-6-74,-1-13 90,0-20-93,-1-1 28,1 2-9,-1-18 0,1-26 0,0 4-37,0 10 48,2-16-45,2-22 42,1 12-245,-1 15 304,3-8-325,2-7 322,0 14-124,-2 15 68,2 2-40,3 4 40,-2 13-21,-1 10 16,2 10-5,-11 19 2,1-2 0,-1 1 0,1 0 0,-1-1 0,1 1 0,-1 0 0,1 0 0,-1-1 0,1 1 0,-1 0 0,1 0 0,0 0 0,-1 0 0,1 0 0,-1-1 0,1 1 0,-1 0 0,1 1 0,0-1 0,-1 0 0,1 0 0,0 0 0,0-1 0,0 1-1,0 1 0,0-1 0,0 0 0,0 1 0,0-1 0,0 0 1,0 1-1,0-1 0,1 2 0,8 5 4,2 17-5,2 23 2,-1 0 19,-4-5-24,2 14 35,0 19-38,-2-8 40,-3-11-40,2 6 40,1 8-40,-2-11 59,-1-12-64,2-1 75,2-4-78,-1-9 146,-2-9-165,2-6 183,-8-17-152,0 0 1,0 0-1,0 0 0,0 0 0,0 0 1,0 0-1,0 0 0,0-1 0,2 2 1,6 3 96,-1-4-114,3-8 115,2-9-118,-2-1 64,-2 1-48,2-8 50,3-12-53,-3 2 16,-2 5-5,3-16 0,3-25 0,-2 5-9,-2 9 12,3-10-5,4-10 2,-2 10 10,-2 14-13,1 1 23,3 3-25,-3 10 241,-3 11-303,1 8 343,-12 18-281,0 1 1,0-1-1,-1 1 1,1-1-1,0 1 0,0-1 1,0 1-1,0-1 0,0 1 1,0 0-1,-1-1 1,1 1-1,0 0 0,2 0 1,-2-2 25,0 2 1,0 0 0,0 0 0,0 0 0,0 0 0,0 0-1,0 0 1,0 0 0,0 1 0,2-1 0,7 4-81,-8 0 98,0-1 0,0 0 0,-1-1 0,1 1 1,1 3-1,11 43-98,-2 0 126,-2-4-78,2 16 63,2 20-65,-2-9-401,-3-12 534,1 12-590,-1 15 587,-3-12-1221,-1-15 1403,0 5-1485,1 2 1482,-2-14-696,0-12 472,-1-8-7665,0-1-1126,-2-23 11625,0 0-1162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71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55.0625"/>
      <inkml:brushProperty name="anchorY" value="-41804.63672"/>
      <inkml:brushProperty name="scaleFactor" value="0.5"/>
    </inkml:brush>
  </inkml:definitions>
  <inkml:trace contextRef="#ctx0" brushRef="#br0">132 0 14256,'0'0'0,"-5"11"2016,3-6-2592,-3 2 2879,-3 3-2879,1-2 2432,0-1-2304,-3 6 2240,-3 8-2240,1-1 1466,1-3-1245,0 9 1134,-2 9-1134,2-2 322,3-6-90,2 10-17,4 12 15,2-6-33,1-6 38,6 7-40,8 7 40,0-7-21,-1-8 16,8 4-5,11 5 2,-2-6 47,-4-9-60,3-2 66,-22-23-57,0 0-1,9 5 1,10 4 328,-6-6-415,-17-8 143,-2 0 0,1 1-1,-1-1 1,1 0 0,-1 0 0,4-1 0,-4 0-62,0 0 0,0 1-1,0-1 1,0 0 0,0 0 0,0 0 0,0-1 0,2-1 0,12-10 158,-4 1-177,-2-11 146,-3-12-146,-2 2 99,-2 5-86,-4-12 90,-4-14-93,-1 6 28,-1 7-9,-1-2 0,-2 0 0,1 9-690,2 8 887,-1 2-986,-2 1 986,1 6-1658,2 5 1850,-1 1-1946,-2 2 1946,2 3-948,1 3 663,0 0-520,3 3 520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12912,'-1'0'75,"1"0"0,0 0 0,-1 0 0,1 0 1,0 0-1,-1 0 0,1 0 0,0 0 0,-1 0 1,1 0-1,0 0 0,0 1 0,-1-1 0,1 0 0,0 0 1,-1 0-1,1 1 0,0-1 0,0 0 0,-1 0 1,1 1-1,0-1 0,0 0 0,0 0 0,-1 1 1,1-1-1,0 0 0,0 0 0,0 1 0,0-1 1,0 0-1,0 1 0,0 11 3596,0-9-3142,2 29-241,9 84-82,-8-86-86,12 143 47,-11-133-54,5 74 1,1 32-92,-3 67-66,-7-184-176,-11 68-122,9-91 175,0-6-58,0 0 195,1-1 0,0 1 0,0-1 0,0 1 1,0-1-1,0 0 0,0 0 0,0 1 0,0-1 0,1 0 0,-1 0 1,-1-2-1,-16-27-168,8 14-2457,-10-9-6169,46 58 6648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64.70703"/>
      <inkml:brushProperty name="anchorY" value="-42526.85547"/>
      <inkml:brushProperty name="scaleFactor" value="0.5"/>
    </inkml:brush>
  </inkml:definitions>
  <inkml:trace contextRef="#ctx0" brushRef="#br0">233 124 13624,'0'0'0,"1"-15"0,0 4 1680,0 1-2160,0-4 2399,0-2-2398,-1 2 1857,0 2-1703,1 1 1635,0 1-1638,-1 2 894,3 6-270,2 9-356,0 2 62,0 1 14,2 11-70,1 15 67,0-1-113,-1-4 127,2 19-134,2 30 134,0-6-41,-3-10 14,3 21 0,2 25 0,3 20 28,3 12-36,0-1 50,-1-10-53,-2-17 240,-1-21-293,-4-22 330,-2-23-333,-3-20 296,-2-16-285,-3-12 175,-1-3-14,0-12-161,0-2 234,-2 1-221,-1-8 223,-4-8-225,1 3 77,0 4-35,-3-6 23,-5-10-25,1 5 17,2 7-15,-5-7 23,-6-6-25,1 6 91,4 7-110,-5 0 120,-7 1-120,3 5 158,5 6-169,-4 6 183,19 10-155,2 0-1,-1 1 1,0-1-1,-7 1 1,-15 1 259,5 2-319,-2 8 343,18-7-293,1 0-1,0 1 1,-5 4 0,-11 13 238,5-2-274,1 6 266,2 9-266,3 8 406,4 8-446,4 3 466,5 0-466,2-10 317,0-11-275,5-5 263,-7-23-223,-1-2 1,1 1-1,-1 0 0,5 4 1,9 9 27,-2-6-14,6-2-5,7-5 2,8-4-392,6-5 504,2-5-550,-1-2 547,-8 0-882,-8 2 978,-4 0-1026,-2-2 1026,-4 1-1344,-5 3 1435,-2-2-1470,-1-2 1467,-2 2-729,-2 1 519,3-9-10771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8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82.32715"/>
      <inkml:brushProperty name="anchorY" value="-44243.14063"/>
      <inkml:brushProperty name="scaleFactor" value="0.5"/>
    </inkml:brush>
  </inkml:definitions>
  <inkml:trace contextRef="#ctx0" brushRef="#br0">1 969 12912,'0'0'2720,"7"1"-2947,1 0 1480,-1 0-1546,5 0 1475,5 2-1478,-2 0 855,-2-1-676,4 2 595,7 4-598,-2-1 162,-4-1-37,5 0-17,6 2 15,-4-2 14,-5-1-22,3-1 26,4-3-26,-5 0 185,-4-1-231,0-4 263,-1-6-265,-4-1 154,-4 1-122,-4-6 115,-7-11-118,-1 2 83,-2 4-72,-6-9 66,-7-11-66,1 4 141,2 6-163,-3-4 183,-4-2-185,3 5 261,4 8-283,-3 3 303,16 20-254,0-1 0,-1 0-1,1 0 1,0 1 0,-6-3 0,-8-3 246,3 5-295,12 2 83,0 1-1,-1-1 0,1 0 1,0 0-1,0 1 1,0-1-1,0 1 1,0-1-1,-2 2 1,1 0-34,1 0 0,-1 0 0,0 0 1,1 0-1,-3 4 0,-6 12 357,2-2-438,3 8 454,3 9-454,2-4 407,1-4-393,4 6 386,5 8-386,1-6 255,-1-6-218,5 6 200,7 5-200,-2-4 172,-3-7-164,5 1 170,7 2-173,-4-5 90,-5-6-66,5-4 54,-19-12-47,0-1 1,12 4-1,8 0 9,-4-3-5,2-6 0,-19 1 0,0 0 0,0 0 0,7-4 0,11-8-121,-5 2 156,1-10-174,1-14 174,-5 3-155,-3 5 149,0-19-137,0-28 135,-3 6-199,-2 9 217,-1-17-226,-4-19 226,0 11-58,-2 16 10,-1-8 14,-2-5-14,1 13 378,0 16-482,-1 3 534,2 8-534,-1 11 608,2 10-629,1 15 640,2 24-640,0 5 584,0 1-568,1 21 570,4 28-573,-1-3 564,-1-10-561,2 20 560,2 23-560,0-11 262,-2-16-177,2 16 143,2 20-145,-2-15 71,-2-19-50,0 9 40,0 4-40,-2-14-268,-2-18 356,0 0-400,-1-2 400,-2-12-838,0-11 963,-1-5-1026,-4-8 1026,1-7-1596,-1-5 1759,0-6-1840,-2-9 1840,2-1-906,0-1 639,-1-4-497,0-6 495,1 4-7532,-1-2-1087,-2-12 6904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3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832.97754"/>
      <inkml:brushProperty name="anchorY" value="-45300.82422"/>
      <inkml:brushProperty name="scaleFactor" value="0.5"/>
    </inkml:brush>
  </inkml:definitions>
  <inkml:trace contextRef="#ctx0" brushRef="#br0">474 106 13984,'0'0'0,"-5"-10"0,1 2 1670,1 1-2147,-2-2 2386,-3-3-2386,0 3 1826,2 1-1666,-3-1 1586,-2 1-1586,2 1 979,1 1-806,-3 2 720,-7 0-720,2 1 216,2 2-72,-5 2 10,-8 5-13,3 1 4,3-1-1,-4 4 0,-7 3 0,4-1 66,5-1-85,-2 1 94,-2 3-94,4-1 495,5-3-609,2 2 666,3 1-666,4-1 507,3-3-462,4 1 440,6 1-440,2-2 282,0-2-237,5 0 223,7 2-225,-1-2 263,-2-1-274,3 0 280,5 1-280,-3-1 215,-4-1-196,3 2 195,2 2-198,-3 0 98,-4-2-69,1 5 63,0 7-65,-4-1 47,-2-3-42,-1 6 40,-3 6-40,-1-3 31,-2-4-28,-3 2 26,-3 1-26,-1-4 17,0-5-15,-3-1 14,-4-3-14,0-3-238,3-3 310,-8-3-346,-9-8 346,0 0-1401,5-1 1703,-4-5-1854,-3-6 1854,4 0-762,6 3 450,3 3-7477,1-1-1106,10 9 11365,0 0-1136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5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65.38281"/>
      <inkml:brushProperty name="anchorY" value="-45160.60547"/>
      <inkml:brushProperty name="scaleFactor" value="0.5"/>
    </inkml:brush>
  </inkml:definitions>
  <inkml:trace contextRef="#ctx0" brushRef="#br0">0 0 15864,'0'0'0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3.5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373.38281"/>
      <inkml:brushProperty name="anchorY" value="-45668.60547"/>
      <inkml:brushProperty name="scaleFactor" value="0.5"/>
    </inkml:brush>
  </inkml:definitions>
  <inkml:trace contextRef="#ctx0" brushRef="#br0">17 74 10040,'0'0'0,"-2"-13"-1279,2 7 1644,-2-2-1826,0-4 1826,-1 2-183,1 2-286,-2-5-6200,3 9 8120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5.8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48.75879"/>
      <inkml:brushProperty name="anchorY" value="-45085.07422"/>
      <inkml:brushProperty name="scaleFactor" value="0.5"/>
    </inkml:brush>
  </inkml:definitions>
  <inkml:trace contextRef="#ctx0" brushRef="#br0">571 4701 12728,'0'0'6049,"0"-4"-5217,-3-8-959,0 0 588,1 1-557,-2-6 480,0-6-480,0 2 368,0 3-336,0-6 330,-1-8-333,0 2 259,1 6-237,-1-8 226,0-10-226,0 4 235,1 7-238,0-9 250,-3-10-253,2 6 151,0 8-121,-1-8 115,-2-9-118,2 7 186,0 9-205,-1-12 223,-3-19-225,2 8 273,1 10-287,-2-14 303,0-14-305,0 9 222,2 13-198,-1-13 195,-1-16-198,1 11 228,2 13-236,-1-13 240,-2-18-240,-2-16 212,-2-12-204,-2-6 200,-1-2-200,2 25 210,4 26-213,-2 0 223,-3-6-225,2 14 301,2 15-323,-3-13 343,-4-19-345,1 10 159,3 13-106,-3-11 90,-2-11-93,-2-10 122,0-5-130,1 0 134,2 6-134,5 20 115,4 22-109,2 3 115,1 0-118,3 10 111,1 10-108,1-6 106,1-8-106,0 6 171,1 7-190,2-8 200,3-9-200,0 6 191,0 7-188,2-2 195,4 1-198,-1 7 200,-3 7-200,7-1 210,7-1-213,-2 4 307,-3 5-333,5-2 346,4-2-346,-2 4 215,-6 2-178,8-2 170,9-3-173,-4 2 146,-4 2-138,14-4 143,20-6-145,-5 1 137,-8 4-135,14-2 134,18-4-134,-10 5 180,-13 3-193,16-1 200,19 0-200,-10 3 135,-14 3-116,12 0 106,15 0-106,-13 2 171,-16 2-190,11 0 210,13 0-213,-13 1 139,-15 2-117,6-1 115,6 1-118,-12-1 46,-14 2-25,1 0 14,1-1-14,-11 0-33,-9 1 47,4-1-54,4 0 54,2 0-493,-1 0 618,-5 2-680,-7 0 680,-6 2-1044,-5 0 1148,-4 2-1190,-1 1 1187,-4 0-1522,-2 0 1618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6.6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60.54199"/>
      <inkml:brushProperty name="anchorY" value="-40910.52734"/>
      <inkml:brushProperty name="scaleFactor" value="0.5"/>
    </inkml:brush>
  </inkml:definitions>
  <inkml:trace contextRef="#ctx0" brushRef="#br0">0 1 12016,'0'0'0,"3"1"1260,-1 0-1620,1 1 1809,4 3-1812,-1 0 1301,-1-1-1154,4 3 1080,6 4-1080,-1-1 641,-2-1-516,5 2 454,6 4-454,-2-1 137,-3-3-46,3 5 0,7 6 0,-4-1 56,-5-4-72,4 5 89,2 7-92,-4-3 504,-4-5-620,0 5 678,0 8-679,-4-4 727,-4-6-740,-2 6 746,-7 7-746,-3-5 634,0-5-602,-7 3 595,-8 4-598,1-4 246,1-7-145,-5 3 94,-7 2-94,2-5 28,6-5-9,-4 2 0,-2 0 0,4-3-1129,5-5 1452,0 0-1605,-1-1 1602,3-3-713,4-2 460,4-2-324,6-5 321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854.76367"/>
      <inkml:brushProperty name="anchorY" value="-42249.94531"/>
      <inkml:brushProperty name="scaleFactor" value="0.5"/>
    </inkml:brush>
  </inkml:definitions>
  <inkml:trace contextRef="#ctx0" brushRef="#br0">393 17 13272,'0'0'0,"-4"5"0,-1-1 1736,-1-2-496,-1 0-1488,1-1 1895,2-2-2047,-2 0 2000,-2-3-2000,1 0 1524,1 1-1388,-3-1 1330,-6 0-1333,2 0 830,1 0-686,-5 3 623,-6 2-625,3 0 477,3 1-435,-4 3 414,-4 4-414,3-1 152,5-1-77,-3 4 50,-1 4-53,3-1 175,4-2-209,0 3 226,1 5-226,3-3 273,3-2-287,2 2 303,4 5-305,2-3 297,1-4-295,3 4 294,5 3-294,0-2 228,-2-4-209,3 2 210,2 2-213,3 1 36,2 1 15,0-1-40,-2-4 40,-2-4-404,-2-4 508,-2-3-560,-3-4 560,-1-1-830,-3-1 907,1-1-946,4 0 946,-1 0-1254,-1 0 1342,4 2-1377,3 0 1375,0 1-665,-2 0 462,2-1-360,1-1 360,-5-1-7465,2 1-1097,8-2 6905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7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71.41406"/>
      <inkml:brushProperty name="anchorY" value="-42177.98828"/>
      <inkml:brushProperty name="scaleFactor" value="0.5"/>
    </inkml:brush>
  </inkml:definitions>
  <inkml:trace contextRef="#ctx0" brushRef="#br0">242 25 14432,'0'0'0,"-8"0"1829,4 0-2352,-3-1 2614,-3-1-2614,2 0 2110,1-1-1966,-2 0 1903,-3-1-1905,2 1 1299,2 0-1126,-3 1 1040,-4 1-1040,3 1 396,1 0-212,-1 2 120,-4 4-120,2 0 83,3-1-72,0 4 66,-1 5-66,2-2 47,3-1-42,0 3 50,2 4-53,1 3 35,4 3-29,1 0 26,2-1-26,1-1 17,2 0-15,0-2 14,0-4-14,0-4 32,1-2-37,1-2 50,2-1-53,2 0 16,3 1-5,-1 0 0,-2-2 0,-3-1 10,-2-2-13,0-2 23,2-1-25,5-3 101,4-5-123,1 0 134,-1-1-134,-3 3 68,-5 1-49,-1-3 50,0-7-53,-3 1 82,-2 1-90,0-4 94,-1-7-94,-1 3 94,-1 3-94,-2-2 103,-2-4-105,0 3 13,0 5 13,0-1-17,-2-1 15,1 4-863,1 4 1105,1 1-1217,1 3 1215,1 3-1177,0 1 1166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2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86.57129"/>
      <inkml:brushProperty name="anchorY" value="-42675.88672"/>
      <inkml:brushProperty name="scaleFactor" value="0.5"/>
    </inkml:brush>
  </inkml:definitions>
  <inkml:trace contextRef="#ctx0" brushRef="#br0">1 1 12552,'0'0'0,"9"20"1484,-4-10-1908,2 5 2129,3 5-2132,-1-1 1630,-2-4-1486,2 5 1423,0 6-1425,-1-3 922,-1-4-778,-1 3 715,1 4-718,-2-4 226,-1-4-85,0 2 14,-1-1-14,0-4 228,0-3-289,-2-1 330,-1-3-333,0-1 446,0-3-478,-2-4 494,-1-7-494,1 0 354,-1-1-314,1-3 294,-1-5-294,0 1 424,1 2-461,1-2 480,2-4-480,1 2 434,-1 3-421,3-2 414,3-3-414,0 3 423,-1 3-425,3 0 426,6-1-426,-1 2 426,-2 4-426,3 0 426,4 2-426,-3 2 333,-3 2-307,4 2 294,1 4-294,-1 0 256,-4 1-245,1 4 240,2 6-240,-3 0 166,-2-3-145,-1 6 134,1 6-134,-2-2 31,-3-3-1,1 4-5,-2 7 2,0-4-578,-2-5 743,0 4-826,0 2 826,-1-4-1480,0-5 1667,0 1-1750,1 0 1747,-2-3-1793,1-4 1807,-1-1-1805,-2-2 1802,0-2-931,0-2 683,-1-5-560,-1-10 560,-3-10-13487,0-1 11870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7.png"/><Relationship Id="rId21" Type="http://schemas.openxmlformats.org/officeDocument/2006/relationships/image" Target="../media/image1309.png"/><Relationship Id="rId42" Type="http://schemas.openxmlformats.org/officeDocument/2006/relationships/customXml" Target="../ink/ink1322.xml"/><Relationship Id="rId63" Type="http://schemas.openxmlformats.org/officeDocument/2006/relationships/image" Target="../media/image1330.png"/><Relationship Id="rId84" Type="http://schemas.openxmlformats.org/officeDocument/2006/relationships/customXml" Target="../ink/ink1343.xml"/><Relationship Id="rId138" Type="http://schemas.openxmlformats.org/officeDocument/2006/relationships/customXml" Target="../ink/ink1370.xml"/><Relationship Id="rId159" Type="http://schemas.openxmlformats.org/officeDocument/2006/relationships/image" Target="../media/image1378.png"/><Relationship Id="rId170" Type="http://schemas.openxmlformats.org/officeDocument/2006/relationships/customXml" Target="../ink/ink1386.xml"/><Relationship Id="rId107" Type="http://schemas.openxmlformats.org/officeDocument/2006/relationships/image" Target="../media/image1352.png"/><Relationship Id="rId11" Type="http://schemas.openxmlformats.org/officeDocument/2006/relationships/image" Target="../media/image1304.png"/><Relationship Id="rId32" Type="http://schemas.openxmlformats.org/officeDocument/2006/relationships/customXml" Target="../ink/ink1317.xml"/><Relationship Id="rId53" Type="http://schemas.openxmlformats.org/officeDocument/2006/relationships/image" Target="../media/image1325.png"/><Relationship Id="rId74" Type="http://schemas.openxmlformats.org/officeDocument/2006/relationships/customXml" Target="../ink/ink1338.xml"/><Relationship Id="rId128" Type="http://schemas.openxmlformats.org/officeDocument/2006/relationships/customXml" Target="../ink/ink1365.xml"/><Relationship Id="rId149" Type="http://schemas.openxmlformats.org/officeDocument/2006/relationships/image" Target="../media/image1373.png"/><Relationship Id="rId5" Type="http://schemas.openxmlformats.org/officeDocument/2006/relationships/image" Target="../media/image1301.png"/><Relationship Id="rId95" Type="http://schemas.openxmlformats.org/officeDocument/2006/relationships/image" Target="../media/image1346.png"/><Relationship Id="rId160" Type="http://schemas.openxmlformats.org/officeDocument/2006/relationships/customXml" Target="../ink/ink1381.xml"/><Relationship Id="rId181" Type="http://schemas.openxmlformats.org/officeDocument/2006/relationships/customXml" Target="../ink/ink1392.xml"/><Relationship Id="rId22" Type="http://schemas.openxmlformats.org/officeDocument/2006/relationships/customXml" Target="../ink/ink1312.xml"/><Relationship Id="rId43" Type="http://schemas.openxmlformats.org/officeDocument/2006/relationships/image" Target="../media/image1320.png"/><Relationship Id="rId64" Type="http://schemas.openxmlformats.org/officeDocument/2006/relationships/customXml" Target="../ink/ink1333.xml"/><Relationship Id="rId118" Type="http://schemas.openxmlformats.org/officeDocument/2006/relationships/customXml" Target="../ink/ink1360.xml"/><Relationship Id="rId139" Type="http://schemas.openxmlformats.org/officeDocument/2006/relationships/image" Target="../media/image1368.png"/><Relationship Id="rId85" Type="http://schemas.openxmlformats.org/officeDocument/2006/relationships/image" Target="../media/image1341.png"/><Relationship Id="rId150" Type="http://schemas.openxmlformats.org/officeDocument/2006/relationships/customXml" Target="../ink/ink1376.xml"/><Relationship Id="rId171" Type="http://schemas.openxmlformats.org/officeDocument/2006/relationships/image" Target="../media/image1384.png"/><Relationship Id="rId12" Type="http://schemas.openxmlformats.org/officeDocument/2006/relationships/customXml" Target="../ink/ink1307.xml"/><Relationship Id="rId33" Type="http://schemas.openxmlformats.org/officeDocument/2006/relationships/image" Target="../media/image1315.png"/><Relationship Id="rId108" Type="http://schemas.openxmlformats.org/officeDocument/2006/relationships/customXml" Target="../ink/ink1355.xml"/><Relationship Id="rId129" Type="http://schemas.openxmlformats.org/officeDocument/2006/relationships/image" Target="../media/image1363.png"/><Relationship Id="rId54" Type="http://schemas.openxmlformats.org/officeDocument/2006/relationships/customXml" Target="../ink/ink1328.xml"/><Relationship Id="rId75" Type="http://schemas.openxmlformats.org/officeDocument/2006/relationships/image" Target="../media/image1336.png"/><Relationship Id="rId96" Type="http://schemas.openxmlformats.org/officeDocument/2006/relationships/customXml" Target="../ink/ink1349.xml"/><Relationship Id="rId140" Type="http://schemas.openxmlformats.org/officeDocument/2006/relationships/customXml" Target="../ink/ink1371.xml"/><Relationship Id="rId161" Type="http://schemas.openxmlformats.org/officeDocument/2006/relationships/image" Target="../media/image1379.png"/><Relationship Id="rId182" Type="http://schemas.openxmlformats.org/officeDocument/2006/relationships/image" Target="../media/image1389.png"/><Relationship Id="rId6" Type="http://schemas.openxmlformats.org/officeDocument/2006/relationships/customXml" Target="../ink/ink1304.xml"/><Relationship Id="rId23" Type="http://schemas.openxmlformats.org/officeDocument/2006/relationships/image" Target="../media/image1310.png"/><Relationship Id="rId119" Type="http://schemas.openxmlformats.org/officeDocument/2006/relationships/image" Target="../media/image1358.png"/><Relationship Id="rId44" Type="http://schemas.openxmlformats.org/officeDocument/2006/relationships/customXml" Target="../ink/ink1323.xml"/><Relationship Id="rId60" Type="http://schemas.openxmlformats.org/officeDocument/2006/relationships/customXml" Target="../ink/ink1331.xml"/><Relationship Id="rId65" Type="http://schemas.openxmlformats.org/officeDocument/2006/relationships/image" Target="../media/image1331.png"/><Relationship Id="rId81" Type="http://schemas.openxmlformats.org/officeDocument/2006/relationships/image" Target="../media/image1339.png"/><Relationship Id="rId86" Type="http://schemas.openxmlformats.org/officeDocument/2006/relationships/customXml" Target="../ink/ink1344.xml"/><Relationship Id="rId130" Type="http://schemas.openxmlformats.org/officeDocument/2006/relationships/customXml" Target="../ink/ink1366.xml"/><Relationship Id="rId135" Type="http://schemas.openxmlformats.org/officeDocument/2006/relationships/image" Target="../media/image1366.png"/><Relationship Id="rId151" Type="http://schemas.openxmlformats.org/officeDocument/2006/relationships/image" Target="../media/image1374.png"/><Relationship Id="rId156" Type="http://schemas.openxmlformats.org/officeDocument/2006/relationships/customXml" Target="../ink/ink1379.xml"/><Relationship Id="rId177" Type="http://schemas.openxmlformats.org/officeDocument/2006/relationships/image" Target="../media/image1387.png"/><Relationship Id="rId172" Type="http://schemas.openxmlformats.org/officeDocument/2006/relationships/customXml" Target="../ink/ink1387.xml"/><Relationship Id="rId13" Type="http://schemas.openxmlformats.org/officeDocument/2006/relationships/image" Target="../media/image1305.png"/><Relationship Id="rId18" Type="http://schemas.openxmlformats.org/officeDocument/2006/relationships/customXml" Target="../ink/ink1310.xml"/><Relationship Id="rId39" Type="http://schemas.openxmlformats.org/officeDocument/2006/relationships/image" Target="../media/image1318.png"/><Relationship Id="rId109" Type="http://schemas.openxmlformats.org/officeDocument/2006/relationships/image" Target="../media/image1353.png"/><Relationship Id="rId34" Type="http://schemas.openxmlformats.org/officeDocument/2006/relationships/customXml" Target="../ink/ink1318.xml"/><Relationship Id="rId50" Type="http://schemas.openxmlformats.org/officeDocument/2006/relationships/customXml" Target="../ink/ink1326.xml"/><Relationship Id="rId55" Type="http://schemas.openxmlformats.org/officeDocument/2006/relationships/image" Target="../media/image1326.png"/><Relationship Id="rId76" Type="http://schemas.openxmlformats.org/officeDocument/2006/relationships/customXml" Target="../ink/ink1339.xml"/><Relationship Id="rId97" Type="http://schemas.openxmlformats.org/officeDocument/2006/relationships/image" Target="../media/image1347.png"/><Relationship Id="rId104" Type="http://schemas.openxmlformats.org/officeDocument/2006/relationships/customXml" Target="../ink/ink1353.xml"/><Relationship Id="rId120" Type="http://schemas.openxmlformats.org/officeDocument/2006/relationships/customXml" Target="../ink/ink1361.xml"/><Relationship Id="rId125" Type="http://schemas.openxmlformats.org/officeDocument/2006/relationships/image" Target="../media/image1361.png"/><Relationship Id="rId141" Type="http://schemas.openxmlformats.org/officeDocument/2006/relationships/image" Target="../media/image1369.png"/><Relationship Id="rId146" Type="http://schemas.openxmlformats.org/officeDocument/2006/relationships/customXml" Target="../ink/ink1374.xml"/><Relationship Id="rId167" Type="http://schemas.openxmlformats.org/officeDocument/2006/relationships/image" Target="../media/image1382.png"/><Relationship Id="rId7" Type="http://schemas.openxmlformats.org/officeDocument/2006/relationships/image" Target="../media/image1302.png"/><Relationship Id="rId71" Type="http://schemas.openxmlformats.org/officeDocument/2006/relationships/image" Target="../media/image1334.png"/><Relationship Id="rId92" Type="http://schemas.openxmlformats.org/officeDocument/2006/relationships/customXml" Target="../ink/ink1347.xml"/><Relationship Id="rId162" Type="http://schemas.openxmlformats.org/officeDocument/2006/relationships/customXml" Target="../ink/ink1382.xml"/><Relationship Id="rId183" Type="http://schemas.openxmlformats.org/officeDocument/2006/relationships/customXml" Target="../ink/ink1393.xml"/><Relationship Id="rId2" Type="http://schemas.openxmlformats.org/officeDocument/2006/relationships/customXml" Target="../ink/ink1302.xml"/><Relationship Id="rId29" Type="http://schemas.openxmlformats.org/officeDocument/2006/relationships/image" Target="../media/image1313.png"/><Relationship Id="rId24" Type="http://schemas.openxmlformats.org/officeDocument/2006/relationships/customXml" Target="../ink/ink1313.xml"/><Relationship Id="rId40" Type="http://schemas.openxmlformats.org/officeDocument/2006/relationships/customXml" Target="../ink/ink1321.xml"/><Relationship Id="rId45" Type="http://schemas.openxmlformats.org/officeDocument/2006/relationships/image" Target="../media/image1321.png"/><Relationship Id="rId66" Type="http://schemas.openxmlformats.org/officeDocument/2006/relationships/customXml" Target="../ink/ink1334.xml"/><Relationship Id="rId87" Type="http://schemas.openxmlformats.org/officeDocument/2006/relationships/image" Target="../media/image1342.png"/><Relationship Id="rId110" Type="http://schemas.openxmlformats.org/officeDocument/2006/relationships/customXml" Target="../ink/ink1356.xml"/><Relationship Id="rId115" Type="http://schemas.openxmlformats.org/officeDocument/2006/relationships/image" Target="../media/image1356.png"/><Relationship Id="rId131" Type="http://schemas.openxmlformats.org/officeDocument/2006/relationships/image" Target="../media/image1364.png"/><Relationship Id="rId136" Type="http://schemas.openxmlformats.org/officeDocument/2006/relationships/customXml" Target="../ink/ink1369.xml"/><Relationship Id="rId157" Type="http://schemas.openxmlformats.org/officeDocument/2006/relationships/image" Target="../media/image1377.png"/><Relationship Id="rId178" Type="http://schemas.openxmlformats.org/officeDocument/2006/relationships/customXml" Target="../ink/ink1390.xml"/><Relationship Id="rId61" Type="http://schemas.openxmlformats.org/officeDocument/2006/relationships/image" Target="../media/image1329.png"/><Relationship Id="rId82" Type="http://schemas.openxmlformats.org/officeDocument/2006/relationships/customXml" Target="../ink/ink1342.xml"/><Relationship Id="rId152" Type="http://schemas.openxmlformats.org/officeDocument/2006/relationships/customXml" Target="../ink/ink1377.xml"/><Relationship Id="rId173" Type="http://schemas.openxmlformats.org/officeDocument/2006/relationships/image" Target="../media/image1385.png"/><Relationship Id="rId19" Type="http://schemas.openxmlformats.org/officeDocument/2006/relationships/image" Target="../media/image1308.png"/><Relationship Id="rId14" Type="http://schemas.openxmlformats.org/officeDocument/2006/relationships/customXml" Target="../ink/ink1308.xml"/><Relationship Id="rId30" Type="http://schemas.openxmlformats.org/officeDocument/2006/relationships/customXml" Target="../ink/ink1316.xml"/><Relationship Id="rId35" Type="http://schemas.openxmlformats.org/officeDocument/2006/relationships/image" Target="../media/image1316.png"/><Relationship Id="rId56" Type="http://schemas.openxmlformats.org/officeDocument/2006/relationships/customXml" Target="../ink/ink1329.xml"/><Relationship Id="rId77" Type="http://schemas.openxmlformats.org/officeDocument/2006/relationships/image" Target="../media/image1337.png"/><Relationship Id="rId100" Type="http://schemas.openxmlformats.org/officeDocument/2006/relationships/customXml" Target="../ink/ink1351.xml"/><Relationship Id="rId105" Type="http://schemas.openxmlformats.org/officeDocument/2006/relationships/image" Target="../media/image1351.png"/><Relationship Id="rId126" Type="http://schemas.openxmlformats.org/officeDocument/2006/relationships/customXml" Target="../ink/ink1364.xml"/><Relationship Id="rId147" Type="http://schemas.openxmlformats.org/officeDocument/2006/relationships/image" Target="../media/image1372.png"/><Relationship Id="rId168" Type="http://schemas.openxmlformats.org/officeDocument/2006/relationships/customXml" Target="../ink/ink1385.xml"/><Relationship Id="rId8" Type="http://schemas.openxmlformats.org/officeDocument/2006/relationships/customXml" Target="../ink/ink1305.xml"/><Relationship Id="rId51" Type="http://schemas.openxmlformats.org/officeDocument/2006/relationships/image" Target="../media/image1324.png"/><Relationship Id="rId72" Type="http://schemas.openxmlformats.org/officeDocument/2006/relationships/customXml" Target="../ink/ink1337.xml"/><Relationship Id="rId93" Type="http://schemas.openxmlformats.org/officeDocument/2006/relationships/image" Target="../media/image1345.png"/><Relationship Id="rId98" Type="http://schemas.openxmlformats.org/officeDocument/2006/relationships/customXml" Target="../ink/ink1350.xml"/><Relationship Id="rId121" Type="http://schemas.openxmlformats.org/officeDocument/2006/relationships/image" Target="../media/image1359.png"/><Relationship Id="rId142" Type="http://schemas.openxmlformats.org/officeDocument/2006/relationships/customXml" Target="../ink/ink1372.xml"/><Relationship Id="rId163" Type="http://schemas.openxmlformats.org/officeDocument/2006/relationships/image" Target="../media/image1380.png"/><Relationship Id="rId184" Type="http://schemas.openxmlformats.org/officeDocument/2006/relationships/image" Target="../media/image1390.png"/><Relationship Id="rId3" Type="http://schemas.openxmlformats.org/officeDocument/2006/relationships/image" Target="../media/image1300.png"/><Relationship Id="rId25" Type="http://schemas.openxmlformats.org/officeDocument/2006/relationships/image" Target="../media/image1311.png"/><Relationship Id="rId46" Type="http://schemas.openxmlformats.org/officeDocument/2006/relationships/customXml" Target="../ink/ink1324.xml"/><Relationship Id="rId67" Type="http://schemas.openxmlformats.org/officeDocument/2006/relationships/image" Target="../media/image1332.png"/><Relationship Id="rId116" Type="http://schemas.openxmlformats.org/officeDocument/2006/relationships/customXml" Target="../ink/ink1359.xml"/><Relationship Id="rId137" Type="http://schemas.openxmlformats.org/officeDocument/2006/relationships/image" Target="../media/image1367.png"/><Relationship Id="rId158" Type="http://schemas.openxmlformats.org/officeDocument/2006/relationships/customXml" Target="../ink/ink1380.xml"/><Relationship Id="rId20" Type="http://schemas.openxmlformats.org/officeDocument/2006/relationships/customXml" Target="../ink/ink1311.xml"/><Relationship Id="rId41" Type="http://schemas.openxmlformats.org/officeDocument/2006/relationships/image" Target="../media/image1319.png"/><Relationship Id="rId62" Type="http://schemas.openxmlformats.org/officeDocument/2006/relationships/customXml" Target="../ink/ink1332.xml"/><Relationship Id="rId83" Type="http://schemas.openxmlformats.org/officeDocument/2006/relationships/image" Target="../media/image1340.png"/><Relationship Id="rId88" Type="http://schemas.openxmlformats.org/officeDocument/2006/relationships/customXml" Target="../ink/ink1345.xml"/><Relationship Id="rId111" Type="http://schemas.openxmlformats.org/officeDocument/2006/relationships/image" Target="../media/image1354.png"/><Relationship Id="rId132" Type="http://schemas.openxmlformats.org/officeDocument/2006/relationships/customXml" Target="../ink/ink1367.xml"/><Relationship Id="rId153" Type="http://schemas.openxmlformats.org/officeDocument/2006/relationships/image" Target="../media/image1375.png"/><Relationship Id="rId174" Type="http://schemas.openxmlformats.org/officeDocument/2006/relationships/customXml" Target="../ink/ink1388.xml"/><Relationship Id="rId179" Type="http://schemas.openxmlformats.org/officeDocument/2006/relationships/image" Target="../media/image1388.png"/><Relationship Id="rId15" Type="http://schemas.openxmlformats.org/officeDocument/2006/relationships/image" Target="../media/image1306.png"/><Relationship Id="rId36" Type="http://schemas.openxmlformats.org/officeDocument/2006/relationships/customXml" Target="../ink/ink1319.xml"/><Relationship Id="rId57" Type="http://schemas.openxmlformats.org/officeDocument/2006/relationships/image" Target="../media/image1327.png"/><Relationship Id="rId106" Type="http://schemas.openxmlformats.org/officeDocument/2006/relationships/customXml" Target="../ink/ink1354.xml"/><Relationship Id="rId127" Type="http://schemas.openxmlformats.org/officeDocument/2006/relationships/image" Target="../media/image1362.png"/><Relationship Id="rId10" Type="http://schemas.openxmlformats.org/officeDocument/2006/relationships/customXml" Target="../ink/ink1306.xml"/><Relationship Id="rId31" Type="http://schemas.openxmlformats.org/officeDocument/2006/relationships/image" Target="../media/image1314.png"/><Relationship Id="rId52" Type="http://schemas.openxmlformats.org/officeDocument/2006/relationships/customXml" Target="../ink/ink1327.xml"/><Relationship Id="rId73" Type="http://schemas.openxmlformats.org/officeDocument/2006/relationships/image" Target="../media/image1335.png"/><Relationship Id="rId78" Type="http://schemas.openxmlformats.org/officeDocument/2006/relationships/customXml" Target="../ink/ink1340.xml"/><Relationship Id="rId94" Type="http://schemas.openxmlformats.org/officeDocument/2006/relationships/customXml" Target="../ink/ink1348.xml"/><Relationship Id="rId99" Type="http://schemas.openxmlformats.org/officeDocument/2006/relationships/image" Target="../media/image1348.png"/><Relationship Id="rId101" Type="http://schemas.openxmlformats.org/officeDocument/2006/relationships/image" Target="../media/image1349.png"/><Relationship Id="rId122" Type="http://schemas.openxmlformats.org/officeDocument/2006/relationships/customXml" Target="../ink/ink1362.xml"/><Relationship Id="rId143" Type="http://schemas.openxmlformats.org/officeDocument/2006/relationships/image" Target="../media/image1370.png"/><Relationship Id="rId148" Type="http://schemas.openxmlformats.org/officeDocument/2006/relationships/customXml" Target="../ink/ink1375.xml"/><Relationship Id="rId164" Type="http://schemas.openxmlformats.org/officeDocument/2006/relationships/customXml" Target="../ink/ink1383.xml"/><Relationship Id="rId169" Type="http://schemas.openxmlformats.org/officeDocument/2006/relationships/image" Target="../media/image1383.png"/><Relationship Id="rId4" Type="http://schemas.openxmlformats.org/officeDocument/2006/relationships/customXml" Target="../ink/ink1303.xml"/><Relationship Id="rId9" Type="http://schemas.openxmlformats.org/officeDocument/2006/relationships/image" Target="../media/image1303.png"/><Relationship Id="rId180" Type="http://schemas.openxmlformats.org/officeDocument/2006/relationships/customXml" Target="../ink/ink1391.xml"/><Relationship Id="rId26" Type="http://schemas.openxmlformats.org/officeDocument/2006/relationships/customXml" Target="../ink/ink1314.xml"/><Relationship Id="rId47" Type="http://schemas.openxmlformats.org/officeDocument/2006/relationships/image" Target="../media/image1322.png"/><Relationship Id="rId68" Type="http://schemas.openxmlformats.org/officeDocument/2006/relationships/customXml" Target="../ink/ink1335.xml"/><Relationship Id="rId89" Type="http://schemas.openxmlformats.org/officeDocument/2006/relationships/image" Target="../media/image1343.png"/><Relationship Id="rId112" Type="http://schemas.openxmlformats.org/officeDocument/2006/relationships/customXml" Target="../ink/ink1357.xml"/><Relationship Id="rId133" Type="http://schemas.openxmlformats.org/officeDocument/2006/relationships/image" Target="../media/image1365.png"/><Relationship Id="rId154" Type="http://schemas.openxmlformats.org/officeDocument/2006/relationships/customXml" Target="../ink/ink1378.xml"/><Relationship Id="rId175" Type="http://schemas.openxmlformats.org/officeDocument/2006/relationships/image" Target="../media/image1386.png"/><Relationship Id="rId16" Type="http://schemas.openxmlformats.org/officeDocument/2006/relationships/customXml" Target="../ink/ink1309.xml"/><Relationship Id="rId37" Type="http://schemas.openxmlformats.org/officeDocument/2006/relationships/image" Target="../media/image1317.png"/><Relationship Id="rId58" Type="http://schemas.openxmlformats.org/officeDocument/2006/relationships/customXml" Target="../ink/ink1330.xml"/><Relationship Id="rId79" Type="http://schemas.openxmlformats.org/officeDocument/2006/relationships/image" Target="../media/image1338.png"/><Relationship Id="rId102" Type="http://schemas.openxmlformats.org/officeDocument/2006/relationships/customXml" Target="../ink/ink1352.xml"/><Relationship Id="rId123" Type="http://schemas.openxmlformats.org/officeDocument/2006/relationships/image" Target="../media/image1360.png"/><Relationship Id="rId144" Type="http://schemas.openxmlformats.org/officeDocument/2006/relationships/customXml" Target="../ink/ink1373.xml"/><Relationship Id="rId90" Type="http://schemas.openxmlformats.org/officeDocument/2006/relationships/customXml" Target="../ink/ink1346.xml"/><Relationship Id="rId165" Type="http://schemas.openxmlformats.org/officeDocument/2006/relationships/image" Target="../media/image1381.png"/><Relationship Id="rId27" Type="http://schemas.openxmlformats.org/officeDocument/2006/relationships/image" Target="../media/image1312.png"/><Relationship Id="rId48" Type="http://schemas.openxmlformats.org/officeDocument/2006/relationships/customXml" Target="../ink/ink1325.xml"/><Relationship Id="rId69" Type="http://schemas.openxmlformats.org/officeDocument/2006/relationships/image" Target="../media/image1333.png"/><Relationship Id="rId113" Type="http://schemas.openxmlformats.org/officeDocument/2006/relationships/image" Target="../media/image1355.png"/><Relationship Id="rId134" Type="http://schemas.openxmlformats.org/officeDocument/2006/relationships/customXml" Target="../ink/ink1368.xml"/><Relationship Id="rId80" Type="http://schemas.openxmlformats.org/officeDocument/2006/relationships/customXml" Target="../ink/ink1341.xml"/><Relationship Id="rId155" Type="http://schemas.openxmlformats.org/officeDocument/2006/relationships/image" Target="../media/image1376.png"/><Relationship Id="rId176" Type="http://schemas.openxmlformats.org/officeDocument/2006/relationships/customXml" Target="../ink/ink1389.xml"/><Relationship Id="rId17" Type="http://schemas.openxmlformats.org/officeDocument/2006/relationships/image" Target="../media/image1307.png"/><Relationship Id="rId38" Type="http://schemas.openxmlformats.org/officeDocument/2006/relationships/customXml" Target="../ink/ink1320.xml"/><Relationship Id="rId59" Type="http://schemas.openxmlformats.org/officeDocument/2006/relationships/image" Target="../media/image1328.png"/><Relationship Id="rId103" Type="http://schemas.openxmlformats.org/officeDocument/2006/relationships/image" Target="../media/image1350.png"/><Relationship Id="rId124" Type="http://schemas.openxmlformats.org/officeDocument/2006/relationships/customXml" Target="../ink/ink1363.xml"/><Relationship Id="rId70" Type="http://schemas.openxmlformats.org/officeDocument/2006/relationships/customXml" Target="../ink/ink1336.xml"/><Relationship Id="rId91" Type="http://schemas.openxmlformats.org/officeDocument/2006/relationships/image" Target="../media/image1344.png"/><Relationship Id="rId145" Type="http://schemas.openxmlformats.org/officeDocument/2006/relationships/image" Target="../media/image1371.png"/><Relationship Id="rId166" Type="http://schemas.openxmlformats.org/officeDocument/2006/relationships/customXml" Target="../ink/ink1384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315.xml"/><Relationship Id="rId49" Type="http://schemas.openxmlformats.org/officeDocument/2006/relationships/image" Target="../media/image1323.png"/><Relationship Id="rId114" Type="http://schemas.openxmlformats.org/officeDocument/2006/relationships/customXml" Target="../ink/ink1358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48.png"/><Relationship Id="rId21" Type="http://schemas.openxmlformats.org/officeDocument/2006/relationships/image" Target="../media/image1400.png"/><Relationship Id="rId42" Type="http://schemas.openxmlformats.org/officeDocument/2006/relationships/customXml" Target="../ink/ink1414.xml"/><Relationship Id="rId63" Type="http://schemas.openxmlformats.org/officeDocument/2006/relationships/image" Target="../media/image1421.png"/><Relationship Id="rId84" Type="http://schemas.openxmlformats.org/officeDocument/2006/relationships/customXml" Target="../ink/ink1435.xml"/><Relationship Id="rId138" Type="http://schemas.openxmlformats.org/officeDocument/2006/relationships/customXml" Target="../ink/ink1462.xml"/><Relationship Id="rId159" Type="http://schemas.openxmlformats.org/officeDocument/2006/relationships/image" Target="../media/image1469.png"/><Relationship Id="rId170" Type="http://schemas.openxmlformats.org/officeDocument/2006/relationships/customXml" Target="../ink/ink1478.xml"/><Relationship Id="rId191" Type="http://schemas.openxmlformats.org/officeDocument/2006/relationships/image" Target="../media/image1485.png"/><Relationship Id="rId205" Type="http://schemas.openxmlformats.org/officeDocument/2006/relationships/image" Target="../media/image1492.png"/><Relationship Id="rId107" Type="http://schemas.openxmlformats.org/officeDocument/2006/relationships/image" Target="../media/image1443.png"/><Relationship Id="rId11" Type="http://schemas.openxmlformats.org/officeDocument/2006/relationships/image" Target="../media/image1395.png"/><Relationship Id="rId32" Type="http://schemas.openxmlformats.org/officeDocument/2006/relationships/customXml" Target="../ink/ink1409.xml"/><Relationship Id="rId53" Type="http://schemas.openxmlformats.org/officeDocument/2006/relationships/image" Target="../media/image1416.png"/><Relationship Id="rId74" Type="http://schemas.openxmlformats.org/officeDocument/2006/relationships/customXml" Target="../ink/ink1430.xml"/><Relationship Id="rId128" Type="http://schemas.openxmlformats.org/officeDocument/2006/relationships/customXml" Target="../ink/ink1457.xml"/><Relationship Id="rId149" Type="http://schemas.openxmlformats.org/officeDocument/2006/relationships/image" Target="../media/image1464.png"/><Relationship Id="rId5" Type="http://schemas.openxmlformats.org/officeDocument/2006/relationships/image" Target="../media/image1392.png"/><Relationship Id="rId95" Type="http://schemas.openxmlformats.org/officeDocument/2006/relationships/image" Target="../media/image1437.png"/><Relationship Id="rId160" Type="http://schemas.openxmlformats.org/officeDocument/2006/relationships/customXml" Target="../ink/ink1473.xml"/><Relationship Id="rId181" Type="http://schemas.openxmlformats.org/officeDocument/2006/relationships/image" Target="../media/image1480.png"/><Relationship Id="rId22" Type="http://schemas.openxmlformats.org/officeDocument/2006/relationships/customXml" Target="../ink/ink1404.xml"/><Relationship Id="rId43" Type="http://schemas.openxmlformats.org/officeDocument/2006/relationships/image" Target="../media/image1411.png"/><Relationship Id="rId64" Type="http://schemas.openxmlformats.org/officeDocument/2006/relationships/customXml" Target="../ink/ink1425.xml"/><Relationship Id="rId118" Type="http://schemas.openxmlformats.org/officeDocument/2006/relationships/customXml" Target="../ink/ink1452.xml"/><Relationship Id="rId139" Type="http://schemas.openxmlformats.org/officeDocument/2006/relationships/image" Target="../media/image1459.png"/><Relationship Id="rId85" Type="http://schemas.openxmlformats.org/officeDocument/2006/relationships/image" Target="../media/image1432.png"/><Relationship Id="rId150" Type="http://schemas.openxmlformats.org/officeDocument/2006/relationships/customXml" Target="../ink/ink1468.xml"/><Relationship Id="rId171" Type="http://schemas.openxmlformats.org/officeDocument/2006/relationships/image" Target="../media/image1475.png"/><Relationship Id="rId192" Type="http://schemas.openxmlformats.org/officeDocument/2006/relationships/customXml" Target="../ink/ink1489.xml"/><Relationship Id="rId12" Type="http://schemas.openxmlformats.org/officeDocument/2006/relationships/customXml" Target="../ink/ink1399.xml"/><Relationship Id="rId33" Type="http://schemas.openxmlformats.org/officeDocument/2006/relationships/image" Target="../media/image1406.png"/><Relationship Id="rId108" Type="http://schemas.openxmlformats.org/officeDocument/2006/relationships/customXml" Target="../ink/ink1447.xml"/><Relationship Id="rId129" Type="http://schemas.openxmlformats.org/officeDocument/2006/relationships/image" Target="../media/image1454.png"/><Relationship Id="rId54" Type="http://schemas.openxmlformats.org/officeDocument/2006/relationships/customXml" Target="../ink/ink1420.xml"/><Relationship Id="rId75" Type="http://schemas.openxmlformats.org/officeDocument/2006/relationships/image" Target="../media/image1427.png"/><Relationship Id="rId96" Type="http://schemas.openxmlformats.org/officeDocument/2006/relationships/customXml" Target="../ink/ink1441.xml"/><Relationship Id="rId140" Type="http://schemas.openxmlformats.org/officeDocument/2006/relationships/customXml" Target="../ink/ink1463.xml"/><Relationship Id="rId161" Type="http://schemas.openxmlformats.org/officeDocument/2006/relationships/image" Target="../media/image1470.png"/><Relationship Id="rId182" Type="http://schemas.openxmlformats.org/officeDocument/2006/relationships/customXml" Target="../ink/ink1484.xml"/><Relationship Id="rId6" Type="http://schemas.openxmlformats.org/officeDocument/2006/relationships/customXml" Target="../ink/ink1396.xml"/><Relationship Id="rId23" Type="http://schemas.openxmlformats.org/officeDocument/2006/relationships/image" Target="../media/image1401.png"/><Relationship Id="rId119" Type="http://schemas.openxmlformats.org/officeDocument/2006/relationships/image" Target="../media/image1449.png"/><Relationship Id="rId44" Type="http://schemas.openxmlformats.org/officeDocument/2006/relationships/customXml" Target="../ink/ink1415.xml"/><Relationship Id="rId65" Type="http://schemas.openxmlformats.org/officeDocument/2006/relationships/image" Target="../media/image1422.png"/><Relationship Id="rId86" Type="http://schemas.openxmlformats.org/officeDocument/2006/relationships/customXml" Target="../ink/ink1436.xml"/><Relationship Id="rId130" Type="http://schemas.openxmlformats.org/officeDocument/2006/relationships/customXml" Target="../ink/ink1458.xml"/><Relationship Id="rId151" Type="http://schemas.openxmlformats.org/officeDocument/2006/relationships/image" Target="../media/image1465.png"/><Relationship Id="rId172" Type="http://schemas.openxmlformats.org/officeDocument/2006/relationships/customXml" Target="../ink/ink1479.xml"/><Relationship Id="rId193" Type="http://schemas.openxmlformats.org/officeDocument/2006/relationships/image" Target="../media/image1486.png"/><Relationship Id="rId13" Type="http://schemas.openxmlformats.org/officeDocument/2006/relationships/image" Target="../media/image1396.png"/><Relationship Id="rId109" Type="http://schemas.openxmlformats.org/officeDocument/2006/relationships/image" Target="../media/image1444.png"/><Relationship Id="rId34" Type="http://schemas.openxmlformats.org/officeDocument/2006/relationships/customXml" Target="../ink/ink1410.xml"/><Relationship Id="rId55" Type="http://schemas.openxmlformats.org/officeDocument/2006/relationships/image" Target="../media/image1417.png"/><Relationship Id="rId76" Type="http://schemas.openxmlformats.org/officeDocument/2006/relationships/customXml" Target="../ink/ink1431.xml"/><Relationship Id="rId97" Type="http://schemas.openxmlformats.org/officeDocument/2006/relationships/image" Target="../media/image1438.png"/><Relationship Id="rId120" Type="http://schemas.openxmlformats.org/officeDocument/2006/relationships/customXml" Target="../ink/ink1453.xml"/><Relationship Id="rId141" Type="http://schemas.openxmlformats.org/officeDocument/2006/relationships/image" Target="../media/image1460.png"/><Relationship Id="rId7" Type="http://schemas.openxmlformats.org/officeDocument/2006/relationships/image" Target="../media/image1393.png"/><Relationship Id="rId162" Type="http://schemas.openxmlformats.org/officeDocument/2006/relationships/customXml" Target="../ink/ink1474.xml"/><Relationship Id="rId183" Type="http://schemas.openxmlformats.org/officeDocument/2006/relationships/image" Target="../media/image1481.png"/><Relationship Id="rId24" Type="http://schemas.openxmlformats.org/officeDocument/2006/relationships/customXml" Target="../ink/ink1405.xml"/><Relationship Id="rId40" Type="http://schemas.openxmlformats.org/officeDocument/2006/relationships/customXml" Target="../ink/ink1413.xml"/><Relationship Id="rId45" Type="http://schemas.openxmlformats.org/officeDocument/2006/relationships/image" Target="../media/image1412.png"/><Relationship Id="rId66" Type="http://schemas.openxmlformats.org/officeDocument/2006/relationships/customXml" Target="../ink/ink1426.xml"/><Relationship Id="rId87" Type="http://schemas.openxmlformats.org/officeDocument/2006/relationships/image" Target="../media/image1433.png"/><Relationship Id="rId110" Type="http://schemas.openxmlformats.org/officeDocument/2006/relationships/customXml" Target="../ink/ink1448.xml"/><Relationship Id="rId115" Type="http://schemas.openxmlformats.org/officeDocument/2006/relationships/image" Target="../media/image1447.png"/><Relationship Id="rId131" Type="http://schemas.openxmlformats.org/officeDocument/2006/relationships/image" Target="../media/image1455.png"/><Relationship Id="rId136" Type="http://schemas.openxmlformats.org/officeDocument/2006/relationships/customXml" Target="../ink/ink1461.xml"/><Relationship Id="rId157" Type="http://schemas.openxmlformats.org/officeDocument/2006/relationships/image" Target="../media/image1468.png"/><Relationship Id="rId178" Type="http://schemas.openxmlformats.org/officeDocument/2006/relationships/customXml" Target="../ink/ink1482.xml"/><Relationship Id="rId61" Type="http://schemas.openxmlformats.org/officeDocument/2006/relationships/image" Target="../media/image1420.png"/><Relationship Id="rId82" Type="http://schemas.openxmlformats.org/officeDocument/2006/relationships/customXml" Target="../ink/ink1434.xml"/><Relationship Id="rId152" Type="http://schemas.openxmlformats.org/officeDocument/2006/relationships/customXml" Target="../ink/ink1469.xml"/><Relationship Id="rId173" Type="http://schemas.openxmlformats.org/officeDocument/2006/relationships/image" Target="../media/image1476.png"/><Relationship Id="rId194" Type="http://schemas.openxmlformats.org/officeDocument/2006/relationships/customXml" Target="../ink/ink1490.xml"/><Relationship Id="rId199" Type="http://schemas.openxmlformats.org/officeDocument/2006/relationships/image" Target="../media/image1489.png"/><Relationship Id="rId203" Type="http://schemas.openxmlformats.org/officeDocument/2006/relationships/image" Target="../media/image1491.png"/><Relationship Id="rId19" Type="http://schemas.openxmlformats.org/officeDocument/2006/relationships/image" Target="../media/image1399.png"/><Relationship Id="rId14" Type="http://schemas.openxmlformats.org/officeDocument/2006/relationships/customXml" Target="../ink/ink1400.xml"/><Relationship Id="rId30" Type="http://schemas.openxmlformats.org/officeDocument/2006/relationships/customXml" Target="../ink/ink1408.xml"/><Relationship Id="rId35" Type="http://schemas.openxmlformats.org/officeDocument/2006/relationships/image" Target="../media/image1407.png"/><Relationship Id="rId56" Type="http://schemas.openxmlformats.org/officeDocument/2006/relationships/customXml" Target="../ink/ink1421.xml"/><Relationship Id="rId77" Type="http://schemas.openxmlformats.org/officeDocument/2006/relationships/image" Target="../media/image1428.png"/><Relationship Id="rId100" Type="http://schemas.openxmlformats.org/officeDocument/2006/relationships/customXml" Target="../ink/ink1443.xml"/><Relationship Id="rId105" Type="http://schemas.openxmlformats.org/officeDocument/2006/relationships/image" Target="../media/image1442.png"/><Relationship Id="rId126" Type="http://schemas.openxmlformats.org/officeDocument/2006/relationships/customXml" Target="../ink/ink1456.xml"/><Relationship Id="rId147" Type="http://schemas.openxmlformats.org/officeDocument/2006/relationships/image" Target="../media/image1463.png"/><Relationship Id="rId168" Type="http://schemas.openxmlformats.org/officeDocument/2006/relationships/customXml" Target="../ink/ink1477.xml"/><Relationship Id="rId8" Type="http://schemas.openxmlformats.org/officeDocument/2006/relationships/customXml" Target="../ink/ink1397.xml"/><Relationship Id="rId51" Type="http://schemas.openxmlformats.org/officeDocument/2006/relationships/image" Target="../media/image1415.png"/><Relationship Id="rId72" Type="http://schemas.openxmlformats.org/officeDocument/2006/relationships/customXml" Target="../ink/ink1429.xml"/><Relationship Id="rId93" Type="http://schemas.openxmlformats.org/officeDocument/2006/relationships/image" Target="../media/image1436.png"/><Relationship Id="rId98" Type="http://schemas.openxmlformats.org/officeDocument/2006/relationships/customXml" Target="../ink/ink1442.xml"/><Relationship Id="rId121" Type="http://schemas.openxmlformats.org/officeDocument/2006/relationships/image" Target="../media/image1450.png"/><Relationship Id="rId142" Type="http://schemas.openxmlformats.org/officeDocument/2006/relationships/customXml" Target="../ink/ink1464.xml"/><Relationship Id="rId163" Type="http://schemas.openxmlformats.org/officeDocument/2006/relationships/image" Target="../media/image1471.png"/><Relationship Id="rId184" Type="http://schemas.openxmlformats.org/officeDocument/2006/relationships/customXml" Target="../ink/ink1485.xml"/><Relationship Id="rId189" Type="http://schemas.openxmlformats.org/officeDocument/2006/relationships/image" Target="../media/image1484.png"/><Relationship Id="rId3" Type="http://schemas.openxmlformats.org/officeDocument/2006/relationships/image" Target="../media/image1391.png"/><Relationship Id="rId25" Type="http://schemas.openxmlformats.org/officeDocument/2006/relationships/image" Target="../media/image1402.png"/><Relationship Id="rId46" Type="http://schemas.openxmlformats.org/officeDocument/2006/relationships/customXml" Target="../ink/ink1416.xml"/><Relationship Id="rId67" Type="http://schemas.openxmlformats.org/officeDocument/2006/relationships/image" Target="../media/image1423.png"/><Relationship Id="rId116" Type="http://schemas.openxmlformats.org/officeDocument/2006/relationships/customXml" Target="../ink/ink1451.xml"/><Relationship Id="rId137" Type="http://schemas.openxmlformats.org/officeDocument/2006/relationships/image" Target="../media/image1458.png"/><Relationship Id="rId158" Type="http://schemas.openxmlformats.org/officeDocument/2006/relationships/customXml" Target="../ink/ink1472.xml"/><Relationship Id="rId20" Type="http://schemas.openxmlformats.org/officeDocument/2006/relationships/customXml" Target="../ink/ink1403.xml"/><Relationship Id="rId41" Type="http://schemas.openxmlformats.org/officeDocument/2006/relationships/image" Target="../media/image1410.png"/><Relationship Id="rId62" Type="http://schemas.openxmlformats.org/officeDocument/2006/relationships/customXml" Target="../ink/ink1424.xml"/><Relationship Id="rId83" Type="http://schemas.openxmlformats.org/officeDocument/2006/relationships/image" Target="../media/image1431.png"/><Relationship Id="rId88" Type="http://schemas.openxmlformats.org/officeDocument/2006/relationships/customXml" Target="../ink/ink1437.xml"/><Relationship Id="rId111" Type="http://schemas.openxmlformats.org/officeDocument/2006/relationships/image" Target="../media/image1445.png"/><Relationship Id="rId132" Type="http://schemas.openxmlformats.org/officeDocument/2006/relationships/customXml" Target="../ink/ink1459.xml"/><Relationship Id="rId153" Type="http://schemas.openxmlformats.org/officeDocument/2006/relationships/image" Target="../media/image1466.png"/><Relationship Id="rId174" Type="http://schemas.openxmlformats.org/officeDocument/2006/relationships/customXml" Target="../ink/ink1480.xml"/><Relationship Id="rId179" Type="http://schemas.openxmlformats.org/officeDocument/2006/relationships/image" Target="../media/image1479.png"/><Relationship Id="rId195" Type="http://schemas.openxmlformats.org/officeDocument/2006/relationships/image" Target="../media/image1487.png"/><Relationship Id="rId190" Type="http://schemas.openxmlformats.org/officeDocument/2006/relationships/customXml" Target="../ink/ink1488.xml"/><Relationship Id="rId204" Type="http://schemas.openxmlformats.org/officeDocument/2006/relationships/customXml" Target="../ink/ink1495.xml"/><Relationship Id="rId15" Type="http://schemas.openxmlformats.org/officeDocument/2006/relationships/image" Target="../media/image1397.png"/><Relationship Id="rId36" Type="http://schemas.openxmlformats.org/officeDocument/2006/relationships/customXml" Target="../ink/ink1411.xml"/><Relationship Id="rId57" Type="http://schemas.openxmlformats.org/officeDocument/2006/relationships/image" Target="../media/image1418.png"/><Relationship Id="rId106" Type="http://schemas.openxmlformats.org/officeDocument/2006/relationships/customXml" Target="../ink/ink1446.xml"/><Relationship Id="rId127" Type="http://schemas.openxmlformats.org/officeDocument/2006/relationships/image" Target="../media/image1453.png"/><Relationship Id="rId10" Type="http://schemas.openxmlformats.org/officeDocument/2006/relationships/customXml" Target="../ink/ink1398.xml"/><Relationship Id="rId31" Type="http://schemas.openxmlformats.org/officeDocument/2006/relationships/image" Target="../media/image1405.png"/><Relationship Id="rId52" Type="http://schemas.openxmlformats.org/officeDocument/2006/relationships/customXml" Target="../ink/ink1419.xml"/><Relationship Id="rId73" Type="http://schemas.openxmlformats.org/officeDocument/2006/relationships/image" Target="../media/image1426.png"/><Relationship Id="rId78" Type="http://schemas.openxmlformats.org/officeDocument/2006/relationships/customXml" Target="../ink/ink1432.xml"/><Relationship Id="rId94" Type="http://schemas.openxmlformats.org/officeDocument/2006/relationships/customXml" Target="../ink/ink1440.xml"/><Relationship Id="rId99" Type="http://schemas.openxmlformats.org/officeDocument/2006/relationships/image" Target="../media/image1439.png"/><Relationship Id="rId101" Type="http://schemas.openxmlformats.org/officeDocument/2006/relationships/image" Target="../media/image1440.png"/><Relationship Id="rId122" Type="http://schemas.openxmlformats.org/officeDocument/2006/relationships/customXml" Target="../ink/ink1454.xml"/><Relationship Id="rId143" Type="http://schemas.openxmlformats.org/officeDocument/2006/relationships/image" Target="../media/image1461.png"/><Relationship Id="rId148" Type="http://schemas.openxmlformats.org/officeDocument/2006/relationships/customXml" Target="../ink/ink1467.xml"/><Relationship Id="rId164" Type="http://schemas.openxmlformats.org/officeDocument/2006/relationships/customXml" Target="../ink/ink1475.xml"/><Relationship Id="rId169" Type="http://schemas.openxmlformats.org/officeDocument/2006/relationships/image" Target="../media/image1474.png"/><Relationship Id="rId185" Type="http://schemas.openxmlformats.org/officeDocument/2006/relationships/image" Target="../media/image1482.png"/><Relationship Id="rId4" Type="http://schemas.openxmlformats.org/officeDocument/2006/relationships/customXml" Target="../ink/ink1395.xml"/><Relationship Id="rId9" Type="http://schemas.openxmlformats.org/officeDocument/2006/relationships/image" Target="../media/image1394.png"/><Relationship Id="rId180" Type="http://schemas.openxmlformats.org/officeDocument/2006/relationships/customXml" Target="../ink/ink1483.xml"/><Relationship Id="rId26" Type="http://schemas.openxmlformats.org/officeDocument/2006/relationships/customXml" Target="../ink/ink1406.xml"/><Relationship Id="rId47" Type="http://schemas.openxmlformats.org/officeDocument/2006/relationships/image" Target="../media/image1413.png"/><Relationship Id="rId68" Type="http://schemas.openxmlformats.org/officeDocument/2006/relationships/customXml" Target="../ink/ink1427.xml"/><Relationship Id="rId89" Type="http://schemas.openxmlformats.org/officeDocument/2006/relationships/image" Target="../media/image1434.png"/><Relationship Id="rId112" Type="http://schemas.openxmlformats.org/officeDocument/2006/relationships/customXml" Target="../ink/ink1449.xml"/><Relationship Id="rId133" Type="http://schemas.openxmlformats.org/officeDocument/2006/relationships/image" Target="../media/image1456.png"/><Relationship Id="rId154" Type="http://schemas.openxmlformats.org/officeDocument/2006/relationships/customXml" Target="../ink/ink1470.xml"/><Relationship Id="rId175" Type="http://schemas.openxmlformats.org/officeDocument/2006/relationships/image" Target="../media/image1477.png"/><Relationship Id="rId196" Type="http://schemas.openxmlformats.org/officeDocument/2006/relationships/customXml" Target="../ink/ink1491.xml"/><Relationship Id="rId200" Type="http://schemas.openxmlformats.org/officeDocument/2006/relationships/customXml" Target="../ink/ink1493.xml"/><Relationship Id="rId16" Type="http://schemas.openxmlformats.org/officeDocument/2006/relationships/customXml" Target="../ink/ink1401.xml"/><Relationship Id="rId37" Type="http://schemas.openxmlformats.org/officeDocument/2006/relationships/image" Target="../media/image1408.png"/><Relationship Id="rId58" Type="http://schemas.openxmlformats.org/officeDocument/2006/relationships/customXml" Target="../ink/ink1422.xml"/><Relationship Id="rId79" Type="http://schemas.openxmlformats.org/officeDocument/2006/relationships/image" Target="../media/image1429.png"/><Relationship Id="rId102" Type="http://schemas.openxmlformats.org/officeDocument/2006/relationships/customXml" Target="../ink/ink1444.xml"/><Relationship Id="rId123" Type="http://schemas.openxmlformats.org/officeDocument/2006/relationships/image" Target="../media/image1451.png"/><Relationship Id="rId144" Type="http://schemas.openxmlformats.org/officeDocument/2006/relationships/customXml" Target="../ink/ink1465.xml"/><Relationship Id="rId90" Type="http://schemas.openxmlformats.org/officeDocument/2006/relationships/customXml" Target="../ink/ink1438.xml"/><Relationship Id="rId165" Type="http://schemas.openxmlformats.org/officeDocument/2006/relationships/image" Target="../media/image1472.png"/><Relationship Id="rId186" Type="http://schemas.openxmlformats.org/officeDocument/2006/relationships/customXml" Target="../ink/ink1486.xml"/><Relationship Id="rId27" Type="http://schemas.openxmlformats.org/officeDocument/2006/relationships/image" Target="../media/image1403.png"/><Relationship Id="rId48" Type="http://schemas.openxmlformats.org/officeDocument/2006/relationships/customXml" Target="../ink/ink1417.xml"/><Relationship Id="rId69" Type="http://schemas.openxmlformats.org/officeDocument/2006/relationships/image" Target="../media/image1424.png"/><Relationship Id="rId113" Type="http://schemas.openxmlformats.org/officeDocument/2006/relationships/image" Target="../media/image1446.png"/><Relationship Id="rId134" Type="http://schemas.openxmlformats.org/officeDocument/2006/relationships/customXml" Target="../ink/ink1460.xml"/><Relationship Id="rId80" Type="http://schemas.openxmlformats.org/officeDocument/2006/relationships/customXml" Target="../ink/ink1433.xml"/><Relationship Id="rId155" Type="http://schemas.openxmlformats.org/officeDocument/2006/relationships/image" Target="../media/image1467.png"/><Relationship Id="rId176" Type="http://schemas.openxmlformats.org/officeDocument/2006/relationships/customXml" Target="../ink/ink1481.xml"/><Relationship Id="rId197" Type="http://schemas.openxmlformats.org/officeDocument/2006/relationships/image" Target="../media/image1488.png"/><Relationship Id="rId201" Type="http://schemas.openxmlformats.org/officeDocument/2006/relationships/image" Target="../media/image1490.png"/><Relationship Id="rId17" Type="http://schemas.openxmlformats.org/officeDocument/2006/relationships/image" Target="../media/image1398.png"/><Relationship Id="rId38" Type="http://schemas.openxmlformats.org/officeDocument/2006/relationships/customXml" Target="../ink/ink1412.xml"/><Relationship Id="rId59" Type="http://schemas.openxmlformats.org/officeDocument/2006/relationships/image" Target="../media/image1419.png"/><Relationship Id="rId103" Type="http://schemas.openxmlformats.org/officeDocument/2006/relationships/image" Target="../media/image1441.png"/><Relationship Id="rId124" Type="http://schemas.openxmlformats.org/officeDocument/2006/relationships/customXml" Target="../ink/ink1455.xml"/><Relationship Id="rId70" Type="http://schemas.openxmlformats.org/officeDocument/2006/relationships/customXml" Target="../ink/ink1428.xml"/><Relationship Id="rId91" Type="http://schemas.openxmlformats.org/officeDocument/2006/relationships/image" Target="../media/image1435.png"/><Relationship Id="rId145" Type="http://schemas.openxmlformats.org/officeDocument/2006/relationships/image" Target="../media/image1462.png"/><Relationship Id="rId166" Type="http://schemas.openxmlformats.org/officeDocument/2006/relationships/customXml" Target="../ink/ink1476.xml"/><Relationship Id="rId187" Type="http://schemas.openxmlformats.org/officeDocument/2006/relationships/image" Target="../media/image148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07.xml"/><Relationship Id="rId49" Type="http://schemas.openxmlformats.org/officeDocument/2006/relationships/image" Target="../media/image1414.png"/><Relationship Id="rId114" Type="http://schemas.openxmlformats.org/officeDocument/2006/relationships/customXml" Target="../ink/ink1450.xml"/><Relationship Id="rId60" Type="http://schemas.openxmlformats.org/officeDocument/2006/relationships/customXml" Target="../ink/ink1423.xml"/><Relationship Id="rId81" Type="http://schemas.openxmlformats.org/officeDocument/2006/relationships/image" Target="../media/image1430.png"/><Relationship Id="rId135" Type="http://schemas.openxmlformats.org/officeDocument/2006/relationships/image" Target="../media/image1457.png"/><Relationship Id="rId156" Type="http://schemas.openxmlformats.org/officeDocument/2006/relationships/customXml" Target="../ink/ink1471.xml"/><Relationship Id="rId177" Type="http://schemas.openxmlformats.org/officeDocument/2006/relationships/image" Target="../media/image1478.png"/><Relationship Id="rId198" Type="http://schemas.openxmlformats.org/officeDocument/2006/relationships/customXml" Target="../ink/ink1492.xml"/><Relationship Id="rId202" Type="http://schemas.openxmlformats.org/officeDocument/2006/relationships/customXml" Target="../ink/ink1494.xml"/><Relationship Id="rId18" Type="http://schemas.openxmlformats.org/officeDocument/2006/relationships/customXml" Target="../ink/ink1402.xml"/><Relationship Id="rId39" Type="http://schemas.openxmlformats.org/officeDocument/2006/relationships/image" Target="../media/image1409.png"/><Relationship Id="rId50" Type="http://schemas.openxmlformats.org/officeDocument/2006/relationships/customXml" Target="../ink/ink1418.xml"/><Relationship Id="rId104" Type="http://schemas.openxmlformats.org/officeDocument/2006/relationships/customXml" Target="../ink/ink1445.xml"/><Relationship Id="rId125" Type="http://schemas.openxmlformats.org/officeDocument/2006/relationships/image" Target="../media/image1452.png"/><Relationship Id="rId146" Type="http://schemas.openxmlformats.org/officeDocument/2006/relationships/customXml" Target="../ink/ink1466.xml"/><Relationship Id="rId167" Type="http://schemas.openxmlformats.org/officeDocument/2006/relationships/image" Target="../media/image1473.png"/><Relationship Id="rId188" Type="http://schemas.openxmlformats.org/officeDocument/2006/relationships/customXml" Target="../ink/ink1487.xml"/><Relationship Id="rId71" Type="http://schemas.openxmlformats.org/officeDocument/2006/relationships/image" Target="../media/image1425.png"/><Relationship Id="rId92" Type="http://schemas.openxmlformats.org/officeDocument/2006/relationships/customXml" Target="../ink/ink1439.xml"/><Relationship Id="rId2" Type="http://schemas.openxmlformats.org/officeDocument/2006/relationships/customXml" Target="../ink/ink1394.xml"/><Relationship Id="rId29" Type="http://schemas.openxmlformats.org/officeDocument/2006/relationships/image" Target="../media/image140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9.xml"/><Relationship Id="rId13" Type="http://schemas.openxmlformats.org/officeDocument/2006/relationships/image" Target="../media/image1498.png"/><Relationship Id="rId18" Type="http://schemas.openxmlformats.org/officeDocument/2006/relationships/customXml" Target="../ink/ink1504.xml"/><Relationship Id="rId3" Type="http://schemas.openxmlformats.org/officeDocument/2006/relationships/image" Target="../media/image1493.png"/><Relationship Id="rId21" Type="http://schemas.openxmlformats.org/officeDocument/2006/relationships/image" Target="../media/image1502.png"/><Relationship Id="rId7" Type="http://schemas.openxmlformats.org/officeDocument/2006/relationships/image" Target="../media/image1495.png"/><Relationship Id="rId12" Type="http://schemas.openxmlformats.org/officeDocument/2006/relationships/customXml" Target="../ink/ink1501.xml"/><Relationship Id="rId17" Type="http://schemas.openxmlformats.org/officeDocument/2006/relationships/image" Target="../media/image1500.png"/><Relationship Id="rId2" Type="http://schemas.openxmlformats.org/officeDocument/2006/relationships/customXml" Target="../ink/ink1496.xml"/><Relationship Id="rId16" Type="http://schemas.openxmlformats.org/officeDocument/2006/relationships/customXml" Target="../ink/ink1503.xml"/><Relationship Id="rId20" Type="http://schemas.openxmlformats.org/officeDocument/2006/relationships/customXml" Target="../ink/ink15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98.xml"/><Relationship Id="rId11" Type="http://schemas.openxmlformats.org/officeDocument/2006/relationships/image" Target="../media/image1497.png"/><Relationship Id="rId5" Type="http://schemas.openxmlformats.org/officeDocument/2006/relationships/image" Target="../media/image1494.png"/><Relationship Id="rId15" Type="http://schemas.openxmlformats.org/officeDocument/2006/relationships/image" Target="../media/image1499.png"/><Relationship Id="rId10" Type="http://schemas.openxmlformats.org/officeDocument/2006/relationships/customXml" Target="../ink/ink1500.xml"/><Relationship Id="rId19" Type="http://schemas.openxmlformats.org/officeDocument/2006/relationships/image" Target="../media/image1501.png"/><Relationship Id="rId4" Type="http://schemas.openxmlformats.org/officeDocument/2006/relationships/customXml" Target="../ink/ink1497.xml"/><Relationship Id="rId9" Type="http://schemas.openxmlformats.org/officeDocument/2006/relationships/image" Target="../media/image1496.png"/><Relationship Id="rId14" Type="http://schemas.openxmlformats.org/officeDocument/2006/relationships/customXml" Target="../ink/ink150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60.png"/><Relationship Id="rId299" Type="http://schemas.openxmlformats.org/officeDocument/2006/relationships/image" Target="../media/image1651.png"/><Relationship Id="rId21" Type="http://schemas.openxmlformats.org/officeDocument/2006/relationships/image" Target="../media/image1512.png"/><Relationship Id="rId63" Type="http://schemas.openxmlformats.org/officeDocument/2006/relationships/image" Target="../media/image1533.png"/><Relationship Id="rId159" Type="http://schemas.openxmlformats.org/officeDocument/2006/relationships/image" Target="../media/image1581.png"/><Relationship Id="rId324" Type="http://schemas.openxmlformats.org/officeDocument/2006/relationships/customXml" Target="../ink/ink1667.xml"/><Relationship Id="rId366" Type="http://schemas.openxmlformats.org/officeDocument/2006/relationships/customXml" Target="../ink/ink1688.xml"/><Relationship Id="rId170" Type="http://schemas.openxmlformats.org/officeDocument/2006/relationships/customXml" Target="../ink/ink1590.xml"/><Relationship Id="rId226" Type="http://schemas.openxmlformats.org/officeDocument/2006/relationships/customXml" Target="../ink/ink1618.xml"/><Relationship Id="rId433" Type="http://schemas.openxmlformats.org/officeDocument/2006/relationships/image" Target="../media/image1718.png"/><Relationship Id="rId268" Type="http://schemas.openxmlformats.org/officeDocument/2006/relationships/customXml" Target="../ink/ink1639.xml"/><Relationship Id="rId32" Type="http://schemas.openxmlformats.org/officeDocument/2006/relationships/customXml" Target="../ink/ink1521.xml"/><Relationship Id="rId74" Type="http://schemas.openxmlformats.org/officeDocument/2006/relationships/customXml" Target="../ink/ink1542.xml"/><Relationship Id="rId128" Type="http://schemas.openxmlformats.org/officeDocument/2006/relationships/customXml" Target="../ink/ink1569.xml"/><Relationship Id="rId335" Type="http://schemas.openxmlformats.org/officeDocument/2006/relationships/image" Target="../media/image1669.png"/><Relationship Id="rId377" Type="http://schemas.openxmlformats.org/officeDocument/2006/relationships/image" Target="../media/image1690.png"/><Relationship Id="rId5" Type="http://schemas.openxmlformats.org/officeDocument/2006/relationships/image" Target="../media/image1504.png"/><Relationship Id="rId181" Type="http://schemas.openxmlformats.org/officeDocument/2006/relationships/image" Target="../media/image1592.png"/><Relationship Id="rId237" Type="http://schemas.openxmlformats.org/officeDocument/2006/relationships/image" Target="../media/image1620.png"/><Relationship Id="rId402" Type="http://schemas.openxmlformats.org/officeDocument/2006/relationships/customXml" Target="../ink/ink1706.xml"/><Relationship Id="rId279" Type="http://schemas.openxmlformats.org/officeDocument/2006/relationships/image" Target="../media/image1641.png"/><Relationship Id="rId444" Type="http://schemas.openxmlformats.org/officeDocument/2006/relationships/customXml" Target="../ink/ink1727.xml"/><Relationship Id="rId43" Type="http://schemas.openxmlformats.org/officeDocument/2006/relationships/image" Target="../media/image1523.png"/><Relationship Id="rId139" Type="http://schemas.openxmlformats.org/officeDocument/2006/relationships/image" Target="../media/image1571.png"/><Relationship Id="rId290" Type="http://schemas.openxmlformats.org/officeDocument/2006/relationships/customXml" Target="../ink/ink1650.xml"/><Relationship Id="rId304" Type="http://schemas.openxmlformats.org/officeDocument/2006/relationships/customXml" Target="../ink/ink1657.xml"/><Relationship Id="rId346" Type="http://schemas.openxmlformats.org/officeDocument/2006/relationships/customXml" Target="../ink/ink1678.xml"/><Relationship Id="rId388" Type="http://schemas.openxmlformats.org/officeDocument/2006/relationships/customXml" Target="../ink/ink1699.xml"/><Relationship Id="rId85" Type="http://schemas.openxmlformats.org/officeDocument/2006/relationships/image" Target="../media/image1544.png"/><Relationship Id="rId150" Type="http://schemas.openxmlformats.org/officeDocument/2006/relationships/customXml" Target="../ink/ink1580.xml"/><Relationship Id="rId192" Type="http://schemas.openxmlformats.org/officeDocument/2006/relationships/customXml" Target="../ink/ink1601.xml"/><Relationship Id="rId206" Type="http://schemas.openxmlformats.org/officeDocument/2006/relationships/customXml" Target="../ink/ink1608.xml"/><Relationship Id="rId413" Type="http://schemas.openxmlformats.org/officeDocument/2006/relationships/image" Target="../media/image1708.png"/><Relationship Id="rId248" Type="http://schemas.openxmlformats.org/officeDocument/2006/relationships/customXml" Target="../ink/ink1629.xml"/><Relationship Id="rId455" Type="http://schemas.openxmlformats.org/officeDocument/2006/relationships/image" Target="../media/image1729.png"/><Relationship Id="rId12" Type="http://schemas.openxmlformats.org/officeDocument/2006/relationships/customXml" Target="../ink/ink1511.xml"/><Relationship Id="rId108" Type="http://schemas.openxmlformats.org/officeDocument/2006/relationships/customXml" Target="../ink/ink1559.xml"/><Relationship Id="rId315" Type="http://schemas.openxmlformats.org/officeDocument/2006/relationships/image" Target="../media/image1659.png"/><Relationship Id="rId357" Type="http://schemas.openxmlformats.org/officeDocument/2006/relationships/image" Target="../media/image1680.png"/><Relationship Id="rId54" Type="http://schemas.openxmlformats.org/officeDocument/2006/relationships/customXml" Target="../ink/ink1532.xml"/><Relationship Id="rId96" Type="http://schemas.openxmlformats.org/officeDocument/2006/relationships/customXml" Target="../ink/ink1553.xml"/><Relationship Id="rId161" Type="http://schemas.openxmlformats.org/officeDocument/2006/relationships/image" Target="../media/image1582.png"/><Relationship Id="rId217" Type="http://schemas.openxmlformats.org/officeDocument/2006/relationships/image" Target="../media/image1610.png"/><Relationship Id="rId399" Type="http://schemas.openxmlformats.org/officeDocument/2006/relationships/image" Target="../media/image1701.png"/><Relationship Id="rId259" Type="http://schemas.openxmlformats.org/officeDocument/2006/relationships/image" Target="../media/image1631.png"/><Relationship Id="rId424" Type="http://schemas.openxmlformats.org/officeDocument/2006/relationships/customXml" Target="../ink/ink1717.xml"/><Relationship Id="rId23" Type="http://schemas.openxmlformats.org/officeDocument/2006/relationships/image" Target="../media/image1513.png"/><Relationship Id="rId119" Type="http://schemas.openxmlformats.org/officeDocument/2006/relationships/image" Target="../media/image1561.png"/><Relationship Id="rId270" Type="http://schemas.openxmlformats.org/officeDocument/2006/relationships/customXml" Target="../ink/ink1640.xml"/><Relationship Id="rId326" Type="http://schemas.openxmlformats.org/officeDocument/2006/relationships/customXml" Target="../ink/ink1668.xml"/><Relationship Id="rId65" Type="http://schemas.openxmlformats.org/officeDocument/2006/relationships/image" Target="../media/image1534.png"/><Relationship Id="rId130" Type="http://schemas.openxmlformats.org/officeDocument/2006/relationships/customXml" Target="../ink/ink1570.xml"/><Relationship Id="rId368" Type="http://schemas.openxmlformats.org/officeDocument/2006/relationships/customXml" Target="../ink/ink1689.xml"/><Relationship Id="rId172" Type="http://schemas.openxmlformats.org/officeDocument/2006/relationships/customXml" Target="../ink/ink1591.xml"/><Relationship Id="rId228" Type="http://schemas.openxmlformats.org/officeDocument/2006/relationships/customXml" Target="../ink/ink1619.xml"/><Relationship Id="rId435" Type="http://schemas.openxmlformats.org/officeDocument/2006/relationships/image" Target="../media/image1719.png"/><Relationship Id="rId281" Type="http://schemas.openxmlformats.org/officeDocument/2006/relationships/image" Target="../media/image1642.png"/><Relationship Id="rId337" Type="http://schemas.openxmlformats.org/officeDocument/2006/relationships/image" Target="../media/image1670.png"/><Relationship Id="rId34" Type="http://schemas.openxmlformats.org/officeDocument/2006/relationships/customXml" Target="../ink/ink1522.xml"/><Relationship Id="rId76" Type="http://schemas.openxmlformats.org/officeDocument/2006/relationships/customXml" Target="../ink/ink1543.xml"/><Relationship Id="rId141" Type="http://schemas.openxmlformats.org/officeDocument/2006/relationships/image" Target="../media/image1572.png"/><Relationship Id="rId379" Type="http://schemas.openxmlformats.org/officeDocument/2006/relationships/image" Target="../media/image1691.png"/><Relationship Id="rId7" Type="http://schemas.openxmlformats.org/officeDocument/2006/relationships/image" Target="../media/image1505.png"/><Relationship Id="rId183" Type="http://schemas.openxmlformats.org/officeDocument/2006/relationships/image" Target="../media/image1593.png"/><Relationship Id="rId239" Type="http://schemas.openxmlformats.org/officeDocument/2006/relationships/image" Target="../media/image1621.png"/><Relationship Id="rId390" Type="http://schemas.openxmlformats.org/officeDocument/2006/relationships/customXml" Target="../ink/ink1700.xml"/><Relationship Id="rId404" Type="http://schemas.openxmlformats.org/officeDocument/2006/relationships/customXml" Target="../ink/ink1707.xml"/><Relationship Id="rId446" Type="http://schemas.openxmlformats.org/officeDocument/2006/relationships/customXml" Target="../ink/ink1728.xml"/><Relationship Id="rId250" Type="http://schemas.openxmlformats.org/officeDocument/2006/relationships/customXml" Target="../ink/ink1630.xml"/><Relationship Id="rId292" Type="http://schemas.openxmlformats.org/officeDocument/2006/relationships/customXml" Target="../ink/ink1651.xml"/><Relationship Id="rId306" Type="http://schemas.openxmlformats.org/officeDocument/2006/relationships/customXml" Target="../ink/ink1658.xml"/><Relationship Id="rId45" Type="http://schemas.openxmlformats.org/officeDocument/2006/relationships/image" Target="../media/image1524.png"/><Relationship Id="rId87" Type="http://schemas.openxmlformats.org/officeDocument/2006/relationships/image" Target="../media/image1545.png"/><Relationship Id="rId110" Type="http://schemas.openxmlformats.org/officeDocument/2006/relationships/customXml" Target="../ink/ink1560.xml"/><Relationship Id="rId348" Type="http://schemas.openxmlformats.org/officeDocument/2006/relationships/customXml" Target="../ink/ink1679.xml"/><Relationship Id="rId152" Type="http://schemas.openxmlformats.org/officeDocument/2006/relationships/customXml" Target="../ink/ink1581.xml"/><Relationship Id="rId194" Type="http://schemas.openxmlformats.org/officeDocument/2006/relationships/customXml" Target="../ink/ink1602.xml"/><Relationship Id="rId208" Type="http://schemas.openxmlformats.org/officeDocument/2006/relationships/customXml" Target="../ink/ink1609.xml"/><Relationship Id="rId415" Type="http://schemas.openxmlformats.org/officeDocument/2006/relationships/image" Target="../media/image1709.png"/><Relationship Id="rId457" Type="http://schemas.openxmlformats.org/officeDocument/2006/relationships/image" Target="../media/image1730.png"/><Relationship Id="rId261" Type="http://schemas.openxmlformats.org/officeDocument/2006/relationships/image" Target="../media/image1632.png"/><Relationship Id="rId14" Type="http://schemas.openxmlformats.org/officeDocument/2006/relationships/customXml" Target="../ink/ink1512.xml"/><Relationship Id="rId56" Type="http://schemas.openxmlformats.org/officeDocument/2006/relationships/customXml" Target="../ink/ink1533.xml"/><Relationship Id="rId317" Type="http://schemas.openxmlformats.org/officeDocument/2006/relationships/image" Target="../media/image1660.png"/><Relationship Id="rId359" Type="http://schemas.openxmlformats.org/officeDocument/2006/relationships/image" Target="../media/image1681.png"/><Relationship Id="rId98" Type="http://schemas.openxmlformats.org/officeDocument/2006/relationships/customXml" Target="../ink/ink1554.xml"/><Relationship Id="rId121" Type="http://schemas.openxmlformats.org/officeDocument/2006/relationships/image" Target="../media/image1562.png"/><Relationship Id="rId163" Type="http://schemas.openxmlformats.org/officeDocument/2006/relationships/image" Target="../media/image1583.png"/><Relationship Id="rId219" Type="http://schemas.openxmlformats.org/officeDocument/2006/relationships/image" Target="../media/image1611.png"/><Relationship Id="rId370" Type="http://schemas.openxmlformats.org/officeDocument/2006/relationships/customXml" Target="../ink/ink1690.xml"/><Relationship Id="rId426" Type="http://schemas.openxmlformats.org/officeDocument/2006/relationships/customXml" Target="../ink/ink1718.xml"/><Relationship Id="rId230" Type="http://schemas.openxmlformats.org/officeDocument/2006/relationships/customXml" Target="../ink/ink1620.xml"/><Relationship Id="rId25" Type="http://schemas.openxmlformats.org/officeDocument/2006/relationships/image" Target="../media/image1514.png"/><Relationship Id="rId67" Type="http://schemas.openxmlformats.org/officeDocument/2006/relationships/image" Target="../media/image1535.png"/><Relationship Id="rId272" Type="http://schemas.openxmlformats.org/officeDocument/2006/relationships/customXml" Target="../ink/ink1641.xml"/><Relationship Id="rId328" Type="http://schemas.openxmlformats.org/officeDocument/2006/relationships/customXml" Target="../ink/ink1669.xml"/><Relationship Id="rId132" Type="http://schemas.openxmlformats.org/officeDocument/2006/relationships/customXml" Target="../ink/ink1571.xml"/><Relationship Id="rId174" Type="http://schemas.openxmlformats.org/officeDocument/2006/relationships/customXml" Target="../ink/ink1592.xml"/><Relationship Id="rId381" Type="http://schemas.openxmlformats.org/officeDocument/2006/relationships/image" Target="../media/image1692.png"/><Relationship Id="rId241" Type="http://schemas.openxmlformats.org/officeDocument/2006/relationships/image" Target="../media/image1622.png"/><Relationship Id="rId437" Type="http://schemas.openxmlformats.org/officeDocument/2006/relationships/image" Target="../media/image1720.png"/><Relationship Id="rId36" Type="http://schemas.openxmlformats.org/officeDocument/2006/relationships/customXml" Target="../ink/ink1523.xml"/><Relationship Id="rId283" Type="http://schemas.openxmlformats.org/officeDocument/2006/relationships/image" Target="../media/image1643.png"/><Relationship Id="rId339" Type="http://schemas.openxmlformats.org/officeDocument/2006/relationships/image" Target="../media/image1671.png"/><Relationship Id="rId78" Type="http://schemas.openxmlformats.org/officeDocument/2006/relationships/customXml" Target="../ink/ink1544.xml"/><Relationship Id="rId101" Type="http://schemas.openxmlformats.org/officeDocument/2006/relationships/image" Target="../media/image1552.png"/><Relationship Id="rId143" Type="http://schemas.openxmlformats.org/officeDocument/2006/relationships/image" Target="../media/image1573.png"/><Relationship Id="rId185" Type="http://schemas.openxmlformats.org/officeDocument/2006/relationships/image" Target="../media/image1594.png"/><Relationship Id="rId350" Type="http://schemas.openxmlformats.org/officeDocument/2006/relationships/customXml" Target="../ink/ink1680.xml"/><Relationship Id="rId406" Type="http://schemas.openxmlformats.org/officeDocument/2006/relationships/customXml" Target="../ink/ink1708.xml"/><Relationship Id="rId9" Type="http://schemas.openxmlformats.org/officeDocument/2006/relationships/image" Target="../media/image1506.png"/><Relationship Id="rId210" Type="http://schemas.openxmlformats.org/officeDocument/2006/relationships/customXml" Target="../ink/ink1610.xml"/><Relationship Id="rId392" Type="http://schemas.openxmlformats.org/officeDocument/2006/relationships/customXml" Target="../ink/ink1701.xml"/><Relationship Id="rId448" Type="http://schemas.openxmlformats.org/officeDocument/2006/relationships/customXml" Target="../ink/ink1729.xml"/><Relationship Id="rId252" Type="http://schemas.openxmlformats.org/officeDocument/2006/relationships/customXml" Target="../ink/ink1631.xml"/><Relationship Id="rId294" Type="http://schemas.openxmlformats.org/officeDocument/2006/relationships/customXml" Target="../ink/ink1652.xml"/><Relationship Id="rId308" Type="http://schemas.openxmlformats.org/officeDocument/2006/relationships/customXml" Target="../ink/ink1659.xml"/><Relationship Id="rId47" Type="http://schemas.openxmlformats.org/officeDocument/2006/relationships/image" Target="../media/image1525.png"/><Relationship Id="rId89" Type="http://schemas.openxmlformats.org/officeDocument/2006/relationships/image" Target="../media/image1546.png"/><Relationship Id="rId112" Type="http://schemas.openxmlformats.org/officeDocument/2006/relationships/customXml" Target="../ink/ink1561.xml"/><Relationship Id="rId154" Type="http://schemas.openxmlformats.org/officeDocument/2006/relationships/customXml" Target="../ink/ink1582.xml"/><Relationship Id="rId361" Type="http://schemas.openxmlformats.org/officeDocument/2006/relationships/image" Target="../media/image1682.png"/><Relationship Id="rId196" Type="http://schemas.openxmlformats.org/officeDocument/2006/relationships/customXml" Target="../ink/ink1603.xml"/><Relationship Id="rId417" Type="http://schemas.openxmlformats.org/officeDocument/2006/relationships/image" Target="../media/image1710.png"/><Relationship Id="rId459" Type="http://schemas.openxmlformats.org/officeDocument/2006/relationships/image" Target="../media/image1731.png"/><Relationship Id="rId16" Type="http://schemas.openxmlformats.org/officeDocument/2006/relationships/customXml" Target="../ink/ink1513.xml"/><Relationship Id="rId221" Type="http://schemas.openxmlformats.org/officeDocument/2006/relationships/image" Target="../media/image1612.png"/><Relationship Id="rId263" Type="http://schemas.openxmlformats.org/officeDocument/2006/relationships/image" Target="../media/image1633.png"/><Relationship Id="rId319" Type="http://schemas.openxmlformats.org/officeDocument/2006/relationships/image" Target="../media/image1661.png"/><Relationship Id="rId58" Type="http://schemas.openxmlformats.org/officeDocument/2006/relationships/customXml" Target="../ink/ink1534.xml"/><Relationship Id="rId123" Type="http://schemas.openxmlformats.org/officeDocument/2006/relationships/image" Target="../media/image1563.png"/><Relationship Id="rId330" Type="http://schemas.openxmlformats.org/officeDocument/2006/relationships/customXml" Target="../ink/ink1670.xml"/><Relationship Id="rId165" Type="http://schemas.openxmlformats.org/officeDocument/2006/relationships/image" Target="../media/image1584.png"/><Relationship Id="rId372" Type="http://schemas.openxmlformats.org/officeDocument/2006/relationships/customXml" Target="../ink/ink1691.xml"/><Relationship Id="rId428" Type="http://schemas.openxmlformats.org/officeDocument/2006/relationships/customXml" Target="../ink/ink1719.xml"/><Relationship Id="rId232" Type="http://schemas.openxmlformats.org/officeDocument/2006/relationships/customXml" Target="../ink/ink1621.xml"/><Relationship Id="rId274" Type="http://schemas.openxmlformats.org/officeDocument/2006/relationships/customXml" Target="../ink/ink1642.xml"/><Relationship Id="rId27" Type="http://schemas.openxmlformats.org/officeDocument/2006/relationships/image" Target="../media/image1515.png"/><Relationship Id="rId69" Type="http://schemas.openxmlformats.org/officeDocument/2006/relationships/image" Target="../media/image1536.png"/><Relationship Id="rId134" Type="http://schemas.openxmlformats.org/officeDocument/2006/relationships/customXml" Target="../ink/ink1572.xml"/><Relationship Id="rId80" Type="http://schemas.openxmlformats.org/officeDocument/2006/relationships/customXml" Target="../ink/ink1545.xml"/><Relationship Id="rId176" Type="http://schemas.openxmlformats.org/officeDocument/2006/relationships/customXml" Target="../ink/ink1593.xml"/><Relationship Id="rId341" Type="http://schemas.openxmlformats.org/officeDocument/2006/relationships/image" Target="../media/image1672.png"/><Relationship Id="rId383" Type="http://schemas.openxmlformats.org/officeDocument/2006/relationships/image" Target="../media/image1693.png"/><Relationship Id="rId439" Type="http://schemas.openxmlformats.org/officeDocument/2006/relationships/image" Target="../media/image1721.png"/><Relationship Id="rId201" Type="http://schemas.openxmlformats.org/officeDocument/2006/relationships/image" Target="../media/image1602.png"/><Relationship Id="rId243" Type="http://schemas.openxmlformats.org/officeDocument/2006/relationships/image" Target="../media/image1623.png"/><Relationship Id="rId285" Type="http://schemas.openxmlformats.org/officeDocument/2006/relationships/image" Target="../media/image1644.png"/><Relationship Id="rId450" Type="http://schemas.openxmlformats.org/officeDocument/2006/relationships/customXml" Target="../ink/ink1730.xml"/><Relationship Id="rId38" Type="http://schemas.openxmlformats.org/officeDocument/2006/relationships/customXml" Target="../ink/ink1524.xml"/><Relationship Id="rId103" Type="http://schemas.openxmlformats.org/officeDocument/2006/relationships/image" Target="../media/image1553.png"/><Relationship Id="rId310" Type="http://schemas.openxmlformats.org/officeDocument/2006/relationships/customXml" Target="../ink/ink1660.xml"/><Relationship Id="rId91" Type="http://schemas.openxmlformats.org/officeDocument/2006/relationships/image" Target="../media/image1547.png"/><Relationship Id="rId145" Type="http://schemas.openxmlformats.org/officeDocument/2006/relationships/image" Target="../media/image1574.png"/><Relationship Id="rId187" Type="http://schemas.openxmlformats.org/officeDocument/2006/relationships/image" Target="../media/image1595.png"/><Relationship Id="rId352" Type="http://schemas.openxmlformats.org/officeDocument/2006/relationships/customXml" Target="../ink/ink1681.xml"/><Relationship Id="rId394" Type="http://schemas.openxmlformats.org/officeDocument/2006/relationships/customXml" Target="../ink/ink1702.xml"/><Relationship Id="rId408" Type="http://schemas.openxmlformats.org/officeDocument/2006/relationships/customXml" Target="../ink/ink1709.xml"/><Relationship Id="rId212" Type="http://schemas.openxmlformats.org/officeDocument/2006/relationships/customXml" Target="../ink/ink1611.xml"/><Relationship Id="rId254" Type="http://schemas.openxmlformats.org/officeDocument/2006/relationships/customXml" Target="../ink/ink1632.xml"/><Relationship Id="rId49" Type="http://schemas.openxmlformats.org/officeDocument/2006/relationships/image" Target="../media/image1526.png"/><Relationship Id="rId114" Type="http://schemas.openxmlformats.org/officeDocument/2006/relationships/customXml" Target="../ink/ink1562.xml"/><Relationship Id="rId296" Type="http://schemas.openxmlformats.org/officeDocument/2006/relationships/customXml" Target="../ink/ink1653.xml"/><Relationship Id="rId60" Type="http://schemas.openxmlformats.org/officeDocument/2006/relationships/customXml" Target="../ink/ink1535.xml"/><Relationship Id="rId156" Type="http://schemas.openxmlformats.org/officeDocument/2006/relationships/customXml" Target="../ink/ink1583.xml"/><Relationship Id="rId198" Type="http://schemas.openxmlformats.org/officeDocument/2006/relationships/customXml" Target="../ink/ink1604.xml"/><Relationship Id="rId321" Type="http://schemas.openxmlformats.org/officeDocument/2006/relationships/image" Target="../media/image1662.png"/><Relationship Id="rId363" Type="http://schemas.openxmlformats.org/officeDocument/2006/relationships/image" Target="../media/image1683.png"/><Relationship Id="rId419" Type="http://schemas.openxmlformats.org/officeDocument/2006/relationships/image" Target="../media/image1711.png"/><Relationship Id="rId223" Type="http://schemas.openxmlformats.org/officeDocument/2006/relationships/image" Target="../media/image1613.png"/><Relationship Id="rId430" Type="http://schemas.openxmlformats.org/officeDocument/2006/relationships/customXml" Target="../ink/ink1720.xml"/><Relationship Id="rId18" Type="http://schemas.openxmlformats.org/officeDocument/2006/relationships/customXml" Target="../ink/ink1514.xml"/><Relationship Id="rId265" Type="http://schemas.openxmlformats.org/officeDocument/2006/relationships/image" Target="../media/image1634.png"/><Relationship Id="rId125" Type="http://schemas.openxmlformats.org/officeDocument/2006/relationships/image" Target="../media/image1564.png"/><Relationship Id="rId167" Type="http://schemas.openxmlformats.org/officeDocument/2006/relationships/image" Target="../media/image1585.png"/><Relationship Id="rId332" Type="http://schemas.openxmlformats.org/officeDocument/2006/relationships/customXml" Target="../ink/ink1671.xml"/><Relationship Id="rId374" Type="http://schemas.openxmlformats.org/officeDocument/2006/relationships/customXml" Target="../ink/ink1692.xml"/><Relationship Id="rId71" Type="http://schemas.openxmlformats.org/officeDocument/2006/relationships/image" Target="../media/image1537.png"/><Relationship Id="rId234" Type="http://schemas.openxmlformats.org/officeDocument/2006/relationships/customXml" Target="../ink/ink1622.xml"/><Relationship Id="rId2" Type="http://schemas.openxmlformats.org/officeDocument/2006/relationships/customXml" Target="../ink/ink1506.xml"/><Relationship Id="rId29" Type="http://schemas.openxmlformats.org/officeDocument/2006/relationships/image" Target="../media/image1516.png"/><Relationship Id="rId255" Type="http://schemas.openxmlformats.org/officeDocument/2006/relationships/image" Target="../media/image1629.png"/><Relationship Id="rId276" Type="http://schemas.openxmlformats.org/officeDocument/2006/relationships/customXml" Target="../ink/ink1643.xml"/><Relationship Id="rId297" Type="http://schemas.openxmlformats.org/officeDocument/2006/relationships/image" Target="../media/image1650.png"/><Relationship Id="rId441" Type="http://schemas.openxmlformats.org/officeDocument/2006/relationships/image" Target="../media/image1722.png"/><Relationship Id="rId40" Type="http://schemas.openxmlformats.org/officeDocument/2006/relationships/customXml" Target="../ink/ink1525.xml"/><Relationship Id="rId115" Type="http://schemas.openxmlformats.org/officeDocument/2006/relationships/image" Target="../media/image1559.png"/><Relationship Id="rId136" Type="http://schemas.openxmlformats.org/officeDocument/2006/relationships/customXml" Target="../ink/ink1573.xml"/><Relationship Id="rId157" Type="http://schemas.openxmlformats.org/officeDocument/2006/relationships/image" Target="../media/image1580.png"/><Relationship Id="rId178" Type="http://schemas.openxmlformats.org/officeDocument/2006/relationships/customXml" Target="../ink/ink1594.xml"/><Relationship Id="rId301" Type="http://schemas.openxmlformats.org/officeDocument/2006/relationships/image" Target="../media/image1652.png"/><Relationship Id="rId322" Type="http://schemas.openxmlformats.org/officeDocument/2006/relationships/customXml" Target="../ink/ink1666.xml"/><Relationship Id="rId343" Type="http://schemas.openxmlformats.org/officeDocument/2006/relationships/image" Target="../media/image1673.png"/><Relationship Id="rId364" Type="http://schemas.openxmlformats.org/officeDocument/2006/relationships/customXml" Target="../ink/ink1687.xml"/><Relationship Id="rId61" Type="http://schemas.openxmlformats.org/officeDocument/2006/relationships/image" Target="../media/image1532.png"/><Relationship Id="rId82" Type="http://schemas.openxmlformats.org/officeDocument/2006/relationships/customXml" Target="../ink/ink1546.xml"/><Relationship Id="rId199" Type="http://schemas.openxmlformats.org/officeDocument/2006/relationships/image" Target="../media/image1601.png"/><Relationship Id="rId203" Type="http://schemas.openxmlformats.org/officeDocument/2006/relationships/image" Target="../media/image1603.png"/><Relationship Id="rId385" Type="http://schemas.openxmlformats.org/officeDocument/2006/relationships/image" Target="../media/image1694.png"/><Relationship Id="rId19" Type="http://schemas.openxmlformats.org/officeDocument/2006/relationships/image" Target="../media/image1511.png"/><Relationship Id="rId224" Type="http://schemas.openxmlformats.org/officeDocument/2006/relationships/customXml" Target="../ink/ink1617.xml"/><Relationship Id="rId245" Type="http://schemas.openxmlformats.org/officeDocument/2006/relationships/image" Target="../media/image1624.png"/><Relationship Id="rId266" Type="http://schemas.openxmlformats.org/officeDocument/2006/relationships/customXml" Target="../ink/ink1638.xml"/><Relationship Id="rId287" Type="http://schemas.openxmlformats.org/officeDocument/2006/relationships/image" Target="../media/image1645.png"/><Relationship Id="rId410" Type="http://schemas.openxmlformats.org/officeDocument/2006/relationships/customXml" Target="../ink/ink1710.xml"/><Relationship Id="rId431" Type="http://schemas.openxmlformats.org/officeDocument/2006/relationships/image" Target="../media/image1717.png"/><Relationship Id="rId452" Type="http://schemas.openxmlformats.org/officeDocument/2006/relationships/customXml" Target="../ink/ink1731.xml"/><Relationship Id="rId30" Type="http://schemas.openxmlformats.org/officeDocument/2006/relationships/customXml" Target="../ink/ink1520.xml"/><Relationship Id="rId105" Type="http://schemas.openxmlformats.org/officeDocument/2006/relationships/image" Target="../media/image1554.png"/><Relationship Id="rId126" Type="http://schemas.openxmlformats.org/officeDocument/2006/relationships/customXml" Target="../ink/ink1568.xml"/><Relationship Id="rId147" Type="http://schemas.openxmlformats.org/officeDocument/2006/relationships/image" Target="../media/image1575.png"/><Relationship Id="rId168" Type="http://schemas.openxmlformats.org/officeDocument/2006/relationships/customXml" Target="../ink/ink1589.xml"/><Relationship Id="rId312" Type="http://schemas.openxmlformats.org/officeDocument/2006/relationships/customXml" Target="../ink/ink1661.xml"/><Relationship Id="rId333" Type="http://schemas.openxmlformats.org/officeDocument/2006/relationships/image" Target="../media/image1668.png"/><Relationship Id="rId354" Type="http://schemas.openxmlformats.org/officeDocument/2006/relationships/customXml" Target="../ink/ink1682.xml"/><Relationship Id="rId51" Type="http://schemas.openxmlformats.org/officeDocument/2006/relationships/image" Target="../media/image1527.png"/><Relationship Id="rId72" Type="http://schemas.openxmlformats.org/officeDocument/2006/relationships/customXml" Target="../ink/ink1541.xml"/><Relationship Id="rId93" Type="http://schemas.openxmlformats.org/officeDocument/2006/relationships/image" Target="../media/image1548.png"/><Relationship Id="rId189" Type="http://schemas.openxmlformats.org/officeDocument/2006/relationships/image" Target="../media/image1596.png"/><Relationship Id="rId375" Type="http://schemas.openxmlformats.org/officeDocument/2006/relationships/image" Target="../media/image1689.png"/><Relationship Id="rId396" Type="http://schemas.openxmlformats.org/officeDocument/2006/relationships/customXml" Target="../ink/ink1703.xml"/><Relationship Id="rId3" Type="http://schemas.openxmlformats.org/officeDocument/2006/relationships/image" Target="../media/image1503.png"/><Relationship Id="rId214" Type="http://schemas.openxmlformats.org/officeDocument/2006/relationships/customXml" Target="../ink/ink1612.xml"/><Relationship Id="rId235" Type="http://schemas.openxmlformats.org/officeDocument/2006/relationships/image" Target="../media/image1619.png"/><Relationship Id="rId256" Type="http://schemas.openxmlformats.org/officeDocument/2006/relationships/customXml" Target="../ink/ink1633.xml"/><Relationship Id="rId277" Type="http://schemas.openxmlformats.org/officeDocument/2006/relationships/image" Target="../media/image1640.png"/><Relationship Id="rId298" Type="http://schemas.openxmlformats.org/officeDocument/2006/relationships/customXml" Target="../ink/ink1654.xml"/><Relationship Id="rId400" Type="http://schemas.openxmlformats.org/officeDocument/2006/relationships/customXml" Target="../ink/ink1705.xml"/><Relationship Id="rId421" Type="http://schemas.openxmlformats.org/officeDocument/2006/relationships/image" Target="../media/image1712.png"/><Relationship Id="rId442" Type="http://schemas.openxmlformats.org/officeDocument/2006/relationships/customXml" Target="../ink/ink1726.xml"/><Relationship Id="rId116" Type="http://schemas.openxmlformats.org/officeDocument/2006/relationships/customXml" Target="../ink/ink1563.xml"/><Relationship Id="rId137" Type="http://schemas.openxmlformats.org/officeDocument/2006/relationships/image" Target="../media/image1570.png"/><Relationship Id="rId158" Type="http://schemas.openxmlformats.org/officeDocument/2006/relationships/customXml" Target="../ink/ink1584.xml"/><Relationship Id="rId302" Type="http://schemas.openxmlformats.org/officeDocument/2006/relationships/customXml" Target="../ink/ink1656.xml"/><Relationship Id="rId323" Type="http://schemas.openxmlformats.org/officeDocument/2006/relationships/image" Target="../media/image1663.png"/><Relationship Id="rId344" Type="http://schemas.openxmlformats.org/officeDocument/2006/relationships/customXml" Target="../ink/ink1677.xml"/><Relationship Id="rId20" Type="http://schemas.openxmlformats.org/officeDocument/2006/relationships/customXml" Target="../ink/ink1515.xml"/><Relationship Id="rId41" Type="http://schemas.openxmlformats.org/officeDocument/2006/relationships/image" Target="../media/image1522.png"/><Relationship Id="rId62" Type="http://schemas.openxmlformats.org/officeDocument/2006/relationships/customXml" Target="../ink/ink1536.xml"/><Relationship Id="rId83" Type="http://schemas.openxmlformats.org/officeDocument/2006/relationships/image" Target="../media/image1543.png"/><Relationship Id="rId179" Type="http://schemas.openxmlformats.org/officeDocument/2006/relationships/image" Target="../media/image1591.png"/><Relationship Id="rId365" Type="http://schemas.openxmlformats.org/officeDocument/2006/relationships/image" Target="../media/image1684.png"/><Relationship Id="rId386" Type="http://schemas.openxmlformats.org/officeDocument/2006/relationships/customXml" Target="../ink/ink1698.xml"/><Relationship Id="rId190" Type="http://schemas.openxmlformats.org/officeDocument/2006/relationships/customXml" Target="../ink/ink1600.xml"/><Relationship Id="rId204" Type="http://schemas.openxmlformats.org/officeDocument/2006/relationships/customXml" Target="../ink/ink1607.xml"/><Relationship Id="rId225" Type="http://schemas.openxmlformats.org/officeDocument/2006/relationships/image" Target="../media/image1614.png"/><Relationship Id="rId246" Type="http://schemas.openxmlformats.org/officeDocument/2006/relationships/customXml" Target="../ink/ink1628.xml"/><Relationship Id="rId267" Type="http://schemas.openxmlformats.org/officeDocument/2006/relationships/image" Target="../media/image1635.png"/><Relationship Id="rId288" Type="http://schemas.openxmlformats.org/officeDocument/2006/relationships/customXml" Target="../ink/ink1649.xml"/><Relationship Id="rId411" Type="http://schemas.openxmlformats.org/officeDocument/2006/relationships/image" Target="../media/image1707.png"/><Relationship Id="rId432" Type="http://schemas.openxmlformats.org/officeDocument/2006/relationships/customXml" Target="../ink/ink1721.xml"/><Relationship Id="rId453" Type="http://schemas.openxmlformats.org/officeDocument/2006/relationships/image" Target="../media/image1728.png"/><Relationship Id="rId106" Type="http://schemas.openxmlformats.org/officeDocument/2006/relationships/customXml" Target="../ink/ink1558.xml"/><Relationship Id="rId127" Type="http://schemas.openxmlformats.org/officeDocument/2006/relationships/image" Target="../media/image1565.png"/><Relationship Id="rId313" Type="http://schemas.openxmlformats.org/officeDocument/2006/relationships/image" Target="../media/image1658.png"/><Relationship Id="rId10" Type="http://schemas.openxmlformats.org/officeDocument/2006/relationships/customXml" Target="../ink/ink1510.xml"/><Relationship Id="rId31" Type="http://schemas.openxmlformats.org/officeDocument/2006/relationships/image" Target="../media/image1517.png"/><Relationship Id="rId52" Type="http://schemas.openxmlformats.org/officeDocument/2006/relationships/customXml" Target="../ink/ink1531.xml"/><Relationship Id="rId73" Type="http://schemas.openxmlformats.org/officeDocument/2006/relationships/image" Target="../media/image1538.png"/><Relationship Id="rId94" Type="http://schemas.openxmlformats.org/officeDocument/2006/relationships/customXml" Target="../ink/ink1552.xml"/><Relationship Id="rId148" Type="http://schemas.openxmlformats.org/officeDocument/2006/relationships/customXml" Target="../ink/ink1579.xml"/><Relationship Id="rId169" Type="http://schemas.openxmlformats.org/officeDocument/2006/relationships/image" Target="../media/image1586.png"/><Relationship Id="rId334" Type="http://schemas.openxmlformats.org/officeDocument/2006/relationships/customXml" Target="../ink/ink1672.xml"/><Relationship Id="rId355" Type="http://schemas.openxmlformats.org/officeDocument/2006/relationships/image" Target="../media/image1679.png"/><Relationship Id="rId376" Type="http://schemas.openxmlformats.org/officeDocument/2006/relationships/customXml" Target="../ink/ink1693.xml"/><Relationship Id="rId397" Type="http://schemas.openxmlformats.org/officeDocument/2006/relationships/image" Target="../media/image1700.png"/><Relationship Id="rId4" Type="http://schemas.openxmlformats.org/officeDocument/2006/relationships/customXml" Target="../ink/ink1507.xml"/><Relationship Id="rId180" Type="http://schemas.openxmlformats.org/officeDocument/2006/relationships/customXml" Target="../ink/ink1595.xml"/><Relationship Id="rId215" Type="http://schemas.openxmlformats.org/officeDocument/2006/relationships/image" Target="../media/image1609.png"/><Relationship Id="rId236" Type="http://schemas.openxmlformats.org/officeDocument/2006/relationships/customXml" Target="../ink/ink1623.xml"/><Relationship Id="rId257" Type="http://schemas.openxmlformats.org/officeDocument/2006/relationships/image" Target="../media/image1630.png"/><Relationship Id="rId278" Type="http://schemas.openxmlformats.org/officeDocument/2006/relationships/customXml" Target="../ink/ink1644.xml"/><Relationship Id="rId401" Type="http://schemas.openxmlformats.org/officeDocument/2006/relationships/image" Target="../media/image1702.png"/><Relationship Id="rId422" Type="http://schemas.openxmlformats.org/officeDocument/2006/relationships/customXml" Target="../ink/ink1716.xml"/><Relationship Id="rId443" Type="http://schemas.openxmlformats.org/officeDocument/2006/relationships/image" Target="../media/image1723.png"/><Relationship Id="rId303" Type="http://schemas.openxmlformats.org/officeDocument/2006/relationships/image" Target="../media/image1653.png"/><Relationship Id="rId42" Type="http://schemas.openxmlformats.org/officeDocument/2006/relationships/customXml" Target="../ink/ink1526.xml"/><Relationship Id="rId84" Type="http://schemas.openxmlformats.org/officeDocument/2006/relationships/customXml" Target="../ink/ink1547.xml"/><Relationship Id="rId138" Type="http://schemas.openxmlformats.org/officeDocument/2006/relationships/customXml" Target="../ink/ink1574.xml"/><Relationship Id="rId345" Type="http://schemas.openxmlformats.org/officeDocument/2006/relationships/image" Target="../media/image1674.png"/><Relationship Id="rId387" Type="http://schemas.openxmlformats.org/officeDocument/2006/relationships/image" Target="../media/image1695.png"/><Relationship Id="rId191" Type="http://schemas.openxmlformats.org/officeDocument/2006/relationships/image" Target="../media/image1597.png"/><Relationship Id="rId205" Type="http://schemas.openxmlformats.org/officeDocument/2006/relationships/image" Target="../media/image1604.png"/><Relationship Id="rId247" Type="http://schemas.openxmlformats.org/officeDocument/2006/relationships/image" Target="../media/image1625.png"/><Relationship Id="rId412" Type="http://schemas.openxmlformats.org/officeDocument/2006/relationships/customXml" Target="../ink/ink1711.xml"/><Relationship Id="rId107" Type="http://schemas.openxmlformats.org/officeDocument/2006/relationships/image" Target="../media/image1555.png"/><Relationship Id="rId289" Type="http://schemas.openxmlformats.org/officeDocument/2006/relationships/image" Target="../media/image1646.png"/><Relationship Id="rId454" Type="http://schemas.openxmlformats.org/officeDocument/2006/relationships/customXml" Target="../ink/ink1732.xml"/><Relationship Id="rId11" Type="http://schemas.openxmlformats.org/officeDocument/2006/relationships/image" Target="../media/image1507.png"/><Relationship Id="rId53" Type="http://schemas.openxmlformats.org/officeDocument/2006/relationships/image" Target="../media/image1528.png"/><Relationship Id="rId149" Type="http://schemas.openxmlformats.org/officeDocument/2006/relationships/image" Target="../media/image1576.png"/><Relationship Id="rId314" Type="http://schemas.openxmlformats.org/officeDocument/2006/relationships/customXml" Target="../ink/ink1662.xml"/><Relationship Id="rId356" Type="http://schemas.openxmlformats.org/officeDocument/2006/relationships/customXml" Target="../ink/ink1683.xml"/><Relationship Id="rId398" Type="http://schemas.openxmlformats.org/officeDocument/2006/relationships/customXml" Target="../ink/ink1704.xml"/><Relationship Id="rId95" Type="http://schemas.openxmlformats.org/officeDocument/2006/relationships/image" Target="../media/image1549.png"/><Relationship Id="rId160" Type="http://schemas.openxmlformats.org/officeDocument/2006/relationships/customXml" Target="../ink/ink1585.xml"/><Relationship Id="rId216" Type="http://schemas.openxmlformats.org/officeDocument/2006/relationships/customXml" Target="../ink/ink1613.xml"/><Relationship Id="rId423" Type="http://schemas.openxmlformats.org/officeDocument/2006/relationships/image" Target="../media/image1713.png"/><Relationship Id="rId258" Type="http://schemas.openxmlformats.org/officeDocument/2006/relationships/customXml" Target="../ink/ink1634.xml"/><Relationship Id="rId22" Type="http://schemas.openxmlformats.org/officeDocument/2006/relationships/customXml" Target="../ink/ink1516.xml"/><Relationship Id="rId64" Type="http://schemas.openxmlformats.org/officeDocument/2006/relationships/customXml" Target="../ink/ink1537.xml"/><Relationship Id="rId118" Type="http://schemas.openxmlformats.org/officeDocument/2006/relationships/customXml" Target="../ink/ink1564.xml"/><Relationship Id="rId325" Type="http://schemas.openxmlformats.org/officeDocument/2006/relationships/image" Target="../media/image1664.png"/><Relationship Id="rId367" Type="http://schemas.openxmlformats.org/officeDocument/2006/relationships/image" Target="../media/image1685.png"/><Relationship Id="rId171" Type="http://schemas.openxmlformats.org/officeDocument/2006/relationships/image" Target="../media/image1587.png"/><Relationship Id="rId227" Type="http://schemas.openxmlformats.org/officeDocument/2006/relationships/image" Target="../media/image1615.png"/><Relationship Id="rId269" Type="http://schemas.openxmlformats.org/officeDocument/2006/relationships/image" Target="../media/image1636.png"/><Relationship Id="rId434" Type="http://schemas.openxmlformats.org/officeDocument/2006/relationships/customXml" Target="../ink/ink1722.xml"/><Relationship Id="rId33" Type="http://schemas.openxmlformats.org/officeDocument/2006/relationships/image" Target="../media/image1518.png"/><Relationship Id="rId129" Type="http://schemas.openxmlformats.org/officeDocument/2006/relationships/image" Target="../media/image1566.png"/><Relationship Id="rId280" Type="http://schemas.openxmlformats.org/officeDocument/2006/relationships/customXml" Target="../ink/ink1645.xml"/><Relationship Id="rId336" Type="http://schemas.openxmlformats.org/officeDocument/2006/relationships/customXml" Target="../ink/ink1673.xml"/><Relationship Id="rId75" Type="http://schemas.openxmlformats.org/officeDocument/2006/relationships/image" Target="../media/image1539.png"/><Relationship Id="rId140" Type="http://schemas.openxmlformats.org/officeDocument/2006/relationships/customXml" Target="../ink/ink1575.xml"/><Relationship Id="rId182" Type="http://schemas.openxmlformats.org/officeDocument/2006/relationships/customXml" Target="../ink/ink1596.xml"/><Relationship Id="rId378" Type="http://schemas.openxmlformats.org/officeDocument/2006/relationships/customXml" Target="../ink/ink1694.xml"/><Relationship Id="rId403" Type="http://schemas.openxmlformats.org/officeDocument/2006/relationships/image" Target="../media/image1703.png"/><Relationship Id="rId6" Type="http://schemas.openxmlformats.org/officeDocument/2006/relationships/customXml" Target="../ink/ink1508.xml"/><Relationship Id="rId238" Type="http://schemas.openxmlformats.org/officeDocument/2006/relationships/customXml" Target="../ink/ink1624.xml"/><Relationship Id="rId445" Type="http://schemas.openxmlformats.org/officeDocument/2006/relationships/image" Target="../media/image1724.png"/><Relationship Id="rId291" Type="http://schemas.openxmlformats.org/officeDocument/2006/relationships/image" Target="../media/image1647.png"/><Relationship Id="rId305" Type="http://schemas.openxmlformats.org/officeDocument/2006/relationships/image" Target="../media/image1654.png"/><Relationship Id="rId347" Type="http://schemas.openxmlformats.org/officeDocument/2006/relationships/image" Target="../media/image1675.png"/><Relationship Id="rId44" Type="http://schemas.openxmlformats.org/officeDocument/2006/relationships/customXml" Target="../ink/ink1527.xml"/><Relationship Id="rId86" Type="http://schemas.openxmlformats.org/officeDocument/2006/relationships/customXml" Target="../ink/ink1548.xml"/><Relationship Id="rId151" Type="http://schemas.openxmlformats.org/officeDocument/2006/relationships/image" Target="../media/image1577.png"/><Relationship Id="rId389" Type="http://schemas.openxmlformats.org/officeDocument/2006/relationships/image" Target="../media/image1696.png"/><Relationship Id="rId193" Type="http://schemas.openxmlformats.org/officeDocument/2006/relationships/image" Target="../media/image1598.png"/><Relationship Id="rId207" Type="http://schemas.openxmlformats.org/officeDocument/2006/relationships/image" Target="../media/image1605.png"/><Relationship Id="rId249" Type="http://schemas.openxmlformats.org/officeDocument/2006/relationships/image" Target="../media/image1626.png"/><Relationship Id="rId414" Type="http://schemas.openxmlformats.org/officeDocument/2006/relationships/customXml" Target="../ink/ink1712.xml"/><Relationship Id="rId456" Type="http://schemas.openxmlformats.org/officeDocument/2006/relationships/customXml" Target="../ink/ink1733.xml"/><Relationship Id="rId13" Type="http://schemas.openxmlformats.org/officeDocument/2006/relationships/image" Target="../media/image1508.png"/><Relationship Id="rId109" Type="http://schemas.openxmlformats.org/officeDocument/2006/relationships/image" Target="../media/image1556.png"/><Relationship Id="rId260" Type="http://schemas.openxmlformats.org/officeDocument/2006/relationships/customXml" Target="../ink/ink1635.xml"/><Relationship Id="rId316" Type="http://schemas.openxmlformats.org/officeDocument/2006/relationships/customXml" Target="../ink/ink1663.xml"/><Relationship Id="rId55" Type="http://schemas.openxmlformats.org/officeDocument/2006/relationships/image" Target="../media/image1529.png"/><Relationship Id="rId97" Type="http://schemas.openxmlformats.org/officeDocument/2006/relationships/image" Target="../media/image1550.png"/><Relationship Id="rId120" Type="http://schemas.openxmlformats.org/officeDocument/2006/relationships/customXml" Target="../ink/ink1565.xml"/><Relationship Id="rId358" Type="http://schemas.openxmlformats.org/officeDocument/2006/relationships/customXml" Target="../ink/ink1684.xml"/><Relationship Id="rId162" Type="http://schemas.openxmlformats.org/officeDocument/2006/relationships/customXml" Target="../ink/ink1586.xml"/><Relationship Id="rId218" Type="http://schemas.openxmlformats.org/officeDocument/2006/relationships/customXml" Target="../ink/ink1614.xml"/><Relationship Id="rId425" Type="http://schemas.openxmlformats.org/officeDocument/2006/relationships/image" Target="../media/image1714.png"/><Relationship Id="rId271" Type="http://schemas.openxmlformats.org/officeDocument/2006/relationships/image" Target="../media/image1637.png"/><Relationship Id="rId24" Type="http://schemas.openxmlformats.org/officeDocument/2006/relationships/customXml" Target="../ink/ink1517.xml"/><Relationship Id="rId66" Type="http://schemas.openxmlformats.org/officeDocument/2006/relationships/customXml" Target="../ink/ink1538.xml"/><Relationship Id="rId131" Type="http://schemas.openxmlformats.org/officeDocument/2006/relationships/image" Target="../media/image1567.png"/><Relationship Id="rId327" Type="http://schemas.openxmlformats.org/officeDocument/2006/relationships/image" Target="../media/image1665.png"/><Relationship Id="rId369" Type="http://schemas.openxmlformats.org/officeDocument/2006/relationships/image" Target="../media/image1686.png"/><Relationship Id="rId173" Type="http://schemas.openxmlformats.org/officeDocument/2006/relationships/image" Target="../media/image1588.png"/><Relationship Id="rId229" Type="http://schemas.openxmlformats.org/officeDocument/2006/relationships/image" Target="../media/image1616.png"/><Relationship Id="rId380" Type="http://schemas.openxmlformats.org/officeDocument/2006/relationships/customXml" Target="../ink/ink1695.xml"/><Relationship Id="rId436" Type="http://schemas.openxmlformats.org/officeDocument/2006/relationships/customXml" Target="../ink/ink1723.xml"/><Relationship Id="rId240" Type="http://schemas.openxmlformats.org/officeDocument/2006/relationships/customXml" Target="../ink/ink1625.xml"/><Relationship Id="rId35" Type="http://schemas.openxmlformats.org/officeDocument/2006/relationships/image" Target="../media/image1519.png"/><Relationship Id="rId77" Type="http://schemas.openxmlformats.org/officeDocument/2006/relationships/image" Target="../media/image1540.png"/><Relationship Id="rId100" Type="http://schemas.openxmlformats.org/officeDocument/2006/relationships/customXml" Target="../ink/ink1555.xml"/><Relationship Id="rId282" Type="http://schemas.openxmlformats.org/officeDocument/2006/relationships/customXml" Target="../ink/ink1646.xml"/><Relationship Id="rId338" Type="http://schemas.openxmlformats.org/officeDocument/2006/relationships/customXml" Target="../ink/ink1674.xml"/><Relationship Id="rId8" Type="http://schemas.openxmlformats.org/officeDocument/2006/relationships/customXml" Target="../ink/ink1509.xml"/><Relationship Id="rId142" Type="http://schemas.openxmlformats.org/officeDocument/2006/relationships/customXml" Target="../ink/ink1576.xml"/><Relationship Id="rId184" Type="http://schemas.openxmlformats.org/officeDocument/2006/relationships/customXml" Target="../ink/ink1597.xml"/><Relationship Id="rId391" Type="http://schemas.openxmlformats.org/officeDocument/2006/relationships/image" Target="../media/image1697.png"/><Relationship Id="rId405" Type="http://schemas.openxmlformats.org/officeDocument/2006/relationships/image" Target="../media/image1704.png"/><Relationship Id="rId447" Type="http://schemas.openxmlformats.org/officeDocument/2006/relationships/image" Target="../media/image1725.png"/><Relationship Id="rId251" Type="http://schemas.openxmlformats.org/officeDocument/2006/relationships/image" Target="../media/image1627.png"/><Relationship Id="rId46" Type="http://schemas.openxmlformats.org/officeDocument/2006/relationships/customXml" Target="../ink/ink1528.xml"/><Relationship Id="rId293" Type="http://schemas.openxmlformats.org/officeDocument/2006/relationships/image" Target="../media/image1648.png"/><Relationship Id="rId307" Type="http://schemas.openxmlformats.org/officeDocument/2006/relationships/image" Target="../media/image1655.png"/><Relationship Id="rId349" Type="http://schemas.openxmlformats.org/officeDocument/2006/relationships/image" Target="../media/image1676.png"/><Relationship Id="rId88" Type="http://schemas.openxmlformats.org/officeDocument/2006/relationships/customXml" Target="../ink/ink1549.xml"/><Relationship Id="rId111" Type="http://schemas.openxmlformats.org/officeDocument/2006/relationships/image" Target="../media/image1557.png"/><Relationship Id="rId153" Type="http://schemas.openxmlformats.org/officeDocument/2006/relationships/image" Target="../media/image1578.png"/><Relationship Id="rId195" Type="http://schemas.openxmlformats.org/officeDocument/2006/relationships/image" Target="../media/image1599.png"/><Relationship Id="rId209" Type="http://schemas.openxmlformats.org/officeDocument/2006/relationships/image" Target="../media/image1606.png"/><Relationship Id="rId360" Type="http://schemas.openxmlformats.org/officeDocument/2006/relationships/customXml" Target="../ink/ink1685.xml"/><Relationship Id="rId416" Type="http://schemas.openxmlformats.org/officeDocument/2006/relationships/customXml" Target="../ink/ink1713.xml"/><Relationship Id="rId220" Type="http://schemas.openxmlformats.org/officeDocument/2006/relationships/customXml" Target="../ink/ink1615.xml"/><Relationship Id="rId458" Type="http://schemas.openxmlformats.org/officeDocument/2006/relationships/customXml" Target="../ink/ink1734.xml"/><Relationship Id="rId15" Type="http://schemas.openxmlformats.org/officeDocument/2006/relationships/image" Target="../media/image1509.png"/><Relationship Id="rId57" Type="http://schemas.openxmlformats.org/officeDocument/2006/relationships/image" Target="../media/image1530.png"/><Relationship Id="rId262" Type="http://schemas.openxmlformats.org/officeDocument/2006/relationships/customXml" Target="../ink/ink1636.xml"/><Relationship Id="rId318" Type="http://schemas.openxmlformats.org/officeDocument/2006/relationships/customXml" Target="../ink/ink1664.xml"/><Relationship Id="rId99" Type="http://schemas.openxmlformats.org/officeDocument/2006/relationships/image" Target="../media/image1551.png"/><Relationship Id="rId122" Type="http://schemas.openxmlformats.org/officeDocument/2006/relationships/customXml" Target="../ink/ink1566.xml"/><Relationship Id="rId164" Type="http://schemas.openxmlformats.org/officeDocument/2006/relationships/customXml" Target="../ink/ink1587.xml"/><Relationship Id="rId371" Type="http://schemas.openxmlformats.org/officeDocument/2006/relationships/image" Target="../media/image1687.png"/><Relationship Id="rId427" Type="http://schemas.openxmlformats.org/officeDocument/2006/relationships/image" Target="../media/image1715.png"/><Relationship Id="rId26" Type="http://schemas.openxmlformats.org/officeDocument/2006/relationships/customXml" Target="../ink/ink1518.xml"/><Relationship Id="rId231" Type="http://schemas.openxmlformats.org/officeDocument/2006/relationships/image" Target="../media/image1617.png"/><Relationship Id="rId273" Type="http://schemas.openxmlformats.org/officeDocument/2006/relationships/image" Target="../media/image1638.png"/><Relationship Id="rId329" Type="http://schemas.openxmlformats.org/officeDocument/2006/relationships/image" Target="../media/image1666.png"/><Relationship Id="rId68" Type="http://schemas.openxmlformats.org/officeDocument/2006/relationships/customXml" Target="../ink/ink1539.xml"/><Relationship Id="rId133" Type="http://schemas.openxmlformats.org/officeDocument/2006/relationships/image" Target="../media/image1568.png"/><Relationship Id="rId175" Type="http://schemas.openxmlformats.org/officeDocument/2006/relationships/image" Target="../media/image1589.png"/><Relationship Id="rId340" Type="http://schemas.openxmlformats.org/officeDocument/2006/relationships/customXml" Target="../ink/ink1675.xml"/><Relationship Id="rId200" Type="http://schemas.openxmlformats.org/officeDocument/2006/relationships/customXml" Target="../ink/ink1605.xml"/><Relationship Id="rId382" Type="http://schemas.openxmlformats.org/officeDocument/2006/relationships/customXml" Target="../ink/ink1696.xml"/><Relationship Id="rId438" Type="http://schemas.openxmlformats.org/officeDocument/2006/relationships/customXml" Target="../ink/ink1724.xml"/><Relationship Id="rId242" Type="http://schemas.openxmlformats.org/officeDocument/2006/relationships/customXml" Target="../ink/ink1626.xml"/><Relationship Id="rId284" Type="http://schemas.openxmlformats.org/officeDocument/2006/relationships/customXml" Target="../ink/ink1647.xml"/><Relationship Id="rId37" Type="http://schemas.openxmlformats.org/officeDocument/2006/relationships/image" Target="../media/image1520.png"/><Relationship Id="rId79" Type="http://schemas.openxmlformats.org/officeDocument/2006/relationships/image" Target="../media/image1541.png"/><Relationship Id="rId102" Type="http://schemas.openxmlformats.org/officeDocument/2006/relationships/customXml" Target="../ink/ink1556.xml"/><Relationship Id="rId144" Type="http://schemas.openxmlformats.org/officeDocument/2006/relationships/customXml" Target="../ink/ink1577.xml"/><Relationship Id="rId90" Type="http://schemas.openxmlformats.org/officeDocument/2006/relationships/customXml" Target="../ink/ink1550.xml"/><Relationship Id="rId186" Type="http://schemas.openxmlformats.org/officeDocument/2006/relationships/customXml" Target="../ink/ink1598.xml"/><Relationship Id="rId351" Type="http://schemas.openxmlformats.org/officeDocument/2006/relationships/image" Target="../media/image1677.png"/><Relationship Id="rId393" Type="http://schemas.openxmlformats.org/officeDocument/2006/relationships/image" Target="../media/image1698.png"/><Relationship Id="rId407" Type="http://schemas.openxmlformats.org/officeDocument/2006/relationships/image" Target="../media/image1705.png"/><Relationship Id="rId449" Type="http://schemas.openxmlformats.org/officeDocument/2006/relationships/image" Target="../media/image1726.png"/><Relationship Id="rId211" Type="http://schemas.openxmlformats.org/officeDocument/2006/relationships/image" Target="../media/image1607.png"/><Relationship Id="rId253" Type="http://schemas.openxmlformats.org/officeDocument/2006/relationships/image" Target="../media/image1628.png"/><Relationship Id="rId295" Type="http://schemas.openxmlformats.org/officeDocument/2006/relationships/image" Target="../media/image1649.png"/><Relationship Id="rId309" Type="http://schemas.openxmlformats.org/officeDocument/2006/relationships/image" Target="../media/image1656.png"/><Relationship Id="rId48" Type="http://schemas.openxmlformats.org/officeDocument/2006/relationships/customXml" Target="../ink/ink1529.xml"/><Relationship Id="rId113" Type="http://schemas.openxmlformats.org/officeDocument/2006/relationships/image" Target="../media/image1558.png"/><Relationship Id="rId320" Type="http://schemas.openxmlformats.org/officeDocument/2006/relationships/customXml" Target="../ink/ink1665.xml"/><Relationship Id="rId155" Type="http://schemas.openxmlformats.org/officeDocument/2006/relationships/image" Target="../media/image1579.png"/><Relationship Id="rId197" Type="http://schemas.openxmlformats.org/officeDocument/2006/relationships/image" Target="../media/image1600.png"/><Relationship Id="rId362" Type="http://schemas.openxmlformats.org/officeDocument/2006/relationships/customXml" Target="../ink/ink1686.xml"/><Relationship Id="rId418" Type="http://schemas.openxmlformats.org/officeDocument/2006/relationships/customXml" Target="../ink/ink1714.xml"/><Relationship Id="rId222" Type="http://schemas.openxmlformats.org/officeDocument/2006/relationships/customXml" Target="../ink/ink1616.xml"/><Relationship Id="rId264" Type="http://schemas.openxmlformats.org/officeDocument/2006/relationships/customXml" Target="../ink/ink1637.xml"/><Relationship Id="rId17" Type="http://schemas.openxmlformats.org/officeDocument/2006/relationships/image" Target="../media/image1510.png"/><Relationship Id="rId59" Type="http://schemas.openxmlformats.org/officeDocument/2006/relationships/image" Target="../media/image1531.png"/><Relationship Id="rId124" Type="http://schemas.openxmlformats.org/officeDocument/2006/relationships/customXml" Target="../ink/ink1567.xml"/><Relationship Id="rId70" Type="http://schemas.openxmlformats.org/officeDocument/2006/relationships/customXml" Target="../ink/ink1540.xml"/><Relationship Id="rId166" Type="http://schemas.openxmlformats.org/officeDocument/2006/relationships/customXml" Target="../ink/ink1588.xml"/><Relationship Id="rId331" Type="http://schemas.openxmlformats.org/officeDocument/2006/relationships/image" Target="../media/image1667.png"/><Relationship Id="rId373" Type="http://schemas.openxmlformats.org/officeDocument/2006/relationships/image" Target="../media/image1688.png"/><Relationship Id="rId429" Type="http://schemas.openxmlformats.org/officeDocument/2006/relationships/image" Target="../media/image1716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618.png"/><Relationship Id="rId440" Type="http://schemas.openxmlformats.org/officeDocument/2006/relationships/customXml" Target="../ink/ink1725.xml"/><Relationship Id="rId28" Type="http://schemas.openxmlformats.org/officeDocument/2006/relationships/customXml" Target="../ink/ink1519.xml"/><Relationship Id="rId275" Type="http://schemas.openxmlformats.org/officeDocument/2006/relationships/image" Target="../media/image1639.png"/><Relationship Id="rId300" Type="http://schemas.openxmlformats.org/officeDocument/2006/relationships/customXml" Target="../ink/ink1655.xml"/><Relationship Id="rId81" Type="http://schemas.openxmlformats.org/officeDocument/2006/relationships/image" Target="../media/image1542.png"/><Relationship Id="rId135" Type="http://schemas.openxmlformats.org/officeDocument/2006/relationships/image" Target="../media/image1569.png"/><Relationship Id="rId177" Type="http://schemas.openxmlformats.org/officeDocument/2006/relationships/image" Target="../media/image1590.png"/><Relationship Id="rId342" Type="http://schemas.openxmlformats.org/officeDocument/2006/relationships/customXml" Target="../ink/ink1676.xml"/><Relationship Id="rId384" Type="http://schemas.openxmlformats.org/officeDocument/2006/relationships/customXml" Target="../ink/ink1697.xml"/><Relationship Id="rId202" Type="http://schemas.openxmlformats.org/officeDocument/2006/relationships/customXml" Target="../ink/ink1606.xml"/><Relationship Id="rId244" Type="http://schemas.openxmlformats.org/officeDocument/2006/relationships/customXml" Target="../ink/ink1627.xml"/><Relationship Id="rId39" Type="http://schemas.openxmlformats.org/officeDocument/2006/relationships/image" Target="../media/image1521.png"/><Relationship Id="rId286" Type="http://schemas.openxmlformats.org/officeDocument/2006/relationships/customXml" Target="../ink/ink1648.xml"/><Relationship Id="rId451" Type="http://schemas.openxmlformats.org/officeDocument/2006/relationships/image" Target="../media/image1727.png"/><Relationship Id="rId50" Type="http://schemas.openxmlformats.org/officeDocument/2006/relationships/customXml" Target="../ink/ink1530.xml"/><Relationship Id="rId104" Type="http://schemas.openxmlformats.org/officeDocument/2006/relationships/customXml" Target="../ink/ink1557.xml"/><Relationship Id="rId146" Type="http://schemas.openxmlformats.org/officeDocument/2006/relationships/customXml" Target="../ink/ink1578.xml"/><Relationship Id="rId188" Type="http://schemas.openxmlformats.org/officeDocument/2006/relationships/customXml" Target="../ink/ink1599.xml"/><Relationship Id="rId311" Type="http://schemas.openxmlformats.org/officeDocument/2006/relationships/image" Target="../media/image1657.png"/><Relationship Id="rId353" Type="http://schemas.openxmlformats.org/officeDocument/2006/relationships/image" Target="../media/image1678.png"/><Relationship Id="rId395" Type="http://schemas.openxmlformats.org/officeDocument/2006/relationships/image" Target="../media/image1699.png"/><Relationship Id="rId409" Type="http://schemas.openxmlformats.org/officeDocument/2006/relationships/image" Target="../media/image1706.png"/><Relationship Id="rId92" Type="http://schemas.openxmlformats.org/officeDocument/2006/relationships/customXml" Target="../ink/ink1551.xml"/><Relationship Id="rId213" Type="http://schemas.openxmlformats.org/officeDocument/2006/relationships/image" Target="../media/image1608.png"/><Relationship Id="rId420" Type="http://schemas.openxmlformats.org/officeDocument/2006/relationships/customXml" Target="../ink/ink1715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89.png"/><Relationship Id="rId21" Type="http://schemas.openxmlformats.org/officeDocument/2006/relationships/image" Target="../media/image1741.png"/><Relationship Id="rId42" Type="http://schemas.openxmlformats.org/officeDocument/2006/relationships/customXml" Target="../ink/ink1755.xml"/><Relationship Id="rId63" Type="http://schemas.openxmlformats.org/officeDocument/2006/relationships/image" Target="../media/image1762.png"/><Relationship Id="rId84" Type="http://schemas.openxmlformats.org/officeDocument/2006/relationships/customXml" Target="../ink/ink1776.xml"/><Relationship Id="rId138" Type="http://schemas.openxmlformats.org/officeDocument/2006/relationships/customXml" Target="../ink/ink1803.xml"/><Relationship Id="rId159" Type="http://schemas.openxmlformats.org/officeDocument/2006/relationships/image" Target="../media/image1810.png"/><Relationship Id="rId170" Type="http://schemas.openxmlformats.org/officeDocument/2006/relationships/customXml" Target="../ink/ink1819.xml"/><Relationship Id="rId107" Type="http://schemas.openxmlformats.org/officeDocument/2006/relationships/image" Target="../media/image1784.png"/><Relationship Id="rId11" Type="http://schemas.openxmlformats.org/officeDocument/2006/relationships/image" Target="../media/image1736.png"/><Relationship Id="rId32" Type="http://schemas.openxmlformats.org/officeDocument/2006/relationships/customXml" Target="../ink/ink1750.xml"/><Relationship Id="rId53" Type="http://schemas.openxmlformats.org/officeDocument/2006/relationships/image" Target="../media/image1757.png"/><Relationship Id="rId74" Type="http://schemas.openxmlformats.org/officeDocument/2006/relationships/customXml" Target="../ink/ink1771.xml"/><Relationship Id="rId128" Type="http://schemas.openxmlformats.org/officeDocument/2006/relationships/customXml" Target="../ink/ink1798.xml"/><Relationship Id="rId149" Type="http://schemas.openxmlformats.org/officeDocument/2006/relationships/image" Target="../media/image1805.png"/><Relationship Id="rId5" Type="http://schemas.openxmlformats.org/officeDocument/2006/relationships/image" Target="../media/image1733.png"/><Relationship Id="rId95" Type="http://schemas.openxmlformats.org/officeDocument/2006/relationships/image" Target="../media/image1778.png"/><Relationship Id="rId160" Type="http://schemas.openxmlformats.org/officeDocument/2006/relationships/customXml" Target="../ink/ink1814.xml"/><Relationship Id="rId181" Type="http://schemas.openxmlformats.org/officeDocument/2006/relationships/image" Target="../media/image1821.png"/><Relationship Id="rId22" Type="http://schemas.openxmlformats.org/officeDocument/2006/relationships/customXml" Target="../ink/ink1745.xml"/><Relationship Id="rId43" Type="http://schemas.openxmlformats.org/officeDocument/2006/relationships/image" Target="../media/image1752.png"/><Relationship Id="rId64" Type="http://schemas.openxmlformats.org/officeDocument/2006/relationships/customXml" Target="../ink/ink1766.xml"/><Relationship Id="rId118" Type="http://schemas.openxmlformats.org/officeDocument/2006/relationships/customXml" Target="../ink/ink1793.xml"/><Relationship Id="rId139" Type="http://schemas.openxmlformats.org/officeDocument/2006/relationships/image" Target="../media/image1800.png"/><Relationship Id="rId85" Type="http://schemas.openxmlformats.org/officeDocument/2006/relationships/image" Target="../media/image1773.png"/><Relationship Id="rId150" Type="http://schemas.openxmlformats.org/officeDocument/2006/relationships/customXml" Target="../ink/ink1809.xml"/><Relationship Id="rId171" Type="http://schemas.openxmlformats.org/officeDocument/2006/relationships/image" Target="../media/image1816.png"/><Relationship Id="rId12" Type="http://schemas.openxmlformats.org/officeDocument/2006/relationships/customXml" Target="../ink/ink1740.xml"/><Relationship Id="rId33" Type="http://schemas.openxmlformats.org/officeDocument/2006/relationships/image" Target="../media/image1747.png"/><Relationship Id="rId108" Type="http://schemas.openxmlformats.org/officeDocument/2006/relationships/customXml" Target="../ink/ink1788.xml"/><Relationship Id="rId129" Type="http://schemas.openxmlformats.org/officeDocument/2006/relationships/image" Target="../media/image1795.png"/><Relationship Id="rId54" Type="http://schemas.openxmlformats.org/officeDocument/2006/relationships/customXml" Target="../ink/ink1761.xml"/><Relationship Id="rId75" Type="http://schemas.openxmlformats.org/officeDocument/2006/relationships/image" Target="../media/image1768.png"/><Relationship Id="rId96" Type="http://schemas.openxmlformats.org/officeDocument/2006/relationships/customXml" Target="../ink/ink1782.xml"/><Relationship Id="rId140" Type="http://schemas.openxmlformats.org/officeDocument/2006/relationships/customXml" Target="../ink/ink1804.xml"/><Relationship Id="rId161" Type="http://schemas.openxmlformats.org/officeDocument/2006/relationships/image" Target="../media/image1811.png"/><Relationship Id="rId182" Type="http://schemas.openxmlformats.org/officeDocument/2006/relationships/customXml" Target="../ink/ink1825.xml"/><Relationship Id="rId6" Type="http://schemas.openxmlformats.org/officeDocument/2006/relationships/customXml" Target="../ink/ink1737.xml"/><Relationship Id="rId23" Type="http://schemas.openxmlformats.org/officeDocument/2006/relationships/image" Target="../media/image1742.png"/><Relationship Id="rId119" Type="http://schemas.openxmlformats.org/officeDocument/2006/relationships/image" Target="../media/image1790.png"/><Relationship Id="rId44" Type="http://schemas.openxmlformats.org/officeDocument/2006/relationships/customXml" Target="../ink/ink1756.xml"/><Relationship Id="rId60" Type="http://schemas.openxmlformats.org/officeDocument/2006/relationships/customXml" Target="../ink/ink1764.xml"/><Relationship Id="rId65" Type="http://schemas.openxmlformats.org/officeDocument/2006/relationships/image" Target="../media/image1763.png"/><Relationship Id="rId81" Type="http://schemas.openxmlformats.org/officeDocument/2006/relationships/image" Target="../media/image1771.png"/><Relationship Id="rId86" Type="http://schemas.openxmlformats.org/officeDocument/2006/relationships/customXml" Target="../ink/ink1777.xml"/><Relationship Id="rId130" Type="http://schemas.openxmlformats.org/officeDocument/2006/relationships/customXml" Target="../ink/ink1799.xml"/><Relationship Id="rId135" Type="http://schemas.openxmlformats.org/officeDocument/2006/relationships/image" Target="../media/image1798.png"/><Relationship Id="rId151" Type="http://schemas.openxmlformats.org/officeDocument/2006/relationships/image" Target="../media/image1806.png"/><Relationship Id="rId156" Type="http://schemas.openxmlformats.org/officeDocument/2006/relationships/customXml" Target="../ink/ink1812.xml"/><Relationship Id="rId177" Type="http://schemas.openxmlformats.org/officeDocument/2006/relationships/image" Target="../media/image1819.png"/><Relationship Id="rId172" Type="http://schemas.openxmlformats.org/officeDocument/2006/relationships/customXml" Target="../ink/ink1820.xml"/><Relationship Id="rId13" Type="http://schemas.openxmlformats.org/officeDocument/2006/relationships/image" Target="../media/image1737.png"/><Relationship Id="rId18" Type="http://schemas.openxmlformats.org/officeDocument/2006/relationships/customXml" Target="../ink/ink1743.xml"/><Relationship Id="rId39" Type="http://schemas.openxmlformats.org/officeDocument/2006/relationships/image" Target="../media/image1750.png"/><Relationship Id="rId109" Type="http://schemas.openxmlformats.org/officeDocument/2006/relationships/image" Target="../media/image1785.png"/><Relationship Id="rId34" Type="http://schemas.openxmlformats.org/officeDocument/2006/relationships/customXml" Target="../ink/ink1751.xml"/><Relationship Id="rId50" Type="http://schemas.openxmlformats.org/officeDocument/2006/relationships/customXml" Target="../ink/ink1759.xml"/><Relationship Id="rId55" Type="http://schemas.openxmlformats.org/officeDocument/2006/relationships/image" Target="../media/image1758.png"/><Relationship Id="rId76" Type="http://schemas.openxmlformats.org/officeDocument/2006/relationships/customXml" Target="../ink/ink1772.xml"/><Relationship Id="rId97" Type="http://schemas.openxmlformats.org/officeDocument/2006/relationships/image" Target="../media/image1779.png"/><Relationship Id="rId104" Type="http://schemas.openxmlformats.org/officeDocument/2006/relationships/customXml" Target="../ink/ink1786.xml"/><Relationship Id="rId120" Type="http://schemas.openxmlformats.org/officeDocument/2006/relationships/customXml" Target="../ink/ink1794.xml"/><Relationship Id="rId125" Type="http://schemas.openxmlformats.org/officeDocument/2006/relationships/image" Target="../media/image1793.png"/><Relationship Id="rId141" Type="http://schemas.openxmlformats.org/officeDocument/2006/relationships/image" Target="../media/image1801.png"/><Relationship Id="rId146" Type="http://schemas.openxmlformats.org/officeDocument/2006/relationships/customXml" Target="../ink/ink1807.xml"/><Relationship Id="rId167" Type="http://schemas.openxmlformats.org/officeDocument/2006/relationships/image" Target="../media/image1814.png"/><Relationship Id="rId7" Type="http://schemas.openxmlformats.org/officeDocument/2006/relationships/image" Target="../media/image1734.png"/><Relationship Id="rId71" Type="http://schemas.openxmlformats.org/officeDocument/2006/relationships/image" Target="../media/image1766.png"/><Relationship Id="rId92" Type="http://schemas.openxmlformats.org/officeDocument/2006/relationships/customXml" Target="../ink/ink1780.xml"/><Relationship Id="rId162" Type="http://schemas.openxmlformats.org/officeDocument/2006/relationships/customXml" Target="../ink/ink1815.xml"/><Relationship Id="rId183" Type="http://schemas.openxmlformats.org/officeDocument/2006/relationships/image" Target="../media/image1822.png"/><Relationship Id="rId2" Type="http://schemas.openxmlformats.org/officeDocument/2006/relationships/customXml" Target="../ink/ink1735.xml"/><Relationship Id="rId29" Type="http://schemas.openxmlformats.org/officeDocument/2006/relationships/image" Target="../media/image1745.png"/><Relationship Id="rId24" Type="http://schemas.openxmlformats.org/officeDocument/2006/relationships/customXml" Target="../ink/ink1746.xml"/><Relationship Id="rId40" Type="http://schemas.openxmlformats.org/officeDocument/2006/relationships/customXml" Target="../ink/ink1754.xml"/><Relationship Id="rId45" Type="http://schemas.openxmlformats.org/officeDocument/2006/relationships/image" Target="../media/image1753.png"/><Relationship Id="rId66" Type="http://schemas.openxmlformats.org/officeDocument/2006/relationships/customXml" Target="../ink/ink1767.xml"/><Relationship Id="rId87" Type="http://schemas.openxmlformats.org/officeDocument/2006/relationships/image" Target="../media/image1774.png"/><Relationship Id="rId110" Type="http://schemas.openxmlformats.org/officeDocument/2006/relationships/customXml" Target="../ink/ink1789.xml"/><Relationship Id="rId115" Type="http://schemas.openxmlformats.org/officeDocument/2006/relationships/image" Target="../media/image1788.png"/><Relationship Id="rId131" Type="http://schemas.openxmlformats.org/officeDocument/2006/relationships/image" Target="../media/image1796.png"/><Relationship Id="rId136" Type="http://schemas.openxmlformats.org/officeDocument/2006/relationships/customXml" Target="../ink/ink1802.xml"/><Relationship Id="rId157" Type="http://schemas.openxmlformats.org/officeDocument/2006/relationships/image" Target="../media/image1809.png"/><Relationship Id="rId178" Type="http://schemas.openxmlformats.org/officeDocument/2006/relationships/customXml" Target="../ink/ink1823.xml"/><Relationship Id="rId61" Type="http://schemas.openxmlformats.org/officeDocument/2006/relationships/image" Target="../media/image1761.png"/><Relationship Id="rId82" Type="http://schemas.openxmlformats.org/officeDocument/2006/relationships/customXml" Target="../ink/ink1775.xml"/><Relationship Id="rId152" Type="http://schemas.openxmlformats.org/officeDocument/2006/relationships/customXml" Target="../ink/ink1810.xml"/><Relationship Id="rId173" Type="http://schemas.openxmlformats.org/officeDocument/2006/relationships/image" Target="../media/image1817.png"/><Relationship Id="rId19" Type="http://schemas.openxmlformats.org/officeDocument/2006/relationships/image" Target="../media/image1740.png"/><Relationship Id="rId14" Type="http://schemas.openxmlformats.org/officeDocument/2006/relationships/customXml" Target="../ink/ink1741.xml"/><Relationship Id="rId30" Type="http://schemas.openxmlformats.org/officeDocument/2006/relationships/customXml" Target="../ink/ink1749.xml"/><Relationship Id="rId35" Type="http://schemas.openxmlformats.org/officeDocument/2006/relationships/image" Target="../media/image1748.png"/><Relationship Id="rId56" Type="http://schemas.openxmlformats.org/officeDocument/2006/relationships/customXml" Target="../ink/ink1762.xml"/><Relationship Id="rId77" Type="http://schemas.openxmlformats.org/officeDocument/2006/relationships/image" Target="../media/image1769.png"/><Relationship Id="rId100" Type="http://schemas.openxmlformats.org/officeDocument/2006/relationships/customXml" Target="../ink/ink1784.xml"/><Relationship Id="rId105" Type="http://schemas.openxmlformats.org/officeDocument/2006/relationships/image" Target="../media/image1783.png"/><Relationship Id="rId126" Type="http://schemas.openxmlformats.org/officeDocument/2006/relationships/customXml" Target="../ink/ink1797.xml"/><Relationship Id="rId147" Type="http://schemas.openxmlformats.org/officeDocument/2006/relationships/image" Target="../media/image1804.png"/><Relationship Id="rId168" Type="http://schemas.openxmlformats.org/officeDocument/2006/relationships/customXml" Target="../ink/ink1818.xml"/><Relationship Id="rId8" Type="http://schemas.openxmlformats.org/officeDocument/2006/relationships/customXml" Target="../ink/ink1738.xml"/><Relationship Id="rId51" Type="http://schemas.openxmlformats.org/officeDocument/2006/relationships/image" Target="../media/image1756.png"/><Relationship Id="rId72" Type="http://schemas.openxmlformats.org/officeDocument/2006/relationships/customXml" Target="../ink/ink1770.xml"/><Relationship Id="rId93" Type="http://schemas.openxmlformats.org/officeDocument/2006/relationships/image" Target="../media/image1777.png"/><Relationship Id="rId98" Type="http://schemas.openxmlformats.org/officeDocument/2006/relationships/customXml" Target="../ink/ink1783.xml"/><Relationship Id="rId121" Type="http://schemas.openxmlformats.org/officeDocument/2006/relationships/image" Target="../media/image1791.png"/><Relationship Id="rId142" Type="http://schemas.openxmlformats.org/officeDocument/2006/relationships/customXml" Target="../ink/ink1805.xml"/><Relationship Id="rId163" Type="http://schemas.openxmlformats.org/officeDocument/2006/relationships/image" Target="../media/image1812.png"/><Relationship Id="rId3" Type="http://schemas.openxmlformats.org/officeDocument/2006/relationships/image" Target="../media/image1732.png"/><Relationship Id="rId25" Type="http://schemas.openxmlformats.org/officeDocument/2006/relationships/image" Target="../media/image1743.png"/><Relationship Id="rId46" Type="http://schemas.openxmlformats.org/officeDocument/2006/relationships/customXml" Target="../ink/ink1757.xml"/><Relationship Id="rId67" Type="http://schemas.openxmlformats.org/officeDocument/2006/relationships/image" Target="../media/image1764.png"/><Relationship Id="rId116" Type="http://schemas.openxmlformats.org/officeDocument/2006/relationships/customXml" Target="../ink/ink1792.xml"/><Relationship Id="rId137" Type="http://schemas.openxmlformats.org/officeDocument/2006/relationships/image" Target="../media/image1799.png"/><Relationship Id="rId158" Type="http://schemas.openxmlformats.org/officeDocument/2006/relationships/customXml" Target="../ink/ink1813.xml"/><Relationship Id="rId20" Type="http://schemas.openxmlformats.org/officeDocument/2006/relationships/customXml" Target="../ink/ink1744.xml"/><Relationship Id="rId41" Type="http://schemas.openxmlformats.org/officeDocument/2006/relationships/image" Target="../media/image1751.png"/><Relationship Id="rId62" Type="http://schemas.openxmlformats.org/officeDocument/2006/relationships/customXml" Target="../ink/ink1765.xml"/><Relationship Id="rId83" Type="http://schemas.openxmlformats.org/officeDocument/2006/relationships/image" Target="../media/image1772.png"/><Relationship Id="rId88" Type="http://schemas.openxmlformats.org/officeDocument/2006/relationships/customXml" Target="../ink/ink1778.xml"/><Relationship Id="rId111" Type="http://schemas.openxmlformats.org/officeDocument/2006/relationships/image" Target="../media/image1786.png"/><Relationship Id="rId132" Type="http://schemas.openxmlformats.org/officeDocument/2006/relationships/customXml" Target="../ink/ink1800.xml"/><Relationship Id="rId153" Type="http://schemas.openxmlformats.org/officeDocument/2006/relationships/image" Target="../media/image1807.png"/><Relationship Id="rId174" Type="http://schemas.openxmlformats.org/officeDocument/2006/relationships/customXml" Target="../ink/ink1821.xml"/><Relationship Id="rId179" Type="http://schemas.openxmlformats.org/officeDocument/2006/relationships/image" Target="../media/image1820.png"/><Relationship Id="rId15" Type="http://schemas.openxmlformats.org/officeDocument/2006/relationships/image" Target="../media/image1738.png"/><Relationship Id="rId36" Type="http://schemas.openxmlformats.org/officeDocument/2006/relationships/customXml" Target="../ink/ink1752.xml"/><Relationship Id="rId57" Type="http://schemas.openxmlformats.org/officeDocument/2006/relationships/image" Target="../media/image1759.png"/><Relationship Id="rId106" Type="http://schemas.openxmlformats.org/officeDocument/2006/relationships/customXml" Target="../ink/ink1787.xml"/><Relationship Id="rId127" Type="http://schemas.openxmlformats.org/officeDocument/2006/relationships/image" Target="../media/image1794.png"/><Relationship Id="rId10" Type="http://schemas.openxmlformats.org/officeDocument/2006/relationships/customXml" Target="../ink/ink1739.xml"/><Relationship Id="rId31" Type="http://schemas.openxmlformats.org/officeDocument/2006/relationships/image" Target="../media/image1746.png"/><Relationship Id="rId52" Type="http://schemas.openxmlformats.org/officeDocument/2006/relationships/customXml" Target="../ink/ink1760.xml"/><Relationship Id="rId73" Type="http://schemas.openxmlformats.org/officeDocument/2006/relationships/image" Target="../media/image1767.png"/><Relationship Id="rId78" Type="http://schemas.openxmlformats.org/officeDocument/2006/relationships/customXml" Target="../ink/ink1773.xml"/><Relationship Id="rId94" Type="http://schemas.openxmlformats.org/officeDocument/2006/relationships/customXml" Target="../ink/ink1781.xml"/><Relationship Id="rId99" Type="http://schemas.openxmlformats.org/officeDocument/2006/relationships/image" Target="../media/image1780.png"/><Relationship Id="rId101" Type="http://schemas.openxmlformats.org/officeDocument/2006/relationships/image" Target="../media/image1781.png"/><Relationship Id="rId122" Type="http://schemas.openxmlformats.org/officeDocument/2006/relationships/customXml" Target="../ink/ink1795.xml"/><Relationship Id="rId143" Type="http://schemas.openxmlformats.org/officeDocument/2006/relationships/image" Target="../media/image1802.png"/><Relationship Id="rId148" Type="http://schemas.openxmlformats.org/officeDocument/2006/relationships/customXml" Target="../ink/ink1808.xml"/><Relationship Id="rId164" Type="http://schemas.openxmlformats.org/officeDocument/2006/relationships/customXml" Target="../ink/ink1816.xml"/><Relationship Id="rId169" Type="http://schemas.openxmlformats.org/officeDocument/2006/relationships/image" Target="../media/image1815.png"/><Relationship Id="rId4" Type="http://schemas.openxmlformats.org/officeDocument/2006/relationships/customXml" Target="../ink/ink1736.xml"/><Relationship Id="rId9" Type="http://schemas.openxmlformats.org/officeDocument/2006/relationships/image" Target="../media/image1735.png"/><Relationship Id="rId180" Type="http://schemas.openxmlformats.org/officeDocument/2006/relationships/customXml" Target="../ink/ink1824.xml"/><Relationship Id="rId26" Type="http://schemas.openxmlformats.org/officeDocument/2006/relationships/customXml" Target="../ink/ink1747.xml"/><Relationship Id="rId47" Type="http://schemas.openxmlformats.org/officeDocument/2006/relationships/image" Target="../media/image1754.png"/><Relationship Id="rId68" Type="http://schemas.openxmlformats.org/officeDocument/2006/relationships/customXml" Target="../ink/ink1768.xml"/><Relationship Id="rId89" Type="http://schemas.openxmlformats.org/officeDocument/2006/relationships/image" Target="../media/image1775.png"/><Relationship Id="rId112" Type="http://schemas.openxmlformats.org/officeDocument/2006/relationships/customXml" Target="../ink/ink1790.xml"/><Relationship Id="rId133" Type="http://schemas.openxmlformats.org/officeDocument/2006/relationships/image" Target="../media/image1797.png"/><Relationship Id="rId154" Type="http://schemas.openxmlformats.org/officeDocument/2006/relationships/customXml" Target="../ink/ink1811.xml"/><Relationship Id="rId175" Type="http://schemas.openxmlformats.org/officeDocument/2006/relationships/image" Target="../media/image1818.png"/><Relationship Id="rId16" Type="http://schemas.openxmlformats.org/officeDocument/2006/relationships/customXml" Target="../ink/ink1742.xml"/><Relationship Id="rId37" Type="http://schemas.openxmlformats.org/officeDocument/2006/relationships/image" Target="../media/image1749.png"/><Relationship Id="rId58" Type="http://schemas.openxmlformats.org/officeDocument/2006/relationships/customXml" Target="../ink/ink1763.xml"/><Relationship Id="rId79" Type="http://schemas.openxmlformats.org/officeDocument/2006/relationships/image" Target="../media/image1770.png"/><Relationship Id="rId102" Type="http://schemas.openxmlformats.org/officeDocument/2006/relationships/customXml" Target="../ink/ink1785.xml"/><Relationship Id="rId123" Type="http://schemas.openxmlformats.org/officeDocument/2006/relationships/image" Target="../media/image1792.png"/><Relationship Id="rId144" Type="http://schemas.openxmlformats.org/officeDocument/2006/relationships/customXml" Target="../ink/ink1806.xml"/><Relationship Id="rId90" Type="http://schemas.openxmlformats.org/officeDocument/2006/relationships/customXml" Target="../ink/ink1779.xml"/><Relationship Id="rId165" Type="http://schemas.openxmlformats.org/officeDocument/2006/relationships/image" Target="../media/image1813.png"/><Relationship Id="rId27" Type="http://schemas.openxmlformats.org/officeDocument/2006/relationships/image" Target="../media/image1744.png"/><Relationship Id="rId48" Type="http://schemas.openxmlformats.org/officeDocument/2006/relationships/customXml" Target="../ink/ink1758.xml"/><Relationship Id="rId69" Type="http://schemas.openxmlformats.org/officeDocument/2006/relationships/image" Target="../media/image1765.png"/><Relationship Id="rId113" Type="http://schemas.openxmlformats.org/officeDocument/2006/relationships/image" Target="../media/image1787.png"/><Relationship Id="rId134" Type="http://schemas.openxmlformats.org/officeDocument/2006/relationships/customXml" Target="../ink/ink1801.xml"/><Relationship Id="rId80" Type="http://schemas.openxmlformats.org/officeDocument/2006/relationships/customXml" Target="../ink/ink1774.xml"/><Relationship Id="rId155" Type="http://schemas.openxmlformats.org/officeDocument/2006/relationships/image" Target="../media/image1808.png"/><Relationship Id="rId176" Type="http://schemas.openxmlformats.org/officeDocument/2006/relationships/customXml" Target="../ink/ink1822.xml"/><Relationship Id="rId17" Type="http://schemas.openxmlformats.org/officeDocument/2006/relationships/image" Target="../media/image1739.png"/><Relationship Id="rId38" Type="http://schemas.openxmlformats.org/officeDocument/2006/relationships/customXml" Target="../ink/ink1753.xml"/><Relationship Id="rId59" Type="http://schemas.openxmlformats.org/officeDocument/2006/relationships/image" Target="../media/image1760.png"/><Relationship Id="rId103" Type="http://schemas.openxmlformats.org/officeDocument/2006/relationships/image" Target="../media/image1782.png"/><Relationship Id="rId124" Type="http://schemas.openxmlformats.org/officeDocument/2006/relationships/customXml" Target="../ink/ink1796.xml"/><Relationship Id="rId70" Type="http://schemas.openxmlformats.org/officeDocument/2006/relationships/customXml" Target="../ink/ink1769.xml"/><Relationship Id="rId91" Type="http://schemas.openxmlformats.org/officeDocument/2006/relationships/image" Target="../media/image1776.png"/><Relationship Id="rId145" Type="http://schemas.openxmlformats.org/officeDocument/2006/relationships/image" Target="../media/image1803.png"/><Relationship Id="rId166" Type="http://schemas.openxmlformats.org/officeDocument/2006/relationships/customXml" Target="../ink/ink1817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748.xml"/><Relationship Id="rId49" Type="http://schemas.openxmlformats.org/officeDocument/2006/relationships/image" Target="../media/image1755.png"/><Relationship Id="rId114" Type="http://schemas.openxmlformats.org/officeDocument/2006/relationships/customXml" Target="../ink/ink1791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80.png"/><Relationship Id="rId21" Type="http://schemas.openxmlformats.org/officeDocument/2006/relationships/image" Target="../media/image1832.png"/><Relationship Id="rId42" Type="http://schemas.openxmlformats.org/officeDocument/2006/relationships/customXml" Target="../ink/ink1846.xml"/><Relationship Id="rId63" Type="http://schemas.openxmlformats.org/officeDocument/2006/relationships/image" Target="../media/image1853.png"/><Relationship Id="rId84" Type="http://schemas.openxmlformats.org/officeDocument/2006/relationships/customXml" Target="../ink/ink1867.xml"/><Relationship Id="rId138" Type="http://schemas.openxmlformats.org/officeDocument/2006/relationships/customXml" Target="../ink/ink1894.xml"/><Relationship Id="rId159" Type="http://schemas.openxmlformats.org/officeDocument/2006/relationships/image" Target="../media/image1901.png"/><Relationship Id="rId170" Type="http://schemas.openxmlformats.org/officeDocument/2006/relationships/customXml" Target="../ink/ink1910.xml"/><Relationship Id="rId191" Type="http://schemas.openxmlformats.org/officeDocument/2006/relationships/image" Target="../media/image1917.png"/><Relationship Id="rId205" Type="http://schemas.openxmlformats.org/officeDocument/2006/relationships/image" Target="../media/image1924.png"/><Relationship Id="rId226" Type="http://schemas.openxmlformats.org/officeDocument/2006/relationships/customXml" Target="../ink/ink1938.xml"/><Relationship Id="rId107" Type="http://schemas.openxmlformats.org/officeDocument/2006/relationships/image" Target="../media/image1875.png"/><Relationship Id="rId11" Type="http://schemas.openxmlformats.org/officeDocument/2006/relationships/image" Target="../media/image1827.png"/><Relationship Id="rId32" Type="http://schemas.openxmlformats.org/officeDocument/2006/relationships/customXml" Target="../ink/ink1841.xml"/><Relationship Id="rId53" Type="http://schemas.openxmlformats.org/officeDocument/2006/relationships/image" Target="../media/image1848.png"/><Relationship Id="rId74" Type="http://schemas.openxmlformats.org/officeDocument/2006/relationships/customXml" Target="../ink/ink1862.xml"/><Relationship Id="rId128" Type="http://schemas.openxmlformats.org/officeDocument/2006/relationships/customXml" Target="../ink/ink1889.xml"/><Relationship Id="rId149" Type="http://schemas.openxmlformats.org/officeDocument/2006/relationships/image" Target="../media/image1896.png"/><Relationship Id="rId5" Type="http://schemas.openxmlformats.org/officeDocument/2006/relationships/image" Target="../media/image1824.png"/><Relationship Id="rId95" Type="http://schemas.openxmlformats.org/officeDocument/2006/relationships/image" Target="../media/image1869.png"/><Relationship Id="rId160" Type="http://schemas.openxmlformats.org/officeDocument/2006/relationships/customXml" Target="../ink/ink1905.xml"/><Relationship Id="rId181" Type="http://schemas.openxmlformats.org/officeDocument/2006/relationships/image" Target="../media/image1912.png"/><Relationship Id="rId216" Type="http://schemas.openxmlformats.org/officeDocument/2006/relationships/customXml" Target="../ink/ink1933.xml"/><Relationship Id="rId237" Type="http://schemas.openxmlformats.org/officeDocument/2006/relationships/image" Target="../media/image1940.png"/><Relationship Id="rId22" Type="http://schemas.openxmlformats.org/officeDocument/2006/relationships/customXml" Target="../ink/ink1836.xml"/><Relationship Id="rId43" Type="http://schemas.openxmlformats.org/officeDocument/2006/relationships/image" Target="../media/image1843.png"/><Relationship Id="rId64" Type="http://schemas.openxmlformats.org/officeDocument/2006/relationships/customXml" Target="../ink/ink1857.xml"/><Relationship Id="rId118" Type="http://schemas.openxmlformats.org/officeDocument/2006/relationships/customXml" Target="../ink/ink1884.xml"/><Relationship Id="rId139" Type="http://schemas.openxmlformats.org/officeDocument/2006/relationships/image" Target="../media/image1891.png"/><Relationship Id="rId85" Type="http://schemas.openxmlformats.org/officeDocument/2006/relationships/image" Target="../media/image1864.png"/><Relationship Id="rId150" Type="http://schemas.openxmlformats.org/officeDocument/2006/relationships/customXml" Target="../ink/ink1900.xml"/><Relationship Id="rId171" Type="http://schemas.openxmlformats.org/officeDocument/2006/relationships/image" Target="../media/image1907.png"/><Relationship Id="rId192" Type="http://schemas.openxmlformats.org/officeDocument/2006/relationships/customXml" Target="../ink/ink1921.xml"/><Relationship Id="rId206" Type="http://schemas.openxmlformats.org/officeDocument/2006/relationships/customXml" Target="../ink/ink1928.xml"/><Relationship Id="rId227" Type="http://schemas.openxmlformats.org/officeDocument/2006/relationships/image" Target="../media/image1935.png"/><Relationship Id="rId12" Type="http://schemas.openxmlformats.org/officeDocument/2006/relationships/customXml" Target="../ink/ink1831.xml"/><Relationship Id="rId33" Type="http://schemas.openxmlformats.org/officeDocument/2006/relationships/image" Target="../media/image1838.png"/><Relationship Id="rId108" Type="http://schemas.openxmlformats.org/officeDocument/2006/relationships/customXml" Target="../ink/ink1879.xml"/><Relationship Id="rId129" Type="http://schemas.openxmlformats.org/officeDocument/2006/relationships/image" Target="../media/image1886.png"/><Relationship Id="rId54" Type="http://schemas.openxmlformats.org/officeDocument/2006/relationships/customXml" Target="../ink/ink1852.xml"/><Relationship Id="rId75" Type="http://schemas.openxmlformats.org/officeDocument/2006/relationships/image" Target="../media/image1859.png"/><Relationship Id="rId96" Type="http://schemas.openxmlformats.org/officeDocument/2006/relationships/customXml" Target="../ink/ink1873.xml"/><Relationship Id="rId140" Type="http://schemas.openxmlformats.org/officeDocument/2006/relationships/customXml" Target="../ink/ink1895.xml"/><Relationship Id="rId161" Type="http://schemas.openxmlformats.org/officeDocument/2006/relationships/image" Target="../media/image1902.png"/><Relationship Id="rId182" Type="http://schemas.openxmlformats.org/officeDocument/2006/relationships/customXml" Target="../ink/ink1916.xml"/><Relationship Id="rId217" Type="http://schemas.openxmlformats.org/officeDocument/2006/relationships/image" Target="../media/image1930.png"/><Relationship Id="rId6" Type="http://schemas.openxmlformats.org/officeDocument/2006/relationships/customXml" Target="../ink/ink1828.xml"/><Relationship Id="rId238" Type="http://schemas.openxmlformats.org/officeDocument/2006/relationships/customXml" Target="../ink/ink1944.xml"/><Relationship Id="rId23" Type="http://schemas.openxmlformats.org/officeDocument/2006/relationships/image" Target="../media/image1833.png"/><Relationship Id="rId119" Type="http://schemas.openxmlformats.org/officeDocument/2006/relationships/image" Target="../media/image1881.png"/><Relationship Id="rId44" Type="http://schemas.openxmlformats.org/officeDocument/2006/relationships/customXml" Target="../ink/ink1847.xml"/><Relationship Id="rId65" Type="http://schemas.openxmlformats.org/officeDocument/2006/relationships/image" Target="../media/image1854.png"/><Relationship Id="rId86" Type="http://schemas.openxmlformats.org/officeDocument/2006/relationships/customXml" Target="../ink/ink1868.xml"/><Relationship Id="rId130" Type="http://schemas.openxmlformats.org/officeDocument/2006/relationships/customXml" Target="../ink/ink1890.xml"/><Relationship Id="rId151" Type="http://schemas.openxmlformats.org/officeDocument/2006/relationships/image" Target="../media/image1897.png"/><Relationship Id="rId172" Type="http://schemas.openxmlformats.org/officeDocument/2006/relationships/customXml" Target="../ink/ink1911.xml"/><Relationship Id="rId193" Type="http://schemas.openxmlformats.org/officeDocument/2006/relationships/image" Target="../media/image1918.png"/><Relationship Id="rId207" Type="http://schemas.openxmlformats.org/officeDocument/2006/relationships/image" Target="../media/image1925.png"/><Relationship Id="rId228" Type="http://schemas.openxmlformats.org/officeDocument/2006/relationships/customXml" Target="../ink/ink1939.xml"/><Relationship Id="rId13" Type="http://schemas.openxmlformats.org/officeDocument/2006/relationships/image" Target="../media/image1828.png"/><Relationship Id="rId109" Type="http://schemas.openxmlformats.org/officeDocument/2006/relationships/image" Target="../media/image1876.png"/><Relationship Id="rId34" Type="http://schemas.openxmlformats.org/officeDocument/2006/relationships/customXml" Target="../ink/ink1842.xml"/><Relationship Id="rId55" Type="http://schemas.openxmlformats.org/officeDocument/2006/relationships/image" Target="../media/image1849.png"/><Relationship Id="rId76" Type="http://schemas.openxmlformats.org/officeDocument/2006/relationships/customXml" Target="../ink/ink1863.xml"/><Relationship Id="rId97" Type="http://schemas.openxmlformats.org/officeDocument/2006/relationships/image" Target="../media/image1870.png"/><Relationship Id="rId120" Type="http://schemas.openxmlformats.org/officeDocument/2006/relationships/customXml" Target="../ink/ink1885.xml"/><Relationship Id="rId141" Type="http://schemas.openxmlformats.org/officeDocument/2006/relationships/image" Target="../media/image1892.png"/><Relationship Id="rId7" Type="http://schemas.openxmlformats.org/officeDocument/2006/relationships/image" Target="../media/image1825.png"/><Relationship Id="rId162" Type="http://schemas.openxmlformats.org/officeDocument/2006/relationships/customXml" Target="../ink/ink1906.xml"/><Relationship Id="rId183" Type="http://schemas.openxmlformats.org/officeDocument/2006/relationships/image" Target="../media/image1913.png"/><Relationship Id="rId218" Type="http://schemas.openxmlformats.org/officeDocument/2006/relationships/customXml" Target="../ink/ink1934.xml"/><Relationship Id="rId239" Type="http://schemas.openxmlformats.org/officeDocument/2006/relationships/image" Target="../media/image1941.png"/><Relationship Id="rId24" Type="http://schemas.openxmlformats.org/officeDocument/2006/relationships/customXml" Target="../ink/ink1837.xml"/><Relationship Id="rId45" Type="http://schemas.openxmlformats.org/officeDocument/2006/relationships/image" Target="../media/image1844.png"/><Relationship Id="rId66" Type="http://schemas.openxmlformats.org/officeDocument/2006/relationships/customXml" Target="../ink/ink1858.xml"/><Relationship Id="rId87" Type="http://schemas.openxmlformats.org/officeDocument/2006/relationships/image" Target="../media/image1865.png"/><Relationship Id="rId110" Type="http://schemas.openxmlformats.org/officeDocument/2006/relationships/customXml" Target="../ink/ink1880.xml"/><Relationship Id="rId131" Type="http://schemas.openxmlformats.org/officeDocument/2006/relationships/image" Target="../media/image1887.png"/><Relationship Id="rId152" Type="http://schemas.openxmlformats.org/officeDocument/2006/relationships/customXml" Target="../ink/ink1901.xml"/><Relationship Id="rId173" Type="http://schemas.openxmlformats.org/officeDocument/2006/relationships/image" Target="../media/image1908.png"/><Relationship Id="rId194" Type="http://schemas.openxmlformats.org/officeDocument/2006/relationships/customXml" Target="../ink/ink1922.xml"/><Relationship Id="rId208" Type="http://schemas.openxmlformats.org/officeDocument/2006/relationships/customXml" Target="../ink/ink1929.xml"/><Relationship Id="rId229" Type="http://schemas.openxmlformats.org/officeDocument/2006/relationships/image" Target="../media/image1936.png"/><Relationship Id="rId240" Type="http://schemas.openxmlformats.org/officeDocument/2006/relationships/customXml" Target="../ink/ink1945.xml"/><Relationship Id="rId14" Type="http://schemas.openxmlformats.org/officeDocument/2006/relationships/customXml" Target="../ink/ink1832.xml"/><Relationship Id="rId35" Type="http://schemas.openxmlformats.org/officeDocument/2006/relationships/image" Target="../media/image1839.png"/><Relationship Id="rId56" Type="http://schemas.openxmlformats.org/officeDocument/2006/relationships/customXml" Target="../ink/ink1853.xml"/><Relationship Id="rId77" Type="http://schemas.openxmlformats.org/officeDocument/2006/relationships/image" Target="../media/image1860.png"/><Relationship Id="rId100" Type="http://schemas.openxmlformats.org/officeDocument/2006/relationships/customXml" Target="../ink/ink1875.xml"/><Relationship Id="rId8" Type="http://schemas.openxmlformats.org/officeDocument/2006/relationships/customXml" Target="../ink/ink1829.xml"/><Relationship Id="rId98" Type="http://schemas.openxmlformats.org/officeDocument/2006/relationships/customXml" Target="../ink/ink1874.xml"/><Relationship Id="rId121" Type="http://schemas.openxmlformats.org/officeDocument/2006/relationships/image" Target="../media/image1882.png"/><Relationship Id="rId142" Type="http://schemas.openxmlformats.org/officeDocument/2006/relationships/customXml" Target="../ink/ink1896.xml"/><Relationship Id="rId163" Type="http://schemas.openxmlformats.org/officeDocument/2006/relationships/image" Target="../media/image1903.png"/><Relationship Id="rId184" Type="http://schemas.openxmlformats.org/officeDocument/2006/relationships/customXml" Target="../ink/ink1917.xml"/><Relationship Id="rId219" Type="http://schemas.openxmlformats.org/officeDocument/2006/relationships/image" Target="../media/image1931.png"/><Relationship Id="rId230" Type="http://schemas.openxmlformats.org/officeDocument/2006/relationships/customXml" Target="../ink/ink1940.xml"/><Relationship Id="rId25" Type="http://schemas.openxmlformats.org/officeDocument/2006/relationships/image" Target="../media/image1834.png"/><Relationship Id="rId46" Type="http://schemas.openxmlformats.org/officeDocument/2006/relationships/customXml" Target="../ink/ink1848.xml"/><Relationship Id="rId67" Type="http://schemas.openxmlformats.org/officeDocument/2006/relationships/image" Target="../media/image1855.png"/><Relationship Id="rId88" Type="http://schemas.openxmlformats.org/officeDocument/2006/relationships/customXml" Target="../ink/ink1869.xml"/><Relationship Id="rId111" Type="http://schemas.openxmlformats.org/officeDocument/2006/relationships/image" Target="../media/image1877.png"/><Relationship Id="rId132" Type="http://schemas.openxmlformats.org/officeDocument/2006/relationships/customXml" Target="../ink/ink1891.xml"/><Relationship Id="rId153" Type="http://schemas.openxmlformats.org/officeDocument/2006/relationships/image" Target="../media/image1898.png"/><Relationship Id="rId174" Type="http://schemas.openxmlformats.org/officeDocument/2006/relationships/customXml" Target="../ink/ink1912.xml"/><Relationship Id="rId195" Type="http://schemas.openxmlformats.org/officeDocument/2006/relationships/image" Target="../media/image1919.png"/><Relationship Id="rId209" Type="http://schemas.openxmlformats.org/officeDocument/2006/relationships/image" Target="../media/image1926.png"/><Relationship Id="rId220" Type="http://schemas.openxmlformats.org/officeDocument/2006/relationships/customXml" Target="../ink/ink1935.xml"/><Relationship Id="rId241" Type="http://schemas.openxmlformats.org/officeDocument/2006/relationships/image" Target="../media/image1942.png"/><Relationship Id="rId15" Type="http://schemas.openxmlformats.org/officeDocument/2006/relationships/image" Target="../media/image1829.png"/><Relationship Id="rId36" Type="http://schemas.openxmlformats.org/officeDocument/2006/relationships/customXml" Target="../ink/ink1843.xml"/><Relationship Id="rId57" Type="http://schemas.openxmlformats.org/officeDocument/2006/relationships/image" Target="../media/image1850.png"/><Relationship Id="rId106" Type="http://schemas.openxmlformats.org/officeDocument/2006/relationships/customXml" Target="../ink/ink1878.xml"/><Relationship Id="rId127" Type="http://schemas.openxmlformats.org/officeDocument/2006/relationships/image" Target="../media/image1885.png"/><Relationship Id="rId10" Type="http://schemas.openxmlformats.org/officeDocument/2006/relationships/customXml" Target="../ink/ink1830.xml"/><Relationship Id="rId31" Type="http://schemas.openxmlformats.org/officeDocument/2006/relationships/image" Target="../media/image1837.png"/><Relationship Id="rId52" Type="http://schemas.openxmlformats.org/officeDocument/2006/relationships/customXml" Target="../ink/ink1851.xml"/><Relationship Id="rId73" Type="http://schemas.openxmlformats.org/officeDocument/2006/relationships/image" Target="../media/image1858.png"/><Relationship Id="rId78" Type="http://schemas.openxmlformats.org/officeDocument/2006/relationships/customXml" Target="../ink/ink1864.xml"/><Relationship Id="rId94" Type="http://schemas.openxmlformats.org/officeDocument/2006/relationships/customXml" Target="../ink/ink1872.xml"/><Relationship Id="rId99" Type="http://schemas.openxmlformats.org/officeDocument/2006/relationships/image" Target="../media/image1871.png"/><Relationship Id="rId101" Type="http://schemas.openxmlformats.org/officeDocument/2006/relationships/image" Target="../media/image1872.png"/><Relationship Id="rId122" Type="http://schemas.openxmlformats.org/officeDocument/2006/relationships/customXml" Target="../ink/ink1886.xml"/><Relationship Id="rId143" Type="http://schemas.openxmlformats.org/officeDocument/2006/relationships/image" Target="../media/image1893.png"/><Relationship Id="rId148" Type="http://schemas.openxmlformats.org/officeDocument/2006/relationships/customXml" Target="../ink/ink1899.xml"/><Relationship Id="rId164" Type="http://schemas.openxmlformats.org/officeDocument/2006/relationships/customXml" Target="../ink/ink1907.xml"/><Relationship Id="rId169" Type="http://schemas.openxmlformats.org/officeDocument/2006/relationships/image" Target="../media/image1906.png"/><Relationship Id="rId185" Type="http://schemas.openxmlformats.org/officeDocument/2006/relationships/image" Target="../media/image1914.png"/><Relationship Id="rId4" Type="http://schemas.openxmlformats.org/officeDocument/2006/relationships/customXml" Target="../ink/ink1827.xml"/><Relationship Id="rId9" Type="http://schemas.openxmlformats.org/officeDocument/2006/relationships/image" Target="../media/image1826.png"/><Relationship Id="rId180" Type="http://schemas.openxmlformats.org/officeDocument/2006/relationships/customXml" Target="../ink/ink1915.xml"/><Relationship Id="rId210" Type="http://schemas.openxmlformats.org/officeDocument/2006/relationships/customXml" Target="../ink/ink1930.xml"/><Relationship Id="rId215" Type="http://schemas.openxmlformats.org/officeDocument/2006/relationships/image" Target="../media/image1929.png"/><Relationship Id="rId236" Type="http://schemas.openxmlformats.org/officeDocument/2006/relationships/customXml" Target="../ink/ink1943.xml"/><Relationship Id="rId26" Type="http://schemas.openxmlformats.org/officeDocument/2006/relationships/customXml" Target="../ink/ink1838.xml"/><Relationship Id="rId231" Type="http://schemas.openxmlformats.org/officeDocument/2006/relationships/image" Target="../media/image1937.png"/><Relationship Id="rId47" Type="http://schemas.openxmlformats.org/officeDocument/2006/relationships/image" Target="../media/image1845.png"/><Relationship Id="rId68" Type="http://schemas.openxmlformats.org/officeDocument/2006/relationships/customXml" Target="../ink/ink1859.xml"/><Relationship Id="rId89" Type="http://schemas.openxmlformats.org/officeDocument/2006/relationships/image" Target="../media/image1866.png"/><Relationship Id="rId112" Type="http://schemas.openxmlformats.org/officeDocument/2006/relationships/customXml" Target="../ink/ink1881.xml"/><Relationship Id="rId133" Type="http://schemas.openxmlformats.org/officeDocument/2006/relationships/image" Target="../media/image1888.png"/><Relationship Id="rId154" Type="http://schemas.openxmlformats.org/officeDocument/2006/relationships/customXml" Target="../ink/ink1902.xml"/><Relationship Id="rId175" Type="http://schemas.openxmlformats.org/officeDocument/2006/relationships/image" Target="../media/image1909.png"/><Relationship Id="rId196" Type="http://schemas.openxmlformats.org/officeDocument/2006/relationships/customXml" Target="../ink/ink1923.xml"/><Relationship Id="rId200" Type="http://schemas.openxmlformats.org/officeDocument/2006/relationships/customXml" Target="../ink/ink1925.xml"/><Relationship Id="rId16" Type="http://schemas.openxmlformats.org/officeDocument/2006/relationships/customXml" Target="../ink/ink1833.xml"/><Relationship Id="rId221" Type="http://schemas.openxmlformats.org/officeDocument/2006/relationships/image" Target="../media/image1932.png"/><Relationship Id="rId242" Type="http://schemas.openxmlformats.org/officeDocument/2006/relationships/customXml" Target="../ink/ink1946.xml"/><Relationship Id="rId37" Type="http://schemas.openxmlformats.org/officeDocument/2006/relationships/image" Target="../media/image1840.png"/><Relationship Id="rId58" Type="http://schemas.openxmlformats.org/officeDocument/2006/relationships/customXml" Target="../ink/ink1854.xml"/><Relationship Id="rId79" Type="http://schemas.openxmlformats.org/officeDocument/2006/relationships/image" Target="../media/image1861.png"/><Relationship Id="rId102" Type="http://schemas.openxmlformats.org/officeDocument/2006/relationships/customXml" Target="../ink/ink1876.xml"/><Relationship Id="rId123" Type="http://schemas.openxmlformats.org/officeDocument/2006/relationships/image" Target="../media/image1883.png"/><Relationship Id="rId144" Type="http://schemas.openxmlformats.org/officeDocument/2006/relationships/customXml" Target="../ink/ink1897.xml"/><Relationship Id="rId90" Type="http://schemas.openxmlformats.org/officeDocument/2006/relationships/customXml" Target="../ink/ink1870.xml"/><Relationship Id="rId165" Type="http://schemas.openxmlformats.org/officeDocument/2006/relationships/image" Target="../media/image1904.png"/><Relationship Id="rId186" Type="http://schemas.openxmlformats.org/officeDocument/2006/relationships/customXml" Target="../ink/ink1918.xml"/><Relationship Id="rId211" Type="http://schemas.openxmlformats.org/officeDocument/2006/relationships/image" Target="../media/image1927.png"/><Relationship Id="rId232" Type="http://schemas.openxmlformats.org/officeDocument/2006/relationships/customXml" Target="../ink/ink1941.xml"/><Relationship Id="rId27" Type="http://schemas.openxmlformats.org/officeDocument/2006/relationships/image" Target="../media/image1835.png"/><Relationship Id="rId48" Type="http://schemas.openxmlformats.org/officeDocument/2006/relationships/customXml" Target="../ink/ink1849.xml"/><Relationship Id="rId69" Type="http://schemas.openxmlformats.org/officeDocument/2006/relationships/image" Target="../media/image1856.png"/><Relationship Id="rId113" Type="http://schemas.openxmlformats.org/officeDocument/2006/relationships/image" Target="../media/image1878.png"/><Relationship Id="rId134" Type="http://schemas.openxmlformats.org/officeDocument/2006/relationships/customXml" Target="../ink/ink1892.xml"/><Relationship Id="rId80" Type="http://schemas.openxmlformats.org/officeDocument/2006/relationships/customXml" Target="../ink/ink1865.xml"/><Relationship Id="rId155" Type="http://schemas.openxmlformats.org/officeDocument/2006/relationships/image" Target="../media/image1899.png"/><Relationship Id="rId176" Type="http://schemas.openxmlformats.org/officeDocument/2006/relationships/customXml" Target="../ink/ink1913.xml"/><Relationship Id="rId197" Type="http://schemas.openxmlformats.org/officeDocument/2006/relationships/image" Target="../media/image1920.png"/><Relationship Id="rId201" Type="http://schemas.openxmlformats.org/officeDocument/2006/relationships/image" Target="../media/image1922.png"/><Relationship Id="rId222" Type="http://schemas.openxmlformats.org/officeDocument/2006/relationships/customXml" Target="../ink/ink1936.xml"/><Relationship Id="rId243" Type="http://schemas.openxmlformats.org/officeDocument/2006/relationships/customXml" Target="../ink/ink1947.xml"/><Relationship Id="rId17" Type="http://schemas.openxmlformats.org/officeDocument/2006/relationships/image" Target="../media/image1830.png"/><Relationship Id="rId38" Type="http://schemas.openxmlformats.org/officeDocument/2006/relationships/customXml" Target="../ink/ink1844.xml"/><Relationship Id="rId59" Type="http://schemas.openxmlformats.org/officeDocument/2006/relationships/image" Target="../media/image1851.png"/><Relationship Id="rId103" Type="http://schemas.openxmlformats.org/officeDocument/2006/relationships/image" Target="../media/image1873.png"/><Relationship Id="rId124" Type="http://schemas.openxmlformats.org/officeDocument/2006/relationships/customXml" Target="../ink/ink1887.xml"/><Relationship Id="rId70" Type="http://schemas.openxmlformats.org/officeDocument/2006/relationships/customXml" Target="../ink/ink1860.xml"/><Relationship Id="rId91" Type="http://schemas.openxmlformats.org/officeDocument/2006/relationships/image" Target="../media/image1867.png"/><Relationship Id="rId145" Type="http://schemas.openxmlformats.org/officeDocument/2006/relationships/image" Target="../media/image1894.png"/><Relationship Id="rId166" Type="http://schemas.openxmlformats.org/officeDocument/2006/relationships/customXml" Target="../ink/ink1908.xml"/><Relationship Id="rId187" Type="http://schemas.openxmlformats.org/officeDocument/2006/relationships/image" Target="../media/image191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931.xml"/><Relationship Id="rId233" Type="http://schemas.openxmlformats.org/officeDocument/2006/relationships/image" Target="../media/image1938.png"/><Relationship Id="rId28" Type="http://schemas.openxmlformats.org/officeDocument/2006/relationships/customXml" Target="../ink/ink1839.xml"/><Relationship Id="rId49" Type="http://schemas.openxmlformats.org/officeDocument/2006/relationships/image" Target="../media/image1846.png"/><Relationship Id="rId114" Type="http://schemas.openxmlformats.org/officeDocument/2006/relationships/customXml" Target="../ink/ink1882.xml"/><Relationship Id="rId60" Type="http://schemas.openxmlformats.org/officeDocument/2006/relationships/customXml" Target="../ink/ink1855.xml"/><Relationship Id="rId81" Type="http://schemas.openxmlformats.org/officeDocument/2006/relationships/image" Target="../media/image1862.png"/><Relationship Id="rId135" Type="http://schemas.openxmlformats.org/officeDocument/2006/relationships/image" Target="../media/image1889.png"/><Relationship Id="rId156" Type="http://schemas.openxmlformats.org/officeDocument/2006/relationships/customXml" Target="../ink/ink1903.xml"/><Relationship Id="rId177" Type="http://schemas.openxmlformats.org/officeDocument/2006/relationships/image" Target="../media/image1910.png"/><Relationship Id="rId198" Type="http://schemas.openxmlformats.org/officeDocument/2006/relationships/customXml" Target="../ink/ink1924.xml"/><Relationship Id="rId202" Type="http://schemas.openxmlformats.org/officeDocument/2006/relationships/customXml" Target="../ink/ink1926.xml"/><Relationship Id="rId223" Type="http://schemas.openxmlformats.org/officeDocument/2006/relationships/image" Target="../media/image1933.png"/><Relationship Id="rId18" Type="http://schemas.openxmlformats.org/officeDocument/2006/relationships/customXml" Target="../ink/ink1834.xml"/><Relationship Id="rId39" Type="http://schemas.openxmlformats.org/officeDocument/2006/relationships/image" Target="../media/image1841.png"/><Relationship Id="rId50" Type="http://schemas.openxmlformats.org/officeDocument/2006/relationships/customXml" Target="../ink/ink1850.xml"/><Relationship Id="rId104" Type="http://schemas.openxmlformats.org/officeDocument/2006/relationships/customXml" Target="../ink/ink1877.xml"/><Relationship Id="rId125" Type="http://schemas.openxmlformats.org/officeDocument/2006/relationships/image" Target="../media/image1884.png"/><Relationship Id="rId146" Type="http://schemas.openxmlformats.org/officeDocument/2006/relationships/customXml" Target="../ink/ink1898.xml"/><Relationship Id="rId167" Type="http://schemas.openxmlformats.org/officeDocument/2006/relationships/image" Target="../media/image1905.png"/><Relationship Id="rId188" Type="http://schemas.openxmlformats.org/officeDocument/2006/relationships/customXml" Target="../ink/ink1919.xml"/><Relationship Id="rId71" Type="http://schemas.openxmlformats.org/officeDocument/2006/relationships/image" Target="../media/image1857.png"/><Relationship Id="rId92" Type="http://schemas.openxmlformats.org/officeDocument/2006/relationships/customXml" Target="../ink/ink1871.xml"/><Relationship Id="rId213" Type="http://schemas.openxmlformats.org/officeDocument/2006/relationships/image" Target="../media/image1928.png"/><Relationship Id="rId234" Type="http://schemas.openxmlformats.org/officeDocument/2006/relationships/customXml" Target="../ink/ink1942.xml"/><Relationship Id="rId2" Type="http://schemas.openxmlformats.org/officeDocument/2006/relationships/customXml" Target="../ink/ink1826.xml"/><Relationship Id="rId29" Type="http://schemas.openxmlformats.org/officeDocument/2006/relationships/image" Target="../media/image1836.png"/><Relationship Id="rId40" Type="http://schemas.openxmlformats.org/officeDocument/2006/relationships/customXml" Target="../ink/ink1845.xml"/><Relationship Id="rId115" Type="http://schemas.openxmlformats.org/officeDocument/2006/relationships/image" Target="../media/image1879.png"/><Relationship Id="rId136" Type="http://schemas.openxmlformats.org/officeDocument/2006/relationships/customXml" Target="../ink/ink1893.xml"/><Relationship Id="rId157" Type="http://schemas.openxmlformats.org/officeDocument/2006/relationships/image" Target="../media/image1900.png"/><Relationship Id="rId178" Type="http://schemas.openxmlformats.org/officeDocument/2006/relationships/customXml" Target="../ink/ink1914.xml"/><Relationship Id="rId61" Type="http://schemas.openxmlformats.org/officeDocument/2006/relationships/image" Target="../media/image1852.png"/><Relationship Id="rId82" Type="http://schemas.openxmlformats.org/officeDocument/2006/relationships/customXml" Target="../ink/ink1866.xml"/><Relationship Id="rId199" Type="http://schemas.openxmlformats.org/officeDocument/2006/relationships/image" Target="../media/image1921.png"/><Relationship Id="rId203" Type="http://schemas.openxmlformats.org/officeDocument/2006/relationships/image" Target="../media/image1923.png"/><Relationship Id="rId19" Type="http://schemas.openxmlformats.org/officeDocument/2006/relationships/image" Target="../media/image1831.png"/><Relationship Id="rId224" Type="http://schemas.openxmlformats.org/officeDocument/2006/relationships/customXml" Target="../ink/ink1937.xml"/><Relationship Id="rId30" Type="http://schemas.openxmlformats.org/officeDocument/2006/relationships/customXml" Target="../ink/ink1840.xml"/><Relationship Id="rId105" Type="http://schemas.openxmlformats.org/officeDocument/2006/relationships/image" Target="../media/image1874.png"/><Relationship Id="rId126" Type="http://schemas.openxmlformats.org/officeDocument/2006/relationships/customXml" Target="../ink/ink1888.xml"/><Relationship Id="rId147" Type="http://schemas.openxmlformats.org/officeDocument/2006/relationships/image" Target="../media/image1895.png"/><Relationship Id="rId168" Type="http://schemas.openxmlformats.org/officeDocument/2006/relationships/customXml" Target="../ink/ink1909.xml"/><Relationship Id="rId51" Type="http://schemas.openxmlformats.org/officeDocument/2006/relationships/image" Target="../media/image1847.png"/><Relationship Id="rId72" Type="http://schemas.openxmlformats.org/officeDocument/2006/relationships/customXml" Target="../ink/ink1861.xml"/><Relationship Id="rId93" Type="http://schemas.openxmlformats.org/officeDocument/2006/relationships/image" Target="../media/image1868.png"/><Relationship Id="rId189" Type="http://schemas.openxmlformats.org/officeDocument/2006/relationships/image" Target="../media/image1916.png"/><Relationship Id="rId3" Type="http://schemas.openxmlformats.org/officeDocument/2006/relationships/image" Target="../media/image1823.png"/><Relationship Id="rId214" Type="http://schemas.openxmlformats.org/officeDocument/2006/relationships/customXml" Target="../ink/ink1932.xml"/><Relationship Id="rId235" Type="http://schemas.openxmlformats.org/officeDocument/2006/relationships/image" Target="../media/image1939.png"/><Relationship Id="rId116" Type="http://schemas.openxmlformats.org/officeDocument/2006/relationships/customXml" Target="../ink/ink1883.xml"/><Relationship Id="rId137" Type="http://schemas.openxmlformats.org/officeDocument/2006/relationships/image" Target="../media/image1890.png"/><Relationship Id="rId158" Type="http://schemas.openxmlformats.org/officeDocument/2006/relationships/customXml" Target="../ink/ink1904.xml"/><Relationship Id="rId20" Type="http://schemas.openxmlformats.org/officeDocument/2006/relationships/customXml" Target="../ink/ink1835.xml"/><Relationship Id="rId41" Type="http://schemas.openxmlformats.org/officeDocument/2006/relationships/image" Target="../media/image1842.png"/><Relationship Id="rId62" Type="http://schemas.openxmlformats.org/officeDocument/2006/relationships/customXml" Target="../ink/ink1856.xml"/><Relationship Id="rId83" Type="http://schemas.openxmlformats.org/officeDocument/2006/relationships/image" Target="../media/image1863.png"/><Relationship Id="rId179" Type="http://schemas.openxmlformats.org/officeDocument/2006/relationships/image" Target="../media/image1911.png"/><Relationship Id="rId190" Type="http://schemas.openxmlformats.org/officeDocument/2006/relationships/customXml" Target="../ink/ink1920.xml"/><Relationship Id="rId204" Type="http://schemas.openxmlformats.org/officeDocument/2006/relationships/customXml" Target="../ink/ink1927.xml"/><Relationship Id="rId225" Type="http://schemas.openxmlformats.org/officeDocument/2006/relationships/image" Target="../media/image1934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2.png"/><Relationship Id="rId299" Type="http://schemas.openxmlformats.org/officeDocument/2006/relationships/image" Target="../media/image313.png"/><Relationship Id="rId21" Type="http://schemas.openxmlformats.org/officeDocument/2006/relationships/image" Target="../media/image174.png"/><Relationship Id="rId63" Type="http://schemas.openxmlformats.org/officeDocument/2006/relationships/image" Target="../media/image195.png"/><Relationship Id="rId159" Type="http://schemas.openxmlformats.org/officeDocument/2006/relationships/image" Target="../media/image243.png"/><Relationship Id="rId324" Type="http://schemas.openxmlformats.org/officeDocument/2006/relationships/customXml" Target="../ink/ink326.xml"/><Relationship Id="rId366" Type="http://schemas.openxmlformats.org/officeDocument/2006/relationships/customXml" Target="../ink/ink347.xml"/><Relationship Id="rId170" Type="http://schemas.openxmlformats.org/officeDocument/2006/relationships/customXml" Target="../ink/ink249.xml"/><Relationship Id="rId226" Type="http://schemas.openxmlformats.org/officeDocument/2006/relationships/customXml" Target="../ink/ink277.xml"/><Relationship Id="rId433" Type="http://schemas.openxmlformats.org/officeDocument/2006/relationships/image" Target="../media/image380.png"/><Relationship Id="rId268" Type="http://schemas.openxmlformats.org/officeDocument/2006/relationships/customXml" Target="../ink/ink298.xml"/><Relationship Id="rId32" Type="http://schemas.openxmlformats.org/officeDocument/2006/relationships/customXml" Target="../ink/ink180.xml"/><Relationship Id="rId74" Type="http://schemas.openxmlformats.org/officeDocument/2006/relationships/customXml" Target="../ink/ink201.xml"/><Relationship Id="rId128" Type="http://schemas.openxmlformats.org/officeDocument/2006/relationships/customXml" Target="../ink/ink228.xml"/><Relationship Id="rId335" Type="http://schemas.openxmlformats.org/officeDocument/2006/relationships/image" Target="../media/image331.png"/><Relationship Id="rId377" Type="http://schemas.openxmlformats.org/officeDocument/2006/relationships/image" Target="../media/image352.png"/><Relationship Id="rId5" Type="http://schemas.openxmlformats.org/officeDocument/2006/relationships/image" Target="../media/image166.png"/><Relationship Id="rId181" Type="http://schemas.openxmlformats.org/officeDocument/2006/relationships/image" Target="../media/image254.png"/><Relationship Id="rId237" Type="http://schemas.openxmlformats.org/officeDocument/2006/relationships/image" Target="../media/image282.png"/><Relationship Id="rId402" Type="http://schemas.openxmlformats.org/officeDocument/2006/relationships/customXml" Target="../ink/ink365.xml"/><Relationship Id="rId279" Type="http://schemas.openxmlformats.org/officeDocument/2006/relationships/image" Target="../media/image303.png"/><Relationship Id="rId444" Type="http://schemas.openxmlformats.org/officeDocument/2006/relationships/customXml" Target="../ink/ink386.xml"/><Relationship Id="rId43" Type="http://schemas.openxmlformats.org/officeDocument/2006/relationships/image" Target="../media/image185.png"/><Relationship Id="rId139" Type="http://schemas.openxmlformats.org/officeDocument/2006/relationships/image" Target="../media/image233.png"/><Relationship Id="rId290" Type="http://schemas.openxmlformats.org/officeDocument/2006/relationships/customXml" Target="../ink/ink309.xml"/><Relationship Id="rId304" Type="http://schemas.openxmlformats.org/officeDocument/2006/relationships/customXml" Target="../ink/ink316.xml"/><Relationship Id="rId346" Type="http://schemas.openxmlformats.org/officeDocument/2006/relationships/customXml" Target="../ink/ink337.xml"/><Relationship Id="rId388" Type="http://schemas.openxmlformats.org/officeDocument/2006/relationships/customXml" Target="../ink/ink358.xml"/><Relationship Id="rId85" Type="http://schemas.openxmlformats.org/officeDocument/2006/relationships/image" Target="../media/image206.png"/><Relationship Id="rId150" Type="http://schemas.openxmlformats.org/officeDocument/2006/relationships/customXml" Target="../ink/ink239.xml"/><Relationship Id="rId192" Type="http://schemas.openxmlformats.org/officeDocument/2006/relationships/customXml" Target="../ink/ink260.xml"/><Relationship Id="rId206" Type="http://schemas.openxmlformats.org/officeDocument/2006/relationships/customXml" Target="../ink/ink267.xml"/><Relationship Id="rId413" Type="http://schemas.openxmlformats.org/officeDocument/2006/relationships/image" Target="../media/image370.png"/><Relationship Id="rId248" Type="http://schemas.openxmlformats.org/officeDocument/2006/relationships/customXml" Target="../ink/ink288.xml"/><Relationship Id="rId12" Type="http://schemas.openxmlformats.org/officeDocument/2006/relationships/customXml" Target="../ink/ink170.xml"/><Relationship Id="rId108" Type="http://schemas.openxmlformats.org/officeDocument/2006/relationships/customXml" Target="../ink/ink218.xml"/><Relationship Id="rId315" Type="http://schemas.openxmlformats.org/officeDocument/2006/relationships/image" Target="../media/image321.png"/><Relationship Id="rId357" Type="http://schemas.openxmlformats.org/officeDocument/2006/relationships/image" Target="../media/image342.png"/><Relationship Id="rId54" Type="http://schemas.openxmlformats.org/officeDocument/2006/relationships/customXml" Target="../ink/ink191.xml"/><Relationship Id="rId96" Type="http://schemas.openxmlformats.org/officeDocument/2006/relationships/customXml" Target="../ink/ink212.xml"/><Relationship Id="rId161" Type="http://schemas.openxmlformats.org/officeDocument/2006/relationships/image" Target="../media/image244.png"/><Relationship Id="rId217" Type="http://schemas.openxmlformats.org/officeDocument/2006/relationships/image" Target="../media/image272.png"/><Relationship Id="rId399" Type="http://schemas.openxmlformats.org/officeDocument/2006/relationships/image" Target="../media/image363.png"/><Relationship Id="rId259" Type="http://schemas.openxmlformats.org/officeDocument/2006/relationships/image" Target="../media/image293.png"/><Relationship Id="rId424" Type="http://schemas.openxmlformats.org/officeDocument/2006/relationships/customXml" Target="../ink/ink376.xml"/><Relationship Id="rId23" Type="http://schemas.openxmlformats.org/officeDocument/2006/relationships/image" Target="../media/image175.png"/><Relationship Id="rId119" Type="http://schemas.openxmlformats.org/officeDocument/2006/relationships/image" Target="../media/image223.png"/><Relationship Id="rId270" Type="http://schemas.openxmlformats.org/officeDocument/2006/relationships/customXml" Target="../ink/ink299.xml"/><Relationship Id="rId326" Type="http://schemas.openxmlformats.org/officeDocument/2006/relationships/customXml" Target="../ink/ink327.xml"/><Relationship Id="rId65" Type="http://schemas.openxmlformats.org/officeDocument/2006/relationships/image" Target="../media/image196.png"/><Relationship Id="rId130" Type="http://schemas.openxmlformats.org/officeDocument/2006/relationships/customXml" Target="../ink/ink229.xml"/><Relationship Id="rId368" Type="http://schemas.openxmlformats.org/officeDocument/2006/relationships/customXml" Target="../ink/ink348.xml"/><Relationship Id="rId172" Type="http://schemas.openxmlformats.org/officeDocument/2006/relationships/customXml" Target="../ink/ink250.xml"/><Relationship Id="rId228" Type="http://schemas.openxmlformats.org/officeDocument/2006/relationships/customXml" Target="../ink/ink278.xml"/><Relationship Id="rId435" Type="http://schemas.openxmlformats.org/officeDocument/2006/relationships/image" Target="../media/image381.png"/><Relationship Id="rId281" Type="http://schemas.openxmlformats.org/officeDocument/2006/relationships/image" Target="../media/image304.png"/><Relationship Id="rId337" Type="http://schemas.openxmlformats.org/officeDocument/2006/relationships/image" Target="../media/image332.png"/><Relationship Id="rId34" Type="http://schemas.openxmlformats.org/officeDocument/2006/relationships/customXml" Target="../ink/ink181.xml"/><Relationship Id="rId76" Type="http://schemas.openxmlformats.org/officeDocument/2006/relationships/customXml" Target="../ink/ink202.xml"/><Relationship Id="rId141" Type="http://schemas.openxmlformats.org/officeDocument/2006/relationships/image" Target="../media/image234.png"/><Relationship Id="rId379" Type="http://schemas.openxmlformats.org/officeDocument/2006/relationships/image" Target="../media/image353.png"/><Relationship Id="rId7" Type="http://schemas.openxmlformats.org/officeDocument/2006/relationships/image" Target="../media/image167.png"/><Relationship Id="rId183" Type="http://schemas.openxmlformats.org/officeDocument/2006/relationships/image" Target="../media/image255.png"/><Relationship Id="rId239" Type="http://schemas.openxmlformats.org/officeDocument/2006/relationships/image" Target="../media/image283.png"/><Relationship Id="rId390" Type="http://schemas.openxmlformats.org/officeDocument/2006/relationships/customXml" Target="../ink/ink359.xml"/><Relationship Id="rId404" Type="http://schemas.openxmlformats.org/officeDocument/2006/relationships/customXml" Target="../ink/ink366.xml"/><Relationship Id="rId446" Type="http://schemas.openxmlformats.org/officeDocument/2006/relationships/customXml" Target="../ink/ink387.xml"/><Relationship Id="rId250" Type="http://schemas.openxmlformats.org/officeDocument/2006/relationships/customXml" Target="../ink/ink289.xml"/><Relationship Id="rId292" Type="http://schemas.openxmlformats.org/officeDocument/2006/relationships/customXml" Target="../ink/ink310.xml"/><Relationship Id="rId306" Type="http://schemas.openxmlformats.org/officeDocument/2006/relationships/customXml" Target="../ink/ink317.xml"/><Relationship Id="rId45" Type="http://schemas.openxmlformats.org/officeDocument/2006/relationships/image" Target="../media/image186.png"/><Relationship Id="rId87" Type="http://schemas.openxmlformats.org/officeDocument/2006/relationships/image" Target="../media/image207.png"/><Relationship Id="rId110" Type="http://schemas.openxmlformats.org/officeDocument/2006/relationships/customXml" Target="../ink/ink219.xml"/><Relationship Id="rId348" Type="http://schemas.openxmlformats.org/officeDocument/2006/relationships/customXml" Target="../ink/ink338.xml"/><Relationship Id="rId152" Type="http://schemas.openxmlformats.org/officeDocument/2006/relationships/customXml" Target="../ink/ink240.xml"/><Relationship Id="rId194" Type="http://schemas.openxmlformats.org/officeDocument/2006/relationships/customXml" Target="../ink/ink261.xml"/><Relationship Id="rId208" Type="http://schemas.openxmlformats.org/officeDocument/2006/relationships/customXml" Target="../ink/ink268.xml"/><Relationship Id="rId415" Type="http://schemas.openxmlformats.org/officeDocument/2006/relationships/image" Target="../media/image371.png"/><Relationship Id="rId261" Type="http://schemas.openxmlformats.org/officeDocument/2006/relationships/image" Target="../media/image294.png"/><Relationship Id="rId14" Type="http://schemas.openxmlformats.org/officeDocument/2006/relationships/customXml" Target="../ink/ink171.xml"/><Relationship Id="rId56" Type="http://schemas.openxmlformats.org/officeDocument/2006/relationships/customXml" Target="../ink/ink192.xml"/><Relationship Id="rId317" Type="http://schemas.openxmlformats.org/officeDocument/2006/relationships/image" Target="../media/image322.png"/><Relationship Id="rId359" Type="http://schemas.openxmlformats.org/officeDocument/2006/relationships/image" Target="../media/image343.png"/><Relationship Id="rId98" Type="http://schemas.openxmlformats.org/officeDocument/2006/relationships/customXml" Target="../ink/ink213.xml"/><Relationship Id="rId121" Type="http://schemas.openxmlformats.org/officeDocument/2006/relationships/image" Target="../media/image224.png"/><Relationship Id="rId163" Type="http://schemas.openxmlformats.org/officeDocument/2006/relationships/image" Target="../media/image245.png"/><Relationship Id="rId219" Type="http://schemas.openxmlformats.org/officeDocument/2006/relationships/image" Target="../media/image273.png"/><Relationship Id="rId370" Type="http://schemas.openxmlformats.org/officeDocument/2006/relationships/customXml" Target="../ink/ink349.xml"/><Relationship Id="rId426" Type="http://schemas.openxmlformats.org/officeDocument/2006/relationships/customXml" Target="../ink/ink377.xml"/><Relationship Id="rId230" Type="http://schemas.openxmlformats.org/officeDocument/2006/relationships/customXml" Target="../ink/ink279.xml"/><Relationship Id="rId25" Type="http://schemas.openxmlformats.org/officeDocument/2006/relationships/image" Target="../media/image176.png"/><Relationship Id="rId67" Type="http://schemas.openxmlformats.org/officeDocument/2006/relationships/image" Target="../media/image197.png"/><Relationship Id="rId272" Type="http://schemas.openxmlformats.org/officeDocument/2006/relationships/customXml" Target="../ink/ink300.xml"/><Relationship Id="rId328" Type="http://schemas.openxmlformats.org/officeDocument/2006/relationships/customXml" Target="../ink/ink328.xml"/><Relationship Id="rId132" Type="http://schemas.openxmlformats.org/officeDocument/2006/relationships/customXml" Target="../ink/ink230.xml"/><Relationship Id="rId174" Type="http://schemas.openxmlformats.org/officeDocument/2006/relationships/customXml" Target="../ink/ink251.xml"/><Relationship Id="rId381" Type="http://schemas.openxmlformats.org/officeDocument/2006/relationships/image" Target="../media/image354.png"/><Relationship Id="rId241" Type="http://schemas.openxmlformats.org/officeDocument/2006/relationships/image" Target="../media/image284.png"/><Relationship Id="rId437" Type="http://schemas.openxmlformats.org/officeDocument/2006/relationships/image" Target="../media/image382.png"/><Relationship Id="rId36" Type="http://schemas.openxmlformats.org/officeDocument/2006/relationships/customXml" Target="../ink/ink182.xml"/><Relationship Id="rId283" Type="http://schemas.openxmlformats.org/officeDocument/2006/relationships/image" Target="../media/image305.png"/><Relationship Id="rId339" Type="http://schemas.openxmlformats.org/officeDocument/2006/relationships/image" Target="../media/image333.png"/><Relationship Id="rId78" Type="http://schemas.openxmlformats.org/officeDocument/2006/relationships/customXml" Target="../ink/ink203.xml"/><Relationship Id="rId101" Type="http://schemas.openxmlformats.org/officeDocument/2006/relationships/image" Target="../media/image214.png"/><Relationship Id="rId143" Type="http://schemas.openxmlformats.org/officeDocument/2006/relationships/image" Target="../media/image235.png"/><Relationship Id="rId185" Type="http://schemas.openxmlformats.org/officeDocument/2006/relationships/image" Target="../media/image256.png"/><Relationship Id="rId350" Type="http://schemas.openxmlformats.org/officeDocument/2006/relationships/customXml" Target="../ink/ink339.xml"/><Relationship Id="rId406" Type="http://schemas.openxmlformats.org/officeDocument/2006/relationships/customXml" Target="../ink/ink367.xml"/><Relationship Id="rId9" Type="http://schemas.openxmlformats.org/officeDocument/2006/relationships/image" Target="../media/image168.png"/><Relationship Id="rId210" Type="http://schemas.openxmlformats.org/officeDocument/2006/relationships/customXml" Target="../ink/ink269.xml"/><Relationship Id="rId392" Type="http://schemas.openxmlformats.org/officeDocument/2006/relationships/customXml" Target="../ink/ink360.xml"/><Relationship Id="rId252" Type="http://schemas.openxmlformats.org/officeDocument/2006/relationships/customXml" Target="../ink/ink290.xml"/><Relationship Id="rId294" Type="http://schemas.openxmlformats.org/officeDocument/2006/relationships/customXml" Target="../ink/ink311.xml"/><Relationship Id="rId308" Type="http://schemas.openxmlformats.org/officeDocument/2006/relationships/customXml" Target="../ink/ink318.xml"/><Relationship Id="rId47" Type="http://schemas.openxmlformats.org/officeDocument/2006/relationships/image" Target="../media/image187.png"/><Relationship Id="rId89" Type="http://schemas.openxmlformats.org/officeDocument/2006/relationships/image" Target="../media/image208.png"/><Relationship Id="rId112" Type="http://schemas.openxmlformats.org/officeDocument/2006/relationships/customXml" Target="../ink/ink220.xml"/><Relationship Id="rId154" Type="http://schemas.openxmlformats.org/officeDocument/2006/relationships/customXml" Target="../ink/ink241.xml"/><Relationship Id="rId361" Type="http://schemas.openxmlformats.org/officeDocument/2006/relationships/image" Target="../media/image344.png"/><Relationship Id="rId196" Type="http://schemas.openxmlformats.org/officeDocument/2006/relationships/customXml" Target="../ink/ink262.xml"/><Relationship Id="rId417" Type="http://schemas.openxmlformats.org/officeDocument/2006/relationships/image" Target="../media/image372.png"/><Relationship Id="rId16" Type="http://schemas.openxmlformats.org/officeDocument/2006/relationships/customXml" Target="../ink/ink172.xml"/><Relationship Id="rId221" Type="http://schemas.openxmlformats.org/officeDocument/2006/relationships/image" Target="../media/image274.png"/><Relationship Id="rId263" Type="http://schemas.openxmlformats.org/officeDocument/2006/relationships/image" Target="../media/image295.png"/><Relationship Id="rId319" Type="http://schemas.openxmlformats.org/officeDocument/2006/relationships/image" Target="../media/image323.png"/><Relationship Id="rId58" Type="http://schemas.openxmlformats.org/officeDocument/2006/relationships/customXml" Target="../ink/ink193.xml"/><Relationship Id="rId123" Type="http://schemas.openxmlformats.org/officeDocument/2006/relationships/image" Target="../media/image225.png"/><Relationship Id="rId330" Type="http://schemas.openxmlformats.org/officeDocument/2006/relationships/customXml" Target="../ink/ink329.xml"/><Relationship Id="rId165" Type="http://schemas.openxmlformats.org/officeDocument/2006/relationships/image" Target="../media/image246.png"/><Relationship Id="rId372" Type="http://schemas.openxmlformats.org/officeDocument/2006/relationships/customXml" Target="../ink/ink350.xml"/><Relationship Id="rId428" Type="http://schemas.openxmlformats.org/officeDocument/2006/relationships/customXml" Target="../ink/ink378.xml"/><Relationship Id="rId232" Type="http://schemas.openxmlformats.org/officeDocument/2006/relationships/customXml" Target="../ink/ink280.xml"/><Relationship Id="rId274" Type="http://schemas.openxmlformats.org/officeDocument/2006/relationships/customXml" Target="../ink/ink301.xml"/><Relationship Id="rId27" Type="http://schemas.openxmlformats.org/officeDocument/2006/relationships/image" Target="../media/image177.png"/><Relationship Id="rId69" Type="http://schemas.openxmlformats.org/officeDocument/2006/relationships/image" Target="../media/image198.png"/><Relationship Id="rId134" Type="http://schemas.openxmlformats.org/officeDocument/2006/relationships/customXml" Target="../ink/ink231.xml"/><Relationship Id="rId80" Type="http://schemas.openxmlformats.org/officeDocument/2006/relationships/customXml" Target="../ink/ink204.xml"/><Relationship Id="rId176" Type="http://schemas.openxmlformats.org/officeDocument/2006/relationships/customXml" Target="../ink/ink252.xml"/><Relationship Id="rId341" Type="http://schemas.openxmlformats.org/officeDocument/2006/relationships/image" Target="../media/image334.png"/><Relationship Id="rId383" Type="http://schemas.openxmlformats.org/officeDocument/2006/relationships/image" Target="../media/image355.png"/><Relationship Id="rId439" Type="http://schemas.openxmlformats.org/officeDocument/2006/relationships/image" Target="../media/image383.png"/><Relationship Id="rId201" Type="http://schemas.openxmlformats.org/officeDocument/2006/relationships/image" Target="../media/image264.png"/><Relationship Id="rId243" Type="http://schemas.openxmlformats.org/officeDocument/2006/relationships/image" Target="../media/image285.png"/><Relationship Id="rId285" Type="http://schemas.openxmlformats.org/officeDocument/2006/relationships/image" Target="../media/image306.png"/><Relationship Id="rId38" Type="http://schemas.openxmlformats.org/officeDocument/2006/relationships/customXml" Target="../ink/ink183.xml"/><Relationship Id="rId103" Type="http://schemas.openxmlformats.org/officeDocument/2006/relationships/image" Target="../media/image215.png"/><Relationship Id="rId310" Type="http://schemas.openxmlformats.org/officeDocument/2006/relationships/customXml" Target="../ink/ink319.xml"/><Relationship Id="rId91" Type="http://schemas.openxmlformats.org/officeDocument/2006/relationships/image" Target="../media/image209.png"/><Relationship Id="rId145" Type="http://schemas.openxmlformats.org/officeDocument/2006/relationships/image" Target="../media/image236.png"/><Relationship Id="rId187" Type="http://schemas.openxmlformats.org/officeDocument/2006/relationships/image" Target="../media/image257.png"/><Relationship Id="rId352" Type="http://schemas.openxmlformats.org/officeDocument/2006/relationships/customXml" Target="../ink/ink340.xml"/><Relationship Id="rId394" Type="http://schemas.openxmlformats.org/officeDocument/2006/relationships/customXml" Target="../ink/ink361.xml"/><Relationship Id="rId408" Type="http://schemas.openxmlformats.org/officeDocument/2006/relationships/customXml" Target="../ink/ink368.xml"/><Relationship Id="rId212" Type="http://schemas.openxmlformats.org/officeDocument/2006/relationships/customXml" Target="../ink/ink270.xml"/><Relationship Id="rId254" Type="http://schemas.openxmlformats.org/officeDocument/2006/relationships/customXml" Target="../ink/ink291.xml"/><Relationship Id="rId49" Type="http://schemas.openxmlformats.org/officeDocument/2006/relationships/image" Target="../media/image188.png"/><Relationship Id="rId114" Type="http://schemas.openxmlformats.org/officeDocument/2006/relationships/customXml" Target="../ink/ink221.xml"/><Relationship Id="rId296" Type="http://schemas.openxmlformats.org/officeDocument/2006/relationships/customXml" Target="../ink/ink312.xml"/><Relationship Id="rId60" Type="http://schemas.openxmlformats.org/officeDocument/2006/relationships/customXml" Target="../ink/ink194.xml"/><Relationship Id="rId156" Type="http://schemas.openxmlformats.org/officeDocument/2006/relationships/customXml" Target="../ink/ink242.xml"/><Relationship Id="rId198" Type="http://schemas.openxmlformats.org/officeDocument/2006/relationships/customXml" Target="../ink/ink263.xml"/><Relationship Id="rId321" Type="http://schemas.openxmlformats.org/officeDocument/2006/relationships/image" Target="../media/image324.png"/><Relationship Id="rId363" Type="http://schemas.openxmlformats.org/officeDocument/2006/relationships/image" Target="../media/image345.png"/><Relationship Id="rId419" Type="http://schemas.openxmlformats.org/officeDocument/2006/relationships/image" Target="../media/image373.png"/><Relationship Id="rId223" Type="http://schemas.openxmlformats.org/officeDocument/2006/relationships/image" Target="../media/image275.png"/><Relationship Id="rId430" Type="http://schemas.openxmlformats.org/officeDocument/2006/relationships/customXml" Target="../ink/ink379.xml"/><Relationship Id="rId18" Type="http://schemas.openxmlformats.org/officeDocument/2006/relationships/customXml" Target="../ink/ink173.xml"/><Relationship Id="rId39" Type="http://schemas.openxmlformats.org/officeDocument/2006/relationships/image" Target="../media/image183.png"/><Relationship Id="rId265" Type="http://schemas.openxmlformats.org/officeDocument/2006/relationships/image" Target="../media/image296.png"/><Relationship Id="rId286" Type="http://schemas.openxmlformats.org/officeDocument/2006/relationships/customXml" Target="../ink/ink307.xml"/><Relationship Id="rId50" Type="http://schemas.openxmlformats.org/officeDocument/2006/relationships/customXml" Target="../ink/ink189.xml"/><Relationship Id="rId104" Type="http://schemas.openxmlformats.org/officeDocument/2006/relationships/customXml" Target="../ink/ink216.xml"/><Relationship Id="rId125" Type="http://schemas.openxmlformats.org/officeDocument/2006/relationships/image" Target="../media/image226.png"/><Relationship Id="rId146" Type="http://schemas.openxmlformats.org/officeDocument/2006/relationships/customXml" Target="../ink/ink237.xml"/><Relationship Id="rId167" Type="http://schemas.openxmlformats.org/officeDocument/2006/relationships/image" Target="../media/image247.png"/><Relationship Id="rId188" Type="http://schemas.openxmlformats.org/officeDocument/2006/relationships/customXml" Target="../ink/ink258.xml"/><Relationship Id="rId311" Type="http://schemas.openxmlformats.org/officeDocument/2006/relationships/image" Target="../media/image319.png"/><Relationship Id="rId332" Type="http://schemas.openxmlformats.org/officeDocument/2006/relationships/customXml" Target="../ink/ink330.xml"/><Relationship Id="rId353" Type="http://schemas.openxmlformats.org/officeDocument/2006/relationships/image" Target="../media/image340.png"/><Relationship Id="rId374" Type="http://schemas.openxmlformats.org/officeDocument/2006/relationships/customXml" Target="../ink/ink351.xml"/><Relationship Id="rId395" Type="http://schemas.openxmlformats.org/officeDocument/2006/relationships/image" Target="../media/image361.png"/><Relationship Id="rId409" Type="http://schemas.openxmlformats.org/officeDocument/2006/relationships/image" Target="../media/image368.png"/><Relationship Id="rId71" Type="http://schemas.openxmlformats.org/officeDocument/2006/relationships/image" Target="../media/image199.png"/><Relationship Id="rId92" Type="http://schemas.openxmlformats.org/officeDocument/2006/relationships/customXml" Target="../ink/ink210.xml"/><Relationship Id="rId213" Type="http://schemas.openxmlformats.org/officeDocument/2006/relationships/image" Target="../media/image270.png"/><Relationship Id="rId234" Type="http://schemas.openxmlformats.org/officeDocument/2006/relationships/customXml" Target="../ink/ink281.xml"/><Relationship Id="rId420" Type="http://schemas.openxmlformats.org/officeDocument/2006/relationships/customXml" Target="../ink/ink374.xml"/><Relationship Id="rId2" Type="http://schemas.openxmlformats.org/officeDocument/2006/relationships/customXml" Target="../ink/ink165.xml"/><Relationship Id="rId29" Type="http://schemas.openxmlformats.org/officeDocument/2006/relationships/image" Target="../media/image178.png"/><Relationship Id="rId255" Type="http://schemas.openxmlformats.org/officeDocument/2006/relationships/image" Target="../media/image291.png"/><Relationship Id="rId276" Type="http://schemas.openxmlformats.org/officeDocument/2006/relationships/customXml" Target="../ink/ink302.xml"/><Relationship Id="rId297" Type="http://schemas.openxmlformats.org/officeDocument/2006/relationships/image" Target="../media/image312.png"/><Relationship Id="rId441" Type="http://schemas.openxmlformats.org/officeDocument/2006/relationships/image" Target="../media/image384.png"/><Relationship Id="rId40" Type="http://schemas.openxmlformats.org/officeDocument/2006/relationships/customXml" Target="../ink/ink184.xml"/><Relationship Id="rId115" Type="http://schemas.openxmlformats.org/officeDocument/2006/relationships/image" Target="../media/image221.png"/><Relationship Id="rId136" Type="http://schemas.openxmlformats.org/officeDocument/2006/relationships/customXml" Target="../ink/ink232.xml"/><Relationship Id="rId157" Type="http://schemas.openxmlformats.org/officeDocument/2006/relationships/image" Target="../media/image242.png"/><Relationship Id="rId178" Type="http://schemas.openxmlformats.org/officeDocument/2006/relationships/customXml" Target="../ink/ink253.xml"/><Relationship Id="rId301" Type="http://schemas.openxmlformats.org/officeDocument/2006/relationships/image" Target="../media/image314.png"/><Relationship Id="rId322" Type="http://schemas.openxmlformats.org/officeDocument/2006/relationships/customXml" Target="../ink/ink325.xml"/><Relationship Id="rId343" Type="http://schemas.openxmlformats.org/officeDocument/2006/relationships/image" Target="../media/image335.png"/><Relationship Id="rId364" Type="http://schemas.openxmlformats.org/officeDocument/2006/relationships/customXml" Target="../ink/ink346.xml"/><Relationship Id="rId61" Type="http://schemas.openxmlformats.org/officeDocument/2006/relationships/image" Target="../media/image194.png"/><Relationship Id="rId82" Type="http://schemas.openxmlformats.org/officeDocument/2006/relationships/customXml" Target="../ink/ink205.xml"/><Relationship Id="rId199" Type="http://schemas.openxmlformats.org/officeDocument/2006/relationships/image" Target="../media/image263.png"/><Relationship Id="rId203" Type="http://schemas.openxmlformats.org/officeDocument/2006/relationships/image" Target="../media/image265.png"/><Relationship Id="rId385" Type="http://schemas.openxmlformats.org/officeDocument/2006/relationships/image" Target="../media/image356.png"/><Relationship Id="rId19" Type="http://schemas.openxmlformats.org/officeDocument/2006/relationships/image" Target="../media/image173.png"/><Relationship Id="rId224" Type="http://schemas.openxmlformats.org/officeDocument/2006/relationships/customXml" Target="../ink/ink276.xml"/><Relationship Id="rId245" Type="http://schemas.openxmlformats.org/officeDocument/2006/relationships/image" Target="../media/image286.png"/><Relationship Id="rId266" Type="http://schemas.openxmlformats.org/officeDocument/2006/relationships/customXml" Target="../ink/ink297.xml"/><Relationship Id="rId287" Type="http://schemas.openxmlformats.org/officeDocument/2006/relationships/image" Target="../media/image307.png"/><Relationship Id="rId410" Type="http://schemas.openxmlformats.org/officeDocument/2006/relationships/customXml" Target="../ink/ink369.xml"/><Relationship Id="rId431" Type="http://schemas.openxmlformats.org/officeDocument/2006/relationships/image" Target="../media/image379.png"/><Relationship Id="rId30" Type="http://schemas.openxmlformats.org/officeDocument/2006/relationships/customXml" Target="../ink/ink179.xml"/><Relationship Id="rId105" Type="http://schemas.openxmlformats.org/officeDocument/2006/relationships/image" Target="../media/image216.png"/><Relationship Id="rId126" Type="http://schemas.openxmlformats.org/officeDocument/2006/relationships/customXml" Target="../ink/ink227.xml"/><Relationship Id="rId147" Type="http://schemas.openxmlformats.org/officeDocument/2006/relationships/image" Target="../media/image237.png"/><Relationship Id="rId168" Type="http://schemas.openxmlformats.org/officeDocument/2006/relationships/customXml" Target="../ink/ink248.xml"/><Relationship Id="rId312" Type="http://schemas.openxmlformats.org/officeDocument/2006/relationships/customXml" Target="../ink/ink320.xml"/><Relationship Id="rId333" Type="http://schemas.openxmlformats.org/officeDocument/2006/relationships/image" Target="../media/image330.png"/><Relationship Id="rId354" Type="http://schemas.openxmlformats.org/officeDocument/2006/relationships/customXml" Target="../ink/ink341.xml"/><Relationship Id="rId51" Type="http://schemas.openxmlformats.org/officeDocument/2006/relationships/image" Target="../media/image189.png"/><Relationship Id="rId72" Type="http://schemas.openxmlformats.org/officeDocument/2006/relationships/customXml" Target="../ink/ink200.xml"/><Relationship Id="rId93" Type="http://schemas.openxmlformats.org/officeDocument/2006/relationships/image" Target="../media/image210.png"/><Relationship Id="rId189" Type="http://schemas.openxmlformats.org/officeDocument/2006/relationships/image" Target="../media/image258.png"/><Relationship Id="rId375" Type="http://schemas.openxmlformats.org/officeDocument/2006/relationships/image" Target="../media/image351.png"/><Relationship Id="rId396" Type="http://schemas.openxmlformats.org/officeDocument/2006/relationships/customXml" Target="../ink/ink362.xml"/><Relationship Id="rId3" Type="http://schemas.openxmlformats.org/officeDocument/2006/relationships/image" Target="../media/image165.png"/><Relationship Id="rId214" Type="http://schemas.openxmlformats.org/officeDocument/2006/relationships/customXml" Target="../ink/ink271.xml"/><Relationship Id="rId235" Type="http://schemas.openxmlformats.org/officeDocument/2006/relationships/image" Target="../media/image281.png"/><Relationship Id="rId256" Type="http://schemas.openxmlformats.org/officeDocument/2006/relationships/customXml" Target="../ink/ink292.xml"/><Relationship Id="rId277" Type="http://schemas.openxmlformats.org/officeDocument/2006/relationships/image" Target="../media/image302.png"/><Relationship Id="rId298" Type="http://schemas.openxmlformats.org/officeDocument/2006/relationships/customXml" Target="../ink/ink313.xml"/><Relationship Id="rId400" Type="http://schemas.openxmlformats.org/officeDocument/2006/relationships/customXml" Target="../ink/ink364.xml"/><Relationship Id="rId421" Type="http://schemas.openxmlformats.org/officeDocument/2006/relationships/image" Target="../media/image374.png"/><Relationship Id="rId442" Type="http://schemas.openxmlformats.org/officeDocument/2006/relationships/customXml" Target="../ink/ink385.xml"/><Relationship Id="rId116" Type="http://schemas.openxmlformats.org/officeDocument/2006/relationships/customXml" Target="../ink/ink222.xml"/><Relationship Id="rId137" Type="http://schemas.openxmlformats.org/officeDocument/2006/relationships/image" Target="../media/image232.png"/><Relationship Id="rId158" Type="http://schemas.openxmlformats.org/officeDocument/2006/relationships/customXml" Target="../ink/ink243.xml"/><Relationship Id="rId302" Type="http://schemas.openxmlformats.org/officeDocument/2006/relationships/customXml" Target="../ink/ink315.xml"/><Relationship Id="rId323" Type="http://schemas.openxmlformats.org/officeDocument/2006/relationships/image" Target="../media/image325.png"/><Relationship Id="rId344" Type="http://schemas.openxmlformats.org/officeDocument/2006/relationships/customXml" Target="../ink/ink336.xml"/><Relationship Id="rId20" Type="http://schemas.openxmlformats.org/officeDocument/2006/relationships/customXml" Target="../ink/ink174.xml"/><Relationship Id="rId41" Type="http://schemas.openxmlformats.org/officeDocument/2006/relationships/image" Target="../media/image184.png"/><Relationship Id="rId62" Type="http://schemas.openxmlformats.org/officeDocument/2006/relationships/customXml" Target="../ink/ink195.xml"/><Relationship Id="rId83" Type="http://schemas.openxmlformats.org/officeDocument/2006/relationships/image" Target="../media/image205.png"/><Relationship Id="rId179" Type="http://schemas.openxmlformats.org/officeDocument/2006/relationships/image" Target="../media/image253.png"/><Relationship Id="rId365" Type="http://schemas.openxmlformats.org/officeDocument/2006/relationships/image" Target="../media/image346.png"/><Relationship Id="rId386" Type="http://schemas.openxmlformats.org/officeDocument/2006/relationships/customXml" Target="../ink/ink357.xml"/><Relationship Id="rId190" Type="http://schemas.openxmlformats.org/officeDocument/2006/relationships/customXml" Target="../ink/ink259.xml"/><Relationship Id="rId204" Type="http://schemas.openxmlformats.org/officeDocument/2006/relationships/customXml" Target="../ink/ink266.xml"/><Relationship Id="rId225" Type="http://schemas.openxmlformats.org/officeDocument/2006/relationships/image" Target="../media/image276.png"/><Relationship Id="rId246" Type="http://schemas.openxmlformats.org/officeDocument/2006/relationships/customXml" Target="../ink/ink287.xml"/><Relationship Id="rId267" Type="http://schemas.openxmlformats.org/officeDocument/2006/relationships/image" Target="../media/image297.png"/><Relationship Id="rId288" Type="http://schemas.openxmlformats.org/officeDocument/2006/relationships/customXml" Target="../ink/ink308.xml"/><Relationship Id="rId411" Type="http://schemas.openxmlformats.org/officeDocument/2006/relationships/image" Target="../media/image369.png"/><Relationship Id="rId432" Type="http://schemas.openxmlformats.org/officeDocument/2006/relationships/customXml" Target="../ink/ink380.xml"/><Relationship Id="rId106" Type="http://schemas.openxmlformats.org/officeDocument/2006/relationships/customXml" Target="../ink/ink217.xml"/><Relationship Id="rId127" Type="http://schemas.openxmlformats.org/officeDocument/2006/relationships/image" Target="../media/image227.png"/><Relationship Id="rId313" Type="http://schemas.openxmlformats.org/officeDocument/2006/relationships/image" Target="../media/image320.png"/><Relationship Id="rId10" Type="http://schemas.openxmlformats.org/officeDocument/2006/relationships/customXml" Target="../ink/ink169.xml"/><Relationship Id="rId31" Type="http://schemas.openxmlformats.org/officeDocument/2006/relationships/image" Target="../media/image179.png"/><Relationship Id="rId52" Type="http://schemas.openxmlformats.org/officeDocument/2006/relationships/customXml" Target="../ink/ink190.xml"/><Relationship Id="rId73" Type="http://schemas.openxmlformats.org/officeDocument/2006/relationships/image" Target="../media/image200.png"/><Relationship Id="rId94" Type="http://schemas.openxmlformats.org/officeDocument/2006/relationships/customXml" Target="../ink/ink211.xml"/><Relationship Id="rId148" Type="http://schemas.openxmlformats.org/officeDocument/2006/relationships/customXml" Target="../ink/ink238.xml"/><Relationship Id="rId169" Type="http://schemas.openxmlformats.org/officeDocument/2006/relationships/image" Target="../media/image248.png"/><Relationship Id="rId334" Type="http://schemas.openxmlformats.org/officeDocument/2006/relationships/customXml" Target="../ink/ink331.xml"/><Relationship Id="rId355" Type="http://schemas.openxmlformats.org/officeDocument/2006/relationships/image" Target="../media/image341.png"/><Relationship Id="rId376" Type="http://schemas.openxmlformats.org/officeDocument/2006/relationships/customXml" Target="../ink/ink352.xml"/><Relationship Id="rId397" Type="http://schemas.openxmlformats.org/officeDocument/2006/relationships/image" Target="../media/image362.png"/><Relationship Id="rId4" Type="http://schemas.openxmlformats.org/officeDocument/2006/relationships/customXml" Target="../ink/ink166.xml"/><Relationship Id="rId180" Type="http://schemas.openxmlformats.org/officeDocument/2006/relationships/customXml" Target="../ink/ink254.xml"/><Relationship Id="rId215" Type="http://schemas.openxmlformats.org/officeDocument/2006/relationships/image" Target="../media/image271.png"/><Relationship Id="rId236" Type="http://schemas.openxmlformats.org/officeDocument/2006/relationships/customXml" Target="../ink/ink282.xml"/><Relationship Id="rId257" Type="http://schemas.openxmlformats.org/officeDocument/2006/relationships/image" Target="../media/image292.png"/><Relationship Id="rId278" Type="http://schemas.openxmlformats.org/officeDocument/2006/relationships/customXml" Target="../ink/ink303.xml"/><Relationship Id="rId401" Type="http://schemas.openxmlformats.org/officeDocument/2006/relationships/image" Target="../media/image364.png"/><Relationship Id="rId422" Type="http://schemas.openxmlformats.org/officeDocument/2006/relationships/customXml" Target="../ink/ink375.xml"/><Relationship Id="rId443" Type="http://schemas.openxmlformats.org/officeDocument/2006/relationships/image" Target="../media/image385.png"/><Relationship Id="rId303" Type="http://schemas.openxmlformats.org/officeDocument/2006/relationships/image" Target="../media/image315.png"/><Relationship Id="rId42" Type="http://schemas.openxmlformats.org/officeDocument/2006/relationships/customXml" Target="../ink/ink185.xml"/><Relationship Id="rId84" Type="http://schemas.openxmlformats.org/officeDocument/2006/relationships/customXml" Target="../ink/ink206.xml"/><Relationship Id="rId138" Type="http://schemas.openxmlformats.org/officeDocument/2006/relationships/customXml" Target="../ink/ink233.xml"/><Relationship Id="rId345" Type="http://schemas.openxmlformats.org/officeDocument/2006/relationships/image" Target="../media/image336.png"/><Relationship Id="rId387" Type="http://schemas.openxmlformats.org/officeDocument/2006/relationships/image" Target="../media/image357.png"/><Relationship Id="rId191" Type="http://schemas.openxmlformats.org/officeDocument/2006/relationships/image" Target="../media/image259.png"/><Relationship Id="rId205" Type="http://schemas.openxmlformats.org/officeDocument/2006/relationships/image" Target="../media/image266.png"/><Relationship Id="rId247" Type="http://schemas.openxmlformats.org/officeDocument/2006/relationships/image" Target="../media/image287.png"/><Relationship Id="rId412" Type="http://schemas.openxmlformats.org/officeDocument/2006/relationships/customXml" Target="../ink/ink370.xml"/><Relationship Id="rId107" Type="http://schemas.openxmlformats.org/officeDocument/2006/relationships/image" Target="../media/image217.png"/><Relationship Id="rId289" Type="http://schemas.openxmlformats.org/officeDocument/2006/relationships/image" Target="../media/image308.png"/><Relationship Id="rId11" Type="http://schemas.openxmlformats.org/officeDocument/2006/relationships/image" Target="../media/image169.png"/><Relationship Id="rId53" Type="http://schemas.openxmlformats.org/officeDocument/2006/relationships/image" Target="../media/image190.png"/><Relationship Id="rId149" Type="http://schemas.openxmlformats.org/officeDocument/2006/relationships/image" Target="../media/image238.png"/><Relationship Id="rId314" Type="http://schemas.openxmlformats.org/officeDocument/2006/relationships/customXml" Target="../ink/ink321.xml"/><Relationship Id="rId356" Type="http://schemas.openxmlformats.org/officeDocument/2006/relationships/customXml" Target="../ink/ink342.xml"/><Relationship Id="rId398" Type="http://schemas.openxmlformats.org/officeDocument/2006/relationships/customXml" Target="../ink/ink363.xml"/><Relationship Id="rId95" Type="http://schemas.openxmlformats.org/officeDocument/2006/relationships/image" Target="../media/image211.png"/><Relationship Id="rId160" Type="http://schemas.openxmlformats.org/officeDocument/2006/relationships/customXml" Target="../ink/ink244.xml"/><Relationship Id="rId216" Type="http://schemas.openxmlformats.org/officeDocument/2006/relationships/customXml" Target="../ink/ink272.xml"/><Relationship Id="rId423" Type="http://schemas.openxmlformats.org/officeDocument/2006/relationships/image" Target="../media/image375.png"/><Relationship Id="rId258" Type="http://schemas.openxmlformats.org/officeDocument/2006/relationships/customXml" Target="../ink/ink293.xml"/><Relationship Id="rId22" Type="http://schemas.openxmlformats.org/officeDocument/2006/relationships/customXml" Target="../ink/ink175.xml"/><Relationship Id="rId64" Type="http://schemas.openxmlformats.org/officeDocument/2006/relationships/customXml" Target="../ink/ink196.xml"/><Relationship Id="rId118" Type="http://schemas.openxmlformats.org/officeDocument/2006/relationships/customXml" Target="../ink/ink223.xml"/><Relationship Id="rId325" Type="http://schemas.openxmlformats.org/officeDocument/2006/relationships/image" Target="../media/image326.png"/><Relationship Id="rId367" Type="http://schemas.openxmlformats.org/officeDocument/2006/relationships/image" Target="../media/image347.png"/><Relationship Id="rId171" Type="http://schemas.openxmlformats.org/officeDocument/2006/relationships/image" Target="../media/image249.png"/><Relationship Id="rId227" Type="http://schemas.openxmlformats.org/officeDocument/2006/relationships/image" Target="../media/image277.png"/><Relationship Id="rId269" Type="http://schemas.openxmlformats.org/officeDocument/2006/relationships/image" Target="../media/image298.png"/><Relationship Id="rId434" Type="http://schemas.openxmlformats.org/officeDocument/2006/relationships/customXml" Target="../ink/ink381.xml"/><Relationship Id="rId33" Type="http://schemas.openxmlformats.org/officeDocument/2006/relationships/image" Target="../media/image180.png"/><Relationship Id="rId129" Type="http://schemas.openxmlformats.org/officeDocument/2006/relationships/image" Target="../media/image228.png"/><Relationship Id="rId280" Type="http://schemas.openxmlformats.org/officeDocument/2006/relationships/customXml" Target="../ink/ink304.xml"/><Relationship Id="rId336" Type="http://schemas.openxmlformats.org/officeDocument/2006/relationships/customXml" Target="../ink/ink332.xml"/><Relationship Id="rId75" Type="http://schemas.openxmlformats.org/officeDocument/2006/relationships/image" Target="../media/image201.png"/><Relationship Id="rId140" Type="http://schemas.openxmlformats.org/officeDocument/2006/relationships/customXml" Target="../ink/ink234.xml"/><Relationship Id="rId182" Type="http://schemas.openxmlformats.org/officeDocument/2006/relationships/customXml" Target="../ink/ink255.xml"/><Relationship Id="rId378" Type="http://schemas.openxmlformats.org/officeDocument/2006/relationships/customXml" Target="../ink/ink353.xml"/><Relationship Id="rId403" Type="http://schemas.openxmlformats.org/officeDocument/2006/relationships/image" Target="../media/image365.png"/><Relationship Id="rId6" Type="http://schemas.openxmlformats.org/officeDocument/2006/relationships/customXml" Target="../ink/ink167.xml"/><Relationship Id="rId238" Type="http://schemas.openxmlformats.org/officeDocument/2006/relationships/customXml" Target="../ink/ink283.xml"/><Relationship Id="rId445" Type="http://schemas.openxmlformats.org/officeDocument/2006/relationships/image" Target="../media/image386.png"/><Relationship Id="rId291" Type="http://schemas.openxmlformats.org/officeDocument/2006/relationships/image" Target="../media/image309.png"/><Relationship Id="rId305" Type="http://schemas.openxmlformats.org/officeDocument/2006/relationships/image" Target="../media/image316.png"/><Relationship Id="rId347" Type="http://schemas.openxmlformats.org/officeDocument/2006/relationships/image" Target="../media/image337.png"/><Relationship Id="rId44" Type="http://schemas.openxmlformats.org/officeDocument/2006/relationships/customXml" Target="../ink/ink186.xml"/><Relationship Id="rId86" Type="http://schemas.openxmlformats.org/officeDocument/2006/relationships/customXml" Target="../ink/ink207.xml"/><Relationship Id="rId151" Type="http://schemas.openxmlformats.org/officeDocument/2006/relationships/image" Target="../media/image239.png"/><Relationship Id="rId389" Type="http://schemas.openxmlformats.org/officeDocument/2006/relationships/image" Target="../media/image358.png"/><Relationship Id="rId193" Type="http://schemas.openxmlformats.org/officeDocument/2006/relationships/image" Target="../media/image260.png"/><Relationship Id="rId207" Type="http://schemas.openxmlformats.org/officeDocument/2006/relationships/image" Target="../media/image267.png"/><Relationship Id="rId249" Type="http://schemas.openxmlformats.org/officeDocument/2006/relationships/image" Target="../media/image288.png"/><Relationship Id="rId414" Type="http://schemas.openxmlformats.org/officeDocument/2006/relationships/customXml" Target="../ink/ink371.xml"/><Relationship Id="rId13" Type="http://schemas.openxmlformats.org/officeDocument/2006/relationships/image" Target="../media/image170.png"/><Relationship Id="rId109" Type="http://schemas.openxmlformats.org/officeDocument/2006/relationships/image" Target="../media/image218.png"/><Relationship Id="rId260" Type="http://schemas.openxmlformats.org/officeDocument/2006/relationships/customXml" Target="../ink/ink294.xml"/><Relationship Id="rId316" Type="http://schemas.openxmlformats.org/officeDocument/2006/relationships/customXml" Target="../ink/ink322.xml"/><Relationship Id="rId55" Type="http://schemas.openxmlformats.org/officeDocument/2006/relationships/image" Target="../media/image191.png"/><Relationship Id="rId97" Type="http://schemas.openxmlformats.org/officeDocument/2006/relationships/image" Target="../media/image212.png"/><Relationship Id="rId120" Type="http://schemas.openxmlformats.org/officeDocument/2006/relationships/customXml" Target="../ink/ink224.xml"/><Relationship Id="rId358" Type="http://schemas.openxmlformats.org/officeDocument/2006/relationships/customXml" Target="../ink/ink343.xml"/><Relationship Id="rId162" Type="http://schemas.openxmlformats.org/officeDocument/2006/relationships/customXml" Target="../ink/ink245.xml"/><Relationship Id="rId218" Type="http://schemas.openxmlformats.org/officeDocument/2006/relationships/customXml" Target="../ink/ink273.xml"/><Relationship Id="rId425" Type="http://schemas.openxmlformats.org/officeDocument/2006/relationships/image" Target="../media/image376.png"/><Relationship Id="rId271" Type="http://schemas.openxmlformats.org/officeDocument/2006/relationships/image" Target="../media/image299.png"/><Relationship Id="rId24" Type="http://schemas.openxmlformats.org/officeDocument/2006/relationships/customXml" Target="../ink/ink176.xml"/><Relationship Id="rId66" Type="http://schemas.openxmlformats.org/officeDocument/2006/relationships/customXml" Target="../ink/ink197.xml"/><Relationship Id="rId131" Type="http://schemas.openxmlformats.org/officeDocument/2006/relationships/image" Target="../media/image229.png"/><Relationship Id="rId327" Type="http://schemas.openxmlformats.org/officeDocument/2006/relationships/image" Target="../media/image327.png"/><Relationship Id="rId369" Type="http://schemas.openxmlformats.org/officeDocument/2006/relationships/image" Target="../media/image348.png"/><Relationship Id="rId173" Type="http://schemas.openxmlformats.org/officeDocument/2006/relationships/image" Target="../media/image250.png"/><Relationship Id="rId229" Type="http://schemas.openxmlformats.org/officeDocument/2006/relationships/image" Target="../media/image278.png"/><Relationship Id="rId380" Type="http://schemas.openxmlformats.org/officeDocument/2006/relationships/customXml" Target="../ink/ink354.xml"/><Relationship Id="rId436" Type="http://schemas.openxmlformats.org/officeDocument/2006/relationships/customXml" Target="../ink/ink382.xml"/><Relationship Id="rId240" Type="http://schemas.openxmlformats.org/officeDocument/2006/relationships/customXml" Target="../ink/ink284.xml"/><Relationship Id="rId35" Type="http://schemas.openxmlformats.org/officeDocument/2006/relationships/image" Target="../media/image181.png"/><Relationship Id="rId77" Type="http://schemas.openxmlformats.org/officeDocument/2006/relationships/image" Target="../media/image202.png"/><Relationship Id="rId100" Type="http://schemas.openxmlformats.org/officeDocument/2006/relationships/customXml" Target="../ink/ink214.xml"/><Relationship Id="rId282" Type="http://schemas.openxmlformats.org/officeDocument/2006/relationships/customXml" Target="../ink/ink305.xml"/><Relationship Id="rId338" Type="http://schemas.openxmlformats.org/officeDocument/2006/relationships/customXml" Target="../ink/ink333.xml"/><Relationship Id="rId8" Type="http://schemas.openxmlformats.org/officeDocument/2006/relationships/customXml" Target="../ink/ink168.xml"/><Relationship Id="rId142" Type="http://schemas.openxmlformats.org/officeDocument/2006/relationships/customXml" Target="../ink/ink235.xml"/><Relationship Id="rId184" Type="http://schemas.openxmlformats.org/officeDocument/2006/relationships/customXml" Target="../ink/ink256.xml"/><Relationship Id="rId391" Type="http://schemas.openxmlformats.org/officeDocument/2006/relationships/image" Target="../media/image359.png"/><Relationship Id="rId405" Type="http://schemas.openxmlformats.org/officeDocument/2006/relationships/image" Target="../media/image366.png"/><Relationship Id="rId447" Type="http://schemas.openxmlformats.org/officeDocument/2006/relationships/image" Target="../media/image387.png"/><Relationship Id="rId251" Type="http://schemas.openxmlformats.org/officeDocument/2006/relationships/image" Target="../media/image289.png"/><Relationship Id="rId46" Type="http://schemas.openxmlformats.org/officeDocument/2006/relationships/customXml" Target="../ink/ink187.xml"/><Relationship Id="rId293" Type="http://schemas.openxmlformats.org/officeDocument/2006/relationships/image" Target="../media/image310.png"/><Relationship Id="rId307" Type="http://schemas.openxmlformats.org/officeDocument/2006/relationships/image" Target="../media/image317.png"/><Relationship Id="rId349" Type="http://schemas.openxmlformats.org/officeDocument/2006/relationships/image" Target="../media/image338.png"/><Relationship Id="rId88" Type="http://schemas.openxmlformats.org/officeDocument/2006/relationships/customXml" Target="../ink/ink208.xml"/><Relationship Id="rId111" Type="http://schemas.openxmlformats.org/officeDocument/2006/relationships/image" Target="../media/image219.png"/><Relationship Id="rId153" Type="http://schemas.openxmlformats.org/officeDocument/2006/relationships/image" Target="../media/image240.png"/><Relationship Id="rId195" Type="http://schemas.openxmlformats.org/officeDocument/2006/relationships/image" Target="../media/image261.png"/><Relationship Id="rId209" Type="http://schemas.openxmlformats.org/officeDocument/2006/relationships/image" Target="../media/image268.png"/><Relationship Id="rId360" Type="http://schemas.openxmlformats.org/officeDocument/2006/relationships/customXml" Target="../ink/ink344.xml"/><Relationship Id="rId416" Type="http://schemas.openxmlformats.org/officeDocument/2006/relationships/customXml" Target="../ink/ink372.xml"/><Relationship Id="rId220" Type="http://schemas.openxmlformats.org/officeDocument/2006/relationships/customXml" Target="../ink/ink274.xml"/><Relationship Id="rId15" Type="http://schemas.openxmlformats.org/officeDocument/2006/relationships/image" Target="../media/image171.png"/><Relationship Id="rId57" Type="http://schemas.openxmlformats.org/officeDocument/2006/relationships/image" Target="../media/image192.png"/><Relationship Id="rId262" Type="http://schemas.openxmlformats.org/officeDocument/2006/relationships/customXml" Target="../ink/ink295.xml"/><Relationship Id="rId318" Type="http://schemas.openxmlformats.org/officeDocument/2006/relationships/customXml" Target="../ink/ink323.xml"/><Relationship Id="rId99" Type="http://schemas.openxmlformats.org/officeDocument/2006/relationships/image" Target="../media/image213.png"/><Relationship Id="rId122" Type="http://schemas.openxmlformats.org/officeDocument/2006/relationships/customXml" Target="../ink/ink225.xml"/><Relationship Id="rId164" Type="http://schemas.openxmlformats.org/officeDocument/2006/relationships/customXml" Target="../ink/ink246.xml"/><Relationship Id="rId371" Type="http://schemas.openxmlformats.org/officeDocument/2006/relationships/image" Target="../media/image349.png"/><Relationship Id="rId427" Type="http://schemas.openxmlformats.org/officeDocument/2006/relationships/image" Target="../media/image377.png"/><Relationship Id="rId26" Type="http://schemas.openxmlformats.org/officeDocument/2006/relationships/customXml" Target="../ink/ink177.xml"/><Relationship Id="rId231" Type="http://schemas.openxmlformats.org/officeDocument/2006/relationships/image" Target="../media/image279.png"/><Relationship Id="rId273" Type="http://schemas.openxmlformats.org/officeDocument/2006/relationships/image" Target="../media/image300.png"/><Relationship Id="rId329" Type="http://schemas.openxmlformats.org/officeDocument/2006/relationships/image" Target="../media/image328.png"/><Relationship Id="rId68" Type="http://schemas.openxmlformats.org/officeDocument/2006/relationships/customXml" Target="../ink/ink198.xml"/><Relationship Id="rId133" Type="http://schemas.openxmlformats.org/officeDocument/2006/relationships/image" Target="../media/image230.png"/><Relationship Id="rId175" Type="http://schemas.openxmlformats.org/officeDocument/2006/relationships/image" Target="../media/image251.png"/><Relationship Id="rId340" Type="http://schemas.openxmlformats.org/officeDocument/2006/relationships/customXml" Target="../ink/ink334.xml"/><Relationship Id="rId200" Type="http://schemas.openxmlformats.org/officeDocument/2006/relationships/customXml" Target="../ink/ink264.xml"/><Relationship Id="rId382" Type="http://schemas.openxmlformats.org/officeDocument/2006/relationships/customXml" Target="../ink/ink355.xml"/><Relationship Id="rId438" Type="http://schemas.openxmlformats.org/officeDocument/2006/relationships/customXml" Target="../ink/ink383.xml"/><Relationship Id="rId242" Type="http://schemas.openxmlformats.org/officeDocument/2006/relationships/customXml" Target="../ink/ink285.xml"/><Relationship Id="rId284" Type="http://schemas.openxmlformats.org/officeDocument/2006/relationships/customXml" Target="../ink/ink306.xml"/><Relationship Id="rId37" Type="http://schemas.openxmlformats.org/officeDocument/2006/relationships/image" Target="../media/image182.png"/><Relationship Id="rId79" Type="http://schemas.openxmlformats.org/officeDocument/2006/relationships/image" Target="../media/image203.png"/><Relationship Id="rId102" Type="http://schemas.openxmlformats.org/officeDocument/2006/relationships/customXml" Target="../ink/ink215.xml"/><Relationship Id="rId144" Type="http://schemas.openxmlformats.org/officeDocument/2006/relationships/customXml" Target="../ink/ink236.xml"/><Relationship Id="rId90" Type="http://schemas.openxmlformats.org/officeDocument/2006/relationships/customXml" Target="../ink/ink209.xml"/><Relationship Id="rId186" Type="http://schemas.openxmlformats.org/officeDocument/2006/relationships/customXml" Target="../ink/ink257.xml"/><Relationship Id="rId351" Type="http://schemas.openxmlformats.org/officeDocument/2006/relationships/image" Target="../media/image339.png"/><Relationship Id="rId393" Type="http://schemas.openxmlformats.org/officeDocument/2006/relationships/image" Target="../media/image360.png"/><Relationship Id="rId407" Type="http://schemas.openxmlformats.org/officeDocument/2006/relationships/image" Target="../media/image367.png"/><Relationship Id="rId211" Type="http://schemas.openxmlformats.org/officeDocument/2006/relationships/image" Target="../media/image269.png"/><Relationship Id="rId253" Type="http://schemas.openxmlformats.org/officeDocument/2006/relationships/image" Target="../media/image290.png"/><Relationship Id="rId295" Type="http://schemas.openxmlformats.org/officeDocument/2006/relationships/image" Target="../media/image311.png"/><Relationship Id="rId309" Type="http://schemas.openxmlformats.org/officeDocument/2006/relationships/image" Target="../media/image318.png"/><Relationship Id="rId48" Type="http://schemas.openxmlformats.org/officeDocument/2006/relationships/customXml" Target="../ink/ink188.xml"/><Relationship Id="rId113" Type="http://schemas.openxmlformats.org/officeDocument/2006/relationships/image" Target="../media/image220.png"/><Relationship Id="rId320" Type="http://schemas.openxmlformats.org/officeDocument/2006/relationships/customXml" Target="../ink/ink324.xml"/><Relationship Id="rId155" Type="http://schemas.openxmlformats.org/officeDocument/2006/relationships/image" Target="../media/image241.png"/><Relationship Id="rId197" Type="http://schemas.openxmlformats.org/officeDocument/2006/relationships/image" Target="../media/image262.png"/><Relationship Id="rId362" Type="http://schemas.openxmlformats.org/officeDocument/2006/relationships/customXml" Target="../ink/ink345.xml"/><Relationship Id="rId418" Type="http://schemas.openxmlformats.org/officeDocument/2006/relationships/customXml" Target="../ink/ink373.xml"/><Relationship Id="rId222" Type="http://schemas.openxmlformats.org/officeDocument/2006/relationships/customXml" Target="../ink/ink275.xml"/><Relationship Id="rId264" Type="http://schemas.openxmlformats.org/officeDocument/2006/relationships/customXml" Target="../ink/ink296.xml"/><Relationship Id="rId17" Type="http://schemas.openxmlformats.org/officeDocument/2006/relationships/image" Target="../media/image172.png"/><Relationship Id="rId59" Type="http://schemas.openxmlformats.org/officeDocument/2006/relationships/image" Target="../media/image193.png"/><Relationship Id="rId124" Type="http://schemas.openxmlformats.org/officeDocument/2006/relationships/customXml" Target="../ink/ink226.xml"/><Relationship Id="rId70" Type="http://schemas.openxmlformats.org/officeDocument/2006/relationships/customXml" Target="../ink/ink199.xml"/><Relationship Id="rId166" Type="http://schemas.openxmlformats.org/officeDocument/2006/relationships/customXml" Target="../ink/ink247.xml"/><Relationship Id="rId331" Type="http://schemas.openxmlformats.org/officeDocument/2006/relationships/image" Target="../media/image329.png"/><Relationship Id="rId373" Type="http://schemas.openxmlformats.org/officeDocument/2006/relationships/image" Target="../media/image350.png"/><Relationship Id="rId429" Type="http://schemas.openxmlformats.org/officeDocument/2006/relationships/image" Target="../media/image378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280.png"/><Relationship Id="rId440" Type="http://schemas.openxmlformats.org/officeDocument/2006/relationships/customXml" Target="../ink/ink384.xml"/><Relationship Id="rId28" Type="http://schemas.openxmlformats.org/officeDocument/2006/relationships/customXml" Target="../ink/ink178.xml"/><Relationship Id="rId275" Type="http://schemas.openxmlformats.org/officeDocument/2006/relationships/image" Target="../media/image301.png"/><Relationship Id="rId300" Type="http://schemas.openxmlformats.org/officeDocument/2006/relationships/customXml" Target="../ink/ink314.xml"/><Relationship Id="rId81" Type="http://schemas.openxmlformats.org/officeDocument/2006/relationships/image" Target="../media/image204.png"/><Relationship Id="rId135" Type="http://schemas.openxmlformats.org/officeDocument/2006/relationships/image" Target="../media/image231.png"/><Relationship Id="rId177" Type="http://schemas.openxmlformats.org/officeDocument/2006/relationships/image" Target="../media/image252.png"/><Relationship Id="rId342" Type="http://schemas.openxmlformats.org/officeDocument/2006/relationships/customXml" Target="../ink/ink335.xml"/><Relationship Id="rId384" Type="http://schemas.openxmlformats.org/officeDocument/2006/relationships/customXml" Target="../ink/ink356.xml"/><Relationship Id="rId202" Type="http://schemas.openxmlformats.org/officeDocument/2006/relationships/customXml" Target="../ink/ink265.xml"/><Relationship Id="rId244" Type="http://schemas.openxmlformats.org/officeDocument/2006/relationships/customXml" Target="../ink/ink28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99" Type="http://schemas.openxmlformats.org/officeDocument/2006/relationships/image" Target="../media/image536.png"/><Relationship Id="rId21" Type="http://schemas.openxmlformats.org/officeDocument/2006/relationships/image" Target="../media/image397.png"/><Relationship Id="rId63" Type="http://schemas.openxmlformats.org/officeDocument/2006/relationships/image" Target="../media/image418.png"/><Relationship Id="rId159" Type="http://schemas.openxmlformats.org/officeDocument/2006/relationships/image" Target="../media/image466.png"/><Relationship Id="rId170" Type="http://schemas.openxmlformats.org/officeDocument/2006/relationships/customXml" Target="../ink/ink472.xml"/><Relationship Id="rId226" Type="http://schemas.openxmlformats.org/officeDocument/2006/relationships/customXml" Target="../ink/ink500.xml"/><Relationship Id="rId268" Type="http://schemas.openxmlformats.org/officeDocument/2006/relationships/customXml" Target="../ink/ink521.xml"/><Relationship Id="rId32" Type="http://schemas.openxmlformats.org/officeDocument/2006/relationships/customXml" Target="../ink/ink403.xml"/><Relationship Id="rId74" Type="http://schemas.openxmlformats.org/officeDocument/2006/relationships/customXml" Target="../ink/ink424.xml"/><Relationship Id="rId128" Type="http://schemas.openxmlformats.org/officeDocument/2006/relationships/customXml" Target="../ink/ink451.xml"/><Relationship Id="rId5" Type="http://schemas.openxmlformats.org/officeDocument/2006/relationships/image" Target="../media/image389.png"/><Relationship Id="rId181" Type="http://schemas.openxmlformats.org/officeDocument/2006/relationships/image" Target="../media/image477.png"/><Relationship Id="rId237" Type="http://schemas.openxmlformats.org/officeDocument/2006/relationships/image" Target="../media/image505.png"/><Relationship Id="rId279" Type="http://schemas.openxmlformats.org/officeDocument/2006/relationships/image" Target="../media/image526.png"/><Relationship Id="rId43" Type="http://schemas.openxmlformats.org/officeDocument/2006/relationships/image" Target="../media/image408.png"/><Relationship Id="rId139" Type="http://schemas.openxmlformats.org/officeDocument/2006/relationships/image" Target="../media/image456.png"/><Relationship Id="rId290" Type="http://schemas.openxmlformats.org/officeDocument/2006/relationships/customXml" Target="../ink/ink532.xml"/><Relationship Id="rId85" Type="http://schemas.openxmlformats.org/officeDocument/2006/relationships/image" Target="../media/image429.png"/><Relationship Id="rId150" Type="http://schemas.openxmlformats.org/officeDocument/2006/relationships/customXml" Target="../ink/ink462.xml"/><Relationship Id="rId192" Type="http://schemas.openxmlformats.org/officeDocument/2006/relationships/customXml" Target="../ink/ink483.xml"/><Relationship Id="rId206" Type="http://schemas.openxmlformats.org/officeDocument/2006/relationships/customXml" Target="../ink/ink490.xml"/><Relationship Id="rId248" Type="http://schemas.openxmlformats.org/officeDocument/2006/relationships/customXml" Target="../ink/ink511.xml"/><Relationship Id="rId12" Type="http://schemas.openxmlformats.org/officeDocument/2006/relationships/customXml" Target="../ink/ink393.xml"/><Relationship Id="rId108" Type="http://schemas.openxmlformats.org/officeDocument/2006/relationships/customXml" Target="../ink/ink441.xml"/><Relationship Id="rId54" Type="http://schemas.openxmlformats.org/officeDocument/2006/relationships/customXml" Target="../ink/ink414.xml"/><Relationship Id="rId96" Type="http://schemas.openxmlformats.org/officeDocument/2006/relationships/customXml" Target="../ink/ink435.xml"/><Relationship Id="rId161" Type="http://schemas.openxmlformats.org/officeDocument/2006/relationships/image" Target="../media/image467.png"/><Relationship Id="rId217" Type="http://schemas.openxmlformats.org/officeDocument/2006/relationships/image" Target="../media/image495.png"/><Relationship Id="rId6" Type="http://schemas.openxmlformats.org/officeDocument/2006/relationships/customXml" Target="../ink/ink390.xml"/><Relationship Id="rId238" Type="http://schemas.openxmlformats.org/officeDocument/2006/relationships/customXml" Target="../ink/ink506.xml"/><Relationship Id="rId259" Type="http://schemas.openxmlformats.org/officeDocument/2006/relationships/image" Target="../media/image516.png"/><Relationship Id="rId23" Type="http://schemas.openxmlformats.org/officeDocument/2006/relationships/image" Target="../media/image398.png"/><Relationship Id="rId119" Type="http://schemas.openxmlformats.org/officeDocument/2006/relationships/image" Target="../media/image446.png"/><Relationship Id="rId270" Type="http://schemas.openxmlformats.org/officeDocument/2006/relationships/customXml" Target="../ink/ink522.xml"/><Relationship Id="rId291" Type="http://schemas.openxmlformats.org/officeDocument/2006/relationships/image" Target="../media/image532.png"/><Relationship Id="rId44" Type="http://schemas.openxmlformats.org/officeDocument/2006/relationships/customXml" Target="../ink/ink409.xml"/><Relationship Id="rId65" Type="http://schemas.openxmlformats.org/officeDocument/2006/relationships/image" Target="../media/image419.png"/><Relationship Id="rId86" Type="http://schemas.openxmlformats.org/officeDocument/2006/relationships/customXml" Target="../ink/ink430.xml"/><Relationship Id="rId130" Type="http://schemas.openxmlformats.org/officeDocument/2006/relationships/customXml" Target="../ink/ink452.xml"/><Relationship Id="rId151" Type="http://schemas.openxmlformats.org/officeDocument/2006/relationships/image" Target="../media/image462.png"/><Relationship Id="rId172" Type="http://schemas.openxmlformats.org/officeDocument/2006/relationships/customXml" Target="../ink/ink473.xml"/><Relationship Id="rId193" Type="http://schemas.openxmlformats.org/officeDocument/2006/relationships/image" Target="../media/image483.png"/><Relationship Id="rId207" Type="http://schemas.openxmlformats.org/officeDocument/2006/relationships/image" Target="../media/image490.png"/><Relationship Id="rId228" Type="http://schemas.openxmlformats.org/officeDocument/2006/relationships/customXml" Target="../ink/ink501.xml"/><Relationship Id="rId249" Type="http://schemas.openxmlformats.org/officeDocument/2006/relationships/image" Target="../media/image511.png"/><Relationship Id="rId13" Type="http://schemas.openxmlformats.org/officeDocument/2006/relationships/image" Target="../media/image393.png"/><Relationship Id="rId109" Type="http://schemas.openxmlformats.org/officeDocument/2006/relationships/image" Target="../media/image441.png"/><Relationship Id="rId260" Type="http://schemas.openxmlformats.org/officeDocument/2006/relationships/customXml" Target="../ink/ink517.xml"/><Relationship Id="rId281" Type="http://schemas.openxmlformats.org/officeDocument/2006/relationships/image" Target="../media/image527.png"/><Relationship Id="rId34" Type="http://schemas.openxmlformats.org/officeDocument/2006/relationships/customXml" Target="../ink/ink404.xml"/><Relationship Id="rId55" Type="http://schemas.openxmlformats.org/officeDocument/2006/relationships/image" Target="../media/image414.png"/><Relationship Id="rId76" Type="http://schemas.openxmlformats.org/officeDocument/2006/relationships/customXml" Target="../ink/ink425.xml"/><Relationship Id="rId97" Type="http://schemas.openxmlformats.org/officeDocument/2006/relationships/image" Target="../media/image435.png"/><Relationship Id="rId120" Type="http://schemas.openxmlformats.org/officeDocument/2006/relationships/customXml" Target="../ink/ink447.xml"/><Relationship Id="rId141" Type="http://schemas.openxmlformats.org/officeDocument/2006/relationships/image" Target="../media/image457.png"/><Relationship Id="rId7" Type="http://schemas.openxmlformats.org/officeDocument/2006/relationships/image" Target="../media/image390.png"/><Relationship Id="rId162" Type="http://schemas.openxmlformats.org/officeDocument/2006/relationships/customXml" Target="../ink/ink468.xml"/><Relationship Id="rId183" Type="http://schemas.openxmlformats.org/officeDocument/2006/relationships/image" Target="../media/image478.png"/><Relationship Id="rId218" Type="http://schemas.openxmlformats.org/officeDocument/2006/relationships/customXml" Target="../ink/ink496.xml"/><Relationship Id="rId239" Type="http://schemas.openxmlformats.org/officeDocument/2006/relationships/image" Target="../media/image506.png"/><Relationship Id="rId250" Type="http://schemas.openxmlformats.org/officeDocument/2006/relationships/customXml" Target="../ink/ink512.xml"/><Relationship Id="rId271" Type="http://schemas.openxmlformats.org/officeDocument/2006/relationships/image" Target="../media/image522.png"/><Relationship Id="rId292" Type="http://schemas.openxmlformats.org/officeDocument/2006/relationships/customXml" Target="../ink/ink533.xml"/><Relationship Id="rId24" Type="http://schemas.openxmlformats.org/officeDocument/2006/relationships/customXml" Target="../ink/ink399.xml"/><Relationship Id="rId45" Type="http://schemas.openxmlformats.org/officeDocument/2006/relationships/image" Target="../media/image409.png"/><Relationship Id="rId66" Type="http://schemas.openxmlformats.org/officeDocument/2006/relationships/customXml" Target="../ink/ink420.xml"/><Relationship Id="rId87" Type="http://schemas.openxmlformats.org/officeDocument/2006/relationships/image" Target="../media/image430.png"/><Relationship Id="rId110" Type="http://schemas.openxmlformats.org/officeDocument/2006/relationships/customXml" Target="../ink/ink442.xml"/><Relationship Id="rId131" Type="http://schemas.openxmlformats.org/officeDocument/2006/relationships/image" Target="../media/image452.png"/><Relationship Id="rId152" Type="http://schemas.openxmlformats.org/officeDocument/2006/relationships/customXml" Target="../ink/ink463.xml"/><Relationship Id="rId173" Type="http://schemas.openxmlformats.org/officeDocument/2006/relationships/image" Target="../media/image473.png"/><Relationship Id="rId194" Type="http://schemas.openxmlformats.org/officeDocument/2006/relationships/customXml" Target="../ink/ink484.xml"/><Relationship Id="rId208" Type="http://schemas.openxmlformats.org/officeDocument/2006/relationships/customXml" Target="../ink/ink491.xml"/><Relationship Id="rId229" Type="http://schemas.openxmlformats.org/officeDocument/2006/relationships/image" Target="../media/image501.png"/><Relationship Id="rId240" Type="http://schemas.openxmlformats.org/officeDocument/2006/relationships/customXml" Target="../ink/ink507.xml"/><Relationship Id="rId261" Type="http://schemas.openxmlformats.org/officeDocument/2006/relationships/image" Target="../media/image517.png"/><Relationship Id="rId14" Type="http://schemas.openxmlformats.org/officeDocument/2006/relationships/customXml" Target="../ink/ink394.xml"/><Relationship Id="rId35" Type="http://schemas.openxmlformats.org/officeDocument/2006/relationships/image" Target="../media/image404.png"/><Relationship Id="rId56" Type="http://schemas.openxmlformats.org/officeDocument/2006/relationships/customXml" Target="../ink/ink415.xml"/><Relationship Id="rId77" Type="http://schemas.openxmlformats.org/officeDocument/2006/relationships/image" Target="../media/image425.png"/><Relationship Id="rId100" Type="http://schemas.openxmlformats.org/officeDocument/2006/relationships/customXml" Target="../ink/ink437.xml"/><Relationship Id="rId282" Type="http://schemas.openxmlformats.org/officeDocument/2006/relationships/customXml" Target="../ink/ink528.xml"/><Relationship Id="rId8" Type="http://schemas.openxmlformats.org/officeDocument/2006/relationships/customXml" Target="../ink/ink391.xml"/><Relationship Id="rId98" Type="http://schemas.openxmlformats.org/officeDocument/2006/relationships/customXml" Target="../ink/ink436.xml"/><Relationship Id="rId121" Type="http://schemas.openxmlformats.org/officeDocument/2006/relationships/image" Target="../media/image447.png"/><Relationship Id="rId142" Type="http://schemas.openxmlformats.org/officeDocument/2006/relationships/customXml" Target="../ink/ink458.xml"/><Relationship Id="rId163" Type="http://schemas.openxmlformats.org/officeDocument/2006/relationships/image" Target="../media/image468.png"/><Relationship Id="rId184" Type="http://schemas.openxmlformats.org/officeDocument/2006/relationships/customXml" Target="../ink/ink479.xml"/><Relationship Id="rId219" Type="http://schemas.openxmlformats.org/officeDocument/2006/relationships/image" Target="../media/image496.png"/><Relationship Id="rId230" Type="http://schemas.openxmlformats.org/officeDocument/2006/relationships/customXml" Target="../ink/ink502.xml"/><Relationship Id="rId251" Type="http://schemas.openxmlformats.org/officeDocument/2006/relationships/image" Target="../media/image512.png"/><Relationship Id="rId25" Type="http://schemas.openxmlformats.org/officeDocument/2006/relationships/image" Target="../media/image399.png"/><Relationship Id="rId46" Type="http://schemas.openxmlformats.org/officeDocument/2006/relationships/customXml" Target="../ink/ink410.xml"/><Relationship Id="rId67" Type="http://schemas.openxmlformats.org/officeDocument/2006/relationships/image" Target="../media/image420.png"/><Relationship Id="rId272" Type="http://schemas.openxmlformats.org/officeDocument/2006/relationships/customXml" Target="../ink/ink523.xml"/><Relationship Id="rId293" Type="http://schemas.openxmlformats.org/officeDocument/2006/relationships/image" Target="../media/image533.png"/><Relationship Id="rId88" Type="http://schemas.openxmlformats.org/officeDocument/2006/relationships/customXml" Target="../ink/ink431.xml"/><Relationship Id="rId111" Type="http://schemas.openxmlformats.org/officeDocument/2006/relationships/image" Target="../media/image442.png"/><Relationship Id="rId132" Type="http://schemas.openxmlformats.org/officeDocument/2006/relationships/customXml" Target="../ink/ink453.xml"/><Relationship Id="rId153" Type="http://schemas.openxmlformats.org/officeDocument/2006/relationships/image" Target="../media/image463.png"/><Relationship Id="rId174" Type="http://schemas.openxmlformats.org/officeDocument/2006/relationships/customXml" Target="../ink/ink474.xml"/><Relationship Id="rId195" Type="http://schemas.openxmlformats.org/officeDocument/2006/relationships/image" Target="../media/image484.png"/><Relationship Id="rId209" Type="http://schemas.openxmlformats.org/officeDocument/2006/relationships/image" Target="../media/image491.png"/><Relationship Id="rId220" Type="http://schemas.openxmlformats.org/officeDocument/2006/relationships/customXml" Target="../ink/ink497.xml"/><Relationship Id="rId241" Type="http://schemas.openxmlformats.org/officeDocument/2006/relationships/image" Target="../media/image507.png"/><Relationship Id="rId15" Type="http://schemas.openxmlformats.org/officeDocument/2006/relationships/image" Target="../media/image394.png"/><Relationship Id="rId36" Type="http://schemas.openxmlformats.org/officeDocument/2006/relationships/customXml" Target="../ink/ink405.xml"/><Relationship Id="rId57" Type="http://schemas.openxmlformats.org/officeDocument/2006/relationships/image" Target="../media/image415.png"/><Relationship Id="rId262" Type="http://schemas.openxmlformats.org/officeDocument/2006/relationships/customXml" Target="../ink/ink518.xml"/><Relationship Id="rId283" Type="http://schemas.openxmlformats.org/officeDocument/2006/relationships/image" Target="../media/image528.png"/><Relationship Id="rId78" Type="http://schemas.openxmlformats.org/officeDocument/2006/relationships/customXml" Target="../ink/ink426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448.xml"/><Relationship Id="rId143" Type="http://schemas.openxmlformats.org/officeDocument/2006/relationships/image" Target="../media/image458.png"/><Relationship Id="rId164" Type="http://schemas.openxmlformats.org/officeDocument/2006/relationships/customXml" Target="../ink/ink469.xml"/><Relationship Id="rId185" Type="http://schemas.openxmlformats.org/officeDocument/2006/relationships/image" Target="../media/image479.png"/><Relationship Id="rId9" Type="http://schemas.openxmlformats.org/officeDocument/2006/relationships/image" Target="../media/image391.png"/><Relationship Id="rId210" Type="http://schemas.openxmlformats.org/officeDocument/2006/relationships/customXml" Target="../ink/ink492.xml"/><Relationship Id="rId26" Type="http://schemas.openxmlformats.org/officeDocument/2006/relationships/customXml" Target="../ink/ink400.xml"/><Relationship Id="rId231" Type="http://schemas.openxmlformats.org/officeDocument/2006/relationships/image" Target="../media/image502.png"/><Relationship Id="rId252" Type="http://schemas.openxmlformats.org/officeDocument/2006/relationships/customXml" Target="../ink/ink513.xml"/><Relationship Id="rId273" Type="http://schemas.openxmlformats.org/officeDocument/2006/relationships/image" Target="../media/image523.png"/><Relationship Id="rId294" Type="http://schemas.openxmlformats.org/officeDocument/2006/relationships/customXml" Target="../ink/ink534.xml"/><Relationship Id="rId47" Type="http://schemas.openxmlformats.org/officeDocument/2006/relationships/image" Target="../media/image410.png"/><Relationship Id="rId68" Type="http://schemas.openxmlformats.org/officeDocument/2006/relationships/customXml" Target="../ink/ink421.xml"/><Relationship Id="rId89" Type="http://schemas.openxmlformats.org/officeDocument/2006/relationships/image" Target="../media/image431.png"/><Relationship Id="rId112" Type="http://schemas.openxmlformats.org/officeDocument/2006/relationships/customXml" Target="../ink/ink443.xml"/><Relationship Id="rId133" Type="http://schemas.openxmlformats.org/officeDocument/2006/relationships/image" Target="../media/image453.png"/><Relationship Id="rId154" Type="http://schemas.openxmlformats.org/officeDocument/2006/relationships/customXml" Target="../ink/ink464.xml"/><Relationship Id="rId175" Type="http://schemas.openxmlformats.org/officeDocument/2006/relationships/image" Target="../media/image474.png"/><Relationship Id="rId196" Type="http://schemas.openxmlformats.org/officeDocument/2006/relationships/customXml" Target="../ink/ink485.xml"/><Relationship Id="rId200" Type="http://schemas.openxmlformats.org/officeDocument/2006/relationships/customXml" Target="../ink/ink487.xml"/><Relationship Id="rId16" Type="http://schemas.openxmlformats.org/officeDocument/2006/relationships/customXml" Target="../ink/ink395.xml"/><Relationship Id="rId221" Type="http://schemas.openxmlformats.org/officeDocument/2006/relationships/image" Target="../media/image497.png"/><Relationship Id="rId242" Type="http://schemas.openxmlformats.org/officeDocument/2006/relationships/customXml" Target="../ink/ink508.xml"/><Relationship Id="rId263" Type="http://schemas.openxmlformats.org/officeDocument/2006/relationships/image" Target="../media/image518.png"/><Relationship Id="rId284" Type="http://schemas.openxmlformats.org/officeDocument/2006/relationships/customXml" Target="../ink/ink529.xml"/><Relationship Id="rId37" Type="http://schemas.openxmlformats.org/officeDocument/2006/relationships/image" Target="../media/image405.png"/><Relationship Id="rId58" Type="http://schemas.openxmlformats.org/officeDocument/2006/relationships/customXml" Target="../ink/ink416.xml"/><Relationship Id="rId79" Type="http://schemas.openxmlformats.org/officeDocument/2006/relationships/image" Target="../media/image426.png"/><Relationship Id="rId102" Type="http://schemas.openxmlformats.org/officeDocument/2006/relationships/customXml" Target="../ink/ink438.xml"/><Relationship Id="rId123" Type="http://schemas.openxmlformats.org/officeDocument/2006/relationships/image" Target="../media/image448.png"/><Relationship Id="rId144" Type="http://schemas.openxmlformats.org/officeDocument/2006/relationships/customXml" Target="../ink/ink459.xml"/><Relationship Id="rId90" Type="http://schemas.openxmlformats.org/officeDocument/2006/relationships/customXml" Target="../ink/ink432.xml"/><Relationship Id="rId165" Type="http://schemas.openxmlformats.org/officeDocument/2006/relationships/image" Target="../media/image469.png"/><Relationship Id="rId186" Type="http://schemas.openxmlformats.org/officeDocument/2006/relationships/customXml" Target="../ink/ink480.xml"/><Relationship Id="rId211" Type="http://schemas.openxmlformats.org/officeDocument/2006/relationships/image" Target="../media/image492.png"/><Relationship Id="rId232" Type="http://schemas.openxmlformats.org/officeDocument/2006/relationships/customXml" Target="../ink/ink503.xml"/><Relationship Id="rId253" Type="http://schemas.openxmlformats.org/officeDocument/2006/relationships/image" Target="../media/image513.png"/><Relationship Id="rId274" Type="http://schemas.openxmlformats.org/officeDocument/2006/relationships/customXml" Target="../ink/ink524.xml"/><Relationship Id="rId295" Type="http://schemas.openxmlformats.org/officeDocument/2006/relationships/image" Target="../media/image534.png"/><Relationship Id="rId27" Type="http://schemas.openxmlformats.org/officeDocument/2006/relationships/image" Target="../media/image400.png"/><Relationship Id="rId48" Type="http://schemas.openxmlformats.org/officeDocument/2006/relationships/customXml" Target="../ink/ink411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34" Type="http://schemas.openxmlformats.org/officeDocument/2006/relationships/customXml" Target="../ink/ink454.xml"/><Relationship Id="rId80" Type="http://schemas.openxmlformats.org/officeDocument/2006/relationships/customXml" Target="../ink/ink427.xml"/><Relationship Id="rId155" Type="http://schemas.openxmlformats.org/officeDocument/2006/relationships/image" Target="../media/image464.png"/><Relationship Id="rId176" Type="http://schemas.openxmlformats.org/officeDocument/2006/relationships/customXml" Target="../ink/ink475.xml"/><Relationship Id="rId197" Type="http://schemas.openxmlformats.org/officeDocument/2006/relationships/image" Target="../media/image485.png"/><Relationship Id="rId201" Type="http://schemas.openxmlformats.org/officeDocument/2006/relationships/image" Target="../media/image487.png"/><Relationship Id="rId222" Type="http://schemas.openxmlformats.org/officeDocument/2006/relationships/customXml" Target="../ink/ink498.xml"/><Relationship Id="rId243" Type="http://schemas.openxmlformats.org/officeDocument/2006/relationships/image" Target="../media/image508.png"/><Relationship Id="rId264" Type="http://schemas.openxmlformats.org/officeDocument/2006/relationships/customXml" Target="../ink/ink519.xml"/><Relationship Id="rId285" Type="http://schemas.openxmlformats.org/officeDocument/2006/relationships/image" Target="../media/image529.png"/><Relationship Id="rId17" Type="http://schemas.openxmlformats.org/officeDocument/2006/relationships/image" Target="../media/image395.png"/><Relationship Id="rId38" Type="http://schemas.openxmlformats.org/officeDocument/2006/relationships/customXml" Target="../ink/ink406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24" Type="http://schemas.openxmlformats.org/officeDocument/2006/relationships/customXml" Target="../ink/ink449.xml"/><Relationship Id="rId70" Type="http://schemas.openxmlformats.org/officeDocument/2006/relationships/customXml" Target="../ink/ink422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66" Type="http://schemas.openxmlformats.org/officeDocument/2006/relationships/customXml" Target="../ink/ink470.xml"/><Relationship Id="rId187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93.xml"/><Relationship Id="rId233" Type="http://schemas.openxmlformats.org/officeDocument/2006/relationships/image" Target="../media/image503.png"/><Relationship Id="rId254" Type="http://schemas.openxmlformats.org/officeDocument/2006/relationships/customXml" Target="../ink/ink514.xml"/><Relationship Id="rId28" Type="http://schemas.openxmlformats.org/officeDocument/2006/relationships/customXml" Target="../ink/ink401.xml"/><Relationship Id="rId49" Type="http://schemas.openxmlformats.org/officeDocument/2006/relationships/image" Target="../media/image411.png"/><Relationship Id="rId114" Type="http://schemas.openxmlformats.org/officeDocument/2006/relationships/customXml" Target="../ink/ink444.xml"/><Relationship Id="rId275" Type="http://schemas.openxmlformats.org/officeDocument/2006/relationships/image" Target="../media/image524.png"/><Relationship Id="rId296" Type="http://schemas.openxmlformats.org/officeDocument/2006/relationships/customXml" Target="../ink/ink535.xml"/><Relationship Id="rId300" Type="http://schemas.openxmlformats.org/officeDocument/2006/relationships/customXml" Target="../ink/ink537.xml"/><Relationship Id="rId60" Type="http://schemas.openxmlformats.org/officeDocument/2006/relationships/customXml" Target="../ink/ink417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56" Type="http://schemas.openxmlformats.org/officeDocument/2006/relationships/customXml" Target="../ink/ink465.xml"/><Relationship Id="rId177" Type="http://schemas.openxmlformats.org/officeDocument/2006/relationships/image" Target="../media/image475.png"/><Relationship Id="rId198" Type="http://schemas.openxmlformats.org/officeDocument/2006/relationships/customXml" Target="../ink/ink486.xml"/><Relationship Id="rId202" Type="http://schemas.openxmlformats.org/officeDocument/2006/relationships/customXml" Target="../ink/ink488.xml"/><Relationship Id="rId223" Type="http://schemas.openxmlformats.org/officeDocument/2006/relationships/image" Target="../media/image498.png"/><Relationship Id="rId244" Type="http://schemas.openxmlformats.org/officeDocument/2006/relationships/customXml" Target="../ink/ink509.xml"/><Relationship Id="rId18" Type="http://schemas.openxmlformats.org/officeDocument/2006/relationships/customXml" Target="../ink/ink396.xml"/><Relationship Id="rId39" Type="http://schemas.openxmlformats.org/officeDocument/2006/relationships/image" Target="../media/image406.png"/><Relationship Id="rId265" Type="http://schemas.openxmlformats.org/officeDocument/2006/relationships/image" Target="../media/image519.png"/><Relationship Id="rId286" Type="http://schemas.openxmlformats.org/officeDocument/2006/relationships/customXml" Target="../ink/ink530.xml"/><Relationship Id="rId50" Type="http://schemas.openxmlformats.org/officeDocument/2006/relationships/customXml" Target="../ink/ink412.xml"/><Relationship Id="rId104" Type="http://schemas.openxmlformats.org/officeDocument/2006/relationships/customXml" Target="../ink/ink439.xml"/><Relationship Id="rId125" Type="http://schemas.openxmlformats.org/officeDocument/2006/relationships/image" Target="../media/image449.png"/><Relationship Id="rId146" Type="http://schemas.openxmlformats.org/officeDocument/2006/relationships/customXml" Target="../ink/ink460.xml"/><Relationship Id="rId167" Type="http://schemas.openxmlformats.org/officeDocument/2006/relationships/image" Target="../media/image470.png"/><Relationship Id="rId188" Type="http://schemas.openxmlformats.org/officeDocument/2006/relationships/customXml" Target="../ink/ink481.xml"/><Relationship Id="rId71" Type="http://schemas.openxmlformats.org/officeDocument/2006/relationships/image" Target="../media/image422.png"/><Relationship Id="rId92" Type="http://schemas.openxmlformats.org/officeDocument/2006/relationships/customXml" Target="../ink/ink433.xml"/><Relationship Id="rId213" Type="http://schemas.openxmlformats.org/officeDocument/2006/relationships/image" Target="../media/image493.png"/><Relationship Id="rId234" Type="http://schemas.openxmlformats.org/officeDocument/2006/relationships/customXml" Target="../ink/ink504.xml"/><Relationship Id="rId2" Type="http://schemas.openxmlformats.org/officeDocument/2006/relationships/customXml" Target="../ink/ink388.xml"/><Relationship Id="rId29" Type="http://schemas.openxmlformats.org/officeDocument/2006/relationships/image" Target="../media/image401.png"/><Relationship Id="rId255" Type="http://schemas.openxmlformats.org/officeDocument/2006/relationships/image" Target="../media/image514.png"/><Relationship Id="rId276" Type="http://schemas.openxmlformats.org/officeDocument/2006/relationships/customXml" Target="../ink/ink525.xml"/><Relationship Id="rId297" Type="http://schemas.openxmlformats.org/officeDocument/2006/relationships/image" Target="../media/image535.png"/><Relationship Id="rId40" Type="http://schemas.openxmlformats.org/officeDocument/2006/relationships/customXml" Target="../ink/ink407.xml"/><Relationship Id="rId115" Type="http://schemas.openxmlformats.org/officeDocument/2006/relationships/image" Target="../media/image444.png"/><Relationship Id="rId136" Type="http://schemas.openxmlformats.org/officeDocument/2006/relationships/customXml" Target="../ink/ink455.xml"/><Relationship Id="rId157" Type="http://schemas.openxmlformats.org/officeDocument/2006/relationships/image" Target="../media/image465.png"/><Relationship Id="rId178" Type="http://schemas.openxmlformats.org/officeDocument/2006/relationships/customXml" Target="../ink/ink476.xml"/><Relationship Id="rId301" Type="http://schemas.openxmlformats.org/officeDocument/2006/relationships/image" Target="../media/image537.png"/><Relationship Id="rId61" Type="http://schemas.openxmlformats.org/officeDocument/2006/relationships/image" Target="../media/image417.png"/><Relationship Id="rId82" Type="http://schemas.openxmlformats.org/officeDocument/2006/relationships/customXml" Target="../ink/ink428.xml"/><Relationship Id="rId199" Type="http://schemas.openxmlformats.org/officeDocument/2006/relationships/image" Target="../media/image486.png"/><Relationship Id="rId203" Type="http://schemas.openxmlformats.org/officeDocument/2006/relationships/image" Target="../media/image488.png"/><Relationship Id="rId19" Type="http://schemas.openxmlformats.org/officeDocument/2006/relationships/image" Target="../media/image396.png"/><Relationship Id="rId224" Type="http://schemas.openxmlformats.org/officeDocument/2006/relationships/customXml" Target="../ink/ink499.xml"/><Relationship Id="rId245" Type="http://schemas.openxmlformats.org/officeDocument/2006/relationships/image" Target="../media/image509.png"/><Relationship Id="rId266" Type="http://schemas.openxmlformats.org/officeDocument/2006/relationships/customXml" Target="../ink/ink520.xml"/><Relationship Id="rId287" Type="http://schemas.openxmlformats.org/officeDocument/2006/relationships/image" Target="../media/image530.png"/><Relationship Id="rId30" Type="http://schemas.openxmlformats.org/officeDocument/2006/relationships/customXml" Target="../ink/ink402.xml"/><Relationship Id="rId105" Type="http://schemas.openxmlformats.org/officeDocument/2006/relationships/image" Target="../media/image439.png"/><Relationship Id="rId126" Type="http://schemas.openxmlformats.org/officeDocument/2006/relationships/customXml" Target="../ink/ink450.xml"/><Relationship Id="rId147" Type="http://schemas.openxmlformats.org/officeDocument/2006/relationships/image" Target="../media/image460.png"/><Relationship Id="rId168" Type="http://schemas.openxmlformats.org/officeDocument/2006/relationships/customXml" Target="../ink/ink471.xml"/><Relationship Id="rId51" Type="http://schemas.openxmlformats.org/officeDocument/2006/relationships/image" Target="../media/image412.png"/><Relationship Id="rId72" Type="http://schemas.openxmlformats.org/officeDocument/2006/relationships/customXml" Target="../ink/ink423.xml"/><Relationship Id="rId93" Type="http://schemas.openxmlformats.org/officeDocument/2006/relationships/image" Target="../media/image433.png"/><Relationship Id="rId189" Type="http://schemas.openxmlformats.org/officeDocument/2006/relationships/image" Target="../media/image481.png"/><Relationship Id="rId3" Type="http://schemas.openxmlformats.org/officeDocument/2006/relationships/image" Target="../media/image388.png"/><Relationship Id="rId214" Type="http://schemas.openxmlformats.org/officeDocument/2006/relationships/customXml" Target="../ink/ink494.xml"/><Relationship Id="rId235" Type="http://schemas.openxmlformats.org/officeDocument/2006/relationships/image" Target="../media/image504.png"/><Relationship Id="rId256" Type="http://schemas.openxmlformats.org/officeDocument/2006/relationships/customXml" Target="../ink/ink515.xml"/><Relationship Id="rId277" Type="http://schemas.openxmlformats.org/officeDocument/2006/relationships/image" Target="../media/image525.png"/><Relationship Id="rId298" Type="http://schemas.openxmlformats.org/officeDocument/2006/relationships/customXml" Target="../ink/ink536.xml"/><Relationship Id="rId116" Type="http://schemas.openxmlformats.org/officeDocument/2006/relationships/customXml" Target="../ink/ink445.xml"/><Relationship Id="rId137" Type="http://schemas.openxmlformats.org/officeDocument/2006/relationships/image" Target="../media/image455.png"/><Relationship Id="rId158" Type="http://schemas.openxmlformats.org/officeDocument/2006/relationships/customXml" Target="../ink/ink466.xml"/><Relationship Id="rId302" Type="http://schemas.openxmlformats.org/officeDocument/2006/relationships/customXml" Target="../ink/ink538.xml"/><Relationship Id="rId20" Type="http://schemas.openxmlformats.org/officeDocument/2006/relationships/customXml" Target="../ink/ink397.xml"/><Relationship Id="rId41" Type="http://schemas.openxmlformats.org/officeDocument/2006/relationships/image" Target="../media/image407.png"/><Relationship Id="rId62" Type="http://schemas.openxmlformats.org/officeDocument/2006/relationships/customXml" Target="../ink/ink418.xml"/><Relationship Id="rId83" Type="http://schemas.openxmlformats.org/officeDocument/2006/relationships/image" Target="../media/image428.png"/><Relationship Id="rId179" Type="http://schemas.openxmlformats.org/officeDocument/2006/relationships/image" Target="../media/image476.png"/><Relationship Id="rId190" Type="http://schemas.openxmlformats.org/officeDocument/2006/relationships/customXml" Target="../ink/ink482.xml"/><Relationship Id="rId204" Type="http://schemas.openxmlformats.org/officeDocument/2006/relationships/customXml" Target="../ink/ink489.xml"/><Relationship Id="rId225" Type="http://schemas.openxmlformats.org/officeDocument/2006/relationships/image" Target="../media/image499.png"/><Relationship Id="rId246" Type="http://schemas.openxmlformats.org/officeDocument/2006/relationships/customXml" Target="../ink/ink510.xml"/><Relationship Id="rId267" Type="http://schemas.openxmlformats.org/officeDocument/2006/relationships/image" Target="../media/image520.png"/><Relationship Id="rId288" Type="http://schemas.openxmlformats.org/officeDocument/2006/relationships/customXml" Target="../ink/ink531.xml"/><Relationship Id="rId106" Type="http://schemas.openxmlformats.org/officeDocument/2006/relationships/customXml" Target="../ink/ink440.xml"/><Relationship Id="rId127" Type="http://schemas.openxmlformats.org/officeDocument/2006/relationships/image" Target="../media/image450.png"/><Relationship Id="rId10" Type="http://schemas.openxmlformats.org/officeDocument/2006/relationships/customXml" Target="../ink/ink392.xml"/><Relationship Id="rId31" Type="http://schemas.openxmlformats.org/officeDocument/2006/relationships/image" Target="../media/image402.png"/><Relationship Id="rId52" Type="http://schemas.openxmlformats.org/officeDocument/2006/relationships/customXml" Target="../ink/ink413.xml"/><Relationship Id="rId73" Type="http://schemas.openxmlformats.org/officeDocument/2006/relationships/image" Target="../media/image423.png"/><Relationship Id="rId94" Type="http://schemas.openxmlformats.org/officeDocument/2006/relationships/customXml" Target="../ink/ink434.xml"/><Relationship Id="rId148" Type="http://schemas.openxmlformats.org/officeDocument/2006/relationships/customXml" Target="../ink/ink461.xml"/><Relationship Id="rId169" Type="http://schemas.openxmlformats.org/officeDocument/2006/relationships/image" Target="../media/image471.png"/><Relationship Id="rId4" Type="http://schemas.openxmlformats.org/officeDocument/2006/relationships/customXml" Target="../ink/ink389.xml"/><Relationship Id="rId180" Type="http://schemas.openxmlformats.org/officeDocument/2006/relationships/customXml" Target="../ink/ink477.xml"/><Relationship Id="rId215" Type="http://schemas.openxmlformats.org/officeDocument/2006/relationships/image" Target="../media/image494.png"/><Relationship Id="rId236" Type="http://schemas.openxmlformats.org/officeDocument/2006/relationships/customXml" Target="../ink/ink505.xml"/><Relationship Id="rId257" Type="http://schemas.openxmlformats.org/officeDocument/2006/relationships/image" Target="../media/image515.png"/><Relationship Id="rId278" Type="http://schemas.openxmlformats.org/officeDocument/2006/relationships/customXml" Target="../ink/ink526.xml"/><Relationship Id="rId303" Type="http://schemas.openxmlformats.org/officeDocument/2006/relationships/image" Target="../media/image538.png"/><Relationship Id="rId42" Type="http://schemas.openxmlformats.org/officeDocument/2006/relationships/customXml" Target="../ink/ink408.xml"/><Relationship Id="rId84" Type="http://schemas.openxmlformats.org/officeDocument/2006/relationships/customXml" Target="../ink/ink429.xml"/><Relationship Id="rId138" Type="http://schemas.openxmlformats.org/officeDocument/2006/relationships/customXml" Target="../ink/ink456.xml"/><Relationship Id="rId191" Type="http://schemas.openxmlformats.org/officeDocument/2006/relationships/image" Target="../media/image482.png"/><Relationship Id="rId205" Type="http://schemas.openxmlformats.org/officeDocument/2006/relationships/image" Target="../media/image489.png"/><Relationship Id="rId247" Type="http://schemas.openxmlformats.org/officeDocument/2006/relationships/image" Target="../media/image510.png"/><Relationship Id="rId107" Type="http://schemas.openxmlformats.org/officeDocument/2006/relationships/image" Target="../media/image440.png"/><Relationship Id="rId289" Type="http://schemas.openxmlformats.org/officeDocument/2006/relationships/image" Target="../media/image531.png"/><Relationship Id="rId11" Type="http://schemas.openxmlformats.org/officeDocument/2006/relationships/image" Target="../media/image392.png"/><Relationship Id="rId53" Type="http://schemas.openxmlformats.org/officeDocument/2006/relationships/image" Target="../media/image413.png"/><Relationship Id="rId149" Type="http://schemas.openxmlformats.org/officeDocument/2006/relationships/image" Target="../media/image461.png"/><Relationship Id="rId95" Type="http://schemas.openxmlformats.org/officeDocument/2006/relationships/image" Target="../media/image434.png"/><Relationship Id="rId160" Type="http://schemas.openxmlformats.org/officeDocument/2006/relationships/customXml" Target="../ink/ink467.xml"/><Relationship Id="rId216" Type="http://schemas.openxmlformats.org/officeDocument/2006/relationships/customXml" Target="../ink/ink495.xml"/><Relationship Id="rId258" Type="http://schemas.openxmlformats.org/officeDocument/2006/relationships/customXml" Target="../ink/ink516.xml"/><Relationship Id="rId22" Type="http://schemas.openxmlformats.org/officeDocument/2006/relationships/customXml" Target="../ink/ink398.xml"/><Relationship Id="rId64" Type="http://schemas.openxmlformats.org/officeDocument/2006/relationships/customXml" Target="../ink/ink419.xml"/><Relationship Id="rId118" Type="http://schemas.openxmlformats.org/officeDocument/2006/relationships/customXml" Target="../ink/ink446.xml"/><Relationship Id="rId171" Type="http://schemas.openxmlformats.org/officeDocument/2006/relationships/image" Target="../media/image472.png"/><Relationship Id="rId227" Type="http://schemas.openxmlformats.org/officeDocument/2006/relationships/image" Target="../media/image500.png"/><Relationship Id="rId269" Type="http://schemas.openxmlformats.org/officeDocument/2006/relationships/image" Target="../media/image521.png"/><Relationship Id="rId33" Type="http://schemas.openxmlformats.org/officeDocument/2006/relationships/image" Target="../media/image403.png"/><Relationship Id="rId129" Type="http://schemas.openxmlformats.org/officeDocument/2006/relationships/image" Target="../media/image451.png"/><Relationship Id="rId280" Type="http://schemas.openxmlformats.org/officeDocument/2006/relationships/customXml" Target="../ink/ink527.xml"/><Relationship Id="rId75" Type="http://schemas.openxmlformats.org/officeDocument/2006/relationships/image" Target="../media/image424.png"/><Relationship Id="rId140" Type="http://schemas.openxmlformats.org/officeDocument/2006/relationships/customXml" Target="../ink/ink457.xml"/><Relationship Id="rId182" Type="http://schemas.openxmlformats.org/officeDocument/2006/relationships/customXml" Target="../ink/ink47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7.xml"/><Relationship Id="rId21" Type="http://schemas.openxmlformats.org/officeDocument/2006/relationships/customXml" Target="../ink/ink549.xml"/><Relationship Id="rId42" Type="http://schemas.openxmlformats.org/officeDocument/2006/relationships/image" Target="../media/image557.png"/><Relationship Id="rId63" Type="http://schemas.openxmlformats.org/officeDocument/2006/relationships/customXml" Target="../ink/ink570.xml"/><Relationship Id="rId84" Type="http://schemas.openxmlformats.org/officeDocument/2006/relationships/image" Target="../media/image578.png"/><Relationship Id="rId138" Type="http://schemas.openxmlformats.org/officeDocument/2006/relationships/image" Target="../media/image605.png"/><Relationship Id="rId159" Type="http://schemas.openxmlformats.org/officeDocument/2006/relationships/customXml" Target="../ink/ink618.xml"/><Relationship Id="rId170" Type="http://schemas.openxmlformats.org/officeDocument/2006/relationships/image" Target="../media/image621.png"/><Relationship Id="rId107" Type="http://schemas.openxmlformats.org/officeDocument/2006/relationships/customXml" Target="../ink/ink592.xml"/><Relationship Id="rId11" Type="http://schemas.openxmlformats.org/officeDocument/2006/relationships/image" Target="../media/image543.png"/><Relationship Id="rId32" Type="http://schemas.openxmlformats.org/officeDocument/2006/relationships/image" Target="../media/image552.png"/><Relationship Id="rId53" Type="http://schemas.openxmlformats.org/officeDocument/2006/relationships/customXml" Target="../ink/ink565.xml"/><Relationship Id="rId74" Type="http://schemas.openxmlformats.org/officeDocument/2006/relationships/image" Target="../media/image573.png"/><Relationship Id="rId128" Type="http://schemas.openxmlformats.org/officeDocument/2006/relationships/image" Target="../media/image600.png"/><Relationship Id="rId149" Type="http://schemas.openxmlformats.org/officeDocument/2006/relationships/customXml" Target="../ink/ink613.xml"/><Relationship Id="rId5" Type="http://schemas.openxmlformats.org/officeDocument/2006/relationships/image" Target="../media/image540.png"/><Relationship Id="rId95" Type="http://schemas.openxmlformats.org/officeDocument/2006/relationships/customXml" Target="../ink/ink586.xml"/><Relationship Id="rId160" Type="http://schemas.openxmlformats.org/officeDocument/2006/relationships/image" Target="../media/image616.png"/><Relationship Id="rId181" Type="http://schemas.openxmlformats.org/officeDocument/2006/relationships/customXml" Target="../ink/ink629.xml"/><Relationship Id="rId22" Type="http://schemas.openxmlformats.org/officeDocument/2006/relationships/image" Target="../media/image547.png"/><Relationship Id="rId43" Type="http://schemas.openxmlformats.org/officeDocument/2006/relationships/customXml" Target="../ink/ink560.xml"/><Relationship Id="rId64" Type="http://schemas.openxmlformats.org/officeDocument/2006/relationships/image" Target="../media/image568.png"/><Relationship Id="rId118" Type="http://schemas.openxmlformats.org/officeDocument/2006/relationships/image" Target="../media/image595.png"/><Relationship Id="rId139" Type="http://schemas.openxmlformats.org/officeDocument/2006/relationships/customXml" Target="../ink/ink608.xml"/><Relationship Id="rId85" Type="http://schemas.openxmlformats.org/officeDocument/2006/relationships/customXml" Target="../ink/ink581.xml"/><Relationship Id="rId150" Type="http://schemas.openxmlformats.org/officeDocument/2006/relationships/image" Target="../media/image611.png"/><Relationship Id="rId171" Type="http://schemas.openxmlformats.org/officeDocument/2006/relationships/customXml" Target="../ink/ink624.xml"/><Relationship Id="rId12" Type="http://schemas.openxmlformats.org/officeDocument/2006/relationships/customXml" Target="../ink/ink544.xml"/><Relationship Id="rId33" Type="http://schemas.openxmlformats.org/officeDocument/2006/relationships/customXml" Target="../ink/ink555.xml"/><Relationship Id="rId108" Type="http://schemas.openxmlformats.org/officeDocument/2006/relationships/image" Target="../media/image590.png"/><Relationship Id="rId129" Type="http://schemas.openxmlformats.org/officeDocument/2006/relationships/customXml" Target="../ink/ink603.xml"/><Relationship Id="rId54" Type="http://schemas.openxmlformats.org/officeDocument/2006/relationships/image" Target="../media/image563.png"/><Relationship Id="rId75" Type="http://schemas.openxmlformats.org/officeDocument/2006/relationships/customXml" Target="../ink/ink576.xml"/><Relationship Id="rId96" Type="http://schemas.openxmlformats.org/officeDocument/2006/relationships/image" Target="../media/image584.png"/><Relationship Id="rId140" Type="http://schemas.openxmlformats.org/officeDocument/2006/relationships/image" Target="../media/image606.png"/><Relationship Id="rId161" Type="http://schemas.openxmlformats.org/officeDocument/2006/relationships/customXml" Target="../ink/ink619.xml"/><Relationship Id="rId182" Type="http://schemas.openxmlformats.org/officeDocument/2006/relationships/image" Target="../media/image627.png"/><Relationship Id="rId6" Type="http://schemas.openxmlformats.org/officeDocument/2006/relationships/customXml" Target="../ink/ink541.xml"/><Relationship Id="rId23" Type="http://schemas.openxmlformats.org/officeDocument/2006/relationships/customXml" Target="../ink/ink550.xml"/><Relationship Id="rId119" Type="http://schemas.openxmlformats.org/officeDocument/2006/relationships/customXml" Target="../ink/ink598.xml"/><Relationship Id="rId44" Type="http://schemas.openxmlformats.org/officeDocument/2006/relationships/image" Target="../media/image558.png"/><Relationship Id="rId65" Type="http://schemas.openxmlformats.org/officeDocument/2006/relationships/customXml" Target="../ink/ink571.xml"/><Relationship Id="rId86" Type="http://schemas.openxmlformats.org/officeDocument/2006/relationships/image" Target="../media/image579.png"/><Relationship Id="rId130" Type="http://schemas.openxmlformats.org/officeDocument/2006/relationships/image" Target="../media/image601.png"/><Relationship Id="rId151" Type="http://schemas.openxmlformats.org/officeDocument/2006/relationships/customXml" Target="../ink/ink614.xml"/><Relationship Id="rId172" Type="http://schemas.openxmlformats.org/officeDocument/2006/relationships/image" Target="../media/image622.png"/><Relationship Id="rId13" Type="http://schemas.openxmlformats.org/officeDocument/2006/relationships/image" Target="../media/image251.png"/><Relationship Id="rId18" Type="http://schemas.openxmlformats.org/officeDocument/2006/relationships/image" Target="../media/image545.png"/><Relationship Id="rId39" Type="http://schemas.openxmlformats.org/officeDocument/2006/relationships/customXml" Target="../ink/ink558.xml"/><Relationship Id="rId109" Type="http://schemas.openxmlformats.org/officeDocument/2006/relationships/customXml" Target="../ink/ink593.xml"/><Relationship Id="rId34" Type="http://schemas.openxmlformats.org/officeDocument/2006/relationships/image" Target="../media/image553.png"/><Relationship Id="rId50" Type="http://schemas.openxmlformats.org/officeDocument/2006/relationships/image" Target="../media/image561.png"/><Relationship Id="rId55" Type="http://schemas.openxmlformats.org/officeDocument/2006/relationships/customXml" Target="../ink/ink566.xml"/><Relationship Id="rId76" Type="http://schemas.openxmlformats.org/officeDocument/2006/relationships/image" Target="../media/image574.png"/><Relationship Id="rId97" Type="http://schemas.openxmlformats.org/officeDocument/2006/relationships/customXml" Target="../ink/ink587.xml"/><Relationship Id="rId104" Type="http://schemas.openxmlformats.org/officeDocument/2006/relationships/image" Target="../media/image588.png"/><Relationship Id="rId120" Type="http://schemas.openxmlformats.org/officeDocument/2006/relationships/image" Target="../media/image596.png"/><Relationship Id="rId125" Type="http://schemas.openxmlformats.org/officeDocument/2006/relationships/customXml" Target="../ink/ink601.xml"/><Relationship Id="rId141" Type="http://schemas.openxmlformats.org/officeDocument/2006/relationships/customXml" Target="../ink/ink609.xml"/><Relationship Id="rId146" Type="http://schemas.openxmlformats.org/officeDocument/2006/relationships/image" Target="../media/image609.png"/><Relationship Id="rId167" Type="http://schemas.openxmlformats.org/officeDocument/2006/relationships/customXml" Target="../ink/ink622.xml"/><Relationship Id="rId188" Type="http://schemas.openxmlformats.org/officeDocument/2006/relationships/image" Target="../media/image630.png"/><Relationship Id="rId7" Type="http://schemas.openxmlformats.org/officeDocument/2006/relationships/image" Target="../media/image541.png"/><Relationship Id="rId71" Type="http://schemas.openxmlformats.org/officeDocument/2006/relationships/customXml" Target="../ink/ink574.xml"/><Relationship Id="rId92" Type="http://schemas.openxmlformats.org/officeDocument/2006/relationships/image" Target="../media/image582.png"/><Relationship Id="rId162" Type="http://schemas.openxmlformats.org/officeDocument/2006/relationships/image" Target="../media/image617.png"/><Relationship Id="rId183" Type="http://schemas.openxmlformats.org/officeDocument/2006/relationships/customXml" Target="../ink/ink630.xml"/><Relationship Id="rId2" Type="http://schemas.openxmlformats.org/officeDocument/2006/relationships/customXml" Target="../ink/ink539.xml"/><Relationship Id="rId29" Type="http://schemas.openxmlformats.org/officeDocument/2006/relationships/customXml" Target="../ink/ink553.xml"/><Relationship Id="rId24" Type="http://schemas.openxmlformats.org/officeDocument/2006/relationships/image" Target="../media/image548.png"/><Relationship Id="rId40" Type="http://schemas.openxmlformats.org/officeDocument/2006/relationships/image" Target="../media/image556.png"/><Relationship Id="rId45" Type="http://schemas.openxmlformats.org/officeDocument/2006/relationships/customXml" Target="../ink/ink561.xml"/><Relationship Id="rId66" Type="http://schemas.openxmlformats.org/officeDocument/2006/relationships/image" Target="../media/image569.png"/><Relationship Id="rId87" Type="http://schemas.openxmlformats.org/officeDocument/2006/relationships/customXml" Target="../ink/ink582.xml"/><Relationship Id="rId110" Type="http://schemas.openxmlformats.org/officeDocument/2006/relationships/image" Target="../media/image591.png"/><Relationship Id="rId115" Type="http://schemas.openxmlformats.org/officeDocument/2006/relationships/customXml" Target="../ink/ink596.xml"/><Relationship Id="rId131" Type="http://schemas.openxmlformats.org/officeDocument/2006/relationships/customXml" Target="../ink/ink604.xml"/><Relationship Id="rId136" Type="http://schemas.openxmlformats.org/officeDocument/2006/relationships/image" Target="../media/image604.png"/><Relationship Id="rId157" Type="http://schemas.openxmlformats.org/officeDocument/2006/relationships/customXml" Target="../ink/ink617.xml"/><Relationship Id="rId178" Type="http://schemas.openxmlformats.org/officeDocument/2006/relationships/image" Target="../media/image625.png"/><Relationship Id="rId61" Type="http://schemas.openxmlformats.org/officeDocument/2006/relationships/customXml" Target="../ink/ink569.xml"/><Relationship Id="rId82" Type="http://schemas.openxmlformats.org/officeDocument/2006/relationships/image" Target="../media/image577.png"/><Relationship Id="rId152" Type="http://schemas.openxmlformats.org/officeDocument/2006/relationships/image" Target="../media/image612.png"/><Relationship Id="rId173" Type="http://schemas.openxmlformats.org/officeDocument/2006/relationships/customXml" Target="../ink/ink625.xml"/><Relationship Id="rId19" Type="http://schemas.openxmlformats.org/officeDocument/2006/relationships/customXml" Target="../ink/ink548.xml"/><Relationship Id="rId14" Type="http://schemas.openxmlformats.org/officeDocument/2006/relationships/customXml" Target="../ink/ink545.xml"/><Relationship Id="rId30" Type="http://schemas.openxmlformats.org/officeDocument/2006/relationships/image" Target="../media/image551.png"/><Relationship Id="rId35" Type="http://schemas.openxmlformats.org/officeDocument/2006/relationships/customXml" Target="../ink/ink556.xml"/><Relationship Id="rId56" Type="http://schemas.openxmlformats.org/officeDocument/2006/relationships/image" Target="../media/image564.png"/><Relationship Id="rId77" Type="http://schemas.openxmlformats.org/officeDocument/2006/relationships/customXml" Target="../ink/ink577.xml"/><Relationship Id="rId100" Type="http://schemas.openxmlformats.org/officeDocument/2006/relationships/image" Target="../media/image586.png"/><Relationship Id="rId105" Type="http://schemas.openxmlformats.org/officeDocument/2006/relationships/customXml" Target="../ink/ink591.xml"/><Relationship Id="rId126" Type="http://schemas.openxmlformats.org/officeDocument/2006/relationships/image" Target="../media/image599.png"/><Relationship Id="rId147" Type="http://schemas.openxmlformats.org/officeDocument/2006/relationships/customXml" Target="../ink/ink612.xml"/><Relationship Id="rId168" Type="http://schemas.openxmlformats.org/officeDocument/2006/relationships/image" Target="../media/image620.png"/><Relationship Id="rId8" Type="http://schemas.openxmlformats.org/officeDocument/2006/relationships/customXml" Target="../ink/ink542.xml"/><Relationship Id="rId51" Type="http://schemas.openxmlformats.org/officeDocument/2006/relationships/customXml" Target="../ink/ink564.xml"/><Relationship Id="rId72" Type="http://schemas.openxmlformats.org/officeDocument/2006/relationships/image" Target="../media/image572.png"/><Relationship Id="rId93" Type="http://schemas.openxmlformats.org/officeDocument/2006/relationships/customXml" Target="../ink/ink585.xml"/><Relationship Id="rId98" Type="http://schemas.openxmlformats.org/officeDocument/2006/relationships/image" Target="../media/image585.png"/><Relationship Id="rId121" Type="http://schemas.openxmlformats.org/officeDocument/2006/relationships/customXml" Target="../ink/ink599.xml"/><Relationship Id="rId142" Type="http://schemas.openxmlformats.org/officeDocument/2006/relationships/image" Target="../media/image607.png"/><Relationship Id="rId163" Type="http://schemas.openxmlformats.org/officeDocument/2006/relationships/customXml" Target="../ink/ink620.xml"/><Relationship Id="rId184" Type="http://schemas.openxmlformats.org/officeDocument/2006/relationships/image" Target="../media/image628.png"/><Relationship Id="rId3" Type="http://schemas.openxmlformats.org/officeDocument/2006/relationships/image" Target="../media/image539.png"/><Relationship Id="rId25" Type="http://schemas.openxmlformats.org/officeDocument/2006/relationships/customXml" Target="../ink/ink551.xml"/><Relationship Id="rId46" Type="http://schemas.openxmlformats.org/officeDocument/2006/relationships/image" Target="../media/image559.png"/><Relationship Id="rId67" Type="http://schemas.openxmlformats.org/officeDocument/2006/relationships/customXml" Target="../ink/ink572.xml"/><Relationship Id="rId116" Type="http://schemas.openxmlformats.org/officeDocument/2006/relationships/image" Target="../media/image594.png"/><Relationship Id="rId137" Type="http://schemas.openxmlformats.org/officeDocument/2006/relationships/customXml" Target="../ink/ink607.xml"/><Relationship Id="rId158" Type="http://schemas.openxmlformats.org/officeDocument/2006/relationships/image" Target="../media/image615.png"/><Relationship Id="rId20" Type="http://schemas.openxmlformats.org/officeDocument/2006/relationships/image" Target="../media/image546.png"/><Relationship Id="rId41" Type="http://schemas.openxmlformats.org/officeDocument/2006/relationships/customXml" Target="../ink/ink559.xml"/><Relationship Id="rId62" Type="http://schemas.openxmlformats.org/officeDocument/2006/relationships/image" Target="../media/image567.png"/><Relationship Id="rId83" Type="http://schemas.openxmlformats.org/officeDocument/2006/relationships/customXml" Target="../ink/ink580.xml"/><Relationship Id="rId88" Type="http://schemas.openxmlformats.org/officeDocument/2006/relationships/image" Target="../media/image580.png"/><Relationship Id="rId111" Type="http://schemas.openxmlformats.org/officeDocument/2006/relationships/customXml" Target="../ink/ink594.xml"/><Relationship Id="rId132" Type="http://schemas.openxmlformats.org/officeDocument/2006/relationships/image" Target="../media/image602.png"/><Relationship Id="rId153" Type="http://schemas.openxmlformats.org/officeDocument/2006/relationships/customXml" Target="../ink/ink615.xml"/><Relationship Id="rId174" Type="http://schemas.openxmlformats.org/officeDocument/2006/relationships/image" Target="../media/image623.png"/><Relationship Id="rId179" Type="http://schemas.openxmlformats.org/officeDocument/2006/relationships/customXml" Target="../ink/ink628.xml"/><Relationship Id="rId15" Type="http://schemas.openxmlformats.org/officeDocument/2006/relationships/customXml" Target="../ink/ink546.xml"/><Relationship Id="rId36" Type="http://schemas.openxmlformats.org/officeDocument/2006/relationships/image" Target="../media/image554.png"/><Relationship Id="rId57" Type="http://schemas.openxmlformats.org/officeDocument/2006/relationships/customXml" Target="../ink/ink567.xml"/><Relationship Id="rId106" Type="http://schemas.openxmlformats.org/officeDocument/2006/relationships/image" Target="../media/image589.png"/><Relationship Id="rId127" Type="http://schemas.openxmlformats.org/officeDocument/2006/relationships/customXml" Target="../ink/ink602.xml"/><Relationship Id="rId10" Type="http://schemas.openxmlformats.org/officeDocument/2006/relationships/customXml" Target="../ink/ink543.xml"/><Relationship Id="rId31" Type="http://schemas.openxmlformats.org/officeDocument/2006/relationships/customXml" Target="../ink/ink554.xml"/><Relationship Id="rId52" Type="http://schemas.openxmlformats.org/officeDocument/2006/relationships/image" Target="../media/image562.png"/><Relationship Id="rId73" Type="http://schemas.openxmlformats.org/officeDocument/2006/relationships/customXml" Target="../ink/ink575.xml"/><Relationship Id="rId78" Type="http://schemas.openxmlformats.org/officeDocument/2006/relationships/image" Target="../media/image575.png"/><Relationship Id="rId94" Type="http://schemas.openxmlformats.org/officeDocument/2006/relationships/image" Target="../media/image583.png"/><Relationship Id="rId99" Type="http://schemas.openxmlformats.org/officeDocument/2006/relationships/customXml" Target="../ink/ink588.xml"/><Relationship Id="rId101" Type="http://schemas.openxmlformats.org/officeDocument/2006/relationships/customXml" Target="../ink/ink589.xml"/><Relationship Id="rId122" Type="http://schemas.openxmlformats.org/officeDocument/2006/relationships/image" Target="../media/image597.png"/><Relationship Id="rId143" Type="http://schemas.openxmlformats.org/officeDocument/2006/relationships/customXml" Target="../ink/ink610.xml"/><Relationship Id="rId148" Type="http://schemas.openxmlformats.org/officeDocument/2006/relationships/image" Target="../media/image610.png"/><Relationship Id="rId164" Type="http://schemas.openxmlformats.org/officeDocument/2006/relationships/image" Target="../media/image618.png"/><Relationship Id="rId169" Type="http://schemas.openxmlformats.org/officeDocument/2006/relationships/customXml" Target="../ink/ink623.xml"/><Relationship Id="rId185" Type="http://schemas.openxmlformats.org/officeDocument/2006/relationships/customXml" Target="../ink/ink631.xml"/><Relationship Id="rId4" Type="http://schemas.openxmlformats.org/officeDocument/2006/relationships/customXml" Target="../ink/ink540.xml"/><Relationship Id="rId9" Type="http://schemas.openxmlformats.org/officeDocument/2006/relationships/image" Target="../media/image542.png"/><Relationship Id="rId180" Type="http://schemas.openxmlformats.org/officeDocument/2006/relationships/image" Target="../media/image626.png"/><Relationship Id="rId26" Type="http://schemas.openxmlformats.org/officeDocument/2006/relationships/image" Target="../media/image549.png"/><Relationship Id="rId47" Type="http://schemas.openxmlformats.org/officeDocument/2006/relationships/customXml" Target="../ink/ink562.xml"/><Relationship Id="rId68" Type="http://schemas.openxmlformats.org/officeDocument/2006/relationships/image" Target="../media/image570.png"/><Relationship Id="rId89" Type="http://schemas.openxmlformats.org/officeDocument/2006/relationships/customXml" Target="../ink/ink583.xml"/><Relationship Id="rId112" Type="http://schemas.openxmlformats.org/officeDocument/2006/relationships/image" Target="../media/image592.png"/><Relationship Id="rId133" Type="http://schemas.openxmlformats.org/officeDocument/2006/relationships/customXml" Target="../ink/ink605.xml"/><Relationship Id="rId154" Type="http://schemas.openxmlformats.org/officeDocument/2006/relationships/image" Target="../media/image613.png"/><Relationship Id="rId175" Type="http://schemas.openxmlformats.org/officeDocument/2006/relationships/customXml" Target="../ink/ink626.xml"/><Relationship Id="rId16" Type="http://schemas.openxmlformats.org/officeDocument/2006/relationships/image" Target="../media/image544.png"/><Relationship Id="rId37" Type="http://schemas.openxmlformats.org/officeDocument/2006/relationships/customXml" Target="../ink/ink557.xml"/><Relationship Id="rId58" Type="http://schemas.openxmlformats.org/officeDocument/2006/relationships/image" Target="../media/image565.png"/><Relationship Id="rId79" Type="http://schemas.openxmlformats.org/officeDocument/2006/relationships/customXml" Target="../ink/ink578.xml"/><Relationship Id="rId102" Type="http://schemas.openxmlformats.org/officeDocument/2006/relationships/image" Target="../media/image587.png"/><Relationship Id="rId123" Type="http://schemas.openxmlformats.org/officeDocument/2006/relationships/customXml" Target="../ink/ink600.xml"/><Relationship Id="rId144" Type="http://schemas.openxmlformats.org/officeDocument/2006/relationships/image" Target="../media/image608.png"/><Relationship Id="rId90" Type="http://schemas.openxmlformats.org/officeDocument/2006/relationships/image" Target="../media/image581.png"/><Relationship Id="rId165" Type="http://schemas.openxmlformats.org/officeDocument/2006/relationships/customXml" Target="../ink/ink621.xml"/><Relationship Id="rId186" Type="http://schemas.openxmlformats.org/officeDocument/2006/relationships/image" Target="../media/image629.png"/><Relationship Id="rId27" Type="http://schemas.openxmlformats.org/officeDocument/2006/relationships/customXml" Target="../ink/ink552.xml"/><Relationship Id="rId48" Type="http://schemas.openxmlformats.org/officeDocument/2006/relationships/image" Target="../media/image560.png"/><Relationship Id="rId69" Type="http://schemas.openxmlformats.org/officeDocument/2006/relationships/customXml" Target="../ink/ink573.xml"/><Relationship Id="rId113" Type="http://schemas.openxmlformats.org/officeDocument/2006/relationships/customXml" Target="../ink/ink595.xml"/><Relationship Id="rId134" Type="http://schemas.openxmlformats.org/officeDocument/2006/relationships/image" Target="../media/image603.png"/><Relationship Id="rId80" Type="http://schemas.openxmlformats.org/officeDocument/2006/relationships/image" Target="../media/image576.png"/><Relationship Id="rId155" Type="http://schemas.openxmlformats.org/officeDocument/2006/relationships/customXml" Target="../ink/ink616.xml"/><Relationship Id="rId176" Type="http://schemas.openxmlformats.org/officeDocument/2006/relationships/image" Target="../media/image624.png"/><Relationship Id="rId17" Type="http://schemas.openxmlformats.org/officeDocument/2006/relationships/customXml" Target="../ink/ink547.xml"/><Relationship Id="rId38" Type="http://schemas.openxmlformats.org/officeDocument/2006/relationships/image" Target="../media/image555.png"/><Relationship Id="rId59" Type="http://schemas.openxmlformats.org/officeDocument/2006/relationships/customXml" Target="../ink/ink568.xml"/><Relationship Id="rId103" Type="http://schemas.openxmlformats.org/officeDocument/2006/relationships/customXml" Target="../ink/ink590.xml"/><Relationship Id="rId124" Type="http://schemas.openxmlformats.org/officeDocument/2006/relationships/image" Target="../media/image598.png"/><Relationship Id="rId70" Type="http://schemas.openxmlformats.org/officeDocument/2006/relationships/image" Target="../media/image571.png"/><Relationship Id="rId91" Type="http://schemas.openxmlformats.org/officeDocument/2006/relationships/customXml" Target="../ink/ink584.xml"/><Relationship Id="rId145" Type="http://schemas.openxmlformats.org/officeDocument/2006/relationships/customXml" Target="../ink/ink611.xml"/><Relationship Id="rId166" Type="http://schemas.openxmlformats.org/officeDocument/2006/relationships/image" Target="../media/image619.png"/><Relationship Id="rId187" Type="http://schemas.openxmlformats.org/officeDocument/2006/relationships/customXml" Target="../ink/ink632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50.png"/><Relationship Id="rId49" Type="http://schemas.openxmlformats.org/officeDocument/2006/relationships/customXml" Target="../ink/ink563.xml"/><Relationship Id="rId114" Type="http://schemas.openxmlformats.org/officeDocument/2006/relationships/image" Target="../media/image593.png"/><Relationship Id="rId60" Type="http://schemas.openxmlformats.org/officeDocument/2006/relationships/image" Target="../media/image566.png"/><Relationship Id="rId81" Type="http://schemas.openxmlformats.org/officeDocument/2006/relationships/customXml" Target="../ink/ink579.xml"/><Relationship Id="rId135" Type="http://schemas.openxmlformats.org/officeDocument/2006/relationships/customXml" Target="../ink/ink606.xml"/><Relationship Id="rId156" Type="http://schemas.openxmlformats.org/officeDocument/2006/relationships/image" Target="../media/image614.png"/><Relationship Id="rId177" Type="http://schemas.openxmlformats.org/officeDocument/2006/relationships/customXml" Target="../ink/ink62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8.png"/><Relationship Id="rId299" Type="http://schemas.openxmlformats.org/officeDocument/2006/relationships/image" Target="../media/image779.png"/><Relationship Id="rId21" Type="http://schemas.openxmlformats.org/officeDocument/2006/relationships/image" Target="../media/image640.png"/><Relationship Id="rId63" Type="http://schemas.openxmlformats.org/officeDocument/2006/relationships/image" Target="../media/image661.png"/><Relationship Id="rId159" Type="http://schemas.openxmlformats.org/officeDocument/2006/relationships/image" Target="../media/image709.png"/><Relationship Id="rId324" Type="http://schemas.openxmlformats.org/officeDocument/2006/relationships/customXml" Target="../ink/ink794.xml"/><Relationship Id="rId366" Type="http://schemas.openxmlformats.org/officeDocument/2006/relationships/customXml" Target="../ink/ink815.xml"/><Relationship Id="rId170" Type="http://schemas.openxmlformats.org/officeDocument/2006/relationships/customXml" Target="../ink/ink717.xml"/><Relationship Id="rId226" Type="http://schemas.openxmlformats.org/officeDocument/2006/relationships/customXml" Target="../ink/ink745.xml"/><Relationship Id="rId268" Type="http://schemas.openxmlformats.org/officeDocument/2006/relationships/customXml" Target="../ink/ink766.xml"/><Relationship Id="rId32" Type="http://schemas.openxmlformats.org/officeDocument/2006/relationships/customXml" Target="../ink/ink648.xml"/><Relationship Id="rId74" Type="http://schemas.openxmlformats.org/officeDocument/2006/relationships/customXml" Target="../ink/ink669.xml"/><Relationship Id="rId128" Type="http://schemas.openxmlformats.org/officeDocument/2006/relationships/customXml" Target="../ink/ink696.xml"/><Relationship Id="rId335" Type="http://schemas.openxmlformats.org/officeDocument/2006/relationships/image" Target="../media/image797.png"/><Relationship Id="rId377" Type="http://schemas.openxmlformats.org/officeDocument/2006/relationships/image" Target="../media/image818.png"/><Relationship Id="rId5" Type="http://schemas.openxmlformats.org/officeDocument/2006/relationships/image" Target="../media/image632.png"/><Relationship Id="rId181" Type="http://schemas.openxmlformats.org/officeDocument/2006/relationships/image" Target="../media/image720.png"/><Relationship Id="rId237" Type="http://schemas.openxmlformats.org/officeDocument/2006/relationships/image" Target="../media/image748.png"/><Relationship Id="rId279" Type="http://schemas.openxmlformats.org/officeDocument/2006/relationships/image" Target="../media/image769.png"/><Relationship Id="rId43" Type="http://schemas.openxmlformats.org/officeDocument/2006/relationships/image" Target="../media/image651.png"/><Relationship Id="rId139" Type="http://schemas.openxmlformats.org/officeDocument/2006/relationships/image" Target="../media/image699.png"/><Relationship Id="rId290" Type="http://schemas.openxmlformats.org/officeDocument/2006/relationships/customXml" Target="../ink/ink777.xml"/><Relationship Id="rId304" Type="http://schemas.openxmlformats.org/officeDocument/2006/relationships/customXml" Target="../ink/ink784.xml"/><Relationship Id="rId346" Type="http://schemas.openxmlformats.org/officeDocument/2006/relationships/customXml" Target="../ink/ink805.xml"/><Relationship Id="rId85" Type="http://schemas.openxmlformats.org/officeDocument/2006/relationships/image" Target="../media/image672.png"/><Relationship Id="rId150" Type="http://schemas.openxmlformats.org/officeDocument/2006/relationships/customXml" Target="../ink/ink707.xml"/><Relationship Id="rId192" Type="http://schemas.openxmlformats.org/officeDocument/2006/relationships/customXml" Target="../ink/ink728.xml"/><Relationship Id="rId206" Type="http://schemas.openxmlformats.org/officeDocument/2006/relationships/customXml" Target="../ink/ink735.xml"/><Relationship Id="rId248" Type="http://schemas.openxmlformats.org/officeDocument/2006/relationships/customXml" Target="../ink/ink756.xml"/><Relationship Id="rId12" Type="http://schemas.openxmlformats.org/officeDocument/2006/relationships/customXml" Target="../ink/ink638.xml"/><Relationship Id="rId108" Type="http://schemas.openxmlformats.org/officeDocument/2006/relationships/customXml" Target="../ink/ink686.xml"/><Relationship Id="rId315" Type="http://schemas.openxmlformats.org/officeDocument/2006/relationships/image" Target="../media/image787.png"/><Relationship Id="rId357" Type="http://schemas.openxmlformats.org/officeDocument/2006/relationships/image" Target="../media/image808.png"/><Relationship Id="rId54" Type="http://schemas.openxmlformats.org/officeDocument/2006/relationships/customXml" Target="../ink/ink659.xml"/><Relationship Id="rId96" Type="http://schemas.openxmlformats.org/officeDocument/2006/relationships/customXml" Target="../ink/ink680.xml"/><Relationship Id="rId161" Type="http://schemas.openxmlformats.org/officeDocument/2006/relationships/image" Target="../media/image710.png"/><Relationship Id="rId217" Type="http://schemas.openxmlformats.org/officeDocument/2006/relationships/image" Target="../media/image738.png"/><Relationship Id="rId259" Type="http://schemas.openxmlformats.org/officeDocument/2006/relationships/image" Target="../media/image759.png"/><Relationship Id="rId23" Type="http://schemas.openxmlformats.org/officeDocument/2006/relationships/image" Target="../media/image641.png"/><Relationship Id="rId119" Type="http://schemas.openxmlformats.org/officeDocument/2006/relationships/image" Target="../media/image689.png"/><Relationship Id="rId270" Type="http://schemas.openxmlformats.org/officeDocument/2006/relationships/customXml" Target="../ink/ink767.xml"/><Relationship Id="rId326" Type="http://schemas.openxmlformats.org/officeDocument/2006/relationships/customXml" Target="../ink/ink795.xml"/><Relationship Id="rId65" Type="http://schemas.openxmlformats.org/officeDocument/2006/relationships/image" Target="../media/image662.png"/><Relationship Id="rId130" Type="http://schemas.openxmlformats.org/officeDocument/2006/relationships/customXml" Target="../ink/ink697.xml"/><Relationship Id="rId368" Type="http://schemas.openxmlformats.org/officeDocument/2006/relationships/customXml" Target="../ink/ink816.xml"/><Relationship Id="rId172" Type="http://schemas.openxmlformats.org/officeDocument/2006/relationships/customXml" Target="../ink/ink718.xml"/><Relationship Id="rId228" Type="http://schemas.openxmlformats.org/officeDocument/2006/relationships/customXml" Target="../ink/ink746.xml"/><Relationship Id="rId281" Type="http://schemas.openxmlformats.org/officeDocument/2006/relationships/image" Target="../media/image770.png"/><Relationship Id="rId337" Type="http://schemas.openxmlformats.org/officeDocument/2006/relationships/image" Target="../media/image798.png"/><Relationship Id="rId34" Type="http://schemas.openxmlformats.org/officeDocument/2006/relationships/customXml" Target="../ink/ink649.xml"/><Relationship Id="rId76" Type="http://schemas.openxmlformats.org/officeDocument/2006/relationships/customXml" Target="../ink/ink670.xml"/><Relationship Id="rId141" Type="http://schemas.openxmlformats.org/officeDocument/2006/relationships/image" Target="../media/image700.png"/><Relationship Id="rId379" Type="http://schemas.openxmlformats.org/officeDocument/2006/relationships/image" Target="../media/image819.png"/><Relationship Id="rId7" Type="http://schemas.openxmlformats.org/officeDocument/2006/relationships/image" Target="../media/image633.png"/><Relationship Id="rId183" Type="http://schemas.openxmlformats.org/officeDocument/2006/relationships/image" Target="../media/image721.png"/><Relationship Id="rId239" Type="http://schemas.openxmlformats.org/officeDocument/2006/relationships/image" Target="../media/image749.png"/><Relationship Id="rId250" Type="http://schemas.openxmlformats.org/officeDocument/2006/relationships/customXml" Target="../ink/ink757.xml"/><Relationship Id="rId292" Type="http://schemas.openxmlformats.org/officeDocument/2006/relationships/customXml" Target="../ink/ink778.xml"/><Relationship Id="rId306" Type="http://schemas.openxmlformats.org/officeDocument/2006/relationships/customXml" Target="../ink/ink785.xml"/><Relationship Id="rId45" Type="http://schemas.openxmlformats.org/officeDocument/2006/relationships/image" Target="../media/image652.png"/><Relationship Id="rId87" Type="http://schemas.openxmlformats.org/officeDocument/2006/relationships/image" Target="../media/image673.png"/><Relationship Id="rId110" Type="http://schemas.openxmlformats.org/officeDocument/2006/relationships/customXml" Target="../ink/ink687.xml"/><Relationship Id="rId348" Type="http://schemas.openxmlformats.org/officeDocument/2006/relationships/customXml" Target="../ink/ink806.xml"/><Relationship Id="rId152" Type="http://schemas.openxmlformats.org/officeDocument/2006/relationships/customXml" Target="../ink/ink708.xml"/><Relationship Id="rId194" Type="http://schemas.openxmlformats.org/officeDocument/2006/relationships/customXml" Target="../ink/ink729.xml"/><Relationship Id="rId208" Type="http://schemas.openxmlformats.org/officeDocument/2006/relationships/customXml" Target="../ink/ink736.xml"/><Relationship Id="rId261" Type="http://schemas.openxmlformats.org/officeDocument/2006/relationships/image" Target="../media/image760.png"/><Relationship Id="rId14" Type="http://schemas.openxmlformats.org/officeDocument/2006/relationships/customXml" Target="../ink/ink639.xml"/><Relationship Id="rId56" Type="http://schemas.openxmlformats.org/officeDocument/2006/relationships/customXml" Target="../ink/ink660.xml"/><Relationship Id="rId317" Type="http://schemas.openxmlformats.org/officeDocument/2006/relationships/image" Target="../media/image788.png"/><Relationship Id="rId359" Type="http://schemas.openxmlformats.org/officeDocument/2006/relationships/image" Target="../media/image809.png"/><Relationship Id="rId98" Type="http://schemas.openxmlformats.org/officeDocument/2006/relationships/customXml" Target="../ink/ink681.xml"/><Relationship Id="rId121" Type="http://schemas.openxmlformats.org/officeDocument/2006/relationships/image" Target="../media/image690.png"/><Relationship Id="rId163" Type="http://schemas.openxmlformats.org/officeDocument/2006/relationships/image" Target="../media/image711.png"/><Relationship Id="rId219" Type="http://schemas.openxmlformats.org/officeDocument/2006/relationships/image" Target="../media/image739.png"/><Relationship Id="rId370" Type="http://schemas.openxmlformats.org/officeDocument/2006/relationships/customXml" Target="../ink/ink817.xml"/><Relationship Id="rId230" Type="http://schemas.openxmlformats.org/officeDocument/2006/relationships/customXml" Target="../ink/ink747.xml"/><Relationship Id="rId25" Type="http://schemas.openxmlformats.org/officeDocument/2006/relationships/image" Target="../media/image642.png"/><Relationship Id="rId67" Type="http://schemas.openxmlformats.org/officeDocument/2006/relationships/image" Target="../media/image663.png"/><Relationship Id="rId272" Type="http://schemas.openxmlformats.org/officeDocument/2006/relationships/customXml" Target="../ink/ink768.xml"/><Relationship Id="rId328" Type="http://schemas.openxmlformats.org/officeDocument/2006/relationships/customXml" Target="../ink/ink796.xml"/><Relationship Id="rId132" Type="http://schemas.openxmlformats.org/officeDocument/2006/relationships/customXml" Target="../ink/ink698.xml"/><Relationship Id="rId174" Type="http://schemas.openxmlformats.org/officeDocument/2006/relationships/customXml" Target="../ink/ink719.xml"/><Relationship Id="rId241" Type="http://schemas.openxmlformats.org/officeDocument/2006/relationships/image" Target="../media/image750.png"/><Relationship Id="rId36" Type="http://schemas.openxmlformats.org/officeDocument/2006/relationships/customXml" Target="../ink/ink650.xml"/><Relationship Id="rId283" Type="http://schemas.openxmlformats.org/officeDocument/2006/relationships/image" Target="../media/image771.png"/><Relationship Id="rId339" Type="http://schemas.openxmlformats.org/officeDocument/2006/relationships/image" Target="../media/image799.png"/><Relationship Id="rId78" Type="http://schemas.openxmlformats.org/officeDocument/2006/relationships/customXml" Target="../ink/ink671.xml"/><Relationship Id="rId101" Type="http://schemas.openxmlformats.org/officeDocument/2006/relationships/image" Target="../media/image680.png"/><Relationship Id="rId143" Type="http://schemas.openxmlformats.org/officeDocument/2006/relationships/image" Target="../media/image701.png"/><Relationship Id="rId185" Type="http://schemas.openxmlformats.org/officeDocument/2006/relationships/image" Target="../media/image722.png"/><Relationship Id="rId350" Type="http://schemas.openxmlformats.org/officeDocument/2006/relationships/customXml" Target="../ink/ink807.xml"/><Relationship Id="rId9" Type="http://schemas.openxmlformats.org/officeDocument/2006/relationships/image" Target="../media/image634.png"/><Relationship Id="rId210" Type="http://schemas.openxmlformats.org/officeDocument/2006/relationships/customXml" Target="../ink/ink737.xml"/><Relationship Id="rId26" Type="http://schemas.openxmlformats.org/officeDocument/2006/relationships/customXml" Target="../ink/ink645.xml"/><Relationship Id="rId231" Type="http://schemas.openxmlformats.org/officeDocument/2006/relationships/image" Target="../media/image745.png"/><Relationship Id="rId252" Type="http://schemas.openxmlformats.org/officeDocument/2006/relationships/customXml" Target="../ink/ink758.xml"/><Relationship Id="rId273" Type="http://schemas.openxmlformats.org/officeDocument/2006/relationships/image" Target="../media/image766.png"/><Relationship Id="rId294" Type="http://schemas.openxmlformats.org/officeDocument/2006/relationships/customXml" Target="../ink/ink779.xml"/><Relationship Id="rId308" Type="http://schemas.openxmlformats.org/officeDocument/2006/relationships/customXml" Target="../ink/ink786.xml"/><Relationship Id="rId329" Type="http://schemas.openxmlformats.org/officeDocument/2006/relationships/image" Target="../media/image794.png"/><Relationship Id="rId47" Type="http://schemas.openxmlformats.org/officeDocument/2006/relationships/image" Target="../media/image653.png"/><Relationship Id="rId68" Type="http://schemas.openxmlformats.org/officeDocument/2006/relationships/customXml" Target="../ink/ink666.xml"/><Relationship Id="rId89" Type="http://schemas.openxmlformats.org/officeDocument/2006/relationships/image" Target="../media/image674.png"/><Relationship Id="rId112" Type="http://schemas.openxmlformats.org/officeDocument/2006/relationships/customXml" Target="../ink/ink688.xml"/><Relationship Id="rId133" Type="http://schemas.openxmlformats.org/officeDocument/2006/relationships/image" Target="../media/image696.png"/><Relationship Id="rId154" Type="http://schemas.openxmlformats.org/officeDocument/2006/relationships/customXml" Target="../ink/ink709.xml"/><Relationship Id="rId175" Type="http://schemas.openxmlformats.org/officeDocument/2006/relationships/image" Target="../media/image717.png"/><Relationship Id="rId340" Type="http://schemas.openxmlformats.org/officeDocument/2006/relationships/customXml" Target="../ink/ink802.xml"/><Relationship Id="rId361" Type="http://schemas.openxmlformats.org/officeDocument/2006/relationships/image" Target="../media/image810.png"/><Relationship Id="rId196" Type="http://schemas.openxmlformats.org/officeDocument/2006/relationships/customXml" Target="../ink/ink730.xml"/><Relationship Id="rId200" Type="http://schemas.openxmlformats.org/officeDocument/2006/relationships/customXml" Target="../ink/ink732.xml"/><Relationship Id="rId16" Type="http://schemas.openxmlformats.org/officeDocument/2006/relationships/customXml" Target="../ink/ink640.xml"/><Relationship Id="rId221" Type="http://schemas.openxmlformats.org/officeDocument/2006/relationships/image" Target="../media/image740.png"/><Relationship Id="rId242" Type="http://schemas.openxmlformats.org/officeDocument/2006/relationships/customXml" Target="../ink/ink753.xml"/><Relationship Id="rId263" Type="http://schemas.openxmlformats.org/officeDocument/2006/relationships/image" Target="../media/image761.png"/><Relationship Id="rId284" Type="http://schemas.openxmlformats.org/officeDocument/2006/relationships/customXml" Target="../ink/ink774.xml"/><Relationship Id="rId319" Type="http://schemas.openxmlformats.org/officeDocument/2006/relationships/image" Target="../media/image789.png"/><Relationship Id="rId37" Type="http://schemas.openxmlformats.org/officeDocument/2006/relationships/image" Target="../media/image648.png"/><Relationship Id="rId58" Type="http://schemas.openxmlformats.org/officeDocument/2006/relationships/customXml" Target="../ink/ink661.xml"/><Relationship Id="rId79" Type="http://schemas.openxmlformats.org/officeDocument/2006/relationships/image" Target="../media/image669.png"/><Relationship Id="rId102" Type="http://schemas.openxmlformats.org/officeDocument/2006/relationships/customXml" Target="../ink/ink683.xml"/><Relationship Id="rId123" Type="http://schemas.openxmlformats.org/officeDocument/2006/relationships/image" Target="../media/image691.png"/><Relationship Id="rId144" Type="http://schemas.openxmlformats.org/officeDocument/2006/relationships/customXml" Target="../ink/ink704.xml"/><Relationship Id="rId330" Type="http://schemas.openxmlformats.org/officeDocument/2006/relationships/customXml" Target="../ink/ink797.xml"/><Relationship Id="rId90" Type="http://schemas.openxmlformats.org/officeDocument/2006/relationships/customXml" Target="../ink/ink677.xml"/><Relationship Id="rId165" Type="http://schemas.openxmlformats.org/officeDocument/2006/relationships/image" Target="../media/image712.png"/><Relationship Id="rId186" Type="http://schemas.openxmlformats.org/officeDocument/2006/relationships/customXml" Target="../ink/ink725.xml"/><Relationship Id="rId351" Type="http://schemas.openxmlformats.org/officeDocument/2006/relationships/image" Target="../media/image805.png"/><Relationship Id="rId372" Type="http://schemas.openxmlformats.org/officeDocument/2006/relationships/customXml" Target="../ink/ink818.xml"/><Relationship Id="rId211" Type="http://schemas.openxmlformats.org/officeDocument/2006/relationships/image" Target="../media/image735.png"/><Relationship Id="rId232" Type="http://schemas.openxmlformats.org/officeDocument/2006/relationships/customXml" Target="../ink/ink748.xml"/><Relationship Id="rId253" Type="http://schemas.openxmlformats.org/officeDocument/2006/relationships/image" Target="../media/image756.png"/><Relationship Id="rId274" Type="http://schemas.openxmlformats.org/officeDocument/2006/relationships/customXml" Target="../ink/ink769.xml"/><Relationship Id="rId295" Type="http://schemas.openxmlformats.org/officeDocument/2006/relationships/image" Target="../media/image777.png"/><Relationship Id="rId309" Type="http://schemas.openxmlformats.org/officeDocument/2006/relationships/image" Target="../media/image784.png"/><Relationship Id="rId27" Type="http://schemas.openxmlformats.org/officeDocument/2006/relationships/image" Target="../media/image643.png"/><Relationship Id="rId48" Type="http://schemas.openxmlformats.org/officeDocument/2006/relationships/customXml" Target="../ink/ink656.xml"/><Relationship Id="rId69" Type="http://schemas.openxmlformats.org/officeDocument/2006/relationships/image" Target="../media/image664.png"/><Relationship Id="rId113" Type="http://schemas.openxmlformats.org/officeDocument/2006/relationships/image" Target="../media/image686.png"/><Relationship Id="rId134" Type="http://schemas.openxmlformats.org/officeDocument/2006/relationships/customXml" Target="../ink/ink699.xml"/><Relationship Id="rId320" Type="http://schemas.openxmlformats.org/officeDocument/2006/relationships/customXml" Target="../ink/ink792.xml"/><Relationship Id="rId80" Type="http://schemas.openxmlformats.org/officeDocument/2006/relationships/customXml" Target="../ink/ink672.xml"/><Relationship Id="rId155" Type="http://schemas.openxmlformats.org/officeDocument/2006/relationships/image" Target="../media/image707.png"/><Relationship Id="rId176" Type="http://schemas.openxmlformats.org/officeDocument/2006/relationships/customXml" Target="../ink/ink720.xml"/><Relationship Id="rId197" Type="http://schemas.openxmlformats.org/officeDocument/2006/relationships/image" Target="../media/image728.png"/><Relationship Id="rId341" Type="http://schemas.openxmlformats.org/officeDocument/2006/relationships/image" Target="../media/image800.png"/><Relationship Id="rId362" Type="http://schemas.openxmlformats.org/officeDocument/2006/relationships/customXml" Target="../ink/ink813.xml"/><Relationship Id="rId201" Type="http://schemas.openxmlformats.org/officeDocument/2006/relationships/image" Target="../media/image730.png"/><Relationship Id="rId222" Type="http://schemas.openxmlformats.org/officeDocument/2006/relationships/customXml" Target="../ink/ink743.xml"/><Relationship Id="rId243" Type="http://schemas.openxmlformats.org/officeDocument/2006/relationships/image" Target="../media/image751.png"/><Relationship Id="rId264" Type="http://schemas.openxmlformats.org/officeDocument/2006/relationships/customXml" Target="../ink/ink764.xml"/><Relationship Id="rId285" Type="http://schemas.openxmlformats.org/officeDocument/2006/relationships/image" Target="../media/image772.png"/><Relationship Id="rId17" Type="http://schemas.openxmlformats.org/officeDocument/2006/relationships/image" Target="../media/image638.png"/><Relationship Id="rId38" Type="http://schemas.openxmlformats.org/officeDocument/2006/relationships/customXml" Target="../ink/ink651.xml"/><Relationship Id="rId59" Type="http://schemas.openxmlformats.org/officeDocument/2006/relationships/image" Target="../media/image659.png"/><Relationship Id="rId103" Type="http://schemas.openxmlformats.org/officeDocument/2006/relationships/image" Target="../media/image681.png"/><Relationship Id="rId124" Type="http://schemas.openxmlformats.org/officeDocument/2006/relationships/customXml" Target="../ink/ink694.xml"/><Relationship Id="rId310" Type="http://schemas.openxmlformats.org/officeDocument/2006/relationships/customXml" Target="../ink/ink787.xml"/><Relationship Id="rId70" Type="http://schemas.openxmlformats.org/officeDocument/2006/relationships/customXml" Target="../ink/ink667.xml"/><Relationship Id="rId91" Type="http://schemas.openxmlformats.org/officeDocument/2006/relationships/image" Target="../media/image675.png"/><Relationship Id="rId145" Type="http://schemas.openxmlformats.org/officeDocument/2006/relationships/image" Target="../media/image702.png"/><Relationship Id="rId166" Type="http://schemas.openxmlformats.org/officeDocument/2006/relationships/customXml" Target="../ink/ink715.xml"/><Relationship Id="rId187" Type="http://schemas.openxmlformats.org/officeDocument/2006/relationships/image" Target="../media/image723.png"/><Relationship Id="rId331" Type="http://schemas.openxmlformats.org/officeDocument/2006/relationships/image" Target="../media/image795.png"/><Relationship Id="rId352" Type="http://schemas.openxmlformats.org/officeDocument/2006/relationships/customXml" Target="../ink/ink808.xml"/><Relationship Id="rId373" Type="http://schemas.openxmlformats.org/officeDocument/2006/relationships/image" Target="../media/image8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38.xml"/><Relationship Id="rId233" Type="http://schemas.openxmlformats.org/officeDocument/2006/relationships/image" Target="../media/image746.png"/><Relationship Id="rId254" Type="http://schemas.openxmlformats.org/officeDocument/2006/relationships/customXml" Target="../ink/ink759.xml"/><Relationship Id="rId28" Type="http://schemas.openxmlformats.org/officeDocument/2006/relationships/customXml" Target="../ink/ink646.xml"/><Relationship Id="rId49" Type="http://schemas.openxmlformats.org/officeDocument/2006/relationships/image" Target="../media/image654.png"/><Relationship Id="rId114" Type="http://schemas.openxmlformats.org/officeDocument/2006/relationships/customXml" Target="../ink/ink689.xml"/><Relationship Id="rId275" Type="http://schemas.openxmlformats.org/officeDocument/2006/relationships/image" Target="../media/image767.png"/><Relationship Id="rId296" Type="http://schemas.openxmlformats.org/officeDocument/2006/relationships/customXml" Target="../ink/ink780.xml"/><Relationship Id="rId300" Type="http://schemas.openxmlformats.org/officeDocument/2006/relationships/customXml" Target="../ink/ink782.xml"/><Relationship Id="rId60" Type="http://schemas.openxmlformats.org/officeDocument/2006/relationships/customXml" Target="../ink/ink662.xml"/><Relationship Id="rId81" Type="http://schemas.openxmlformats.org/officeDocument/2006/relationships/image" Target="../media/image670.png"/><Relationship Id="rId135" Type="http://schemas.openxmlformats.org/officeDocument/2006/relationships/image" Target="../media/image697.png"/><Relationship Id="rId156" Type="http://schemas.openxmlformats.org/officeDocument/2006/relationships/customXml" Target="../ink/ink710.xml"/><Relationship Id="rId177" Type="http://schemas.openxmlformats.org/officeDocument/2006/relationships/image" Target="../media/image718.png"/><Relationship Id="rId198" Type="http://schemas.openxmlformats.org/officeDocument/2006/relationships/customXml" Target="../ink/ink731.xml"/><Relationship Id="rId321" Type="http://schemas.openxmlformats.org/officeDocument/2006/relationships/image" Target="../media/image790.png"/><Relationship Id="rId342" Type="http://schemas.openxmlformats.org/officeDocument/2006/relationships/customXml" Target="../ink/ink803.xml"/><Relationship Id="rId363" Type="http://schemas.openxmlformats.org/officeDocument/2006/relationships/image" Target="../media/image811.png"/><Relationship Id="rId202" Type="http://schemas.openxmlformats.org/officeDocument/2006/relationships/customXml" Target="../ink/ink733.xml"/><Relationship Id="rId223" Type="http://schemas.openxmlformats.org/officeDocument/2006/relationships/image" Target="../media/image741.png"/><Relationship Id="rId244" Type="http://schemas.openxmlformats.org/officeDocument/2006/relationships/customXml" Target="../ink/ink754.xml"/><Relationship Id="rId18" Type="http://schemas.openxmlformats.org/officeDocument/2006/relationships/customXml" Target="../ink/ink641.xml"/><Relationship Id="rId39" Type="http://schemas.openxmlformats.org/officeDocument/2006/relationships/image" Target="../media/image649.png"/><Relationship Id="rId265" Type="http://schemas.openxmlformats.org/officeDocument/2006/relationships/image" Target="../media/image762.png"/><Relationship Id="rId286" Type="http://schemas.openxmlformats.org/officeDocument/2006/relationships/customXml" Target="../ink/ink775.xml"/><Relationship Id="rId50" Type="http://schemas.openxmlformats.org/officeDocument/2006/relationships/customXml" Target="../ink/ink657.xml"/><Relationship Id="rId104" Type="http://schemas.openxmlformats.org/officeDocument/2006/relationships/customXml" Target="../ink/ink684.xml"/><Relationship Id="rId125" Type="http://schemas.openxmlformats.org/officeDocument/2006/relationships/image" Target="../media/image692.png"/><Relationship Id="rId146" Type="http://schemas.openxmlformats.org/officeDocument/2006/relationships/customXml" Target="../ink/ink705.xml"/><Relationship Id="rId167" Type="http://schemas.openxmlformats.org/officeDocument/2006/relationships/image" Target="../media/image713.png"/><Relationship Id="rId188" Type="http://schemas.openxmlformats.org/officeDocument/2006/relationships/customXml" Target="../ink/ink726.xml"/><Relationship Id="rId311" Type="http://schemas.openxmlformats.org/officeDocument/2006/relationships/image" Target="../media/image785.png"/><Relationship Id="rId332" Type="http://schemas.openxmlformats.org/officeDocument/2006/relationships/customXml" Target="../ink/ink798.xml"/><Relationship Id="rId353" Type="http://schemas.openxmlformats.org/officeDocument/2006/relationships/image" Target="../media/image806.png"/><Relationship Id="rId374" Type="http://schemas.openxmlformats.org/officeDocument/2006/relationships/customXml" Target="../ink/ink819.xml"/><Relationship Id="rId71" Type="http://schemas.openxmlformats.org/officeDocument/2006/relationships/image" Target="../media/image665.png"/><Relationship Id="rId92" Type="http://schemas.openxmlformats.org/officeDocument/2006/relationships/customXml" Target="../ink/ink678.xml"/><Relationship Id="rId213" Type="http://schemas.openxmlformats.org/officeDocument/2006/relationships/image" Target="../media/image736.png"/><Relationship Id="rId234" Type="http://schemas.openxmlformats.org/officeDocument/2006/relationships/customXml" Target="../ink/ink749.xml"/><Relationship Id="rId2" Type="http://schemas.openxmlformats.org/officeDocument/2006/relationships/customXml" Target="../ink/ink633.xml"/><Relationship Id="rId29" Type="http://schemas.openxmlformats.org/officeDocument/2006/relationships/image" Target="../media/image644.png"/><Relationship Id="rId255" Type="http://schemas.openxmlformats.org/officeDocument/2006/relationships/image" Target="../media/image757.png"/><Relationship Id="rId276" Type="http://schemas.openxmlformats.org/officeDocument/2006/relationships/customXml" Target="../ink/ink770.xml"/><Relationship Id="rId297" Type="http://schemas.openxmlformats.org/officeDocument/2006/relationships/image" Target="../media/image778.png"/><Relationship Id="rId40" Type="http://schemas.openxmlformats.org/officeDocument/2006/relationships/customXml" Target="../ink/ink652.xml"/><Relationship Id="rId115" Type="http://schemas.openxmlformats.org/officeDocument/2006/relationships/image" Target="../media/image687.png"/><Relationship Id="rId136" Type="http://schemas.openxmlformats.org/officeDocument/2006/relationships/customXml" Target="../ink/ink700.xml"/><Relationship Id="rId157" Type="http://schemas.openxmlformats.org/officeDocument/2006/relationships/image" Target="../media/image708.png"/><Relationship Id="rId178" Type="http://schemas.openxmlformats.org/officeDocument/2006/relationships/customXml" Target="../ink/ink721.xml"/><Relationship Id="rId301" Type="http://schemas.openxmlformats.org/officeDocument/2006/relationships/image" Target="../media/image780.png"/><Relationship Id="rId322" Type="http://schemas.openxmlformats.org/officeDocument/2006/relationships/customXml" Target="../ink/ink793.xml"/><Relationship Id="rId343" Type="http://schemas.openxmlformats.org/officeDocument/2006/relationships/image" Target="../media/image801.png"/><Relationship Id="rId364" Type="http://schemas.openxmlformats.org/officeDocument/2006/relationships/customXml" Target="../ink/ink814.xml"/><Relationship Id="rId61" Type="http://schemas.openxmlformats.org/officeDocument/2006/relationships/image" Target="../media/image660.png"/><Relationship Id="rId82" Type="http://schemas.openxmlformats.org/officeDocument/2006/relationships/customXml" Target="../ink/ink673.xml"/><Relationship Id="rId199" Type="http://schemas.openxmlformats.org/officeDocument/2006/relationships/image" Target="../media/image729.png"/><Relationship Id="rId203" Type="http://schemas.openxmlformats.org/officeDocument/2006/relationships/image" Target="../media/image731.png"/><Relationship Id="rId19" Type="http://schemas.openxmlformats.org/officeDocument/2006/relationships/image" Target="../media/image639.png"/><Relationship Id="rId224" Type="http://schemas.openxmlformats.org/officeDocument/2006/relationships/customXml" Target="../ink/ink744.xml"/><Relationship Id="rId245" Type="http://schemas.openxmlformats.org/officeDocument/2006/relationships/image" Target="../media/image752.png"/><Relationship Id="rId266" Type="http://schemas.openxmlformats.org/officeDocument/2006/relationships/customXml" Target="../ink/ink765.xml"/><Relationship Id="rId287" Type="http://schemas.openxmlformats.org/officeDocument/2006/relationships/image" Target="../media/image773.png"/><Relationship Id="rId30" Type="http://schemas.openxmlformats.org/officeDocument/2006/relationships/customXml" Target="../ink/ink647.xml"/><Relationship Id="rId105" Type="http://schemas.openxmlformats.org/officeDocument/2006/relationships/image" Target="../media/image682.png"/><Relationship Id="rId126" Type="http://schemas.openxmlformats.org/officeDocument/2006/relationships/customXml" Target="../ink/ink695.xml"/><Relationship Id="rId147" Type="http://schemas.openxmlformats.org/officeDocument/2006/relationships/image" Target="../media/image703.png"/><Relationship Id="rId168" Type="http://schemas.openxmlformats.org/officeDocument/2006/relationships/customXml" Target="../ink/ink716.xml"/><Relationship Id="rId312" Type="http://schemas.openxmlformats.org/officeDocument/2006/relationships/customXml" Target="../ink/ink788.xml"/><Relationship Id="rId333" Type="http://schemas.openxmlformats.org/officeDocument/2006/relationships/image" Target="../media/image796.png"/><Relationship Id="rId354" Type="http://schemas.openxmlformats.org/officeDocument/2006/relationships/customXml" Target="../ink/ink809.xml"/><Relationship Id="rId51" Type="http://schemas.openxmlformats.org/officeDocument/2006/relationships/image" Target="../media/image655.png"/><Relationship Id="rId72" Type="http://schemas.openxmlformats.org/officeDocument/2006/relationships/customXml" Target="../ink/ink668.xml"/><Relationship Id="rId93" Type="http://schemas.openxmlformats.org/officeDocument/2006/relationships/image" Target="../media/image676.png"/><Relationship Id="rId189" Type="http://schemas.openxmlformats.org/officeDocument/2006/relationships/image" Target="../media/image724.png"/><Relationship Id="rId375" Type="http://schemas.openxmlformats.org/officeDocument/2006/relationships/image" Target="../media/image817.png"/><Relationship Id="rId3" Type="http://schemas.openxmlformats.org/officeDocument/2006/relationships/image" Target="../media/image631.png"/><Relationship Id="rId214" Type="http://schemas.openxmlformats.org/officeDocument/2006/relationships/customXml" Target="../ink/ink739.xml"/><Relationship Id="rId235" Type="http://schemas.openxmlformats.org/officeDocument/2006/relationships/image" Target="../media/image747.png"/><Relationship Id="rId256" Type="http://schemas.openxmlformats.org/officeDocument/2006/relationships/customXml" Target="../ink/ink760.xml"/><Relationship Id="rId277" Type="http://schemas.openxmlformats.org/officeDocument/2006/relationships/image" Target="../media/image768.png"/><Relationship Id="rId298" Type="http://schemas.openxmlformats.org/officeDocument/2006/relationships/customXml" Target="../ink/ink781.xml"/><Relationship Id="rId116" Type="http://schemas.openxmlformats.org/officeDocument/2006/relationships/customXml" Target="../ink/ink690.xml"/><Relationship Id="rId137" Type="http://schemas.openxmlformats.org/officeDocument/2006/relationships/image" Target="../media/image698.png"/><Relationship Id="rId158" Type="http://schemas.openxmlformats.org/officeDocument/2006/relationships/customXml" Target="../ink/ink711.xml"/><Relationship Id="rId302" Type="http://schemas.openxmlformats.org/officeDocument/2006/relationships/customXml" Target="../ink/ink783.xml"/><Relationship Id="rId323" Type="http://schemas.openxmlformats.org/officeDocument/2006/relationships/image" Target="../media/image791.png"/><Relationship Id="rId344" Type="http://schemas.openxmlformats.org/officeDocument/2006/relationships/customXml" Target="../ink/ink804.xml"/><Relationship Id="rId20" Type="http://schemas.openxmlformats.org/officeDocument/2006/relationships/customXml" Target="../ink/ink642.xml"/><Relationship Id="rId41" Type="http://schemas.openxmlformats.org/officeDocument/2006/relationships/image" Target="../media/image650.png"/><Relationship Id="rId62" Type="http://schemas.openxmlformats.org/officeDocument/2006/relationships/customXml" Target="../ink/ink663.xml"/><Relationship Id="rId83" Type="http://schemas.openxmlformats.org/officeDocument/2006/relationships/image" Target="../media/image671.png"/><Relationship Id="rId179" Type="http://schemas.openxmlformats.org/officeDocument/2006/relationships/image" Target="../media/image719.png"/><Relationship Id="rId365" Type="http://schemas.openxmlformats.org/officeDocument/2006/relationships/image" Target="../media/image812.png"/><Relationship Id="rId190" Type="http://schemas.openxmlformats.org/officeDocument/2006/relationships/customXml" Target="../ink/ink727.xml"/><Relationship Id="rId204" Type="http://schemas.openxmlformats.org/officeDocument/2006/relationships/customXml" Target="../ink/ink734.xml"/><Relationship Id="rId225" Type="http://schemas.openxmlformats.org/officeDocument/2006/relationships/image" Target="../media/image742.png"/><Relationship Id="rId246" Type="http://schemas.openxmlformats.org/officeDocument/2006/relationships/customXml" Target="../ink/ink755.xml"/><Relationship Id="rId267" Type="http://schemas.openxmlformats.org/officeDocument/2006/relationships/image" Target="../media/image763.png"/><Relationship Id="rId288" Type="http://schemas.openxmlformats.org/officeDocument/2006/relationships/customXml" Target="../ink/ink776.xml"/><Relationship Id="rId106" Type="http://schemas.openxmlformats.org/officeDocument/2006/relationships/customXml" Target="../ink/ink685.xml"/><Relationship Id="rId127" Type="http://schemas.openxmlformats.org/officeDocument/2006/relationships/image" Target="../media/image693.png"/><Relationship Id="rId313" Type="http://schemas.openxmlformats.org/officeDocument/2006/relationships/image" Target="../media/image786.png"/><Relationship Id="rId10" Type="http://schemas.openxmlformats.org/officeDocument/2006/relationships/customXml" Target="../ink/ink637.xml"/><Relationship Id="rId31" Type="http://schemas.openxmlformats.org/officeDocument/2006/relationships/image" Target="../media/image645.png"/><Relationship Id="rId52" Type="http://schemas.openxmlformats.org/officeDocument/2006/relationships/customXml" Target="../ink/ink658.xml"/><Relationship Id="rId73" Type="http://schemas.openxmlformats.org/officeDocument/2006/relationships/image" Target="../media/image666.png"/><Relationship Id="rId94" Type="http://schemas.openxmlformats.org/officeDocument/2006/relationships/customXml" Target="../ink/ink679.xml"/><Relationship Id="rId148" Type="http://schemas.openxmlformats.org/officeDocument/2006/relationships/customXml" Target="../ink/ink706.xml"/><Relationship Id="rId169" Type="http://schemas.openxmlformats.org/officeDocument/2006/relationships/image" Target="../media/image714.png"/><Relationship Id="rId334" Type="http://schemas.openxmlformats.org/officeDocument/2006/relationships/customXml" Target="../ink/ink799.xml"/><Relationship Id="rId355" Type="http://schemas.openxmlformats.org/officeDocument/2006/relationships/image" Target="../media/image807.png"/><Relationship Id="rId376" Type="http://schemas.openxmlformats.org/officeDocument/2006/relationships/customXml" Target="../ink/ink820.xml"/><Relationship Id="rId4" Type="http://schemas.openxmlformats.org/officeDocument/2006/relationships/customXml" Target="../ink/ink634.xml"/><Relationship Id="rId180" Type="http://schemas.openxmlformats.org/officeDocument/2006/relationships/customXml" Target="../ink/ink722.xml"/><Relationship Id="rId215" Type="http://schemas.openxmlformats.org/officeDocument/2006/relationships/image" Target="../media/image737.png"/><Relationship Id="rId236" Type="http://schemas.openxmlformats.org/officeDocument/2006/relationships/customXml" Target="../ink/ink750.xml"/><Relationship Id="rId257" Type="http://schemas.openxmlformats.org/officeDocument/2006/relationships/image" Target="../media/image758.png"/><Relationship Id="rId278" Type="http://schemas.openxmlformats.org/officeDocument/2006/relationships/customXml" Target="../ink/ink771.xml"/><Relationship Id="rId303" Type="http://schemas.openxmlformats.org/officeDocument/2006/relationships/image" Target="../media/image781.png"/><Relationship Id="rId42" Type="http://schemas.openxmlformats.org/officeDocument/2006/relationships/customXml" Target="../ink/ink653.xml"/><Relationship Id="rId84" Type="http://schemas.openxmlformats.org/officeDocument/2006/relationships/customXml" Target="../ink/ink674.xml"/><Relationship Id="rId138" Type="http://schemas.openxmlformats.org/officeDocument/2006/relationships/customXml" Target="../ink/ink701.xml"/><Relationship Id="rId345" Type="http://schemas.openxmlformats.org/officeDocument/2006/relationships/image" Target="../media/image802.png"/><Relationship Id="rId191" Type="http://schemas.openxmlformats.org/officeDocument/2006/relationships/image" Target="../media/image725.png"/><Relationship Id="rId205" Type="http://schemas.openxmlformats.org/officeDocument/2006/relationships/image" Target="../media/image732.png"/><Relationship Id="rId247" Type="http://schemas.openxmlformats.org/officeDocument/2006/relationships/image" Target="../media/image753.png"/><Relationship Id="rId107" Type="http://schemas.openxmlformats.org/officeDocument/2006/relationships/image" Target="../media/image683.png"/><Relationship Id="rId289" Type="http://schemas.openxmlformats.org/officeDocument/2006/relationships/image" Target="../media/image774.png"/><Relationship Id="rId11" Type="http://schemas.openxmlformats.org/officeDocument/2006/relationships/image" Target="../media/image635.png"/><Relationship Id="rId53" Type="http://schemas.openxmlformats.org/officeDocument/2006/relationships/image" Target="../media/image656.png"/><Relationship Id="rId149" Type="http://schemas.openxmlformats.org/officeDocument/2006/relationships/image" Target="../media/image704.png"/><Relationship Id="rId314" Type="http://schemas.openxmlformats.org/officeDocument/2006/relationships/customXml" Target="../ink/ink789.xml"/><Relationship Id="rId356" Type="http://schemas.openxmlformats.org/officeDocument/2006/relationships/customXml" Target="../ink/ink810.xml"/><Relationship Id="rId95" Type="http://schemas.openxmlformats.org/officeDocument/2006/relationships/image" Target="../media/image677.png"/><Relationship Id="rId160" Type="http://schemas.openxmlformats.org/officeDocument/2006/relationships/customXml" Target="../ink/ink712.xml"/><Relationship Id="rId216" Type="http://schemas.openxmlformats.org/officeDocument/2006/relationships/customXml" Target="../ink/ink740.xml"/><Relationship Id="rId258" Type="http://schemas.openxmlformats.org/officeDocument/2006/relationships/customXml" Target="../ink/ink761.xml"/><Relationship Id="rId22" Type="http://schemas.openxmlformats.org/officeDocument/2006/relationships/customXml" Target="../ink/ink643.xml"/><Relationship Id="rId64" Type="http://schemas.openxmlformats.org/officeDocument/2006/relationships/customXml" Target="../ink/ink664.xml"/><Relationship Id="rId118" Type="http://schemas.openxmlformats.org/officeDocument/2006/relationships/customXml" Target="../ink/ink691.xml"/><Relationship Id="rId325" Type="http://schemas.openxmlformats.org/officeDocument/2006/relationships/image" Target="../media/image792.png"/><Relationship Id="rId367" Type="http://schemas.openxmlformats.org/officeDocument/2006/relationships/image" Target="../media/image813.png"/><Relationship Id="rId171" Type="http://schemas.openxmlformats.org/officeDocument/2006/relationships/image" Target="../media/image715.png"/><Relationship Id="rId227" Type="http://schemas.openxmlformats.org/officeDocument/2006/relationships/image" Target="../media/image743.png"/><Relationship Id="rId269" Type="http://schemas.openxmlformats.org/officeDocument/2006/relationships/image" Target="../media/image764.png"/><Relationship Id="rId33" Type="http://schemas.openxmlformats.org/officeDocument/2006/relationships/image" Target="../media/image646.png"/><Relationship Id="rId129" Type="http://schemas.openxmlformats.org/officeDocument/2006/relationships/image" Target="../media/image694.png"/><Relationship Id="rId280" Type="http://schemas.openxmlformats.org/officeDocument/2006/relationships/customXml" Target="../ink/ink772.xml"/><Relationship Id="rId336" Type="http://schemas.openxmlformats.org/officeDocument/2006/relationships/customXml" Target="../ink/ink800.xml"/><Relationship Id="rId75" Type="http://schemas.openxmlformats.org/officeDocument/2006/relationships/image" Target="../media/image667.png"/><Relationship Id="rId140" Type="http://schemas.openxmlformats.org/officeDocument/2006/relationships/customXml" Target="../ink/ink702.xml"/><Relationship Id="rId182" Type="http://schemas.openxmlformats.org/officeDocument/2006/relationships/customXml" Target="../ink/ink723.xml"/><Relationship Id="rId378" Type="http://schemas.openxmlformats.org/officeDocument/2006/relationships/customXml" Target="../ink/ink821.xml"/><Relationship Id="rId6" Type="http://schemas.openxmlformats.org/officeDocument/2006/relationships/customXml" Target="../ink/ink635.xml"/><Relationship Id="rId238" Type="http://schemas.openxmlformats.org/officeDocument/2006/relationships/customXml" Target="../ink/ink751.xml"/><Relationship Id="rId291" Type="http://schemas.openxmlformats.org/officeDocument/2006/relationships/image" Target="../media/image775.png"/><Relationship Id="rId305" Type="http://schemas.openxmlformats.org/officeDocument/2006/relationships/image" Target="../media/image782.png"/><Relationship Id="rId347" Type="http://schemas.openxmlformats.org/officeDocument/2006/relationships/image" Target="../media/image803.png"/><Relationship Id="rId44" Type="http://schemas.openxmlformats.org/officeDocument/2006/relationships/customXml" Target="../ink/ink654.xml"/><Relationship Id="rId86" Type="http://schemas.openxmlformats.org/officeDocument/2006/relationships/customXml" Target="../ink/ink675.xml"/><Relationship Id="rId151" Type="http://schemas.openxmlformats.org/officeDocument/2006/relationships/image" Target="../media/image705.png"/><Relationship Id="rId193" Type="http://schemas.openxmlformats.org/officeDocument/2006/relationships/image" Target="../media/image726.png"/><Relationship Id="rId207" Type="http://schemas.openxmlformats.org/officeDocument/2006/relationships/image" Target="../media/image733.png"/><Relationship Id="rId249" Type="http://schemas.openxmlformats.org/officeDocument/2006/relationships/image" Target="../media/image754.png"/><Relationship Id="rId13" Type="http://schemas.openxmlformats.org/officeDocument/2006/relationships/image" Target="../media/image636.png"/><Relationship Id="rId109" Type="http://schemas.openxmlformats.org/officeDocument/2006/relationships/image" Target="../media/image684.png"/><Relationship Id="rId260" Type="http://schemas.openxmlformats.org/officeDocument/2006/relationships/customXml" Target="../ink/ink762.xml"/><Relationship Id="rId316" Type="http://schemas.openxmlformats.org/officeDocument/2006/relationships/customXml" Target="../ink/ink790.xml"/><Relationship Id="rId55" Type="http://schemas.openxmlformats.org/officeDocument/2006/relationships/image" Target="../media/image657.png"/><Relationship Id="rId97" Type="http://schemas.openxmlformats.org/officeDocument/2006/relationships/image" Target="../media/image678.png"/><Relationship Id="rId120" Type="http://schemas.openxmlformats.org/officeDocument/2006/relationships/customXml" Target="../ink/ink692.xml"/><Relationship Id="rId358" Type="http://schemas.openxmlformats.org/officeDocument/2006/relationships/customXml" Target="../ink/ink811.xml"/><Relationship Id="rId162" Type="http://schemas.openxmlformats.org/officeDocument/2006/relationships/customXml" Target="../ink/ink713.xml"/><Relationship Id="rId218" Type="http://schemas.openxmlformats.org/officeDocument/2006/relationships/customXml" Target="../ink/ink741.xml"/><Relationship Id="rId271" Type="http://schemas.openxmlformats.org/officeDocument/2006/relationships/image" Target="../media/image765.png"/><Relationship Id="rId24" Type="http://schemas.openxmlformats.org/officeDocument/2006/relationships/customXml" Target="../ink/ink644.xml"/><Relationship Id="rId66" Type="http://schemas.openxmlformats.org/officeDocument/2006/relationships/customXml" Target="../ink/ink665.xml"/><Relationship Id="rId131" Type="http://schemas.openxmlformats.org/officeDocument/2006/relationships/image" Target="../media/image695.png"/><Relationship Id="rId327" Type="http://schemas.openxmlformats.org/officeDocument/2006/relationships/image" Target="../media/image793.png"/><Relationship Id="rId369" Type="http://schemas.openxmlformats.org/officeDocument/2006/relationships/image" Target="../media/image814.png"/><Relationship Id="rId173" Type="http://schemas.openxmlformats.org/officeDocument/2006/relationships/image" Target="../media/image716.png"/><Relationship Id="rId229" Type="http://schemas.openxmlformats.org/officeDocument/2006/relationships/image" Target="../media/image744.png"/><Relationship Id="rId240" Type="http://schemas.openxmlformats.org/officeDocument/2006/relationships/customXml" Target="../ink/ink752.xml"/><Relationship Id="rId35" Type="http://schemas.openxmlformats.org/officeDocument/2006/relationships/image" Target="../media/image647.png"/><Relationship Id="rId77" Type="http://schemas.openxmlformats.org/officeDocument/2006/relationships/image" Target="../media/image668.png"/><Relationship Id="rId100" Type="http://schemas.openxmlformats.org/officeDocument/2006/relationships/customXml" Target="../ink/ink682.xml"/><Relationship Id="rId282" Type="http://schemas.openxmlformats.org/officeDocument/2006/relationships/customXml" Target="../ink/ink773.xml"/><Relationship Id="rId338" Type="http://schemas.openxmlformats.org/officeDocument/2006/relationships/customXml" Target="../ink/ink801.xml"/><Relationship Id="rId8" Type="http://schemas.openxmlformats.org/officeDocument/2006/relationships/customXml" Target="../ink/ink636.xml"/><Relationship Id="rId142" Type="http://schemas.openxmlformats.org/officeDocument/2006/relationships/customXml" Target="../ink/ink703.xml"/><Relationship Id="rId184" Type="http://schemas.openxmlformats.org/officeDocument/2006/relationships/customXml" Target="../ink/ink724.xml"/><Relationship Id="rId251" Type="http://schemas.openxmlformats.org/officeDocument/2006/relationships/image" Target="../media/image755.png"/><Relationship Id="rId46" Type="http://schemas.openxmlformats.org/officeDocument/2006/relationships/customXml" Target="../ink/ink655.xml"/><Relationship Id="rId293" Type="http://schemas.openxmlformats.org/officeDocument/2006/relationships/image" Target="../media/image776.png"/><Relationship Id="rId307" Type="http://schemas.openxmlformats.org/officeDocument/2006/relationships/image" Target="../media/image783.png"/><Relationship Id="rId349" Type="http://schemas.openxmlformats.org/officeDocument/2006/relationships/image" Target="../media/image804.png"/><Relationship Id="rId88" Type="http://schemas.openxmlformats.org/officeDocument/2006/relationships/customXml" Target="../ink/ink676.xml"/><Relationship Id="rId111" Type="http://schemas.openxmlformats.org/officeDocument/2006/relationships/image" Target="../media/image685.png"/><Relationship Id="rId153" Type="http://schemas.openxmlformats.org/officeDocument/2006/relationships/image" Target="../media/image706.png"/><Relationship Id="rId195" Type="http://schemas.openxmlformats.org/officeDocument/2006/relationships/image" Target="../media/image727.png"/><Relationship Id="rId209" Type="http://schemas.openxmlformats.org/officeDocument/2006/relationships/image" Target="../media/image734.png"/><Relationship Id="rId360" Type="http://schemas.openxmlformats.org/officeDocument/2006/relationships/customXml" Target="../ink/ink812.xml"/><Relationship Id="rId220" Type="http://schemas.openxmlformats.org/officeDocument/2006/relationships/customXml" Target="../ink/ink742.xml"/><Relationship Id="rId15" Type="http://schemas.openxmlformats.org/officeDocument/2006/relationships/image" Target="../media/image637.png"/><Relationship Id="rId57" Type="http://schemas.openxmlformats.org/officeDocument/2006/relationships/image" Target="../media/image658.png"/><Relationship Id="rId262" Type="http://schemas.openxmlformats.org/officeDocument/2006/relationships/customXml" Target="../ink/ink763.xml"/><Relationship Id="rId318" Type="http://schemas.openxmlformats.org/officeDocument/2006/relationships/customXml" Target="../ink/ink791.xml"/><Relationship Id="rId99" Type="http://schemas.openxmlformats.org/officeDocument/2006/relationships/image" Target="../media/image679.png"/><Relationship Id="rId122" Type="http://schemas.openxmlformats.org/officeDocument/2006/relationships/customXml" Target="../ink/ink693.xml"/><Relationship Id="rId164" Type="http://schemas.openxmlformats.org/officeDocument/2006/relationships/customXml" Target="../ink/ink714.xml"/><Relationship Id="rId371" Type="http://schemas.openxmlformats.org/officeDocument/2006/relationships/image" Target="../media/image81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7.png"/><Relationship Id="rId21" Type="http://schemas.openxmlformats.org/officeDocument/2006/relationships/image" Target="../media/image829.png"/><Relationship Id="rId324" Type="http://schemas.openxmlformats.org/officeDocument/2006/relationships/customXml" Target="../ink/ink983.xml"/><Relationship Id="rId170" Type="http://schemas.openxmlformats.org/officeDocument/2006/relationships/customXml" Target="../ink/ink906.xml"/><Relationship Id="rId268" Type="http://schemas.openxmlformats.org/officeDocument/2006/relationships/customXml" Target="../ink/ink955.xml"/><Relationship Id="rId475" Type="http://schemas.openxmlformats.org/officeDocument/2006/relationships/image" Target="../media/image1056.png"/><Relationship Id="rId32" Type="http://schemas.openxmlformats.org/officeDocument/2006/relationships/customXml" Target="../ink/ink837.xml"/><Relationship Id="rId74" Type="http://schemas.openxmlformats.org/officeDocument/2006/relationships/customXml" Target="../ink/ink858.xml"/><Relationship Id="rId128" Type="http://schemas.openxmlformats.org/officeDocument/2006/relationships/customXml" Target="../ink/ink885.xml"/><Relationship Id="rId335" Type="http://schemas.openxmlformats.org/officeDocument/2006/relationships/image" Target="../media/image986.png"/><Relationship Id="rId377" Type="http://schemas.openxmlformats.org/officeDocument/2006/relationships/image" Target="../media/image1007.png"/><Relationship Id="rId500" Type="http://schemas.openxmlformats.org/officeDocument/2006/relationships/customXml" Target="../ink/ink1071.xml"/><Relationship Id="rId5" Type="http://schemas.openxmlformats.org/officeDocument/2006/relationships/image" Target="../media/image821.png"/><Relationship Id="rId181" Type="http://schemas.openxmlformats.org/officeDocument/2006/relationships/image" Target="../media/image909.png"/><Relationship Id="rId237" Type="http://schemas.openxmlformats.org/officeDocument/2006/relationships/image" Target="../media/image937.png"/><Relationship Id="rId402" Type="http://schemas.openxmlformats.org/officeDocument/2006/relationships/customXml" Target="../ink/ink1022.xml"/><Relationship Id="rId279" Type="http://schemas.openxmlformats.org/officeDocument/2006/relationships/image" Target="../media/image958.png"/><Relationship Id="rId444" Type="http://schemas.openxmlformats.org/officeDocument/2006/relationships/customXml" Target="../ink/ink1043.xml"/><Relationship Id="rId486" Type="http://schemas.openxmlformats.org/officeDocument/2006/relationships/customXml" Target="../ink/ink1064.xml"/><Relationship Id="rId43" Type="http://schemas.openxmlformats.org/officeDocument/2006/relationships/image" Target="../media/image840.png"/><Relationship Id="rId139" Type="http://schemas.openxmlformats.org/officeDocument/2006/relationships/image" Target="../media/image888.png"/><Relationship Id="rId290" Type="http://schemas.openxmlformats.org/officeDocument/2006/relationships/customXml" Target="../ink/ink966.xml"/><Relationship Id="rId304" Type="http://schemas.openxmlformats.org/officeDocument/2006/relationships/customXml" Target="../ink/ink973.xml"/><Relationship Id="rId346" Type="http://schemas.openxmlformats.org/officeDocument/2006/relationships/customXml" Target="../ink/ink994.xml"/><Relationship Id="rId388" Type="http://schemas.openxmlformats.org/officeDocument/2006/relationships/customXml" Target="../ink/ink1015.xml"/><Relationship Id="rId511" Type="http://schemas.openxmlformats.org/officeDocument/2006/relationships/image" Target="../media/image1074.png"/><Relationship Id="rId85" Type="http://schemas.openxmlformats.org/officeDocument/2006/relationships/image" Target="../media/image861.png"/><Relationship Id="rId150" Type="http://schemas.openxmlformats.org/officeDocument/2006/relationships/customXml" Target="../ink/ink896.xml"/><Relationship Id="rId192" Type="http://schemas.openxmlformats.org/officeDocument/2006/relationships/customXml" Target="../ink/ink917.xml"/><Relationship Id="rId206" Type="http://schemas.openxmlformats.org/officeDocument/2006/relationships/customXml" Target="../ink/ink924.xml"/><Relationship Id="rId413" Type="http://schemas.openxmlformats.org/officeDocument/2006/relationships/image" Target="../media/image1025.png"/><Relationship Id="rId248" Type="http://schemas.openxmlformats.org/officeDocument/2006/relationships/customXml" Target="../ink/ink945.xml"/><Relationship Id="rId455" Type="http://schemas.openxmlformats.org/officeDocument/2006/relationships/image" Target="../media/image1046.png"/><Relationship Id="rId497" Type="http://schemas.openxmlformats.org/officeDocument/2006/relationships/image" Target="../media/image1067.png"/><Relationship Id="rId12" Type="http://schemas.openxmlformats.org/officeDocument/2006/relationships/customXml" Target="../ink/ink827.xml"/><Relationship Id="rId108" Type="http://schemas.openxmlformats.org/officeDocument/2006/relationships/customXml" Target="../ink/ink875.xml"/><Relationship Id="rId315" Type="http://schemas.openxmlformats.org/officeDocument/2006/relationships/image" Target="../media/image976.png"/><Relationship Id="rId357" Type="http://schemas.openxmlformats.org/officeDocument/2006/relationships/image" Target="../media/image997.png"/><Relationship Id="rId522" Type="http://schemas.openxmlformats.org/officeDocument/2006/relationships/customXml" Target="../ink/ink1082.xml"/><Relationship Id="rId54" Type="http://schemas.openxmlformats.org/officeDocument/2006/relationships/customXml" Target="../ink/ink848.xml"/><Relationship Id="rId96" Type="http://schemas.openxmlformats.org/officeDocument/2006/relationships/customXml" Target="../ink/ink869.xml"/><Relationship Id="rId161" Type="http://schemas.openxmlformats.org/officeDocument/2006/relationships/image" Target="../media/image899.png"/><Relationship Id="rId217" Type="http://schemas.openxmlformats.org/officeDocument/2006/relationships/image" Target="../media/image927.png"/><Relationship Id="rId399" Type="http://schemas.openxmlformats.org/officeDocument/2006/relationships/image" Target="../media/image1018.png"/><Relationship Id="rId259" Type="http://schemas.openxmlformats.org/officeDocument/2006/relationships/image" Target="../media/image948.png"/><Relationship Id="rId424" Type="http://schemas.openxmlformats.org/officeDocument/2006/relationships/customXml" Target="../ink/ink1033.xml"/><Relationship Id="rId466" Type="http://schemas.openxmlformats.org/officeDocument/2006/relationships/customXml" Target="../ink/ink1054.xml"/><Relationship Id="rId23" Type="http://schemas.openxmlformats.org/officeDocument/2006/relationships/image" Target="../media/image830.png"/><Relationship Id="rId119" Type="http://schemas.openxmlformats.org/officeDocument/2006/relationships/image" Target="../media/image878.png"/><Relationship Id="rId270" Type="http://schemas.openxmlformats.org/officeDocument/2006/relationships/customXml" Target="../ink/ink956.xml"/><Relationship Id="rId326" Type="http://schemas.openxmlformats.org/officeDocument/2006/relationships/customXml" Target="../ink/ink984.xml"/><Relationship Id="rId65" Type="http://schemas.openxmlformats.org/officeDocument/2006/relationships/image" Target="../media/image851.png"/><Relationship Id="rId130" Type="http://schemas.openxmlformats.org/officeDocument/2006/relationships/customXml" Target="../ink/ink886.xml"/><Relationship Id="rId368" Type="http://schemas.openxmlformats.org/officeDocument/2006/relationships/customXml" Target="../ink/ink1005.xml"/><Relationship Id="rId172" Type="http://schemas.openxmlformats.org/officeDocument/2006/relationships/customXml" Target="../ink/ink907.xml"/><Relationship Id="rId228" Type="http://schemas.openxmlformats.org/officeDocument/2006/relationships/customXml" Target="../ink/ink935.xml"/><Relationship Id="rId435" Type="http://schemas.openxmlformats.org/officeDocument/2006/relationships/image" Target="../media/image1036.png"/><Relationship Id="rId477" Type="http://schemas.openxmlformats.org/officeDocument/2006/relationships/image" Target="../media/image1057.png"/><Relationship Id="rId281" Type="http://schemas.openxmlformats.org/officeDocument/2006/relationships/image" Target="../media/image959.png"/><Relationship Id="rId337" Type="http://schemas.openxmlformats.org/officeDocument/2006/relationships/image" Target="../media/image987.png"/><Relationship Id="rId502" Type="http://schemas.openxmlformats.org/officeDocument/2006/relationships/customXml" Target="../ink/ink1072.xml"/><Relationship Id="rId34" Type="http://schemas.openxmlformats.org/officeDocument/2006/relationships/customXml" Target="../ink/ink838.xml"/><Relationship Id="rId76" Type="http://schemas.openxmlformats.org/officeDocument/2006/relationships/customXml" Target="../ink/ink859.xml"/><Relationship Id="rId141" Type="http://schemas.openxmlformats.org/officeDocument/2006/relationships/image" Target="../media/image889.png"/><Relationship Id="rId379" Type="http://schemas.openxmlformats.org/officeDocument/2006/relationships/image" Target="../media/image1008.png"/><Relationship Id="rId7" Type="http://schemas.openxmlformats.org/officeDocument/2006/relationships/image" Target="../media/image822.png"/><Relationship Id="rId183" Type="http://schemas.openxmlformats.org/officeDocument/2006/relationships/image" Target="../media/image910.png"/><Relationship Id="rId239" Type="http://schemas.openxmlformats.org/officeDocument/2006/relationships/image" Target="../media/image938.png"/><Relationship Id="rId390" Type="http://schemas.openxmlformats.org/officeDocument/2006/relationships/customXml" Target="../ink/ink1016.xml"/><Relationship Id="rId404" Type="http://schemas.openxmlformats.org/officeDocument/2006/relationships/customXml" Target="../ink/ink1023.xml"/><Relationship Id="rId446" Type="http://schemas.openxmlformats.org/officeDocument/2006/relationships/customXml" Target="../ink/ink1044.xml"/><Relationship Id="rId250" Type="http://schemas.openxmlformats.org/officeDocument/2006/relationships/customXml" Target="../ink/ink946.xml"/><Relationship Id="rId292" Type="http://schemas.openxmlformats.org/officeDocument/2006/relationships/customXml" Target="../ink/ink967.xml"/><Relationship Id="rId306" Type="http://schemas.openxmlformats.org/officeDocument/2006/relationships/customXml" Target="../ink/ink974.xml"/><Relationship Id="rId488" Type="http://schemas.openxmlformats.org/officeDocument/2006/relationships/customXml" Target="../ink/ink1065.xml"/><Relationship Id="rId45" Type="http://schemas.openxmlformats.org/officeDocument/2006/relationships/image" Target="../media/image841.png"/><Relationship Id="rId87" Type="http://schemas.openxmlformats.org/officeDocument/2006/relationships/image" Target="../media/image862.png"/><Relationship Id="rId110" Type="http://schemas.openxmlformats.org/officeDocument/2006/relationships/customXml" Target="../ink/ink876.xml"/><Relationship Id="rId348" Type="http://schemas.openxmlformats.org/officeDocument/2006/relationships/customXml" Target="../ink/ink995.xml"/><Relationship Id="rId513" Type="http://schemas.openxmlformats.org/officeDocument/2006/relationships/image" Target="../media/image1075.png"/><Relationship Id="rId152" Type="http://schemas.openxmlformats.org/officeDocument/2006/relationships/customXml" Target="../ink/ink897.xml"/><Relationship Id="rId194" Type="http://schemas.openxmlformats.org/officeDocument/2006/relationships/customXml" Target="../ink/ink918.xml"/><Relationship Id="rId208" Type="http://schemas.openxmlformats.org/officeDocument/2006/relationships/customXml" Target="../ink/ink925.xml"/><Relationship Id="rId415" Type="http://schemas.openxmlformats.org/officeDocument/2006/relationships/image" Target="../media/image1026.png"/><Relationship Id="rId457" Type="http://schemas.openxmlformats.org/officeDocument/2006/relationships/image" Target="../media/image1047.png"/><Relationship Id="rId261" Type="http://schemas.openxmlformats.org/officeDocument/2006/relationships/image" Target="../media/image949.png"/><Relationship Id="rId499" Type="http://schemas.openxmlformats.org/officeDocument/2006/relationships/image" Target="../media/image1068.png"/><Relationship Id="rId14" Type="http://schemas.openxmlformats.org/officeDocument/2006/relationships/customXml" Target="../ink/ink828.xml"/><Relationship Id="rId56" Type="http://schemas.openxmlformats.org/officeDocument/2006/relationships/customXml" Target="../ink/ink849.xml"/><Relationship Id="rId317" Type="http://schemas.openxmlformats.org/officeDocument/2006/relationships/image" Target="../media/image977.png"/><Relationship Id="rId359" Type="http://schemas.openxmlformats.org/officeDocument/2006/relationships/image" Target="../media/image998.png"/><Relationship Id="rId524" Type="http://schemas.openxmlformats.org/officeDocument/2006/relationships/customXml" Target="../ink/ink1083.xml"/><Relationship Id="rId98" Type="http://schemas.openxmlformats.org/officeDocument/2006/relationships/customXml" Target="../ink/ink870.xml"/><Relationship Id="rId121" Type="http://schemas.openxmlformats.org/officeDocument/2006/relationships/image" Target="../media/image879.png"/><Relationship Id="rId163" Type="http://schemas.openxmlformats.org/officeDocument/2006/relationships/image" Target="../media/image900.png"/><Relationship Id="rId219" Type="http://schemas.openxmlformats.org/officeDocument/2006/relationships/image" Target="../media/image928.png"/><Relationship Id="rId370" Type="http://schemas.openxmlformats.org/officeDocument/2006/relationships/customXml" Target="../ink/ink1006.xml"/><Relationship Id="rId426" Type="http://schemas.openxmlformats.org/officeDocument/2006/relationships/customXml" Target="../ink/ink1034.xml"/><Relationship Id="rId230" Type="http://schemas.openxmlformats.org/officeDocument/2006/relationships/customXml" Target="../ink/ink936.xml"/><Relationship Id="rId468" Type="http://schemas.openxmlformats.org/officeDocument/2006/relationships/customXml" Target="../ink/ink1055.xml"/><Relationship Id="rId25" Type="http://schemas.openxmlformats.org/officeDocument/2006/relationships/image" Target="../media/image831.png"/><Relationship Id="rId67" Type="http://schemas.openxmlformats.org/officeDocument/2006/relationships/image" Target="../media/image852.png"/><Relationship Id="rId272" Type="http://schemas.openxmlformats.org/officeDocument/2006/relationships/customXml" Target="../ink/ink957.xml"/><Relationship Id="rId328" Type="http://schemas.openxmlformats.org/officeDocument/2006/relationships/customXml" Target="../ink/ink985.xml"/><Relationship Id="rId132" Type="http://schemas.openxmlformats.org/officeDocument/2006/relationships/customXml" Target="../ink/ink887.xml"/><Relationship Id="rId174" Type="http://schemas.openxmlformats.org/officeDocument/2006/relationships/customXml" Target="../ink/ink908.xml"/><Relationship Id="rId381" Type="http://schemas.openxmlformats.org/officeDocument/2006/relationships/image" Target="../media/image1009.png"/><Relationship Id="rId241" Type="http://schemas.openxmlformats.org/officeDocument/2006/relationships/image" Target="../media/image939.png"/><Relationship Id="rId437" Type="http://schemas.openxmlformats.org/officeDocument/2006/relationships/image" Target="../media/image1037.png"/><Relationship Id="rId479" Type="http://schemas.openxmlformats.org/officeDocument/2006/relationships/image" Target="../media/image1058.png"/><Relationship Id="rId36" Type="http://schemas.openxmlformats.org/officeDocument/2006/relationships/customXml" Target="../ink/ink839.xml"/><Relationship Id="rId283" Type="http://schemas.openxmlformats.org/officeDocument/2006/relationships/image" Target="../media/image960.png"/><Relationship Id="rId339" Type="http://schemas.openxmlformats.org/officeDocument/2006/relationships/image" Target="../media/image988.png"/><Relationship Id="rId490" Type="http://schemas.openxmlformats.org/officeDocument/2006/relationships/customXml" Target="../ink/ink1066.xml"/><Relationship Id="rId504" Type="http://schemas.openxmlformats.org/officeDocument/2006/relationships/customXml" Target="../ink/ink1073.xml"/><Relationship Id="rId78" Type="http://schemas.openxmlformats.org/officeDocument/2006/relationships/customXml" Target="../ink/ink860.xml"/><Relationship Id="rId101" Type="http://schemas.openxmlformats.org/officeDocument/2006/relationships/image" Target="../media/image869.png"/><Relationship Id="rId143" Type="http://schemas.openxmlformats.org/officeDocument/2006/relationships/image" Target="../media/image890.png"/><Relationship Id="rId185" Type="http://schemas.openxmlformats.org/officeDocument/2006/relationships/image" Target="../media/image911.png"/><Relationship Id="rId350" Type="http://schemas.openxmlformats.org/officeDocument/2006/relationships/customXml" Target="../ink/ink996.xml"/><Relationship Id="rId406" Type="http://schemas.openxmlformats.org/officeDocument/2006/relationships/customXml" Target="../ink/ink1024.xml"/><Relationship Id="rId9" Type="http://schemas.openxmlformats.org/officeDocument/2006/relationships/image" Target="../media/image823.png"/><Relationship Id="rId210" Type="http://schemas.openxmlformats.org/officeDocument/2006/relationships/customXml" Target="../ink/ink926.xml"/><Relationship Id="rId392" Type="http://schemas.openxmlformats.org/officeDocument/2006/relationships/customXml" Target="../ink/ink1017.xml"/><Relationship Id="rId448" Type="http://schemas.openxmlformats.org/officeDocument/2006/relationships/customXml" Target="../ink/ink1045.xml"/><Relationship Id="rId252" Type="http://schemas.openxmlformats.org/officeDocument/2006/relationships/customXml" Target="../ink/ink947.xml"/><Relationship Id="rId294" Type="http://schemas.openxmlformats.org/officeDocument/2006/relationships/customXml" Target="../ink/ink968.xml"/><Relationship Id="rId308" Type="http://schemas.openxmlformats.org/officeDocument/2006/relationships/customXml" Target="../ink/ink975.xml"/><Relationship Id="rId515" Type="http://schemas.openxmlformats.org/officeDocument/2006/relationships/image" Target="../media/image1076.png"/><Relationship Id="rId47" Type="http://schemas.openxmlformats.org/officeDocument/2006/relationships/image" Target="../media/image842.png"/><Relationship Id="rId89" Type="http://schemas.openxmlformats.org/officeDocument/2006/relationships/image" Target="../media/image863.png"/><Relationship Id="rId112" Type="http://schemas.openxmlformats.org/officeDocument/2006/relationships/customXml" Target="../ink/ink877.xml"/><Relationship Id="rId154" Type="http://schemas.openxmlformats.org/officeDocument/2006/relationships/customXml" Target="../ink/ink898.xml"/><Relationship Id="rId361" Type="http://schemas.openxmlformats.org/officeDocument/2006/relationships/image" Target="../media/image999.png"/><Relationship Id="rId196" Type="http://schemas.openxmlformats.org/officeDocument/2006/relationships/customXml" Target="../ink/ink919.xml"/><Relationship Id="rId417" Type="http://schemas.openxmlformats.org/officeDocument/2006/relationships/image" Target="../media/image1027.png"/><Relationship Id="rId459" Type="http://schemas.openxmlformats.org/officeDocument/2006/relationships/image" Target="../media/image1048.png"/><Relationship Id="rId16" Type="http://schemas.openxmlformats.org/officeDocument/2006/relationships/customXml" Target="../ink/ink829.xml"/><Relationship Id="rId221" Type="http://schemas.openxmlformats.org/officeDocument/2006/relationships/image" Target="../media/image929.png"/><Relationship Id="rId263" Type="http://schemas.openxmlformats.org/officeDocument/2006/relationships/image" Target="../media/image950.png"/><Relationship Id="rId319" Type="http://schemas.openxmlformats.org/officeDocument/2006/relationships/image" Target="../media/image978.png"/><Relationship Id="rId470" Type="http://schemas.openxmlformats.org/officeDocument/2006/relationships/customXml" Target="../ink/ink1056.xml"/><Relationship Id="rId526" Type="http://schemas.openxmlformats.org/officeDocument/2006/relationships/customXml" Target="../ink/ink1084.xml"/><Relationship Id="rId58" Type="http://schemas.openxmlformats.org/officeDocument/2006/relationships/customXml" Target="../ink/ink850.xml"/><Relationship Id="rId123" Type="http://schemas.openxmlformats.org/officeDocument/2006/relationships/image" Target="../media/image880.png"/><Relationship Id="rId330" Type="http://schemas.openxmlformats.org/officeDocument/2006/relationships/customXml" Target="../ink/ink986.xml"/><Relationship Id="rId165" Type="http://schemas.openxmlformats.org/officeDocument/2006/relationships/image" Target="../media/image901.png"/><Relationship Id="rId372" Type="http://schemas.openxmlformats.org/officeDocument/2006/relationships/customXml" Target="../ink/ink1007.xml"/><Relationship Id="rId428" Type="http://schemas.openxmlformats.org/officeDocument/2006/relationships/customXml" Target="../ink/ink1035.xml"/><Relationship Id="rId232" Type="http://schemas.openxmlformats.org/officeDocument/2006/relationships/customXml" Target="../ink/ink937.xml"/><Relationship Id="rId274" Type="http://schemas.openxmlformats.org/officeDocument/2006/relationships/customXml" Target="../ink/ink958.xml"/><Relationship Id="rId481" Type="http://schemas.openxmlformats.org/officeDocument/2006/relationships/image" Target="../media/image1059.png"/><Relationship Id="rId27" Type="http://schemas.openxmlformats.org/officeDocument/2006/relationships/image" Target="../media/image832.png"/><Relationship Id="rId69" Type="http://schemas.openxmlformats.org/officeDocument/2006/relationships/image" Target="../media/image853.png"/><Relationship Id="rId134" Type="http://schemas.openxmlformats.org/officeDocument/2006/relationships/customXml" Target="../ink/ink888.xml"/><Relationship Id="rId80" Type="http://schemas.openxmlformats.org/officeDocument/2006/relationships/customXml" Target="../ink/ink861.xml"/><Relationship Id="rId176" Type="http://schemas.openxmlformats.org/officeDocument/2006/relationships/customXml" Target="../ink/ink909.xml"/><Relationship Id="rId341" Type="http://schemas.openxmlformats.org/officeDocument/2006/relationships/image" Target="../media/image989.png"/><Relationship Id="rId383" Type="http://schemas.openxmlformats.org/officeDocument/2006/relationships/image" Target="../media/image1010.png"/><Relationship Id="rId439" Type="http://schemas.openxmlformats.org/officeDocument/2006/relationships/image" Target="../media/image1038.png"/><Relationship Id="rId201" Type="http://schemas.openxmlformats.org/officeDocument/2006/relationships/image" Target="../media/image919.png"/><Relationship Id="rId243" Type="http://schemas.openxmlformats.org/officeDocument/2006/relationships/image" Target="../media/image940.png"/><Relationship Id="rId285" Type="http://schemas.openxmlformats.org/officeDocument/2006/relationships/image" Target="../media/image961.png"/><Relationship Id="rId450" Type="http://schemas.openxmlformats.org/officeDocument/2006/relationships/customXml" Target="../ink/ink1046.xml"/><Relationship Id="rId506" Type="http://schemas.openxmlformats.org/officeDocument/2006/relationships/customXml" Target="../ink/ink1074.xml"/><Relationship Id="rId38" Type="http://schemas.openxmlformats.org/officeDocument/2006/relationships/customXml" Target="../ink/ink840.xml"/><Relationship Id="rId103" Type="http://schemas.openxmlformats.org/officeDocument/2006/relationships/image" Target="../media/image870.png"/><Relationship Id="rId310" Type="http://schemas.openxmlformats.org/officeDocument/2006/relationships/customXml" Target="../ink/ink976.xml"/><Relationship Id="rId492" Type="http://schemas.openxmlformats.org/officeDocument/2006/relationships/customXml" Target="../ink/ink1067.xml"/><Relationship Id="rId91" Type="http://schemas.openxmlformats.org/officeDocument/2006/relationships/image" Target="../media/image864.png"/><Relationship Id="rId145" Type="http://schemas.openxmlformats.org/officeDocument/2006/relationships/image" Target="../media/image891.png"/><Relationship Id="rId187" Type="http://schemas.openxmlformats.org/officeDocument/2006/relationships/image" Target="../media/image912.png"/><Relationship Id="rId352" Type="http://schemas.openxmlformats.org/officeDocument/2006/relationships/customXml" Target="../ink/ink997.xml"/><Relationship Id="rId394" Type="http://schemas.openxmlformats.org/officeDocument/2006/relationships/customXml" Target="../ink/ink1018.xml"/><Relationship Id="rId408" Type="http://schemas.openxmlformats.org/officeDocument/2006/relationships/customXml" Target="../ink/ink1025.xml"/><Relationship Id="rId212" Type="http://schemas.openxmlformats.org/officeDocument/2006/relationships/customXml" Target="../ink/ink927.xml"/><Relationship Id="rId254" Type="http://schemas.openxmlformats.org/officeDocument/2006/relationships/customXml" Target="../ink/ink948.xml"/><Relationship Id="rId49" Type="http://schemas.openxmlformats.org/officeDocument/2006/relationships/image" Target="../media/image843.png"/><Relationship Id="rId114" Type="http://schemas.openxmlformats.org/officeDocument/2006/relationships/customXml" Target="../ink/ink878.xml"/><Relationship Id="rId296" Type="http://schemas.openxmlformats.org/officeDocument/2006/relationships/customXml" Target="../ink/ink969.xml"/><Relationship Id="rId461" Type="http://schemas.openxmlformats.org/officeDocument/2006/relationships/image" Target="../media/image1049.png"/><Relationship Id="rId517" Type="http://schemas.openxmlformats.org/officeDocument/2006/relationships/image" Target="../media/image1077.png"/><Relationship Id="rId60" Type="http://schemas.openxmlformats.org/officeDocument/2006/relationships/customXml" Target="../ink/ink851.xml"/><Relationship Id="rId156" Type="http://schemas.openxmlformats.org/officeDocument/2006/relationships/customXml" Target="../ink/ink899.xml"/><Relationship Id="rId198" Type="http://schemas.openxmlformats.org/officeDocument/2006/relationships/customXml" Target="../ink/ink920.xml"/><Relationship Id="rId321" Type="http://schemas.openxmlformats.org/officeDocument/2006/relationships/image" Target="../media/image979.png"/><Relationship Id="rId363" Type="http://schemas.openxmlformats.org/officeDocument/2006/relationships/image" Target="../media/image1000.png"/><Relationship Id="rId419" Type="http://schemas.openxmlformats.org/officeDocument/2006/relationships/image" Target="../media/image1028.png"/><Relationship Id="rId223" Type="http://schemas.openxmlformats.org/officeDocument/2006/relationships/image" Target="../media/image930.png"/><Relationship Id="rId430" Type="http://schemas.openxmlformats.org/officeDocument/2006/relationships/customXml" Target="../ink/ink1036.xml"/><Relationship Id="rId18" Type="http://schemas.openxmlformats.org/officeDocument/2006/relationships/customXml" Target="../ink/ink830.xml"/><Relationship Id="rId265" Type="http://schemas.openxmlformats.org/officeDocument/2006/relationships/image" Target="../media/image951.png"/><Relationship Id="rId472" Type="http://schemas.openxmlformats.org/officeDocument/2006/relationships/customXml" Target="../ink/ink1057.xml"/><Relationship Id="rId125" Type="http://schemas.openxmlformats.org/officeDocument/2006/relationships/image" Target="../media/image881.png"/><Relationship Id="rId167" Type="http://schemas.openxmlformats.org/officeDocument/2006/relationships/image" Target="../media/image902.png"/><Relationship Id="rId332" Type="http://schemas.openxmlformats.org/officeDocument/2006/relationships/customXml" Target="../ink/ink987.xml"/><Relationship Id="rId374" Type="http://schemas.openxmlformats.org/officeDocument/2006/relationships/customXml" Target="../ink/ink1008.xml"/><Relationship Id="rId71" Type="http://schemas.openxmlformats.org/officeDocument/2006/relationships/image" Target="../media/image854.png"/><Relationship Id="rId234" Type="http://schemas.openxmlformats.org/officeDocument/2006/relationships/customXml" Target="../ink/ink938.xml"/><Relationship Id="rId2" Type="http://schemas.openxmlformats.org/officeDocument/2006/relationships/customXml" Target="../ink/ink822.xml"/><Relationship Id="rId29" Type="http://schemas.openxmlformats.org/officeDocument/2006/relationships/image" Target="../media/image833.png"/><Relationship Id="rId276" Type="http://schemas.openxmlformats.org/officeDocument/2006/relationships/customXml" Target="../ink/ink959.xml"/><Relationship Id="rId441" Type="http://schemas.openxmlformats.org/officeDocument/2006/relationships/image" Target="../media/image1039.png"/><Relationship Id="rId483" Type="http://schemas.openxmlformats.org/officeDocument/2006/relationships/image" Target="../media/image1060.png"/><Relationship Id="rId40" Type="http://schemas.openxmlformats.org/officeDocument/2006/relationships/customXml" Target="../ink/ink841.xml"/><Relationship Id="rId136" Type="http://schemas.openxmlformats.org/officeDocument/2006/relationships/customXml" Target="../ink/ink889.xml"/><Relationship Id="rId178" Type="http://schemas.openxmlformats.org/officeDocument/2006/relationships/customXml" Target="../ink/ink910.xml"/><Relationship Id="rId301" Type="http://schemas.openxmlformats.org/officeDocument/2006/relationships/image" Target="../media/image969.png"/><Relationship Id="rId343" Type="http://schemas.openxmlformats.org/officeDocument/2006/relationships/image" Target="../media/image990.png"/><Relationship Id="rId82" Type="http://schemas.openxmlformats.org/officeDocument/2006/relationships/customXml" Target="../ink/ink862.xml"/><Relationship Id="rId203" Type="http://schemas.openxmlformats.org/officeDocument/2006/relationships/image" Target="../media/image920.png"/><Relationship Id="rId385" Type="http://schemas.openxmlformats.org/officeDocument/2006/relationships/image" Target="../media/image1011.png"/><Relationship Id="rId245" Type="http://schemas.openxmlformats.org/officeDocument/2006/relationships/image" Target="../media/image941.png"/><Relationship Id="rId287" Type="http://schemas.openxmlformats.org/officeDocument/2006/relationships/image" Target="../media/image962.png"/><Relationship Id="rId410" Type="http://schemas.openxmlformats.org/officeDocument/2006/relationships/customXml" Target="../ink/ink1026.xml"/><Relationship Id="rId452" Type="http://schemas.openxmlformats.org/officeDocument/2006/relationships/customXml" Target="../ink/ink1047.xml"/><Relationship Id="rId494" Type="http://schemas.openxmlformats.org/officeDocument/2006/relationships/customXml" Target="../ink/ink1068.xml"/><Relationship Id="rId508" Type="http://schemas.openxmlformats.org/officeDocument/2006/relationships/customXml" Target="../ink/ink1075.xml"/><Relationship Id="rId105" Type="http://schemas.openxmlformats.org/officeDocument/2006/relationships/image" Target="../media/image871.png"/><Relationship Id="rId147" Type="http://schemas.openxmlformats.org/officeDocument/2006/relationships/image" Target="../media/image892.png"/><Relationship Id="rId312" Type="http://schemas.openxmlformats.org/officeDocument/2006/relationships/customXml" Target="../ink/ink977.xml"/><Relationship Id="rId354" Type="http://schemas.openxmlformats.org/officeDocument/2006/relationships/customXml" Target="../ink/ink998.xml"/><Relationship Id="rId51" Type="http://schemas.openxmlformats.org/officeDocument/2006/relationships/image" Target="../media/image844.png"/><Relationship Id="rId93" Type="http://schemas.openxmlformats.org/officeDocument/2006/relationships/image" Target="../media/image865.png"/><Relationship Id="rId189" Type="http://schemas.openxmlformats.org/officeDocument/2006/relationships/image" Target="../media/image913.png"/><Relationship Id="rId396" Type="http://schemas.openxmlformats.org/officeDocument/2006/relationships/customXml" Target="../ink/ink1019.xml"/><Relationship Id="rId214" Type="http://schemas.openxmlformats.org/officeDocument/2006/relationships/customXml" Target="../ink/ink928.xml"/><Relationship Id="rId256" Type="http://schemas.openxmlformats.org/officeDocument/2006/relationships/customXml" Target="../ink/ink949.xml"/><Relationship Id="rId298" Type="http://schemas.openxmlformats.org/officeDocument/2006/relationships/customXml" Target="../ink/ink970.xml"/><Relationship Id="rId421" Type="http://schemas.openxmlformats.org/officeDocument/2006/relationships/image" Target="../media/image1029.png"/><Relationship Id="rId463" Type="http://schemas.openxmlformats.org/officeDocument/2006/relationships/image" Target="../media/image1050.png"/><Relationship Id="rId519" Type="http://schemas.openxmlformats.org/officeDocument/2006/relationships/image" Target="../media/image1078.png"/><Relationship Id="rId116" Type="http://schemas.openxmlformats.org/officeDocument/2006/relationships/customXml" Target="../ink/ink879.xml"/><Relationship Id="rId158" Type="http://schemas.openxmlformats.org/officeDocument/2006/relationships/customXml" Target="../ink/ink900.xml"/><Relationship Id="rId323" Type="http://schemas.openxmlformats.org/officeDocument/2006/relationships/image" Target="../media/image980.png"/><Relationship Id="rId20" Type="http://schemas.openxmlformats.org/officeDocument/2006/relationships/customXml" Target="../ink/ink831.xml"/><Relationship Id="rId62" Type="http://schemas.openxmlformats.org/officeDocument/2006/relationships/customXml" Target="../ink/ink852.xml"/><Relationship Id="rId365" Type="http://schemas.openxmlformats.org/officeDocument/2006/relationships/image" Target="../media/image1001.png"/><Relationship Id="rId225" Type="http://schemas.openxmlformats.org/officeDocument/2006/relationships/image" Target="../media/image931.png"/><Relationship Id="rId267" Type="http://schemas.openxmlformats.org/officeDocument/2006/relationships/image" Target="../media/image952.png"/><Relationship Id="rId432" Type="http://schemas.openxmlformats.org/officeDocument/2006/relationships/customXml" Target="../ink/ink1037.xml"/><Relationship Id="rId474" Type="http://schemas.openxmlformats.org/officeDocument/2006/relationships/customXml" Target="../ink/ink1058.xml"/><Relationship Id="rId127" Type="http://schemas.openxmlformats.org/officeDocument/2006/relationships/image" Target="../media/image882.png"/><Relationship Id="rId31" Type="http://schemas.openxmlformats.org/officeDocument/2006/relationships/image" Target="../media/image834.png"/><Relationship Id="rId73" Type="http://schemas.openxmlformats.org/officeDocument/2006/relationships/image" Target="../media/image855.png"/><Relationship Id="rId169" Type="http://schemas.openxmlformats.org/officeDocument/2006/relationships/image" Target="../media/image903.png"/><Relationship Id="rId334" Type="http://schemas.openxmlformats.org/officeDocument/2006/relationships/customXml" Target="../ink/ink988.xml"/><Relationship Id="rId376" Type="http://schemas.openxmlformats.org/officeDocument/2006/relationships/customXml" Target="../ink/ink1009.xml"/><Relationship Id="rId4" Type="http://schemas.openxmlformats.org/officeDocument/2006/relationships/customXml" Target="../ink/ink823.xml"/><Relationship Id="rId180" Type="http://schemas.openxmlformats.org/officeDocument/2006/relationships/customXml" Target="../ink/ink911.xml"/><Relationship Id="rId236" Type="http://schemas.openxmlformats.org/officeDocument/2006/relationships/customXml" Target="../ink/ink939.xml"/><Relationship Id="rId278" Type="http://schemas.openxmlformats.org/officeDocument/2006/relationships/customXml" Target="../ink/ink960.xml"/><Relationship Id="rId401" Type="http://schemas.openxmlformats.org/officeDocument/2006/relationships/image" Target="../media/image1019.png"/><Relationship Id="rId443" Type="http://schemas.openxmlformats.org/officeDocument/2006/relationships/image" Target="../media/image1040.png"/><Relationship Id="rId303" Type="http://schemas.openxmlformats.org/officeDocument/2006/relationships/image" Target="../media/image970.png"/><Relationship Id="rId485" Type="http://schemas.openxmlformats.org/officeDocument/2006/relationships/image" Target="../media/image1061.png"/><Relationship Id="rId42" Type="http://schemas.openxmlformats.org/officeDocument/2006/relationships/customXml" Target="../ink/ink842.xml"/><Relationship Id="rId84" Type="http://schemas.openxmlformats.org/officeDocument/2006/relationships/customXml" Target="../ink/ink863.xml"/><Relationship Id="rId138" Type="http://schemas.openxmlformats.org/officeDocument/2006/relationships/customXml" Target="../ink/ink890.xml"/><Relationship Id="rId345" Type="http://schemas.openxmlformats.org/officeDocument/2006/relationships/image" Target="../media/image991.png"/><Relationship Id="rId387" Type="http://schemas.openxmlformats.org/officeDocument/2006/relationships/image" Target="../media/image1012.png"/><Relationship Id="rId510" Type="http://schemas.openxmlformats.org/officeDocument/2006/relationships/customXml" Target="../ink/ink1076.xml"/><Relationship Id="rId191" Type="http://schemas.openxmlformats.org/officeDocument/2006/relationships/image" Target="../media/image914.png"/><Relationship Id="rId205" Type="http://schemas.openxmlformats.org/officeDocument/2006/relationships/image" Target="../media/image921.png"/><Relationship Id="rId247" Type="http://schemas.openxmlformats.org/officeDocument/2006/relationships/image" Target="../media/image942.png"/><Relationship Id="rId412" Type="http://schemas.openxmlformats.org/officeDocument/2006/relationships/customXml" Target="../ink/ink1027.xml"/><Relationship Id="rId107" Type="http://schemas.openxmlformats.org/officeDocument/2006/relationships/image" Target="../media/image872.png"/><Relationship Id="rId289" Type="http://schemas.openxmlformats.org/officeDocument/2006/relationships/image" Target="../media/image963.png"/><Relationship Id="rId454" Type="http://schemas.openxmlformats.org/officeDocument/2006/relationships/customXml" Target="../ink/ink1048.xml"/><Relationship Id="rId496" Type="http://schemas.openxmlformats.org/officeDocument/2006/relationships/customXml" Target="../ink/ink1069.xml"/><Relationship Id="rId11" Type="http://schemas.openxmlformats.org/officeDocument/2006/relationships/image" Target="../media/image824.png"/><Relationship Id="rId53" Type="http://schemas.openxmlformats.org/officeDocument/2006/relationships/image" Target="../media/image845.png"/><Relationship Id="rId149" Type="http://schemas.openxmlformats.org/officeDocument/2006/relationships/image" Target="../media/image893.png"/><Relationship Id="rId314" Type="http://schemas.openxmlformats.org/officeDocument/2006/relationships/customXml" Target="../ink/ink978.xml"/><Relationship Id="rId356" Type="http://schemas.openxmlformats.org/officeDocument/2006/relationships/customXml" Target="../ink/ink999.xml"/><Relationship Id="rId398" Type="http://schemas.openxmlformats.org/officeDocument/2006/relationships/customXml" Target="../ink/ink1020.xml"/><Relationship Id="rId521" Type="http://schemas.openxmlformats.org/officeDocument/2006/relationships/image" Target="../media/image1079.png"/><Relationship Id="rId95" Type="http://schemas.openxmlformats.org/officeDocument/2006/relationships/image" Target="../media/image866.png"/><Relationship Id="rId160" Type="http://schemas.openxmlformats.org/officeDocument/2006/relationships/customXml" Target="../ink/ink901.xml"/><Relationship Id="rId216" Type="http://schemas.openxmlformats.org/officeDocument/2006/relationships/customXml" Target="../ink/ink929.xml"/><Relationship Id="rId423" Type="http://schemas.openxmlformats.org/officeDocument/2006/relationships/image" Target="../media/image1030.png"/><Relationship Id="rId258" Type="http://schemas.openxmlformats.org/officeDocument/2006/relationships/customXml" Target="../ink/ink950.xml"/><Relationship Id="rId465" Type="http://schemas.openxmlformats.org/officeDocument/2006/relationships/image" Target="../media/image1051.png"/><Relationship Id="rId22" Type="http://schemas.openxmlformats.org/officeDocument/2006/relationships/customXml" Target="../ink/ink832.xml"/><Relationship Id="rId64" Type="http://schemas.openxmlformats.org/officeDocument/2006/relationships/customXml" Target="../ink/ink853.xml"/><Relationship Id="rId118" Type="http://schemas.openxmlformats.org/officeDocument/2006/relationships/customXml" Target="../ink/ink880.xml"/><Relationship Id="rId325" Type="http://schemas.openxmlformats.org/officeDocument/2006/relationships/image" Target="../media/image981.png"/><Relationship Id="rId367" Type="http://schemas.openxmlformats.org/officeDocument/2006/relationships/image" Target="../media/image1002.png"/><Relationship Id="rId171" Type="http://schemas.openxmlformats.org/officeDocument/2006/relationships/image" Target="../media/image904.png"/><Relationship Id="rId227" Type="http://schemas.openxmlformats.org/officeDocument/2006/relationships/image" Target="../media/image932.png"/><Relationship Id="rId269" Type="http://schemas.openxmlformats.org/officeDocument/2006/relationships/image" Target="../media/image953.png"/><Relationship Id="rId434" Type="http://schemas.openxmlformats.org/officeDocument/2006/relationships/customXml" Target="../ink/ink1038.xml"/><Relationship Id="rId476" Type="http://schemas.openxmlformats.org/officeDocument/2006/relationships/customXml" Target="../ink/ink1059.xml"/><Relationship Id="rId33" Type="http://schemas.openxmlformats.org/officeDocument/2006/relationships/image" Target="../media/image835.png"/><Relationship Id="rId129" Type="http://schemas.openxmlformats.org/officeDocument/2006/relationships/image" Target="../media/image883.png"/><Relationship Id="rId280" Type="http://schemas.openxmlformats.org/officeDocument/2006/relationships/customXml" Target="../ink/ink961.xml"/><Relationship Id="rId336" Type="http://schemas.openxmlformats.org/officeDocument/2006/relationships/customXml" Target="../ink/ink989.xml"/><Relationship Id="rId501" Type="http://schemas.openxmlformats.org/officeDocument/2006/relationships/image" Target="../media/image1069.png"/><Relationship Id="rId75" Type="http://schemas.openxmlformats.org/officeDocument/2006/relationships/image" Target="../media/image856.png"/><Relationship Id="rId140" Type="http://schemas.openxmlformats.org/officeDocument/2006/relationships/customXml" Target="../ink/ink891.xml"/><Relationship Id="rId182" Type="http://schemas.openxmlformats.org/officeDocument/2006/relationships/customXml" Target="../ink/ink912.xml"/><Relationship Id="rId378" Type="http://schemas.openxmlformats.org/officeDocument/2006/relationships/customXml" Target="../ink/ink1010.xml"/><Relationship Id="rId403" Type="http://schemas.openxmlformats.org/officeDocument/2006/relationships/image" Target="../media/image1020.png"/><Relationship Id="rId6" Type="http://schemas.openxmlformats.org/officeDocument/2006/relationships/customXml" Target="../ink/ink824.xml"/><Relationship Id="rId238" Type="http://schemas.openxmlformats.org/officeDocument/2006/relationships/customXml" Target="../ink/ink940.xml"/><Relationship Id="rId445" Type="http://schemas.openxmlformats.org/officeDocument/2006/relationships/image" Target="../media/image1041.png"/><Relationship Id="rId487" Type="http://schemas.openxmlformats.org/officeDocument/2006/relationships/image" Target="../media/image1062.png"/><Relationship Id="rId291" Type="http://schemas.openxmlformats.org/officeDocument/2006/relationships/image" Target="../media/image964.png"/><Relationship Id="rId305" Type="http://schemas.openxmlformats.org/officeDocument/2006/relationships/image" Target="../media/image971.png"/><Relationship Id="rId347" Type="http://schemas.openxmlformats.org/officeDocument/2006/relationships/image" Target="../media/image992.png"/><Relationship Id="rId512" Type="http://schemas.openxmlformats.org/officeDocument/2006/relationships/customXml" Target="../ink/ink1077.xml"/><Relationship Id="rId44" Type="http://schemas.openxmlformats.org/officeDocument/2006/relationships/customXml" Target="../ink/ink843.xml"/><Relationship Id="rId86" Type="http://schemas.openxmlformats.org/officeDocument/2006/relationships/customXml" Target="../ink/ink864.xml"/><Relationship Id="rId151" Type="http://schemas.openxmlformats.org/officeDocument/2006/relationships/image" Target="../media/image894.png"/><Relationship Id="rId389" Type="http://schemas.openxmlformats.org/officeDocument/2006/relationships/image" Target="../media/image1013.png"/><Relationship Id="rId193" Type="http://schemas.openxmlformats.org/officeDocument/2006/relationships/image" Target="../media/image915.png"/><Relationship Id="rId207" Type="http://schemas.openxmlformats.org/officeDocument/2006/relationships/image" Target="../media/image922.png"/><Relationship Id="rId249" Type="http://schemas.openxmlformats.org/officeDocument/2006/relationships/image" Target="../media/image943.png"/><Relationship Id="rId414" Type="http://schemas.openxmlformats.org/officeDocument/2006/relationships/customXml" Target="../ink/ink1028.xml"/><Relationship Id="rId456" Type="http://schemas.openxmlformats.org/officeDocument/2006/relationships/customXml" Target="../ink/ink1049.xml"/><Relationship Id="rId498" Type="http://schemas.openxmlformats.org/officeDocument/2006/relationships/customXml" Target="../ink/ink1070.xml"/><Relationship Id="rId13" Type="http://schemas.openxmlformats.org/officeDocument/2006/relationships/image" Target="../media/image825.png"/><Relationship Id="rId109" Type="http://schemas.openxmlformats.org/officeDocument/2006/relationships/image" Target="../media/image873.png"/><Relationship Id="rId260" Type="http://schemas.openxmlformats.org/officeDocument/2006/relationships/customXml" Target="../ink/ink951.xml"/><Relationship Id="rId316" Type="http://schemas.openxmlformats.org/officeDocument/2006/relationships/customXml" Target="../ink/ink979.xml"/><Relationship Id="rId523" Type="http://schemas.openxmlformats.org/officeDocument/2006/relationships/image" Target="../media/image1080.png"/><Relationship Id="rId55" Type="http://schemas.openxmlformats.org/officeDocument/2006/relationships/image" Target="../media/image846.png"/><Relationship Id="rId97" Type="http://schemas.openxmlformats.org/officeDocument/2006/relationships/image" Target="../media/image867.png"/><Relationship Id="rId120" Type="http://schemas.openxmlformats.org/officeDocument/2006/relationships/customXml" Target="../ink/ink881.xml"/><Relationship Id="rId358" Type="http://schemas.openxmlformats.org/officeDocument/2006/relationships/customXml" Target="../ink/ink1000.xml"/><Relationship Id="rId162" Type="http://schemas.openxmlformats.org/officeDocument/2006/relationships/customXml" Target="../ink/ink902.xml"/><Relationship Id="rId218" Type="http://schemas.openxmlformats.org/officeDocument/2006/relationships/customXml" Target="../ink/ink930.xml"/><Relationship Id="rId425" Type="http://schemas.openxmlformats.org/officeDocument/2006/relationships/image" Target="../media/image1031.png"/><Relationship Id="rId467" Type="http://schemas.openxmlformats.org/officeDocument/2006/relationships/image" Target="../media/image1052.png"/><Relationship Id="rId271" Type="http://schemas.openxmlformats.org/officeDocument/2006/relationships/image" Target="../media/image954.png"/><Relationship Id="rId24" Type="http://schemas.openxmlformats.org/officeDocument/2006/relationships/customXml" Target="../ink/ink833.xml"/><Relationship Id="rId66" Type="http://schemas.openxmlformats.org/officeDocument/2006/relationships/customXml" Target="../ink/ink854.xml"/><Relationship Id="rId131" Type="http://schemas.openxmlformats.org/officeDocument/2006/relationships/image" Target="../media/image884.png"/><Relationship Id="rId327" Type="http://schemas.openxmlformats.org/officeDocument/2006/relationships/image" Target="../media/image982.png"/><Relationship Id="rId369" Type="http://schemas.openxmlformats.org/officeDocument/2006/relationships/image" Target="../media/image1003.png"/><Relationship Id="rId173" Type="http://schemas.openxmlformats.org/officeDocument/2006/relationships/image" Target="../media/image905.png"/><Relationship Id="rId229" Type="http://schemas.openxmlformats.org/officeDocument/2006/relationships/image" Target="../media/image933.png"/><Relationship Id="rId380" Type="http://schemas.openxmlformats.org/officeDocument/2006/relationships/customXml" Target="../ink/ink1011.xml"/><Relationship Id="rId436" Type="http://schemas.openxmlformats.org/officeDocument/2006/relationships/customXml" Target="../ink/ink1039.xml"/><Relationship Id="rId240" Type="http://schemas.openxmlformats.org/officeDocument/2006/relationships/customXml" Target="../ink/ink941.xml"/><Relationship Id="rId478" Type="http://schemas.openxmlformats.org/officeDocument/2006/relationships/customXml" Target="../ink/ink1060.xml"/><Relationship Id="rId35" Type="http://schemas.openxmlformats.org/officeDocument/2006/relationships/image" Target="../media/image836.png"/><Relationship Id="rId77" Type="http://schemas.openxmlformats.org/officeDocument/2006/relationships/image" Target="../media/image857.png"/><Relationship Id="rId100" Type="http://schemas.openxmlformats.org/officeDocument/2006/relationships/customXml" Target="../ink/ink871.xml"/><Relationship Id="rId282" Type="http://schemas.openxmlformats.org/officeDocument/2006/relationships/customXml" Target="../ink/ink962.xml"/><Relationship Id="rId338" Type="http://schemas.openxmlformats.org/officeDocument/2006/relationships/customXml" Target="../ink/ink990.xml"/><Relationship Id="rId503" Type="http://schemas.openxmlformats.org/officeDocument/2006/relationships/image" Target="../media/image1070.png"/><Relationship Id="rId8" Type="http://schemas.openxmlformats.org/officeDocument/2006/relationships/customXml" Target="../ink/ink825.xml"/><Relationship Id="rId142" Type="http://schemas.openxmlformats.org/officeDocument/2006/relationships/customXml" Target="../ink/ink892.xml"/><Relationship Id="rId184" Type="http://schemas.openxmlformats.org/officeDocument/2006/relationships/customXml" Target="../ink/ink913.xml"/><Relationship Id="rId391" Type="http://schemas.openxmlformats.org/officeDocument/2006/relationships/image" Target="../media/image1014.png"/><Relationship Id="rId405" Type="http://schemas.openxmlformats.org/officeDocument/2006/relationships/image" Target="../media/image1021.png"/><Relationship Id="rId447" Type="http://schemas.openxmlformats.org/officeDocument/2006/relationships/image" Target="../media/image1042.png"/><Relationship Id="rId251" Type="http://schemas.openxmlformats.org/officeDocument/2006/relationships/image" Target="../media/image944.png"/><Relationship Id="rId489" Type="http://schemas.openxmlformats.org/officeDocument/2006/relationships/image" Target="../media/image1063.png"/><Relationship Id="rId46" Type="http://schemas.openxmlformats.org/officeDocument/2006/relationships/customXml" Target="../ink/ink844.xml"/><Relationship Id="rId293" Type="http://schemas.openxmlformats.org/officeDocument/2006/relationships/image" Target="../media/image965.png"/><Relationship Id="rId307" Type="http://schemas.openxmlformats.org/officeDocument/2006/relationships/image" Target="../media/image972.png"/><Relationship Id="rId349" Type="http://schemas.openxmlformats.org/officeDocument/2006/relationships/image" Target="../media/image993.png"/><Relationship Id="rId514" Type="http://schemas.openxmlformats.org/officeDocument/2006/relationships/customXml" Target="../ink/ink1078.xml"/><Relationship Id="rId88" Type="http://schemas.openxmlformats.org/officeDocument/2006/relationships/customXml" Target="../ink/ink865.xml"/><Relationship Id="rId111" Type="http://schemas.openxmlformats.org/officeDocument/2006/relationships/image" Target="../media/image874.png"/><Relationship Id="rId153" Type="http://schemas.openxmlformats.org/officeDocument/2006/relationships/image" Target="../media/image895.png"/><Relationship Id="rId195" Type="http://schemas.openxmlformats.org/officeDocument/2006/relationships/image" Target="../media/image916.png"/><Relationship Id="rId209" Type="http://schemas.openxmlformats.org/officeDocument/2006/relationships/image" Target="../media/image923.png"/><Relationship Id="rId360" Type="http://schemas.openxmlformats.org/officeDocument/2006/relationships/customXml" Target="../ink/ink1001.xml"/><Relationship Id="rId416" Type="http://schemas.openxmlformats.org/officeDocument/2006/relationships/customXml" Target="../ink/ink1029.xml"/><Relationship Id="rId220" Type="http://schemas.openxmlformats.org/officeDocument/2006/relationships/customXml" Target="../ink/ink931.xml"/><Relationship Id="rId458" Type="http://schemas.openxmlformats.org/officeDocument/2006/relationships/customXml" Target="../ink/ink1050.xml"/><Relationship Id="rId15" Type="http://schemas.openxmlformats.org/officeDocument/2006/relationships/image" Target="../media/image826.png"/><Relationship Id="rId57" Type="http://schemas.openxmlformats.org/officeDocument/2006/relationships/image" Target="../media/image847.png"/><Relationship Id="rId262" Type="http://schemas.openxmlformats.org/officeDocument/2006/relationships/customXml" Target="../ink/ink952.xml"/><Relationship Id="rId318" Type="http://schemas.openxmlformats.org/officeDocument/2006/relationships/customXml" Target="../ink/ink980.xml"/><Relationship Id="rId525" Type="http://schemas.openxmlformats.org/officeDocument/2006/relationships/image" Target="../media/image1081.png"/><Relationship Id="rId99" Type="http://schemas.openxmlformats.org/officeDocument/2006/relationships/image" Target="../media/image868.png"/><Relationship Id="rId122" Type="http://schemas.openxmlformats.org/officeDocument/2006/relationships/customXml" Target="../ink/ink882.xml"/><Relationship Id="rId164" Type="http://schemas.openxmlformats.org/officeDocument/2006/relationships/customXml" Target="../ink/ink903.xml"/><Relationship Id="rId371" Type="http://schemas.openxmlformats.org/officeDocument/2006/relationships/image" Target="../media/image1004.png"/><Relationship Id="rId427" Type="http://schemas.openxmlformats.org/officeDocument/2006/relationships/image" Target="../media/image1032.png"/><Relationship Id="rId469" Type="http://schemas.openxmlformats.org/officeDocument/2006/relationships/image" Target="../media/image1053.png"/><Relationship Id="rId26" Type="http://schemas.openxmlformats.org/officeDocument/2006/relationships/customXml" Target="../ink/ink834.xml"/><Relationship Id="rId231" Type="http://schemas.openxmlformats.org/officeDocument/2006/relationships/image" Target="../media/image934.png"/><Relationship Id="rId273" Type="http://schemas.openxmlformats.org/officeDocument/2006/relationships/image" Target="../media/image955.png"/><Relationship Id="rId329" Type="http://schemas.openxmlformats.org/officeDocument/2006/relationships/image" Target="../media/image983.png"/><Relationship Id="rId480" Type="http://schemas.openxmlformats.org/officeDocument/2006/relationships/customXml" Target="../ink/ink1061.xml"/><Relationship Id="rId68" Type="http://schemas.openxmlformats.org/officeDocument/2006/relationships/customXml" Target="../ink/ink855.xml"/><Relationship Id="rId133" Type="http://schemas.openxmlformats.org/officeDocument/2006/relationships/image" Target="../media/image885.png"/><Relationship Id="rId175" Type="http://schemas.openxmlformats.org/officeDocument/2006/relationships/image" Target="../media/image906.png"/><Relationship Id="rId340" Type="http://schemas.openxmlformats.org/officeDocument/2006/relationships/customXml" Target="../ink/ink991.xml"/><Relationship Id="rId200" Type="http://schemas.openxmlformats.org/officeDocument/2006/relationships/customXml" Target="../ink/ink921.xml"/><Relationship Id="rId382" Type="http://schemas.openxmlformats.org/officeDocument/2006/relationships/customXml" Target="../ink/ink1012.xml"/><Relationship Id="rId438" Type="http://schemas.openxmlformats.org/officeDocument/2006/relationships/customXml" Target="../ink/ink1040.xml"/><Relationship Id="rId242" Type="http://schemas.openxmlformats.org/officeDocument/2006/relationships/customXml" Target="../ink/ink942.xml"/><Relationship Id="rId284" Type="http://schemas.openxmlformats.org/officeDocument/2006/relationships/customXml" Target="../ink/ink963.xml"/><Relationship Id="rId491" Type="http://schemas.openxmlformats.org/officeDocument/2006/relationships/image" Target="../media/image1064.png"/><Relationship Id="rId505" Type="http://schemas.openxmlformats.org/officeDocument/2006/relationships/image" Target="../media/image1071.png"/><Relationship Id="rId37" Type="http://schemas.openxmlformats.org/officeDocument/2006/relationships/image" Target="../media/image837.png"/><Relationship Id="rId79" Type="http://schemas.openxmlformats.org/officeDocument/2006/relationships/image" Target="../media/image858.png"/><Relationship Id="rId102" Type="http://schemas.openxmlformats.org/officeDocument/2006/relationships/customXml" Target="../ink/ink872.xml"/><Relationship Id="rId144" Type="http://schemas.openxmlformats.org/officeDocument/2006/relationships/customXml" Target="../ink/ink893.xml"/><Relationship Id="rId90" Type="http://schemas.openxmlformats.org/officeDocument/2006/relationships/customXml" Target="../ink/ink866.xml"/><Relationship Id="rId186" Type="http://schemas.openxmlformats.org/officeDocument/2006/relationships/customXml" Target="../ink/ink914.xml"/><Relationship Id="rId351" Type="http://schemas.openxmlformats.org/officeDocument/2006/relationships/image" Target="../media/image994.png"/><Relationship Id="rId393" Type="http://schemas.openxmlformats.org/officeDocument/2006/relationships/image" Target="../media/image1015.png"/><Relationship Id="rId407" Type="http://schemas.openxmlformats.org/officeDocument/2006/relationships/image" Target="../media/image1022.png"/><Relationship Id="rId449" Type="http://schemas.openxmlformats.org/officeDocument/2006/relationships/image" Target="../media/image1043.png"/><Relationship Id="rId211" Type="http://schemas.openxmlformats.org/officeDocument/2006/relationships/image" Target="../media/image924.png"/><Relationship Id="rId253" Type="http://schemas.openxmlformats.org/officeDocument/2006/relationships/image" Target="../media/image945.png"/><Relationship Id="rId295" Type="http://schemas.openxmlformats.org/officeDocument/2006/relationships/image" Target="../media/image966.png"/><Relationship Id="rId309" Type="http://schemas.openxmlformats.org/officeDocument/2006/relationships/image" Target="../media/image973.png"/><Relationship Id="rId460" Type="http://schemas.openxmlformats.org/officeDocument/2006/relationships/customXml" Target="../ink/ink1051.xml"/><Relationship Id="rId516" Type="http://schemas.openxmlformats.org/officeDocument/2006/relationships/customXml" Target="../ink/ink1079.xml"/><Relationship Id="rId48" Type="http://schemas.openxmlformats.org/officeDocument/2006/relationships/customXml" Target="../ink/ink845.xml"/><Relationship Id="rId113" Type="http://schemas.openxmlformats.org/officeDocument/2006/relationships/image" Target="../media/image875.png"/><Relationship Id="rId320" Type="http://schemas.openxmlformats.org/officeDocument/2006/relationships/customXml" Target="../ink/ink981.xml"/><Relationship Id="rId155" Type="http://schemas.openxmlformats.org/officeDocument/2006/relationships/image" Target="../media/image896.png"/><Relationship Id="rId197" Type="http://schemas.openxmlformats.org/officeDocument/2006/relationships/image" Target="../media/image917.png"/><Relationship Id="rId362" Type="http://schemas.openxmlformats.org/officeDocument/2006/relationships/customXml" Target="../ink/ink1002.xml"/><Relationship Id="rId418" Type="http://schemas.openxmlformats.org/officeDocument/2006/relationships/customXml" Target="../ink/ink1030.xml"/><Relationship Id="rId222" Type="http://schemas.openxmlformats.org/officeDocument/2006/relationships/customXml" Target="../ink/ink932.xml"/><Relationship Id="rId264" Type="http://schemas.openxmlformats.org/officeDocument/2006/relationships/customXml" Target="../ink/ink953.xml"/><Relationship Id="rId471" Type="http://schemas.openxmlformats.org/officeDocument/2006/relationships/image" Target="../media/image1054.png"/><Relationship Id="rId17" Type="http://schemas.openxmlformats.org/officeDocument/2006/relationships/image" Target="../media/image827.png"/><Relationship Id="rId59" Type="http://schemas.openxmlformats.org/officeDocument/2006/relationships/image" Target="../media/image848.png"/><Relationship Id="rId124" Type="http://schemas.openxmlformats.org/officeDocument/2006/relationships/customXml" Target="../ink/ink883.xml"/><Relationship Id="rId527" Type="http://schemas.openxmlformats.org/officeDocument/2006/relationships/image" Target="../media/image1082.png"/><Relationship Id="rId70" Type="http://schemas.openxmlformats.org/officeDocument/2006/relationships/customXml" Target="../ink/ink856.xml"/><Relationship Id="rId166" Type="http://schemas.openxmlformats.org/officeDocument/2006/relationships/customXml" Target="../ink/ink904.xml"/><Relationship Id="rId331" Type="http://schemas.openxmlformats.org/officeDocument/2006/relationships/image" Target="../media/image984.png"/><Relationship Id="rId373" Type="http://schemas.openxmlformats.org/officeDocument/2006/relationships/image" Target="../media/image1005.png"/><Relationship Id="rId429" Type="http://schemas.openxmlformats.org/officeDocument/2006/relationships/image" Target="../media/image1033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35.png"/><Relationship Id="rId440" Type="http://schemas.openxmlformats.org/officeDocument/2006/relationships/customXml" Target="../ink/ink1041.xml"/><Relationship Id="rId28" Type="http://schemas.openxmlformats.org/officeDocument/2006/relationships/customXml" Target="../ink/ink835.xml"/><Relationship Id="rId275" Type="http://schemas.openxmlformats.org/officeDocument/2006/relationships/image" Target="../media/image956.png"/><Relationship Id="rId300" Type="http://schemas.openxmlformats.org/officeDocument/2006/relationships/customXml" Target="../ink/ink971.xml"/><Relationship Id="rId482" Type="http://schemas.openxmlformats.org/officeDocument/2006/relationships/customXml" Target="../ink/ink1062.xml"/><Relationship Id="rId81" Type="http://schemas.openxmlformats.org/officeDocument/2006/relationships/image" Target="../media/image859.png"/><Relationship Id="rId135" Type="http://schemas.openxmlformats.org/officeDocument/2006/relationships/image" Target="../media/image886.png"/><Relationship Id="rId177" Type="http://schemas.openxmlformats.org/officeDocument/2006/relationships/image" Target="../media/image907.png"/><Relationship Id="rId342" Type="http://schemas.openxmlformats.org/officeDocument/2006/relationships/customXml" Target="../ink/ink992.xml"/><Relationship Id="rId384" Type="http://schemas.openxmlformats.org/officeDocument/2006/relationships/customXml" Target="../ink/ink1013.xml"/><Relationship Id="rId202" Type="http://schemas.openxmlformats.org/officeDocument/2006/relationships/customXml" Target="../ink/ink922.xml"/><Relationship Id="rId244" Type="http://schemas.openxmlformats.org/officeDocument/2006/relationships/customXml" Target="../ink/ink943.xml"/><Relationship Id="rId39" Type="http://schemas.openxmlformats.org/officeDocument/2006/relationships/image" Target="../media/image838.png"/><Relationship Id="rId286" Type="http://schemas.openxmlformats.org/officeDocument/2006/relationships/customXml" Target="../ink/ink964.xml"/><Relationship Id="rId451" Type="http://schemas.openxmlformats.org/officeDocument/2006/relationships/image" Target="../media/image1044.png"/><Relationship Id="rId493" Type="http://schemas.openxmlformats.org/officeDocument/2006/relationships/image" Target="../media/image1065.png"/><Relationship Id="rId507" Type="http://schemas.openxmlformats.org/officeDocument/2006/relationships/image" Target="../media/image1072.png"/><Relationship Id="rId50" Type="http://schemas.openxmlformats.org/officeDocument/2006/relationships/customXml" Target="../ink/ink846.xml"/><Relationship Id="rId104" Type="http://schemas.openxmlformats.org/officeDocument/2006/relationships/customXml" Target="../ink/ink873.xml"/><Relationship Id="rId146" Type="http://schemas.openxmlformats.org/officeDocument/2006/relationships/customXml" Target="../ink/ink894.xml"/><Relationship Id="rId188" Type="http://schemas.openxmlformats.org/officeDocument/2006/relationships/customXml" Target="../ink/ink915.xml"/><Relationship Id="rId311" Type="http://schemas.openxmlformats.org/officeDocument/2006/relationships/image" Target="../media/image974.png"/><Relationship Id="rId353" Type="http://schemas.openxmlformats.org/officeDocument/2006/relationships/image" Target="../media/image995.png"/><Relationship Id="rId395" Type="http://schemas.openxmlformats.org/officeDocument/2006/relationships/image" Target="../media/image1016.png"/><Relationship Id="rId409" Type="http://schemas.openxmlformats.org/officeDocument/2006/relationships/image" Target="../media/image1023.png"/><Relationship Id="rId92" Type="http://schemas.openxmlformats.org/officeDocument/2006/relationships/customXml" Target="../ink/ink867.xml"/><Relationship Id="rId213" Type="http://schemas.openxmlformats.org/officeDocument/2006/relationships/image" Target="../media/image925.png"/><Relationship Id="rId420" Type="http://schemas.openxmlformats.org/officeDocument/2006/relationships/customXml" Target="../ink/ink1031.xml"/><Relationship Id="rId255" Type="http://schemas.openxmlformats.org/officeDocument/2006/relationships/image" Target="../media/image946.png"/><Relationship Id="rId297" Type="http://schemas.openxmlformats.org/officeDocument/2006/relationships/image" Target="../media/image967.png"/><Relationship Id="rId462" Type="http://schemas.openxmlformats.org/officeDocument/2006/relationships/customXml" Target="../ink/ink1052.xml"/><Relationship Id="rId518" Type="http://schemas.openxmlformats.org/officeDocument/2006/relationships/customXml" Target="../ink/ink1080.xml"/><Relationship Id="rId115" Type="http://schemas.openxmlformats.org/officeDocument/2006/relationships/image" Target="../media/image876.png"/><Relationship Id="rId157" Type="http://schemas.openxmlformats.org/officeDocument/2006/relationships/image" Target="../media/image897.png"/><Relationship Id="rId322" Type="http://schemas.openxmlformats.org/officeDocument/2006/relationships/customXml" Target="../ink/ink982.xml"/><Relationship Id="rId364" Type="http://schemas.openxmlformats.org/officeDocument/2006/relationships/customXml" Target="../ink/ink1003.xml"/><Relationship Id="rId61" Type="http://schemas.openxmlformats.org/officeDocument/2006/relationships/image" Target="../media/image849.png"/><Relationship Id="rId199" Type="http://schemas.openxmlformats.org/officeDocument/2006/relationships/image" Target="../media/image918.png"/><Relationship Id="rId19" Type="http://schemas.openxmlformats.org/officeDocument/2006/relationships/image" Target="../media/image828.png"/><Relationship Id="rId224" Type="http://schemas.openxmlformats.org/officeDocument/2006/relationships/customXml" Target="../ink/ink933.xml"/><Relationship Id="rId266" Type="http://schemas.openxmlformats.org/officeDocument/2006/relationships/customXml" Target="../ink/ink954.xml"/><Relationship Id="rId431" Type="http://schemas.openxmlformats.org/officeDocument/2006/relationships/image" Target="../media/image1034.png"/><Relationship Id="rId473" Type="http://schemas.openxmlformats.org/officeDocument/2006/relationships/image" Target="../media/image1055.png"/><Relationship Id="rId30" Type="http://schemas.openxmlformats.org/officeDocument/2006/relationships/customXml" Target="../ink/ink836.xml"/><Relationship Id="rId126" Type="http://schemas.openxmlformats.org/officeDocument/2006/relationships/customXml" Target="../ink/ink884.xml"/><Relationship Id="rId168" Type="http://schemas.openxmlformats.org/officeDocument/2006/relationships/customXml" Target="../ink/ink905.xml"/><Relationship Id="rId333" Type="http://schemas.openxmlformats.org/officeDocument/2006/relationships/image" Target="../media/image985.png"/><Relationship Id="rId72" Type="http://schemas.openxmlformats.org/officeDocument/2006/relationships/customXml" Target="../ink/ink857.xml"/><Relationship Id="rId375" Type="http://schemas.openxmlformats.org/officeDocument/2006/relationships/image" Target="../media/image1006.png"/><Relationship Id="rId3" Type="http://schemas.openxmlformats.org/officeDocument/2006/relationships/image" Target="../media/image820.png"/><Relationship Id="rId235" Type="http://schemas.openxmlformats.org/officeDocument/2006/relationships/image" Target="../media/image936.png"/><Relationship Id="rId277" Type="http://schemas.openxmlformats.org/officeDocument/2006/relationships/image" Target="../media/image957.png"/><Relationship Id="rId400" Type="http://schemas.openxmlformats.org/officeDocument/2006/relationships/customXml" Target="../ink/ink1021.xml"/><Relationship Id="rId442" Type="http://schemas.openxmlformats.org/officeDocument/2006/relationships/customXml" Target="../ink/ink1042.xml"/><Relationship Id="rId484" Type="http://schemas.openxmlformats.org/officeDocument/2006/relationships/customXml" Target="../ink/ink1063.xml"/><Relationship Id="rId137" Type="http://schemas.openxmlformats.org/officeDocument/2006/relationships/image" Target="../media/image887.png"/><Relationship Id="rId302" Type="http://schemas.openxmlformats.org/officeDocument/2006/relationships/customXml" Target="../ink/ink972.xml"/><Relationship Id="rId344" Type="http://schemas.openxmlformats.org/officeDocument/2006/relationships/customXml" Target="../ink/ink993.xml"/><Relationship Id="rId41" Type="http://schemas.openxmlformats.org/officeDocument/2006/relationships/image" Target="../media/image839.png"/><Relationship Id="rId83" Type="http://schemas.openxmlformats.org/officeDocument/2006/relationships/image" Target="../media/image860.png"/><Relationship Id="rId179" Type="http://schemas.openxmlformats.org/officeDocument/2006/relationships/image" Target="../media/image908.png"/><Relationship Id="rId386" Type="http://schemas.openxmlformats.org/officeDocument/2006/relationships/customXml" Target="../ink/ink1014.xml"/><Relationship Id="rId190" Type="http://schemas.openxmlformats.org/officeDocument/2006/relationships/customXml" Target="../ink/ink916.xml"/><Relationship Id="rId204" Type="http://schemas.openxmlformats.org/officeDocument/2006/relationships/customXml" Target="../ink/ink923.xml"/><Relationship Id="rId246" Type="http://schemas.openxmlformats.org/officeDocument/2006/relationships/customXml" Target="../ink/ink944.xml"/><Relationship Id="rId288" Type="http://schemas.openxmlformats.org/officeDocument/2006/relationships/customXml" Target="../ink/ink965.xml"/><Relationship Id="rId411" Type="http://schemas.openxmlformats.org/officeDocument/2006/relationships/image" Target="../media/image1024.png"/><Relationship Id="rId453" Type="http://schemas.openxmlformats.org/officeDocument/2006/relationships/image" Target="../media/image1045.png"/><Relationship Id="rId509" Type="http://schemas.openxmlformats.org/officeDocument/2006/relationships/image" Target="../media/image1073.png"/><Relationship Id="rId106" Type="http://schemas.openxmlformats.org/officeDocument/2006/relationships/customXml" Target="../ink/ink874.xml"/><Relationship Id="rId313" Type="http://schemas.openxmlformats.org/officeDocument/2006/relationships/image" Target="../media/image975.png"/><Relationship Id="rId495" Type="http://schemas.openxmlformats.org/officeDocument/2006/relationships/image" Target="../media/image1066.png"/><Relationship Id="rId10" Type="http://schemas.openxmlformats.org/officeDocument/2006/relationships/customXml" Target="../ink/ink826.xml"/><Relationship Id="rId52" Type="http://schemas.openxmlformats.org/officeDocument/2006/relationships/customXml" Target="../ink/ink847.xml"/><Relationship Id="rId94" Type="http://schemas.openxmlformats.org/officeDocument/2006/relationships/customXml" Target="../ink/ink868.xml"/><Relationship Id="rId148" Type="http://schemas.openxmlformats.org/officeDocument/2006/relationships/customXml" Target="../ink/ink895.xml"/><Relationship Id="rId355" Type="http://schemas.openxmlformats.org/officeDocument/2006/relationships/image" Target="../media/image996.png"/><Relationship Id="rId397" Type="http://schemas.openxmlformats.org/officeDocument/2006/relationships/image" Target="../media/image1017.png"/><Relationship Id="rId520" Type="http://schemas.openxmlformats.org/officeDocument/2006/relationships/customXml" Target="../ink/ink1081.xml"/><Relationship Id="rId215" Type="http://schemas.openxmlformats.org/officeDocument/2006/relationships/image" Target="../media/image926.png"/><Relationship Id="rId257" Type="http://schemas.openxmlformats.org/officeDocument/2006/relationships/image" Target="../media/image947.png"/><Relationship Id="rId422" Type="http://schemas.openxmlformats.org/officeDocument/2006/relationships/customXml" Target="../ink/ink1032.xml"/><Relationship Id="rId464" Type="http://schemas.openxmlformats.org/officeDocument/2006/relationships/customXml" Target="../ink/ink1053.xml"/><Relationship Id="rId299" Type="http://schemas.openxmlformats.org/officeDocument/2006/relationships/image" Target="../media/image968.png"/><Relationship Id="rId63" Type="http://schemas.openxmlformats.org/officeDocument/2006/relationships/image" Target="../media/image850.png"/><Relationship Id="rId159" Type="http://schemas.openxmlformats.org/officeDocument/2006/relationships/image" Target="../media/image898.png"/><Relationship Id="rId366" Type="http://schemas.openxmlformats.org/officeDocument/2006/relationships/customXml" Target="../ink/ink1004.xml"/><Relationship Id="rId226" Type="http://schemas.openxmlformats.org/officeDocument/2006/relationships/customXml" Target="../ink/ink934.xml"/><Relationship Id="rId433" Type="http://schemas.openxmlformats.org/officeDocument/2006/relationships/image" Target="../media/image103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40.png"/><Relationship Id="rId21" Type="http://schemas.openxmlformats.org/officeDocument/2006/relationships/image" Target="../media/image1092.png"/><Relationship Id="rId42" Type="http://schemas.openxmlformats.org/officeDocument/2006/relationships/customXml" Target="../ink/ink1105.xml"/><Relationship Id="rId63" Type="http://schemas.openxmlformats.org/officeDocument/2006/relationships/image" Target="../media/image1113.png"/><Relationship Id="rId84" Type="http://schemas.openxmlformats.org/officeDocument/2006/relationships/customXml" Target="../ink/ink1126.xml"/><Relationship Id="rId138" Type="http://schemas.openxmlformats.org/officeDocument/2006/relationships/customXml" Target="../ink/ink1153.xml"/><Relationship Id="rId159" Type="http://schemas.openxmlformats.org/officeDocument/2006/relationships/image" Target="../media/image1161.png"/><Relationship Id="rId170" Type="http://schemas.openxmlformats.org/officeDocument/2006/relationships/customXml" Target="../ink/ink1169.xml"/><Relationship Id="rId107" Type="http://schemas.openxmlformats.org/officeDocument/2006/relationships/image" Target="../media/image1135.png"/><Relationship Id="rId11" Type="http://schemas.openxmlformats.org/officeDocument/2006/relationships/image" Target="../media/image1087.png"/><Relationship Id="rId32" Type="http://schemas.openxmlformats.org/officeDocument/2006/relationships/customXml" Target="../ink/ink1100.xml"/><Relationship Id="rId53" Type="http://schemas.openxmlformats.org/officeDocument/2006/relationships/image" Target="../media/image1108.png"/><Relationship Id="rId74" Type="http://schemas.openxmlformats.org/officeDocument/2006/relationships/customXml" Target="../ink/ink1121.xml"/><Relationship Id="rId128" Type="http://schemas.openxmlformats.org/officeDocument/2006/relationships/customXml" Target="../ink/ink1148.xml"/><Relationship Id="rId149" Type="http://schemas.openxmlformats.org/officeDocument/2006/relationships/image" Target="../media/image1156.png"/><Relationship Id="rId5" Type="http://schemas.openxmlformats.org/officeDocument/2006/relationships/image" Target="../media/image1084.png"/><Relationship Id="rId95" Type="http://schemas.openxmlformats.org/officeDocument/2006/relationships/image" Target="../media/image1129.png"/><Relationship Id="rId160" Type="http://schemas.openxmlformats.org/officeDocument/2006/relationships/customXml" Target="../ink/ink1164.xml"/><Relationship Id="rId22" Type="http://schemas.openxmlformats.org/officeDocument/2006/relationships/customXml" Target="../ink/ink1095.xml"/><Relationship Id="rId43" Type="http://schemas.openxmlformats.org/officeDocument/2006/relationships/image" Target="../media/image1103.png"/><Relationship Id="rId64" Type="http://schemas.openxmlformats.org/officeDocument/2006/relationships/customXml" Target="../ink/ink1116.xml"/><Relationship Id="rId118" Type="http://schemas.openxmlformats.org/officeDocument/2006/relationships/customXml" Target="../ink/ink1143.xml"/><Relationship Id="rId139" Type="http://schemas.openxmlformats.org/officeDocument/2006/relationships/image" Target="../media/image1151.png"/><Relationship Id="rId85" Type="http://schemas.openxmlformats.org/officeDocument/2006/relationships/image" Target="../media/image1124.png"/><Relationship Id="rId150" Type="http://schemas.openxmlformats.org/officeDocument/2006/relationships/customXml" Target="../ink/ink1159.xml"/><Relationship Id="rId171" Type="http://schemas.openxmlformats.org/officeDocument/2006/relationships/image" Target="../media/image1167.png"/><Relationship Id="rId12" Type="http://schemas.openxmlformats.org/officeDocument/2006/relationships/customXml" Target="../ink/ink1090.xml"/><Relationship Id="rId33" Type="http://schemas.openxmlformats.org/officeDocument/2006/relationships/image" Target="../media/image1098.png"/><Relationship Id="rId108" Type="http://schemas.openxmlformats.org/officeDocument/2006/relationships/customXml" Target="../ink/ink1138.xml"/><Relationship Id="rId129" Type="http://schemas.openxmlformats.org/officeDocument/2006/relationships/image" Target="../media/image1146.png"/><Relationship Id="rId54" Type="http://schemas.openxmlformats.org/officeDocument/2006/relationships/customXml" Target="../ink/ink1111.xml"/><Relationship Id="rId75" Type="http://schemas.openxmlformats.org/officeDocument/2006/relationships/image" Target="../media/image1119.png"/><Relationship Id="rId96" Type="http://schemas.openxmlformats.org/officeDocument/2006/relationships/customXml" Target="../ink/ink1132.xml"/><Relationship Id="rId140" Type="http://schemas.openxmlformats.org/officeDocument/2006/relationships/customXml" Target="../ink/ink1154.xml"/><Relationship Id="rId161" Type="http://schemas.openxmlformats.org/officeDocument/2006/relationships/image" Target="../media/image1162.png"/><Relationship Id="rId6" Type="http://schemas.openxmlformats.org/officeDocument/2006/relationships/customXml" Target="../ink/ink1087.xml"/><Relationship Id="rId23" Type="http://schemas.openxmlformats.org/officeDocument/2006/relationships/image" Target="../media/image1093.png"/><Relationship Id="rId28" Type="http://schemas.openxmlformats.org/officeDocument/2006/relationships/customXml" Target="../ink/ink1098.xml"/><Relationship Id="rId49" Type="http://schemas.openxmlformats.org/officeDocument/2006/relationships/image" Target="../media/image1106.png"/><Relationship Id="rId114" Type="http://schemas.openxmlformats.org/officeDocument/2006/relationships/customXml" Target="../ink/ink1141.xml"/><Relationship Id="rId119" Type="http://schemas.openxmlformats.org/officeDocument/2006/relationships/image" Target="../media/image1141.png"/><Relationship Id="rId44" Type="http://schemas.openxmlformats.org/officeDocument/2006/relationships/customXml" Target="../ink/ink1106.xml"/><Relationship Id="rId60" Type="http://schemas.openxmlformats.org/officeDocument/2006/relationships/customXml" Target="../ink/ink1114.xml"/><Relationship Id="rId65" Type="http://schemas.openxmlformats.org/officeDocument/2006/relationships/image" Target="../media/image1114.png"/><Relationship Id="rId81" Type="http://schemas.openxmlformats.org/officeDocument/2006/relationships/image" Target="../media/image1122.png"/><Relationship Id="rId86" Type="http://schemas.openxmlformats.org/officeDocument/2006/relationships/customXml" Target="../ink/ink1127.xml"/><Relationship Id="rId130" Type="http://schemas.openxmlformats.org/officeDocument/2006/relationships/customXml" Target="../ink/ink1149.xml"/><Relationship Id="rId135" Type="http://schemas.openxmlformats.org/officeDocument/2006/relationships/image" Target="../media/image1149.png"/><Relationship Id="rId151" Type="http://schemas.openxmlformats.org/officeDocument/2006/relationships/image" Target="../media/image1157.png"/><Relationship Id="rId156" Type="http://schemas.openxmlformats.org/officeDocument/2006/relationships/customXml" Target="../ink/ink1162.xml"/><Relationship Id="rId177" Type="http://schemas.openxmlformats.org/officeDocument/2006/relationships/image" Target="../media/image1170.png"/><Relationship Id="rId172" Type="http://schemas.openxmlformats.org/officeDocument/2006/relationships/customXml" Target="../ink/ink1170.xml"/><Relationship Id="rId13" Type="http://schemas.openxmlformats.org/officeDocument/2006/relationships/image" Target="../media/image1088.png"/><Relationship Id="rId18" Type="http://schemas.openxmlformats.org/officeDocument/2006/relationships/customXml" Target="../ink/ink1093.xml"/><Relationship Id="rId39" Type="http://schemas.openxmlformats.org/officeDocument/2006/relationships/image" Target="../media/image1101.png"/><Relationship Id="rId109" Type="http://schemas.openxmlformats.org/officeDocument/2006/relationships/image" Target="../media/image1136.png"/><Relationship Id="rId34" Type="http://schemas.openxmlformats.org/officeDocument/2006/relationships/customXml" Target="../ink/ink1101.xml"/><Relationship Id="rId50" Type="http://schemas.openxmlformats.org/officeDocument/2006/relationships/customXml" Target="../ink/ink1109.xml"/><Relationship Id="rId55" Type="http://schemas.openxmlformats.org/officeDocument/2006/relationships/image" Target="../media/image1109.png"/><Relationship Id="rId76" Type="http://schemas.openxmlformats.org/officeDocument/2006/relationships/customXml" Target="../ink/ink1122.xml"/><Relationship Id="rId97" Type="http://schemas.openxmlformats.org/officeDocument/2006/relationships/image" Target="../media/image1130.png"/><Relationship Id="rId104" Type="http://schemas.openxmlformats.org/officeDocument/2006/relationships/customXml" Target="../ink/ink1136.xml"/><Relationship Id="rId120" Type="http://schemas.openxmlformats.org/officeDocument/2006/relationships/customXml" Target="../ink/ink1144.xml"/><Relationship Id="rId125" Type="http://schemas.openxmlformats.org/officeDocument/2006/relationships/image" Target="../media/image1144.png"/><Relationship Id="rId141" Type="http://schemas.openxmlformats.org/officeDocument/2006/relationships/image" Target="../media/image1152.png"/><Relationship Id="rId146" Type="http://schemas.openxmlformats.org/officeDocument/2006/relationships/customXml" Target="../ink/ink1157.xml"/><Relationship Id="rId167" Type="http://schemas.openxmlformats.org/officeDocument/2006/relationships/image" Target="../media/image1165.png"/><Relationship Id="rId7" Type="http://schemas.openxmlformats.org/officeDocument/2006/relationships/image" Target="../media/image1085.png"/><Relationship Id="rId71" Type="http://schemas.openxmlformats.org/officeDocument/2006/relationships/image" Target="../media/image1117.png"/><Relationship Id="rId92" Type="http://schemas.openxmlformats.org/officeDocument/2006/relationships/customXml" Target="../ink/ink1130.xml"/><Relationship Id="rId162" Type="http://schemas.openxmlformats.org/officeDocument/2006/relationships/customXml" Target="../ink/ink1165.xml"/><Relationship Id="rId2" Type="http://schemas.openxmlformats.org/officeDocument/2006/relationships/customXml" Target="../ink/ink1085.xml"/><Relationship Id="rId29" Type="http://schemas.openxmlformats.org/officeDocument/2006/relationships/image" Target="../media/image1096.png"/><Relationship Id="rId24" Type="http://schemas.openxmlformats.org/officeDocument/2006/relationships/customXml" Target="../ink/ink1096.xml"/><Relationship Id="rId40" Type="http://schemas.openxmlformats.org/officeDocument/2006/relationships/customXml" Target="../ink/ink1104.xml"/><Relationship Id="rId45" Type="http://schemas.openxmlformats.org/officeDocument/2006/relationships/image" Target="../media/image1104.png"/><Relationship Id="rId66" Type="http://schemas.openxmlformats.org/officeDocument/2006/relationships/customXml" Target="../ink/ink1117.xml"/><Relationship Id="rId87" Type="http://schemas.openxmlformats.org/officeDocument/2006/relationships/image" Target="../media/image1125.png"/><Relationship Id="rId110" Type="http://schemas.openxmlformats.org/officeDocument/2006/relationships/customXml" Target="../ink/ink1139.xml"/><Relationship Id="rId115" Type="http://schemas.openxmlformats.org/officeDocument/2006/relationships/image" Target="../media/image1139.png"/><Relationship Id="rId131" Type="http://schemas.openxmlformats.org/officeDocument/2006/relationships/image" Target="../media/image1147.png"/><Relationship Id="rId136" Type="http://schemas.openxmlformats.org/officeDocument/2006/relationships/customXml" Target="../ink/ink1152.xml"/><Relationship Id="rId157" Type="http://schemas.openxmlformats.org/officeDocument/2006/relationships/image" Target="../media/image1160.png"/><Relationship Id="rId178" Type="http://schemas.openxmlformats.org/officeDocument/2006/relationships/customXml" Target="../ink/ink1173.xml"/><Relationship Id="rId61" Type="http://schemas.openxmlformats.org/officeDocument/2006/relationships/image" Target="../media/image1112.png"/><Relationship Id="rId82" Type="http://schemas.openxmlformats.org/officeDocument/2006/relationships/customXml" Target="../ink/ink1125.xml"/><Relationship Id="rId152" Type="http://schemas.openxmlformats.org/officeDocument/2006/relationships/customXml" Target="../ink/ink1160.xml"/><Relationship Id="rId173" Type="http://schemas.openxmlformats.org/officeDocument/2006/relationships/image" Target="../media/image1168.png"/><Relationship Id="rId19" Type="http://schemas.openxmlformats.org/officeDocument/2006/relationships/image" Target="../media/image1091.png"/><Relationship Id="rId14" Type="http://schemas.openxmlformats.org/officeDocument/2006/relationships/customXml" Target="../ink/ink1091.xml"/><Relationship Id="rId30" Type="http://schemas.openxmlformats.org/officeDocument/2006/relationships/customXml" Target="../ink/ink1099.xml"/><Relationship Id="rId35" Type="http://schemas.openxmlformats.org/officeDocument/2006/relationships/image" Target="../media/image1099.png"/><Relationship Id="rId56" Type="http://schemas.openxmlformats.org/officeDocument/2006/relationships/customXml" Target="../ink/ink1112.xml"/><Relationship Id="rId77" Type="http://schemas.openxmlformats.org/officeDocument/2006/relationships/image" Target="../media/image1120.png"/><Relationship Id="rId100" Type="http://schemas.openxmlformats.org/officeDocument/2006/relationships/customXml" Target="../ink/ink1134.xml"/><Relationship Id="rId105" Type="http://schemas.openxmlformats.org/officeDocument/2006/relationships/image" Target="../media/image1134.png"/><Relationship Id="rId126" Type="http://schemas.openxmlformats.org/officeDocument/2006/relationships/customXml" Target="../ink/ink1147.xml"/><Relationship Id="rId147" Type="http://schemas.openxmlformats.org/officeDocument/2006/relationships/image" Target="../media/image1155.png"/><Relationship Id="rId168" Type="http://schemas.openxmlformats.org/officeDocument/2006/relationships/customXml" Target="../ink/ink1168.xml"/><Relationship Id="rId8" Type="http://schemas.openxmlformats.org/officeDocument/2006/relationships/customXml" Target="../ink/ink1088.xml"/><Relationship Id="rId51" Type="http://schemas.openxmlformats.org/officeDocument/2006/relationships/image" Target="../media/image1107.png"/><Relationship Id="rId72" Type="http://schemas.openxmlformats.org/officeDocument/2006/relationships/customXml" Target="../ink/ink1120.xml"/><Relationship Id="rId93" Type="http://schemas.openxmlformats.org/officeDocument/2006/relationships/image" Target="../media/image1128.png"/><Relationship Id="rId98" Type="http://schemas.openxmlformats.org/officeDocument/2006/relationships/customXml" Target="../ink/ink1133.xml"/><Relationship Id="rId121" Type="http://schemas.openxmlformats.org/officeDocument/2006/relationships/image" Target="../media/image1142.png"/><Relationship Id="rId142" Type="http://schemas.openxmlformats.org/officeDocument/2006/relationships/customXml" Target="../ink/ink1155.xml"/><Relationship Id="rId163" Type="http://schemas.openxmlformats.org/officeDocument/2006/relationships/image" Target="../media/image1163.png"/><Relationship Id="rId3" Type="http://schemas.openxmlformats.org/officeDocument/2006/relationships/image" Target="../media/image1083.png"/><Relationship Id="rId25" Type="http://schemas.openxmlformats.org/officeDocument/2006/relationships/image" Target="../media/image1094.png"/><Relationship Id="rId46" Type="http://schemas.openxmlformats.org/officeDocument/2006/relationships/customXml" Target="../ink/ink1107.xml"/><Relationship Id="rId67" Type="http://schemas.openxmlformats.org/officeDocument/2006/relationships/image" Target="../media/image1115.png"/><Relationship Id="rId116" Type="http://schemas.openxmlformats.org/officeDocument/2006/relationships/customXml" Target="../ink/ink1142.xml"/><Relationship Id="rId137" Type="http://schemas.openxmlformats.org/officeDocument/2006/relationships/image" Target="../media/image1150.png"/><Relationship Id="rId158" Type="http://schemas.openxmlformats.org/officeDocument/2006/relationships/customXml" Target="../ink/ink1163.xml"/><Relationship Id="rId20" Type="http://schemas.openxmlformats.org/officeDocument/2006/relationships/customXml" Target="../ink/ink1094.xml"/><Relationship Id="rId41" Type="http://schemas.openxmlformats.org/officeDocument/2006/relationships/image" Target="../media/image1102.png"/><Relationship Id="rId62" Type="http://schemas.openxmlformats.org/officeDocument/2006/relationships/customXml" Target="../ink/ink1115.xml"/><Relationship Id="rId83" Type="http://schemas.openxmlformats.org/officeDocument/2006/relationships/image" Target="../media/image1123.png"/><Relationship Id="rId88" Type="http://schemas.openxmlformats.org/officeDocument/2006/relationships/customXml" Target="../ink/ink1128.xml"/><Relationship Id="rId111" Type="http://schemas.openxmlformats.org/officeDocument/2006/relationships/image" Target="../media/image1137.png"/><Relationship Id="rId132" Type="http://schemas.openxmlformats.org/officeDocument/2006/relationships/customXml" Target="../ink/ink1150.xml"/><Relationship Id="rId153" Type="http://schemas.openxmlformats.org/officeDocument/2006/relationships/image" Target="../media/image1158.png"/><Relationship Id="rId174" Type="http://schemas.openxmlformats.org/officeDocument/2006/relationships/customXml" Target="../ink/ink1171.xml"/><Relationship Id="rId179" Type="http://schemas.openxmlformats.org/officeDocument/2006/relationships/image" Target="../media/image1171.png"/><Relationship Id="rId15" Type="http://schemas.openxmlformats.org/officeDocument/2006/relationships/image" Target="../media/image1089.png"/><Relationship Id="rId36" Type="http://schemas.openxmlformats.org/officeDocument/2006/relationships/customXml" Target="../ink/ink1102.xml"/><Relationship Id="rId57" Type="http://schemas.openxmlformats.org/officeDocument/2006/relationships/image" Target="../media/image1110.png"/><Relationship Id="rId106" Type="http://schemas.openxmlformats.org/officeDocument/2006/relationships/customXml" Target="../ink/ink1137.xml"/><Relationship Id="rId127" Type="http://schemas.openxmlformats.org/officeDocument/2006/relationships/image" Target="../media/image1145.png"/><Relationship Id="rId10" Type="http://schemas.openxmlformats.org/officeDocument/2006/relationships/customXml" Target="../ink/ink1089.xml"/><Relationship Id="rId31" Type="http://schemas.openxmlformats.org/officeDocument/2006/relationships/image" Target="../media/image1097.png"/><Relationship Id="rId52" Type="http://schemas.openxmlformats.org/officeDocument/2006/relationships/customXml" Target="../ink/ink1110.xml"/><Relationship Id="rId73" Type="http://schemas.openxmlformats.org/officeDocument/2006/relationships/image" Target="../media/image1118.png"/><Relationship Id="rId78" Type="http://schemas.openxmlformats.org/officeDocument/2006/relationships/customXml" Target="../ink/ink1123.xml"/><Relationship Id="rId94" Type="http://schemas.openxmlformats.org/officeDocument/2006/relationships/customXml" Target="../ink/ink1131.xml"/><Relationship Id="rId99" Type="http://schemas.openxmlformats.org/officeDocument/2006/relationships/image" Target="../media/image1131.png"/><Relationship Id="rId101" Type="http://schemas.openxmlformats.org/officeDocument/2006/relationships/image" Target="../media/image1132.png"/><Relationship Id="rId122" Type="http://schemas.openxmlformats.org/officeDocument/2006/relationships/customXml" Target="../ink/ink1145.xml"/><Relationship Id="rId143" Type="http://schemas.openxmlformats.org/officeDocument/2006/relationships/image" Target="../media/image1153.png"/><Relationship Id="rId148" Type="http://schemas.openxmlformats.org/officeDocument/2006/relationships/customXml" Target="../ink/ink1158.xml"/><Relationship Id="rId164" Type="http://schemas.openxmlformats.org/officeDocument/2006/relationships/customXml" Target="../ink/ink1166.xml"/><Relationship Id="rId169" Type="http://schemas.openxmlformats.org/officeDocument/2006/relationships/image" Target="../media/image1166.png"/><Relationship Id="rId4" Type="http://schemas.openxmlformats.org/officeDocument/2006/relationships/customXml" Target="../ink/ink1086.xml"/><Relationship Id="rId9" Type="http://schemas.openxmlformats.org/officeDocument/2006/relationships/image" Target="../media/image1086.png"/><Relationship Id="rId26" Type="http://schemas.openxmlformats.org/officeDocument/2006/relationships/customXml" Target="../ink/ink1097.xml"/><Relationship Id="rId47" Type="http://schemas.openxmlformats.org/officeDocument/2006/relationships/image" Target="../media/image1105.png"/><Relationship Id="rId68" Type="http://schemas.openxmlformats.org/officeDocument/2006/relationships/customXml" Target="../ink/ink1118.xml"/><Relationship Id="rId89" Type="http://schemas.openxmlformats.org/officeDocument/2006/relationships/image" Target="../media/image1126.png"/><Relationship Id="rId112" Type="http://schemas.openxmlformats.org/officeDocument/2006/relationships/customXml" Target="../ink/ink1140.xml"/><Relationship Id="rId133" Type="http://schemas.openxmlformats.org/officeDocument/2006/relationships/image" Target="../media/image1148.png"/><Relationship Id="rId154" Type="http://schemas.openxmlformats.org/officeDocument/2006/relationships/customXml" Target="../ink/ink1161.xml"/><Relationship Id="rId175" Type="http://schemas.openxmlformats.org/officeDocument/2006/relationships/image" Target="../media/image1169.png"/><Relationship Id="rId16" Type="http://schemas.openxmlformats.org/officeDocument/2006/relationships/customXml" Target="../ink/ink1092.xml"/><Relationship Id="rId37" Type="http://schemas.openxmlformats.org/officeDocument/2006/relationships/image" Target="../media/image1100.png"/><Relationship Id="rId58" Type="http://schemas.openxmlformats.org/officeDocument/2006/relationships/customXml" Target="../ink/ink1113.xml"/><Relationship Id="rId79" Type="http://schemas.openxmlformats.org/officeDocument/2006/relationships/image" Target="../media/image1121.png"/><Relationship Id="rId102" Type="http://schemas.openxmlformats.org/officeDocument/2006/relationships/customXml" Target="../ink/ink1135.xml"/><Relationship Id="rId123" Type="http://schemas.openxmlformats.org/officeDocument/2006/relationships/image" Target="../media/image1143.png"/><Relationship Id="rId144" Type="http://schemas.openxmlformats.org/officeDocument/2006/relationships/customXml" Target="../ink/ink1156.xml"/><Relationship Id="rId90" Type="http://schemas.openxmlformats.org/officeDocument/2006/relationships/customXml" Target="../ink/ink1129.xml"/><Relationship Id="rId165" Type="http://schemas.openxmlformats.org/officeDocument/2006/relationships/image" Target="../media/image1164.png"/><Relationship Id="rId27" Type="http://schemas.openxmlformats.org/officeDocument/2006/relationships/image" Target="../media/image1095.png"/><Relationship Id="rId48" Type="http://schemas.openxmlformats.org/officeDocument/2006/relationships/customXml" Target="../ink/ink1108.xml"/><Relationship Id="rId69" Type="http://schemas.openxmlformats.org/officeDocument/2006/relationships/image" Target="../media/image1116.png"/><Relationship Id="rId113" Type="http://schemas.openxmlformats.org/officeDocument/2006/relationships/image" Target="../media/image1138.png"/><Relationship Id="rId134" Type="http://schemas.openxmlformats.org/officeDocument/2006/relationships/customXml" Target="../ink/ink1151.xml"/><Relationship Id="rId80" Type="http://schemas.openxmlformats.org/officeDocument/2006/relationships/customXml" Target="../ink/ink1124.xml"/><Relationship Id="rId155" Type="http://schemas.openxmlformats.org/officeDocument/2006/relationships/image" Target="../media/image1159.png"/><Relationship Id="rId176" Type="http://schemas.openxmlformats.org/officeDocument/2006/relationships/customXml" Target="../ink/ink1172.xml"/><Relationship Id="rId17" Type="http://schemas.openxmlformats.org/officeDocument/2006/relationships/image" Target="../media/image1090.png"/><Relationship Id="rId38" Type="http://schemas.openxmlformats.org/officeDocument/2006/relationships/customXml" Target="../ink/ink1103.xml"/><Relationship Id="rId59" Type="http://schemas.openxmlformats.org/officeDocument/2006/relationships/image" Target="../media/image1111.png"/><Relationship Id="rId103" Type="http://schemas.openxmlformats.org/officeDocument/2006/relationships/image" Target="../media/image1133.png"/><Relationship Id="rId124" Type="http://schemas.openxmlformats.org/officeDocument/2006/relationships/customXml" Target="../ink/ink1146.xml"/><Relationship Id="rId70" Type="http://schemas.openxmlformats.org/officeDocument/2006/relationships/customXml" Target="../ink/ink1119.xml"/><Relationship Id="rId91" Type="http://schemas.openxmlformats.org/officeDocument/2006/relationships/image" Target="../media/image1127.png"/><Relationship Id="rId145" Type="http://schemas.openxmlformats.org/officeDocument/2006/relationships/image" Target="../media/image1154.png"/><Relationship Id="rId166" Type="http://schemas.openxmlformats.org/officeDocument/2006/relationships/customXml" Target="../ink/ink11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9.png"/><Relationship Id="rId21" Type="http://schemas.openxmlformats.org/officeDocument/2006/relationships/image" Target="../media/image1181.png"/><Relationship Id="rId42" Type="http://schemas.openxmlformats.org/officeDocument/2006/relationships/customXml" Target="../ink/ink1194.xml"/><Relationship Id="rId63" Type="http://schemas.openxmlformats.org/officeDocument/2006/relationships/image" Target="../media/image1202.png"/><Relationship Id="rId84" Type="http://schemas.openxmlformats.org/officeDocument/2006/relationships/customXml" Target="../ink/ink1215.xml"/><Relationship Id="rId138" Type="http://schemas.openxmlformats.org/officeDocument/2006/relationships/customXml" Target="../ink/ink1242.xml"/><Relationship Id="rId159" Type="http://schemas.openxmlformats.org/officeDocument/2006/relationships/image" Target="../media/image1250.png"/><Relationship Id="rId170" Type="http://schemas.openxmlformats.org/officeDocument/2006/relationships/customXml" Target="../ink/ink1258.xml"/><Relationship Id="rId191" Type="http://schemas.openxmlformats.org/officeDocument/2006/relationships/image" Target="../media/image1266.png"/><Relationship Id="rId205" Type="http://schemas.openxmlformats.org/officeDocument/2006/relationships/image" Target="../media/image1273.png"/><Relationship Id="rId226" Type="http://schemas.openxmlformats.org/officeDocument/2006/relationships/customXml" Target="../ink/ink1286.xml"/><Relationship Id="rId107" Type="http://schemas.openxmlformats.org/officeDocument/2006/relationships/image" Target="../media/image1224.png"/><Relationship Id="rId11" Type="http://schemas.openxmlformats.org/officeDocument/2006/relationships/image" Target="../media/image1176.png"/><Relationship Id="rId32" Type="http://schemas.openxmlformats.org/officeDocument/2006/relationships/customXml" Target="../ink/ink1189.xml"/><Relationship Id="rId53" Type="http://schemas.openxmlformats.org/officeDocument/2006/relationships/image" Target="../media/image1197.png"/><Relationship Id="rId74" Type="http://schemas.openxmlformats.org/officeDocument/2006/relationships/customXml" Target="../ink/ink1210.xml"/><Relationship Id="rId128" Type="http://schemas.openxmlformats.org/officeDocument/2006/relationships/customXml" Target="../ink/ink1237.xml"/><Relationship Id="rId149" Type="http://schemas.openxmlformats.org/officeDocument/2006/relationships/image" Target="../media/image1245.png"/><Relationship Id="rId5" Type="http://schemas.openxmlformats.org/officeDocument/2006/relationships/image" Target="../media/image1173.png"/><Relationship Id="rId95" Type="http://schemas.openxmlformats.org/officeDocument/2006/relationships/image" Target="../media/image1218.png"/><Relationship Id="rId160" Type="http://schemas.openxmlformats.org/officeDocument/2006/relationships/customXml" Target="../ink/ink1253.xml"/><Relationship Id="rId181" Type="http://schemas.openxmlformats.org/officeDocument/2006/relationships/image" Target="../media/image1261.png"/><Relationship Id="rId216" Type="http://schemas.openxmlformats.org/officeDocument/2006/relationships/customXml" Target="../ink/ink1281.xml"/><Relationship Id="rId22" Type="http://schemas.openxmlformats.org/officeDocument/2006/relationships/customXml" Target="../ink/ink1184.xml"/><Relationship Id="rId43" Type="http://schemas.openxmlformats.org/officeDocument/2006/relationships/image" Target="../media/image1192.png"/><Relationship Id="rId64" Type="http://schemas.openxmlformats.org/officeDocument/2006/relationships/customXml" Target="../ink/ink1205.xml"/><Relationship Id="rId118" Type="http://schemas.openxmlformats.org/officeDocument/2006/relationships/customXml" Target="../ink/ink1232.xml"/><Relationship Id="rId139" Type="http://schemas.openxmlformats.org/officeDocument/2006/relationships/image" Target="../media/image1240.png"/><Relationship Id="rId85" Type="http://schemas.openxmlformats.org/officeDocument/2006/relationships/image" Target="../media/image1213.png"/><Relationship Id="rId150" Type="http://schemas.openxmlformats.org/officeDocument/2006/relationships/customXml" Target="../ink/ink1248.xml"/><Relationship Id="rId171" Type="http://schemas.openxmlformats.org/officeDocument/2006/relationships/image" Target="../media/image1256.png"/><Relationship Id="rId192" Type="http://schemas.openxmlformats.org/officeDocument/2006/relationships/customXml" Target="../ink/ink1269.xml"/><Relationship Id="rId206" Type="http://schemas.openxmlformats.org/officeDocument/2006/relationships/customXml" Target="../ink/ink1276.xml"/><Relationship Id="rId227" Type="http://schemas.openxmlformats.org/officeDocument/2006/relationships/image" Target="../media/image1284.png"/><Relationship Id="rId12" Type="http://schemas.openxmlformats.org/officeDocument/2006/relationships/customXml" Target="../ink/ink1179.xml"/><Relationship Id="rId33" Type="http://schemas.openxmlformats.org/officeDocument/2006/relationships/image" Target="../media/image1187.png"/><Relationship Id="rId108" Type="http://schemas.openxmlformats.org/officeDocument/2006/relationships/customXml" Target="../ink/ink1227.xml"/><Relationship Id="rId129" Type="http://schemas.openxmlformats.org/officeDocument/2006/relationships/image" Target="../media/image1235.png"/><Relationship Id="rId54" Type="http://schemas.openxmlformats.org/officeDocument/2006/relationships/customXml" Target="../ink/ink1200.xml"/><Relationship Id="rId75" Type="http://schemas.openxmlformats.org/officeDocument/2006/relationships/image" Target="../media/image1208.png"/><Relationship Id="rId96" Type="http://schemas.openxmlformats.org/officeDocument/2006/relationships/customXml" Target="../ink/ink1221.xml"/><Relationship Id="rId140" Type="http://schemas.openxmlformats.org/officeDocument/2006/relationships/customXml" Target="../ink/ink1243.xml"/><Relationship Id="rId161" Type="http://schemas.openxmlformats.org/officeDocument/2006/relationships/image" Target="../media/image1251.png"/><Relationship Id="rId182" Type="http://schemas.openxmlformats.org/officeDocument/2006/relationships/customXml" Target="../ink/ink1264.xml"/><Relationship Id="rId217" Type="http://schemas.openxmlformats.org/officeDocument/2006/relationships/image" Target="../media/image1279.png"/><Relationship Id="rId6" Type="http://schemas.openxmlformats.org/officeDocument/2006/relationships/customXml" Target="../ink/ink1176.xml"/><Relationship Id="rId23" Type="http://schemas.openxmlformats.org/officeDocument/2006/relationships/image" Target="../media/image1182.png"/><Relationship Id="rId119" Type="http://schemas.openxmlformats.org/officeDocument/2006/relationships/image" Target="../media/image1230.png"/><Relationship Id="rId44" Type="http://schemas.openxmlformats.org/officeDocument/2006/relationships/customXml" Target="../ink/ink1195.xml"/><Relationship Id="rId65" Type="http://schemas.openxmlformats.org/officeDocument/2006/relationships/image" Target="../media/image1203.png"/><Relationship Id="rId86" Type="http://schemas.openxmlformats.org/officeDocument/2006/relationships/customXml" Target="../ink/ink1216.xml"/><Relationship Id="rId130" Type="http://schemas.openxmlformats.org/officeDocument/2006/relationships/customXml" Target="../ink/ink1238.xml"/><Relationship Id="rId151" Type="http://schemas.openxmlformats.org/officeDocument/2006/relationships/image" Target="../media/image1246.png"/><Relationship Id="rId172" Type="http://schemas.openxmlformats.org/officeDocument/2006/relationships/customXml" Target="../ink/ink1259.xml"/><Relationship Id="rId193" Type="http://schemas.openxmlformats.org/officeDocument/2006/relationships/image" Target="../media/image1267.png"/><Relationship Id="rId207" Type="http://schemas.openxmlformats.org/officeDocument/2006/relationships/image" Target="../media/image1274.png"/><Relationship Id="rId228" Type="http://schemas.openxmlformats.org/officeDocument/2006/relationships/customXml" Target="../ink/ink1287.xml"/><Relationship Id="rId13" Type="http://schemas.openxmlformats.org/officeDocument/2006/relationships/image" Target="../media/image1177.png"/><Relationship Id="rId109" Type="http://schemas.openxmlformats.org/officeDocument/2006/relationships/image" Target="../media/image1225.png"/><Relationship Id="rId34" Type="http://schemas.openxmlformats.org/officeDocument/2006/relationships/customXml" Target="../ink/ink1190.xml"/><Relationship Id="rId55" Type="http://schemas.openxmlformats.org/officeDocument/2006/relationships/image" Target="../media/image1198.png"/><Relationship Id="rId76" Type="http://schemas.openxmlformats.org/officeDocument/2006/relationships/customXml" Target="../ink/ink1211.xml"/><Relationship Id="rId97" Type="http://schemas.openxmlformats.org/officeDocument/2006/relationships/image" Target="../media/image1219.png"/><Relationship Id="rId120" Type="http://schemas.openxmlformats.org/officeDocument/2006/relationships/customXml" Target="../ink/ink1233.xml"/><Relationship Id="rId141" Type="http://schemas.openxmlformats.org/officeDocument/2006/relationships/image" Target="../media/image1241.png"/><Relationship Id="rId7" Type="http://schemas.openxmlformats.org/officeDocument/2006/relationships/image" Target="../media/image1174.png"/><Relationship Id="rId162" Type="http://schemas.openxmlformats.org/officeDocument/2006/relationships/customXml" Target="../ink/ink1254.xml"/><Relationship Id="rId183" Type="http://schemas.openxmlformats.org/officeDocument/2006/relationships/image" Target="../media/image1262.png"/><Relationship Id="rId218" Type="http://schemas.openxmlformats.org/officeDocument/2006/relationships/customXml" Target="../ink/ink1282.xml"/><Relationship Id="rId24" Type="http://schemas.openxmlformats.org/officeDocument/2006/relationships/customXml" Target="../ink/ink1185.xml"/><Relationship Id="rId45" Type="http://schemas.openxmlformats.org/officeDocument/2006/relationships/image" Target="../media/image1193.png"/><Relationship Id="rId66" Type="http://schemas.openxmlformats.org/officeDocument/2006/relationships/customXml" Target="../ink/ink1206.xml"/><Relationship Id="rId87" Type="http://schemas.openxmlformats.org/officeDocument/2006/relationships/image" Target="../media/image1214.png"/><Relationship Id="rId110" Type="http://schemas.openxmlformats.org/officeDocument/2006/relationships/customXml" Target="../ink/ink1228.xml"/><Relationship Id="rId131" Type="http://schemas.openxmlformats.org/officeDocument/2006/relationships/image" Target="../media/image1236.png"/><Relationship Id="rId152" Type="http://schemas.openxmlformats.org/officeDocument/2006/relationships/customXml" Target="../ink/ink1249.xml"/><Relationship Id="rId173" Type="http://schemas.openxmlformats.org/officeDocument/2006/relationships/image" Target="../media/image1257.png"/><Relationship Id="rId194" Type="http://schemas.openxmlformats.org/officeDocument/2006/relationships/customXml" Target="../ink/ink1270.xml"/><Relationship Id="rId208" Type="http://schemas.openxmlformats.org/officeDocument/2006/relationships/customXml" Target="../ink/ink1277.xml"/><Relationship Id="rId229" Type="http://schemas.openxmlformats.org/officeDocument/2006/relationships/image" Target="../media/image1285.png"/><Relationship Id="rId14" Type="http://schemas.openxmlformats.org/officeDocument/2006/relationships/customXml" Target="../ink/ink1180.xml"/><Relationship Id="rId35" Type="http://schemas.openxmlformats.org/officeDocument/2006/relationships/image" Target="../media/image1188.png"/><Relationship Id="rId56" Type="http://schemas.openxmlformats.org/officeDocument/2006/relationships/customXml" Target="../ink/ink1201.xml"/><Relationship Id="rId77" Type="http://schemas.openxmlformats.org/officeDocument/2006/relationships/image" Target="../media/image1209.png"/><Relationship Id="rId100" Type="http://schemas.openxmlformats.org/officeDocument/2006/relationships/customXml" Target="../ink/ink1223.xml"/><Relationship Id="rId8" Type="http://schemas.openxmlformats.org/officeDocument/2006/relationships/customXml" Target="../ink/ink1177.xml"/><Relationship Id="rId98" Type="http://schemas.openxmlformats.org/officeDocument/2006/relationships/customXml" Target="../ink/ink1222.xml"/><Relationship Id="rId121" Type="http://schemas.openxmlformats.org/officeDocument/2006/relationships/image" Target="../media/image1231.png"/><Relationship Id="rId142" Type="http://schemas.openxmlformats.org/officeDocument/2006/relationships/customXml" Target="../ink/ink1244.xml"/><Relationship Id="rId163" Type="http://schemas.openxmlformats.org/officeDocument/2006/relationships/image" Target="../media/image1252.png"/><Relationship Id="rId184" Type="http://schemas.openxmlformats.org/officeDocument/2006/relationships/customXml" Target="../ink/ink1265.xml"/><Relationship Id="rId219" Type="http://schemas.openxmlformats.org/officeDocument/2006/relationships/image" Target="../media/image1280.png"/><Relationship Id="rId230" Type="http://schemas.openxmlformats.org/officeDocument/2006/relationships/customXml" Target="../ink/ink1288.xml"/><Relationship Id="rId25" Type="http://schemas.openxmlformats.org/officeDocument/2006/relationships/image" Target="../media/image1183.png"/><Relationship Id="rId46" Type="http://schemas.openxmlformats.org/officeDocument/2006/relationships/customXml" Target="../ink/ink1196.xml"/><Relationship Id="rId67" Type="http://schemas.openxmlformats.org/officeDocument/2006/relationships/image" Target="../media/image1204.png"/><Relationship Id="rId20" Type="http://schemas.openxmlformats.org/officeDocument/2006/relationships/customXml" Target="../ink/ink1183.xml"/><Relationship Id="rId41" Type="http://schemas.openxmlformats.org/officeDocument/2006/relationships/image" Target="../media/image1191.png"/><Relationship Id="rId62" Type="http://schemas.openxmlformats.org/officeDocument/2006/relationships/customXml" Target="../ink/ink1204.xml"/><Relationship Id="rId83" Type="http://schemas.openxmlformats.org/officeDocument/2006/relationships/image" Target="../media/image1212.png"/><Relationship Id="rId88" Type="http://schemas.openxmlformats.org/officeDocument/2006/relationships/customXml" Target="../ink/ink1217.xml"/><Relationship Id="rId111" Type="http://schemas.openxmlformats.org/officeDocument/2006/relationships/image" Target="../media/image1226.png"/><Relationship Id="rId132" Type="http://schemas.openxmlformats.org/officeDocument/2006/relationships/customXml" Target="../ink/ink1239.xml"/><Relationship Id="rId153" Type="http://schemas.openxmlformats.org/officeDocument/2006/relationships/image" Target="../media/image1247.png"/><Relationship Id="rId174" Type="http://schemas.openxmlformats.org/officeDocument/2006/relationships/customXml" Target="../ink/ink1260.xml"/><Relationship Id="rId179" Type="http://schemas.openxmlformats.org/officeDocument/2006/relationships/image" Target="../media/image1260.png"/><Relationship Id="rId195" Type="http://schemas.openxmlformats.org/officeDocument/2006/relationships/image" Target="../media/image1268.png"/><Relationship Id="rId209" Type="http://schemas.openxmlformats.org/officeDocument/2006/relationships/image" Target="../media/image1275.png"/><Relationship Id="rId190" Type="http://schemas.openxmlformats.org/officeDocument/2006/relationships/customXml" Target="../ink/ink1268.xml"/><Relationship Id="rId204" Type="http://schemas.openxmlformats.org/officeDocument/2006/relationships/customXml" Target="../ink/ink1275.xml"/><Relationship Id="rId220" Type="http://schemas.openxmlformats.org/officeDocument/2006/relationships/customXml" Target="../ink/ink1283.xml"/><Relationship Id="rId225" Type="http://schemas.openxmlformats.org/officeDocument/2006/relationships/image" Target="../media/image1283.png"/><Relationship Id="rId15" Type="http://schemas.openxmlformats.org/officeDocument/2006/relationships/image" Target="../media/image1178.png"/><Relationship Id="rId36" Type="http://schemas.openxmlformats.org/officeDocument/2006/relationships/customXml" Target="../ink/ink1191.xml"/><Relationship Id="rId57" Type="http://schemas.openxmlformats.org/officeDocument/2006/relationships/image" Target="../media/image1199.png"/><Relationship Id="rId106" Type="http://schemas.openxmlformats.org/officeDocument/2006/relationships/customXml" Target="../ink/ink1226.xml"/><Relationship Id="rId127" Type="http://schemas.openxmlformats.org/officeDocument/2006/relationships/image" Target="../media/image1234.png"/><Relationship Id="rId10" Type="http://schemas.openxmlformats.org/officeDocument/2006/relationships/customXml" Target="../ink/ink1178.xml"/><Relationship Id="rId31" Type="http://schemas.openxmlformats.org/officeDocument/2006/relationships/image" Target="../media/image1186.png"/><Relationship Id="rId52" Type="http://schemas.openxmlformats.org/officeDocument/2006/relationships/customXml" Target="../ink/ink1199.xml"/><Relationship Id="rId73" Type="http://schemas.openxmlformats.org/officeDocument/2006/relationships/image" Target="../media/image1207.png"/><Relationship Id="rId78" Type="http://schemas.openxmlformats.org/officeDocument/2006/relationships/customXml" Target="../ink/ink1212.xml"/><Relationship Id="rId94" Type="http://schemas.openxmlformats.org/officeDocument/2006/relationships/customXml" Target="../ink/ink1220.xml"/><Relationship Id="rId99" Type="http://schemas.openxmlformats.org/officeDocument/2006/relationships/image" Target="../media/image1220.png"/><Relationship Id="rId101" Type="http://schemas.openxmlformats.org/officeDocument/2006/relationships/image" Target="../media/image1221.png"/><Relationship Id="rId122" Type="http://schemas.openxmlformats.org/officeDocument/2006/relationships/customXml" Target="../ink/ink1234.xml"/><Relationship Id="rId143" Type="http://schemas.openxmlformats.org/officeDocument/2006/relationships/image" Target="../media/image1242.png"/><Relationship Id="rId148" Type="http://schemas.openxmlformats.org/officeDocument/2006/relationships/customXml" Target="../ink/ink1247.xml"/><Relationship Id="rId164" Type="http://schemas.openxmlformats.org/officeDocument/2006/relationships/customXml" Target="../ink/ink1255.xml"/><Relationship Id="rId169" Type="http://schemas.openxmlformats.org/officeDocument/2006/relationships/image" Target="../media/image1255.png"/><Relationship Id="rId185" Type="http://schemas.openxmlformats.org/officeDocument/2006/relationships/image" Target="../media/image1263.png"/><Relationship Id="rId4" Type="http://schemas.openxmlformats.org/officeDocument/2006/relationships/customXml" Target="../ink/ink1175.xml"/><Relationship Id="rId9" Type="http://schemas.openxmlformats.org/officeDocument/2006/relationships/image" Target="../media/image1175.png"/><Relationship Id="rId180" Type="http://schemas.openxmlformats.org/officeDocument/2006/relationships/customXml" Target="../ink/ink1263.xml"/><Relationship Id="rId210" Type="http://schemas.openxmlformats.org/officeDocument/2006/relationships/customXml" Target="../ink/ink1278.xml"/><Relationship Id="rId215" Type="http://schemas.openxmlformats.org/officeDocument/2006/relationships/image" Target="../media/image1278.png"/><Relationship Id="rId26" Type="http://schemas.openxmlformats.org/officeDocument/2006/relationships/customXml" Target="../ink/ink1186.xml"/><Relationship Id="rId231" Type="http://schemas.openxmlformats.org/officeDocument/2006/relationships/image" Target="../media/image1286.png"/><Relationship Id="rId47" Type="http://schemas.openxmlformats.org/officeDocument/2006/relationships/image" Target="../media/image1194.png"/><Relationship Id="rId68" Type="http://schemas.openxmlformats.org/officeDocument/2006/relationships/customXml" Target="../ink/ink1207.xml"/><Relationship Id="rId89" Type="http://schemas.openxmlformats.org/officeDocument/2006/relationships/image" Target="../media/image1215.png"/><Relationship Id="rId112" Type="http://schemas.openxmlformats.org/officeDocument/2006/relationships/customXml" Target="../ink/ink1229.xml"/><Relationship Id="rId133" Type="http://schemas.openxmlformats.org/officeDocument/2006/relationships/image" Target="../media/image1237.png"/><Relationship Id="rId154" Type="http://schemas.openxmlformats.org/officeDocument/2006/relationships/customXml" Target="../ink/ink1250.xml"/><Relationship Id="rId175" Type="http://schemas.openxmlformats.org/officeDocument/2006/relationships/image" Target="../media/image1258.png"/><Relationship Id="rId196" Type="http://schemas.openxmlformats.org/officeDocument/2006/relationships/customXml" Target="../ink/ink1271.xml"/><Relationship Id="rId200" Type="http://schemas.openxmlformats.org/officeDocument/2006/relationships/customXml" Target="../ink/ink1273.xml"/><Relationship Id="rId16" Type="http://schemas.openxmlformats.org/officeDocument/2006/relationships/customXml" Target="../ink/ink1181.xml"/><Relationship Id="rId221" Type="http://schemas.openxmlformats.org/officeDocument/2006/relationships/image" Target="../media/image1281.png"/><Relationship Id="rId37" Type="http://schemas.openxmlformats.org/officeDocument/2006/relationships/image" Target="../media/image1189.png"/><Relationship Id="rId58" Type="http://schemas.openxmlformats.org/officeDocument/2006/relationships/customXml" Target="../ink/ink1202.xml"/><Relationship Id="rId79" Type="http://schemas.openxmlformats.org/officeDocument/2006/relationships/image" Target="../media/image1210.png"/><Relationship Id="rId102" Type="http://schemas.openxmlformats.org/officeDocument/2006/relationships/customXml" Target="../ink/ink1224.xml"/><Relationship Id="rId123" Type="http://schemas.openxmlformats.org/officeDocument/2006/relationships/image" Target="../media/image1232.png"/><Relationship Id="rId144" Type="http://schemas.openxmlformats.org/officeDocument/2006/relationships/customXml" Target="../ink/ink1245.xml"/><Relationship Id="rId90" Type="http://schemas.openxmlformats.org/officeDocument/2006/relationships/customXml" Target="../ink/ink1218.xml"/><Relationship Id="rId165" Type="http://schemas.openxmlformats.org/officeDocument/2006/relationships/image" Target="../media/image1253.png"/><Relationship Id="rId186" Type="http://schemas.openxmlformats.org/officeDocument/2006/relationships/customXml" Target="../ink/ink1266.xml"/><Relationship Id="rId211" Type="http://schemas.openxmlformats.org/officeDocument/2006/relationships/image" Target="../media/image1276.png"/><Relationship Id="rId232" Type="http://schemas.openxmlformats.org/officeDocument/2006/relationships/customXml" Target="../ink/ink1289.xml"/><Relationship Id="rId27" Type="http://schemas.openxmlformats.org/officeDocument/2006/relationships/image" Target="../media/image1184.png"/><Relationship Id="rId48" Type="http://schemas.openxmlformats.org/officeDocument/2006/relationships/customXml" Target="../ink/ink1197.xml"/><Relationship Id="rId69" Type="http://schemas.openxmlformats.org/officeDocument/2006/relationships/image" Target="../media/image1205.png"/><Relationship Id="rId113" Type="http://schemas.openxmlformats.org/officeDocument/2006/relationships/image" Target="../media/image1227.png"/><Relationship Id="rId134" Type="http://schemas.openxmlformats.org/officeDocument/2006/relationships/customXml" Target="../ink/ink1240.xml"/><Relationship Id="rId80" Type="http://schemas.openxmlformats.org/officeDocument/2006/relationships/customXml" Target="../ink/ink1213.xml"/><Relationship Id="rId155" Type="http://schemas.openxmlformats.org/officeDocument/2006/relationships/image" Target="../media/image1248.png"/><Relationship Id="rId176" Type="http://schemas.openxmlformats.org/officeDocument/2006/relationships/customXml" Target="../ink/ink1261.xml"/><Relationship Id="rId197" Type="http://schemas.openxmlformats.org/officeDocument/2006/relationships/image" Target="../media/image1269.png"/><Relationship Id="rId201" Type="http://schemas.openxmlformats.org/officeDocument/2006/relationships/image" Target="../media/image1271.png"/><Relationship Id="rId222" Type="http://schemas.openxmlformats.org/officeDocument/2006/relationships/customXml" Target="../ink/ink1284.xml"/><Relationship Id="rId17" Type="http://schemas.openxmlformats.org/officeDocument/2006/relationships/image" Target="../media/image1179.png"/><Relationship Id="rId38" Type="http://schemas.openxmlformats.org/officeDocument/2006/relationships/customXml" Target="../ink/ink1192.xml"/><Relationship Id="rId59" Type="http://schemas.openxmlformats.org/officeDocument/2006/relationships/image" Target="../media/image1200.png"/><Relationship Id="rId103" Type="http://schemas.openxmlformats.org/officeDocument/2006/relationships/image" Target="../media/image1222.png"/><Relationship Id="rId124" Type="http://schemas.openxmlformats.org/officeDocument/2006/relationships/customXml" Target="../ink/ink1235.xml"/><Relationship Id="rId70" Type="http://schemas.openxmlformats.org/officeDocument/2006/relationships/customXml" Target="../ink/ink1208.xml"/><Relationship Id="rId91" Type="http://schemas.openxmlformats.org/officeDocument/2006/relationships/image" Target="../media/image1216.png"/><Relationship Id="rId145" Type="http://schemas.openxmlformats.org/officeDocument/2006/relationships/image" Target="../media/image1243.png"/><Relationship Id="rId166" Type="http://schemas.openxmlformats.org/officeDocument/2006/relationships/customXml" Target="../ink/ink1256.xml"/><Relationship Id="rId187" Type="http://schemas.openxmlformats.org/officeDocument/2006/relationships/image" Target="../media/image126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79.xml"/><Relationship Id="rId233" Type="http://schemas.openxmlformats.org/officeDocument/2006/relationships/image" Target="../media/image1287.png"/><Relationship Id="rId28" Type="http://schemas.openxmlformats.org/officeDocument/2006/relationships/customXml" Target="../ink/ink1187.xml"/><Relationship Id="rId49" Type="http://schemas.openxmlformats.org/officeDocument/2006/relationships/image" Target="../media/image1195.png"/><Relationship Id="rId114" Type="http://schemas.openxmlformats.org/officeDocument/2006/relationships/customXml" Target="../ink/ink1230.xml"/><Relationship Id="rId60" Type="http://schemas.openxmlformats.org/officeDocument/2006/relationships/customXml" Target="../ink/ink1203.xml"/><Relationship Id="rId81" Type="http://schemas.openxmlformats.org/officeDocument/2006/relationships/image" Target="../media/image1211.png"/><Relationship Id="rId135" Type="http://schemas.openxmlformats.org/officeDocument/2006/relationships/image" Target="../media/image1238.png"/><Relationship Id="rId156" Type="http://schemas.openxmlformats.org/officeDocument/2006/relationships/customXml" Target="../ink/ink1251.xml"/><Relationship Id="rId177" Type="http://schemas.openxmlformats.org/officeDocument/2006/relationships/image" Target="../media/image1259.png"/><Relationship Id="rId198" Type="http://schemas.openxmlformats.org/officeDocument/2006/relationships/customXml" Target="../ink/ink1272.xml"/><Relationship Id="rId202" Type="http://schemas.openxmlformats.org/officeDocument/2006/relationships/customXml" Target="../ink/ink1274.xml"/><Relationship Id="rId223" Type="http://schemas.openxmlformats.org/officeDocument/2006/relationships/image" Target="../media/image1282.png"/><Relationship Id="rId18" Type="http://schemas.openxmlformats.org/officeDocument/2006/relationships/customXml" Target="../ink/ink1182.xml"/><Relationship Id="rId39" Type="http://schemas.openxmlformats.org/officeDocument/2006/relationships/image" Target="../media/image1190.png"/><Relationship Id="rId50" Type="http://schemas.openxmlformats.org/officeDocument/2006/relationships/customXml" Target="../ink/ink1198.xml"/><Relationship Id="rId104" Type="http://schemas.openxmlformats.org/officeDocument/2006/relationships/customXml" Target="../ink/ink1225.xml"/><Relationship Id="rId125" Type="http://schemas.openxmlformats.org/officeDocument/2006/relationships/image" Target="../media/image1233.png"/><Relationship Id="rId146" Type="http://schemas.openxmlformats.org/officeDocument/2006/relationships/customXml" Target="../ink/ink1246.xml"/><Relationship Id="rId167" Type="http://schemas.openxmlformats.org/officeDocument/2006/relationships/image" Target="../media/image1254.png"/><Relationship Id="rId188" Type="http://schemas.openxmlformats.org/officeDocument/2006/relationships/customXml" Target="../ink/ink1267.xml"/><Relationship Id="rId71" Type="http://schemas.openxmlformats.org/officeDocument/2006/relationships/image" Target="../media/image1206.png"/><Relationship Id="rId92" Type="http://schemas.openxmlformats.org/officeDocument/2006/relationships/customXml" Target="../ink/ink1219.xml"/><Relationship Id="rId213" Type="http://schemas.openxmlformats.org/officeDocument/2006/relationships/image" Target="../media/image1277.png"/><Relationship Id="rId234" Type="http://schemas.openxmlformats.org/officeDocument/2006/relationships/customXml" Target="../ink/ink1290.xml"/><Relationship Id="rId2" Type="http://schemas.openxmlformats.org/officeDocument/2006/relationships/customXml" Target="../ink/ink1174.xml"/><Relationship Id="rId29" Type="http://schemas.openxmlformats.org/officeDocument/2006/relationships/image" Target="../media/image1185.png"/><Relationship Id="rId40" Type="http://schemas.openxmlformats.org/officeDocument/2006/relationships/customXml" Target="../ink/ink1193.xml"/><Relationship Id="rId115" Type="http://schemas.openxmlformats.org/officeDocument/2006/relationships/image" Target="../media/image1228.png"/><Relationship Id="rId136" Type="http://schemas.openxmlformats.org/officeDocument/2006/relationships/customXml" Target="../ink/ink1241.xml"/><Relationship Id="rId157" Type="http://schemas.openxmlformats.org/officeDocument/2006/relationships/image" Target="../media/image1249.png"/><Relationship Id="rId178" Type="http://schemas.openxmlformats.org/officeDocument/2006/relationships/customXml" Target="../ink/ink1262.xml"/><Relationship Id="rId61" Type="http://schemas.openxmlformats.org/officeDocument/2006/relationships/image" Target="../media/image1201.png"/><Relationship Id="rId82" Type="http://schemas.openxmlformats.org/officeDocument/2006/relationships/customXml" Target="../ink/ink1214.xml"/><Relationship Id="rId199" Type="http://schemas.openxmlformats.org/officeDocument/2006/relationships/image" Target="../media/image1270.png"/><Relationship Id="rId203" Type="http://schemas.openxmlformats.org/officeDocument/2006/relationships/image" Target="../media/image1272.png"/><Relationship Id="rId19" Type="http://schemas.openxmlformats.org/officeDocument/2006/relationships/image" Target="../media/image1180.png"/><Relationship Id="rId224" Type="http://schemas.openxmlformats.org/officeDocument/2006/relationships/customXml" Target="../ink/ink1285.xml"/><Relationship Id="rId30" Type="http://schemas.openxmlformats.org/officeDocument/2006/relationships/customXml" Target="../ink/ink1188.xml"/><Relationship Id="rId105" Type="http://schemas.openxmlformats.org/officeDocument/2006/relationships/image" Target="../media/image1223.png"/><Relationship Id="rId126" Type="http://schemas.openxmlformats.org/officeDocument/2006/relationships/customXml" Target="../ink/ink1236.xml"/><Relationship Id="rId147" Type="http://schemas.openxmlformats.org/officeDocument/2006/relationships/image" Target="../media/image1244.png"/><Relationship Id="rId168" Type="http://schemas.openxmlformats.org/officeDocument/2006/relationships/customXml" Target="../ink/ink1257.xml"/><Relationship Id="rId51" Type="http://schemas.openxmlformats.org/officeDocument/2006/relationships/image" Target="../media/image1196.png"/><Relationship Id="rId72" Type="http://schemas.openxmlformats.org/officeDocument/2006/relationships/customXml" Target="../ink/ink1209.xml"/><Relationship Id="rId93" Type="http://schemas.openxmlformats.org/officeDocument/2006/relationships/image" Target="../media/image1217.png"/><Relationship Id="rId189" Type="http://schemas.openxmlformats.org/officeDocument/2006/relationships/image" Target="../media/image1265.png"/><Relationship Id="rId3" Type="http://schemas.openxmlformats.org/officeDocument/2006/relationships/image" Target="../media/image1172.png"/><Relationship Id="rId214" Type="http://schemas.openxmlformats.org/officeDocument/2006/relationships/customXml" Target="../ink/ink1280.xml"/><Relationship Id="rId235" Type="http://schemas.openxmlformats.org/officeDocument/2006/relationships/image" Target="../media/image1288.png"/><Relationship Id="rId116" Type="http://schemas.openxmlformats.org/officeDocument/2006/relationships/customXml" Target="../ink/ink1231.xml"/><Relationship Id="rId137" Type="http://schemas.openxmlformats.org/officeDocument/2006/relationships/image" Target="../media/image1239.png"/><Relationship Id="rId158" Type="http://schemas.openxmlformats.org/officeDocument/2006/relationships/customXml" Target="../ink/ink125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94.xml"/><Relationship Id="rId13" Type="http://schemas.openxmlformats.org/officeDocument/2006/relationships/image" Target="../media/image1294.png"/><Relationship Id="rId18" Type="http://schemas.openxmlformats.org/officeDocument/2006/relationships/customXml" Target="../ink/ink1299.xml"/><Relationship Id="rId3" Type="http://schemas.openxmlformats.org/officeDocument/2006/relationships/image" Target="../media/image1289.png"/><Relationship Id="rId21" Type="http://schemas.openxmlformats.org/officeDocument/2006/relationships/image" Target="../media/image1298.png"/><Relationship Id="rId7" Type="http://schemas.openxmlformats.org/officeDocument/2006/relationships/image" Target="../media/image1291.png"/><Relationship Id="rId12" Type="http://schemas.openxmlformats.org/officeDocument/2006/relationships/customXml" Target="../ink/ink1296.xml"/><Relationship Id="rId17" Type="http://schemas.openxmlformats.org/officeDocument/2006/relationships/image" Target="../media/image1296.png"/><Relationship Id="rId2" Type="http://schemas.openxmlformats.org/officeDocument/2006/relationships/customXml" Target="../ink/ink1291.xml"/><Relationship Id="rId16" Type="http://schemas.openxmlformats.org/officeDocument/2006/relationships/customXml" Target="../ink/ink1298.xml"/><Relationship Id="rId20" Type="http://schemas.openxmlformats.org/officeDocument/2006/relationships/customXml" Target="../ink/ink13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93.xml"/><Relationship Id="rId11" Type="http://schemas.openxmlformats.org/officeDocument/2006/relationships/image" Target="../media/image1293.png"/><Relationship Id="rId5" Type="http://schemas.openxmlformats.org/officeDocument/2006/relationships/image" Target="../media/image1290.png"/><Relationship Id="rId15" Type="http://schemas.openxmlformats.org/officeDocument/2006/relationships/image" Target="../media/image1295.png"/><Relationship Id="rId23" Type="http://schemas.openxmlformats.org/officeDocument/2006/relationships/image" Target="../media/image1299.png"/><Relationship Id="rId10" Type="http://schemas.openxmlformats.org/officeDocument/2006/relationships/customXml" Target="../ink/ink1295.xml"/><Relationship Id="rId19" Type="http://schemas.openxmlformats.org/officeDocument/2006/relationships/image" Target="../media/image1297.png"/><Relationship Id="rId4" Type="http://schemas.openxmlformats.org/officeDocument/2006/relationships/customXml" Target="../ink/ink1292.xml"/><Relationship Id="rId9" Type="http://schemas.openxmlformats.org/officeDocument/2006/relationships/image" Target="../media/image1292.png"/><Relationship Id="rId14" Type="http://schemas.openxmlformats.org/officeDocument/2006/relationships/customXml" Target="../ink/ink1297.xml"/><Relationship Id="rId22" Type="http://schemas.openxmlformats.org/officeDocument/2006/relationships/customXml" Target="../ink/ink13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14:cNvPr>
              <p14:cNvContentPartPr/>
              <p14:nvPr/>
            </p14:nvContentPartPr>
            <p14:xfrm>
              <a:off x="4917334" y="3083487"/>
              <a:ext cx="312120" cy="792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8694" y="3074487"/>
                <a:ext cx="329760" cy="80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2D9233-8541-48F3-9296-9F8CF8DD0719}"/>
              </a:ext>
            </a:extLst>
          </p:cNvPr>
          <p:cNvGrpSpPr/>
          <p:nvPr/>
        </p:nvGrpSpPr>
        <p:grpSpPr>
          <a:xfrm>
            <a:off x="388894" y="68847"/>
            <a:ext cx="10521360" cy="4771440"/>
            <a:chOff x="388894" y="68847"/>
            <a:chExt cx="10521360" cy="47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14:cNvPr>
                <p14:cNvContentPartPr/>
                <p14:nvPr/>
              </p14:nvContentPartPr>
              <p14:xfrm>
                <a:off x="7235374" y="3503967"/>
                <a:ext cx="294120" cy="361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26734" y="3494967"/>
                  <a:ext cx="311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14:cNvPr>
                <p14:cNvContentPartPr/>
                <p14:nvPr/>
              </p14:nvContentPartPr>
              <p14:xfrm>
                <a:off x="7728934" y="3052887"/>
                <a:ext cx="321840" cy="94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9934" y="3043887"/>
                  <a:ext cx="33948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14:cNvPr>
                <p14:cNvContentPartPr/>
                <p14:nvPr/>
              </p14:nvContentPartPr>
              <p14:xfrm>
                <a:off x="8177854" y="3671727"/>
                <a:ext cx="18000" cy="177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8854" y="3662727"/>
                  <a:ext cx="35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14:cNvPr>
                <p14:cNvContentPartPr/>
                <p14:nvPr/>
              </p14:nvContentPartPr>
              <p14:xfrm>
                <a:off x="8105854" y="3392727"/>
                <a:ext cx="23040" cy="14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6854" y="3384087"/>
                  <a:ext cx="40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14:cNvPr>
                <p14:cNvContentPartPr/>
                <p14:nvPr/>
              </p14:nvContentPartPr>
              <p14:xfrm>
                <a:off x="8308534" y="3113367"/>
                <a:ext cx="244080" cy="839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9894" y="3104367"/>
                  <a:ext cx="26172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14:cNvPr>
                <p14:cNvContentPartPr/>
                <p14:nvPr/>
              </p14:nvContentPartPr>
              <p14:xfrm>
                <a:off x="8194774" y="3490647"/>
                <a:ext cx="330840" cy="94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85774" y="3482007"/>
                  <a:ext cx="348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14:cNvPr>
                <p14:cNvContentPartPr/>
                <p14:nvPr/>
              </p14:nvContentPartPr>
              <p14:xfrm>
                <a:off x="8727934" y="3708087"/>
                <a:ext cx="210240" cy="226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18934" y="3699087"/>
                  <a:ext cx="227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14:cNvPr>
                <p14:cNvContentPartPr/>
                <p14:nvPr/>
              </p14:nvContentPartPr>
              <p14:xfrm>
                <a:off x="8915854" y="3668487"/>
                <a:ext cx="241920" cy="243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7214" y="3659847"/>
                  <a:ext cx="25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14:cNvPr>
                <p14:cNvContentPartPr/>
                <p14:nvPr/>
              </p14:nvContentPartPr>
              <p14:xfrm>
                <a:off x="9125374" y="3647967"/>
                <a:ext cx="206280" cy="267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16734" y="3638967"/>
                  <a:ext cx="223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14:cNvPr>
                <p14:cNvContentPartPr/>
                <p14:nvPr/>
              </p14:nvContentPartPr>
              <p14:xfrm>
                <a:off x="9386734" y="3199767"/>
                <a:ext cx="193320" cy="78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8094" y="3191127"/>
                  <a:ext cx="21096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14:cNvPr>
                <p14:cNvContentPartPr/>
                <p14:nvPr/>
              </p14:nvContentPartPr>
              <p14:xfrm>
                <a:off x="9550174" y="3681087"/>
                <a:ext cx="216000" cy="213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1174" y="3672087"/>
                  <a:ext cx="233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14:cNvPr>
                <p14:cNvContentPartPr/>
                <p14:nvPr/>
              </p14:nvContentPartPr>
              <p14:xfrm>
                <a:off x="9775174" y="3071247"/>
                <a:ext cx="169920" cy="803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66534" y="3062607"/>
                  <a:ext cx="18756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14:cNvPr>
                <p14:cNvContentPartPr/>
                <p14:nvPr/>
              </p14:nvContentPartPr>
              <p14:xfrm>
                <a:off x="9670774" y="2698647"/>
                <a:ext cx="419400" cy="1579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62134" y="2690007"/>
                  <a:ext cx="437040" cy="15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14:cNvPr>
                <p14:cNvContentPartPr/>
                <p14:nvPr/>
              </p14:nvContentPartPr>
              <p14:xfrm>
                <a:off x="1139134" y="703527"/>
                <a:ext cx="227160" cy="38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0134" y="694527"/>
                  <a:ext cx="244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14:cNvPr>
                <p14:cNvContentPartPr/>
                <p14:nvPr/>
              </p14:nvContentPartPr>
              <p14:xfrm>
                <a:off x="1485094" y="694527"/>
                <a:ext cx="65520" cy="35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76454" y="685527"/>
                  <a:ext cx="83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14:cNvPr>
                <p14:cNvContentPartPr/>
                <p14:nvPr/>
              </p14:nvContentPartPr>
              <p14:xfrm>
                <a:off x="1405894" y="810807"/>
                <a:ext cx="201240" cy="57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96894" y="801807"/>
                  <a:ext cx="218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14:cNvPr>
                <p14:cNvContentPartPr/>
                <p14:nvPr/>
              </p14:nvContentPartPr>
              <p14:xfrm>
                <a:off x="1701814" y="850407"/>
                <a:ext cx="248040" cy="229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92814" y="841767"/>
                  <a:ext cx="265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14:cNvPr>
                <p14:cNvContentPartPr/>
                <p14:nvPr/>
              </p14:nvContentPartPr>
              <p14:xfrm>
                <a:off x="2037694" y="779847"/>
                <a:ext cx="182160" cy="28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9054" y="771207"/>
                  <a:ext cx="199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14:cNvPr>
                <p14:cNvContentPartPr/>
                <p14:nvPr/>
              </p14:nvContentPartPr>
              <p14:xfrm>
                <a:off x="2293654" y="534687"/>
                <a:ext cx="97920" cy="51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4654" y="526047"/>
                  <a:ext cx="1155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14:cNvPr>
                <p14:cNvContentPartPr/>
                <p14:nvPr/>
              </p14:nvContentPartPr>
              <p14:xfrm>
                <a:off x="2170534" y="767607"/>
                <a:ext cx="272160" cy="7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1894" y="758607"/>
                  <a:ext cx="289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14:cNvPr>
                <p14:cNvContentPartPr/>
                <p14:nvPr/>
              </p14:nvContentPartPr>
              <p14:xfrm>
                <a:off x="2675254" y="766167"/>
                <a:ext cx="303120" cy="64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6614" y="757527"/>
                  <a:ext cx="3207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14:cNvPr>
                <p14:cNvContentPartPr/>
                <p14:nvPr/>
              </p14:nvContentPartPr>
              <p14:xfrm>
                <a:off x="2997814" y="779847"/>
                <a:ext cx="270000" cy="24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88814" y="770847"/>
                  <a:ext cx="287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14:cNvPr>
                <p14:cNvContentPartPr/>
                <p14:nvPr/>
              </p14:nvContentPartPr>
              <p14:xfrm>
                <a:off x="3301654" y="823047"/>
                <a:ext cx="343080" cy="171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93014" y="814047"/>
                  <a:ext cx="360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14:cNvPr>
                <p14:cNvContentPartPr/>
                <p14:nvPr/>
              </p14:nvContentPartPr>
              <p14:xfrm>
                <a:off x="3788374" y="746007"/>
                <a:ext cx="412560" cy="36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374" y="737367"/>
                  <a:ext cx="430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14:cNvPr>
                <p14:cNvContentPartPr/>
                <p14:nvPr/>
              </p14:nvContentPartPr>
              <p14:xfrm>
                <a:off x="793534" y="807207"/>
                <a:ext cx="3276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4534" y="798567"/>
                  <a:ext cx="50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14:cNvPr>
                <p14:cNvContentPartPr/>
                <p14:nvPr/>
              </p14:nvContentPartPr>
              <p14:xfrm>
                <a:off x="685174" y="1444047"/>
                <a:ext cx="272520" cy="30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6534" y="1435407"/>
                  <a:ext cx="290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14:cNvPr>
                <p14:cNvContentPartPr/>
                <p14:nvPr/>
              </p14:nvContentPartPr>
              <p14:xfrm>
                <a:off x="4255294" y="856527"/>
                <a:ext cx="307080" cy="90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6654" y="847527"/>
                  <a:ext cx="324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14:cNvPr>
                <p14:cNvContentPartPr/>
                <p14:nvPr/>
              </p14:nvContentPartPr>
              <p14:xfrm>
                <a:off x="4798534" y="804327"/>
                <a:ext cx="28440" cy="171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9534" y="795687"/>
                  <a:ext cx="46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14:cNvPr>
                <p14:cNvContentPartPr/>
                <p14:nvPr/>
              </p14:nvContentPartPr>
              <p14:xfrm>
                <a:off x="4748134" y="558447"/>
                <a:ext cx="19080" cy="8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39134" y="549807"/>
                  <a:ext cx="36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14:cNvPr>
                <p14:cNvContentPartPr/>
                <p14:nvPr/>
              </p14:nvContentPartPr>
              <p14:xfrm>
                <a:off x="4931734" y="829167"/>
                <a:ext cx="204480" cy="20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23094" y="820167"/>
                  <a:ext cx="222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14:cNvPr>
                <p14:cNvContentPartPr/>
                <p14:nvPr/>
              </p14:nvContentPartPr>
              <p14:xfrm>
                <a:off x="5146294" y="644847"/>
                <a:ext cx="228240" cy="48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7294" y="636207"/>
                  <a:ext cx="2458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14:cNvPr>
                <p14:cNvContentPartPr/>
                <p14:nvPr/>
              </p14:nvContentPartPr>
              <p14:xfrm>
                <a:off x="5464894" y="779847"/>
                <a:ext cx="128520" cy="27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5894" y="771207"/>
                  <a:ext cx="146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14:cNvPr>
                <p14:cNvContentPartPr/>
                <p14:nvPr/>
              </p14:nvContentPartPr>
              <p14:xfrm>
                <a:off x="5708614" y="830247"/>
                <a:ext cx="129240" cy="22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99614" y="821247"/>
                  <a:ext cx="146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14:cNvPr>
                <p14:cNvContentPartPr/>
                <p14:nvPr/>
              </p14:nvContentPartPr>
              <p14:xfrm>
                <a:off x="1246774" y="1656447"/>
                <a:ext cx="149400" cy="22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8134" y="1647807"/>
                  <a:ext cx="167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14:cNvPr>
                <p14:cNvContentPartPr/>
                <p14:nvPr/>
              </p14:nvContentPartPr>
              <p14:xfrm>
                <a:off x="1508494" y="1449447"/>
                <a:ext cx="151560" cy="29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99494" y="1440447"/>
                  <a:ext cx="169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14:cNvPr>
                <p14:cNvContentPartPr/>
                <p14:nvPr/>
              </p14:nvContentPartPr>
              <p14:xfrm>
                <a:off x="1709374" y="1543407"/>
                <a:ext cx="103320" cy="177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00374" y="1534407"/>
                  <a:ext cx="120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14:cNvPr>
                <p14:cNvContentPartPr/>
                <p14:nvPr/>
              </p14:nvContentPartPr>
              <p14:xfrm>
                <a:off x="1972174" y="1610007"/>
                <a:ext cx="20340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3174" y="1601367"/>
                  <a:ext cx="221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14:cNvPr>
                <p14:cNvContentPartPr/>
                <p14:nvPr/>
              </p14:nvContentPartPr>
              <p14:xfrm>
                <a:off x="2201494" y="1670127"/>
                <a:ext cx="137160" cy="33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92854" y="1661487"/>
                  <a:ext cx="154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14:cNvPr>
                <p14:cNvContentPartPr/>
                <p14:nvPr/>
              </p14:nvContentPartPr>
              <p14:xfrm>
                <a:off x="2357734" y="1481487"/>
                <a:ext cx="66960" cy="37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49094" y="1472847"/>
                  <a:ext cx="84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14:cNvPr>
                <p14:cNvContentPartPr/>
                <p14:nvPr/>
              </p14:nvContentPartPr>
              <p14:xfrm>
                <a:off x="2298694" y="1574007"/>
                <a:ext cx="181800" cy="76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89694" y="1565367"/>
                  <a:ext cx="19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14:cNvPr>
                <p14:cNvContentPartPr/>
                <p14:nvPr/>
              </p14:nvContentPartPr>
              <p14:xfrm>
                <a:off x="2813494" y="1285647"/>
                <a:ext cx="205560" cy="55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04494" y="1277007"/>
                  <a:ext cx="2232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14:cNvPr>
                <p14:cNvContentPartPr/>
                <p14:nvPr/>
              </p14:nvContentPartPr>
              <p14:xfrm>
                <a:off x="2805574" y="1681287"/>
                <a:ext cx="163440" cy="4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96934" y="1672647"/>
                  <a:ext cx="181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14:cNvPr>
                <p14:cNvContentPartPr/>
                <p14:nvPr/>
              </p14:nvContentPartPr>
              <p14:xfrm>
                <a:off x="3032734" y="1693527"/>
                <a:ext cx="137160" cy="17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23734" y="1684887"/>
                  <a:ext cx="154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14:cNvPr>
                <p14:cNvContentPartPr/>
                <p14:nvPr/>
              </p14:nvContentPartPr>
              <p14:xfrm>
                <a:off x="3204454" y="1598487"/>
                <a:ext cx="201600" cy="22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95454" y="1589847"/>
                  <a:ext cx="219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14:cNvPr>
                <p14:cNvContentPartPr/>
                <p14:nvPr/>
              </p14:nvContentPartPr>
              <p14:xfrm>
                <a:off x="698854" y="2247927"/>
                <a:ext cx="241200" cy="39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0214" y="2238927"/>
                  <a:ext cx="258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14:cNvPr>
                <p14:cNvContentPartPr/>
                <p14:nvPr/>
              </p14:nvContentPartPr>
              <p14:xfrm>
                <a:off x="1364134" y="2474007"/>
                <a:ext cx="115920" cy="21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55494" y="2465367"/>
                  <a:ext cx="133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14:cNvPr>
                <p14:cNvContentPartPr/>
                <p14:nvPr/>
              </p14:nvContentPartPr>
              <p14:xfrm>
                <a:off x="1610374" y="2355567"/>
                <a:ext cx="144720" cy="247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01734" y="2346927"/>
                  <a:ext cx="162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14:cNvPr>
                <p14:cNvContentPartPr/>
                <p14:nvPr/>
              </p14:nvContentPartPr>
              <p14:xfrm>
                <a:off x="1760494" y="2415327"/>
                <a:ext cx="151200" cy="221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51494" y="2406327"/>
                  <a:ext cx="168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14:cNvPr>
                <p14:cNvContentPartPr/>
                <p14:nvPr/>
              </p14:nvContentPartPr>
              <p14:xfrm>
                <a:off x="1700374" y="2483727"/>
                <a:ext cx="227880" cy="16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91734" y="2475087"/>
                  <a:ext cx="24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14:cNvPr>
                <p14:cNvContentPartPr/>
                <p14:nvPr/>
              </p14:nvContentPartPr>
              <p14:xfrm>
                <a:off x="1973254" y="2446647"/>
                <a:ext cx="104400" cy="18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64614" y="2437647"/>
                  <a:ext cx="122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14:cNvPr>
                <p14:cNvContentPartPr/>
                <p14:nvPr/>
              </p14:nvContentPartPr>
              <p14:xfrm>
                <a:off x="2564374" y="2429727"/>
                <a:ext cx="316080" cy="119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55734" y="2420727"/>
                  <a:ext cx="333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14:cNvPr>
                <p14:cNvContentPartPr/>
                <p14:nvPr/>
              </p14:nvContentPartPr>
              <p14:xfrm>
                <a:off x="2852734" y="2506767"/>
                <a:ext cx="166320" cy="175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44094" y="2497767"/>
                  <a:ext cx="183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14:cNvPr>
                <p14:cNvContentPartPr/>
                <p14:nvPr/>
              </p14:nvContentPartPr>
              <p14:xfrm>
                <a:off x="3050734" y="2243967"/>
                <a:ext cx="116280" cy="393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42094" y="2234967"/>
                  <a:ext cx="133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14:cNvPr>
                <p14:cNvContentPartPr/>
                <p14:nvPr/>
              </p14:nvContentPartPr>
              <p14:xfrm>
                <a:off x="3008614" y="2314527"/>
                <a:ext cx="194760" cy="140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9614" y="2305887"/>
                  <a:ext cx="212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14:cNvPr>
                <p14:cNvContentPartPr/>
                <p14:nvPr/>
              </p14:nvContentPartPr>
              <p14:xfrm>
                <a:off x="3200134" y="2297607"/>
                <a:ext cx="448560" cy="29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91494" y="2288967"/>
                  <a:ext cx="466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14:cNvPr>
                <p14:cNvContentPartPr/>
                <p14:nvPr/>
              </p14:nvContentPartPr>
              <p14:xfrm>
                <a:off x="689494" y="3077727"/>
                <a:ext cx="267480" cy="147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0494" y="3068727"/>
                  <a:ext cx="28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14:cNvPr>
                <p14:cNvContentPartPr/>
                <p14:nvPr/>
              </p14:nvContentPartPr>
              <p14:xfrm>
                <a:off x="759694" y="3115887"/>
                <a:ext cx="28080" cy="30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0694" y="3107247"/>
                  <a:ext cx="45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14:cNvPr>
                <p14:cNvContentPartPr/>
                <p14:nvPr/>
              </p14:nvContentPartPr>
              <p14:xfrm>
                <a:off x="3709894" y="1620087"/>
                <a:ext cx="147600" cy="315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01254" y="1611447"/>
                  <a:ext cx="165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14:cNvPr>
                <p14:cNvContentPartPr/>
                <p14:nvPr/>
              </p14:nvContentPartPr>
              <p14:xfrm>
                <a:off x="3936334" y="1334967"/>
                <a:ext cx="236880" cy="47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27334" y="1326327"/>
                  <a:ext cx="2545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14:cNvPr>
                <p14:cNvContentPartPr/>
                <p14:nvPr/>
              </p14:nvContentPartPr>
              <p14:xfrm>
                <a:off x="4183294" y="1639167"/>
                <a:ext cx="137520" cy="175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74294" y="1630527"/>
                  <a:ext cx="155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14:cNvPr>
                <p14:cNvContentPartPr/>
                <p14:nvPr/>
              </p14:nvContentPartPr>
              <p14:xfrm>
                <a:off x="4501894" y="1628367"/>
                <a:ext cx="13680" cy="176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92894" y="1619727"/>
                  <a:ext cx="31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14:cNvPr>
                <p14:cNvContentPartPr/>
                <p14:nvPr/>
              </p14:nvContentPartPr>
              <p14:xfrm>
                <a:off x="4466614" y="1408767"/>
                <a:ext cx="370440" cy="392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57614" y="1399767"/>
                  <a:ext cx="388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14:cNvPr>
                <p14:cNvContentPartPr/>
                <p14:nvPr/>
              </p14:nvContentPartPr>
              <p14:xfrm>
                <a:off x="4915534" y="1609647"/>
                <a:ext cx="138240" cy="36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06534" y="1600647"/>
                  <a:ext cx="1558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14:cNvPr>
                <p14:cNvContentPartPr/>
                <p14:nvPr/>
              </p14:nvContentPartPr>
              <p14:xfrm>
                <a:off x="4827694" y="1267287"/>
                <a:ext cx="747720" cy="1484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19054" y="1258287"/>
                  <a:ext cx="765360" cy="15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14:cNvPr>
                <p14:cNvContentPartPr/>
                <p14:nvPr/>
              </p14:nvContentPartPr>
              <p14:xfrm>
                <a:off x="5752894" y="1791447"/>
                <a:ext cx="365400" cy="456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44254" y="1782447"/>
                  <a:ext cx="383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14:cNvPr>
                <p14:cNvContentPartPr/>
                <p14:nvPr/>
              </p14:nvContentPartPr>
              <p14:xfrm>
                <a:off x="5771974" y="1876767"/>
                <a:ext cx="365040" cy="412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63334" y="1867767"/>
                  <a:ext cx="382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14:cNvPr>
                <p14:cNvContentPartPr/>
                <p14:nvPr/>
              </p14:nvContentPartPr>
              <p14:xfrm>
                <a:off x="6354454" y="1784607"/>
                <a:ext cx="264960" cy="498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45454" y="1775607"/>
                  <a:ext cx="282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14:cNvPr>
                <p14:cNvContentPartPr/>
                <p14:nvPr/>
              </p14:nvContentPartPr>
              <p14:xfrm>
                <a:off x="1201054" y="3380127"/>
                <a:ext cx="186480" cy="287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2414" y="3371487"/>
                  <a:ext cx="204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14:cNvPr>
                <p14:cNvContentPartPr/>
                <p14:nvPr/>
              </p14:nvContentPartPr>
              <p14:xfrm>
                <a:off x="1490494" y="3287967"/>
                <a:ext cx="250200" cy="212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81494" y="3279327"/>
                  <a:ext cx="267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14:cNvPr>
                <p14:cNvContentPartPr/>
                <p14:nvPr/>
              </p14:nvContentPartPr>
              <p14:xfrm>
                <a:off x="1801894" y="3284727"/>
                <a:ext cx="23040" cy="257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3254" y="3275727"/>
                  <a:ext cx="40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14:cNvPr>
                <p14:cNvContentPartPr/>
                <p14:nvPr/>
              </p14:nvContentPartPr>
              <p14:xfrm>
                <a:off x="1757974" y="3111207"/>
                <a:ext cx="74880" cy="17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49334" y="3102207"/>
                  <a:ext cx="92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14:cNvPr>
                <p14:cNvContentPartPr/>
                <p14:nvPr/>
              </p14:nvContentPartPr>
              <p14:xfrm>
                <a:off x="1951654" y="3206247"/>
                <a:ext cx="377280" cy="419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42654" y="3197247"/>
                  <a:ext cx="3949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14:cNvPr>
                <p14:cNvContentPartPr/>
                <p14:nvPr/>
              </p14:nvContentPartPr>
              <p14:xfrm>
                <a:off x="2096374" y="3310287"/>
                <a:ext cx="269640" cy="47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87734" y="3301647"/>
                  <a:ext cx="287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14:cNvPr>
                <p14:cNvContentPartPr/>
                <p14:nvPr/>
              </p14:nvContentPartPr>
              <p14:xfrm>
                <a:off x="574294" y="4041807"/>
                <a:ext cx="259560" cy="424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5294" y="4032807"/>
                  <a:ext cx="2772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14:cNvPr>
                <p14:cNvContentPartPr/>
                <p14:nvPr/>
              </p14:nvContentPartPr>
              <p14:xfrm>
                <a:off x="625054" y="4110927"/>
                <a:ext cx="180720" cy="78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6414" y="4102287"/>
                  <a:ext cx="198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14:cNvPr>
                <p14:cNvContentPartPr/>
                <p14:nvPr/>
              </p14:nvContentPartPr>
              <p14:xfrm>
                <a:off x="1278094" y="4392087"/>
                <a:ext cx="239400" cy="374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69454" y="4383087"/>
                  <a:ext cx="257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14:cNvPr>
                <p14:cNvContentPartPr/>
                <p14:nvPr/>
              </p14:nvContentPartPr>
              <p14:xfrm>
                <a:off x="1581934" y="4221807"/>
                <a:ext cx="192600" cy="366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3294" y="4212807"/>
                  <a:ext cx="210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14:cNvPr>
                <p14:cNvContentPartPr/>
                <p14:nvPr/>
              </p14:nvContentPartPr>
              <p14:xfrm>
                <a:off x="1871734" y="3987087"/>
                <a:ext cx="93600" cy="57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2734" y="3978087"/>
                  <a:ext cx="1112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14:cNvPr>
                <p14:cNvContentPartPr/>
                <p14:nvPr/>
              </p14:nvContentPartPr>
              <p14:xfrm>
                <a:off x="2019334" y="4320087"/>
                <a:ext cx="277200" cy="308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10334" y="4311447"/>
                  <a:ext cx="294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14:cNvPr>
                <p14:cNvContentPartPr/>
                <p14:nvPr/>
              </p14:nvContentPartPr>
              <p14:xfrm>
                <a:off x="2273854" y="4210647"/>
                <a:ext cx="232560" cy="459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65214" y="4201647"/>
                  <a:ext cx="250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14:cNvPr>
                <p14:cNvContentPartPr/>
                <p14:nvPr/>
              </p14:nvContentPartPr>
              <p14:xfrm>
                <a:off x="3058294" y="4154127"/>
                <a:ext cx="46440" cy="45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49294" y="4145487"/>
                  <a:ext cx="640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14:cNvPr>
                <p14:cNvContentPartPr/>
                <p14:nvPr/>
              </p14:nvContentPartPr>
              <p14:xfrm>
                <a:off x="2929414" y="4403967"/>
                <a:ext cx="284040" cy="45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20414" y="4395327"/>
                  <a:ext cx="301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14:cNvPr>
                <p14:cNvContentPartPr/>
                <p14:nvPr/>
              </p14:nvContentPartPr>
              <p14:xfrm>
                <a:off x="3246934" y="4223247"/>
                <a:ext cx="167040" cy="436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38294" y="4214247"/>
                  <a:ext cx="1846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14:cNvPr>
                <p14:cNvContentPartPr/>
                <p14:nvPr/>
              </p14:nvContentPartPr>
              <p14:xfrm>
                <a:off x="3509014" y="4448967"/>
                <a:ext cx="371880" cy="221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00374" y="4440327"/>
                  <a:ext cx="389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14:cNvPr>
                <p14:cNvContentPartPr/>
                <p14:nvPr/>
              </p14:nvContentPartPr>
              <p14:xfrm>
                <a:off x="4045054" y="4371207"/>
                <a:ext cx="343800" cy="367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36414" y="4362207"/>
                  <a:ext cx="3614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14:cNvPr>
                <p14:cNvContentPartPr/>
                <p14:nvPr/>
              </p14:nvContentPartPr>
              <p14:xfrm>
                <a:off x="4522414" y="4483527"/>
                <a:ext cx="50760" cy="258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13774" y="4474887"/>
                  <a:ext cx="68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14:cNvPr>
                <p14:cNvContentPartPr/>
                <p14:nvPr/>
              </p14:nvContentPartPr>
              <p14:xfrm>
                <a:off x="4691254" y="4519167"/>
                <a:ext cx="199800" cy="32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82614" y="4510167"/>
                  <a:ext cx="217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14:cNvPr>
                <p14:cNvContentPartPr/>
                <p14:nvPr/>
              </p14:nvContentPartPr>
              <p14:xfrm>
                <a:off x="4976014" y="4479927"/>
                <a:ext cx="217080" cy="331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67374" y="4470927"/>
                  <a:ext cx="234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14:cNvPr>
                <p14:cNvContentPartPr/>
                <p14:nvPr/>
              </p14:nvContentPartPr>
              <p14:xfrm>
                <a:off x="5256814" y="4416927"/>
                <a:ext cx="348120" cy="330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48174" y="4407927"/>
                  <a:ext cx="365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14:cNvPr>
                <p14:cNvContentPartPr/>
                <p14:nvPr/>
              </p14:nvContentPartPr>
              <p14:xfrm>
                <a:off x="5607454" y="4340967"/>
                <a:ext cx="378000" cy="452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98454" y="4331967"/>
                  <a:ext cx="3956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14:cNvPr>
                <p14:cNvContentPartPr/>
                <p14:nvPr/>
              </p14:nvContentPartPr>
              <p14:xfrm>
                <a:off x="4541854" y="4232247"/>
                <a:ext cx="12960" cy="1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33214" y="4223607"/>
                  <a:ext cx="30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14:cNvPr>
                <p14:cNvContentPartPr/>
                <p14:nvPr/>
              </p14:nvContentPartPr>
              <p14:xfrm>
                <a:off x="4657414" y="4243047"/>
                <a:ext cx="82440" cy="54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48774" y="4234047"/>
                  <a:ext cx="100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14:cNvPr>
                <p14:cNvContentPartPr/>
                <p14:nvPr/>
              </p14:nvContentPartPr>
              <p14:xfrm>
                <a:off x="1698214" y="114927"/>
                <a:ext cx="213480" cy="37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89214" y="106287"/>
                  <a:ext cx="2311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14:cNvPr>
                <p14:cNvContentPartPr/>
                <p14:nvPr/>
              </p14:nvContentPartPr>
              <p14:xfrm>
                <a:off x="1984774" y="68847"/>
                <a:ext cx="176400" cy="473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76134" y="60207"/>
                  <a:ext cx="1940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14:cNvPr>
                <p14:cNvContentPartPr/>
                <p14:nvPr/>
              </p14:nvContentPartPr>
              <p14:xfrm>
                <a:off x="1905574" y="430647"/>
                <a:ext cx="407520" cy="101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96934" y="421647"/>
                  <a:ext cx="42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14:cNvPr>
                <p14:cNvContentPartPr/>
                <p14:nvPr/>
              </p14:nvContentPartPr>
              <p14:xfrm>
                <a:off x="412654" y="179367"/>
                <a:ext cx="61920" cy="455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4014" y="170367"/>
                  <a:ext cx="795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14:cNvPr>
                <p14:cNvContentPartPr/>
                <p14:nvPr/>
              </p14:nvContentPartPr>
              <p14:xfrm>
                <a:off x="424534" y="162447"/>
                <a:ext cx="332280" cy="383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5534" y="153447"/>
                  <a:ext cx="3499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14:cNvPr>
                <p14:cNvContentPartPr/>
                <p14:nvPr/>
              </p14:nvContentPartPr>
              <p14:xfrm>
                <a:off x="806854" y="218967"/>
                <a:ext cx="28080" cy="36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7854" y="210327"/>
                  <a:ext cx="457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14:cNvPr>
                <p14:cNvContentPartPr/>
                <p14:nvPr/>
              </p14:nvContentPartPr>
              <p14:xfrm>
                <a:off x="815134" y="202047"/>
                <a:ext cx="170280" cy="176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6494" y="193407"/>
                  <a:ext cx="187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14:cNvPr>
                <p14:cNvContentPartPr/>
                <p14:nvPr/>
              </p14:nvContentPartPr>
              <p14:xfrm>
                <a:off x="970294" y="161367"/>
                <a:ext cx="251280" cy="335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1654" y="152367"/>
                  <a:ext cx="268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14:cNvPr>
                <p14:cNvContentPartPr/>
                <p14:nvPr/>
              </p14:nvContentPartPr>
              <p14:xfrm>
                <a:off x="388894" y="88647"/>
                <a:ext cx="227880" cy="498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9894" y="79647"/>
                  <a:ext cx="2455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14:cNvPr>
                <p14:cNvContentPartPr/>
                <p14:nvPr/>
              </p14:nvContentPartPr>
              <p14:xfrm>
                <a:off x="417334" y="93327"/>
                <a:ext cx="44280" cy="552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8694" y="84327"/>
                  <a:ext cx="61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14:cNvPr>
                <p14:cNvContentPartPr/>
                <p14:nvPr/>
              </p14:nvContentPartPr>
              <p14:xfrm>
                <a:off x="5705014" y="3372567"/>
                <a:ext cx="231120" cy="426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96374" y="3363567"/>
                  <a:ext cx="2487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14:cNvPr>
                <p14:cNvContentPartPr/>
                <p14:nvPr/>
              </p14:nvContentPartPr>
              <p14:xfrm>
                <a:off x="5992654" y="3555087"/>
                <a:ext cx="171720" cy="24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84014" y="3546087"/>
                  <a:ext cx="189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14:cNvPr>
                <p14:cNvContentPartPr/>
                <p14:nvPr/>
              </p14:nvContentPartPr>
              <p14:xfrm>
                <a:off x="6329254" y="3597927"/>
                <a:ext cx="184680" cy="230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20254" y="3589287"/>
                  <a:ext cx="202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14:cNvPr>
                <p14:cNvContentPartPr/>
                <p14:nvPr/>
              </p14:nvContentPartPr>
              <p14:xfrm>
                <a:off x="6629854" y="3654447"/>
                <a:ext cx="277920" cy="244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20854" y="3645447"/>
                  <a:ext cx="295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14:cNvPr>
                <p14:cNvContentPartPr/>
                <p14:nvPr/>
              </p14:nvContentPartPr>
              <p14:xfrm>
                <a:off x="6996694" y="3143607"/>
                <a:ext cx="223920" cy="721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87694" y="3134607"/>
                  <a:ext cx="24156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14:cNvPr>
                <p14:cNvContentPartPr/>
                <p14:nvPr/>
              </p14:nvContentPartPr>
              <p14:xfrm>
                <a:off x="2706214" y="3426927"/>
                <a:ext cx="164160" cy="151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97214" y="3417927"/>
                  <a:ext cx="181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14:cNvPr>
                <p14:cNvContentPartPr/>
                <p14:nvPr/>
              </p14:nvContentPartPr>
              <p14:xfrm>
                <a:off x="2915734" y="3417927"/>
                <a:ext cx="235080" cy="225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06734" y="3408927"/>
                  <a:ext cx="252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14:cNvPr>
                <p14:cNvContentPartPr/>
                <p14:nvPr/>
              </p14:nvContentPartPr>
              <p14:xfrm>
                <a:off x="3241894" y="3413607"/>
                <a:ext cx="153000" cy="27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32894" y="3404967"/>
                  <a:ext cx="170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14:cNvPr>
                <p14:cNvContentPartPr/>
                <p14:nvPr/>
              </p14:nvContentPartPr>
              <p14:xfrm>
                <a:off x="3487414" y="3240807"/>
                <a:ext cx="374400" cy="54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8774" y="3232167"/>
                  <a:ext cx="392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14:cNvPr>
                <p14:cNvContentPartPr/>
                <p14:nvPr/>
              </p14:nvContentPartPr>
              <p14:xfrm>
                <a:off x="3557254" y="3444927"/>
                <a:ext cx="384840" cy="27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48254" y="3436287"/>
                  <a:ext cx="402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14:cNvPr>
                <p14:cNvContentPartPr/>
                <p14:nvPr/>
              </p14:nvContentPartPr>
              <p14:xfrm>
                <a:off x="4141174" y="3500727"/>
                <a:ext cx="134640" cy="157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32174" y="3491727"/>
                  <a:ext cx="152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14:cNvPr>
                <p14:cNvContentPartPr/>
                <p14:nvPr/>
              </p14:nvContentPartPr>
              <p14:xfrm>
                <a:off x="4439974" y="3150807"/>
                <a:ext cx="212760" cy="668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30974" y="3141807"/>
                  <a:ext cx="2304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14:cNvPr>
                <p14:cNvContentPartPr/>
                <p14:nvPr/>
              </p14:nvContentPartPr>
              <p14:xfrm>
                <a:off x="4453294" y="3471927"/>
                <a:ext cx="150840" cy="44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44654" y="3462927"/>
                  <a:ext cx="168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14:cNvPr>
                <p14:cNvContentPartPr/>
                <p14:nvPr/>
              </p14:nvContentPartPr>
              <p14:xfrm>
                <a:off x="4874854" y="3222087"/>
                <a:ext cx="328320" cy="55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66214" y="3213087"/>
                  <a:ext cx="345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14:cNvPr>
                <p14:cNvContentPartPr/>
                <p14:nvPr/>
              </p14:nvContentPartPr>
              <p14:xfrm>
                <a:off x="4725454" y="3095007"/>
                <a:ext cx="537840" cy="862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16454" y="3086367"/>
                  <a:ext cx="5554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14:cNvPr>
                <p14:cNvContentPartPr/>
                <p14:nvPr/>
              </p14:nvContentPartPr>
              <p14:xfrm>
                <a:off x="5311534" y="3079887"/>
                <a:ext cx="164520" cy="194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02534" y="3071247"/>
                  <a:ext cx="182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14:cNvPr>
                <p14:cNvContentPartPr/>
                <p14:nvPr/>
              </p14:nvContentPartPr>
              <p14:xfrm>
                <a:off x="5485054" y="3088167"/>
                <a:ext cx="191160" cy="15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76054" y="3079527"/>
                  <a:ext cx="208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14:cNvPr>
                <p14:cNvContentPartPr/>
                <p14:nvPr/>
              </p14:nvContentPartPr>
              <p14:xfrm>
                <a:off x="5653174" y="3086727"/>
                <a:ext cx="139320" cy="135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44174" y="3078087"/>
                  <a:ext cx="156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14:cNvPr>
                <p14:cNvContentPartPr/>
                <p14:nvPr/>
              </p14:nvContentPartPr>
              <p14:xfrm>
                <a:off x="5818054" y="2878287"/>
                <a:ext cx="180000" cy="361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09414" y="2869287"/>
                  <a:ext cx="1976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14:cNvPr>
                <p14:cNvContentPartPr/>
                <p14:nvPr/>
              </p14:nvContentPartPr>
              <p14:xfrm>
                <a:off x="5235214" y="1210047"/>
                <a:ext cx="140760" cy="513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26214" y="1201047"/>
                  <a:ext cx="1584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14:cNvPr>
                <p14:cNvContentPartPr/>
                <p14:nvPr/>
              </p14:nvContentPartPr>
              <p14:xfrm>
                <a:off x="5156734" y="1904847"/>
                <a:ext cx="125640" cy="1031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48094" y="1896207"/>
                  <a:ext cx="14328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14:cNvPr>
                <p14:cNvContentPartPr/>
                <p14:nvPr/>
              </p14:nvContentPartPr>
              <p14:xfrm>
                <a:off x="5545894" y="1196727"/>
                <a:ext cx="5364360" cy="335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36894" y="1187727"/>
                  <a:ext cx="5382000" cy="33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14:cNvPr>
              <p14:cNvContentPartPr/>
              <p14:nvPr/>
            </p14:nvContentPartPr>
            <p14:xfrm>
              <a:off x="7318174" y="3464727"/>
              <a:ext cx="268920" cy="368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09534" y="3455727"/>
                <a:ext cx="28656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95A3662-3573-4297-94F0-DA9CAA6473A8}"/>
              </a:ext>
            </a:extLst>
          </p:cNvPr>
          <p:cNvGrpSpPr/>
          <p:nvPr/>
        </p:nvGrpSpPr>
        <p:grpSpPr>
          <a:xfrm>
            <a:off x="48694" y="614967"/>
            <a:ext cx="11375280" cy="4294080"/>
            <a:chOff x="48694" y="614967"/>
            <a:chExt cx="11375280" cy="42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14:cNvPr>
                <p14:cNvContentPartPr/>
                <p14:nvPr/>
              </p14:nvContentPartPr>
              <p14:xfrm>
                <a:off x="108814" y="1201767"/>
                <a:ext cx="2636280" cy="2778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174" y="1193127"/>
                  <a:ext cx="2653920" cy="27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14:cNvPr>
                <p14:cNvContentPartPr/>
                <p14:nvPr/>
              </p14:nvContentPartPr>
              <p14:xfrm>
                <a:off x="1383934" y="1209687"/>
                <a:ext cx="10040040" cy="3061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375294" y="1200687"/>
                  <a:ext cx="10057680" cy="30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14:cNvPr>
                <p14:cNvContentPartPr/>
                <p14:nvPr/>
              </p14:nvContentPartPr>
              <p14:xfrm>
                <a:off x="48694" y="614967"/>
                <a:ext cx="1416240" cy="4294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694" y="605967"/>
                  <a:ext cx="1433880" cy="431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AD12664-79B7-4217-9BFE-4097EC6B9891}"/>
              </a:ext>
            </a:extLst>
          </p:cNvPr>
          <p:cNvGrpSpPr/>
          <p:nvPr/>
        </p:nvGrpSpPr>
        <p:grpSpPr>
          <a:xfrm>
            <a:off x="738094" y="5072847"/>
            <a:ext cx="495720" cy="339480"/>
            <a:chOff x="738094" y="5072847"/>
            <a:chExt cx="49572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14:cNvPr>
                <p14:cNvContentPartPr/>
                <p14:nvPr/>
              </p14:nvContentPartPr>
              <p14:xfrm>
                <a:off x="738094" y="5093727"/>
                <a:ext cx="19800" cy="252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9454" y="5084727"/>
                  <a:ext cx="37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14:cNvPr>
                <p14:cNvContentPartPr/>
                <p14:nvPr/>
              </p14:nvContentPartPr>
              <p14:xfrm>
                <a:off x="785254" y="5072847"/>
                <a:ext cx="165240" cy="316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6614" y="5063847"/>
                  <a:ext cx="18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14:cNvPr>
                <p14:cNvContentPartPr/>
                <p14:nvPr/>
              </p14:nvContentPartPr>
              <p14:xfrm>
                <a:off x="1092694" y="5236287"/>
                <a:ext cx="141120" cy="176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3694" y="5227647"/>
                  <a:ext cx="1587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14:cNvPr>
              <p14:cNvContentPartPr/>
              <p14:nvPr/>
            </p14:nvContentPartPr>
            <p14:xfrm>
              <a:off x="730174" y="5031087"/>
              <a:ext cx="69120" cy="4197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21174" y="5022447"/>
                <a:ext cx="867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14:cNvPr>
              <p14:cNvContentPartPr/>
              <p14:nvPr/>
            </p14:nvContentPartPr>
            <p14:xfrm>
              <a:off x="766534" y="5048367"/>
              <a:ext cx="198720" cy="348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57534" y="5039367"/>
                <a:ext cx="2163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14:cNvPr>
              <p14:cNvContentPartPr/>
              <p14:nvPr/>
            </p14:nvContentPartPr>
            <p14:xfrm>
              <a:off x="1079374" y="5239527"/>
              <a:ext cx="186480" cy="248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70734" y="5230527"/>
                <a:ext cx="204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14:cNvPr>
              <p14:cNvContentPartPr/>
              <p14:nvPr/>
            </p14:nvContentPartPr>
            <p14:xfrm>
              <a:off x="1599214" y="5202807"/>
              <a:ext cx="146160" cy="464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590574" y="5193807"/>
                <a:ext cx="1638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14:cNvPr>
              <p14:cNvContentPartPr/>
              <p14:nvPr/>
            </p14:nvContentPartPr>
            <p14:xfrm>
              <a:off x="1560334" y="5107407"/>
              <a:ext cx="118440" cy="3121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551334" y="5098407"/>
                <a:ext cx="136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14:cNvPr>
              <p14:cNvContentPartPr/>
              <p14:nvPr/>
            </p14:nvContentPartPr>
            <p14:xfrm>
              <a:off x="1862374" y="5249247"/>
              <a:ext cx="91440" cy="196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853374" y="5240607"/>
                <a:ext cx="109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14:cNvPr>
              <p14:cNvContentPartPr/>
              <p14:nvPr/>
            </p14:nvContentPartPr>
            <p14:xfrm>
              <a:off x="2056054" y="5258607"/>
              <a:ext cx="288000" cy="218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047414" y="5249607"/>
                <a:ext cx="305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14:cNvPr>
              <p14:cNvContentPartPr/>
              <p14:nvPr/>
            </p14:nvContentPartPr>
            <p14:xfrm>
              <a:off x="2538814" y="5208927"/>
              <a:ext cx="262080" cy="243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529814" y="5200287"/>
                <a:ext cx="279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14:cNvPr>
              <p14:cNvContentPartPr/>
              <p14:nvPr/>
            </p14:nvContentPartPr>
            <p14:xfrm>
              <a:off x="2859934" y="5259327"/>
              <a:ext cx="259560" cy="236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851294" y="5250687"/>
                <a:ext cx="2772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14:cNvPr>
              <p14:cNvContentPartPr/>
              <p14:nvPr/>
            </p14:nvContentPartPr>
            <p14:xfrm>
              <a:off x="3227854" y="5365887"/>
              <a:ext cx="177840" cy="2516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219214" y="5356887"/>
                <a:ext cx="1954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14:cNvPr>
              <p14:cNvContentPartPr/>
              <p14:nvPr/>
            </p14:nvContentPartPr>
            <p14:xfrm>
              <a:off x="3461134" y="5133327"/>
              <a:ext cx="75600" cy="4446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452494" y="5124687"/>
                <a:ext cx="9324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14:cNvPr>
              <p14:cNvContentPartPr/>
              <p14:nvPr/>
            </p14:nvContentPartPr>
            <p14:xfrm>
              <a:off x="3394534" y="5295327"/>
              <a:ext cx="152280" cy="63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385894" y="5286687"/>
                <a:ext cx="169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14:cNvPr>
              <p14:cNvContentPartPr/>
              <p14:nvPr/>
            </p14:nvContentPartPr>
            <p14:xfrm>
              <a:off x="6083734" y="501207"/>
              <a:ext cx="5717520" cy="5071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074734" y="492567"/>
                <a:ext cx="5735160" cy="50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14:cNvPr>
              <p14:cNvContentPartPr/>
              <p14:nvPr/>
            </p14:nvContentPartPr>
            <p14:xfrm>
              <a:off x="5941894" y="458007"/>
              <a:ext cx="472680" cy="6116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933254" y="449367"/>
                <a:ext cx="490320" cy="62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1CE827C-61DB-4DC9-B9B2-AA98A353B984}"/>
              </a:ext>
            </a:extLst>
          </p:cNvPr>
          <p:cNvGrpSpPr/>
          <p:nvPr/>
        </p:nvGrpSpPr>
        <p:grpSpPr>
          <a:xfrm>
            <a:off x="3984214" y="4890327"/>
            <a:ext cx="4934160" cy="1650240"/>
            <a:chOff x="3984214" y="4890327"/>
            <a:chExt cx="4934160" cy="165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14:cNvPr>
                <p14:cNvContentPartPr/>
                <p14:nvPr/>
              </p14:nvContentPartPr>
              <p14:xfrm>
                <a:off x="4019854" y="5072127"/>
                <a:ext cx="516600" cy="546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11214" y="5063127"/>
                  <a:ext cx="5342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14:cNvPr>
                <p14:cNvContentPartPr/>
                <p14:nvPr/>
              </p14:nvContentPartPr>
              <p14:xfrm>
                <a:off x="3984214" y="5295327"/>
                <a:ext cx="261000" cy="1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75574" y="5286687"/>
                  <a:ext cx="27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14:cNvPr>
                <p14:cNvContentPartPr/>
                <p14:nvPr/>
              </p14:nvContentPartPr>
              <p14:xfrm>
                <a:off x="4865494" y="4890327"/>
                <a:ext cx="1449360" cy="1280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56854" y="4881327"/>
                  <a:ext cx="146700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14:cNvPr>
                <p14:cNvContentPartPr/>
                <p14:nvPr/>
              </p14:nvContentPartPr>
              <p14:xfrm>
                <a:off x="6565774" y="5332407"/>
                <a:ext cx="1846800" cy="865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57134" y="5323767"/>
                  <a:ext cx="186444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14:cNvPr>
                <p14:cNvContentPartPr/>
                <p14:nvPr/>
              </p14:nvContentPartPr>
              <p14:xfrm>
                <a:off x="7576654" y="5118927"/>
                <a:ext cx="19800" cy="2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568014" y="5109927"/>
                  <a:ext cx="37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14:cNvPr>
                <p14:cNvContentPartPr/>
                <p14:nvPr/>
              </p14:nvContentPartPr>
              <p14:xfrm>
                <a:off x="8619934" y="5686287"/>
                <a:ext cx="36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10934" y="5677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14:cNvPr>
                <p14:cNvContentPartPr/>
                <p14:nvPr/>
              </p14:nvContentPartPr>
              <p14:xfrm>
                <a:off x="8336974" y="5015247"/>
                <a:ext cx="581400" cy="618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27974" y="5006247"/>
                  <a:ext cx="5990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14:cNvPr>
                <p14:cNvContentPartPr/>
                <p14:nvPr/>
              </p14:nvContentPartPr>
              <p14:xfrm>
                <a:off x="8611294" y="5882847"/>
                <a:ext cx="113760" cy="112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02654" y="5874207"/>
                  <a:ext cx="131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14:cNvPr>
                <p14:cNvContentPartPr/>
                <p14:nvPr/>
              </p14:nvContentPartPr>
              <p14:xfrm>
                <a:off x="8663494" y="5863407"/>
                <a:ext cx="101160" cy="126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54494" y="5854767"/>
                  <a:ext cx="118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14:cNvPr>
                <p14:cNvContentPartPr/>
                <p14:nvPr/>
              </p14:nvContentPartPr>
              <p14:xfrm>
                <a:off x="4387414" y="6174447"/>
                <a:ext cx="147960" cy="191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78774" y="6165447"/>
                  <a:ext cx="165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14:cNvPr>
                <p14:cNvContentPartPr/>
                <p14:nvPr/>
              </p14:nvContentPartPr>
              <p14:xfrm>
                <a:off x="4617814" y="6044487"/>
                <a:ext cx="160200" cy="234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09174" y="6035847"/>
                  <a:ext cx="177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14:cNvPr>
                <p14:cNvContentPartPr/>
                <p14:nvPr/>
              </p14:nvContentPartPr>
              <p14:xfrm>
                <a:off x="5230534" y="6155727"/>
                <a:ext cx="457560" cy="384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21894" y="6146727"/>
                  <a:ext cx="475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14:cNvPr>
                <p14:cNvContentPartPr/>
                <p14:nvPr/>
              </p14:nvContentPartPr>
              <p14:xfrm>
                <a:off x="5674774" y="6211527"/>
                <a:ext cx="372600" cy="232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65774" y="6202887"/>
                  <a:ext cx="390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14:cNvPr>
                <p14:cNvContentPartPr/>
                <p14:nvPr/>
              </p14:nvContentPartPr>
              <p14:xfrm>
                <a:off x="6106414" y="6266967"/>
                <a:ext cx="47160" cy="195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97414" y="6257967"/>
                  <a:ext cx="64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14:cNvPr>
                <p14:cNvContentPartPr/>
                <p14:nvPr/>
              </p14:nvContentPartPr>
              <p14:xfrm>
                <a:off x="6117934" y="6030087"/>
                <a:ext cx="40320" cy="13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09294" y="6021447"/>
                  <a:ext cx="57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14:cNvPr>
                <p14:cNvContentPartPr/>
                <p14:nvPr/>
              </p14:nvContentPartPr>
              <p14:xfrm>
                <a:off x="6343654" y="5925327"/>
                <a:ext cx="42840" cy="469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335014" y="5916687"/>
                  <a:ext cx="604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14:cNvPr>
                <p14:cNvContentPartPr/>
                <p14:nvPr/>
              </p14:nvContentPartPr>
              <p14:xfrm>
                <a:off x="6264814" y="6116487"/>
                <a:ext cx="196920" cy="73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56174" y="6107847"/>
                  <a:ext cx="214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14:cNvPr>
                <p14:cNvContentPartPr/>
                <p14:nvPr/>
              </p14:nvContentPartPr>
              <p14:xfrm>
                <a:off x="6605014" y="6379287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96374" y="6370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1AAEDCB-72A5-4521-9D80-30DC4862BA3D}"/>
              </a:ext>
            </a:extLst>
          </p:cNvPr>
          <p:cNvGrpSpPr/>
          <p:nvPr/>
        </p:nvGrpSpPr>
        <p:grpSpPr>
          <a:xfrm>
            <a:off x="1236334" y="611007"/>
            <a:ext cx="1640160" cy="1227240"/>
            <a:chOff x="1236334" y="611007"/>
            <a:chExt cx="1640160" cy="12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086617-6DB4-46C0-8A35-EB20D7F98099}"/>
                    </a:ext>
                  </a:extLst>
                </p14:cNvPr>
                <p14:cNvContentPartPr/>
                <p14:nvPr/>
              </p14:nvContentPartPr>
              <p14:xfrm>
                <a:off x="1236334" y="611007"/>
                <a:ext cx="1640160" cy="122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086617-6DB4-46C0-8A35-EB20D7F980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7694" y="602007"/>
                  <a:ext cx="1657800" cy="12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E80F5E-56F2-4E83-8401-A002086CAD72}"/>
                    </a:ext>
                  </a:extLst>
                </p14:cNvPr>
                <p14:cNvContentPartPr/>
                <p14:nvPr/>
              </p14:nvContentPartPr>
              <p14:xfrm>
                <a:off x="1513894" y="1016367"/>
                <a:ext cx="42840" cy="37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E80F5E-56F2-4E83-8401-A002086CAD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04894" y="1007727"/>
                  <a:ext cx="604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9ED64C-0FE7-4B25-AEAD-BF4BD2AC0C8E}"/>
                    </a:ext>
                  </a:extLst>
                </p14:cNvPr>
                <p14:cNvContentPartPr/>
                <p14:nvPr/>
              </p14:nvContentPartPr>
              <p14:xfrm>
                <a:off x="1382854" y="966327"/>
                <a:ext cx="310680" cy="83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9ED64C-0FE7-4B25-AEAD-BF4BD2AC0C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3854" y="957687"/>
                  <a:ext cx="328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EDFFA9-EEC9-4832-AFA7-8275FB446E3C}"/>
                    </a:ext>
                  </a:extLst>
                </p14:cNvPr>
                <p14:cNvContentPartPr/>
                <p14:nvPr/>
              </p14:nvContentPartPr>
              <p14:xfrm>
                <a:off x="1334974" y="1435407"/>
                <a:ext cx="363240" cy="35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EDFFA9-EEC9-4832-AFA7-8275FB446E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5974" y="1426767"/>
                  <a:ext cx="380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82F52E-96ED-4C52-BCD1-FCA73C1FA96C}"/>
                    </a:ext>
                  </a:extLst>
                </p14:cNvPr>
                <p14:cNvContentPartPr/>
                <p14:nvPr/>
              </p14:nvContentPartPr>
              <p14:xfrm>
                <a:off x="2027614" y="925287"/>
                <a:ext cx="639000" cy="10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82F52E-96ED-4C52-BCD1-FCA73C1FA9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18974" y="916287"/>
                  <a:ext cx="656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0CB7BB-59C4-498E-B9D1-0C19DAE24413}"/>
                    </a:ext>
                  </a:extLst>
                </p14:cNvPr>
                <p14:cNvContentPartPr/>
                <p14:nvPr/>
              </p14:nvContentPartPr>
              <p14:xfrm>
                <a:off x="1946614" y="1122207"/>
                <a:ext cx="665280" cy="36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0CB7BB-59C4-498E-B9D1-0C19DAE244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7974" y="1113567"/>
                  <a:ext cx="682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E26462-50D7-4405-9FA3-79963D8C8E3D}"/>
                    </a:ext>
                  </a:extLst>
                </p14:cNvPr>
                <p14:cNvContentPartPr/>
                <p14:nvPr/>
              </p14:nvContentPartPr>
              <p14:xfrm>
                <a:off x="1967134" y="1260447"/>
                <a:ext cx="611640" cy="3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E26462-50D7-4405-9FA3-79963D8C8E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8494" y="1251447"/>
                  <a:ext cx="629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19E44E-0BD1-43AE-84E4-77DCA16DAE82}"/>
                    </a:ext>
                  </a:extLst>
                </p14:cNvPr>
                <p14:cNvContentPartPr/>
                <p14:nvPr/>
              </p14:nvContentPartPr>
              <p14:xfrm>
                <a:off x="2027974" y="1439367"/>
                <a:ext cx="421560" cy="23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19E44E-0BD1-43AE-84E4-77DCA16DAE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9334" y="1430367"/>
                  <a:ext cx="4392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E21F0C-9F60-465A-AC9D-444C8C602B66}"/>
              </a:ext>
            </a:extLst>
          </p:cNvPr>
          <p:cNvGrpSpPr/>
          <p:nvPr/>
        </p:nvGrpSpPr>
        <p:grpSpPr>
          <a:xfrm>
            <a:off x="1590574" y="1912047"/>
            <a:ext cx="800280" cy="1418400"/>
            <a:chOff x="1590574" y="1912047"/>
            <a:chExt cx="800280" cy="141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995317-A9B5-45C7-838B-4A241F3C69F0}"/>
                    </a:ext>
                  </a:extLst>
                </p14:cNvPr>
                <p14:cNvContentPartPr/>
                <p14:nvPr/>
              </p14:nvContentPartPr>
              <p14:xfrm>
                <a:off x="1923574" y="1912047"/>
                <a:ext cx="74520" cy="1379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995317-A9B5-45C7-838B-4A241F3C69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4934" y="1903407"/>
                  <a:ext cx="92160" cy="13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7FCE06-0ACE-4E3F-ADF4-0ABF9A1BC366}"/>
                    </a:ext>
                  </a:extLst>
                </p14:cNvPr>
                <p14:cNvContentPartPr/>
                <p14:nvPr/>
              </p14:nvContentPartPr>
              <p14:xfrm>
                <a:off x="1590574" y="2824287"/>
                <a:ext cx="800280" cy="50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7FCE06-0ACE-4E3F-ADF4-0ABF9A1BC3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1934" y="2815647"/>
                  <a:ext cx="817920" cy="52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47CD49-ABCD-4EFC-950E-FB7DD1CA8F5B}"/>
              </a:ext>
            </a:extLst>
          </p:cNvPr>
          <p:cNvGrpSpPr/>
          <p:nvPr/>
        </p:nvGrpSpPr>
        <p:grpSpPr>
          <a:xfrm>
            <a:off x="2731054" y="826647"/>
            <a:ext cx="1538640" cy="617760"/>
            <a:chOff x="2731054" y="826647"/>
            <a:chExt cx="1538640" cy="617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D0D4819-3601-499B-B75D-56EA0F7ABC3E}"/>
                    </a:ext>
                  </a:extLst>
                </p14:cNvPr>
                <p14:cNvContentPartPr/>
                <p14:nvPr/>
              </p14:nvContentPartPr>
              <p14:xfrm>
                <a:off x="3058654" y="974607"/>
                <a:ext cx="25200" cy="252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D0D4819-3601-499B-B75D-56EA0F7ABC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0014" y="965967"/>
                  <a:ext cx="42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E6E734-ED08-44F2-8333-59FA010B76AD}"/>
                    </a:ext>
                  </a:extLst>
                </p14:cNvPr>
                <p14:cNvContentPartPr/>
                <p14:nvPr/>
              </p14:nvContentPartPr>
              <p14:xfrm>
                <a:off x="3094294" y="1294287"/>
                <a:ext cx="123840" cy="38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E6E734-ED08-44F2-8333-59FA010B76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5294" y="1285647"/>
                  <a:ext cx="141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DC5EAB-845A-4FBC-899B-778A9D77B666}"/>
                    </a:ext>
                  </a:extLst>
                </p14:cNvPr>
                <p14:cNvContentPartPr/>
                <p14:nvPr/>
              </p14:nvContentPartPr>
              <p14:xfrm>
                <a:off x="3288694" y="883527"/>
                <a:ext cx="171360" cy="468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DC5EAB-845A-4FBC-899B-778A9D77B6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79694" y="874527"/>
                  <a:ext cx="1890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3FF282-4B96-4EEB-A38B-32F62245B37A}"/>
                    </a:ext>
                  </a:extLst>
                </p14:cNvPr>
                <p14:cNvContentPartPr/>
                <p14:nvPr/>
              </p14:nvContentPartPr>
              <p14:xfrm>
                <a:off x="3267814" y="826647"/>
                <a:ext cx="452880" cy="58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3FF282-4B96-4EEB-A38B-32F62245B3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58814" y="818007"/>
                  <a:ext cx="4705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27AAF0-A49C-4C91-A653-AE4C296DC756}"/>
                    </a:ext>
                  </a:extLst>
                </p14:cNvPr>
                <p14:cNvContentPartPr/>
                <p14:nvPr/>
              </p14:nvContentPartPr>
              <p14:xfrm>
                <a:off x="2731054" y="995487"/>
                <a:ext cx="424440" cy="82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27AAF0-A49C-4C91-A653-AE4C296DC7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22414" y="986847"/>
                  <a:ext cx="442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ACB479-110F-4773-973B-52C2EED6A3BD}"/>
                    </a:ext>
                  </a:extLst>
                </p14:cNvPr>
                <p14:cNvContentPartPr/>
                <p14:nvPr/>
              </p14:nvContentPartPr>
              <p14:xfrm>
                <a:off x="3664534" y="937167"/>
                <a:ext cx="128520" cy="472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ACB479-110F-4773-973B-52C2EED6A3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5534" y="928527"/>
                  <a:ext cx="1461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A2D4440-16B8-46BF-9574-9C70FA014607}"/>
                    </a:ext>
                  </a:extLst>
                </p14:cNvPr>
                <p14:cNvContentPartPr/>
                <p14:nvPr/>
              </p14:nvContentPartPr>
              <p14:xfrm>
                <a:off x="3639334" y="851847"/>
                <a:ext cx="282600" cy="275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A2D4440-16B8-46BF-9574-9C70FA0146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30334" y="843207"/>
                  <a:ext cx="300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385EF3-73AB-431C-A08E-F8C0E6C5298C}"/>
                    </a:ext>
                  </a:extLst>
                </p14:cNvPr>
                <p14:cNvContentPartPr/>
                <p14:nvPr/>
              </p14:nvContentPartPr>
              <p14:xfrm>
                <a:off x="3977374" y="883527"/>
                <a:ext cx="98280" cy="467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385EF3-73AB-431C-A08E-F8C0E6C529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8734" y="874527"/>
                  <a:ext cx="1159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7530491-4EFA-41CC-96B6-BC0CB8ADCE5D}"/>
                    </a:ext>
                  </a:extLst>
                </p14:cNvPr>
                <p14:cNvContentPartPr/>
                <p14:nvPr/>
              </p14:nvContentPartPr>
              <p14:xfrm>
                <a:off x="3932014" y="908727"/>
                <a:ext cx="337680" cy="53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7530491-4EFA-41CC-96B6-BC0CB8ADCE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23374" y="899727"/>
                  <a:ext cx="355320" cy="55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5E3B35-5498-424E-9026-D18FD065E24F}"/>
              </a:ext>
            </a:extLst>
          </p:cNvPr>
          <p:cNvGrpSpPr/>
          <p:nvPr/>
        </p:nvGrpSpPr>
        <p:grpSpPr>
          <a:xfrm>
            <a:off x="890014" y="3658047"/>
            <a:ext cx="3144240" cy="1397880"/>
            <a:chOff x="890014" y="3658047"/>
            <a:chExt cx="3144240" cy="1397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B5DF3E-4064-4B0A-A0AD-63B9BF1B00B4}"/>
                    </a:ext>
                  </a:extLst>
                </p14:cNvPr>
                <p14:cNvContentPartPr/>
                <p14:nvPr/>
              </p14:nvContentPartPr>
              <p14:xfrm>
                <a:off x="890014" y="3732927"/>
                <a:ext cx="1701360" cy="1323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B5DF3E-4064-4B0A-A0AD-63B9BF1B00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1014" y="3723927"/>
                  <a:ext cx="1719000" cy="13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B1AF0A-0BD5-468C-8B21-866A2637FD16}"/>
                    </a:ext>
                  </a:extLst>
                </p14:cNvPr>
                <p14:cNvContentPartPr/>
                <p14:nvPr/>
              </p14:nvContentPartPr>
              <p14:xfrm>
                <a:off x="989014" y="3844887"/>
                <a:ext cx="1742760" cy="118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B1AF0A-0BD5-468C-8B21-866A2637FD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0014" y="3835887"/>
                  <a:ext cx="1760400" cy="12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97DD35-5E17-4C98-82A3-8736C671C8E0}"/>
                    </a:ext>
                  </a:extLst>
                </p14:cNvPr>
                <p14:cNvContentPartPr/>
                <p14:nvPr/>
              </p14:nvContentPartPr>
              <p14:xfrm>
                <a:off x="1315534" y="4446087"/>
                <a:ext cx="273960" cy="408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97DD35-5E17-4C98-82A3-8736C671C8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06894" y="4437447"/>
                  <a:ext cx="2916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B67A34-00C8-4117-8CB0-B0B38804CE96}"/>
                    </a:ext>
                  </a:extLst>
                </p14:cNvPr>
                <p14:cNvContentPartPr/>
                <p14:nvPr/>
              </p14:nvContentPartPr>
              <p14:xfrm>
                <a:off x="1359454" y="3969447"/>
                <a:ext cx="87120" cy="48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B67A34-00C8-4117-8CB0-B0B38804CE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50454" y="3960807"/>
                  <a:ext cx="1047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4AA216-A1A8-4435-A1D7-4149A15A4402}"/>
                    </a:ext>
                  </a:extLst>
                </p14:cNvPr>
                <p14:cNvContentPartPr/>
                <p14:nvPr/>
              </p14:nvContentPartPr>
              <p14:xfrm>
                <a:off x="1180894" y="3969447"/>
                <a:ext cx="328680" cy="113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4AA216-A1A8-4435-A1D7-4149A15A44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72254" y="3960807"/>
                  <a:ext cx="346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042483-6DF3-4549-81D7-C4261AD900ED}"/>
                    </a:ext>
                  </a:extLst>
                </p14:cNvPr>
                <p14:cNvContentPartPr/>
                <p14:nvPr/>
              </p14:nvContentPartPr>
              <p14:xfrm>
                <a:off x="1273054" y="4259607"/>
                <a:ext cx="366120" cy="191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042483-6DF3-4549-81D7-C4261AD900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64414" y="4250607"/>
                  <a:ext cx="38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1CE716-AB3D-41D3-9D27-26EF4997C43F}"/>
                    </a:ext>
                  </a:extLst>
                </p14:cNvPr>
                <p14:cNvContentPartPr/>
                <p14:nvPr/>
              </p14:nvContentPartPr>
              <p14:xfrm>
                <a:off x="1837894" y="4031367"/>
                <a:ext cx="515520" cy="49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1CE716-AB3D-41D3-9D27-26EF4997C4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28894" y="4022727"/>
                  <a:ext cx="533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D7E1E2-2605-4EDF-9D5A-2CA7CF3D57D2}"/>
                    </a:ext>
                  </a:extLst>
                </p14:cNvPr>
                <p14:cNvContentPartPr/>
                <p14:nvPr/>
              </p14:nvContentPartPr>
              <p14:xfrm>
                <a:off x="1919974" y="4259247"/>
                <a:ext cx="458640" cy="5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D7E1E2-2605-4EDF-9D5A-2CA7CF3D57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11334" y="4250607"/>
                  <a:ext cx="476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DEC4B3-901D-4A40-BA41-CA8C84D56980}"/>
                    </a:ext>
                  </a:extLst>
                </p14:cNvPr>
                <p14:cNvContentPartPr/>
                <p14:nvPr/>
              </p14:nvContentPartPr>
              <p14:xfrm>
                <a:off x="1868494" y="4454367"/>
                <a:ext cx="564120" cy="46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DEC4B3-901D-4A40-BA41-CA8C84D569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59494" y="4445727"/>
                  <a:ext cx="581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61ADA4-1A9A-4288-82B9-A6EC99E092EF}"/>
                    </a:ext>
                  </a:extLst>
                </p14:cNvPr>
                <p14:cNvContentPartPr/>
                <p14:nvPr/>
              </p14:nvContentPartPr>
              <p14:xfrm>
                <a:off x="1968934" y="4662087"/>
                <a:ext cx="426240" cy="52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61ADA4-1A9A-4288-82B9-A6EC99E092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59934" y="4653087"/>
                  <a:ext cx="443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7A758F0-94F1-4030-886D-4C355B0CC6EB}"/>
                    </a:ext>
                  </a:extLst>
                </p14:cNvPr>
                <p14:cNvContentPartPr/>
                <p14:nvPr/>
              </p14:nvContentPartPr>
              <p14:xfrm>
                <a:off x="2803774" y="4018767"/>
                <a:ext cx="88200" cy="307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7A758F0-94F1-4030-886D-4C355B0CC6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95134" y="4010127"/>
                  <a:ext cx="1058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EC28AC-8A0E-4518-9696-75FB169B9A5C}"/>
                    </a:ext>
                  </a:extLst>
                </p14:cNvPr>
                <p14:cNvContentPartPr/>
                <p14:nvPr/>
              </p14:nvContentPartPr>
              <p14:xfrm>
                <a:off x="2762374" y="401516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EC28AC-8A0E-4518-9696-75FB169B9A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53374" y="40061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9366CE2-007E-4127-8F07-3191FE9C2F04}"/>
                    </a:ext>
                  </a:extLst>
                </p14:cNvPr>
                <p14:cNvContentPartPr/>
                <p14:nvPr/>
              </p14:nvContentPartPr>
              <p14:xfrm>
                <a:off x="2938054" y="3691527"/>
                <a:ext cx="402120" cy="750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9366CE2-007E-4127-8F07-3191FE9C2F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29054" y="3682887"/>
                  <a:ext cx="41976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BB825B8-3DDE-40B7-8090-67CC50F5D821}"/>
                    </a:ext>
                  </a:extLst>
                </p14:cNvPr>
                <p14:cNvContentPartPr/>
                <p14:nvPr/>
              </p14:nvContentPartPr>
              <p14:xfrm>
                <a:off x="3284374" y="3695487"/>
                <a:ext cx="155520" cy="527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BB825B8-3DDE-40B7-8090-67CC50F5D8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75374" y="3686487"/>
                  <a:ext cx="17316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CA70F2-12EC-4594-82C5-5C5086419DBD}"/>
                    </a:ext>
                  </a:extLst>
                </p14:cNvPr>
                <p14:cNvContentPartPr/>
                <p14:nvPr/>
              </p14:nvContentPartPr>
              <p14:xfrm>
                <a:off x="3288694" y="3674607"/>
                <a:ext cx="456120" cy="307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CA70F2-12EC-4594-82C5-5C5086419D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79694" y="3665607"/>
                  <a:ext cx="4737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C313A7-9FB7-400D-AA8D-E75F9B128C2E}"/>
                    </a:ext>
                  </a:extLst>
                </p14:cNvPr>
                <p14:cNvContentPartPr/>
                <p14:nvPr/>
              </p14:nvContentPartPr>
              <p14:xfrm>
                <a:off x="3806374" y="3658047"/>
                <a:ext cx="227880" cy="56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C313A7-9FB7-400D-AA8D-E75F9B128C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97374" y="3649407"/>
                  <a:ext cx="245520" cy="57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9D262B-A121-41F0-9313-C33B71D411FF}"/>
                  </a:ext>
                </a:extLst>
              </p14:cNvPr>
              <p14:cNvContentPartPr/>
              <p14:nvPr/>
            </p14:nvContentPartPr>
            <p14:xfrm>
              <a:off x="3593254" y="4504767"/>
              <a:ext cx="303120" cy="45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9D262B-A121-41F0-9313-C33B71D411F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84614" y="4495767"/>
                <a:ext cx="3207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F23F312-A4CD-4918-B226-6704571B3205}"/>
                  </a:ext>
                </a:extLst>
              </p14:cNvPr>
              <p14:cNvContentPartPr/>
              <p14:nvPr/>
            </p14:nvContentPartPr>
            <p14:xfrm>
              <a:off x="3347014" y="354687"/>
              <a:ext cx="1724400" cy="5005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F23F312-A4CD-4918-B226-6704571B320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93374" y="246687"/>
                <a:ext cx="1832040" cy="52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E21924A-E56A-4922-99CB-11F8BCBE423D}"/>
                  </a:ext>
                </a:extLst>
              </p14:cNvPr>
              <p14:cNvContentPartPr/>
              <p14:nvPr/>
            </p14:nvContentPartPr>
            <p14:xfrm>
              <a:off x="5063494" y="1140207"/>
              <a:ext cx="1375560" cy="163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E21924A-E56A-4922-99CB-11F8BCBE423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09494" y="1032567"/>
                <a:ext cx="1483200" cy="18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605AD02-A90B-4F91-A7A8-DCDB995D320F}"/>
                  </a:ext>
                </a:extLst>
              </p14:cNvPr>
              <p14:cNvContentPartPr/>
              <p14:nvPr/>
            </p14:nvContentPartPr>
            <p14:xfrm>
              <a:off x="6220174" y="788487"/>
              <a:ext cx="336960" cy="699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605AD02-A90B-4F91-A7A8-DCDB995D320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66174" y="680487"/>
                <a:ext cx="44460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FF09B1-16A8-4C20-B093-5B788A7601C6}"/>
                  </a:ext>
                </a:extLst>
              </p14:cNvPr>
              <p14:cNvContentPartPr/>
              <p14:nvPr/>
            </p14:nvContentPartPr>
            <p14:xfrm>
              <a:off x="7094614" y="982167"/>
              <a:ext cx="478800" cy="713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FF09B1-16A8-4C20-B093-5B788A7601C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40974" y="874527"/>
                <a:ext cx="58644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9D5A0AC-4276-453D-B834-1422B91DA016}"/>
                  </a:ext>
                </a:extLst>
              </p14:cNvPr>
              <p14:cNvContentPartPr/>
              <p14:nvPr/>
            </p14:nvContentPartPr>
            <p14:xfrm>
              <a:off x="7882294" y="1049487"/>
              <a:ext cx="57240" cy="505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9D5A0AC-4276-453D-B834-1422B91DA01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28294" y="941487"/>
                <a:ext cx="16488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F97E252-5374-4FE9-95CD-5632DB5E3D9D}"/>
                  </a:ext>
                </a:extLst>
              </p14:cNvPr>
              <p14:cNvContentPartPr/>
              <p14:nvPr/>
            </p14:nvContentPartPr>
            <p14:xfrm>
              <a:off x="7749454" y="1246767"/>
              <a:ext cx="487800" cy="18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F97E252-5374-4FE9-95CD-5632DB5E3D9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95454" y="1139127"/>
                <a:ext cx="5954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05EF79B-AE03-4695-A8C8-2BA6B54C82AB}"/>
                  </a:ext>
                </a:extLst>
              </p14:cNvPr>
              <p14:cNvContentPartPr/>
              <p14:nvPr/>
            </p14:nvContentPartPr>
            <p14:xfrm>
              <a:off x="8353174" y="1177647"/>
              <a:ext cx="442080" cy="462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05EF79B-AE03-4695-A8C8-2BA6B54C82A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99174" y="1070007"/>
                <a:ext cx="5497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0CBE816-820B-4AC9-BC96-A95A28B83407}"/>
                  </a:ext>
                </a:extLst>
              </p14:cNvPr>
              <p14:cNvContentPartPr/>
              <p14:nvPr/>
            </p14:nvContentPartPr>
            <p14:xfrm>
              <a:off x="8967694" y="1399047"/>
              <a:ext cx="228960" cy="221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0CBE816-820B-4AC9-BC96-A95A28B8340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14054" y="1291407"/>
                <a:ext cx="3366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D6067A3-6DB0-4312-B98C-DA2587582C07}"/>
                  </a:ext>
                </a:extLst>
              </p14:cNvPr>
              <p14:cNvContentPartPr/>
              <p14:nvPr/>
            </p14:nvContentPartPr>
            <p14:xfrm>
              <a:off x="9397894" y="725847"/>
              <a:ext cx="134640" cy="711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D6067A3-6DB0-4312-B98C-DA2587582C0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343894" y="618207"/>
                <a:ext cx="24228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7A10EA8-67A4-42BE-9B85-2EC836E17254}"/>
                  </a:ext>
                </a:extLst>
              </p14:cNvPr>
              <p14:cNvContentPartPr/>
              <p14:nvPr/>
            </p14:nvContentPartPr>
            <p14:xfrm>
              <a:off x="9228694" y="991527"/>
              <a:ext cx="541440" cy="145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7A10EA8-67A4-42BE-9B85-2EC836E172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75054" y="883887"/>
                <a:ext cx="6490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AAAE686-FA33-4689-8A12-78BB789355D4}"/>
                  </a:ext>
                </a:extLst>
              </p14:cNvPr>
              <p14:cNvContentPartPr/>
              <p14:nvPr/>
            </p14:nvContentPartPr>
            <p14:xfrm>
              <a:off x="9890734" y="1182327"/>
              <a:ext cx="464760" cy="299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AAAE686-FA33-4689-8A12-78BB789355D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36734" y="1074327"/>
                <a:ext cx="57240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C71B81B-A447-4BE2-905B-D0123FAD99D3}"/>
                  </a:ext>
                </a:extLst>
              </p14:cNvPr>
              <p14:cNvContentPartPr/>
              <p14:nvPr/>
            </p14:nvContentPartPr>
            <p14:xfrm>
              <a:off x="10638094" y="1256847"/>
              <a:ext cx="66600" cy="711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C71B81B-A447-4BE2-905B-D0123FAD99D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584094" y="1149207"/>
                <a:ext cx="17424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D5175D6-C1B3-47DD-B9E3-3C5B4DFCE134}"/>
                  </a:ext>
                </a:extLst>
              </p14:cNvPr>
              <p14:cNvContentPartPr/>
              <p14:nvPr/>
            </p14:nvContentPartPr>
            <p14:xfrm>
              <a:off x="10650694" y="1076127"/>
              <a:ext cx="426600" cy="458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D5175D6-C1B3-47DD-B9E3-3C5B4DFCE13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596694" y="968127"/>
                <a:ext cx="53424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9A5C01-F628-4057-89F8-3862BC240AF9}"/>
                  </a:ext>
                </a:extLst>
              </p14:cNvPr>
              <p14:cNvContentPartPr/>
              <p14:nvPr/>
            </p14:nvContentPartPr>
            <p14:xfrm>
              <a:off x="6445894" y="2195367"/>
              <a:ext cx="3457800" cy="123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9A5C01-F628-4057-89F8-3862BC240AF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91894" y="2087727"/>
                <a:ext cx="35654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639194B-1097-4E64-8280-AF982ED5DD23}"/>
                  </a:ext>
                </a:extLst>
              </p14:cNvPr>
              <p14:cNvContentPartPr/>
              <p14:nvPr/>
            </p14:nvContentPartPr>
            <p14:xfrm>
              <a:off x="6761974" y="2389047"/>
              <a:ext cx="3262680" cy="1090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639194B-1097-4E64-8280-AF982ED5DD2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708334" y="2281047"/>
                <a:ext cx="3370320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566C7A9-DC23-4B0D-8312-6C009D0D8F61}"/>
                  </a:ext>
                </a:extLst>
              </p14:cNvPr>
              <p14:cNvContentPartPr/>
              <p14:nvPr/>
            </p14:nvContentPartPr>
            <p14:xfrm>
              <a:off x="6491614" y="2294007"/>
              <a:ext cx="134280" cy="961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566C7A9-DC23-4B0D-8312-6C009D0D8F6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37614" y="2186007"/>
                <a:ext cx="241920" cy="11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6F6C17A-D307-4096-A522-964500632E6C}"/>
                  </a:ext>
                </a:extLst>
              </p14:cNvPr>
              <p14:cNvContentPartPr/>
              <p14:nvPr/>
            </p14:nvContentPartPr>
            <p14:xfrm>
              <a:off x="6897334" y="2679567"/>
              <a:ext cx="266760" cy="549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6F6C17A-D307-4096-A522-964500632E6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43334" y="2571567"/>
                <a:ext cx="37440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AE538D7-9288-410E-B53F-0084C1679089}"/>
                  </a:ext>
                </a:extLst>
              </p14:cNvPr>
              <p14:cNvContentPartPr/>
              <p14:nvPr/>
            </p14:nvContentPartPr>
            <p14:xfrm>
              <a:off x="7384774" y="2794767"/>
              <a:ext cx="292680" cy="410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AE538D7-9288-410E-B53F-0084C167908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331134" y="2687127"/>
                <a:ext cx="4003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2071705-54CA-4F07-B3DF-97B246A8683C}"/>
                  </a:ext>
                </a:extLst>
              </p14:cNvPr>
              <p14:cNvContentPartPr/>
              <p14:nvPr/>
            </p14:nvContentPartPr>
            <p14:xfrm>
              <a:off x="7838734" y="2656887"/>
              <a:ext cx="140040" cy="363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2071705-54CA-4F07-B3DF-97B246A8683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84734" y="2548887"/>
                <a:ext cx="2476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C0E6D6B-C63D-4116-A001-D91A41628319}"/>
                  </a:ext>
                </a:extLst>
              </p14:cNvPr>
              <p14:cNvContentPartPr/>
              <p14:nvPr/>
            </p14:nvContentPartPr>
            <p14:xfrm>
              <a:off x="8216014" y="2675607"/>
              <a:ext cx="340920" cy="425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C0E6D6B-C63D-4116-A001-D91A4162831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62014" y="2567607"/>
                <a:ext cx="44856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7376CF6-087A-4CC2-833A-5AFAB3FF4634}"/>
                  </a:ext>
                </a:extLst>
              </p14:cNvPr>
              <p14:cNvContentPartPr/>
              <p14:nvPr/>
            </p14:nvContentPartPr>
            <p14:xfrm>
              <a:off x="8783734" y="2808087"/>
              <a:ext cx="102960" cy="299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7376CF6-087A-4CC2-833A-5AFAB3FF463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730094" y="2700087"/>
                <a:ext cx="21060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87B4DFF-4CF1-447C-8D73-16A566B32FEB}"/>
                  </a:ext>
                </a:extLst>
              </p14:cNvPr>
              <p14:cNvContentPartPr/>
              <p14:nvPr/>
            </p14:nvContentPartPr>
            <p14:xfrm>
              <a:off x="8775814" y="2501007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87B4DFF-4CF1-447C-8D73-16A566B32FE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21814" y="23930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5CC695A-6080-4A7C-A1AB-BC78525482F7}"/>
                  </a:ext>
                </a:extLst>
              </p14:cNvPr>
              <p14:cNvContentPartPr/>
              <p14:nvPr/>
            </p14:nvContentPartPr>
            <p14:xfrm>
              <a:off x="8973814" y="2642127"/>
              <a:ext cx="219960" cy="452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5CC695A-6080-4A7C-A1AB-BC78525482F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920174" y="2534127"/>
                <a:ext cx="32760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29209A4-845A-4D9F-A991-BB6612FBA12F}"/>
                  </a:ext>
                </a:extLst>
              </p14:cNvPr>
              <p14:cNvContentPartPr/>
              <p14:nvPr/>
            </p14:nvContentPartPr>
            <p14:xfrm>
              <a:off x="9329134" y="2737527"/>
              <a:ext cx="195840" cy="4114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29209A4-845A-4D9F-A991-BB6612FBA12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75134" y="2629887"/>
                <a:ext cx="30348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64FF0A3-4FED-4346-A958-C4EE637187F5}"/>
                  </a:ext>
                </a:extLst>
              </p14:cNvPr>
              <p14:cNvContentPartPr/>
              <p14:nvPr/>
            </p14:nvContentPartPr>
            <p14:xfrm>
              <a:off x="9739894" y="2530167"/>
              <a:ext cx="317160" cy="568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64FF0A3-4FED-4346-A958-C4EE637187F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685894" y="2422167"/>
                <a:ext cx="42480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A963701-7949-4192-8516-B01B4E6368DC}"/>
                  </a:ext>
                </a:extLst>
              </p14:cNvPr>
              <p14:cNvContentPartPr/>
              <p14:nvPr/>
            </p14:nvContentPartPr>
            <p14:xfrm>
              <a:off x="5042614" y="2799807"/>
              <a:ext cx="1252800" cy="72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A963701-7949-4192-8516-B01B4E6368D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88974" y="2691807"/>
                <a:ext cx="13604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976F6A3-788E-4A67-9E16-9B478EA4C558}"/>
                  </a:ext>
                </a:extLst>
              </p14:cNvPr>
              <p14:cNvContentPartPr/>
              <p14:nvPr/>
            </p14:nvContentPartPr>
            <p14:xfrm>
              <a:off x="5990134" y="2447007"/>
              <a:ext cx="286920" cy="695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976F6A3-788E-4A67-9E16-9B478EA4C55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36494" y="2339367"/>
                <a:ext cx="39456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AE445A7-7549-4AF5-8686-65ADD187A807}"/>
                  </a:ext>
                </a:extLst>
              </p14:cNvPr>
              <p14:cNvContentPartPr/>
              <p14:nvPr/>
            </p14:nvContentPartPr>
            <p14:xfrm>
              <a:off x="7196854" y="4308927"/>
              <a:ext cx="4536000" cy="2267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AE445A7-7549-4AF5-8686-65ADD187A80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187854" y="4300287"/>
                <a:ext cx="4553640" cy="22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E596684-022B-49DE-A5BF-2B416068BBEE}"/>
                  </a:ext>
                </a:extLst>
              </p14:cNvPr>
              <p14:cNvContentPartPr/>
              <p14:nvPr/>
            </p14:nvContentPartPr>
            <p14:xfrm>
              <a:off x="8638654" y="6573687"/>
              <a:ext cx="1185480" cy="305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E596684-022B-49DE-A5BF-2B416068BBE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630014" y="6565047"/>
                <a:ext cx="12031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740215E-930F-425C-ACAC-52870AA27B6C}"/>
                  </a:ext>
                </a:extLst>
              </p14:cNvPr>
              <p14:cNvContentPartPr/>
              <p14:nvPr/>
            </p14:nvContentPartPr>
            <p14:xfrm>
              <a:off x="5650654" y="5290715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740215E-930F-425C-ACAC-52870AA27B6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42014" y="528207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56BC1C2-5842-4DAA-A8F0-D423B7FE7E43}"/>
              </a:ext>
            </a:extLst>
          </p:cNvPr>
          <p:cNvGrpSpPr/>
          <p:nvPr/>
        </p:nvGrpSpPr>
        <p:grpSpPr>
          <a:xfrm>
            <a:off x="1827454" y="1808367"/>
            <a:ext cx="8757000" cy="4860360"/>
            <a:chOff x="1827454" y="1808367"/>
            <a:chExt cx="8757000" cy="48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DED8387-4C54-4EF6-8B77-3A0075201957}"/>
                    </a:ext>
                  </a:extLst>
                </p14:cNvPr>
                <p14:cNvContentPartPr/>
                <p14:nvPr/>
              </p14:nvContentPartPr>
              <p14:xfrm>
                <a:off x="2745814" y="1808367"/>
                <a:ext cx="4841280" cy="3162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DED8387-4C54-4EF6-8B77-3A00752019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37174" y="1799727"/>
                  <a:ext cx="4858920" cy="31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E46592-BB58-440A-B882-E76C5A64559C}"/>
                    </a:ext>
                  </a:extLst>
                </p14:cNvPr>
                <p14:cNvContentPartPr/>
                <p14:nvPr/>
              </p14:nvContentPartPr>
              <p14:xfrm>
                <a:off x="7589974" y="4769727"/>
                <a:ext cx="231120" cy="441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E46592-BB58-440A-B882-E76C5A64559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81334" y="4760727"/>
                  <a:ext cx="2487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D32A4A1-7AE9-4A3D-AEF1-1F3B13F6AB80}"/>
                    </a:ext>
                  </a:extLst>
                </p14:cNvPr>
                <p14:cNvContentPartPr/>
                <p14:nvPr/>
              </p14:nvContentPartPr>
              <p14:xfrm>
                <a:off x="8023774" y="5192727"/>
                <a:ext cx="104040" cy="749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D32A4A1-7AE9-4A3D-AEF1-1F3B13F6AB8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15134" y="5183727"/>
                  <a:ext cx="12168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D1750A8-B1EA-4FD9-9F18-7BE62355C613}"/>
                    </a:ext>
                  </a:extLst>
                </p14:cNvPr>
                <p14:cNvContentPartPr/>
                <p14:nvPr/>
              </p14:nvContentPartPr>
              <p14:xfrm>
                <a:off x="7861414" y="5042607"/>
                <a:ext cx="1846080" cy="1198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D1750A8-B1EA-4FD9-9F18-7BE62355C6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52414" y="5033967"/>
                  <a:ext cx="1863720" cy="12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97A9D8-159D-4F8D-8B12-6870D2455FD8}"/>
                    </a:ext>
                  </a:extLst>
                </p14:cNvPr>
                <p14:cNvContentPartPr/>
                <p14:nvPr/>
              </p14:nvContentPartPr>
              <p14:xfrm>
                <a:off x="8199454" y="5504127"/>
                <a:ext cx="162360" cy="53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97A9D8-159D-4F8D-8B12-6870D2455FD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90814" y="5495127"/>
                  <a:ext cx="1800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8E61385-E96C-472B-A360-51FACE58C5A7}"/>
                    </a:ext>
                  </a:extLst>
                </p14:cNvPr>
                <p14:cNvContentPartPr/>
                <p14:nvPr/>
              </p14:nvContentPartPr>
              <p14:xfrm>
                <a:off x="8245534" y="5462367"/>
                <a:ext cx="465120" cy="452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8E61385-E96C-472B-A360-51FACE58C5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36534" y="5453727"/>
                  <a:ext cx="4827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404357-E18C-4CA4-81B6-1C88D1822C36}"/>
                    </a:ext>
                  </a:extLst>
                </p14:cNvPr>
                <p14:cNvContentPartPr/>
                <p14:nvPr/>
              </p14:nvContentPartPr>
              <p14:xfrm>
                <a:off x="8739094" y="5560647"/>
                <a:ext cx="330120" cy="392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404357-E18C-4CA4-81B6-1C88D1822C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30094" y="5552007"/>
                  <a:ext cx="3477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9EA5F70-DAF3-4D1A-A3AB-29953F5A9C57}"/>
                    </a:ext>
                  </a:extLst>
                </p14:cNvPr>
                <p14:cNvContentPartPr/>
                <p14:nvPr/>
              </p14:nvContentPartPr>
              <p14:xfrm>
                <a:off x="9074254" y="5462367"/>
                <a:ext cx="224640" cy="425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9EA5F70-DAF3-4D1A-A3AB-29953F5A9C5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65614" y="5453367"/>
                  <a:ext cx="2422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986F100-98AC-40B7-ADF4-9394431CE532}"/>
                    </a:ext>
                  </a:extLst>
                </p14:cNvPr>
                <p14:cNvContentPartPr/>
                <p14:nvPr/>
              </p14:nvContentPartPr>
              <p14:xfrm>
                <a:off x="9230854" y="5379207"/>
                <a:ext cx="78480" cy="414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986F100-98AC-40B7-ADF4-9394431CE5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22214" y="5370567"/>
                  <a:ext cx="961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BEB63BA-81CF-4B49-BB81-FC962630CE1D}"/>
                    </a:ext>
                  </a:extLst>
                </p14:cNvPr>
                <p14:cNvContentPartPr/>
                <p14:nvPr/>
              </p14:nvContentPartPr>
              <p14:xfrm>
                <a:off x="9309334" y="5499447"/>
                <a:ext cx="139320" cy="327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BEB63BA-81CF-4B49-BB81-FC962630CE1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00334" y="5490807"/>
                  <a:ext cx="1569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45DE28-5758-4982-A0C9-447A2B71F81A}"/>
                    </a:ext>
                  </a:extLst>
                </p14:cNvPr>
                <p14:cNvContentPartPr/>
                <p14:nvPr/>
              </p14:nvContentPartPr>
              <p14:xfrm>
                <a:off x="8578174" y="6059607"/>
                <a:ext cx="1016280" cy="163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45DE28-5758-4982-A0C9-447A2B71F81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69174" y="6050967"/>
                  <a:ext cx="1033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3ABE2C9-C12E-4501-A6AB-D41276F8635C}"/>
                    </a:ext>
                  </a:extLst>
                </p14:cNvPr>
                <p14:cNvContentPartPr/>
                <p14:nvPr/>
              </p14:nvContentPartPr>
              <p14:xfrm>
                <a:off x="8626054" y="6279567"/>
                <a:ext cx="759600" cy="82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3ABE2C9-C12E-4501-A6AB-D41276F863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17054" y="6270567"/>
                  <a:ext cx="777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837313D-14DB-404B-8535-87DDFB222C81}"/>
                    </a:ext>
                  </a:extLst>
                </p14:cNvPr>
                <p14:cNvContentPartPr/>
                <p14:nvPr/>
              </p14:nvContentPartPr>
              <p14:xfrm>
                <a:off x="8549374" y="6501327"/>
                <a:ext cx="1078560" cy="167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837313D-14DB-404B-8535-87DDFB222C8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40734" y="6492327"/>
                  <a:ext cx="1096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AD220DA-3292-4F36-8A74-86C617629ECD}"/>
                    </a:ext>
                  </a:extLst>
                </p14:cNvPr>
                <p14:cNvContentPartPr/>
                <p14:nvPr/>
              </p14:nvContentPartPr>
              <p14:xfrm>
                <a:off x="1920694" y="5109927"/>
                <a:ext cx="595800" cy="20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AD220DA-3292-4F36-8A74-86C617629EC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12054" y="5101287"/>
                  <a:ext cx="613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6FEB813-E248-452B-8A75-EE822BF974AF}"/>
                    </a:ext>
                  </a:extLst>
                </p14:cNvPr>
                <p14:cNvContentPartPr/>
                <p14:nvPr/>
              </p14:nvContentPartPr>
              <p14:xfrm>
                <a:off x="1827454" y="5253207"/>
                <a:ext cx="751320" cy="38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6FEB813-E248-452B-8A75-EE822BF974A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18814" y="5244567"/>
                  <a:ext cx="768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0E952A-CC4E-44EF-B7B2-F67A5996E1B8}"/>
                    </a:ext>
                  </a:extLst>
                </p14:cNvPr>
                <p14:cNvContentPartPr/>
                <p14:nvPr/>
              </p14:nvContentPartPr>
              <p14:xfrm>
                <a:off x="2089174" y="5426367"/>
                <a:ext cx="419040" cy="27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0E952A-CC4E-44EF-B7B2-F67A5996E1B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80174" y="5417727"/>
                  <a:ext cx="436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3301CAF-B663-4D10-A697-FE794488BD2B}"/>
                    </a:ext>
                  </a:extLst>
                </p14:cNvPr>
                <p14:cNvContentPartPr/>
                <p14:nvPr/>
              </p14:nvContentPartPr>
              <p14:xfrm>
                <a:off x="8153014" y="4624715"/>
                <a:ext cx="6120" cy="24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3301CAF-B663-4D10-A697-FE794488BD2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44374" y="4615715"/>
                  <a:ext cx="23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B548DF6-0552-4A0F-A10C-5A0C3767C7C1}"/>
                    </a:ext>
                  </a:extLst>
                </p14:cNvPr>
                <p14:cNvContentPartPr/>
                <p14:nvPr/>
              </p14:nvContentPartPr>
              <p14:xfrm>
                <a:off x="7956814" y="4496195"/>
                <a:ext cx="476640" cy="7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B548DF6-0552-4A0F-A10C-5A0C3767C7C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48174" y="4487195"/>
                  <a:ext cx="494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09504AE-2622-4B85-9C2B-5D180909503A}"/>
                    </a:ext>
                  </a:extLst>
                </p14:cNvPr>
                <p14:cNvContentPartPr/>
                <p14:nvPr/>
              </p14:nvContentPartPr>
              <p14:xfrm>
                <a:off x="8387734" y="4570355"/>
                <a:ext cx="302400" cy="427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09504AE-2622-4B85-9C2B-5D180909503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79094" y="4561715"/>
                  <a:ext cx="3200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71754C-43C1-481C-8138-E6A6649B8C81}"/>
                    </a:ext>
                  </a:extLst>
                </p14:cNvPr>
                <p14:cNvContentPartPr/>
                <p14:nvPr/>
              </p14:nvContentPartPr>
              <p14:xfrm>
                <a:off x="8691934" y="4467035"/>
                <a:ext cx="355680" cy="482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71754C-43C1-481C-8138-E6A6649B8C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82934" y="4458395"/>
                  <a:ext cx="3733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C3B463A-CB72-4830-8C33-B3BE0995715F}"/>
                    </a:ext>
                  </a:extLst>
                </p14:cNvPr>
                <p14:cNvContentPartPr/>
                <p14:nvPr/>
              </p14:nvContentPartPr>
              <p14:xfrm>
                <a:off x="9246694" y="4321595"/>
                <a:ext cx="30600" cy="468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C3B463A-CB72-4830-8C33-B3BE0995715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37694" y="4312595"/>
                  <a:ext cx="482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3FE24E6-370F-4D00-B138-C1DEEB826130}"/>
                    </a:ext>
                  </a:extLst>
                </p14:cNvPr>
                <p14:cNvContentPartPr/>
                <p14:nvPr/>
              </p14:nvContentPartPr>
              <p14:xfrm>
                <a:off x="9136894" y="4649555"/>
                <a:ext cx="353160" cy="29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3FE24E6-370F-4D00-B138-C1DEEB8261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127894" y="4640555"/>
                  <a:ext cx="370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D0A2AE0-43FD-4C09-A528-44D51995B216}"/>
                    </a:ext>
                  </a:extLst>
                </p14:cNvPr>
                <p14:cNvContentPartPr/>
                <p14:nvPr/>
              </p14:nvContentPartPr>
              <p14:xfrm>
                <a:off x="9559894" y="4483595"/>
                <a:ext cx="68040" cy="379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D0A2AE0-43FD-4C09-A528-44D51995B21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51254" y="4474595"/>
                  <a:ext cx="856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0E2925A-B6DC-4203-8FFC-791D2A99D302}"/>
                    </a:ext>
                  </a:extLst>
                </p14:cNvPr>
                <p14:cNvContentPartPr/>
                <p14:nvPr/>
              </p14:nvContentPartPr>
              <p14:xfrm>
                <a:off x="9715054" y="4072835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0E2925A-B6DC-4203-8FFC-791D2A99D3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06414" y="40638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CC218EA-2818-4032-82C6-93D5ED0B97D5}"/>
                    </a:ext>
                  </a:extLst>
                </p14:cNvPr>
                <p14:cNvContentPartPr/>
                <p14:nvPr/>
              </p14:nvContentPartPr>
              <p14:xfrm>
                <a:off x="9794614" y="4413395"/>
                <a:ext cx="279000" cy="525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CC218EA-2818-4032-82C6-93D5ED0B97D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85974" y="4404395"/>
                  <a:ext cx="2966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B1CE223-2E07-4FED-A434-8456F5A89279}"/>
                    </a:ext>
                  </a:extLst>
                </p14:cNvPr>
                <p14:cNvContentPartPr/>
                <p14:nvPr/>
              </p14:nvContentPartPr>
              <p14:xfrm>
                <a:off x="10185934" y="4513115"/>
                <a:ext cx="398520" cy="728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B1CE223-2E07-4FED-A434-8456F5A8927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177294" y="4504475"/>
                  <a:ext cx="416160" cy="74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863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4B35D1E-0B6B-4418-B124-8422CAEE8A28}"/>
              </a:ext>
            </a:extLst>
          </p:cNvPr>
          <p:cNvGrpSpPr/>
          <p:nvPr/>
        </p:nvGrpSpPr>
        <p:grpSpPr>
          <a:xfrm>
            <a:off x="1179454" y="950847"/>
            <a:ext cx="1521360" cy="4060440"/>
            <a:chOff x="1179454" y="950847"/>
            <a:chExt cx="1521360" cy="40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7EFED0-8CB0-4942-9762-E022B83D9D42}"/>
                    </a:ext>
                  </a:extLst>
                </p14:cNvPr>
                <p14:cNvContentPartPr/>
                <p14:nvPr/>
              </p14:nvContentPartPr>
              <p14:xfrm>
                <a:off x="1179454" y="950847"/>
                <a:ext cx="1521360" cy="1459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7EFED0-8CB0-4942-9762-E022B83D9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70814" y="941847"/>
                  <a:ext cx="1539000" cy="14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67CBDF5-61EC-4EEE-B15A-C77BE676ECD3}"/>
                    </a:ext>
                  </a:extLst>
                </p14:cNvPr>
                <p14:cNvContentPartPr/>
                <p14:nvPr/>
              </p14:nvContentPartPr>
              <p14:xfrm>
                <a:off x="1372054" y="1383567"/>
                <a:ext cx="36720" cy="277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67CBDF5-61EC-4EEE-B15A-C77BE676EC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63054" y="1374567"/>
                  <a:ext cx="54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9A7E52-F9D9-4589-89F4-06862323CE87}"/>
                    </a:ext>
                  </a:extLst>
                </p14:cNvPr>
                <p14:cNvContentPartPr/>
                <p14:nvPr/>
              </p14:nvContentPartPr>
              <p14:xfrm>
                <a:off x="1393654" y="1255767"/>
                <a:ext cx="171360" cy="338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9A7E52-F9D9-4589-89F4-06862323CE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84654" y="1247127"/>
                  <a:ext cx="189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9D87BF-B82A-4926-A68C-0F819D90C3CB}"/>
                    </a:ext>
                  </a:extLst>
                </p14:cNvPr>
                <p14:cNvContentPartPr/>
                <p14:nvPr/>
              </p14:nvContentPartPr>
              <p14:xfrm>
                <a:off x="1591294" y="1306527"/>
                <a:ext cx="186120" cy="26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9D87BF-B82A-4926-A68C-0F819D90C3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2654" y="1297527"/>
                  <a:ext cx="203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02C60C3-E30B-44DF-8674-A37677899E6B}"/>
                    </a:ext>
                  </a:extLst>
                </p14:cNvPr>
                <p14:cNvContentPartPr/>
                <p14:nvPr/>
              </p14:nvContentPartPr>
              <p14:xfrm>
                <a:off x="1599574" y="1451247"/>
                <a:ext cx="129240" cy="18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02C60C3-E30B-44DF-8674-A37677899E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0934" y="1442607"/>
                  <a:ext cx="146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E17CE5-1BDD-4700-B640-0B367344379A}"/>
                    </a:ext>
                  </a:extLst>
                </p14:cNvPr>
                <p14:cNvContentPartPr/>
                <p14:nvPr/>
              </p14:nvContentPartPr>
              <p14:xfrm>
                <a:off x="1903774" y="1315527"/>
                <a:ext cx="65520" cy="278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E17CE5-1BDD-4700-B640-0B36734437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95134" y="1306887"/>
                  <a:ext cx="83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745E63-FD75-47C3-B124-670E1F373D30}"/>
                    </a:ext>
                  </a:extLst>
                </p14:cNvPr>
                <p14:cNvContentPartPr/>
                <p14:nvPr/>
              </p14:nvContentPartPr>
              <p14:xfrm>
                <a:off x="1742134" y="1260807"/>
                <a:ext cx="291240" cy="3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745E63-FD75-47C3-B124-670E1F373D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33494" y="1252167"/>
                  <a:ext cx="308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C74075-B6C5-4491-A60E-4A3F948BBF18}"/>
                    </a:ext>
                  </a:extLst>
                </p14:cNvPr>
                <p14:cNvContentPartPr/>
                <p14:nvPr/>
              </p14:nvContentPartPr>
              <p14:xfrm>
                <a:off x="1318774" y="1656447"/>
                <a:ext cx="59040" cy="19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C74075-B6C5-4491-A60E-4A3F948BBF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09774" y="1647807"/>
                  <a:ext cx="76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A0EA12-C391-4541-B231-F419C240B996}"/>
                    </a:ext>
                  </a:extLst>
                </p14:cNvPr>
                <p14:cNvContentPartPr/>
                <p14:nvPr/>
              </p14:nvContentPartPr>
              <p14:xfrm>
                <a:off x="1393654" y="1816287"/>
                <a:ext cx="21240" cy="259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A0EA12-C391-4541-B231-F419C240B9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84654" y="1807287"/>
                  <a:ext cx="38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048998-3FD0-43FC-9082-81215CED361C}"/>
                    </a:ext>
                  </a:extLst>
                </p14:cNvPr>
                <p14:cNvContentPartPr/>
                <p14:nvPr/>
              </p14:nvContentPartPr>
              <p14:xfrm>
                <a:off x="1379254" y="1766607"/>
                <a:ext cx="142200" cy="298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048998-3FD0-43FC-9082-81215CED36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70614" y="1757967"/>
                  <a:ext cx="1598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E74D3E-664E-4926-B1E3-23FF8F964462}"/>
                    </a:ext>
                  </a:extLst>
                </p14:cNvPr>
                <p14:cNvContentPartPr/>
                <p14:nvPr/>
              </p14:nvContentPartPr>
              <p14:xfrm>
                <a:off x="1547014" y="1897647"/>
                <a:ext cx="130320" cy="15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E74D3E-664E-4926-B1E3-23FF8F9644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38374" y="1888647"/>
                  <a:ext cx="147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631FDF-A58C-4B3B-98B0-C824FD31FC77}"/>
                    </a:ext>
                  </a:extLst>
                </p14:cNvPr>
                <p14:cNvContentPartPr/>
                <p14:nvPr/>
              </p14:nvContentPartPr>
              <p14:xfrm>
                <a:off x="1734934" y="1829247"/>
                <a:ext cx="80280" cy="286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631FDF-A58C-4B3B-98B0-C824FD31FC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25934" y="1820607"/>
                  <a:ext cx="97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EC79ED1-8541-4CDE-BB36-5A58D32D518D}"/>
                    </a:ext>
                  </a:extLst>
                </p14:cNvPr>
                <p14:cNvContentPartPr/>
                <p14:nvPr/>
              </p14:nvContentPartPr>
              <p14:xfrm>
                <a:off x="1845454" y="1839687"/>
                <a:ext cx="112320" cy="151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EC79ED1-8541-4CDE-BB36-5A58D32D51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36454" y="1830687"/>
                  <a:ext cx="129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878E3F-B889-4A02-8793-6070AE52E778}"/>
                    </a:ext>
                  </a:extLst>
                </p14:cNvPr>
                <p14:cNvContentPartPr/>
                <p14:nvPr/>
              </p14:nvContentPartPr>
              <p14:xfrm>
                <a:off x="1297534" y="2370327"/>
                <a:ext cx="302760" cy="159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878E3F-B889-4A02-8793-6070AE52E7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88534" y="2361687"/>
                  <a:ext cx="320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0C497A6-AB69-4A23-97FA-1943AE8999A8}"/>
                    </a:ext>
                  </a:extLst>
                </p14:cNvPr>
                <p14:cNvContentPartPr/>
                <p14:nvPr/>
              </p14:nvContentPartPr>
              <p14:xfrm>
                <a:off x="1632334" y="2319927"/>
                <a:ext cx="319680" cy="168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0C497A6-AB69-4A23-97FA-1943AE8999A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23334" y="2311287"/>
                  <a:ext cx="337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747740-5755-4F0F-8FCC-60BAB84338AE}"/>
                    </a:ext>
                  </a:extLst>
                </p14:cNvPr>
                <p14:cNvContentPartPr/>
                <p14:nvPr/>
              </p14:nvContentPartPr>
              <p14:xfrm>
                <a:off x="1877494" y="2105727"/>
                <a:ext cx="133200" cy="376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747740-5755-4F0F-8FCC-60BAB84338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68854" y="2096727"/>
                  <a:ext cx="1508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4D9276-8414-4454-A9BD-A265F6F11CDA}"/>
                    </a:ext>
                  </a:extLst>
                </p14:cNvPr>
                <p14:cNvContentPartPr/>
                <p14:nvPr/>
              </p14:nvContentPartPr>
              <p14:xfrm>
                <a:off x="2058934" y="2280327"/>
                <a:ext cx="183240" cy="231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4D9276-8414-4454-A9BD-A265F6F11C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49934" y="2271687"/>
                  <a:ext cx="200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C2FB01-2B45-41A8-8281-C11B6E87D388}"/>
                    </a:ext>
                  </a:extLst>
                </p14:cNvPr>
                <p14:cNvContentPartPr/>
                <p14:nvPr/>
              </p14:nvContentPartPr>
              <p14:xfrm>
                <a:off x="1756894" y="2309487"/>
                <a:ext cx="35280" cy="15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C2FB01-2B45-41A8-8281-C11B6E87D3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48254" y="2300487"/>
                  <a:ext cx="52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1F05736-3D60-463A-B00C-E97AC622A632}"/>
                    </a:ext>
                  </a:extLst>
                </p14:cNvPr>
                <p14:cNvContentPartPr/>
                <p14:nvPr/>
              </p14:nvContentPartPr>
              <p14:xfrm>
                <a:off x="1641334" y="2270967"/>
                <a:ext cx="133920" cy="10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1F05736-3D60-463A-B00C-E97AC622A6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32694" y="2262327"/>
                  <a:ext cx="151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440130-3BBD-4218-9173-F05A06E77215}"/>
                    </a:ext>
                  </a:extLst>
                </p14:cNvPr>
                <p14:cNvContentPartPr/>
                <p14:nvPr/>
              </p14:nvContentPartPr>
              <p14:xfrm>
                <a:off x="2024014" y="1822047"/>
                <a:ext cx="179640" cy="2903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440130-3BBD-4218-9173-F05A06E772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15014" y="1813047"/>
                  <a:ext cx="197280" cy="29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8F1924-5780-4113-AE61-A417EF77B4EE}"/>
                    </a:ext>
                  </a:extLst>
                </p14:cNvPr>
                <p14:cNvContentPartPr/>
                <p14:nvPr/>
              </p14:nvContentPartPr>
              <p14:xfrm>
                <a:off x="1813774" y="4407207"/>
                <a:ext cx="472680" cy="604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8F1924-5780-4113-AE61-A417EF77B4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04774" y="4398567"/>
                  <a:ext cx="490320" cy="62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294C30-530B-4535-9E10-69743DA45CC4}"/>
                  </a:ext>
                </a:extLst>
              </p14:cNvPr>
              <p14:cNvContentPartPr/>
              <p14:nvPr/>
            </p14:nvContentPartPr>
            <p14:xfrm>
              <a:off x="1305094" y="3655167"/>
              <a:ext cx="339480" cy="270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294C30-530B-4535-9E10-69743DA45CC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51094" y="3547527"/>
                <a:ext cx="4471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F43A42-1779-4E1E-8478-894F530BBE02}"/>
                  </a:ext>
                </a:extLst>
              </p14:cNvPr>
              <p14:cNvContentPartPr/>
              <p14:nvPr/>
            </p14:nvContentPartPr>
            <p14:xfrm>
              <a:off x="1710454" y="3190407"/>
              <a:ext cx="258120" cy="601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F43A42-1779-4E1E-8478-894F530BBE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56814" y="3082767"/>
                <a:ext cx="36576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BA1A37C-430A-422B-B4B4-6CE8DE6868EC}"/>
                  </a:ext>
                </a:extLst>
              </p14:cNvPr>
              <p14:cNvContentPartPr/>
              <p14:nvPr/>
            </p14:nvContentPartPr>
            <p14:xfrm>
              <a:off x="2134174" y="3505407"/>
              <a:ext cx="339840" cy="331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BA1A37C-430A-422B-B4B4-6CE8DE6868E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80534" y="3397407"/>
                <a:ext cx="447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7AF54CA-334E-4DEF-867E-5611DFD9FA82}"/>
                  </a:ext>
                </a:extLst>
              </p14:cNvPr>
              <p14:cNvContentPartPr/>
              <p14:nvPr/>
            </p14:nvContentPartPr>
            <p14:xfrm>
              <a:off x="2653294" y="3426927"/>
              <a:ext cx="408960" cy="249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7AF54CA-334E-4DEF-867E-5611DFD9FA8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99654" y="3318927"/>
                <a:ext cx="51660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22BDF36-C8FE-4760-AE32-DB0629B338D0}"/>
                  </a:ext>
                </a:extLst>
              </p14:cNvPr>
              <p14:cNvContentPartPr/>
              <p14:nvPr/>
            </p14:nvContentPartPr>
            <p14:xfrm>
              <a:off x="3196534" y="3271047"/>
              <a:ext cx="544680" cy="480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22BDF36-C8FE-4760-AE32-DB0629B338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42534" y="3163407"/>
                <a:ext cx="652320" cy="69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EC2B37F-0FBF-459D-BCD7-60AC8EE474A8}"/>
              </a:ext>
            </a:extLst>
          </p:cNvPr>
          <p:cNvGrpSpPr/>
          <p:nvPr/>
        </p:nvGrpSpPr>
        <p:grpSpPr>
          <a:xfrm>
            <a:off x="1516414" y="4828767"/>
            <a:ext cx="5805720" cy="1414080"/>
            <a:chOff x="1516414" y="4828767"/>
            <a:chExt cx="5805720" cy="141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FF3D0A-95E6-4F51-8539-BC2D6CC3A00D}"/>
                    </a:ext>
                  </a:extLst>
                </p14:cNvPr>
                <p14:cNvContentPartPr/>
                <p14:nvPr/>
              </p14:nvContentPartPr>
              <p14:xfrm>
                <a:off x="1516414" y="5056287"/>
                <a:ext cx="1416600" cy="1144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FF3D0A-95E6-4F51-8539-BC2D6CC3A0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98414" y="4948287"/>
                  <a:ext cx="1452240" cy="13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A257725-503E-4E6B-BE87-3F799AFC785A}"/>
                    </a:ext>
                  </a:extLst>
                </p14:cNvPr>
                <p14:cNvContentPartPr/>
                <p14:nvPr/>
              </p14:nvContentPartPr>
              <p14:xfrm>
                <a:off x="2812054" y="5114247"/>
                <a:ext cx="2204280" cy="459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A257725-503E-4E6B-BE87-3F799AFC78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94414" y="5006607"/>
                  <a:ext cx="223992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6C18B2-4B38-4EF1-957B-D63FBDBAD47A}"/>
                    </a:ext>
                  </a:extLst>
                </p14:cNvPr>
                <p14:cNvContentPartPr/>
                <p14:nvPr/>
              </p14:nvContentPartPr>
              <p14:xfrm>
                <a:off x="4718974" y="5056287"/>
                <a:ext cx="439560" cy="579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6C18B2-4B38-4EF1-957B-D63FBDBAD4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00974" y="4948647"/>
                  <a:ext cx="475200" cy="79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4E7D646-F696-48F9-845F-145F86017CFA}"/>
                    </a:ext>
                  </a:extLst>
                </p14:cNvPr>
                <p14:cNvContentPartPr/>
                <p14:nvPr/>
              </p14:nvContentPartPr>
              <p14:xfrm>
                <a:off x="5155654" y="4828767"/>
                <a:ext cx="2166480" cy="1414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4E7D646-F696-48F9-845F-145F86017C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37654" y="4720767"/>
                  <a:ext cx="2202120" cy="16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A8DC33-0BE5-4F32-B7C3-EF36DBA77D29}"/>
                    </a:ext>
                  </a:extLst>
                </p14:cNvPr>
                <p14:cNvContentPartPr/>
                <p14:nvPr/>
              </p14:nvContentPartPr>
              <p14:xfrm>
                <a:off x="5463454" y="5203167"/>
                <a:ext cx="371880" cy="286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1A8DC33-0BE5-4F32-B7C3-EF36DBA77D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45814" y="5095527"/>
                  <a:ext cx="4075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4B6B2E-EAED-4341-84F9-D0CE93A72D57}"/>
                    </a:ext>
                  </a:extLst>
                </p14:cNvPr>
                <p14:cNvContentPartPr/>
                <p14:nvPr/>
              </p14:nvContentPartPr>
              <p14:xfrm>
                <a:off x="5952694" y="5227647"/>
                <a:ext cx="193320" cy="20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4B6B2E-EAED-4341-84F9-D0CE93A72D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35054" y="5120007"/>
                  <a:ext cx="2289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B5518F-81AA-47C6-B53B-624341065E62}"/>
                    </a:ext>
                  </a:extLst>
                </p14:cNvPr>
                <p14:cNvContentPartPr/>
                <p14:nvPr/>
              </p14:nvContentPartPr>
              <p14:xfrm>
                <a:off x="6209374" y="5216847"/>
                <a:ext cx="203760" cy="224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B5518F-81AA-47C6-B53B-624341065E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91734" y="5108847"/>
                  <a:ext cx="2394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686A5B-F1E5-41E7-A36F-DFA0CC2DAFBF}"/>
                    </a:ext>
                  </a:extLst>
                </p14:cNvPr>
                <p14:cNvContentPartPr/>
                <p14:nvPr/>
              </p14:nvContentPartPr>
              <p14:xfrm>
                <a:off x="6454534" y="4979247"/>
                <a:ext cx="100800" cy="518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686A5B-F1E5-41E7-A36F-DFA0CC2DAF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36894" y="4871247"/>
                  <a:ext cx="13644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1C241B-562F-48F2-B72E-D6D7052538C9}"/>
                    </a:ext>
                  </a:extLst>
                </p14:cNvPr>
                <p14:cNvContentPartPr/>
                <p14:nvPr/>
              </p14:nvContentPartPr>
              <p14:xfrm>
                <a:off x="6557854" y="5264727"/>
                <a:ext cx="181440" cy="280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1C241B-562F-48F2-B72E-D6D7052538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39854" y="5157087"/>
                  <a:ext cx="21708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AF97B4-4DE0-4DD2-A825-6014805E572D}"/>
                    </a:ext>
                  </a:extLst>
                </p14:cNvPr>
                <p14:cNvContentPartPr/>
                <p14:nvPr/>
              </p14:nvContentPartPr>
              <p14:xfrm>
                <a:off x="5506654" y="5621127"/>
                <a:ext cx="266400" cy="46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AF97B4-4DE0-4DD2-A825-6014805E572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88654" y="5513487"/>
                  <a:ext cx="30204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9679B5-F25C-4E9F-9462-766B010657CF}"/>
                    </a:ext>
                  </a:extLst>
                </p14:cNvPr>
                <p14:cNvContentPartPr/>
                <p14:nvPr/>
              </p14:nvContentPartPr>
              <p14:xfrm>
                <a:off x="5918134" y="5731287"/>
                <a:ext cx="252360" cy="28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9679B5-F25C-4E9F-9462-766B010657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00494" y="5623287"/>
                  <a:ext cx="2880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40DB086-BBC4-4409-A925-6D18AFF30D88}"/>
                    </a:ext>
                  </a:extLst>
                </p14:cNvPr>
                <p14:cNvContentPartPr/>
                <p14:nvPr/>
              </p14:nvContentPartPr>
              <p14:xfrm>
                <a:off x="6121894" y="5747847"/>
                <a:ext cx="235440" cy="266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40DB086-BBC4-4409-A925-6D18AFF30D8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04254" y="5640207"/>
                  <a:ext cx="2710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4869D26-5DFA-4255-8655-3FE78E7AD485}"/>
                    </a:ext>
                  </a:extLst>
                </p14:cNvPr>
                <p14:cNvContentPartPr/>
                <p14:nvPr/>
              </p14:nvContentPartPr>
              <p14:xfrm>
                <a:off x="6352294" y="5747847"/>
                <a:ext cx="207720" cy="308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869D26-5DFA-4255-8655-3FE78E7AD4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34294" y="5640207"/>
                  <a:ext cx="2433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686200-C7DF-4E75-B791-CF6A2FD212D5}"/>
                    </a:ext>
                  </a:extLst>
                </p14:cNvPr>
                <p14:cNvContentPartPr/>
                <p14:nvPr/>
              </p14:nvContentPartPr>
              <p14:xfrm>
                <a:off x="6623014" y="5803647"/>
                <a:ext cx="204840" cy="250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686200-C7DF-4E75-B791-CF6A2FD212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5374" y="5695647"/>
                  <a:ext cx="2404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43D396-2629-4DA4-BBD3-CBD450EEFC7F}"/>
                    </a:ext>
                  </a:extLst>
                </p14:cNvPr>
                <p14:cNvContentPartPr/>
                <p14:nvPr/>
              </p14:nvContentPartPr>
              <p14:xfrm>
                <a:off x="6870334" y="5445447"/>
                <a:ext cx="236160" cy="660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643D396-2629-4DA4-BBD3-CBD450EEFC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52334" y="5337447"/>
                  <a:ext cx="271800" cy="87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E0134E4-CA07-4A67-8EF9-1C3FCC2CE068}"/>
              </a:ext>
            </a:extLst>
          </p:cNvPr>
          <p:cNvGrpSpPr/>
          <p:nvPr/>
        </p:nvGrpSpPr>
        <p:grpSpPr>
          <a:xfrm>
            <a:off x="4147294" y="685527"/>
            <a:ext cx="3421440" cy="4254120"/>
            <a:chOff x="4147294" y="685527"/>
            <a:chExt cx="3421440" cy="425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BEE5083-0607-4DFC-B171-8FF10AA214C7}"/>
                    </a:ext>
                  </a:extLst>
                </p14:cNvPr>
                <p14:cNvContentPartPr/>
                <p14:nvPr/>
              </p14:nvContentPartPr>
              <p14:xfrm>
                <a:off x="6087334" y="2512887"/>
                <a:ext cx="160560" cy="2426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BEE5083-0607-4DFC-B171-8FF10AA214C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78694" y="2504247"/>
                  <a:ext cx="178200" cy="24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0D5B01F-6213-4222-9A42-D189160D8145}"/>
                    </a:ext>
                  </a:extLst>
                </p14:cNvPr>
                <p14:cNvContentPartPr/>
                <p14:nvPr/>
              </p14:nvContentPartPr>
              <p14:xfrm>
                <a:off x="5756134" y="2453487"/>
                <a:ext cx="660600" cy="515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0D5B01F-6213-4222-9A42-D189160D81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47494" y="2444847"/>
                  <a:ext cx="6782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2B11BB7-9440-4C9A-B926-5DB0C2F42043}"/>
                    </a:ext>
                  </a:extLst>
                </p14:cNvPr>
                <p14:cNvContentPartPr/>
                <p14:nvPr/>
              </p14:nvContentPartPr>
              <p14:xfrm>
                <a:off x="5128294" y="965607"/>
                <a:ext cx="2440440" cy="1505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2B11BB7-9440-4C9A-B926-5DB0C2F4204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19294" y="956607"/>
                  <a:ext cx="2458080" cy="15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CAF44F-9B79-417F-BE7A-1C84A49970E9}"/>
                    </a:ext>
                  </a:extLst>
                </p14:cNvPr>
                <p14:cNvContentPartPr/>
                <p14:nvPr/>
              </p14:nvContentPartPr>
              <p14:xfrm>
                <a:off x="5444014" y="1292487"/>
                <a:ext cx="540720" cy="299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CAF44F-9B79-417F-BE7A-1C84A49970E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35374" y="1283487"/>
                  <a:ext cx="5583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19EEEA-09D8-42DA-B235-D8EBECBE31CA}"/>
                    </a:ext>
                  </a:extLst>
                </p14:cNvPr>
                <p14:cNvContentPartPr/>
                <p14:nvPr/>
              </p14:nvContentPartPr>
              <p14:xfrm>
                <a:off x="5941534" y="1257207"/>
                <a:ext cx="186120" cy="207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19EEEA-09D8-42DA-B235-D8EBECBE31C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32534" y="1248207"/>
                  <a:ext cx="203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F277096-782C-46D1-BF53-DB9FC720837E}"/>
                    </a:ext>
                  </a:extLst>
                </p14:cNvPr>
                <p14:cNvContentPartPr/>
                <p14:nvPr/>
              </p14:nvContentPartPr>
              <p14:xfrm>
                <a:off x="6155374" y="1282767"/>
                <a:ext cx="249480" cy="18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F277096-782C-46D1-BF53-DB9FC720837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46374" y="1274127"/>
                  <a:ext cx="267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650505B-D5A7-4A12-AF7F-1343618C1418}"/>
                    </a:ext>
                  </a:extLst>
                </p14:cNvPr>
                <p14:cNvContentPartPr/>
                <p14:nvPr/>
              </p14:nvContentPartPr>
              <p14:xfrm>
                <a:off x="6407374" y="1040127"/>
                <a:ext cx="355320" cy="543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650505B-D5A7-4A12-AF7F-1343618C14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98374" y="1031487"/>
                  <a:ext cx="3729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DF8759-CE1E-464D-A7AF-1D126DE111DD}"/>
                    </a:ext>
                  </a:extLst>
                </p14:cNvPr>
                <p14:cNvContentPartPr/>
                <p14:nvPr/>
              </p14:nvContentPartPr>
              <p14:xfrm>
                <a:off x="5612494" y="1704687"/>
                <a:ext cx="190440" cy="401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DF8759-CE1E-464D-A7AF-1D126DE111D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03494" y="1695687"/>
                  <a:ext cx="2080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053B70D-56B3-4D7F-9664-4422F7FF76EA}"/>
                    </a:ext>
                  </a:extLst>
                </p14:cNvPr>
                <p14:cNvContentPartPr/>
                <p14:nvPr/>
              </p14:nvContentPartPr>
              <p14:xfrm>
                <a:off x="5933614" y="1916007"/>
                <a:ext cx="150840" cy="186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053B70D-56B3-4D7F-9664-4422F7FF76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24974" y="1907007"/>
                  <a:ext cx="168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1CB973E-21B4-47C0-8607-C6BD5A60BCEA}"/>
                    </a:ext>
                  </a:extLst>
                </p14:cNvPr>
                <p14:cNvContentPartPr/>
                <p14:nvPr/>
              </p14:nvContentPartPr>
              <p14:xfrm>
                <a:off x="6048454" y="1947687"/>
                <a:ext cx="480240" cy="308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1CB973E-21B4-47C0-8607-C6BD5A60BCE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39454" y="1938687"/>
                  <a:ext cx="4978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B2DD84-B418-41B1-91E8-2549EAC77677}"/>
                    </a:ext>
                  </a:extLst>
                </p14:cNvPr>
                <p14:cNvContentPartPr/>
                <p14:nvPr/>
              </p14:nvContentPartPr>
              <p14:xfrm>
                <a:off x="6553174" y="1952367"/>
                <a:ext cx="319680" cy="230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B2DD84-B418-41B1-91E8-2549EAC7767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44534" y="1943727"/>
                  <a:ext cx="337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C8B8095-9B44-4BC1-8150-80C35DF12DD5}"/>
                    </a:ext>
                  </a:extLst>
                </p14:cNvPr>
                <p14:cNvContentPartPr/>
                <p14:nvPr/>
              </p14:nvContentPartPr>
              <p14:xfrm>
                <a:off x="6845134" y="1720527"/>
                <a:ext cx="2473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C8B8095-9B44-4BC1-8150-80C35DF12D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36134" y="1711887"/>
                  <a:ext cx="2649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4870CDB-375F-4BE4-9D92-B1A6C726E949}"/>
                    </a:ext>
                  </a:extLst>
                </p14:cNvPr>
                <p14:cNvContentPartPr/>
                <p14:nvPr/>
              </p14:nvContentPartPr>
              <p14:xfrm>
                <a:off x="5273014" y="798207"/>
                <a:ext cx="235800" cy="947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4870CDB-375F-4BE4-9D92-B1A6C726E9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64374" y="789207"/>
                  <a:ext cx="253440" cy="9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48F7682-8AE1-48D6-983B-61BA88D3F5B8}"/>
                    </a:ext>
                  </a:extLst>
                </p14:cNvPr>
                <p14:cNvContentPartPr/>
                <p14:nvPr/>
              </p14:nvContentPartPr>
              <p14:xfrm>
                <a:off x="4147294" y="1174047"/>
                <a:ext cx="321120" cy="416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48F7682-8AE1-48D6-983B-61BA88D3F5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38654" y="1165047"/>
                  <a:ext cx="3387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65F070A-FECA-440B-85BA-BD112C54EE05}"/>
                    </a:ext>
                  </a:extLst>
                </p14:cNvPr>
                <p14:cNvContentPartPr/>
                <p14:nvPr/>
              </p14:nvContentPartPr>
              <p14:xfrm>
                <a:off x="4507654" y="1095927"/>
                <a:ext cx="249480" cy="344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65F070A-FECA-440B-85BA-BD112C54EE0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99014" y="1087287"/>
                  <a:ext cx="2671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8F31E1A-20B2-4BCC-BFF2-5235B717EFF0}"/>
                    </a:ext>
                  </a:extLst>
                </p14:cNvPr>
                <p14:cNvContentPartPr/>
                <p14:nvPr/>
              </p14:nvContentPartPr>
              <p14:xfrm>
                <a:off x="4715014" y="960567"/>
                <a:ext cx="96480" cy="475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8F31E1A-20B2-4BCC-BFF2-5235B717EF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06014" y="951927"/>
                  <a:ext cx="1141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CC0955B-0332-4409-BA45-0F9DA48EF661}"/>
                    </a:ext>
                  </a:extLst>
                </p14:cNvPr>
                <p14:cNvContentPartPr/>
                <p14:nvPr/>
              </p14:nvContentPartPr>
              <p14:xfrm>
                <a:off x="4826254" y="1116807"/>
                <a:ext cx="274680" cy="674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CC0955B-0332-4409-BA45-0F9DA48EF6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17614" y="1108167"/>
                  <a:ext cx="29232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C2F6F0-9EFC-4A1C-A49C-D288D3363A51}"/>
                    </a:ext>
                  </a:extLst>
                </p14:cNvPr>
                <p14:cNvContentPartPr/>
                <p14:nvPr/>
              </p14:nvContentPartPr>
              <p14:xfrm>
                <a:off x="4934614" y="685527"/>
                <a:ext cx="193680" cy="663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C2F6F0-9EFC-4A1C-A49C-D288D3363A5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25974" y="676887"/>
                  <a:ext cx="21132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5B4AD3B-CC9A-479F-8D4F-C852E3B87A43}"/>
                    </a:ext>
                  </a:extLst>
                </p14:cNvPr>
                <p14:cNvContentPartPr/>
                <p14:nvPr/>
              </p14:nvContentPartPr>
              <p14:xfrm>
                <a:off x="5228734" y="1006647"/>
                <a:ext cx="207720" cy="195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5B4AD3B-CC9A-479F-8D4F-C852E3B87A4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20094" y="998007"/>
                  <a:ext cx="225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5F6D4F6-C9AC-4B2D-B5F7-0A048AF860CB}"/>
                    </a:ext>
                  </a:extLst>
                </p14:cNvPr>
                <p14:cNvContentPartPr/>
                <p14:nvPr/>
              </p14:nvContentPartPr>
              <p14:xfrm>
                <a:off x="6943774" y="1927167"/>
                <a:ext cx="312840" cy="310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5F6D4F6-C9AC-4B2D-B5F7-0A048AF860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34774" y="1918527"/>
                  <a:ext cx="330480" cy="32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4A2E6CC-DEF7-47FF-B3B3-7DBA1B306D83}"/>
                  </a:ext>
                </a:extLst>
              </p14:cNvPr>
              <p14:cNvContentPartPr/>
              <p14:nvPr/>
            </p14:nvContentPartPr>
            <p14:xfrm>
              <a:off x="3403534" y="316887"/>
              <a:ext cx="651240" cy="2319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4A2E6CC-DEF7-47FF-B3B3-7DBA1B306D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49534" y="209247"/>
                <a:ext cx="758880" cy="25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136AF48-0C7A-46DF-8824-A5FBE75C87CC}"/>
                  </a:ext>
                </a:extLst>
              </p14:cNvPr>
              <p14:cNvContentPartPr/>
              <p14:nvPr/>
            </p14:nvContentPartPr>
            <p14:xfrm>
              <a:off x="289534" y="498327"/>
              <a:ext cx="294480" cy="200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136AF48-0C7A-46DF-8824-A5FBE75C87C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35534" y="390687"/>
                <a:ext cx="402120" cy="41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533B92F4-03B7-4CCF-BBBA-CA06DC6A4E20}"/>
              </a:ext>
            </a:extLst>
          </p:cNvPr>
          <p:cNvGrpSpPr/>
          <p:nvPr/>
        </p:nvGrpSpPr>
        <p:grpSpPr>
          <a:xfrm>
            <a:off x="9009094" y="1049127"/>
            <a:ext cx="1702800" cy="642960"/>
            <a:chOff x="9009094" y="1049127"/>
            <a:chExt cx="1702800" cy="64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11EC455-2770-4EA6-8870-42249320603A}"/>
                    </a:ext>
                  </a:extLst>
                </p14:cNvPr>
                <p14:cNvContentPartPr/>
                <p14:nvPr/>
              </p14:nvContentPartPr>
              <p14:xfrm>
                <a:off x="9009094" y="1450527"/>
                <a:ext cx="18000" cy="122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11EC455-2770-4EA6-8870-42249320603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00454" y="1441527"/>
                  <a:ext cx="35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8CAD1B-0CBE-466C-B9AB-BC63A7934DDC}"/>
                    </a:ext>
                  </a:extLst>
                </p14:cNvPr>
                <p14:cNvContentPartPr/>
                <p14:nvPr/>
              </p14:nvContentPartPr>
              <p14:xfrm>
                <a:off x="9321934" y="1049127"/>
                <a:ext cx="515880" cy="583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8CAD1B-0CBE-466C-B9AB-BC63A7934DD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12934" y="1040487"/>
                  <a:ext cx="53352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97C8946-64FF-4E27-9A26-00ECFA9CFD0C}"/>
                    </a:ext>
                  </a:extLst>
                </p14:cNvPr>
                <p14:cNvContentPartPr/>
                <p14:nvPr/>
              </p14:nvContentPartPr>
              <p14:xfrm>
                <a:off x="9802534" y="1049127"/>
                <a:ext cx="364320" cy="557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97C8946-64FF-4E27-9A26-00ECFA9CFD0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93534" y="1040127"/>
                  <a:ext cx="38196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BE0C09F-6C0C-4D2E-863F-A5525BC27191}"/>
                    </a:ext>
                  </a:extLst>
                </p14:cNvPr>
                <p14:cNvContentPartPr/>
                <p14:nvPr/>
              </p14:nvContentPartPr>
              <p14:xfrm>
                <a:off x="9847534" y="1248567"/>
                <a:ext cx="208440" cy="2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BE0C09F-6C0C-4D2E-863F-A5525BC271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38534" y="1239927"/>
                  <a:ext cx="226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50CF359-5C70-4933-ADB4-934423CEB171}"/>
                    </a:ext>
                  </a:extLst>
                </p14:cNvPr>
                <p14:cNvContentPartPr/>
                <p14:nvPr/>
              </p14:nvContentPartPr>
              <p14:xfrm>
                <a:off x="10232734" y="1093407"/>
                <a:ext cx="479160" cy="33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50CF359-5C70-4933-ADB4-934423CEB17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224094" y="1084767"/>
                  <a:ext cx="496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E9E28D-B2E4-426C-B83E-8A207D62430E}"/>
                    </a:ext>
                  </a:extLst>
                </p14:cNvPr>
                <p14:cNvContentPartPr/>
                <p14:nvPr/>
              </p14:nvContentPartPr>
              <p14:xfrm>
                <a:off x="10441174" y="1109967"/>
                <a:ext cx="11520" cy="582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E9E28D-B2E4-426C-B83E-8A207D62430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32534" y="1101327"/>
                  <a:ext cx="29160" cy="59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E5BAC16-F612-41FF-89F5-247B2658C07A}"/>
                  </a:ext>
                </a:extLst>
              </p14:cNvPr>
              <p14:cNvContentPartPr/>
              <p14:nvPr/>
            </p14:nvContentPartPr>
            <p14:xfrm>
              <a:off x="9070294" y="2100327"/>
              <a:ext cx="492120" cy="383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E5BAC16-F612-41FF-89F5-247B2658C07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061294" y="2091687"/>
                <a:ext cx="5097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EAFF51D-80E7-4598-BB8D-EA56D317C257}"/>
                  </a:ext>
                </a:extLst>
              </p14:cNvPr>
              <p14:cNvContentPartPr/>
              <p14:nvPr/>
            </p14:nvContentPartPr>
            <p14:xfrm>
              <a:off x="9628654" y="2182767"/>
              <a:ext cx="262800" cy="455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EAFF51D-80E7-4598-BB8D-EA56D317C25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20014" y="2174127"/>
                <a:ext cx="28044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062B089-FB9C-4920-93AC-F7C277414C0B}"/>
                  </a:ext>
                </a:extLst>
              </p14:cNvPr>
              <p14:cNvContentPartPr/>
              <p14:nvPr/>
            </p14:nvContentPartPr>
            <p14:xfrm>
              <a:off x="10038694" y="2319927"/>
              <a:ext cx="359280" cy="3398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062B089-FB9C-4920-93AC-F7C277414C0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029694" y="2311287"/>
                <a:ext cx="3769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92932E4-3203-42E9-82F2-282D4FCB84BE}"/>
                  </a:ext>
                </a:extLst>
              </p14:cNvPr>
              <p14:cNvContentPartPr/>
              <p14:nvPr/>
            </p14:nvContentPartPr>
            <p14:xfrm>
              <a:off x="10603894" y="2342247"/>
              <a:ext cx="246960" cy="794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92932E4-3203-42E9-82F2-282D4FCB84B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594894" y="2333247"/>
                <a:ext cx="26460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24A3495-79A1-4545-8002-DB4C5050F049}"/>
                  </a:ext>
                </a:extLst>
              </p14:cNvPr>
              <p14:cNvContentPartPr/>
              <p14:nvPr/>
            </p14:nvContentPartPr>
            <p14:xfrm>
              <a:off x="10940854" y="2313447"/>
              <a:ext cx="339840" cy="4111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24A3495-79A1-4545-8002-DB4C5050F04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932214" y="2304447"/>
                <a:ext cx="3574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ED2F00D-DF52-4E45-8249-4489EE3D3573}"/>
                  </a:ext>
                </a:extLst>
              </p14:cNvPr>
              <p14:cNvContentPartPr/>
              <p14:nvPr/>
            </p14:nvContentPartPr>
            <p14:xfrm>
              <a:off x="9130054" y="3032367"/>
              <a:ext cx="295200" cy="376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ED2F00D-DF52-4E45-8249-4489EE3D357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121054" y="3023727"/>
                <a:ext cx="3128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17210E2-ABD0-4212-B06C-1CD5127C3D95}"/>
                  </a:ext>
                </a:extLst>
              </p14:cNvPr>
              <p14:cNvContentPartPr/>
              <p14:nvPr/>
            </p14:nvContentPartPr>
            <p14:xfrm>
              <a:off x="9612814" y="2695407"/>
              <a:ext cx="258840" cy="731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17210E2-ABD0-4212-B06C-1CD5127C3D9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603814" y="2686407"/>
                <a:ext cx="27648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0E97421-8BE7-4192-A483-50E16B87D4C9}"/>
                  </a:ext>
                </a:extLst>
              </p14:cNvPr>
              <p14:cNvContentPartPr/>
              <p14:nvPr/>
            </p14:nvContentPartPr>
            <p14:xfrm>
              <a:off x="9482494" y="3095007"/>
              <a:ext cx="331560" cy="9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0E97421-8BE7-4192-A483-50E16B87D4C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473494" y="3086367"/>
                <a:ext cx="3492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2CDC7D4-F231-48E1-83C1-9D03CD140E79}"/>
                  </a:ext>
                </a:extLst>
              </p14:cNvPr>
              <p14:cNvContentPartPr/>
              <p14:nvPr/>
            </p14:nvContentPartPr>
            <p14:xfrm>
              <a:off x="8744854" y="3822207"/>
              <a:ext cx="654840" cy="7365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2CDC7D4-F231-48E1-83C1-9D03CD140E7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736214" y="3813567"/>
                <a:ext cx="67248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9BB26E0-6A16-4E08-9397-94004CABB836}"/>
                  </a:ext>
                </a:extLst>
              </p14:cNvPr>
              <p14:cNvContentPartPr/>
              <p14:nvPr/>
            </p14:nvContentPartPr>
            <p14:xfrm>
              <a:off x="9477454" y="4182927"/>
              <a:ext cx="39960" cy="279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9BB26E0-6A16-4E08-9397-94004CABB83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468454" y="4173927"/>
                <a:ext cx="576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8247E28-B3F4-4F90-BF15-12E4AC0B0201}"/>
                  </a:ext>
                </a:extLst>
              </p14:cNvPr>
              <p14:cNvContentPartPr/>
              <p14:nvPr/>
            </p14:nvContentPartPr>
            <p14:xfrm>
              <a:off x="9530734" y="3754167"/>
              <a:ext cx="414000" cy="7430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8247E28-B3F4-4F90-BF15-12E4AC0B020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522094" y="3745167"/>
                <a:ext cx="43164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A0E20D9-B708-4C52-8A77-232A79CA52B4}"/>
                  </a:ext>
                </a:extLst>
              </p14:cNvPr>
              <p14:cNvContentPartPr/>
              <p14:nvPr/>
            </p14:nvContentPartPr>
            <p14:xfrm>
              <a:off x="9846094" y="3656247"/>
              <a:ext cx="101160" cy="8917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A0E20D9-B708-4C52-8A77-232A79CA52B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837454" y="3647247"/>
                <a:ext cx="118800" cy="9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0CF2809-43D8-44B6-810B-A05F4F01E0FB}"/>
                  </a:ext>
                </a:extLst>
              </p14:cNvPr>
              <p14:cNvContentPartPr/>
              <p14:nvPr/>
            </p14:nvContentPartPr>
            <p14:xfrm>
              <a:off x="9631894" y="3851367"/>
              <a:ext cx="559080" cy="1033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0CF2809-43D8-44B6-810B-A05F4F01E0F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623254" y="3842367"/>
                <a:ext cx="5767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75A4CCE-7F11-4AAE-BF66-AC51C53C3D94}"/>
                  </a:ext>
                </a:extLst>
              </p14:cNvPr>
              <p14:cNvContentPartPr/>
              <p14:nvPr/>
            </p14:nvContentPartPr>
            <p14:xfrm>
              <a:off x="9253174" y="5065647"/>
              <a:ext cx="219600" cy="352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75A4CCE-7F11-4AAE-BF66-AC51C53C3D9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244174" y="5056647"/>
                <a:ext cx="2372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E9F7A33-74E5-4278-8346-1376832B7913}"/>
                  </a:ext>
                </a:extLst>
              </p14:cNvPr>
              <p14:cNvContentPartPr/>
              <p14:nvPr/>
            </p14:nvContentPartPr>
            <p14:xfrm>
              <a:off x="9469534" y="4901487"/>
              <a:ext cx="136080" cy="5590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E9F7A33-74E5-4278-8346-1376832B791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460534" y="4892847"/>
                <a:ext cx="15372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BC594A3-3295-46CC-A24B-11FFE5945AC4}"/>
                  </a:ext>
                </a:extLst>
              </p14:cNvPr>
              <p14:cNvContentPartPr/>
              <p14:nvPr/>
            </p14:nvContentPartPr>
            <p14:xfrm>
              <a:off x="9690574" y="4967007"/>
              <a:ext cx="96480" cy="493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BC594A3-3295-46CC-A24B-11FFE5945AC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681574" y="4958367"/>
                <a:ext cx="11412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C18E167-6D53-4C1E-A378-D3E18F7DFADD}"/>
                  </a:ext>
                </a:extLst>
              </p14:cNvPr>
              <p14:cNvContentPartPr/>
              <p14:nvPr/>
            </p14:nvContentPartPr>
            <p14:xfrm>
              <a:off x="9703534" y="5191647"/>
              <a:ext cx="68400" cy="6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C18E167-6D53-4C1E-A378-D3E18F7DFAD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694534" y="5182647"/>
                <a:ext cx="860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6F8D4F1-1FFF-44D7-99D9-840A8A6ACC3E}"/>
                  </a:ext>
                </a:extLst>
              </p14:cNvPr>
              <p14:cNvContentPartPr/>
              <p14:nvPr/>
            </p14:nvContentPartPr>
            <p14:xfrm>
              <a:off x="9809014" y="5180127"/>
              <a:ext cx="264960" cy="1767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6F8D4F1-1FFF-44D7-99D9-840A8A6ACC3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00014" y="5171127"/>
                <a:ext cx="2826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78216F0-CDE5-4D85-A568-9E49C36321B8}"/>
                  </a:ext>
                </a:extLst>
              </p14:cNvPr>
              <p14:cNvContentPartPr/>
              <p14:nvPr/>
            </p14:nvContentPartPr>
            <p14:xfrm>
              <a:off x="10109974" y="5126847"/>
              <a:ext cx="218880" cy="275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78216F0-CDE5-4D85-A568-9E49C36321B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100974" y="5117847"/>
                <a:ext cx="2365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F66EF54-B51D-47C8-B71A-25E0A7889329}"/>
                  </a:ext>
                </a:extLst>
              </p14:cNvPr>
              <p14:cNvContentPartPr/>
              <p14:nvPr/>
            </p14:nvContentPartPr>
            <p14:xfrm>
              <a:off x="10283494" y="5168607"/>
              <a:ext cx="136440" cy="190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F66EF54-B51D-47C8-B71A-25E0A788932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274854" y="5159607"/>
                <a:ext cx="1540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E2B0D4D-A9BE-4314-AAB7-4EE636968B6E}"/>
                  </a:ext>
                </a:extLst>
              </p14:cNvPr>
              <p14:cNvContentPartPr/>
              <p14:nvPr/>
            </p14:nvContentPartPr>
            <p14:xfrm>
              <a:off x="10506334" y="4900767"/>
              <a:ext cx="415800" cy="5947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E2B0D4D-A9BE-4314-AAB7-4EE636968B6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497334" y="4891767"/>
                <a:ext cx="43344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3EEB0AC-E79D-4ED7-8619-0AF9E2E6E1B7}"/>
                  </a:ext>
                </a:extLst>
              </p14:cNvPr>
              <p14:cNvContentPartPr/>
              <p14:nvPr/>
            </p14:nvContentPartPr>
            <p14:xfrm>
              <a:off x="10632694" y="5072847"/>
              <a:ext cx="348480" cy="295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3EEB0AC-E79D-4ED7-8619-0AF9E2E6E1B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623694" y="5063847"/>
                <a:ext cx="3661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1D735E8-36A9-4A17-8729-D8392E3E202B}"/>
                  </a:ext>
                </a:extLst>
              </p14:cNvPr>
              <p14:cNvContentPartPr/>
              <p14:nvPr/>
            </p14:nvContentPartPr>
            <p14:xfrm>
              <a:off x="10971814" y="4796007"/>
              <a:ext cx="39960" cy="5356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1D735E8-36A9-4A17-8729-D8392E3E202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962814" y="4787007"/>
                <a:ext cx="5760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FA390C2-A530-4BEB-92A6-09E419E885EF}"/>
                  </a:ext>
                </a:extLst>
              </p14:cNvPr>
              <p14:cNvContentPartPr/>
              <p14:nvPr/>
            </p14:nvContentPartPr>
            <p14:xfrm>
              <a:off x="11141014" y="5024967"/>
              <a:ext cx="280800" cy="4734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FA390C2-A530-4BEB-92A6-09E419E885E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132374" y="5015967"/>
                <a:ext cx="2984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F14F6B2-87DC-4A87-99BD-E978EE1960B1}"/>
                  </a:ext>
                </a:extLst>
              </p14:cNvPr>
              <p14:cNvContentPartPr/>
              <p14:nvPr/>
            </p14:nvContentPartPr>
            <p14:xfrm>
              <a:off x="11448814" y="5182287"/>
              <a:ext cx="310320" cy="3006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F14F6B2-87DC-4A87-99BD-E978EE1960B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440174" y="5173647"/>
                <a:ext cx="32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3D73BD0-28AC-4777-8A83-F9C54C81895E}"/>
                  </a:ext>
                </a:extLst>
              </p14:cNvPr>
              <p14:cNvContentPartPr/>
              <p14:nvPr/>
            </p14:nvContentPartPr>
            <p14:xfrm>
              <a:off x="11649694" y="4537887"/>
              <a:ext cx="365040" cy="1299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3D73BD0-28AC-4777-8A83-F9C54C81895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640694" y="4528887"/>
                <a:ext cx="382680" cy="131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0EFA944-0F3C-4C1C-A451-69FA779572B9}"/>
              </a:ext>
            </a:extLst>
          </p:cNvPr>
          <p:cNvGrpSpPr/>
          <p:nvPr/>
        </p:nvGrpSpPr>
        <p:grpSpPr>
          <a:xfrm>
            <a:off x="7979494" y="4804647"/>
            <a:ext cx="977760" cy="944280"/>
            <a:chOff x="7979494" y="4804647"/>
            <a:chExt cx="977760" cy="9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793A609-18AA-4CEB-B75A-CB5D3019434D}"/>
                    </a:ext>
                  </a:extLst>
                </p14:cNvPr>
                <p14:cNvContentPartPr/>
                <p14:nvPr/>
              </p14:nvContentPartPr>
              <p14:xfrm>
                <a:off x="7979494" y="4804647"/>
                <a:ext cx="487800" cy="94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793A609-18AA-4CEB-B75A-CB5D3019434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70494" y="4795647"/>
                  <a:ext cx="505440" cy="9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9B4C0F8-D7CA-4BA6-98E8-DFA8AE96D10A}"/>
                    </a:ext>
                  </a:extLst>
                </p14:cNvPr>
                <p14:cNvContentPartPr/>
                <p14:nvPr/>
              </p14:nvContentPartPr>
              <p14:xfrm>
                <a:off x="8453614" y="5308287"/>
                <a:ext cx="198360" cy="191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9B4C0F8-D7CA-4BA6-98E8-DFA8AE96D10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44974" y="5299287"/>
                  <a:ext cx="216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4FD1B68-4868-4CA4-A33E-D0FC25FB4C76}"/>
                    </a:ext>
                  </a:extLst>
                </p14:cNvPr>
                <p14:cNvContentPartPr/>
                <p14:nvPr/>
              </p14:nvContentPartPr>
              <p14:xfrm>
                <a:off x="8716774" y="5285607"/>
                <a:ext cx="240480" cy="183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4FD1B68-4868-4CA4-A33E-D0FC25FB4C7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707774" y="5276967"/>
                  <a:ext cx="258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7B5CA55-FBC2-4ECB-A909-8B3F0EBE318E}"/>
                    </a:ext>
                  </a:extLst>
                </p14:cNvPr>
                <p14:cNvContentPartPr/>
                <p14:nvPr/>
              </p14:nvContentPartPr>
              <p14:xfrm>
                <a:off x="8356054" y="5483607"/>
                <a:ext cx="12960" cy="65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7B5CA55-FBC2-4ECB-A909-8B3F0EBE31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47414" y="5474607"/>
                  <a:ext cx="30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CA1D73F-CD4F-4259-8869-9FA9CFA1BF15}"/>
                    </a:ext>
                  </a:extLst>
                </p14:cNvPr>
                <p14:cNvContentPartPr/>
                <p14:nvPr/>
              </p14:nvContentPartPr>
              <p14:xfrm>
                <a:off x="8376574" y="5495127"/>
                <a:ext cx="21960" cy="18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CA1D73F-CD4F-4259-8869-9FA9CFA1BF1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67934" y="5486487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66D4A5E-CF28-4E7D-AFFA-217767AD6BA9}"/>
                    </a:ext>
                  </a:extLst>
                </p14:cNvPr>
                <p14:cNvContentPartPr/>
                <p14:nvPr/>
              </p14:nvContentPartPr>
              <p14:xfrm>
                <a:off x="8279014" y="5595567"/>
                <a:ext cx="29880" cy="9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66D4A5E-CF28-4E7D-AFFA-217767AD6BA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70014" y="5586927"/>
                  <a:ext cx="47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2CF3041-5E83-4E88-A052-412FA6943FB1}"/>
                    </a:ext>
                  </a:extLst>
                </p14:cNvPr>
                <p14:cNvContentPartPr/>
                <p14:nvPr/>
              </p14:nvContentPartPr>
              <p14:xfrm>
                <a:off x="8149414" y="5539767"/>
                <a:ext cx="25920" cy="82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2CF3041-5E83-4E88-A052-412FA6943FB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40414" y="5531127"/>
                  <a:ext cx="43560" cy="10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411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B33037-3A8A-43A4-900D-5F521CC39E13}"/>
              </a:ext>
            </a:extLst>
          </p:cNvPr>
          <p:cNvSpPr txBox="1"/>
          <p:nvPr/>
        </p:nvSpPr>
        <p:spPr>
          <a:xfrm>
            <a:off x="1822539" y="1007136"/>
            <a:ext cx="41827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Angular Front-end Website(.</a:t>
            </a:r>
            <a:r>
              <a:rPr lang="en-US" dirty="0" err="1"/>
              <a:t>js</a:t>
            </a:r>
            <a:r>
              <a:rPr lang="en-US" dirty="0"/>
              <a:t>, .html, .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15EEE-585A-4021-B6F4-D8146A6453C5}"/>
              </a:ext>
            </a:extLst>
          </p:cNvPr>
          <p:cNvSpPr txBox="1"/>
          <p:nvPr/>
        </p:nvSpPr>
        <p:spPr>
          <a:xfrm>
            <a:off x="3729518" y="2176411"/>
            <a:ext cx="20342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Interwebs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60D51-61BB-4DD8-9403-9AC2AFD8A82A}"/>
              </a:ext>
            </a:extLst>
          </p:cNvPr>
          <p:cNvSpPr txBox="1"/>
          <p:nvPr/>
        </p:nvSpPr>
        <p:spPr>
          <a:xfrm>
            <a:off x="4632508" y="3485294"/>
            <a:ext cx="35754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API – checks is the request is valid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36F00-3E67-47C4-88E2-377A4DBC5E51}"/>
              </a:ext>
            </a:extLst>
          </p:cNvPr>
          <p:cNvSpPr txBox="1"/>
          <p:nvPr/>
        </p:nvSpPr>
        <p:spPr>
          <a:xfrm>
            <a:off x="6467903" y="4454116"/>
            <a:ext cx="18596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EF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4291F-C77B-4E80-9B87-EC4729A1B098}"/>
              </a:ext>
            </a:extLst>
          </p:cNvPr>
          <p:cNvSpPr txBox="1"/>
          <p:nvPr/>
        </p:nvSpPr>
        <p:spPr>
          <a:xfrm>
            <a:off x="7256445" y="5496674"/>
            <a:ext cx="400686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Azure Database only allows connection with apps that have the connection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7AEE0C-E45A-49BC-85EB-F68E47CFD808}"/>
              </a:ext>
            </a:extLst>
          </p:cNvPr>
          <p:cNvSpPr txBox="1"/>
          <p:nvPr/>
        </p:nvSpPr>
        <p:spPr>
          <a:xfrm>
            <a:off x="246579" y="210620"/>
            <a:ext cx="36935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User on his computer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37987E-1A75-491F-B3A8-3CAFF0E4F737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 flipH="1">
            <a:off x="3913892" y="395286"/>
            <a:ext cx="26246" cy="61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FE30EB-75CC-469F-98D2-EE1A43848B1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13892" y="1376468"/>
            <a:ext cx="832768" cy="79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27A968-1606-4743-A10F-FA42192B956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746660" y="2545743"/>
            <a:ext cx="1673552" cy="93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2C1BA1-8890-451B-8534-D7BC403C39E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420212" y="3854626"/>
            <a:ext cx="977503" cy="59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DFA102-9075-4048-A3B1-F3F67D1AB849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8327526" y="4638782"/>
            <a:ext cx="932353" cy="85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8DFB0DA-15DA-4FE7-9C23-80C793E3251D}"/>
              </a:ext>
            </a:extLst>
          </p:cNvPr>
          <p:cNvSpPr/>
          <p:nvPr/>
        </p:nvSpPr>
        <p:spPr>
          <a:xfrm>
            <a:off x="614363" y="1669036"/>
            <a:ext cx="6858160" cy="1131314"/>
          </a:xfrm>
          <a:custGeom>
            <a:avLst/>
            <a:gdLst>
              <a:gd name="connsiteX0" fmla="*/ 0 w 6858160"/>
              <a:gd name="connsiteY0" fmla="*/ 50227 h 1131314"/>
              <a:gd name="connsiteX1" fmla="*/ 95250 w 6858160"/>
              <a:gd name="connsiteY1" fmla="*/ 112139 h 1131314"/>
              <a:gd name="connsiteX2" fmla="*/ 404812 w 6858160"/>
              <a:gd name="connsiteY2" fmla="*/ 226439 h 1131314"/>
              <a:gd name="connsiteX3" fmla="*/ 528637 w 6858160"/>
              <a:gd name="connsiteY3" fmla="*/ 212152 h 1131314"/>
              <a:gd name="connsiteX4" fmla="*/ 657225 w 6858160"/>
              <a:gd name="connsiteY4" fmla="*/ 131189 h 1131314"/>
              <a:gd name="connsiteX5" fmla="*/ 819150 w 6858160"/>
              <a:gd name="connsiteY5" fmla="*/ 169289 h 1131314"/>
              <a:gd name="connsiteX6" fmla="*/ 1090612 w 6858160"/>
              <a:gd name="connsiteY6" fmla="*/ 121664 h 1131314"/>
              <a:gd name="connsiteX7" fmla="*/ 1528762 w 6858160"/>
              <a:gd name="connsiteY7" fmla="*/ 140714 h 1131314"/>
              <a:gd name="connsiteX8" fmla="*/ 1624012 w 6858160"/>
              <a:gd name="connsiteY8" fmla="*/ 112139 h 1131314"/>
              <a:gd name="connsiteX9" fmla="*/ 1895475 w 6858160"/>
              <a:gd name="connsiteY9" fmla="*/ 102614 h 1131314"/>
              <a:gd name="connsiteX10" fmla="*/ 2386012 w 6858160"/>
              <a:gd name="connsiteY10" fmla="*/ 197864 h 1131314"/>
              <a:gd name="connsiteX11" fmla="*/ 2590800 w 6858160"/>
              <a:gd name="connsiteY11" fmla="*/ 193102 h 1131314"/>
              <a:gd name="connsiteX12" fmla="*/ 2986087 w 6858160"/>
              <a:gd name="connsiteY12" fmla="*/ 155002 h 1131314"/>
              <a:gd name="connsiteX13" fmla="*/ 3186112 w 6858160"/>
              <a:gd name="connsiteY13" fmla="*/ 145477 h 1131314"/>
              <a:gd name="connsiteX14" fmla="*/ 3790950 w 6858160"/>
              <a:gd name="connsiteY14" fmla="*/ 126427 h 1131314"/>
              <a:gd name="connsiteX15" fmla="*/ 3886200 w 6858160"/>
              <a:gd name="connsiteY15" fmla="*/ 69277 h 1131314"/>
              <a:gd name="connsiteX16" fmla="*/ 4286250 w 6858160"/>
              <a:gd name="connsiteY16" fmla="*/ 16889 h 1131314"/>
              <a:gd name="connsiteX17" fmla="*/ 4938712 w 6858160"/>
              <a:gd name="connsiteY17" fmla="*/ 26414 h 1131314"/>
              <a:gd name="connsiteX18" fmla="*/ 5391150 w 6858160"/>
              <a:gd name="connsiteY18" fmla="*/ 40702 h 1131314"/>
              <a:gd name="connsiteX19" fmla="*/ 6162675 w 6858160"/>
              <a:gd name="connsiteY19" fmla="*/ 50227 h 1131314"/>
              <a:gd name="connsiteX20" fmla="*/ 6438900 w 6858160"/>
              <a:gd name="connsiteY20" fmla="*/ 169289 h 1131314"/>
              <a:gd name="connsiteX21" fmla="*/ 6619875 w 6858160"/>
              <a:gd name="connsiteY21" fmla="*/ 274064 h 1131314"/>
              <a:gd name="connsiteX22" fmla="*/ 6853237 w 6858160"/>
              <a:gd name="connsiteY22" fmla="*/ 359789 h 1131314"/>
              <a:gd name="connsiteX23" fmla="*/ 6858000 w 6858160"/>
              <a:gd name="connsiteY23" fmla="*/ 412177 h 1131314"/>
              <a:gd name="connsiteX24" fmla="*/ 6667500 w 6858160"/>
              <a:gd name="connsiteY24" fmla="*/ 688402 h 1131314"/>
              <a:gd name="connsiteX25" fmla="*/ 5953125 w 6858160"/>
              <a:gd name="connsiteY25" fmla="*/ 826514 h 1131314"/>
              <a:gd name="connsiteX26" fmla="*/ 5843587 w 6858160"/>
              <a:gd name="connsiteY26" fmla="*/ 836039 h 1131314"/>
              <a:gd name="connsiteX27" fmla="*/ 5172075 w 6858160"/>
              <a:gd name="connsiteY27" fmla="*/ 888427 h 1131314"/>
              <a:gd name="connsiteX28" fmla="*/ 5024437 w 6858160"/>
              <a:gd name="connsiteY28" fmla="*/ 917002 h 1131314"/>
              <a:gd name="connsiteX29" fmla="*/ 4310062 w 6858160"/>
              <a:gd name="connsiteY29" fmla="*/ 1069402 h 1131314"/>
              <a:gd name="connsiteX30" fmla="*/ 4086225 w 6858160"/>
              <a:gd name="connsiteY30" fmla="*/ 1074164 h 1131314"/>
              <a:gd name="connsiteX31" fmla="*/ 3452812 w 6858160"/>
              <a:gd name="connsiteY31" fmla="*/ 1026539 h 1131314"/>
              <a:gd name="connsiteX32" fmla="*/ 2990850 w 6858160"/>
              <a:gd name="connsiteY32" fmla="*/ 1131314 h 1131314"/>
              <a:gd name="connsiteX33" fmla="*/ 2524125 w 6858160"/>
              <a:gd name="connsiteY33" fmla="*/ 1017014 h 1131314"/>
              <a:gd name="connsiteX34" fmla="*/ 1995487 w 6858160"/>
              <a:gd name="connsiteY34" fmla="*/ 993202 h 1131314"/>
              <a:gd name="connsiteX35" fmla="*/ 1762125 w 6858160"/>
              <a:gd name="connsiteY35" fmla="*/ 907477 h 1131314"/>
              <a:gd name="connsiteX36" fmla="*/ 981075 w 6858160"/>
              <a:gd name="connsiteY36" fmla="*/ 878902 h 1131314"/>
              <a:gd name="connsiteX37" fmla="*/ 781050 w 6858160"/>
              <a:gd name="connsiteY37" fmla="*/ 836039 h 1131314"/>
              <a:gd name="connsiteX38" fmla="*/ 728662 w 6858160"/>
              <a:gd name="connsiteY38" fmla="*/ 736027 h 1131314"/>
              <a:gd name="connsiteX39" fmla="*/ 633412 w 6858160"/>
              <a:gd name="connsiteY39" fmla="*/ 659827 h 1131314"/>
              <a:gd name="connsiteX40" fmla="*/ 533400 w 6858160"/>
              <a:gd name="connsiteY40" fmla="*/ 640777 h 1131314"/>
              <a:gd name="connsiteX41" fmla="*/ 338137 w 6858160"/>
              <a:gd name="connsiteY41" fmla="*/ 612202 h 1131314"/>
              <a:gd name="connsiteX42" fmla="*/ 342900 w 6858160"/>
              <a:gd name="connsiteY42" fmla="*/ 374077 h 1131314"/>
              <a:gd name="connsiteX43" fmla="*/ 366712 w 6858160"/>
              <a:gd name="connsiteY43" fmla="*/ 326452 h 1131314"/>
              <a:gd name="connsiteX44" fmla="*/ 385762 w 6858160"/>
              <a:gd name="connsiteY44" fmla="*/ 307402 h 1131314"/>
              <a:gd name="connsiteX45" fmla="*/ 428625 w 6858160"/>
              <a:gd name="connsiteY45" fmla="*/ 226439 h 113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858160" h="1131314">
                <a:moveTo>
                  <a:pt x="0" y="50227"/>
                </a:moveTo>
                <a:cubicBezTo>
                  <a:pt x="35857" y="104012"/>
                  <a:pt x="5103" y="69025"/>
                  <a:pt x="95250" y="112139"/>
                </a:cubicBezTo>
                <a:cubicBezTo>
                  <a:pt x="308532" y="214144"/>
                  <a:pt x="165983" y="165026"/>
                  <a:pt x="404812" y="226439"/>
                </a:cubicBezTo>
                <a:cubicBezTo>
                  <a:pt x="446087" y="221677"/>
                  <a:pt x="491475" y="230733"/>
                  <a:pt x="528637" y="212152"/>
                </a:cubicBezTo>
                <a:cubicBezTo>
                  <a:pt x="755317" y="98812"/>
                  <a:pt x="392139" y="162375"/>
                  <a:pt x="657225" y="131189"/>
                </a:cubicBezTo>
                <a:cubicBezTo>
                  <a:pt x="711200" y="143889"/>
                  <a:pt x="763721" y="167811"/>
                  <a:pt x="819150" y="169289"/>
                </a:cubicBezTo>
                <a:cubicBezTo>
                  <a:pt x="902014" y="171499"/>
                  <a:pt x="1005642" y="142906"/>
                  <a:pt x="1090612" y="121664"/>
                </a:cubicBezTo>
                <a:cubicBezTo>
                  <a:pt x="1303345" y="178393"/>
                  <a:pt x="1235209" y="176513"/>
                  <a:pt x="1528762" y="140714"/>
                </a:cubicBezTo>
                <a:cubicBezTo>
                  <a:pt x="1561666" y="136701"/>
                  <a:pt x="1591041" y="115565"/>
                  <a:pt x="1624012" y="112139"/>
                </a:cubicBezTo>
                <a:cubicBezTo>
                  <a:pt x="1714071" y="102782"/>
                  <a:pt x="1804987" y="105789"/>
                  <a:pt x="1895475" y="102614"/>
                </a:cubicBezTo>
                <a:cubicBezTo>
                  <a:pt x="1981803" y="120876"/>
                  <a:pt x="2295588" y="190168"/>
                  <a:pt x="2386012" y="197864"/>
                </a:cubicBezTo>
                <a:cubicBezTo>
                  <a:pt x="2454047" y="203654"/>
                  <a:pt x="2522537" y="194689"/>
                  <a:pt x="2590800" y="193102"/>
                </a:cubicBezTo>
                <a:lnTo>
                  <a:pt x="2986087" y="155002"/>
                </a:lnTo>
                <a:cubicBezTo>
                  <a:pt x="3052625" y="149679"/>
                  <a:pt x="3119461" y="149129"/>
                  <a:pt x="3186112" y="145477"/>
                </a:cubicBezTo>
                <a:cubicBezTo>
                  <a:pt x="3571673" y="124350"/>
                  <a:pt x="3019219" y="142505"/>
                  <a:pt x="3790950" y="126427"/>
                </a:cubicBezTo>
                <a:cubicBezTo>
                  <a:pt x="3822700" y="107377"/>
                  <a:pt x="3850778" y="80058"/>
                  <a:pt x="3886200" y="69277"/>
                </a:cubicBezTo>
                <a:cubicBezTo>
                  <a:pt x="4033664" y="24396"/>
                  <a:pt x="4139565" y="25271"/>
                  <a:pt x="4286250" y="16889"/>
                </a:cubicBezTo>
                <a:lnTo>
                  <a:pt x="4938712" y="26414"/>
                </a:lnTo>
                <a:cubicBezTo>
                  <a:pt x="5537331" y="46041"/>
                  <a:pt x="4763914" y="53501"/>
                  <a:pt x="5391150" y="40702"/>
                </a:cubicBezTo>
                <a:cubicBezTo>
                  <a:pt x="5709304" y="-1319"/>
                  <a:pt x="5776638" y="-28367"/>
                  <a:pt x="6162675" y="50227"/>
                </a:cubicBezTo>
                <a:cubicBezTo>
                  <a:pt x="6260924" y="70230"/>
                  <a:pt x="6348849" y="125202"/>
                  <a:pt x="6438900" y="169289"/>
                </a:cubicBezTo>
                <a:cubicBezTo>
                  <a:pt x="6501505" y="199939"/>
                  <a:pt x="6556543" y="244946"/>
                  <a:pt x="6619875" y="274064"/>
                </a:cubicBezTo>
                <a:cubicBezTo>
                  <a:pt x="6695168" y="308681"/>
                  <a:pt x="6853237" y="359789"/>
                  <a:pt x="6853237" y="359789"/>
                </a:cubicBezTo>
                <a:cubicBezTo>
                  <a:pt x="6854825" y="377252"/>
                  <a:pt x="6859030" y="394673"/>
                  <a:pt x="6858000" y="412177"/>
                </a:cubicBezTo>
                <a:cubicBezTo>
                  <a:pt x="6849807" y="551451"/>
                  <a:pt x="6834114" y="607160"/>
                  <a:pt x="6667500" y="688402"/>
                </a:cubicBezTo>
                <a:cubicBezTo>
                  <a:pt x="6409561" y="814174"/>
                  <a:pt x="6221523" y="805404"/>
                  <a:pt x="5953125" y="826514"/>
                </a:cubicBezTo>
                <a:lnTo>
                  <a:pt x="5843587" y="836039"/>
                </a:lnTo>
                <a:lnTo>
                  <a:pt x="5172075" y="888427"/>
                </a:lnTo>
                <a:cubicBezTo>
                  <a:pt x="5122862" y="897952"/>
                  <a:pt x="5073340" y="905999"/>
                  <a:pt x="5024437" y="917002"/>
                </a:cubicBezTo>
                <a:cubicBezTo>
                  <a:pt x="4723597" y="984691"/>
                  <a:pt x="4683334" y="1016438"/>
                  <a:pt x="4310062" y="1069402"/>
                </a:cubicBezTo>
                <a:cubicBezTo>
                  <a:pt x="4236173" y="1079886"/>
                  <a:pt x="4160837" y="1072577"/>
                  <a:pt x="4086225" y="1074164"/>
                </a:cubicBezTo>
                <a:cubicBezTo>
                  <a:pt x="3923066" y="1057515"/>
                  <a:pt x="3583930" y="1019592"/>
                  <a:pt x="3452812" y="1026539"/>
                </a:cubicBezTo>
                <a:cubicBezTo>
                  <a:pt x="3294991" y="1034900"/>
                  <a:pt x="3141093" y="1086242"/>
                  <a:pt x="2990850" y="1131314"/>
                </a:cubicBezTo>
                <a:cubicBezTo>
                  <a:pt x="2835275" y="1093214"/>
                  <a:pt x="2684193" y="1022799"/>
                  <a:pt x="2524125" y="1017014"/>
                </a:cubicBezTo>
                <a:cubicBezTo>
                  <a:pt x="2084303" y="1001117"/>
                  <a:pt x="2260351" y="1012121"/>
                  <a:pt x="1995487" y="993202"/>
                </a:cubicBezTo>
                <a:cubicBezTo>
                  <a:pt x="1917700" y="964627"/>
                  <a:pt x="1842320" y="928361"/>
                  <a:pt x="1762125" y="907477"/>
                </a:cubicBezTo>
                <a:cubicBezTo>
                  <a:pt x="1523491" y="845333"/>
                  <a:pt x="1197786" y="877050"/>
                  <a:pt x="981075" y="878902"/>
                </a:cubicBezTo>
                <a:cubicBezTo>
                  <a:pt x="914400" y="864614"/>
                  <a:pt x="845057" y="859552"/>
                  <a:pt x="781050" y="836039"/>
                </a:cubicBezTo>
                <a:cubicBezTo>
                  <a:pt x="736631" y="819722"/>
                  <a:pt x="752052" y="763315"/>
                  <a:pt x="728662" y="736027"/>
                </a:cubicBezTo>
                <a:cubicBezTo>
                  <a:pt x="702201" y="705156"/>
                  <a:pt x="669956" y="677653"/>
                  <a:pt x="633412" y="659827"/>
                </a:cubicBezTo>
                <a:cubicBezTo>
                  <a:pt x="602911" y="644948"/>
                  <a:pt x="566904" y="646181"/>
                  <a:pt x="533400" y="640777"/>
                </a:cubicBezTo>
                <a:cubicBezTo>
                  <a:pt x="468458" y="630303"/>
                  <a:pt x="403225" y="621727"/>
                  <a:pt x="338137" y="612202"/>
                </a:cubicBezTo>
                <a:cubicBezTo>
                  <a:pt x="339725" y="532827"/>
                  <a:pt x="338868" y="453365"/>
                  <a:pt x="342900" y="374077"/>
                </a:cubicBezTo>
                <a:cubicBezTo>
                  <a:pt x="345188" y="329089"/>
                  <a:pt x="341396" y="334890"/>
                  <a:pt x="366712" y="326452"/>
                </a:cubicBezTo>
                <a:cubicBezTo>
                  <a:pt x="373062" y="320102"/>
                  <a:pt x="382224" y="315656"/>
                  <a:pt x="385762" y="307402"/>
                </a:cubicBezTo>
                <a:cubicBezTo>
                  <a:pt x="423072" y="220347"/>
                  <a:pt x="378802" y="226439"/>
                  <a:pt x="428625" y="2264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3138AE-188B-426C-AD1F-34CBD238CDF6}"/>
              </a:ext>
            </a:extLst>
          </p:cNvPr>
          <p:cNvSpPr txBox="1"/>
          <p:nvPr/>
        </p:nvSpPr>
        <p:spPr>
          <a:xfrm>
            <a:off x="447914" y="4352925"/>
            <a:ext cx="4184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Components in a FE with API structure.</a:t>
            </a:r>
          </a:p>
        </p:txBody>
      </p:sp>
    </p:spTree>
    <p:extLst>
      <p:ext uri="{BB962C8B-B14F-4D97-AF65-F5344CB8AC3E}">
        <p14:creationId xmlns:p14="http://schemas.microsoft.com/office/powerpoint/2010/main" val="243570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FD422B3-2212-41F8-80BD-BA8731537DAA}"/>
              </a:ext>
            </a:extLst>
          </p:cNvPr>
          <p:cNvSpPr txBox="1"/>
          <p:nvPr/>
        </p:nvSpPr>
        <p:spPr>
          <a:xfrm>
            <a:off x="690880" y="968587"/>
            <a:ext cx="25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businesslayer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4B697-1E3B-4981-8F59-E4D34E0E9C95}"/>
              </a:ext>
            </a:extLst>
          </p:cNvPr>
          <p:cNvSpPr txBox="1"/>
          <p:nvPr/>
        </p:nvSpPr>
        <p:spPr>
          <a:xfrm>
            <a:off x="3237653" y="4816153"/>
            <a:ext cx="14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elephantSql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7078C1-3657-41FE-B91D-20B1DB7501F3}"/>
              </a:ext>
            </a:extLst>
          </p:cNvPr>
          <p:cNvSpPr txBox="1"/>
          <p:nvPr/>
        </p:nvSpPr>
        <p:spPr>
          <a:xfrm>
            <a:off x="995680" y="1273387"/>
            <a:ext cx="25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elephantSql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36B008-5AD1-438B-854D-DF976D3C1A1E}"/>
              </a:ext>
            </a:extLst>
          </p:cNvPr>
          <p:cNvSpPr txBox="1"/>
          <p:nvPr/>
        </p:nvSpPr>
        <p:spPr>
          <a:xfrm>
            <a:off x="478172" y="5076799"/>
            <a:ext cx="120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60AAE4-8204-45B4-8C6D-AB11F80D5E32}"/>
              </a:ext>
            </a:extLst>
          </p:cNvPr>
          <p:cNvSpPr txBox="1"/>
          <p:nvPr/>
        </p:nvSpPr>
        <p:spPr>
          <a:xfrm>
            <a:off x="2043855" y="2685627"/>
            <a:ext cx="25467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7AB2D0-70FA-44C0-85BC-6C0645F22D0C}"/>
              </a:ext>
            </a:extLst>
          </p:cNvPr>
          <p:cNvSpPr txBox="1"/>
          <p:nvPr/>
        </p:nvSpPr>
        <p:spPr>
          <a:xfrm>
            <a:off x="8422401" y="3156434"/>
            <a:ext cx="2546773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MvcLayer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71208-D466-4265-AD32-FC552E7D27EF}"/>
              </a:ext>
            </a:extLst>
          </p:cNvPr>
          <p:cNvSpPr txBox="1"/>
          <p:nvPr/>
        </p:nvSpPr>
        <p:spPr>
          <a:xfrm>
            <a:off x="9789291" y="2223998"/>
            <a:ext cx="1985324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Repo layer(Azure)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D044F-6CFB-42D3-9C36-C612F5210AFB}"/>
              </a:ext>
            </a:extLst>
          </p:cNvPr>
          <p:cNvSpPr txBox="1"/>
          <p:nvPr/>
        </p:nvSpPr>
        <p:spPr>
          <a:xfrm>
            <a:off x="4910498" y="3971849"/>
            <a:ext cx="2546773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Models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FE716-F4CF-4734-A51F-AE4F02827CCD}"/>
              </a:ext>
            </a:extLst>
          </p:cNvPr>
          <p:cNvSpPr txBox="1"/>
          <p:nvPr/>
        </p:nvSpPr>
        <p:spPr>
          <a:xfrm>
            <a:off x="4355365" y="1496715"/>
            <a:ext cx="2546773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businesslayer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55D9D7-34E3-420F-82E5-F1ECB18479B5}"/>
              </a:ext>
            </a:extLst>
          </p:cNvPr>
          <p:cNvCxnSpPr>
            <a:cxnSpLocks/>
            <a:stCxn id="19" idx="1"/>
            <a:endCxn id="22" idx="2"/>
          </p:cNvCxnSpPr>
          <p:nvPr/>
        </p:nvCxnSpPr>
        <p:spPr>
          <a:xfrm flipH="1" flipV="1">
            <a:off x="5628752" y="1866047"/>
            <a:ext cx="2793649" cy="147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55EC7D-6121-4EA2-87E7-7C8C1F4EB018}"/>
              </a:ext>
            </a:extLst>
          </p:cNvPr>
          <p:cNvCxnSpPr>
            <a:cxnSpLocks/>
            <a:stCxn id="19" idx="1"/>
            <a:endCxn id="21" idx="1"/>
          </p:cNvCxnSpPr>
          <p:nvPr/>
        </p:nvCxnSpPr>
        <p:spPr>
          <a:xfrm flipH="1">
            <a:off x="4910498" y="3341100"/>
            <a:ext cx="3511903" cy="81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26063-9305-4A60-8828-D109D70EFBA9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4673502" y="4156515"/>
            <a:ext cx="236996" cy="84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7693D1-8D64-4451-B417-89634EA12257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 flipH="1">
            <a:off x="3955578" y="1866047"/>
            <a:ext cx="1673174" cy="295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E83881-19BE-477E-9E77-0B87DD1D6CA1}"/>
              </a:ext>
            </a:extLst>
          </p:cNvPr>
          <p:cNvCxnSpPr>
            <a:cxnSpLocks/>
            <a:endCxn id="21" idx="1"/>
          </p:cNvCxnSpPr>
          <p:nvPr/>
        </p:nvCxnSpPr>
        <p:spPr>
          <a:xfrm flipH="1">
            <a:off x="4910498" y="1144261"/>
            <a:ext cx="431800" cy="30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852F19-0043-4686-A5E2-31A0F8C45B64}"/>
              </a:ext>
            </a:extLst>
          </p:cNvPr>
          <p:cNvCxnSpPr>
            <a:cxnSpLocks/>
            <a:stCxn id="18" idx="0"/>
            <a:endCxn id="22" idx="1"/>
          </p:cNvCxnSpPr>
          <p:nvPr/>
        </p:nvCxnSpPr>
        <p:spPr>
          <a:xfrm flipV="1">
            <a:off x="3317242" y="1681381"/>
            <a:ext cx="1038123" cy="1004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B15FE9E-7B74-4644-9FC0-2B26416F65A2}"/>
              </a:ext>
            </a:extLst>
          </p:cNvPr>
          <p:cNvCxnSpPr>
            <a:cxnSpLocks/>
            <a:stCxn id="18" idx="0"/>
            <a:endCxn id="21" idx="1"/>
          </p:cNvCxnSpPr>
          <p:nvPr/>
        </p:nvCxnSpPr>
        <p:spPr>
          <a:xfrm>
            <a:off x="3317242" y="2685627"/>
            <a:ext cx="1593256" cy="1470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AF41E5-B069-4835-951C-F14DB61EB4F2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1080139" y="3054959"/>
            <a:ext cx="2237103" cy="2021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A6559A5-A9D1-4CE8-BC78-6F521ECF5AFE}"/>
              </a:ext>
            </a:extLst>
          </p:cNvPr>
          <p:cNvSpPr txBox="1"/>
          <p:nvPr/>
        </p:nvSpPr>
        <p:spPr>
          <a:xfrm>
            <a:off x="686174" y="3784137"/>
            <a:ext cx="2418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uses </a:t>
            </a:r>
            <a:r>
              <a:rPr lang="en-US" dirty="0" err="1"/>
              <a:t>Httprequest</a:t>
            </a:r>
            <a:r>
              <a:rPr lang="en-US" dirty="0"/>
              <a:t> obj to package, serialize,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9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D165C-7AA2-4F2A-A0C6-5913599B2760}"/>
              </a:ext>
            </a:extLst>
          </p:cNvPr>
          <p:cNvSpPr/>
          <p:nvPr/>
        </p:nvSpPr>
        <p:spPr>
          <a:xfrm>
            <a:off x="1051316" y="621010"/>
            <a:ext cx="10263773" cy="117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Root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320C6-2820-4254-8F0A-C40298FFDC27}"/>
              </a:ext>
            </a:extLst>
          </p:cNvPr>
          <p:cNvSpPr/>
          <p:nvPr/>
        </p:nvSpPr>
        <p:spPr>
          <a:xfrm>
            <a:off x="1714296" y="1408274"/>
            <a:ext cx="3383769" cy="122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/Players (component)</a:t>
            </a:r>
          </a:p>
          <a:p>
            <a:pPr algn="ctr"/>
            <a:r>
              <a:rPr lang="en-US" dirty="0"/>
              <a:t>Click a button to show players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46BE1-9020-49FE-BED3-937022E86986}"/>
              </a:ext>
            </a:extLst>
          </p:cNvPr>
          <p:cNvSpPr/>
          <p:nvPr/>
        </p:nvSpPr>
        <p:spPr>
          <a:xfrm>
            <a:off x="7630058" y="1456942"/>
            <a:ext cx="3383769" cy="122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B9751-AD60-4476-AB60-13C8A668E022}"/>
              </a:ext>
            </a:extLst>
          </p:cNvPr>
          <p:cNvSpPr/>
          <p:nvPr/>
        </p:nvSpPr>
        <p:spPr>
          <a:xfrm>
            <a:off x="2783491" y="2423730"/>
            <a:ext cx="2151530" cy="163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=“</a:t>
            </a:r>
            <a:r>
              <a:rPr lang="en-US" dirty="0" err="1"/>
              <a:t>playerlist</a:t>
            </a:r>
            <a:r>
              <a:rPr lang="en-US" dirty="0"/>
              <a:t>” View players (component)</a:t>
            </a:r>
          </a:p>
          <a:p>
            <a:pPr algn="ctr"/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 = “player of players”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170FB-3F17-43BC-902B-49FB1B0DA01F}"/>
              </a:ext>
            </a:extLst>
          </p:cNvPr>
          <p:cNvSpPr/>
          <p:nvPr/>
        </p:nvSpPr>
        <p:spPr>
          <a:xfrm>
            <a:off x="7931397" y="2485186"/>
            <a:ext cx="907880" cy="82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(component)</a:t>
            </a:r>
          </a:p>
        </p:txBody>
      </p:sp>
    </p:spTree>
    <p:extLst>
      <p:ext uri="{BB962C8B-B14F-4D97-AF65-F5344CB8AC3E}">
        <p14:creationId xmlns:p14="http://schemas.microsoft.com/office/powerpoint/2010/main" val="263941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D165C-7AA2-4F2A-A0C6-5913599B2760}"/>
              </a:ext>
            </a:extLst>
          </p:cNvPr>
          <p:cNvSpPr/>
          <p:nvPr/>
        </p:nvSpPr>
        <p:spPr>
          <a:xfrm>
            <a:off x="329486" y="151345"/>
            <a:ext cx="11703401" cy="6658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 (Root) Module</a:t>
            </a:r>
          </a:p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&lt;router-outlet&gt;&lt;/router-outlet&gt;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320C6-2820-4254-8F0A-C40298FFDC27}"/>
              </a:ext>
            </a:extLst>
          </p:cNvPr>
          <p:cNvSpPr/>
          <p:nvPr/>
        </p:nvSpPr>
        <p:spPr>
          <a:xfrm>
            <a:off x="1538344" y="2440763"/>
            <a:ext cx="5185186" cy="9882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playerlist</a:t>
            </a:r>
            <a:r>
              <a:rPr lang="en-US" dirty="0"/>
              <a:t> (component)</a:t>
            </a:r>
          </a:p>
          <a:p>
            <a:pPr algn="ctr"/>
            <a:r>
              <a:rPr lang="en-US" dirty="0"/>
              <a:t>Chosen player data transferred to </a:t>
            </a:r>
            <a:r>
              <a:rPr lang="en-US" dirty="0" err="1"/>
              <a:t>playerDetails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46BE1-9020-49FE-BED3-937022E86986}"/>
              </a:ext>
            </a:extLst>
          </p:cNvPr>
          <p:cNvSpPr/>
          <p:nvPr/>
        </p:nvSpPr>
        <p:spPr>
          <a:xfrm>
            <a:off x="1883828" y="3375950"/>
            <a:ext cx="1460561" cy="12224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Playerdetails</a:t>
            </a:r>
            <a:endParaRPr lang="en-US" dirty="0"/>
          </a:p>
          <a:p>
            <a:pPr algn="ctr"/>
            <a:r>
              <a:rPr lang="en-US" sz="1200" dirty="0"/>
              <a:t>Only displays when player != null.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B9751-AD60-4476-AB60-13C8A668E022}"/>
              </a:ext>
            </a:extLst>
          </p:cNvPr>
          <p:cNvSpPr/>
          <p:nvPr/>
        </p:nvSpPr>
        <p:spPr>
          <a:xfrm>
            <a:off x="1748117" y="768140"/>
            <a:ext cx="4975413" cy="6869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 on home component that routes to </a:t>
            </a:r>
            <a:r>
              <a:rPr lang="en-US" dirty="0" err="1"/>
              <a:t>playerlist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170FB-3F17-43BC-902B-49FB1B0DA01F}"/>
              </a:ext>
            </a:extLst>
          </p:cNvPr>
          <p:cNvSpPr/>
          <p:nvPr/>
        </p:nvSpPr>
        <p:spPr>
          <a:xfrm>
            <a:off x="3689873" y="3371009"/>
            <a:ext cx="2491313" cy="1276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Addplayercomponent</a:t>
            </a:r>
            <a:endParaRPr lang="en-US" dirty="0"/>
          </a:p>
          <a:p>
            <a:pPr algn="ctr"/>
            <a:r>
              <a:rPr lang="en-US" dirty="0"/>
              <a:t>Only displays when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3289F7-8202-471F-B82E-8908770E13DE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130937" y="2033195"/>
            <a:ext cx="203500" cy="407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3A6B9DA-4CEE-44AD-91BF-94D0B144A2E3}"/>
              </a:ext>
            </a:extLst>
          </p:cNvPr>
          <p:cNvSpPr/>
          <p:nvPr/>
        </p:nvSpPr>
        <p:spPr>
          <a:xfrm>
            <a:off x="7616381" y="2125588"/>
            <a:ext cx="2030322" cy="888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playerlandingpage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289909-D9AD-4105-9341-4D7B5781B1A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729369" y="677732"/>
            <a:ext cx="902173" cy="1447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673289-4DC0-4D95-8BE8-5A7474FF8525}"/>
              </a:ext>
            </a:extLst>
          </p:cNvPr>
          <p:cNvSpPr/>
          <p:nvPr/>
        </p:nvSpPr>
        <p:spPr>
          <a:xfrm>
            <a:off x="2639212" y="1346846"/>
            <a:ext cx="3390451" cy="68694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Landing page is the home component</a:t>
            </a:r>
          </a:p>
          <a:p>
            <a:pPr algn="ctr"/>
            <a:r>
              <a:rPr lang="en-US" sz="1200" dirty="0"/>
              <a:t>A Button on home component that routes to </a:t>
            </a:r>
            <a:r>
              <a:rPr lang="en-US" sz="1200" dirty="0" err="1"/>
              <a:t>playerlist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6355F1-3522-4BCA-8E82-68F7FD02A5FA}"/>
              </a:ext>
            </a:extLst>
          </p:cNvPr>
          <p:cNvSpPr/>
          <p:nvPr/>
        </p:nvSpPr>
        <p:spPr>
          <a:xfrm>
            <a:off x="9993854" y="270846"/>
            <a:ext cx="1965479" cy="610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playerservice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6E53ED-9ED0-4EA6-BBFF-3EFF86E76F94}"/>
                  </a:ext>
                </a:extLst>
              </p14:cNvPr>
              <p14:cNvContentPartPr/>
              <p14:nvPr/>
            </p14:nvContentPartPr>
            <p14:xfrm>
              <a:off x="10062614" y="358962"/>
              <a:ext cx="1805400" cy="518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6E53ED-9ED0-4EA6-BBFF-3EFF86E76F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4614" y="340962"/>
                <a:ext cx="1841040" cy="55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B13897B-53FA-46A7-9EBC-6D0845CED37B}"/>
              </a:ext>
            </a:extLst>
          </p:cNvPr>
          <p:cNvGrpSpPr/>
          <p:nvPr/>
        </p:nvGrpSpPr>
        <p:grpSpPr>
          <a:xfrm>
            <a:off x="1191134" y="-281118"/>
            <a:ext cx="9867960" cy="5596560"/>
            <a:chOff x="1191134" y="-281118"/>
            <a:chExt cx="9867960" cy="5596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206FFF-B4D2-493F-B5E8-DEEBD2F4C6B4}"/>
                    </a:ext>
                  </a:extLst>
                </p14:cNvPr>
                <p14:cNvContentPartPr/>
                <p14:nvPr/>
              </p14:nvContentPartPr>
              <p14:xfrm>
                <a:off x="3624014" y="-281118"/>
                <a:ext cx="6665400" cy="2912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206FFF-B4D2-493F-B5E8-DEEBD2F4C6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06374" y="-298758"/>
                  <a:ext cx="6701040" cy="29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42FB9BC-D821-431D-B679-47AD7F66CE94}"/>
                    </a:ext>
                  </a:extLst>
                </p14:cNvPr>
                <p14:cNvContentPartPr/>
                <p14:nvPr/>
              </p14:nvContentPartPr>
              <p14:xfrm>
                <a:off x="3431054" y="2450922"/>
                <a:ext cx="578520" cy="27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42FB9BC-D821-431D-B679-47AD7F66CE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13414" y="2432922"/>
                  <a:ext cx="614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BD0276-9F73-465F-9456-1FECC5715878}"/>
                    </a:ext>
                  </a:extLst>
                </p14:cNvPr>
                <p14:cNvContentPartPr/>
                <p14:nvPr/>
              </p14:nvContentPartPr>
              <p14:xfrm>
                <a:off x="8993054" y="2772762"/>
                <a:ext cx="11160" cy="2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BD0276-9F73-465F-9456-1FECC57158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75414" y="2755122"/>
                  <a:ext cx="46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E98415-006D-4A3C-95C1-5CEBDE41C138}"/>
                    </a:ext>
                  </a:extLst>
                </p14:cNvPr>
                <p14:cNvContentPartPr/>
                <p14:nvPr/>
              </p14:nvContentPartPr>
              <p14:xfrm>
                <a:off x="8847974" y="741642"/>
                <a:ext cx="2211120" cy="1511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E98415-006D-4A3C-95C1-5CEBDE41C1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29974" y="723642"/>
                  <a:ext cx="2246760" cy="15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D0D7F7F-A7B6-40B0-B879-D288C0A576DE}"/>
                    </a:ext>
                  </a:extLst>
                </p14:cNvPr>
                <p14:cNvContentPartPr/>
                <p14:nvPr/>
              </p14:nvContentPartPr>
              <p14:xfrm>
                <a:off x="8654294" y="1989762"/>
                <a:ext cx="693720" cy="462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D0D7F7F-A7B6-40B0-B879-D288C0A576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36294" y="1972122"/>
                  <a:ext cx="7293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E93122-8CC4-4BB9-89A0-19CB277309C7}"/>
                    </a:ext>
                  </a:extLst>
                </p14:cNvPr>
                <p14:cNvContentPartPr/>
                <p14:nvPr/>
              </p14:nvContentPartPr>
              <p14:xfrm>
                <a:off x="1191134" y="2333922"/>
                <a:ext cx="186840" cy="2171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4E93122-8CC4-4BB9-89A0-19CB277309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73494" y="2316282"/>
                  <a:ext cx="222480" cy="22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F7062F-7F5D-4D43-AB3A-7473D5A30998}"/>
                    </a:ext>
                  </a:extLst>
                </p14:cNvPr>
                <p14:cNvContentPartPr/>
                <p14:nvPr/>
              </p14:nvContentPartPr>
              <p14:xfrm>
                <a:off x="1390574" y="2246082"/>
                <a:ext cx="5956560" cy="3069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F7062F-7F5D-4D43-AB3A-7473D5A309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72574" y="2228442"/>
                  <a:ext cx="5992200" cy="310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F161574-85B8-41C7-9964-BFB609CC298E}"/>
                  </a:ext>
                </a:extLst>
              </p14:cNvPr>
              <p14:cNvContentPartPr/>
              <p14:nvPr/>
            </p14:nvContentPartPr>
            <p14:xfrm>
              <a:off x="2974214" y="2764482"/>
              <a:ext cx="90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F161574-85B8-41C7-9964-BFB609CC29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56214" y="2746482"/>
                <a:ext cx="44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EA76CCB-B01C-48C2-9448-B71BE311B404}"/>
                  </a:ext>
                </a:extLst>
              </p14:cNvPr>
              <p14:cNvContentPartPr/>
              <p14:nvPr/>
            </p14:nvContentPartPr>
            <p14:xfrm>
              <a:off x="4813454" y="5260002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EA76CCB-B01C-48C2-9448-B71BE311B4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95814" y="524200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818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E27AE3E-EBBD-4533-A68F-9AE3774BFE01}"/>
              </a:ext>
            </a:extLst>
          </p:cNvPr>
          <p:cNvGrpSpPr/>
          <p:nvPr/>
        </p:nvGrpSpPr>
        <p:grpSpPr>
          <a:xfrm>
            <a:off x="509354" y="375207"/>
            <a:ext cx="1649160" cy="5930640"/>
            <a:chOff x="509354" y="375207"/>
            <a:chExt cx="1649160" cy="593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1D76C51-5EB3-4789-93DC-C687FC4DEEAF}"/>
                    </a:ext>
                  </a:extLst>
                </p14:cNvPr>
                <p14:cNvContentPartPr/>
                <p14:nvPr/>
              </p14:nvContentPartPr>
              <p14:xfrm>
                <a:off x="818234" y="832767"/>
                <a:ext cx="289440" cy="492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1D76C51-5EB3-4789-93DC-C687FC4DEEA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9594" y="824127"/>
                  <a:ext cx="3070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3B9ABD5-4CB8-4040-AAFF-E18CCA0FD3DC}"/>
                    </a:ext>
                  </a:extLst>
                </p14:cNvPr>
                <p14:cNvContentPartPr/>
                <p14:nvPr/>
              </p14:nvContentPartPr>
              <p14:xfrm>
                <a:off x="842714" y="1148487"/>
                <a:ext cx="226440" cy="52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3B9ABD5-4CB8-4040-AAFF-E18CCA0FD3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4074" y="1139487"/>
                  <a:ext cx="244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CCCABE6-7679-43A3-AC2E-2A4BE2F324BB}"/>
                    </a:ext>
                  </a:extLst>
                </p14:cNvPr>
                <p14:cNvContentPartPr/>
                <p14:nvPr/>
              </p14:nvContentPartPr>
              <p14:xfrm>
                <a:off x="1219994" y="1187007"/>
                <a:ext cx="240480" cy="349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CCCABE6-7679-43A3-AC2E-2A4BE2F324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0994" y="1178367"/>
                  <a:ext cx="2581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6362E4A-6D72-411B-9999-694B3108EBBC}"/>
                    </a:ext>
                  </a:extLst>
                </p14:cNvPr>
                <p14:cNvContentPartPr/>
                <p14:nvPr/>
              </p14:nvContentPartPr>
              <p14:xfrm>
                <a:off x="1534634" y="1140927"/>
                <a:ext cx="203760" cy="478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6362E4A-6D72-411B-9999-694B3108EB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25994" y="1132287"/>
                  <a:ext cx="22140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A97FF2-5F32-4AC8-9384-CC5C6FEE6ADA}"/>
                    </a:ext>
                  </a:extLst>
                </p14:cNvPr>
                <p14:cNvContentPartPr/>
                <p14:nvPr/>
              </p14:nvContentPartPr>
              <p14:xfrm>
                <a:off x="509354" y="375207"/>
                <a:ext cx="1649160" cy="5930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A97FF2-5F32-4AC8-9384-CC5C6FEE6A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0714" y="366567"/>
                  <a:ext cx="1666800" cy="594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01EF8C-D385-4256-825A-5103A8979695}"/>
              </a:ext>
            </a:extLst>
          </p:cNvPr>
          <p:cNvGrpSpPr/>
          <p:nvPr/>
        </p:nvGrpSpPr>
        <p:grpSpPr>
          <a:xfrm>
            <a:off x="900674" y="89727"/>
            <a:ext cx="7154280" cy="279000"/>
            <a:chOff x="900674" y="89727"/>
            <a:chExt cx="715428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DE6CF68-B685-4679-A6F4-F73D6F5EB5A3}"/>
                    </a:ext>
                  </a:extLst>
                </p14:cNvPr>
                <p14:cNvContentPartPr/>
                <p14:nvPr/>
              </p14:nvContentPartPr>
              <p14:xfrm>
                <a:off x="900674" y="182247"/>
                <a:ext cx="6986160" cy="11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DE6CF68-B685-4679-A6F4-F73D6F5EB5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1674" y="173247"/>
                  <a:ext cx="7003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8268D1-90E8-4AE4-A0A8-FC8C7F409FB5}"/>
                    </a:ext>
                  </a:extLst>
                </p14:cNvPr>
                <p14:cNvContentPartPr/>
                <p14:nvPr/>
              </p14:nvContentPartPr>
              <p14:xfrm>
                <a:off x="7712234" y="89727"/>
                <a:ext cx="342720" cy="279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8268D1-90E8-4AE4-A0A8-FC8C7F409F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03234" y="80727"/>
                  <a:ext cx="36036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6F69A0-E2B4-4158-A019-CE6A7243F2A3}"/>
              </a:ext>
            </a:extLst>
          </p:cNvPr>
          <p:cNvGrpSpPr/>
          <p:nvPr/>
        </p:nvGrpSpPr>
        <p:grpSpPr>
          <a:xfrm>
            <a:off x="672434" y="3126327"/>
            <a:ext cx="1207080" cy="659160"/>
            <a:chOff x="672434" y="3126327"/>
            <a:chExt cx="12070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413A27-BF79-41B6-AA26-C3E3ECD0D33D}"/>
                    </a:ext>
                  </a:extLst>
                </p14:cNvPr>
                <p14:cNvContentPartPr/>
                <p14:nvPr/>
              </p14:nvContentPartPr>
              <p14:xfrm>
                <a:off x="698714" y="3425847"/>
                <a:ext cx="34560" cy="340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413A27-BF79-41B6-AA26-C3E3ECD0D3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0074" y="3416847"/>
                  <a:ext cx="522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83DE16-CABD-45FD-AFE5-EE621BCF8308}"/>
                    </a:ext>
                  </a:extLst>
                </p14:cNvPr>
                <p14:cNvContentPartPr/>
                <p14:nvPr/>
              </p14:nvContentPartPr>
              <p14:xfrm>
                <a:off x="672434" y="3449247"/>
                <a:ext cx="192960" cy="254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83DE16-CABD-45FD-AFE5-EE621BCF83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3434" y="3440247"/>
                  <a:ext cx="210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EE245F-7B19-44F8-9790-7EDECFE70929}"/>
                    </a:ext>
                  </a:extLst>
                </p14:cNvPr>
                <p14:cNvContentPartPr/>
                <p14:nvPr/>
              </p14:nvContentPartPr>
              <p14:xfrm>
                <a:off x="889514" y="3607287"/>
                <a:ext cx="88560" cy="14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6EE245F-7B19-44F8-9790-7EDECFE709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0514" y="3598287"/>
                  <a:ext cx="106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6605EF8-DE54-40E6-9A81-AA17FA308D50}"/>
                    </a:ext>
                  </a:extLst>
                </p14:cNvPr>
                <p14:cNvContentPartPr/>
                <p14:nvPr/>
              </p14:nvContentPartPr>
              <p14:xfrm>
                <a:off x="966554" y="3555447"/>
                <a:ext cx="112680" cy="150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6605EF8-DE54-40E6-9A81-AA17FA308D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7914" y="3546447"/>
                  <a:ext cx="130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1BFD17-B458-455A-B09D-2705987E9CFD}"/>
                    </a:ext>
                  </a:extLst>
                </p14:cNvPr>
                <p14:cNvContentPartPr/>
                <p14:nvPr/>
              </p14:nvContentPartPr>
              <p14:xfrm>
                <a:off x="1095074" y="3295167"/>
                <a:ext cx="11880" cy="448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1BFD17-B458-455A-B09D-2705987E9C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6074" y="3286527"/>
                  <a:ext cx="295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BD1A25A-CC87-4B7A-9B0A-D4BDA6939718}"/>
                    </a:ext>
                  </a:extLst>
                </p14:cNvPr>
                <p14:cNvContentPartPr/>
                <p14:nvPr/>
              </p14:nvContentPartPr>
              <p14:xfrm>
                <a:off x="1078514" y="3496767"/>
                <a:ext cx="133560" cy="28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D1A25A-CC87-4B7A-9B0A-D4BDA69397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9874" y="3487767"/>
                  <a:ext cx="1512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2585337-C086-4380-A03F-9307348CD61B}"/>
                    </a:ext>
                  </a:extLst>
                </p14:cNvPr>
                <p14:cNvContentPartPr/>
                <p14:nvPr/>
              </p14:nvContentPartPr>
              <p14:xfrm>
                <a:off x="1178594" y="3525207"/>
                <a:ext cx="123120" cy="157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2585337-C086-4380-A03F-9307348CD61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69954" y="3516207"/>
                  <a:ext cx="140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930EF73-0E24-4AF8-8551-A3922839420F}"/>
                    </a:ext>
                  </a:extLst>
                </p14:cNvPr>
                <p14:cNvContentPartPr/>
                <p14:nvPr/>
              </p14:nvContentPartPr>
              <p14:xfrm>
                <a:off x="1323674" y="3456807"/>
                <a:ext cx="70920" cy="233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930EF73-0E24-4AF8-8551-A392283942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15034" y="3448167"/>
                  <a:ext cx="885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EB45D21-F397-4872-8F6A-E743EC3ECDDD}"/>
                    </a:ext>
                  </a:extLst>
                </p14:cNvPr>
                <p14:cNvContentPartPr/>
                <p14:nvPr/>
              </p14:nvContentPartPr>
              <p14:xfrm>
                <a:off x="1384874" y="3126327"/>
                <a:ext cx="208440" cy="532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EB45D21-F397-4872-8F6A-E743EC3ECD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75874" y="3117327"/>
                  <a:ext cx="22608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0B98438-C01F-403C-B7ED-36D6A37ADAAC}"/>
                    </a:ext>
                  </a:extLst>
                </p14:cNvPr>
                <p14:cNvContentPartPr/>
                <p14:nvPr/>
              </p14:nvContentPartPr>
              <p14:xfrm>
                <a:off x="1439594" y="3471927"/>
                <a:ext cx="82800" cy="16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0B98438-C01F-403C-B7ED-36D6A37ADA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30954" y="3462927"/>
                  <a:ext cx="100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DB0E41F-0040-48FD-98E0-FC6BAFC7A51C}"/>
                    </a:ext>
                  </a:extLst>
                </p14:cNvPr>
                <p14:cNvContentPartPr/>
                <p14:nvPr/>
              </p14:nvContentPartPr>
              <p14:xfrm>
                <a:off x="1622114" y="3536727"/>
                <a:ext cx="38520" cy="127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DB0E41F-0040-48FD-98E0-FC6BAFC7A51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13474" y="3528087"/>
                  <a:ext cx="56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A69883-32DC-4870-8CFD-C840D3584088}"/>
                    </a:ext>
                  </a:extLst>
                </p14:cNvPr>
                <p14:cNvContentPartPr/>
                <p14:nvPr/>
              </p14:nvContentPartPr>
              <p14:xfrm>
                <a:off x="1731554" y="3217767"/>
                <a:ext cx="31320" cy="354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A69883-32DC-4870-8CFD-C840D35840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22554" y="3208767"/>
                  <a:ext cx="489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8936C6-89FC-4C98-A936-1EE6EF5E3327}"/>
                    </a:ext>
                  </a:extLst>
                </p14:cNvPr>
                <p14:cNvContentPartPr/>
                <p14:nvPr/>
              </p14:nvContentPartPr>
              <p14:xfrm>
                <a:off x="1755674" y="3473367"/>
                <a:ext cx="123840" cy="226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8936C6-89FC-4C98-A936-1EE6EF5E332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47034" y="3464727"/>
                  <a:ext cx="1414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47EF9A8-D214-422E-B00A-46D779070E7B}"/>
                    </a:ext>
                  </a:extLst>
                </p14:cNvPr>
                <p14:cNvContentPartPr/>
                <p14:nvPr/>
              </p14:nvContentPartPr>
              <p14:xfrm>
                <a:off x="1632554" y="3435927"/>
                <a:ext cx="25200" cy="2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47EF9A8-D214-422E-B00A-46D779070E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23554" y="3427287"/>
                  <a:ext cx="42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B5F62E-D50D-47B9-8B52-283C3CD48A53}"/>
                    </a:ext>
                  </a:extLst>
                </p14:cNvPr>
                <p14:cNvContentPartPr/>
                <p14:nvPr/>
              </p14:nvContentPartPr>
              <p14:xfrm>
                <a:off x="1182554" y="3610167"/>
                <a:ext cx="164520" cy="144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B5F62E-D50D-47B9-8B52-283C3CD48A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73914" y="3601167"/>
                  <a:ext cx="18216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5BD248C-6A2E-4471-BAEE-E106E2E08F5A}"/>
                  </a:ext>
                </a:extLst>
              </p14:cNvPr>
              <p14:cNvContentPartPr/>
              <p14:nvPr/>
            </p14:nvContentPartPr>
            <p14:xfrm>
              <a:off x="3108554" y="3547167"/>
              <a:ext cx="16560" cy="339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5BD248C-6A2E-4471-BAEE-E106E2E08F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54554" y="3439527"/>
                <a:ext cx="12420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E058D8C-83A6-4635-9BC3-D43E9292FC63}"/>
                  </a:ext>
                </a:extLst>
              </p14:cNvPr>
              <p14:cNvContentPartPr/>
              <p14:nvPr/>
            </p14:nvContentPartPr>
            <p14:xfrm>
              <a:off x="2881034" y="3463287"/>
              <a:ext cx="444240" cy="28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E058D8C-83A6-4635-9BC3-D43E9292FC6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27394" y="3355647"/>
                <a:ext cx="5518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CB6C5B1-A187-4C29-AAED-8FD9462257B9}"/>
                  </a:ext>
                </a:extLst>
              </p14:cNvPr>
              <p14:cNvContentPartPr/>
              <p14:nvPr/>
            </p14:nvContentPartPr>
            <p14:xfrm>
              <a:off x="2850794" y="3920127"/>
              <a:ext cx="500760" cy="40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CB6C5B1-A187-4C29-AAED-8FD9462257B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96794" y="3812487"/>
                <a:ext cx="6084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85A6D54-F4F3-4793-A163-C3825FCD9900}"/>
                  </a:ext>
                </a:extLst>
              </p14:cNvPr>
              <p14:cNvContentPartPr/>
              <p14:nvPr/>
            </p14:nvContentPartPr>
            <p14:xfrm>
              <a:off x="3630194" y="3395607"/>
              <a:ext cx="18360" cy="606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85A6D54-F4F3-4793-A163-C3825FCD990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76194" y="3287967"/>
                <a:ext cx="12600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3B4972F-114F-4CFD-B8CB-E4A07F1B6C24}"/>
                  </a:ext>
                </a:extLst>
              </p14:cNvPr>
              <p14:cNvContentPartPr/>
              <p14:nvPr/>
            </p14:nvContentPartPr>
            <p14:xfrm>
              <a:off x="3691754" y="3365727"/>
              <a:ext cx="473760" cy="637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3B4972F-114F-4CFD-B8CB-E4A07F1B6C2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38114" y="3257727"/>
                <a:ext cx="58140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211514-A184-45B9-BA50-A5C9B0067CB9}"/>
                  </a:ext>
                </a:extLst>
              </p14:cNvPr>
              <p14:cNvContentPartPr/>
              <p14:nvPr/>
            </p14:nvContentPartPr>
            <p14:xfrm>
              <a:off x="4263434" y="3272487"/>
              <a:ext cx="168480" cy="768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211514-A184-45B9-BA50-A5C9B0067C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09794" y="3164847"/>
                <a:ext cx="276120" cy="9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F8F9FCC-4581-4290-9F1F-08E278F92359}"/>
                  </a:ext>
                </a:extLst>
              </p14:cNvPr>
              <p14:cNvContentPartPr/>
              <p14:nvPr/>
            </p14:nvContentPartPr>
            <p14:xfrm>
              <a:off x="4437314" y="3267087"/>
              <a:ext cx="314640" cy="653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F8F9FCC-4581-4290-9F1F-08E278F9235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83674" y="3159447"/>
                <a:ext cx="422280" cy="8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45BF73C-2E37-4121-BD32-9A10EDD7EA6B}"/>
                  </a:ext>
                </a:extLst>
              </p14:cNvPr>
              <p14:cNvContentPartPr/>
              <p14:nvPr/>
            </p14:nvContentPartPr>
            <p14:xfrm>
              <a:off x="4468994" y="3772167"/>
              <a:ext cx="113760" cy="22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45BF73C-2E37-4121-BD32-9A10EDD7EA6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14994" y="3664167"/>
                <a:ext cx="2214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F66BC42-0AC7-4EB1-B1FF-C27855EFB437}"/>
                  </a:ext>
                </a:extLst>
              </p14:cNvPr>
              <p14:cNvContentPartPr/>
              <p14:nvPr/>
            </p14:nvContentPartPr>
            <p14:xfrm>
              <a:off x="4980194" y="3339807"/>
              <a:ext cx="299160" cy="440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F66BC42-0AC7-4EB1-B1FF-C27855EFB43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26194" y="3232167"/>
                <a:ext cx="40680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F5A4CF7-6220-498F-9127-F8EE4AB5020D}"/>
                  </a:ext>
                </a:extLst>
              </p14:cNvPr>
              <p14:cNvContentPartPr/>
              <p14:nvPr/>
            </p14:nvContentPartPr>
            <p14:xfrm>
              <a:off x="4956794" y="3398487"/>
              <a:ext cx="366840" cy="1004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F5A4CF7-6220-498F-9127-F8EE4AB5020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02794" y="3290847"/>
                <a:ext cx="474480" cy="12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5EDA76F-A382-4592-9286-B132C1EAC635}"/>
                  </a:ext>
                </a:extLst>
              </p14:cNvPr>
              <p14:cNvContentPartPr/>
              <p14:nvPr/>
            </p14:nvContentPartPr>
            <p14:xfrm>
              <a:off x="5542154" y="3577407"/>
              <a:ext cx="428040" cy="32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5EDA76F-A382-4592-9286-B132C1EAC63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88154" y="3469407"/>
                <a:ext cx="5356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747320F-CB11-4A6F-BD31-4D489B2A4A71}"/>
                  </a:ext>
                </a:extLst>
              </p14:cNvPr>
              <p14:cNvContentPartPr/>
              <p14:nvPr/>
            </p14:nvContentPartPr>
            <p14:xfrm>
              <a:off x="5578874" y="3219567"/>
              <a:ext cx="469080" cy="957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747320F-CB11-4A6F-BD31-4D489B2A4A7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24874" y="3111567"/>
                <a:ext cx="57672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705066-5291-4C60-B19D-A1146FB7321B}"/>
                  </a:ext>
                </a:extLst>
              </p14:cNvPr>
              <p14:cNvContentPartPr/>
              <p14:nvPr/>
            </p14:nvContentPartPr>
            <p14:xfrm>
              <a:off x="2624714" y="2905287"/>
              <a:ext cx="3693240" cy="14594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705066-5291-4C60-B19D-A1146FB7321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616074" y="2896287"/>
                <a:ext cx="3710880" cy="147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A3CF532-5FA4-43B8-A6CD-993500C83B44}"/>
              </a:ext>
            </a:extLst>
          </p:cNvPr>
          <p:cNvGrpSpPr/>
          <p:nvPr/>
        </p:nvGrpSpPr>
        <p:grpSpPr>
          <a:xfrm>
            <a:off x="595754" y="2125167"/>
            <a:ext cx="2613960" cy="1791000"/>
            <a:chOff x="595754" y="2125167"/>
            <a:chExt cx="2613960" cy="179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7EE4D08-B540-4617-B110-02D844619B9E}"/>
                    </a:ext>
                  </a:extLst>
                </p14:cNvPr>
                <p14:cNvContentPartPr/>
                <p14:nvPr/>
              </p14:nvContentPartPr>
              <p14:xfrm>
                <a:off x="595754" y="3130287"/>
                <a:ext cx="1574280" cy="785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7EE4D08-B540-4617-B110-02D844619B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7114" y="3121647"/>
                  <a:ext cx="159192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EA2631D-B18F-4E6C-9F38-2D7A98CB22AA}"/>
                    </a:ext>
                  </a:extLst>
                </p14:cNvPr>
                <p14:cNvContentPartPr/>
                <p14:nvPr/>
              </p14:nvContentPartPr>
              <p14:xfrm>
                <a:off x="2136914" y="2955687"/>
                <a:ext cx="914400" cy="296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EA2631D-B18F-4E6C-9F38-2D7A98CB22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28274" y="2946687"/>
                  <a:ext cx="9320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25C86AD-78B2-4F45-A92E-538694C550FA}"/>
                    </a:ext>
                  </a:extLst>
                </p14:cNvPr>
                <p14:cNvContentPartPr/>
                <p14:nvPr/>
              </p14:nvContentPartPr>
              <p14:xfrm>
                <a:off x="2821274" y="2880807"/>
                <a:ext cx="301680" cy="424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25C86AD-78B2-4F45-A92E-538694C550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12274" y="2872167"/>
                  <a:ext cx="3193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CDBFB5F-9FC0-426A-A0B0-D3FC8FF3EF16}"/>
                    </a:ext>
                  </a:extLst>
                </p14:cNvPr>
                <p14:cNvContentPartPr/>
                <p14:nvPr/>
              </p14:nvContentPartPr>
              <p14:xfrm>
                <a:off x="1959074" y="2568327"/>
                <a:ext cx="379080" cy="539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CDBFB5F-9FC0-426A-A0B0-D3FC8FF3EF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50074" y="2559327"/>
                  <a:ext cx="39672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95F7DB6-BA81-4937-A91D-3E257B93296D}"/>
                    </a:ext>
                  </a:extLst>
                </p14:cNvPr>
                <p14:cNvContentPartPr/>
                <p14:nvPr/>
              </p14:nvContentPartPr>
              <p14:xfrm>
                <a:off x="2322314" y="2739327"/>
                <a:ext cx="279000" cy="231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95F7DB6-BA81-4937-A91D-3E257B9329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13674" y="2730687"/>
                  <a:ext cx="2966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34E2B44-D8FC-44C5-B7C1-A1035A757610}"/>
                    </a:ext>
                  </a:extLst>
                </p14:cNvPr>
                <p14:cNvContentPartPr/>
                <p14:nvPr/>
              </p14:nvContentPartPr>
              <p14:xfrm>
                <a:off x="2568914" y="2701167"/>
                <a:ext cx="93960" cy="142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34E2B44-D8FC-44C5-B7C1-A1035A75761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60274" y="2692527"/>
                  <a:ext cx="111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8B2B9C0-6EC9-498B-A1D4-9D7A0B7DA23F}"/>
                    </a:ext>
                  </a:extLst>
                </p14:cNvPr>
                <p14:cNvContentPartPr/>
                <p14:nvPr/>
              </p14:nvContentPartPr>
              <p14:xfrm>
                <a:off x="2471354" y="2373207"/>
                <a:ext cx="377280" cy="403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8B2B9C0-6EC9-498B-A1D4-9D7A0B7DA23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62354" y="2364567"/>
                  <a:ext cx="3949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C15547A-3E9F-414F-883B-F725DCDCEC44}"/>
                    </a:ext>
                  </a:extLst>
                </p14:cNvPr>
                <p14:cNvContentPartPr/>
                <p14:nvPr/>
              </p14:nvContentPartPr>
              <p14:xfrm>
                <a:off x="2894354" y="2125167"/>
                <a:ext cx="315360" cy="606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C15547A-3E9F-414F-883B-F725DCDCEC4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85714" y="2116167"/>
                  <a:ext cx="333000" cy="62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D168BDD-C856-4E15-B3B5-C40EA033A085}"/>
                  </a:ext>
                </a:extLst>
              </p14:cNvPr>
              <p14:cNvContentPartPr/>
              <p14:nvPr/>
            </p14:nvContentPartPr>
            <p14:xfrm>
              <a:off x="6146234" y="2661207"/>
              <a:ext cx="895320" cy="274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D168BDD-C856-4E15-B3B5-C40EA033A08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37234" y="2652567"/>
                <a:ext cx="9129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69CF8CC-19AB-4E25-99F2-BCAE18D58CB0}"/>
                  </a:ext>
                </a:extLst>
              </p14:cNvPr>
              <p14:cNvContentPartPr/>
              <p14:nvPr/>
            </p14:nvContentPartPr>
            <p14:xfrm>
              <a:off x="6905474" y="2599287"/>
              <a:ext cx="206640" cy="408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69CF8CC-19AB-4E25-99F2-BCAE18D58CB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96834" y="2590647"/>
                <a:ext cx="22428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0F282F1-A298-4AC7-91CE-96B33774070D}"/>
                  </a:ext>
                </a:extLst>
              </p14:cNvPr>
              <p14:cNvContentPartPr/>
              <p14:nvPr/>
            </p14:nvContentPartPr>
            <p14:xfrm>
              <a:off x="6070634" y="2387247"/>
              <a:ext cx="150120" cy="303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0F282F1-A298-4AC7-91CE-96B33774070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61994" y="2378247"/>
                <a:ext cx="1677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5A6E8BE-9D4D-46CB-8339-E05358DDC495}"/>
                  </a:ext>
                </a:extLst>
              </p14:cNvPr>
              <p14:cNvContentPartPr/>
              <p14:nvPr/>
            </p14:nvContentPartPr>
            <p14:xfrm>
              <a:off x="6423434" y="2421807"/>
              <a:ext cx="375480" cy="1674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5A6E8BE-9D4D-46CB-8339-E05358DDC49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414794" y="2413167"/>
                <a:ext cx="3931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04F61C7-C87E-4E0E-A33E-093B5BE2FB96}"/>
                  </a:ext>
                </a:extLst>
              </p14:cNvPr>
              <p14:cNvContentPartPr/>
              <p14:nvPr/>
            </p14:nvContentPartPr>
            <p14:xfrm>
              <a:off x="6759314" y="2345847"/>
              <a:ext cx="351000" cy="205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04F61C7-C87E-4E0E-A33E-093B5BE2FB9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750314" y="2336847"/>
                <a:ext cx="3686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2DE27B8-2E71-4496-B769-8D66E1F1D95C}"/>
                  </a:ext>
                </a:extLst>
              </p14:cNvPr>
              <p14:cNvContentPartPr/>
              <p14:nvPr/>
            </p14:nvContentPartPr>
            <p14:xfrm>
              <a:off x="6769394" y="2898447"/>
              <a:ext cx="2909160" cy="1152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2DE27B8-2E71-4496-B769-8D66E1F1D95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760394" y="2889807"/>
                <a:ext cx="2926800" cy="11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E68D7E0-3552-4050-AF9D-76A54E58CAE0}"/>
                  </a:ext>
                </a:extLst>
              </p14:cNvPr>
              <p14:cNvContentPartPr/>
              <p14:nvPr/>
            </p14:nvContentPartPr>
            <p14:xfrm>
              <a:off x="7003034" y="2814207"/>
              <a:ext cx="101880" cy="78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E68D7E0-3552-4050-AF9D-76A54E58CAE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94034" y="2805567"/>
                <a:ext cx="11952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8442CE1-541A-48DD-9DED-CD1B11308FD2}"/>
              </a:ext>
            </a:extLst>
          </p:cNvPr>
          <p:cNvGrpSpPr/>
          <p:nvPr/>
        </p:nvGrpSpPr>
        <p:grpSpPr>
          <a:xfrm>
            <a:off x="7093034" y="3258087"/>
            <a:ext cx="2353320" cy="1343880"/>
            <a:chOff x="7093034" y="3258087"/>
            <a:chExt cx="2353320" cy="13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9FC451C-B62F-499D-828C-51A3ECC26B01}"/>
                    </a:ext>
                  </a:extLst>
                </p14:cNvPr>
                <p14:cNvContentPartPr/>
                <p14:nvPr/>
              </p14:nvContentPartPr>
              <p14:xfrm>
                <a:off x="7166834" y="3268887"/>
                <a:ext cx="390960" cy="520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9FC451C-B62F-499D-828C-51A3ECC26B0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57834" y="3260247"/>
                  <a:ext cx="40860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FC8F7D2-C08C-419D-9D90-0D9DB870EBDC}"/>
                    </a:ext>
                  </a:extLst>
                </p14:cNvPr>
                <p14:cNvContentPartPr/>
                <p14:nvPr/>
              </p14:nvContentPartPr>
              <p14:xfrm>
                <a:off x="7557794" y="3530607"/>
                <a:ext cx="220680" cy="268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FC8F7D2-C08C-419D-9D90-0D9DB870EB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49154" y="3521967"/>
                  <a:ext cx="2383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83F6969-6D20-4ABB-91B7-62BE2B84012D}"/>
                    </a:ext>
                  </a:extLst>
                </p14:cNvPr>
                <p14:cNvContentPartPr/>
                <p14:nvPr/>
              </p14:nvContentPartPr>
              <p14:xfrm>
                <a:off x="7876754" y="3575607"/>
                <a:ext cx="203040" cy="144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83F6969-6D20-4ABB-91B7-62BE2B8401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68114" y="3566607"/>
                  <a:ext cx="220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673E835-5315-47BE-8D69-0BC6181E79B4}"/>
                    </a:ext>
                  </a:extLst>
                </p14:cNvPr>
                <p14:cNvContentPartPr/>
                <p14:nvPr/>
              </p14:nvContentPartPr>
              <p14:xfrm>
                <a:off x="8088074" y="3338007"/>
                <a:ext cx="140400" cy="460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673E835-5315-47BE-8D69-0BC6181E79B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79074" y="3329007"/>
                  <a:ext cx="1580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FD576F-40B9-4812-B3B7-7ECA1B38EE22}"/>
                    </a:ext>
                  </a:extLst>
                </p14:cNvPr>
                <p14:cNvContentPartPr/>
                <p14:nvPr/>
              </p14:nvContentPartPr>
              <p14:xfrm>
                <a:off x="7975394" y="3399567"/>
                <a:ext cx="287280" cy="64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FD576F-40B9-4812-B3B7-7ECA1B38EE2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66754" y="3390927"/>
                  <a:ext cx="3049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20E5931-B6F5-493B-9221-8CA7C6F9A9AA}"/>
                    </a:ext>
                  </a:extLst>
                </p14:cNvPr>
                <p14:cNvContentPartPr/>
                <p14:nvPr/>
              </p14:nvContentPartPr>
              <p14:xfrm>
                <a:off x="8219114" y="3527727"/>
                <a:ext cx="211320" cy="176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20E5931-B6F5-493B-9221-8CA7C6F9A9A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10474" y="3518727"/>
                  <a:ext cx="228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CEBA726-3F57-4EAE-87A4-D18665FCFD31}"/>
                    </a:ext>
                  </a:extLst>
                </p14:cNvPr>
                <p14:cNvContentPartPr/>
                <p14:nvPr/>
              </p14:nvContentPartPr>
              <p14:xfrm>
                <a:off x="8483714" y="3258087"/>
                <a:ext cx="72720" cy="421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CEBA726-3F57-4EAE-87A4-D18665FCFD3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74714" y="3249087"/>
                  <a:ext cx="903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DDF375E-E072-47C5-AA3E-F64E1258C353}"/>
                    </a:ext>
                  </a:extLst>
                </p14:cNvPr>
                <p14:cNvContentPartPr/>
                <p14:nvPr/>
              </p14:nvContentPartPr>
              <p14:xfrm>
                <a:off x="8675234" y="3417567"/>
                <a:ext cx="197280" cy="257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DDF375E-E072-47C5-AA3E-F64E1258C35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66594" y="3408567"/>
                  <a:ext cx="2149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BDDDDBF-6636-4695-9309-03850E261E7E}"/>
                    </a:ext>
                  </a:extLst>
                </p14:cNvPr>
                <p14:cNvContentPartPr/>
                <p14:nvPr/>
              </p14:nvContentPartPr>
              <p14:xfrm>
                <a:off x="8903114" y="3413967"/>
                <a:ext cx="227160" cy="198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BDDDDBF-6636-4695-9309-03850E261E7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94114" y="3404967"/>
                  <a:ext cx="244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53EAB63-744F-4313-9EF5-6082B416EE25}"/>
                    </a:ext>
                  </a:extLst>
                </p14:cNvPr>
                <p14:cNvContentPartPr/>
                <p14:nvPr/>
              </p14:nvContentPartPr>
              <p14:xfrm>
                <a:off x="9137834" y="3398127"/>
                <a:ext cx="288000" cy="252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53EAB63-744F-4313-9EF5-6082B416EE2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28834" y="3389487"/>
                  <a:ext cx="3056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A9A714-5A6D-4341-B485-484D92BFE96F}"/>
                    </a:ext>
                  </a:extLst>
                </p14:cNvPr>
                <p14:cNvContentPartPr/>
                <p14:nvPr/>
              </p14:nvContentPartPr>
              <p14:xfrm>
                <a:off x="7093034" y="4014087"/>
                <a:ext cx="51840" cy="427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A9A714-5A6D-4341-B485-484D92BFE96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84034" y="4005087"/>
                  <a:ext cx="694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7877BAE-7DAC-46EC-A40F-D50E7CD32ABE}"/>
                    </a:ext>
                  </a:extLst>
                </p14:cNvPr>
                <p14:cNvContentPartPr/>
                <p14:nvPr/>
              </p14:nvContentPartPr>
              <p14:xfrm>
                <a:off x="7285274" y="4291647"/>
                <a:ext cx="122040" cy="149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7877BAE-7DAC-46EC-A40F-D50E7CD32A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76274" y="4282647"/>
                  <a:ext cx="139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BD94B9C-1918-47E2-B56B-2AD266D48F55}"/>
                    </a:ext>
                  </a:extLst>
                </p14:cNvPr>
                <p14:cNvContentPartPr/>
                <p14:nvPr/>
              </p14:nvContentPartPr>
              <p14:xfrm>
                <a:off x="7475354" y="4243047"/>
                <a:ext cx="151560" cy="184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BD94B9C-1918-47E2-B56B-2AD266D48F5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66714" y="4234047"/>
                  <a:ext cx="169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180CC31-4391-4D4E-A457-E098C785AB5C}"/>
                    </a:ext>
                  </a:extLst>
                </p14:cNvPr>
                <p14:cNvContentPartPr/>
                <p14:nvPr/>
              </p14:nvContentPartPr>
              <p14:xfrm>
                <a:off x="7671554" y="4304247"/>
                <a:ext cx="59760" cy="106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180CC31-4391-4D4E-A457-E098C785AB5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62914" y="4295247"/>
                  <a:ext cx="77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81F3C69-5B13-453C-BEB3-F94D9E1142DB}"/>
                    </a:ext>
                  </a:extLst>
                </p14:cNvPr>
                <p14:cNvContentPartPr/>
                <p14:nvPr/>
              </p14:nvContentPartPr>
              <p14:xfrm>
                <a:off x="7769834" y="4060167"/>
                <a:ext cx="76680" cy="299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81F3C69-5B13-453C-BEB3-F94D9E1142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60834" y="4051167"/>
                  <a:ext cx="94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A588EEC-BA9C-48FF-83A3-F2E9C377E8F6}"/>
                    </a:ext>
                  </a:extLst>
                </p14:cNvPr>
                <p14:cNvContentPartPr/>
                <p14:nvPr/>
              </p14:nvContentPartPr>
              <p14:xfrm>
                <a:off x="7892234" y="4027047"/>
                <a:ext cx="202680" cy="408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A588EEC-BA9C-48FF-83A3-F2E9C377E8F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83234" y="4018407"/>
                  <a:ext cx="2203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3ED4A16-D7A7-47E6-B1A5-040D20A445C3}"/>
                    </a:ext>
                  </a:extLst>
                </p14:cNvPr>
                <p14:cNvContentPartPr/>
                <p14:nvPr/>
              </p14:nvContentPartPr>
              <p14:xfrm>
                <a:off x="8079794" y="4273287"/>
                <a:ext cx="103320" cy="137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3ED4A16-D7A7-47E6-B1A5-040D20A445C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70794" y="4264287"/>
                  <a:ext cx="120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F986BB9-5E1D-4424-BC60-DD15C85CAB94}"/>
                    </a:ext>
                  </a:extLst>
                </p14:cNvPr>
                <p14:cNvContentPartPr/>
                <p14:nvPr/>
              </p14:nvContentPartPr>
              <p14:xfrm>
                <a:off x="8210114" y="4257807"/>
                <a:ext cx="116280" cy="146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F986BB9-5E1D-4424-BC60-DD15C85CAB9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01474" y="4249167"/>
                  <a:ext cx="133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22A98EC-0126-4C65-B4FD-94E11082394A}"/>
                    </a:ext>
                  </a:extLst>
                </p14:cNvPr>
                <p14:cNvContentPartPr/>
                <p14:nvPr/>
              </p14:nvContentPartPr>
              <p14:xfrm>
                <a:off x="8305154" y="4079247"/>
                <a:ext cx="131760" cy="358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22A98EC-0126-4C65-B4FD-94E11082394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96514" y="4070247"/>
                  <a:ext cx="1494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650AF1C-0AF4-49BF-BCF9-91632CD2F5BA}"/>
                    </a:ext>
                  </a:extLst>
                </p14:cNvPr>
                <p14:cNvContentPartPr/>
                <p14:nvPr/>
              </p14:nvContentPartPr>
              <p14:xfrm>
                <a:off x="8301194" y="4156287"/>
                <a:ext cx="204840" cy="88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650AF1C-0AF4-49BF-BCF9-91632CD2F5B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92194" y="4147287"/>
                  <a:ext cx="222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62E6AA5-BDB1-4B06-B04F-84EF4BF56D6D}"/>
                    </a:ext>
                  </a:extLst>
                </p14:cNvPr>
                <p14:cNvContentPartPr/>
                <p14:nvPr/>
              </p14:nvContentPartPr>
              <p14:xfrm>
                <a:off x="8651474" y="4075287"/>
                <a:ext cx="105840" cy="362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62E6AA5-BDB1-4B06-B04F-84EF4BF56D6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642834" y="4066647"/>
                  <a:ext cx="1234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B5E2285-0D7C-4578-98DA-ED8E16F0594A}"/>
                    </a:ext>
                  </a:extLst>
                </p14:cNvPr>
                <p14:cNvContentPartPr/>
                <p14:nvPr/>
              </p14:nvContentPartPr>
              <p14:xfrm>
                <a:off x="8801234" y="4223607"/>
                <a:ext cx="100080" cy="149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B5E2285-0D7C-4578-98DA-ED8E16F0594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92594" y="4214967"/>
                  <a:ext cx="117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3AAFD47-A79B-44D6-A745-1245D9020B72}"/>
                    </a:ext>
                  </a:extLst>
                </p14:cNvPr>
                <p14:cNvContentPartPr/>
                <p14:nvPr/>
              </p14:nvContentPartPr>
              <p14:xfrm>
                <a:off x="8929034" y="4098687"/>
                <a:ext cx="132840" cy="349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3AAFD47-A79B-44D6-A745-1245D9020B7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20034" y="4090047"/>
                  <a:ext cx="150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8C7F807-1385-4277-9464-75E936E07178}"/>
                    </a:ext>
                  </a:extLst>
                </p14:cNvPr>
                <p14:cNvContentPartPr/>
                <p14:nvPr/>
              </p14:nvContentPartPr>
              <p14:xfrm>
                <a:off x="9115874" y="4209927"/>
                <a:ext cx="65520" cy="92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8C7F807-1385-4277-9464-75E936E0717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06874" y="4200927"/>
                  <a:ext cx="83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1BB29BD-064B-404E-BBEA-88B49FB0E1DD}"/>
                    </a:ext>
                  </a:extLst>
                </p14:cNvPr>
                <p14:cNvContentPartPr/>
                <p14:nvPr/>
              </p14:nvContentPartPr>
              <p14:xfrm>
                <a:off x="8314514" y="3775047"/>
                <a:ext cx="151200" cy="240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1BB29BD-064B-404E-BBEA-88B49FB0E1D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05874" y="3766407"/>
                  <a:ext cx="1688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21EF21E-E23C-4CE2-BA83-A54B72156ED5}"/>
                    </a:ext>
                  </a:extLst>
                </p14:cNvPr>
                <p14:cNvContentPartPr/>
                <p14:nvPr/>
              </p14:nvContentPartPr>
              <p14:xfrm>
                <a:off x="8479754" y="3833367"/>
                <a:ext cx="130320" cy="133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21EF21E-E23C-4CE2-BA83-A54B72156ED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71114" y="3824727"/>
                  <a:ext cx="147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8DAD159-71A5-42C0-99E9-3D56188C97E0}"/>
                    </a:ext>
                  </a:extLst>
                </p14:cNvPr>
                <p14:cNvContentPartPr/>
                <p14:nvPr/>
              </p14:nvContentPartPr>
              <p14:xfrm>
                <a:off x="8671994" y="3781887"/>
                <a:ext cx="82440" cy="158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8DAD159-71A5-42C0-99E9-3D56188C97E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62994" y="3773247"/>
                  <a:ext cx="100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BD2F73-87C3-4E92-B78F-D36EC4C3ED32}"/>
                    </a:ext>
                  </a:extLst>
                </p14:cNvPr>
                <p14:cNvContentPartPr/>
                <p14:nvPr/>
              </p14:nvContentPartPr>
              <p14:xfrm>
                <a:off x="8818514" y="3658407"/>
                <a:ext cx="92880" cy="280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BD2F73-87C3-4E92-B78F-D36EC4C3ED3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09514" y="3649767"/>
                  <a:ext cx="1105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C1F9350-42F9-440C-BE01-5626BFA948CE}"/>
                    </a:ext>
                  </a:extLst>
                </p14:cNvPr>
                <p14:cNvContentPartPr/>
                <p14:nvPr/>
              </p14:nvContentPartPr>
              <p14:xfrm>
                <a:off x="8727074" y="3785127"/>
                <a:ext cx="193320" cy="48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C1F9350-42F9-440C-BE01-5626BFA948C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18074" y="3776487"/>
                  <a:ext cx="210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19326C6-75D0-4F92-8DAE-91A102460E1C}"/>
                    </a:ext>
                  </a:extLst>
                </p14:cNvPr>
                <p14:cNvContentPartPr/>
                <p14:nvPr/>
              </p14:nvContentPartPr>
              <p14:xfrm>
                <a:off x="9083114" y="3600087"/>
                <a:ext cx="161640" cy="297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19326C6-75D0-4F92-8DAE-91A102460E1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74114" y="3591087"/>
                  <a:ext cx="1792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31FCAC2-748B-4459-AC45-042E578BA79A}"/>
                    </a:ext>
                  </a:extLst>
                </p14:cNvPr>
                <p14:cNvContentPartPr/>
                <p14:nvPr/>
              </p14:nvContentPartPr>
              <p14:xfrm>
                <a:off x="9270314" y="3621687"/>
                <a:ext cx="176040" cy="191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31FCAC2-748B-4459-AC45-042E578BA79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61314" y="3612687"/>
                  <a:ext cx="193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52397F3-7159-408C-8602-73C412324BC1}"/>
                    </a:ext>
                  </a:extLst>
                </p14:cNvPr>
                <p14:cNvContentPartPr/>
                <p14:nvPr/>
              </p14:nvContentPartPr>
              <p14:xfrm>
                <a:off x="8703674" y="4529247"/>
                <a:ext cx="306720" cy="72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52397F3-7159-408C-8602-73C412324BC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95034" y="4520247"/>
                  <a:ext cx="3243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8A7A52E-D0D3-4DE7-A37A-FCC01523BE67}"/>
                    </a:ext>
                  </a:extLst>
                </p14:cNvPr>
                <p14:cNvContentPartPr/>
                <p14:nvPr/>
              </p14:nvContentPartPr>
              <p14:xfrm>
                <a:off x="8616554" y="4493967"/>
                <a:ext cx="436320" cy="103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8A7A52E-D0D3-4DE7-A37A-FCC01523BE6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07914" y="4485327"/>
                  <a:ext cx="4539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447F11B-7092-4D62-8F61-ADD4AF147CF7}"/>
              </a:ext>
            </a:extLst>
          </p:cNvPr>
          <p:cNvGrpSpPr/>
          <p:nvPr/>
        </p:nvGrpSpPr>
        <p:grpSpPr>
          <a:xfrm>
            <a:off x="6834194" y="3456807"/>
            <a:ext cx="2874240" cy="1207080"/>
            <a:chOff x="6834194" y="3456807"/>
            <a:chExt cx="2874240" cy="1207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D4121E9-CF02-4C11-909D-71F37768B393}"/>
                    </a:ext>
                  </a:extLst>
                </p14:cNvPr>
                <p14:cNvContentPartPr/>
                <p14:nvPr/>
              </p14:nvContentPartPr>
              <p14:xfrm>
                <a:off x="8486594" y="4280847"/>
                <a:ext cx="846720" cy="376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D4121E9-CF02-4C11-909D-71F37768B39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68594" y="4262847"/>
                  <a:ext cx="8823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E0159FD-4CB3-4E17-B70B-72968A353FC6}"/>
                    </a:ext>
                  </a:extLst>
                </p14:cNvPr>
                <p14:cNvContentPartPr/>
                <p14:nvPr/>
              </p14:nvContentPartPr>
              <p14:xfrm>
                <a:off x="9416474" y="4389927"/>
                <a:ext cx="85320" cy="35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E0159FD-4CB3-4E17-B70B-72968A353FC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98474" y="4372287"/>
                  <a:ext cx="120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EAED53E-0941-4A0D-872A-A58DAAF30919}"/>
                    </a:ext>
                  </a:extLst>
                </p14:cNvPr>
                <p14:cNvContentPartPr/>
                <p14:nvPr/>
              </p14:nvContentPartPr>
              <p14:xfrm>
                <a:off x="9598274" y="4182207"/>
                <a:ext cx="37080" cy="99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EAED53E-0941-4A0D-872A-A58DAAF309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580274" y="4164207"/>
                  <a:ext cx="72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4919EF3-BCAE-4212-9D78-2A21959D45EA}"/>
                    </a:ext>
                  </a:extLst>
                </p14:cNvPr>
                <p14:cNvContentPartPr/>
                <p14:nvPr/>
              </p14:nvContentPartPr>
              <p14:xfrm>
                <a:off x="6834194" y="3456807"/>
                <a:ext cx="2874240" cy="1207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4919EF3-BCAE-4212-9D78-2A21959D45E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16194" y="3438807"/>
                  <a:ext cx="2909880" cy="124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77B2997-0F14-4D5A-8D90-3794242FEEE1}"/>
                  </a:ext>
                </a:extLst>
              </p14:cNvPr>
              <p14:cNvContentPartPr/>
              <p14:nvPr/>
            </p14:nvContentPartPr>
            <p14:xfrm>
              <a:off x="6931034" y="4885287"/>
              <a:ext cx="43920" cy="2916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77B2997-0F14-4D5A-8D90-3794242FEEE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922034" y="4876287"/>
                <a:ext cx="615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39F214C-7417-4D75-B41F-FE51EDC88AA6}"/>
                  </a:ext>
                </a:extLst>
              </p14:cNvPr>
              <p14:cNvContentPartPr/>
              <p14:nvPr/>
            </p14:nvContentPartPr>
            <p14:xfrm>
              <a:off x="6804314" y="4891047"/>
              <a:ext cx="250920" cy="356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39F214C-7417-4D75-B41F-FE51EDC88AA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795314" y="4882047"/>
                <a:ext cx="268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856A3B4-A604-489F-BEAF-596C483875AB}"/>
                  </a:ext>
                </a:extLst>
              </p14:cNvPr>
              <p14:cNvContentPartPr/>
              <p14:nvPr/>
            </p14:nvContentPartPr>
            <p14:xfrm>
              <a:off x="6856154" y="5107407"/>
              <a:ext cx="229680" cy="525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856A3B4-A604-489F-BEAF-596C483875A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847514" y="5098407"/>
                <a:ext cx="2473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3E98D89-9FBE-458A-8513-766C00D4CFC3}"/>
                  </a:ext>
                </a:extLst>
              </p14:cNvPr>
              <p14:cNvContentPartPr/>
              <p14:nvPr/>
            </p14:nvContentPartPr>
            <p14:xfrm>
              <a:off x="7175474" y="5085087"/>
              <a:ext cx="160200" cy="141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3E98D89-9FBE-458A-8513-766C00D4CFC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166834" y="5076087"/>
                <a:ext cx="177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F0AA2ED-E5B5-4C7F-8109-77955EA69971}"/>
                  </a:ext>
                </a:extLst>
              </p14:cNvPr>
              <p14:cNvContentPartPr/>
              <p14:nvPr/>
            </p14:nvContentPartPr>
            <p14:xfrm>
              <a:off x="7442954" y="4878447"/>
              <a:ext cx="21240" cy="3708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F0AA2ED-E5B5-4C7F-8109-77955EA6997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434314" y="4869447"/>
                <a:ext cx="3888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C3A4A9A-4F00-48F4-AF54-0E29200FA401}"/>
                  </a:ext>
                </a:extLst>
              </p14:cNvPr>
              <p14:cNvContentPartPr/>
              <p14:nvPr/>
            </p14:nvContentPartPr>
            <p14:xfrm>
              <a:off x="7374914" y="4995807"/>
              <a:ext cx="153360" cy="158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C3A4A9A-4F00-48F4-AF54-0E29200FA40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366274" y="4986807"/>
                <a:ext cx="1710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66BEE86-B911-4A38-A486-C74E7E713253}"/>
                  </a:ext>
                </a:extLst>
              </p14:cNvPr>
              <p14:cNvContentPartPr/>
              <p14:nvPr/>
            </p14:nvContentPartPr>
            <p14:xfrm>
              <a:off x="7521434" y="5061687"/>
              <a:ext cx="178200" cy="1407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66BEE86-B911-4A38-A486-C74E7E71325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512794" y="5052687"/>
                <a:ext cx="1958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A6B7931-4E61-4ACF-B3EF-65BC01F8BB16}"/>
                  </a:ext>
                </a:extLst>
              </p14:cNvPr>
              <p14:cNvContentPartPr/>
              <p14:nvPr/>
            </p14:nvContentPartPr>
            <p14:xfrm>
              <a:off x="7688834" y="5085087"/>
              <a:ext cx="149400" cy="154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A6B7931-4E61-4ACF-B3EF-65BC01F8BB1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680194" y="5076447"/>
                <a:ext cx="1670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E287EB5-6C10-43DF-8552-61DEAAD6BB51}"/>
                  </a:ext>
                </a:extLst>
              </p14:cNvPr>
              <p14:cNvContentPartPr/>
              <p14:nvPr/>
            </p14:nvContentPartPr>
            <p14:xfrm>
              <a:off x="7866674" y="5129007"/>
              <a:ext cx="217800" cy="1260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E287EB5-6C10-43DF-8552-61DEAAD6BB5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857674" y="5120367"/>
                <a:ext cx="235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CDE0271-A265-4FC8-8A4D-E9F90F94E09B}"/>
                  </a:ext>
                </a:extLst>
              </p14:cNvPr>
              <p14:cNvContentPartPr/>
              <p14:nvPr/>
            </p14:nvContentPartPr>
            <p14:xfrm>
              <a:off x="8095634" y="4881327"/>
              <a:ext cx="234000" cy="4514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CDE0271-A265-4FC8-8A4D-E9F90F94E09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086634" y="4872327"/>
                <a:ext cx="25164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8E597F8-54BD-4EB9-8072-A84456CFE86E}"/>
                  </a:ext>
                </a:extLst>
              </p14:cNvPr>
              <p14:cNvContentPartPr/>
              <p14:nvPr/>
            </p14:nvContentPartPr>
            <p14:xfrm>
              <a:off x="8257274" y="5039007"/>
              <a:ext cx="137520" cy="136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8E597F8-54BD-4EB9-8072-A84456CFE86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248274" y="5030007"/>
                <a:ext cx="1551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B0C6D20-6142-473B-AF04-7A71121CA213}"/>
                  </a:ext>
                </a:extLst>
              </p14:cNvPr>
              <p14:cNvContentPartPr/>
              <p14:nvPr/>
            </p14:nvContentPartPr>
            <p14:xfrm>
              <a:off x="8552474" y="5169687"/>
              <a:ext cx="276480" cy="1285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B0C6D20-6142-473B-AF04-7A71121CA21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543474" y="5161047"/>
                <a:ext cx="2941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5D6E590-A0F2-4FF2-944C-A08BA086B797}"/>
                  </a:ext>
                </a:extLst>
              </p14:cNvPr>
              <p14:cNvContentPartPr/>
              <p14:nvPr/>
            </p14:nvContentPartPr>
            <p14:xfrm>
              <a:off x="8813114" y="4990767"/>
              <a:ext cx="170280" cy="4867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5D6E590-A0F2-4FF2-944C-A08BA086B79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804474" y="4982127"/>
                <a:ext cx="187920" cy="50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A1E5698-589B-47F5-A596-BEF75969FB4A}"/>
              </a:ext>
            </a:extLst>
          </p:cNvPr>
          <p:cNvGrpSpPr/>
          <p:nvPr/>
        </p:nvGrpSpPr>
        <p:grpSpPr>
          <a:xfrm>
            <a:off x="6794594" y="5535447"/>
            <a:ext cx="1724760" cy="493560"/>
            <a:chOff x="6794594" y="5535447"/>
            <a:chExt cx="172476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46B4D29-BDC3-41BC-9629-34AB0A881A08}"/>
                    </a:ext>
                  </a:extLst>
                </p14:cNvPr>
                <p14:cNvContentPartPr/>
                <p14:nvPr/>
              </p14:nvContentPartPr>
              <p14:xfrm>
                <a:off x="6925994" y="5608887"/>
                <a:ext cx="14400" cy="4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46B4D29-BDC3-41BC-9629-34AB0A881A0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17354" y="5599887"/>
                  <a:ext cx="32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AE1220C-C311-46CF-BABA-9E775D1EA5C0}"/>
                    </a:ext>
                  </a:extLst>
                </p14:cNvPr>
                <p14:cNvContentPartPr/>
                <p14:nvPr/>
              </p14:nvContentPartPr>
              <p14:xfrm>
                <a:off x="6846074" y="5589447"/>
                <a:ext cx="148320" cy="393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AE1220C-C311-46CF-BABA-9E775D1EA5C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37434" y="5580447"/>
                  <a:ext cx="1659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9E58FCF-F819-4D19-AA48-C3D7BEE14D26}"/>
                    </a:ext>
                  </a:extLst>
                </p14:cNvPr>
                <p14:cNvContentPartPr/>
                <p14:nvPr/>
              </p14:nvContentPartPr>
              <p14:xfrm>
                <a:off x="6794594" y="5546247"/>
                <a:ext cx="117360" cy="195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9E58FCF-F819-4D19-AA48-C3D7BEE14D2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85594" y="5537247"/>
                  <a:ext cx="135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A383CEC-59D3-4DF9-8035-B7E4E00E06AF}"/>
                    </a:ext>
                  </a:extLst>
                </p14:cNvPr>
                <p14:cNvContentPartPr/>
                <p14:nvPr/>
              </p14:nvContentPartPr>
              <p14:xfrm>
                <a:off x="7056314" y="5610687"/>
                <a:ext cx="196920" cy="186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A383CEC-59D3-4DF9-8035-B7E4E00E06A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47674" y="5601687"/>
                  <a:ext cx="214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94BE007-4BEE-434B-979B-1B844605250A}"/>
                    </a:ext>
                  </a:extLst>
                </p14:cNvPr>
                <p14:cNvContentPartPr/>
                <p14:nvPr/>
              </p14:nvContentPartPr>
              <p14:xfrm>
                <a:off x="7276274" y="5618607"/>
                <a:ext cx="162360" cy="165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94BE007-4BEE-434B-979B-1B844605250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67274" y="5609607"/>
                  <a:ext cx="180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65B79EC-6C4A-4DAB-9A6E-15D63720E05F}"/>
                    </a:ext>
                  </a:extLst>
                </p14:cNvPr>
                <p14:cNvContentPartPr/>
                <p14:nvPr/>
              </p14:nvContentPartPr>
              <p14:xfrm>
                <a:off x="7071074" y="5620047"/>
                <a:ext cx="94680" cy="135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65B79EC-6C4A-4DAB-9A6E-15D63720E05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062434" y="5611407"/>
                  <a:ext cx="112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CD6F50E-E048-42F3-93FE-4BE2E608B99F}"/>
                    </a:ext>
                  </a:extLst>
                </p14:cNvPr>
                <p14:cNvContentPartPr/>
                <p14:nvPr/>
              </p14:nvContentPartPr>
              <p14:xfrm>
                <a:off x="7260434" y="5562087"/>
                <a:ext cx="135360" cy="194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CD6F50E-E048-42F3-93FE-4BE2E608B99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251434" y="5553447"/>
                  <a:ext cx="153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9714968-459A-4632-8D81-CA5E5EA784DB}"/>
                    </a:ext>
                  </a:extLst>
                </p14:cNvPr>
                <p14:cNvContentPartPr/>
                <p14:nvPr/>
              </p14:nvContentPartPr>
              <p14:xfrm>
                <a:off x="7446194" y="5535447"/>
                <a:ext cx="222480" cy="216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9714968-459A-4632-8D81-CA5E5EA784D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437194" y="5526807"/>
                  <a:ext cx="2401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F96A22B-73E1-4B19-B483-7B0703F11F2A}"/>
                    </a:ext>
                  </a:extLst>
                </p14:cNvPr>
                <p14:cNvContentPartPr/>
                <p14:nvPr/>
              </p14:nvContentPartPr>
              <p14:xfrm>
                <a:off x="7885754" y="5635527"/>
                <a:ext cx="194760" cy="217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F96A22B-73E1-4B19-B483-7B0703F11F2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76754" y="5626527"/>
                  <a:ext cx="212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DC94E2C-F689-488E-ADB7-8E7553FDDB06}"/>
                    </a:ext>
                  </a:extLst>
                </p14:cNvPr>
                <p14:cNvContentPartPr/>
                <p14:nvPr/>
              </p14:nvContentPartPr>
              <p14:xfrm>
                <a:off x="7889354" y="5637687"/>
                <a:ext cx="234000" cy="198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DC94E2C-F689-488E-ADB7-8E7553FDDB0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880714" y="5629047"/>
                  <a:ext cx="251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410DE76-963B-4F84-9877-C537CAEEE025}"/>
                    </a:ext>
                  </a:extLst>
                </p14:cNvPr>
                <p14:cNvContentPartPr/>
                <p14:nvPr/>
              </p14:nvContentPartPr>
              <p14:xfrm>
                <a:off x="8124794" y="5592327"/>
                <a:ext cx="166680" cy="436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410DE76-963B-4F84-9877-C537CAEEE02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16154" y="5583687"/>
                  <a:ext cx="1843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376BB62-D2A7-4C99-A115-94CDD3D18A6D}"/>
                    </a:ext>
                  </a:extLst>
                </p14:cNvPr>
                <p14:cNvContentPartPr/>
                <p14:nvPr/>
              </p14:nvContentPartPr>
              <p14:xfrm>
                <a:off x="8332154" y="5636607"/>
                <a:ext cx="187200" cy="347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376BB62-D2A7-4C99-A115-94CDD3D18A6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23514" y="5627607"/>
                  <a:ext cx="204840" cy="3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2896C13-4FE1-4750-B33B-089171321B99}"/>
              </a:ext>
            </a:extLst>
          </p:cNvPr>
          <p:cNvGrpSpPr/>
          <p:nvPr/>
        </p:nvGrpSpPr>
        <p:grpSpPr>
          <a:xfrm>
            <a:off x="2591594" y="881727"/>
            <a:ext cx="9592200" cy="3332880"/>
            <a:chOff x="2591594" y="881727"/>
            <a:chExt cx="9592200" cy="33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6D93775-FD9D-4E0B-8094-29E60543ED9A}"/>
                    </a:ext>
                  </a:extLst>
                </p14:cNvPr>
                <p14:cNvContentPartPr/>
                <p14:nvPr/>
              </p14:nvContentPartPr>
              <p14:xfrm>
                <a:off x="2591594" y="2918607"/>
                <a:ext cx="3502080" cy="1296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6D93775-FD9D-4E0B-8094-29E60543ED9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582954" y="2909967"/>
                  <a:ext cx="3519720" cy="13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2A1A96B-6E2B-4974-B1B7-118AA8EEB17F}"/>
                    </a:ext>
                  </a:extLst>
                </p14:cNvPr>
                <p14:cNvContentPartPr/>
                <p14:nvPr/>
              </p14:nvContentPartPr>
              <p14:xfrm>
                <a:off x="5375834" y="2899167"/>
                <a:ext cx="885960" cy="969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2A1A96B-6E2B-4974-B1B7-118AA8EEB17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366834" y="2890167"/>
                  <a:ext cx="903600" cy="9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DFF6F88-2C57-435A-AB84-E5BA62040D9F}"/>
                    </a:ext>
                  </a:extLst>
                </p14:cNvPr>
                <p14:cNvContentPartPr/>
                <p14:nvPr/>
              </p14:nvContentPartPr>
              <p14:xfrm>
                <a:off x="5020874" y="1348287"/>
                <a:ext cx="4489560" cy="1658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DFF6F88-2C57-435A-AB84-E5BA62040D9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012234" y="1339287"/>
                  <a:ext cx="4507200" cy="16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BE463F9-EE20-4DFC-B9E0-A819D336693B}"/>
                    </a:ext>
                  </a:extLst>
                </p14:cNvPr>
                <p14:cNvContentPartPr/>
                <p14:nvPr/>
              </p14:nvContentPartPr>
              <p14:xfrm>
                <a:off x="9185714" y="1115727"/>
                <a:ext cx="371160" cy="858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BE463F9-EE20-4DFC-B9E0-A819D336693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176714" y="1107087"/>
                  <a:ext cx="388800" cy="87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66B29CE-B36E-436B-A655-7607C22485AE}"/>
                    </a:ext>
                  </a:extLst>
                </p14:cNvPr>
                <p14:cNvContentPartPr/>
                <p14:nvPr/>
              </p14:nvContentPartPr>
              <p14:xfrm>
                <a:off x="9754874" y="1287807"/>
                <a:ext cx="28800" cy="644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66B29CE-B36E-436B-A655-7607C22485A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746234" y="1279167"/>
                  <a:ext cx="4644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ABA0903-2AB5-4242-AF35-CAF26EDA3F8C}"/>
                    </a:ext>
                  </a:extLst>
                </p14:cNvPr>
                <p14:cNvContentPartPr/>
                <p14:nvPr/>
              </p14:nvContentPartPr>
              <p14:xfrm>
                <a:off x="9791234" y="1267647"/>
                <a:ext cx="333360" cy="580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ABA0903-2AB5-4242-AF35-CAF26EDA3F8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782594" y="1258647"/>
                  <a:ext cx="35100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1FBBABA-B773-417A-86A0-D9879E4F78F6}"/>
                    </a:ext>
                  </a:extLst>
                </p14:cNvPr>
                <p14:cNvContentPartPr/>
                <p14:nvPr/>
              </p14:nvContentPartPr>
              <p14:xfrm>
                <a:off x="10204514" y="1665807"/>
                <a:ext cx="164520" cy="189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1FBBABA-B773-417A-86A0-D9879E4F78F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195874" y="1657167"/>
                  <a:ext cx="182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F0DDBB3-5DDD-439D-BEE1-3F6C93AAFB0C}"/>
                    </a:ext>
                  </a:extLst>
                </p14:cNvPr>
                <p14:cNvContentPartPr/>
                <p14:nvPr/>
              </p14:nvContentPartPr>
              <p14:xfrm>
                <a:off x="10453274" y="1650327"/>
                <a:ext cx="194760" cy="2127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F0DDBB3-5DDD-439D-BEE1-3F6C93AAFB0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444274" y="1641327"/>
                  <a:ext cx="212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E611BD7-B9B5-4F73-87A7-476FE26E0D2C}"/>
                    </a:ext>
                  </a:extLst>
                </p14:cNvPr>
                <p14:cNvContentPartPr/>
                <p14:nvPr/>
              </p14:nvContentPartPr>
              <p14:xfrm>
                <a:off x="10651994" y="1242447"/>
                <a:ext cx="28440" cy="6793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E611BD7-B9B5-4F73-87A7-476FE26E0D2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642994" y="1233447"/>
                  <a:ext cx="4608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7772F9E-42FC-49CF-8731-70C78FCA3BC8}"/>
                    </a:ext>
                  </a:extLst>
                </p14:cNvPr>
                <p14:cNvContentPartPr/>
                <p14:nvPr/>
              </p14:nvContentPartPr>
              <p14:xfrm>
                <a:off x="10686914" y="1581567"/>
                <a:ext cx="142920" cy="287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7772F9E-42FC-49CF-8731-70C78FCA3BC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677914" y="1572567"/>
                  <a:ext cx="1605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335AD14-86B0-4553-8748-A12E2F0C85F5}"/>
                    </a:ext>
                  </a:extLst>
                </p14:cNvPr>
                <p14:cNvContentPartPr/>
                <p14:nvPr/>
              </p14:nvContentPartPr>
              <p14:xfrm>
                <a:off x="10887074" y="1632327"/>
                <a:ext cx="133920" cy="199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335AD14-86B0-4553-8748-A12E2F0C85F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878074" y="1623687"/>
                  <a:ext cx="151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9383FB6-F066-4A92-B316-483F7D8888DF}"/>
                    </a:ext>
                  </a:extLst>
                </p14:cNvPr>
                <p14:cNvContentPartPr/>
                <p14:nvPr/>
              </p14:nvContentPartPr>
              <p14:xfrm>
                <a:off x="11096954" y="1473567"/>
                <a:ext cx="154080" cy="394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9383FB6-F066-4A92-B316-483F7D8888D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087954" y="1464927"/>
                  <a:ext cx="1717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F4D2020-57B0-49F0-A7B9-C9A1826D1A16}"/>
                    </a:ext>
                  </a:extLst>
                </p14:cNvPr>
                <p14:cNvContentPartPr/>
                <p14:nvPr/>
              </p14:nvContentPartPr>
              <p14:xfrm>
                <a:off x="11250674" y="1093407"/>
                <a:ext cx="289080" cy="794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F4D2020-57B0-49F0-A7B9-C9A1826D1A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242034" y="1084767"/>
                  <a:ext cx="306720" cy="81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0A750C5-CDCF-43EC-8F7B-939D1454E8DF}"/>
                    </a:ext>
                  </a:extLst>
                </p14:cNvPr>
                <p14:cNvContentPartPr/>
                <p14:nvPr/>
              </p14:nvContentPartPr>
              <p14:xfrm>
                <a:off x="11509514" y="1650327"/>
                <a:ext cx="227160" cy="221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0A750C5-CDCF-43EC-8F7B-939D1454E8D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500874" y="1641327"/>
                  <a:ext cx="244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FB76717-8B78-4448-9A84-19F1444586A5}"/>
                    </a:ext>
                  </a:extLst>
                </p14:cNvPr>
                <p14:cNvContentPartPr/>
                <p14:nvPr/>
              </p14:nvContentPartPr>
              <p14:xfrm>
                <a:off x="11687354" y="1147407"/>
                <a:ext cx="264960" cy="641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FB76717-8B78-4448-9A84-19F1444586A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678714" y="1138407"/>
                  <a:ext cx="28260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C646419-3AA6-4198-81F8-8066BF0DAF67}"/>
                    </a:ext>
                  </a:extLst>
                </p14:cNvPr>
                <p14:cNvContentPartPr/>
                <p14:nvPr/>
              </p14:nvContentPartPr>
              <p14:xfrm>
                <a:off x="9503954" y="881727"/>
                <a:ext cx="2679840" cy="13345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C646419-3AA6-4198-81F8-8066BF0DAF6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495314" y="872727"/>
                  <a:ext cx="2697480" cy="135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93695BD-A50B-4EFA-8231-582E5D928350}"/>
              </a:ext>
            </a:extLst>
          </p:cNvPr>
          <p:cNvGrpSpPr/>
          <p:nvPr/>
        </p:nvGrpSpPr>
        <p:grpSpPr>
          <a:xfrm>
            <a:off x="9443834" y="2185287"/>
            <a:ext cx="2648520" cy="661680"/>
            <a:chOff x="9443834" y="2185287"/>
            <a:chExt cx="2648520" cy="66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BC912DE-A8EA-4592-8ED4-51D5E049EF9C}"/>
                    </a:ext>
                  </a:extLst>
                </p14:cNvPr>
                <p14:cNvContentPartPr/>
                <p14:nvPr/>
              </p14:nvContentPartPr>
              <p14:xfrm>
                <a:off x="9478754" y="2399487"/>
                <a:ext cx="2880" cy="1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BC912DE-A8EA-4592-8ED4-51D5E049EF9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469754" y="2390847"/>
                  <a:ext cx="205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300D17C-B29B-4502-8B3B-9FB62D4F09B7}"/>
                    </a:ext>
                  </a:extLst>
                </p14:cNvPr>
                <p14:cNvContentPartPr/>
                <p14:nvPr/>
              </p14:nvContentPartPr>
              <p14:xfrm>
                <a:off x="9443834" y="2344767"/>
                <a:ext cx="188640" cy="212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300D17C-B29B-4502-8B3B-9FB62D4F09B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35194" y="2335767"/>
                  <a:ext cx="206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706C697-2F7E-4357-912F-20442517AF81}"/>
                    </a:ext>
                  </a:extLst>
                </p14:cNvPr>
                <p14:cNvContentPartPr/>
                <p14:nvPr/>
              </p14:nvContentPartPr>
              <p14:xfrm>
                <a:off x="9654794" y="2391567"/>
                <a:ext cx="80280" cy="142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706C697-2F7E-4357-912F-20442517AF8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46154" y="2382567"/>
                  <a:ext cx="97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A26AF5E-6AB3-4576-9E8C-4C44571DB271}"/>
                    </a:ext>
                  </a:extLst>
                </p14:cNvPr>
                <p14:cNvContentPartPr/>
                <p14:nvPr/>
              </p14:nvContentPartPr>
              <p14:xfrm>
                <a:off x="9803834" y="2426847"/>
                <a:ext cx="159480" cy="87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A26AF5E-6AB3-4576-9E8C-4C44571DB27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795194" y="2418207"/>
                  <a:ext cx="177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D5AED1B-1F37-421A-AAEF-7572A5F59661}"/>
                    </a:ext>
                  </a:extLst>
                </p14:cNvPr>
                <p14:cNvContentPartPr/>
                <p14:nvPr/>
              </p14:nvContentPartPr>
              <p14:xfrm>
                <a:off x="9980234" y="2395527"/>
                <a:ext cx="113400" cy="123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D5AED1B-1F37-421A-AAEF-7572A5F5966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71594" y="2386527"/>
                  <a:ext cx="131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24CC10C-1B62-4839-B01C-16DFBAC83E62}"/>
                    </a:ext>
                  </a:extLst>
                </p14:cNvPr>
                <p14:cNvContentPartPr/>
                <p14:nvPr/>
              </p14:nvContentPartPr>
              <p14:xfrm>
                <a:off x="10138634" y="2408487"/>
                <a:ext cx="123120" cy="109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24CC10C-1B62-4839-B01C-16DFBAC83E6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129994" y="2399487"/>
                  <a:ext cx="140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1D0E514-399B-404E-87B9-1882A425B7B3}"/>
                    </a:ext>
                  </a:extLst>
                </p14:cNvPr>
                <p14:cNvContentPartPr/>
                <p14:nvPr/>
              </p14:nvContentPartPr>
              <p14:xfrm>
                <a:off x="10287314" y="2418207"/>
                <a:ext cx="148680" cy="123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1D0E514-399B-404E-87B9-1882A425B7B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278674" y="2409207"/>
                  <a:ext cx="166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D73BAA1-3EA0-4C29-B045-E9D021E372D1}"/>
                    </a:ext>
                  </a:extLst>
                </p14:cNvPr>
                <p14:cNvContentPartPr/>
                <p14:nvPr/>
              </p14:nvContentPartPr>
              <p14:xfrm>
                <a:off x="10448234" y="2412807"/>
                <a:ext cx="229320" cy="99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D73BAA1-3EA0-4C29-B045-E9D021E372D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439234" y="2403807"/>
                  <a:ext cx="246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42CC43F-D264-403E-BD9A-F0CCDEDB4365}"/>
                    </a:ext>
                  </a:extLst>
                </p14:cNvPr>
                <p14:cNvContentPartPr/>
                <p14:nvPr/>
              </p14:nvContentPartPr>
              <p14:xfrm>
                <a:off x="10690154" y="2409567"/>
                <a:ext cx="107640" cy="108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42CC43F-D264-403E-BD9A-F0CCDEDB436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681154" y="2400567"/>
                  <a:ext cx="125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6093F86-3102-4C36-AE32-D29819BBD0BA}"/>
                    </a:ext>
                  </a:extLst>
                </p14:cNvPr>
                <p14:cNvContentPartPr/>
                <p14:nvPr/>
              </p14:nvContentPartPr>
              <p14:xfrm>
                <a:off x="10810754" y="2185287"/>
                <a:ext cx="185040" cy="631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6093F86-3102-4C36-AE32-D29819BBD0B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801754" y="2176287"/>
                  <a:ext cx="20268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F45E785-EB91-41F0-8E2C-0F86BC72CCBD}"/>
                    </a:ext>
                  </a:extLst>
                </p14:cNvPr>
                <p14:cNvContentPartPr/>
                <p14:nvPr/>
              </p14:nvContentPartPr>
              <p14:xfrm>
                <a:off x="10993994" y="2317047"/>
                <a:ext cx="71280" cy="259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F45E785-EB91-41F0-8E2C-0F86BC72CCB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984994" y="2308047"/>
                  <a:ext cx="889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14BF46F-5C04-4C57-8C05-4882EDD5DC98}"/>
                    </a:ext>
                  </a:extLst>
                </p14:cNvPr>
                <p14:cNvContentPartPr/>
                <p14:nvPr/>
              </p14:nvContentPartPr>
              <p14:xfrm>
                <a:off x="11113154" y="2391567"/>
                <a:ext cx="156600" cy="100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14BF46F-5C04-4C57-8C05-4882EDD5DC9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104514" y="2382927"/>
                  <a:ext cx="174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26FCA32-157D-4DE6-8041-599CD0E84F80}"/>
                    </a:ext>
                  </a:extLst>
                </p14:cNvPr>
                <p14:cNvContentPartPr/>
                <p14:nvPr/>
              </p14:nvContentPartPr>
              <p14:xfrm>
                <a:off x="11311874" y="2417847"/>
                <a:ext cx="109080" cy="2588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26FCA32-157D-4DE6-8041-599CD0E84F8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302874" y="2409207"/>
                  <a:ext cx="1267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AA8F960-66EC-485B-B328-F4D2BB151E46}"/>
                    </a:ext>
                  </a:extLst>
                </p14:cNvPr>
                <p14:cNvContentPartPr/>
                <p14:nvPr/>
              </p14:nvContentPartPr>
              <p14:xfrm>
                <a:off x="11550914" y="2266647"/>
                <a:ext cx="104760" cy="547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AA8F960-66EC-485B-B328-F4D2BB151E4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541914" y="2257647"/>
                  <a:ext cx="122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1CEBA68-DCC0-43AD-AE48-9C364E59F611}"/>
                    </a:ext>
                  </a:extLst>
                </p14:cNvPr>
                <p14:cNvContentPartPr/>
                <p14:nvPr/>
              </p14:nvContentPartPr>
              <p14:xfrm>
                <a:off x="11622554" y="2321007"/>
                <a:ext cx="360" cy="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1CEBA68-DCC0-43AD-AE48-9C364E59F61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613914" y="23120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331E5E4-F46D-4F7D-807A-D3E7555003F0}"/>
                    </a:ext>
                  </a:extLst>
                </p14:cNvPr>
                <p14:cNvContentPartPr/>
                <p14:nvPr/>
              </p14:nvContentPartPr>
              <p14:xfrm>
                <a:off x="11574314" y="2284287"/>
                <a:ext cx="92520" cy="75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331E5E4-F46D-4F7D-807A-D3E7555003F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565674" y="2275287"/>
                  <a:ext cx="1101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6356F05-936C-45C2-A520-A48A7619800B}"/>
                    </a:ext>
                  </a:extLst>
                </p14:cNvPr>
                <p14:cNvContentPartPr/>
                <p14:nvPr/>
              </p14:nvContentPartPr>
              <p14:xfrm>
                <a:off x="11602394" y="2572647"/>
                <a:ext cx="33840" cy="52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6356F05-936C-45C2-A520-A48A7619800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593754" y="2564007"/>
                  <a:ext cx="514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1DD7AA6-04CE-4C2D-92E2-55026C66C1D9}"/>
                    </a:ext>
                  </a:extLst>
                </p14:cNvPr>
                <p14:cNvContentPartPr/>
                <p14:nvPr/>
              </p14:nvContentPartPr>
              <p14:xfrm>
                <a:off x="11632634" y="2269887"/>
                <a:ext cx="4320" cy="504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1DD7AA6-04CE-4C2D-92E2-55026C66C1D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623994" y="2261247"/>
                  <a:ext cx="21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2529AA8-DC3A-4934-AFE2-A02A94839B86}"/>
                    </a:ext>
                  </a:extLst>
                </p14:cNvPr>
                <p14:cNvContentPartPr/>
                <p14:nvPr/>
              </p14:nvContentPartPr>
              <p14:xfrm>
                <a:off x="11799314" y="2254047"/>
                <a:ext cx="77400" cy="432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2529AA8-DC3A-4934-AFE2-A02A94839B8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790314" y="2245407"/>
                  <a:ext cx="950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3F0B9C5-CFD7-4B58-8E32-F6926702E3A9}"/>
                    </a:ext>
                  </a:extLst>
                </p14:cNvPr>
                <p14:cNvContentPartPr/>
                <p14:nvPr/>
              </p14:nvContentPartPr>
              <p14:xfrm>
                <a:off x="11747834" y="2420007"/>
                <a:ext cx="163440" cy="64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3F0B9C5-CFD7-4B58-8E32-F6926702E3A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739194" y="2411007"/>
                  <a:ext cx="181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89FACBF-B469-4CDF-B75E-84D1E2516CA9}"/>
                    </a:ext>
                  </a:extLst>
                </p14:cNvPr>
                <p14:cNvContentPartPr/>
                <p14:nvPr/>
              </p14:nvContentPartPr>
              <p14:xfrm>
                <a:off x="11901554" y="2501007"/>
                <a:ext cx="153000" cy="139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89FACBF-B469-4CDF-B75E-84D1E2516CA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892554" y="2492007"/>
                  <a:ext cx="170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992BDF1-70CA-4849-BD5A-89D75C51F43E}"/>
                    </a:ext>
                  </a:extLst>
                </p14:cNvPr>
                <p14:cNvContentPartPr/>
                <p14:nvPr/>
              </p14:nvContentPartPr>
              <p14:xfrm>
                <a:off x="12008474" y="2488047"/>
                <a:ext cx="83880" cy="358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992BDF1-70CA-4849-BD5A-89D75C51F43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999474" y="2479047"/>
                  <a:ext cx="101520" cy="37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F915232-8322-4396-99F9-47DD1DB53E03}"/>
                  </a:ext>
                </a:extLst>
              </p14:cNvPr>
              <p14:cNvContentPartPr/>
              <p14:nvPr/>
            </p14:nvContentPartPr>
            <p14:xfrm>
              <a:off x="4821794" y="2477607"/>
              <a:ext cx="344160" cy="3502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F915232-8322-4396-99F9-47DD1DB53E03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804154" y="2441967"/>
                <a:ext cx="379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09DD5E6-046C-4BD0-908C-AC7EC5DBE4A9}"/>
                  </a:ext>
                </a:extLst>
              </p14:cNvPr>
              <p14:cNvContentPartPr/>
              <p14:nvPr/>
            </p14:nvContentPartPr>
            <p14:xfrm>
              <a:off x="5061554" y="2416407"/>
              <a:ext cx="138600" cy="604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09DD5E6-046C-4BD0-908C-AC7EC5DBE4A9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5043914" y="2380767"/>
                <a:ext cx="1742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A78ED85-5CF1-4DF5-BB67-426F35C86B2F}"/>
                  </a:ext>
                </a:extLst>
              </p14:cNvPr>
              <p14:cNvContentPartPr/>
              <p14:nvPr/>
            </p14:nvContentPartPr>
            <p14:xfrm>
              <a:off x="4805954" y="2236047"/>
              <a:ext cx="14760" cy="158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A78ED85-5CF1-4DF5-BB67-426F35C86B2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4787954" y="2200407"/>
                <a:ext cx="504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E290929-3F9C-40FC-9E16-E56C41F5A927}"/>
                  </a:ext>
                </a:extLst>
              </p14:cNvPr>
              <p14:cNvContentPartPr/>
              <p14:nvPr/>
            </p14:nvContentPartPr>
            <p14:xfrm>
              <a:off x="5058314" y="2087367"/>
              <a:ext cx="289800" cy="2548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E290929-3F9C-40FC-9E16-E56C41F5A92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5040314" y="2051367"/>
                <a:ext cx="3254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58D8F75-32F5-4203-920C-805299029692}"/>
                  </a:ext>
                </a:extLst>
              </p14:cNvPr>
              <p14:cNvContentPartPr/>
              <p14:nvPr/>
            </p14:nvContentPartPr>
            <p14:xfrm>
              <a:off x="5373314" y="1937607"/>
              <a:ext cx="262440" cy="2775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58D8F75-32F5-4203-920C-805299029692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5355314" y="1901967"/>
                <a:ext cx="29808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0233BA5-E8BD-45FC-B8EF-8018D0D422D4}"/>
                  </a:ext>
                </a:extLst>
              </p14:cNvPr>
              <p14:cNvContentPartPr/>
              <p14:nvPr/>
            </p14:nvContentPartPr>
            <p14:xfrm>
              <a:off x="5774714" y="1779927"/>
              <a:ext cx="81000" cy="1425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0233BA5-E8BD-45FC-B8EF-8018D0D422D4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5757074" y="1743927"/>
                <a:ext cx="1166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4CAE0F2A-0000-4D6A-A4F6-718A1BD7519C}"/>
                  </a:ext>
                </a:extLst>
              </p14:cNvPr>
              <p14:cNvContentPartPr/>
              <p14:nvPr/>
            </p14:nvContentPartPr>
            <p14:xfrm>
              <a:off x="5575274" y="1588767"/>
              <a:ext cx="42480" cy="270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4CAE0F2A-0000-4D6A-A4F6-718A1BD7519C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5557634" y="1552767"/>
                <a:ext cx="781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B7F4950-FA15-46C4-AEB6-B473D70C9CE0}"/>
                  </a:ext>
                </a:extLst>
              </p14:cNvPr>
              <p14:cNvContentPartPr/>
              <p14:nvPr/>
            </p14:nvContentPartPr>
            <p14:xfrm>
              <a:off x="5914034" y="1635207"/>
              <a:ext cx="360360" cy="2340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B7F4950-FA15-46C4-AEB6-B473D70C9CE0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5896394" y="1599567"/>
                <a:ext cx="396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3F9862BE-775E-4EB6-BD7A-BAC56FEC59D4}"/>
                  </a:ext>
                </a:extLst>
              </p14:cNvPr>
              <p14:cNvContentPartPr/>
              <p14:nvPr/>
            </p14:nvContentPartPr>
            <p14:xfrm>
              <a:off x="6263954" y="1527567"/>
              <a:ext cx="301680" cy="1569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3F9862BE-775E-4EB6-BD7A-BAC56FEC59D4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6245954" y="1491567"/>
                <a:ext cx="3373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0AE64CF-5EE6-43D0-8937-3D9663BF02FF}"/>
                  </a:ext>
                </a:extLst>
              </p14:cNvPr>
              <p14:cNvContentPartPr/>
              <p14:nvPr/>
            </p14:nvContentPartPr>
            <p14:xfrm>
              <a:off x="6520994" y="1451247"/>
              <a:ext cx="551160" cy="4906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0AE64CF-5EE6-43D0-8937-3D9663BF02FF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6502994" y="1415607"/>
                <a:ext cx="58680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E7DAB1B-B07E-42FD-AEB4-BC773CD983D4}"/>
                  </a:ext>
                </a:extLst>
              </p14:cNvPr>
              <p14:cNvContentPartPr/>
              <p14:nvPr/>
            </p14:nvContentPartPr>
            <p14:xfrm>
              <a:off x="6896474" y="1271247"/>
              <a:ext cx="294120" cy="2332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E7DAB1B-B07E-42FD-AEB4-BC773CD983D4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6878834" y="1235607"/>
                <a:ext cx="3297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B1F7F1E-D0B4-49A0-AE23-FC88E77A4849}"/>
                  </a:ext>
                </a:extLst>
              </p14:cNvPr>
              <p14:cNvContentPartPr/>
              <p14:nvPr/>
            </p14:nvContentPartPr>
            <p14:xfrm>
              <a:off x="7387874" y="1203207"/>
              <a:ext cx="332280" cy="1508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B1F7F1E-D0B4-49A0-AE23-FC88E77A4849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370234" y="1167207"/>
                <a:ext cx="3679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746A0D5-271B-48C9-A906-E8C46B0E1698}"/>
                  </a:ext>
                </a:extLst>
              </p14:cNvPr>
              <p14:cNvContentPartPr/>
              <p14:nvPr/>
            </p14:nvContentPartPr>
            <p14:xfrm>
              <a:off x="7770194" y="868407"/>
              <a:ext cx="154080" cy="4230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746A0D5-271B-48C9-A906-E8C46B0E1698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752194" y="832767"/>
                <a:ext cx="18972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E91D5D9-EF79-49C0-8835-A047C9D17186}"/>
                  </a:ext>
                </a:extLst>
              </p14:cNvPr>
              <p14:cNvContentPartPr/>
              <p14:nvPr/>
            </p14:nvContentPartPr>
            <p14:xfrm>
              <a:off x="7655354" y="1055607"/>
              <a:ext cx="221760" cy="486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E91D5D9-EF79-49C0-8835-A047C9D17186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637714" y="1019967"/>
                <a:ext cx="2574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6FC38EE-CAD5-4C45-90DC-AD2842CA8FD1}"/>
                  </a:ext>
                </a:extLst>
              </p14:cNvPr>
              <p14:cNvContentPartPr/>
              <p14:nvPr/>
            </p14:nvContentPartPr>
            <p14:xfrm>
              <a:off x="8011394" y="1051647"/>
              <a:ext cx="313200" cy="1864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6FC38EE-CAD5-4C45-90DC-AD2842CA8FD1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993754" y="1016007"/>
                <a:ext cx="3488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901874A-FAF7-4036-AE42-D5FE830BB3C1}"/>
                  </a:ext>
                </a:extLst>
              </p14:cNvPr>
              <p14:cNvContentPartPr/>
              <p14:nvPr/>
            </p14:nvContentPartPr>
            <p14:xfrm>
              <a:off x="8370314" y="1091247"/>
              <a:ext cx="387000" cy="5947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901874A-FAF7-4036-AE42-D5FE830BB3C1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8352314" y="1055247"/>
                <a:ext cx="42264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9CCF1BD-2417-42AB-947A-133DD77E77A7}"/>
                  </a:ext>
                </a:extLst>
              </p14:cNvPr>
              <p14:cNvContentPartPr/>
              <p14:nvPr/>
            </p14:nvContentPartPr>
            <p14:xfrm>
              <a:off x="4550354" y="1842927"/>
              <a:ext cx="219600" cy="3949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9CCF1BD-2417-42AB-947A-133DD77E77A7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4532354" y="1807287"/>
                <a:ext cx="25524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65DF83CB-4E37-475C-8AC7-BDF79258659D}"/>
                  </a:ext>
                </a:extLst>
              </p14:cNvPr>
              <p14:cNvContentPartPr/>
              <p14:nvPr/>
            </p14:nvContentPartPr>
            <p14:xfrm>
              <a:off x="4852754" y="1653207"/>
              <a:ext cx="327960" cy="2185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65DF83CB-4E37-475C-8AC7-BDF79258659D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4834754" y="1617207"/>
                <a:ext cx="3636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2284CB0-2D25-414A-A9CB-F60E5888C091}"/>
                  </a:ext>
                </a:extLst>
              </p14:cNvPr>
              <p14:cNvContentPartPr/>
              <p14:nvPr/>
            </p14:nvContentPartPr>
            <p14:xfrm>
              <a:off x="5163434" y="1386447"/>
              <a:ext cx="239760" cy="2916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2284CB0-2D25-414A-A9CB-F60E5888C091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5145434" y="1350447"/>
                <a:ext cx="2754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A5D1C23-42A6-4B91-A93C-61CC649819DE}"/>
                  </a:ext>
                </a:extLst>
              </p14:cNvPr>
              <p14:cNvContentPartPr/>
              <p14:nvPr/>
            </p14:nvContentPartPr>
            <p14:xfrm>
              <a:off x="5208794" y="1101327"/>
              <a:ext cx="853200" cy="3571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A5D1C23-42A6-4B91-A93C-61CC649819DE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5190794" y="1065327"/>
                <a:ext cx="88884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F20BC0B6-524A-4245-A9F0-6922304E9884}"/>
                  </a:ext>
                </a:extLst>
              </p14:cNvPr>
              <p14:cNvContentPartPr/>
              <p14:nvPr/>
            </p14:nvContentPartPr>
            <p14:xfrm>
              <a:off x="6091514" y="1037247"/>
              <a:ext cx="360" cy="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F20BC0B6-524A-4245-A9F0-6922304E9884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6073874" y="100124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F5D45E0F-FE34-4D01-B818-E2B7ED9F4DE2}"/>
                  </a:ext>
                </a:extLst>
              </p14:cNvPr>
              <p14:cNvContentPartPr/>
              <p14:nvPr/>
            </p14:nvContentPartPr>
            <p14:xfrm>
              <a:off x="6421994" y="694887"/>
              <a:ext cx="446760" cy="1634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F5D45E0F-FE34-4D01-B818-E2B7ED9F4DE2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6403994" y="658887"/>
                <a:ext cx="4824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A9F83B7-6444-42C6-93D4-2A280CCFF851}"/>
                  </a:ext>
                </a:extLst>
              </p14:cNvPr>
              <p14:cNvContentPartPr/>
              <p14:nvPr/>
            </p14:nvContentPartPr>
            <p14:xfrm>
              <a:off x="7079714" y="621447"/>
              <a:ext cx="492480" cy="396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A9F83B7-6444-42C6-93D4-2A280CCFF851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7062074" y="585807"/>
                <a:ext cx="5281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F3AE8366-FF82-417F-A5A6-388A297F4C44}"/>
                  </a:ext>
                </a:extLst>
              </p14:cNvPr>
              <p14:cNvContentPartPr/>
              <p14:nvPr/>
            </p14:nvContentPartPr>
            <p14:xfrm>
              <a:off x="7872794" y="620007"/>
              <a:ext cx="1095480" cy="2509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F3AE8366-FF82-417F-A5A6-388A297F4C44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7854794" y="584367"/>
                <a:ext cx="113112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F2092A8-C396-4A55-8AE0-FCCEAE465F4E}"/>
                  </a:ext>
                </a:extLst>
              </p14:cNvPr>
              <p14:cNvContentPartPr/>
              <p14:nvPr/>
            </p14:nvContentPartPr>
            <p14:xfrm>
              <a:off x="9001394" y="638727"/>
              <a:ext cx="237960" cy="4226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F2092A8-C396-4A55-8AE0-FCCEAE465F4E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8983394" y="602727"/>
                <a:ext cx="2736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A7D8B665-F437-4D77-9619-6D6A1758D77A}"/>
                  </a:ext>
                </a:extLst>
              </p14:cNvPr>
              <p14:cNvContentPartPr/>
              <p14:nvPr/>
            </p14:nvContentPartPr>
            <p14:xfrm>
              <a:off x="11933594" y="2864607"/>
              <a:ext cx="45000" cy="4100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A7D8B665-F437-4D77-9619-6D6A1758D77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1924954" y="2855607"/>
                <a:ext cx="6264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33F89F3A-62BF-49CD-A4B4-CD3DECB324FD}"/>
                  </a:ext>
                </a:extLst>
              </p14:cNvPr>
              <p14:cNvContentPartPr/>
              <p14:nvPr/>
            </p14:nvContentPartPr>
            <p14:xfrm>
              <a:off x="11828114" y="2885847"/>
              <a:ext cx="137160" cy="1508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33F89F3A-62BF-49CD-A4B4-CD3DECB324FD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1819474" y="2877207"/>
                <a:ext cx="1548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90CE0923-85B5-438F-A03C-B84AC084D855}"/>
                  </a:ext>
                </a:extLst>
              </p14:cNvPr>
              <p14:cNvContentPartPr/>
              <p14:nvPr/>
            </p14:nvContentPartPr>
            <p14:xfrm>
              <a:off x="12041234" y="2936607"/>
              <a:ext cx="88920" cy="856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90CE0923-85B5-438F-A03C-B84AC084D855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12032234" y="2927607"/>
                <a:ext cx="106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55664C48-AFFD-46A6-93E5-529D05EBBC4D}"/>
                  </a:ext>
                </a:extLst>
              </p14:cNvPr>
              <p14:cNvContentPartPr/>
              <p14:nvPr/>
            </p14:nvContentPartPr>
            <p14:xfrm>
              <a:off x="11953394" y="2893047"/>
              <a:ext cx="123120" cy="828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55664C48-AFFD-46A6-93E5-529D05EBBC4D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1944394" y="2884407"/>
                <a:ext cx="140760" cy="10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8932858F-AA85-41C7-8519-6B20680834E9}"/>
              </a:ext>
            </a:extLst>
          </p:cNvPr>
          <p:cNvGrpSpPr/>
          <p:nvPr/>
        </p:nvGrpSpPr>
        <p:grpSpPr>
          <a:xfrm>
            <a:off x="10710314" y="3242607"/>
            <a:ext cx="1310400" cy="869760"/>
            <a:chOff x="10710314" y="3242607"/>
            <a:chExt cx="1310400" cy="86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F5838A1-E0DB-4B81-A9F5-424F8BE7A1A1}"/>
                    </a:ext>
                  </a:extLst>
                </p14:cNvPr>
                <p14:cNvContentPartPr/>
                <p14:nvPr/>
              </p14:nvContentPartPr>
              <p14:xfrm>
                <a:off x="11064194" y="3425847"/>
                <a:ext cx="183240" cy="1242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F5838A1-E0DB-4B81-A9F5-424F8BE7A1A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055554" y="3416847"/>
                  <a:ext cx="200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4F10447-9EDB-4D02-BE60-43A16B2287D1}"/>
                    </a:ext>
                  </a:extLst>
                </p14:cNvPr>
                <p14:cNvContentPartPr/>
                <p14:nvPr/>
              </p14:nvContentPartPr>
              <p14:xfrm>
                <a:off x="11175074" y="3380127"/>
                <a:ext cx="112320" cy="2041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4F10447-9EDB-4D02-BE60-43A16B2287D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166074" y="3371487"/>
                  <a:ext cx="1299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D015AEE-E2B7-4F9E-95B6-4501C4F87A6F}"/>
                    </a:ext>
                  </a:extLst>
                </p14:cNvPr>
                <p14:cNvContentPartPr/>
                <p14:nvPr/>
              </p14:nvContentPartPr>
              <p14:xfrm>
                <a:off x="11320154" y="3402087"/>
                <a:ext cx="178560" cy="1497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D015AEE-E2B7-4F9E-95B6-4501C4F87A6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311154" y="3393087"/>
                  <a:ext cx="1962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36ED7E9-D1D0-4767-8669-9FAEECF35632}"/>
                    </a:ext>
                  </a:extLst>
                </p14:cNvPr>
                <p14:cNvContentPartPr/>
                <p14:nvPr/>
              </p14:nvContentPartPr>
              <p14:xfrm>
                <a:off x="11618954" y="3496767"/>
                <a:ext cx="48240" cy="110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36ED7E9-D1D0-4767-8669-9FAEECF3563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609954" y="3487767"/>
                  <a:ext cx="658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1B3A0D8-D43F-4924-83FA-914A4127403A}"/>
                    </a:ext>
                  </a:extLst>
                </p14:cNvPr>
                <p14:cNvContentPartPr/>
                <p14:nvPr/>
              </p14:nvContentPartPr>
              <p14:xfrm>
                <a:off x="11644874" y="3242607"/>
                <a:ext cx="163800" cy="357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1B3A0D8-D43F-4924-83FA-914A4127403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636234" y="3233607"/>
                  <a:ext cx="1814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2C6CE36-F755-4F77-9289-807B0DC91DC3}"/>
                    </a:ext>
                  </a:extLst>
                </p14:cNvPr>
                <p14:cNvContentPartPr/>
                <p14:nvPr/>
              </p14:nvContentPartPr>
              <p14:xfrm>
                <a:off x="11812274" y="3414327"/>
                <a:ext cx="95040" cy="3927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2C6CE36-F755-4F77-9289-807B0DC91DC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803634" y="3405327"/>
                  <a:ext cx="1126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4EF94C5-F99C-4134-9640-C444C5F3B819}"/>
                    </a:ext>
                  </a:extLst>
                </p14:cNvPr>
                <p14:cNvContentPartPr/>
                <p14:nvPr/>
              </p14:nvContentPartPr>
              <p14:xfrm>
                <a:off x="11776994" y="3413607"/>
                <a:ext cx="93600" cy="1857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4EF94C5-F99C-4134-9640-C444C5F3B81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768354" y="3404967"/>
                  <a:ext cx="111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DADF85E-0432-41E4-A9DE-B391BB0D1BB2}"/>
                    </a:ext>
                  </a:extLst>
                </p14:cNvPr>
                <p14:cNvContentPartPr/>
                <p14:nvPr/>
              </p14:nvContentPartPr>
              <p14:xfrm>
                <a:off x="11507354" y="3399927"/>
                <a:ext cx="168840" cy="1897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DADF85E-0432-41E4-A9DE-B391BB0D1BB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498714" y="3390927"/>
                  <a:ext cx="186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452E46F-5050-4712-86FF-C86E68FB11D9}"/>
                    </a:ext>
                  </a:extLst>
                </p14:cNvPr>
                <p14:cNvContentPartPr/>
                <p14:nvPr/>
              </p14:nvContentPartPr>
              <p14:xfrm>
                <a:off x="11002994" y="3686127"/>
                <a:ext cx="35280" cy="3884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452E46F-5050-4712-86FF-C86E68FB11D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994354" y="3677487"/>
                  <a:ext cx="529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9C7BE95-DFE1-4034-BF05-5D50AA4FDF3E}"/>
                    </a:ext>
                  </a:extLst>
                </p14:cNvPr>
                <p14:cNvContentPartPr/>
                <p14:nvPr/>
              </p14:nvContentPartPr>
              <p14:xfrm>
                <a:off x="11108474" y="3932367"/>
                <a:ext cx="193320" cy="1526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9C7BE95-DFE1-4034-BF05-5D50AA4FDF3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099474" y="3923727"/>
                  <a:ext cx="2109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484317A-F75F-47D8-AB48-95423BE6DBE8}"/>
                    </a:ext>
                  </a:extLst>
                </p14:cNvPr>
                <p14:cNvContentPartPr/>
                <p14:nvPr/>
              </p14:nvContentPartPr>
              <p14:xfrm>
                <a:off x="11341034" y="3782607"/>
                <a:ext cx="69840" cy="2876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484317A-F75F-47D8-AB48-95423BE6DBE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332394" y="3773967"/>
                  <a:ext cx="874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9142179-F950-455F-B9A0-5B593DAEF06F}"/>
                    </a:ext>
                  </a:extLst>
                </p14:cNvPr>
                <p14:cNvContentPartPr/>
                <p14:nvPr/>
              </p14:nvContentPartPr>
              <p14:xfrm>
                <a:off x="11260394" y="3872967"/>
                <a:ext cx="176400" cy="237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9142179-F950-455F-B9A0-5B593DAEF06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251394" y="3863967"/>
                  <a:ext cx="194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7729938-FB8C-4738-BE1A-1E6E1E361C99}"/>
                    </a:ext>
                  </a:extLst>
                </p14:cNvPr>
                <p14:cNvContentPartPr/>
                <p14:nvPr/>
              </p14:nvContentPartPr>
              <p14:xfrm>
                <a:off x="11399354" y="3917607"/>
                <a:ext cx="175320" cy="1335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7729938-FB8C-4738-BE1A-1E6E1E361C9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390354" y="3908607"/>
                  <a:ext cx="192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948D7EE-768C-47A7-9240-4A75C0A52686}"/>
                    </a:ext>
                  </a:extLst>
                </p14:cNvPr>
                <p14:cNvContentPartPr/>
                <p14:nvPr/>
              </p14:nvContentPartPr>
              <p14:xfrm>
                <a:off x="11589434" y="3931647"/>
                <a:ext cx="129600" cy="1807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948D7EE-768C-47A7-9240-4A75C0A5268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580794" y="3922647"/>
                  <a:ext cx="147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98014CF-E729-4B44-9FF7-98A35DEE1B03}"/>
                    </a:ext>
                  </a:extLst>
                </p14:cNvPr>
                <p14:cNvContentPartPr/>
                <p14:nvPr/>
              </p14:nvContentPartPr>
              <p14:xfrm>
                <a:off x="11713994" y="3828327"/>
                <a:ext cx="60120" cy="2548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98014CF-E729-4B44-9FF7-98A35DEE1B0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704994" y="3819687"/>
                  <a:ext cx="777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3BE11C8-1435-437D-BB1E-F8A9CFCD4366}"/>
                    </a:ext>
                  </a:extLst>
                </p14:cNvPr>
                <p14:cNvContentPartPr/>
                <p14:nvPr/>
              </p14:nvContentPartPr>
              <p14:xfrm>
                <a:off x="11715074" y="3909687"/>
                <a:ext cx="103680" cy="61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3BE11C8-1435-437D-BB1E-F8A9CFCD436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706434" y="3901047"/>
                  <a:ext cx="121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ED4FE00-1C2C-4295-9FB9-D2A493AA888E}"/>
                    </a:ext>
                  </a:extLst>
                </p14:cNvPr>
                <p14:cNvContentPartPr/>
                <p14:nvPr/>
              </p14:nvContentPartPr>
              <p14:xfrm>
                <a:off x="11890754" y="3782247"/>
                <a:ext cx="129960" cy="1656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ED4FE00-1C2C-4295-9FB9-D2A493AA888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881754" y="3773607"/>
                  <a:ext cx="147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8449C04-C9D6-43CF-B0D9-D059F4EAE000}"/>
                    </a:ext>
                  </a:extLst>
                </p14:cNvPr>
                <p14:cNvContentPartPr/>
                <p14:nvPr/>
              </p14:nvContentPartPr>
              <p14:xfrm>
                <a:off x="10710314" y="3693327"/>
                <a:ext cx="111240" cy="89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8449C04-C9D6-43CF-B0D9-D059F4EAE00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701674" y="3684687"/>
                  <a:ext cx="128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0FC774F-C0F4-4850-AB3D-E2E535E88806}"/>
                    </a:ext>
                  </a:extLst>
                </p14:cNvPr>
                <p14:cNvContentPartPr/>
                <p14:nvPr/>
              </p14:nvContentPartPr>
              <p14:xfrm>
                <a:off x="10805714" y="3617007"/>
                <a:ext cx="97920" cy="1162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0FC774F-C0F4-4850-AB3D-E2E535E8880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796714" y="3608007"/>
                  <a:ext cx="11556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9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0CD13B6C-3909-4937-8C46-04A2A24514C3}"/>
                  </a:ext>
                </a:extLst>
              </p14:cNvPr>
              <p14:cNvContentPartPr/>
              <p14:nvPr/>
            </p14:nvContentPartPr>
            <p14:xfrm>
              <a:off x="10309634" y="2635050"/>
              <a:ext cx="124200" cy="25495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0CD13B6C-3909-4937-8C46-04A2A24514C3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0291634" y="2527050"/>
                <a:ext cx="159840" cy="27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D6B9B709-4EE7-48D9-A224-1B83C3D2CAEF}"/>
                  </a:ext>
                </a:extLst>
              </p14:cNvPr>
              <p14:cNvContentPartPr/>
              <p14:nvPr/>
            </p14:nvContentPartPr>
            <p14:xfrm>
              <a:off x="9331874" y="2057610"/>
              <a:ext cx="3176280" cy="8017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D6B9B709-4EE7-48D9-A224-1B83C3D2CAEF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9313874" y="1949970"/>
                <a:ext cx="3211920" cy="101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oup 280">
            <a:extLst>
              <a:ext uri="{FF2B5EF4-FFF2-40B4-BE49-F238E27FC236}">
                <a16:creationId xmlns:a16="http://schemas.microsoft.com/office/drawing/2014/main" id="{71485C73-B429-4D7C-AAA2-DABC89C03713}"/>
              </a:ext>
            </a:extLst>
          </p:cNvPr>
          <p:cNvGrpSpPr/>
          <p:nvPr/>
        </p:nvGrpSpPr>
        <p:grpSpPr>
          <a:xfrm>
            <a:off x="9105434" y="4635930"/>
            <a:ext cx="2546280" cy="2217117"/>
            <a:chOff x="9105434" y="4635930"/>
            <a:chExt cx="2546280" cy="2217117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AD926B5-25FD-4B5F-A31C-48173AF752FD}"/>
                    </a:ext>
                  </a:extLst>
                </p14:cNvPr>
                <p14:cNvContentPartPr/>
                <p14:nvPr/>
              </p14:nvContentPartPr>
              <p14:xfrm>
                <a:off x="9847394" y="5199567"/>
                <a:ext cx="921240" cy="803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AD926B5-25FD-4B5F-A31C-48173AF752F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829754" y="5091927"/>
                  <a:ext cx="956880" cy="10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506FBEF-0259-4020-808C-C36AE51C4A19}"/>
                    </a:ext>
                  </a:extLst>
                </p14:cNvPr>
                <p14:cNvContentPartPr/>
                <p14:nvPr/>
              </p14:nvContentPartPr>
              <p14:xfrm>
                <a:off x="10724714" y="5199927"/>
                <a:ext cx="288720" cy="1980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506FBEF-0259-4020-808C-C36AE51C4A1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707074" y="5091927"/>
                  <a:ext cx="3243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F0259BC-228B-4975-A1F4-E01759F1B41A}"/>
                    </a:ext>
                  </a:extLst>
                </p14:cNvPr>
                <p14:cNvContentPartPr/>
                <p14:nvPr/>
              </p14:nvContentPartPr>
              <p14:xfrm>
                <a:off x="10991474" y="5296407"/>
                <a:ext cx="37440" cy="5018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F0259BC-228B-4975-A1F4-E01759F1B41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973834" y="5188767"/>
                  <a:ext cx="730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75EDF6A-68F8-4A2D-926F-C2DCAAA2EBAA}"/>
                    </a:ext>
                  </a:extLst>
                </p14:cNvPr>
                <p14:cNvContentPartPr/>
                <p14:nvPr/>
              </p14:nvContentPartPr>
              <p14:xfrm>
                <a:off x="10655234" y="5794287"/>
                <a:ext cx="363240" cy="2494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75EDF6A-68F8-4A2D-926F-C2DCAAA2EBA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637234" y="5686647"/>
                  <a:ext cx="3988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1DE00AD-BAB8-4F24-92DF-524E3CF45E9C}"/>
                    </a:ext>
                  </a:extLst>
                </p14:cNvPr>
                <p14:cNvContentPartPr/>
                <p14:nvPr/>
              </p14:nvContentPartPr>
              <p14:xfrm>
                <a:off x="9624914" y="6176247"/>
                <a:ext cx="1002600" cy="4172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1DE00AD-BAB8-4F24-92DF-524E3CF45E9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606914" y="6068247"/>
                  <a:ext cx="103824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757E040-1839-45BE-8EB5-B0D43135F93B}"/>
                    </a:ext>
                  </a:extLst>
                </p14:cNvPr>
                <p14:cNvContentPartPr/>
                <p14:nvPr/>
              </p14:nvContentPartPr>
              <p14:xfrm>
                <a:off x="9943874" y="5347167"/>
                <a:ext cx="621720" cy="4921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757E040-1839-45BE-8EB5-B0D43135F93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926234" y="5239527"/>
                  <a:ext cx="65736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ECC1425-5D7D-4BD3-90B0-3525EAD487A6}"/>
                    </a:ext>
                  </a:extLst>
                </p14:cNvPr>
                <p14:cNvContentPartPr/>
                <p14:nvPr/>
              </p14:nvContentPartPr>
              <p14:xfrm>
                <a:off x="10135754" y="5473167"/>
                <a:ext cx="262800" cy="666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ECC1425-5D7D-4BD3-90B0-3525EAD487A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118114" y="5365527"/>
                  <a:ext cx="298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04AAB65-A22E-47C4-A044-1C17430B0CD5}"/>
                    </a:ext>
                  </a:extLst>
                </p14:cNvPr>
                <p14:cNvContentPartPr/>
                <p14:nvPr/>
              </p14:nvContentPartPr>
              <p14:xfrm>
                <a:off x="10101914" y="5562807"/>
                <a:ext cx="290520" cy="529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04AAB65-A22E-47C4-A044-1C17430B0CD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084274" y="5454807"/>
                  <a:ext cx="3261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46417A0-1865-42B6-8B74-ABEE81AC817C}"/>
                    </a:ext>
                  </a:extLst>
                </p14:cNvPr>
                <p14:cNvContentPartPr/>
                <p14:nvPr/>
              </p14:nvContentPartPr>
              <p14:xfrm>
                <a:off x="10105874" y="5640567"/>
                <a:ext cx="327600" cy="345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46417A0-1865-42B6-8B74-ABEE81AC817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087874" y="5532927"/>
                  <a:ext cx="3632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04509D5-EBDF-46E4-B6C5-24C8A0FC118E}"/>
                    </a:ext>
                  </a:extLst>
                </p14:cNvPr>
                <p14:cNvContentPartPr/>
                <p14:nvPr/>
              </p14:nvContentPartPr>
              <p14:xfrm>
                <a:off x="10447874" y="5761527"/>
                <a:ext cx="513720" cy="5702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04509D5-EBDF-46E4-B6C5-24C8A0FC118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430234" y="5653887"/>
                  <a:ext cx="549360" cy="7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10B4CAE-BE7D-4B49-9441-1B793D7987DF}"/>
                    </a:ext>
                  </a:extLst>
                </p14:cNvPr>
                <p14:cNvContentPartPr/>
                <p14:nvPr/>
              </p14:nvContentPartPr>
              <p14:xfrm>
                <a:off x="9261314" y="6167247"/>
                <a:ext cx="540720" cy="2548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10B4CAE-BE7D-4B49-9441-1B793D7987D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243314" y="6059607"/>
                  <a:ext cx="5763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75CC85A-AB16-4E02-9CCA-E1B41A61993B}"/>
                    </a:ext>
                  </a:extLst>
                </p14:cNvPr>
                <p14:cNvContentPartPr/>
                <p14:nvPr/>
              </p14:nvContentPartPr>
              <p14:xfrm>
                <a:off x="9105434" y="6361287"/>
                <a:ext cx="289440" cy="2793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75CC85A-AB16-4E02-9CCA-E1B41A61993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087434" y="6253647"/>
                  <a:ext cx="3250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208FD12-1797-485A-B6D7-6EC0C51D0D53}"/>
                    </a:ext>
                  </a:extLst>
                </p14:cNvPr>
                <p14:cNvContentPartPr/>
                <p14:nvPr/>
              </p14:nvContentPartPr>
              <p14:xfrm>
                <a:off x="10647314" y="6456327"/>
                <a:ext cx="61920" cy="3967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208FD12-1797-485A-B6D7-6EC0C51D0D53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629674" y="6348687"/>
                  <a:ext cx="9756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B47D8C0-9464-46B2-9BA1-F8025F0EE174}"/>
                    </a:ext>
                  </a:extLst>
                </p14:cNvPr>
                <p14:cNvContentPartPr/>
                <p14:nvPr/>
              </p14:nvContentPartPr>
              <p14:xfrm>
                <a:off x="10676114" y="6381930"/>
                <a:ext cx="181800" cy="117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B47D8C0-9464-46B2-9BA1-F8025F0EE17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658114" y="6274290"/>
                  <a:ext cx="2174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AD680C1-38BE-4302-8CFE-DAEF96FFA553}"/>
                    </a:ext>
                  </a:extLst>
                </p14:cNvPr>
                <p14:cNvContentPartPr/>
                <p14:nvPr/>
              </p14:nvContentPartPr>
              <p14:xfrm>
                <a:off x="10676834" y="6584970"/>
                <a:ext cx="178200" cy="543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AD680C1-38BE-4302-8CFE-DAEF96FFA55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659194" y="6476970"/>
                  <a:ext cx="2138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A1351C4-B433-4022-BF88-04410F9A067A}"/>
                    </a:ext>
                  </a:extLst>
                </p14:cNvPr>
                <p14:cNvContentPartPr/>
                <p14:nvPr/>
              </p14:nvContentPartPr>
              <p14:xfrm>
                <a:off x="10919474" y="6479490"/>
                <a:ext cx="120600" cy="2674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A1351C4-B433-4022-BF88-04410F9A067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901474" y="6371490"/>
                  <a:ext cx="1562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9641FB1-F55B-4EB7-A554-11573CA1BD7A}"/>
                    </a:ext>
                  </a:extLst>
                </p14:cNvPr>
                <p14:cNvContentPartPr/>
                <p14:nvPr/>
              </p14:nvContentPartPr>
              <p14:xfrm>
                <a:off x="11080034" y="6523770"/>
                <a:ext cx="7920" cy="1314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9641FB1-F55B-4EB7-A554-11573CA1BD7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1062034" y="6415770"/>
                  <a:ext cx="435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2C9818C-F9E2-435B-A2C6-BCB4BE563AB0}"/>
                    </a:ext>
                  </a:extLst>
                </p14:cNvPr>
                <p14:cNvContentPartPr/>
                <p14:nvPr/>
              </p14:nvContentPartPr>
              <p14:xfrm>
                <a:off x="11109914" y="6440970"/>
                <a:ext cx="159840" cy="1918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2C9818C-F9E2-435B-A2C6-BCB4BE563AB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1092274" y="6332970"/>
                  <a:ext cx="195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595D0ED-F9AC-4753-B845-0EA20A58A112}"/>
                    </a:ext>
                  </a:extLst>
                </p14:cNvPr>
                <p14:cNvContentPartPr/>
                <p14:nvPr/>
              </p14:nvContentPartPr>
              <p14:xfrm>
                <a:off x="11278394" y="6504690"/>
                <a:ext cx="207000" cy="1508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595D0ED-F9AC-4753-B845-0EA20A58A11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1260394" y="6396690"/>
                  <a:ext cx="2426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8A14459-F0E0-42AA-96B3-A57901E62FE2}"/>
                    </a:ext>
                  </a:extLst>
                </p14:cNvPr>
                <p14:cNvContentPartPr/>
                <p14:nvPr/>
              </p14:nvContentPartPr>
              <p14:xfrm>
                <a:off x="11491874" y="6023730"/>
                <a:ext cx="159840" cy="6159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8A14459-F0E0-42AA-96B3-A57901E62FE2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1473874" y="5915730"/>
                  <a:ext cx="195480" cy="8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5D6D491-7FAB-4D78-90E8-613D8ACAAEC4}"/>
                    </a:ext>
                  </a:extLst>
                </p14:cNvPr>
                <p14:cNvContentPartPr/>
                <p14:nvPr/>
              </p14:nvContentPartPr>
              <p14:xfrm>
                <a:off x="11041154" y="6311010"/>
                <a:ext cx="360" cy="3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5D6D491-7FAB-4D78-90E8-613D8ACAAEC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1023514" y="620337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A250C99-9222-4C98-AB29-525FAE5B3C7A}"/>
                    </a:ext>
                  </a:extLst>
                </p14:cNvPr>
                <p14:cNvContentPartPr/>
                <p14:nvPr/>
              </p14:nvContentPartPr>
              <p14:xfrm>
                <a:off x="9917954" y="4635930"/>
                <a:ext cx="604440" cy="5202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A250C99-9222-4C98-AB29-525FAE5B3C7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899954" y="4528290"/>
                  <a:ext cx="64008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5541FB8B-F732-435E-94DC-609F72506138}"/>
                    </a:ext>
                  </a:extLst>
                </p14:cNvPr>
                <p14:cNvContentPartPr/>
                <p14:nvPr/>
              </p14:nvContentPartPr>
              <p14:xfrm>
                <a:off x="10067354" y="4803690"/>
                <a:ext cx="287640" cy="4075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5541FB8B-F732-435E-94DC-609F7250613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049714" y="4696050"/>
                  <a:ext cx="32328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F61314F-A335-4988-9B79-0D4B96F63A18}"/>
                    </a:ext>
                  </a:extLst>
                </p14:cNvPr>
                <p14:cNvContentPartPr/>
                <p14:nvPr/>
              </p14:nvContentPartPr>
              <p14:xfrm>
                <a:off x="10333754" y="4840770"/>
                <a:ext cx="138600" cy="3841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F61314F-A335-4988-9B79-0D4B96F63A1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316114" y="4733130"/>
                  <a:ext cx="17424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D69077C-D1F1-47EF-B78A-DE176FCFF1AA}"/>
                    </a:ext>
                  </a:extLst>
                </p14:cNvPr>
                <p14:cNvContentPartPr/>
                <p14:nvPr/>
              </p14:nvContentPartPr>
              <p14:xfrm>
                <a:off x="10054754" y="4878210"/>
                <a:ext cx="211680" cy="257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D69077C-D1F1-47EF-B78A-DE176FCFF1AA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037114" y="4770210"/>
                  <a:ext cx="2473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F281528-72C7-4939-8BF3-086CFDB45E08}"/>
                    </a:ext>
                  </a:extLst>
                </p14:cNvPr>
                <p14:cNvContentPartPr/>
                <p14:nvPr/>
              </p14:nvContentPartPr>
              <p14:xfrm>
                <a:off x="10275434" y="4835730"/>
                <a:ext cx="241200" cy="3441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F281528-72C7-4939-8BF3-086CFDB45E0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257794" y="4728090"/>
                  <a:ext cx="27684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D048BDC6-C4A4-421F-9E2F-E01ADCE4565C}"/>
                    </a:ext>
                  </a:extLst>
                </p14:cNvPr>
                <p14:cNvContentPartPr/>
                <p14:nvPr/>
              </p14:nvContentPartPr>
              <p14:xfrm>
                <a:off x="9967274" y="4898730"/>
                <a:ext cx="352440" cy="2574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D048BDC6-C4A4-421F-9E2F-E01ADCE4565C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949634" y="4791090"/>
                  <a:ext cx="38808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255D81E-902D-4621-992C-03E3C8F90534}"/>
                    </a:ext>
                  </a:extLst>
                </p14:cNvPr>
                <p14:cNvContentPartPr/>
                <p14:nvPr/>
              </p14:nvContentPartPr>
              <p14:xfrm>
                <a:off x="10307474" y="4841130"/>
                <a:ext cx="153360" cy="341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255D81E-902D-4621-992C-03E3C8F90534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289474" y="4733490"/>
                  <a:ext cx="1890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773D78B-811B-4746-B854-DD7762C3B572}"/>
                    </a:ext>
                  </a:extLst>
                </p14:cNvPr>
                <p14:cNvContentPartPr/>
                <p14:nvPr/>
              </p14:nvContentPartPr>
              <p14:xfrm>
                <a:off x="10867634" y="5789010"/>
                <a:ext cx="47880" cy="309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773D78B-811B-4746-B854-DD7762C3B57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849994" y="5681010"/>
                  <a:ext cx="83520" cy="246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2570A0BF-3545-41E9-B64B-81F3306676E9}"/>
              </a:ext>
            </a:extLst>
          </p:cNvPr>
          <p:cNvSpPr txBox="1"/>
          <p:nvPr/>
        </p:nvSpPr>
        <p:spPr>
          <a:xfrm>
            <a:off x="10987874" y="5107047"/>
            <a:ext cx="1267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Friend can  run the app in a container built from the image.</a:t>
            </a:r>
          </a:p>
        </p:txBody>
      </p:sp>
    </p:spTree>
    <p:extLst>
      <p:ext uri="{BB962C8B-B14F-4D97-AF65-F5344CB8AC3E}">
        <p14:creationId xmlns:p14="http://schemas.microsoft.com/office/powerpoint/2010/main" val="465811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2170F-11A6-4E00-8462-9255B70014F0}"/>
              </a:ext>
            </a:extLst>
          </p:cNvPr>
          <p:cNvSpPr/>
          <p:nvPr/>
        </p:nvSpPr>
        <p:spPr>
          <a:xfrm>
            <a:off x="887003" y="594812"/>
            <a:ext cx="10166742" cy="571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9ED7F4-6437-460C-BD03-1D24839921C9}"/>
              </a:ext>
            </a:extLst>
          </p:cNvPr>
          <p:cNvGrpSpPr/>
          <p:nvPr/>
        </p:nvGrpSpPr>
        <p:grpSpPr>
          <a:xfrm>
            <a:off x="2320514" y="5420607"/>
            <a:ext cx="1102320" cy="761400"/>
            <a:chOff x="2320514" y="5420607"/>
            <a:chExt cx="1102320" cy="76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CF796D-2753-4214-AE72-8109BB367A3A}"/>
                    </a:ext>
                  </a:extLst>
                </p14:cNvPr>
                <p14:cNvContentPartPr/>
                <p14:nvPr/>
              </p14:nvContentPartPr>
              <p14:xfrm>
                <a:off x="2320514" y="5420607"/>
                <a:ext cx="325440" cy="294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CF796D-2753-4214-AE72-8109BB367A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11514" y="5411967"/>
                  <a:ext cx="3430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BAFEBE-D079-49B6-B47A-F871989DC3C8}"/>
                    </a:ext>
                  </a:extLst>
                </p14:cNvPr>
                <p14:cNvContentPartPr/>
                <p14:nvPr/>
              </p14:nvContentPartPr>
              <p14:xfrm>
                <a:off x="2437514" y="5697087"/>
                <a:ext cx="24120" cy="462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BAFEBE-D079-49B6-B47A-F871989DC3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28514" y="5688087"/>
                  <a:ext cx="417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C0DBD30-A3D3-4266-A132-11F0B014681D}"/>
                    </a:ext>
                  </a:extLst>
                </p14:cNvPr>
                <p14:cNvContentPartPr/>
                <p14:nvPr/>
              </p14:nvContentPartPr>
              <p14:xfrm>
                <a:off x="2643434" y="5913807"/>
                <a:ext cx="139680" cy="268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C0DBD30-A3D3-4266-A132-11F0B01468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34794" y="5905167"/>
                  <a:ext cx="1573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FB5216-E309-409A-A7EA-1F09EF9E9BA7}"/>
                    </a:ext>
                  </a:extLst>
                </p14:cNvPr>
                <p14:cNvContentPartPr/>
                <p14:nvPr/>
              </p14:nvContentPartPr>
              <p14:xfrm>
                <a:off x="2845034" y="5859807"/>
                <a:ext cx="349200" cy="217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FB5216-E309-409A-A7EA-1F09EF9E9B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6394" y="5851167"/>
                  <a:ext cx="3668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8A0983-7CC9-42B8-9AB2-D6BF816B7962}"/>
                    </a:ext>
                  </a:extLst>
                </p14:cNvPr>
                <p14:cNvContentPartPr/>
                <p14:nvPr/>
              </p14:nvContentPartPr>
              <p14:xfrm>
                <a:off x="3202154" y="5847927"/>
                <a:ext cx="220680" cy="205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D8A0983-7CC9-42B8-9AB2-D6BF816B79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93514" y="5838927"/>
                  <a:ext cx="23832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BB0204-9B01-4278-8CC6-53DAB35C0501}"/>
              </a:ext>
            </a:extLst>
          </p:cNvPr>
          <p:cNvGrpSpPr/>
          <p:nvPr/>
        </p:nvGrpSpPr>
        <p:grpSpPr>
          <a:xfrm>
            <a:off x="3892274" y="5021727"/>
            <a:ext cx="6019200" cy="1613160"/>
            <a:chOff x="3892274" y="5021727"/>
            <a:chExt cx="6019200" cy="161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EE7CF6-9806-490B-90D8-8064767699CA}"/>
                    </a:ext>
                  </a:extLst>
                </p14:cNvPr>
                <p14:cNvContentPartPr/>
                <p14:nvPr/>
              </p14:nvContentPartPr>
              <p14:xfrm>
                <a:off x="3892274" y="5601327"/>
                <a:ext cx="383760" cy="559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EE7CF6-9806-490B-90D8-8064767699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83274" y="5592687"/>
                  <a:ext cx="4014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DFDA445-528D-456C-9E2E-B2733201DEFB}"/>
                    </a:ext>
                  </a:extLst>
                </p14:cNvPr>
                <p14:cNvContentPartPr/>
                <p14:nvPr/>
              </p14:nvContentPartPr>
              <p14:xfrm>
                <a:off x="4287194" y="5909487"/>
                <a:ext cx="218160" cy="231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DFDA445-528D-456C-9E2E-B2733201DE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78194" y="5900487"/>
                  <a:ext cx="2358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F105B50-1279-4A0E-B3FF-5A4E7B88E954}"/>
                    </a:ext>
                  </a:extLst>
                </p14:cNvPr>
                <p14:cNvContentPartPr/>
                <p14:nvPr/>
              </p14:nvContentPartPr>
              <p14:xfrm>
                <a:off x="4681034" y="5862327"/>
                <a:ext cx="391320" cy="295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F105B50-1279-4A0E-B3FF-5A4E7B88E9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72034" y="5853687"/>
                  <a:ext cx="4089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0D60218-69DF-4751-9C21-13DD4781D1E3}"/>
                    </a:ext>
                  </a:extLst>
                </p14:cNvPr>
                <p14:cNvContentPartPr/>
                <p14:nvPr/>
              </p14:nvContentPartPr>
              <p14:xfrm>
                <a:off x="5106554" y="5792487"/>
                <a:ext cx="200160" cy="484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0D60218-69DF-4751-9C21-13DD4781D1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97554" y="5783487"/>
                  <a:ext cx="21780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DCAF508-0CE7-4443-94C0-8A09675FC2D0}"/>
                    </a:ext>
                  </a:extLst>
                </p14:cNvPr>
                <p14:cNvContentPartPr/>
                <p14:nvPr/>
              </p14:nvContentPartPr>
              <p14:xfrm>
                <a:off x="5398514" y="5570727"/>
                <a:ext cx="305280" cy="470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DCAF508-0CE7-4443-94C0-8A09675FC2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89874" y="5562087"/>
                  <a:ext cx="3229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DABF71-B758-4B80-BA64-9456095420B2}"/>
                    </a:ext>
                  </a:extLst>
                </p14:cNvPr>
                <p14:cNvContentPartPr/>
                <p14:nvPr/>
              </p14:nvContentPartPr>
              <p14:xfrm>
                <a:off x="5470154" y="5420607"/>
                <a:ext cx="407880" cy="666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DABF71-B758-4B80-BA64-9456095420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61514" y="5411607"/>
                  <a:ext cx="42552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ED203F-C5B0-4086-A50F-6781F6360805}"/>
                    </a:ext>
                  </a:extLst>
                </p14:cNvPr>
                <p14:cNvContentPartPr/>
                <p14:nvPr/>
              </p14:nvContentPartPr>
              <p14:xfrm>
                <a:off x="5794154" y="5708967"/>
                <a:ext cx="352440" cy="321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ED203F-C5B0-4086-A50F-6781F63608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85154" y="5699967"/>
                  <a:ext cx="3700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DFE5A7-CC26-46A7-B6E4-DACB1D9F380F}"/>
                    </a:ext>
                  </a:extLst>
                </p14:cNvPr>
                <p14:cNvContentPartPr/>
                <p14:nvPr/>
              </p14:nvContentPartPr>
              <p14:xfrm>
                <a:off x="6109154" y="5678727"/>
                <a:ext cx="363240" cy="441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DFE5A7-CC26-46A7-B6E4-DACB1D9F380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00154" y="5669727"/>
                  <a:ext cx="3808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6571FDB-03CB-48B8-A558-EE4AAA8EEB10}"/>
                    </a:ext>
                  </a:extLst>
                </p14:cNvPr>
                <p14:cNvContentPartPr/>
                <p14:nvPr/>
              </p14:nvContentPartPr>
              <p14:xfrm>
                <a:off x="6928874" y="5536887"/>
                <a:ext cx="456840" cy="588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6571FDB-03CB-48B8-A558-EE4AAA8EE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20234" y="5528247"/>
                  <a:ext cx="47448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E37E096-4AAB-4F68-B8B1-2F51DC29BCE7}"/>
                    </a:ext>
                  </a:extLst>
                </p14:cNvPr>
                <p14:cNvContentPartPr/>
                <p14:nvPr/>
              </p14:nvContentPartPr>
              <p14:xfrm>
                <a:off x="7465634" y="5580087"/>
                <a:ext cx="401760" cy="495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E37E096-4AAB-4F68-B8B1-2F51DC29BCE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56634" y="5571447"/>
                  <a:ext cx="41940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D39B6C5-7483-4767-A9F2-5A4B90C75E28}"/>
                    </a:ext>
                  </a:extLst>
                </p14:cNvPr>
                <p14:cNvContentPartPr/>
                <p14:nvPr/>
              </p14:nvContentPartPr>
              <p14:xfrm>
                <a:off x="7112114" y="5469567"/>
                <a:ext cx="173160" cy="184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D39B6C5-7483-4767-A9F2-5A4B90C75E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03474" y="5460927"/>
                  <a:ext cx="190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3FDE1F-89DA-4205-9417-5FDF5F9C72CD}"/>
                    </a:ext>
                  </a:extLst>
                </p14:cNvPr>
                <p14:cNvContentPartPr/>
                <p14:nvPr/>
              </p14:nvContentPartPr>
              <p14:xfrm>
                <a:off x="6441074" y="5021727"/>
                <a:ext cx="434160" cy="1468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3FDE1F-89DA-4205-9417-5FDF5F9C72C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32074" y="5013087"/>
                  <a:ext cx="45180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3F7330-8E37-4C3D-9BFC-1F471AA0F095}"/>
                    </a:ext>
                  </a:extLst>
                </p14:cNvPr>
                <p14:cNvContentPartPr/>
                <p14:nvPr/>
              </p14:nvContentPartPr>
              <p14:xfrm>
                <a:off x="7902674" y="5338167"/>
                <a:ext cx="408240" cy="1296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3F7330-8E37-4C3D-9BFC-1F471AA0F09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93674" y="5329167"/>
                  <a:ext cx="425880" cy="13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21393F5-F332-4AB5-B4B4-7A670FAF2BDE}"/>
                    </a:ext>
                  </a:extLst>
                </p14:cNvPr>
                <p14:cNvContentPartPr/>
                <p14:nvPr/>
              </p14:nvContentPartPr>
              <p14:xfrm>
                <a:off x="8363474" y="5400087"/>
                <a:ext cx="314640" cy="833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21393F5-F332-4AB5-B4B4-7A670FAF2BD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54474" y="5391447"/>
                  <a:ext cx="33228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39EF61-5498-41B5-B577-B91AB247C496}"/>
                    </a:ext>
                  </a:extLst>
                </p14:cNvPr>
                <p14:cNvContentPartPr/>
                <p14:nvPr/>
              </p14:nvContentPartPr>
              <p14:xfrm>
                <a:off x="8803034" y="5881407"/>
                <a:ext cx="227160" cy="337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39EF61-5498-41B5-B577-B91AB247C4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94034" y="5872407"/>
                  <a:ext cx="2448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5D7F5D9-5DF1-40AE-A105-8BFDD0CB22CB}"/>
                    </a:ext>
                  </a:extLst>
                </p14:cNvPr>
                <p14:cNvContentPartPr/>
                <p14:nvPr/>
              </p14:nvContentPartPr>
              <p14:xfrm>
                <a:off x="9096074" y="5806167"/>
                <a:ext cx="329760" cy="278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5D7F5D9-5DF1-40AE-A105-8BFDD0CB22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87074" y="5797527"/>
                  <a:ext cx="3474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DCED6FB-402D-4845-9564-E9613E22BC8C}"/>
                    </a:ext>
                  </a:extLst>
                </p14:cNvPr>
                <p14:cNvContentPartPr/>
                <p14:nvPr/>
              </p14:nvContentPartPr>
              <p14:xfrm>
                <a:off x="9485954" y="5771247"/>
                <a:ext cx="418320" cy="357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DCED6FB-402D-4845-9564-E9613E22BC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77314" y="5762247"/>
                  <a:ext cx="4359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D62AE4-2E70-4CEB-82DE-85F90A0B93E9}"/>
                    </a:ext>
                  </a:extLst>
                </p14:cNvPr>
                <p14:cNvContentPartPr/>
                <p14:nvPr/>
              </p14:nvContentPartPr>
              <p14:xfrm>
                <a:off x="9874754" y="5464167"/>
                <a:ext cx="36720" cy="667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D62AE4-2E70-4CEB-82DE-85F90A0B93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66114" y="5455527"/>
                  <a:ext cx="54360" cy="68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F12C436-B4D7-4911-A894-EA7AE0BF67AF}"/>
              </a:ext>
            </a:extLst>
          </p:cNvPr>
          <p:cNvGrpSpPr/>
          <p:nvPr/>
        </p:nvGrpSpPr>
        <p:grpSpPr>
          <a:xfrm>
            <a:off x="2252114" y="2957127"/>
            <a:ext cx="1276200" cy="1213920"/>
            <a:chOff x="2252114" y="2957127"/>
            <a:chExt cx="1276200" cy="12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705945A-4454-4DA5-8404-20CB8A29FB6F}"/>
                    </a:ext>
                  </a:extLst>
                </p14:cNvPr>
                <p14:cNvContentPartPr/>
                <p14:nvPr/>
              </p14:nvContentPartPr>
              <p14:xfrm>
                <a:off x="2349674" y="3110487"/>
                <a:ext cx="230040" cy="814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705945A-4454-4DA5-8404-20CB8A29FB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40674" y="3101847"/>
                  <a:ext cx="247680" cy="83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BE559A4-1786-47E7-9A2A-1738C5E119C3}"/>
                    </a:ext>
                  </a:extLst>
                </p14:cNvPr>
                <p14:cNvContentPartPr/>
                <p14:nvPr/>
              </p14:nvContentPartPr>
              <p14:xfrm>
                <a:off x="2252114" y="3172047"/>
                <a:ext cx="138960" cy="278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BE559A4-1786-47E7-9A2A-1738C5E119C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43474" y="3163407"/>
                  <a:ext cx="1566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D4FBC5D-2600-416A-8952-B5A42329369E}"/>
                    </a:ext>
                  </a:extLst>
                </p14:cNvPr>
                <p14:cNvContentPartPr/>
                <p14:nvPr/>
              </p14:nvContentPartPr>
              <p14:xfrm>
                <a:off x="2716874" y="3110847"/>
                <a:ext cx="194400" cy="365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D4FBC5D-2600-416A-8952-B5A4232936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07874" y="3101847"/>
                  <a:ext cx="2120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CD05B80-D28C-4C94-9805-44E697E50170}"/>
                    </a:ext>
                  </a:extLst>
                </p14:cNvPr>
                <p14:cNvContentPartPr/>
                <p14:nvPr/>
              </p14:nvContentPartPr>
              <p14:xfrm>
                <a:off x="2946914" y="3045687"/>
                <a:ext cx="233280" cy="322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CD05B80-D28C-4C94-9805-44E697E501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37914" y="3036687"/>
                  <a:ext cx="2509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3358539-DC60-4B1C-A4A1-C1631E273503}"/>
                    </a:ext>
                  </a:extLst>
                </p14:cNvPr>
                <p14:cNvContentPartPr/>
                <p14:nvPr/>
              </p14:nvContentPartPr>
              <p14:xfrm>
                <a:off x="3325634" y="2957127"/>
                <a:ext cx="202680" cy="377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3358539-DC60-4B1C-A4A1-C1631E2735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16634" y="2948127"/>
                  <a:ext cx="2203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6FED4C6-1DEB-403A-BC55-7B7844AB6ECC}"/>
                    </a:ext>
                  </a:extLst>
                </p14:cNvPr>
                <p14:cNvContentPartPr/>
                <p14:nvPr/>
              </p14:nvContentPartPr>
              <p14:xfrm>
                <a:off x="2723354" y="3572727"/>
                <a:ext cx="371880" cy="598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6FED4C6-1DEB-403A-BC55-7B7844AB6EC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14354" y="3564087"/>
                  <a:ext cx="38952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88B1278-E6F5-4C9F-A812-EB18D6BC4D11}"/>
                    </a:ext>
                  </a:extLst>
                </p14:cNvPr>
                <p14:cNvContentPartPr/>
                <p14:nvPr/>
              </p14:nvContentPartPr>
              <p14:xfrm>
                <a:off x="2829914" y="3842367"/>
                <a:ext cx="126360" cy="114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88B1278-E6F5-4C9F-A812-EB18D6BC4D1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20914" y="3833727"/>
                  <a:ext cx="144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DE3478E-D4E9-4220-8D1E-70264AB6BA50}"/>
                    </a:ext>
                  </a:extLst>
                </p14:cNvPr>
                <p14:cNvContentPartPr/>
                <p14:nvPr/>
              </p14:nvContentPartPr>
              <p14:xfrm>
                <a:off x="3108914" y="3640047"/>
                <a:ext cx="180360" cy="508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DE3478E-D4E9-4220-8D1E-70264AB6BA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99914" y="3631407"/>
                  <a:ext cx="19800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8A5EB1F-C7FF-4364-B1DB-523709835821}"/>
                    </a:ext>
                  </a:extLst>
                </p14:cNvPr>
                <p14:cNvContentPartPr/>
                <p14:nvPr/>
              </p14:nvContentPartPr>
              <p14:xfrm>
                <a:off x="3312674" y="3633927"/>
                <a:ext cx="174960" cy="444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8A5EB1F-C7FF-4364-B1DB-52370983582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04034" y="3625287"/>
                  <a:ext cx="192600" cy="46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75AD674-C4EA-4B50-868B-AA9DBF6EF17E}"/>
              </a:ext>
            </a:extLst>
          </p:cNvPr>
          <p:cNvGrpSpPr/>
          <p:nvPr/>
        </p:nvGrpSpPr>
        <p:grpSpPr>
          <a:xfrm>
            <a:off x="1716074" y="2027247"/>
            <a:ext cx="2217960" cy="2342520"/>
            <a:chOff x="1716074" y="2027247"/>
            <a:chExt cx="2217960" cy="234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029155F-6280-4F18-BC70-0F87EDF12ADD}"/>
                    </a:ext>
                  </a:extLst>
                </p14:cNvPr>
                <p14:cNvContentPartPr/>
                <p14:nvPr/>
              </p14:nvContentPartPr>
              <p14:xfrm>
                <a:off x="1776554" y="2481567"/>
                <a:ext cx="2157480" cy="1888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029155F-6280-4F18-BC70-0F87EDF12AD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67554" y="2472567"/>
                  <a:ext cx="2175120" cy="19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3BF5DAC-EBF1-40A7-A06D-24A28B38D33D}"/>
                    </a:ext>
                  </a:extLst>
                </p14:cNvPr>
                <p14:cNvContentPartPr/>
                <p14:nvPr/>
              </p14:nvContentPartPr>
              <p14:xfrm>
                <a:off x="1716074" y="2484447"/>
                <a:ext cx="276480" cy="249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3BF5DAC-EBF1-40A7-A06D-24A28B38D3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07434" y="2475447"/>
                  <a:ext cx="2941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B928F23-6AF8-46E5-86E1-6853C036A1C2}"/>
                    </a:ext>
                  </a:extLst>
                </p14:cNvPr>
                <p14:cNvContentPartPr/>
                <p14:nvPr/>
              </p14:nvContentPartPr>
              <p14:xfrm>
                <a:off x="1975994" y="2468607"/>
                <a:ext cx="110520" cy="150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B928F23-6AF8-46E5-86E1-6853C036A1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66994" y="2459967"/>
                  <a:ext cx="128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F851644-BE85-4A0B-BD00-7D84D51BB495}"/>
                    </a:ext>
                  </a:extLst>
                </p14:cNvPr>
                <p14:cNvContentPartPr/>
                <p14:nvPr/>
              </p14:nvContentPartPr>
              <p14:xfrm>
                <a:off x="2167874" y="2416767"/>
                <a:ext cx="172800" cy="138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F851644-BE85-4A0B-BD00-7D84D51BB4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59234" y="2407767"/>
                  <a:ext cx="190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53FEBD4-57D5-44A2-999C-E292F2D3610B}"/>
                    </a:ext>
                  </a:extLst>
                </p14:cNvPr>
                <p14:cNvContentPartPr/>
                <p14:nvPr/>
              </p14:nvContentPartPr>
              <p14:xfrm>
                <a:off x="2347514" y="2195727"/>
                <a:ext cx="134280" cy="302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53FEBD4-57D5-44A2-999C-E292F2D3610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38514" y="2187087"/>
                  <a:ext cx="1519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700C238-ADBF-4B3E-B78F-42ED205EF508}"/>
                    </a:ext>
                  </a:extLst>
                </p14:cNvPr>
                <p14:cNvContentPartPr/>
                <p14:nvPr/>
              </p14:nvContentPartPr>
              <p14:xfrm>
                <a:off x="2338514" y="2271687"/>
                <a:ext cx="134280" cy="34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700C238-ADBF-4B3E-B78F-42ED205EF50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29874" y="2262687"/>
                  <a:ext cx="1519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36A505B-3E6C-41FD-B493-C5B541CEB7C7}"/>
                    </a:ext>
                  </a:extLst>
                </p14:cNvPr>
                <p14:cNvContentPartPr/>
                <p14:nvPr/>
              </p14:nvContentPartPr>
              <p14:xfrm>
                <a:off x="2509874" y="2287167"/>
                <a:ext cx="327240" cy="186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36A505B-3E6C-41FD-B493-C5B541CEB7C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00874" y="2278167"/>
                  <a:ext cx="344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9898242-4FF9-4CA6-B6B7-8303E044AAA9}"/>
                    </a:ext>
                  </a:extLst>
                </p14:cNvPr>
                <p14:cNvContentPartPr/>
                <p14:nvPr/>
              </p14:nvContentPartPr>
              <p14:xfrm>
                <a:off x="2639474" y="2027247"/>
                <a:ext cx="40680" cy="46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9898242-4FF9-4CA6-B6B7-8303E044AAA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30834" y="2018247"/>
                  <a:ext cx="583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9304F0E-5774-40FA-8AB6-75EC89948C24}"/>
                    </a:ext>
                  </a:extLst>
                </p14:cNvPr>
                <p14:cNvContentPartPr/>
                <p14:nvPr/>
              </p14:nvContentPartPr>
              <p14:xfrm>
                <a:off x="2875994" y="2258367"/>
                <a:ext cx="158040" cy="191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9304F0E-5774-40FA-8AB6-75EC89948C2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67354" y="2249727"/>
                  <a:ext cx="1756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0815B35-9928-4868-887A-B8E0F61BDD90}"/>
                    </a:ext>
                  </a:extLst>
                </p14:cNvPr>
                <p14:cNvContentPartPr/>
                <p14:nvPr/>
              </p14:nvContentPartPr>
              <p14:xfrm>
                <a:off x="3040154" y="2238207"/>
                <a:ext cx="219960" cy="168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0815B35-9928-4868-887A-B8E0F61BDD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31154" y="2229207"/>
                  <a:ext cx="237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4A3C5E-179B-46F3-A378-8D934C44607C}"/>
                    </a:ext>
                  </a:extLst>
                </p14:cNvPr>
                <p14:cNvContentPartPr/>
                <p14:nvPr/>
              </p14:nvContentPartPr>
              <p14:xfrm>
                <a:off x="3288194" y="2230647"/>
                <a:ext cx="200520" cy="194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4A3C5E-179B-46F3-A378-8D934C44607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79554" y="2221647"/>
                  <a:ext cx="21816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5F8CAF1-77D1-4A67-B5EC-73C2B9FC6548}"/>
                  </a:ext>
                </a:extLst>
              </p14:cNvPr>
              <p14:cNvContentPartPr/>
              <p14:nvPr/>
            </p14:nvContentPartPr>
            <p14:xfrm>
              <a:off x="3383594" y="1653207"/>
              <a:ext cx="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5F8CAF1-77D1-4A67-B5EC-73C2B9FC654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365954" y="163520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AB95471B-E28A-4DEC-BF24-2664203AA150}"/>
              </a:ext>
            </a:extLst>
          </p:cNvPr>
          <p:cNvGrpSpPr/>
          <p:nvPr/>
        </p:nvGrpSpPr>
        <p:grpSpPr>
          <a:xfrm>
            <a:off x="2124674" y="4673607"/>
            <a:ext cx="263880" cy="387360"/>
            <a:chOff x="2124674" y="4673607"/>
            <a:chExt cx="263880" cy="387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EE329AB-BE0D-4AD4-8D88-BB9DE52E55EE}"/>
                    </a:ext>
                  </a:extLst>
                </p14:cNvPr>
                <p14:cNvContentPartPr/>
                <p14:nvPr/>
              </p14:nvContentPartPr>
              <p14:xfrm>
                <a:off x="2124674" y="4680447"/>
                <a:ext cx="39960" cy="337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EE329AB-BE0D-4AD4-8D88-BB9DE52E55E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7034" y="4572807"/>
                  <a:ext cx="7560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5CBD0CA-A84E-4931-870D-ACE51CFE755D}"/>
                    </a:ext>
                  </a:extLst>
                </p14:cNvPr>
                <p14:cNvContentPartPr/>
                <p14:nvPr/>
              </p14:nvContentPartPr>
              <p14:xfrm>
                <a:off x="2146634" y="4673607"/>
                <a:ext cx="241920" cy="387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5CBD0CA-A84E-4931-870D-ACE51CFE75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28994" y="4565967"/>
                  <a:ext cx="277560" cy="60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1B079CD-D5E1-4DF1-8796-6F281B25267B}"/>
              </a:ext>
            </a:extLst>
          </p:cNvPr>
          <p:cNvGrpSpPr/>
          <p:nvPr/>
        </p:nvGrpSpPr>
        <p:grpSpPr>
          <a:xfrm>
            <a:off x="1908674" y="4045047"/>
            <a:ext cx="6199200" cy="2368080"/>
            <a:chOff x="1908674" y="4045047"/>
            <a:chExt cx="6199200" cy="2368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1F5D48B-D63C-4E7F-B54E-77E89CAACADD}"/>
                    </a:ext>
                  </a:extLst>
                </p14:cNvPr>
                <p14:cNvContentPartPr/>
                <p14:nvPr/>
              </p14:nvContentPartPr>
              <p14:xfrm>
                <a:off x="2092274" y="4598007"/>
                <a:ext cx="55080" cy="451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1F5D48B-D63C-4E7F-B54E-77E89CAACAD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74634" y="4490007"/>
                  <a:ext cx="9072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E4628D6-E15D-4EE9-8943-3AFFAB703752}"/>
                    </a:ext>
                  </a:extLst>
                </p14:cNvPr>
                <p14:cNvContentPartPr/>
                <p14:nvPr/>
              </p14:nvContentPartPr>
              <p14:xfrm>
                <a:off x="2109914" y="4680447"/>
                <a:ext cx="242640" cy="358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E4628D6-E15D-4EE9-8943-3AFFAB7037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91914" y="4572807"/>
                  <a:ext cx="2782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A9AC4B0-583C-44BB-9404-1422D531EF8A}"/>
                    </a:ext>
                  </a:extLst>
                </p14:cNvPr>
                <p14:cNvContentPartPr/>
                <p14:nvPr/>
              </p14:nvContentPartPr>
              <p14:xfrm>
                <a:off x="2450114" y="4868367"/>
                <a:ext cx="136800" cy="156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A9AC4B0-583C-44BB-9404-1422D531EF8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32474" y="4760367"/>
                  <a:ext cx="1724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3CD92AA-92EF-4799-879D-E2518C10831D}"/>
                    </a:ext>
                  </a:extLst>
                </p14:cNvPr>
                <p14:cNvContentPartPr/>
                <p14:nvPr/>
              </p14:nvContentPartPr>
              <p14:xfrm>
                <a:off x="2627234" y="4833087"/>
                <a:ext cx="172800" cy="185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3CD92AA-92EF-4799-879D-E2518C10831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09234" y="4725447"/>
                  <a:ext cx="2084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A4CD391-F422-492E-8F2C-BF76DC8E2B73}"/>
                    </a:ext>
                  </a:extLst>
                </p14:cNvPr>
                <p14:cNvContentPartPr/>
                <p14:nvPr/>
              </p14:nvContentPartPr>
              <p14:xfrm>
                <a:off x="2843234" y="4510527"/>
                <a:ext cx="74160" cy="488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A4CD391-F422-492E-8F2C-BF76DC8E2B7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25594" y="4402887"/>
                  <a:ext cx="10980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208C221-C006-4DCA-9464-7FD60B193D8B}"/>
                    </a:ext>
                  </a:extLst>
                </p14:cNvPr>
                <p14:cNvContentPartPr/>
                <p14:nvPr/>
              </p14:nvContentPartPr>
              <p14:xfrm>
                <a:off x="2901554" y="4691607"/>
                <a:ext cx="121680" cy="288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208C221-C006-4DCA-9464-7FD60B193D8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83914" y="4583607"/>
                  <a:ext cx="1573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877697F-7D28-4095-8F80-ED07437413A0}"/>
                    </a:ext>
                  </a:extLst>
                </p14:cNvPr>
                <p14:cNvContentPartPr/>
                <p14:nvPr/>
              </p14:nvContentPartPr>
              <p14:xfrm>
                <a:off x="3021794" y="4731207"/>
                <a:ext cx="183600" cy="168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877697F-7D28-4095-8F80-ED07437413A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03794" y="4623567"/>
                  <a:ext cx="2192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131D4B9-291F-45A8-B6ED-78B64CA89794}"/>
                    </a:ext>
                  </a:extLst>
                </p14:cNvPr>
                <p14:cNvContentPartPr/>
                <p14:nvPr/>
              </p14:nvContentPartPr>
              <p14:xfrm>
                <a:off x="3261914" y="4709247"/>
                <a:ext cx="57600" cy="195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131D4B9-291F-45A8-B6ED-78B64CA89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43914" y="4601607"/>
                  <a:ext cx="932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65A8BA3-9360-45E4-9A03-0D9222936469}"/>
                    </a:ext>
                  </a:extLst>
                </p14:cNvPr>
                <p14:cNvContentPartPr/>
                <p14:nvPr/>
              </p14:nvContentPartPr>
              <p14:xfrm>
                <a:off x="3523634" y="4500087"/>
                <a:ext cx="283320" cy="471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65A8BA3-9360-45E4-9A03-0D922293646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05634" y="4392447"/>
                  <a:ext cx="31896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A096C79-7351-41D6-9528-EFBF357D0B7D}"/>
                    </a:ext>
                  </a:extLst>
                </p14:cNvPr>
                <p14:cNvContentPartPr/>
                <p14:nvPr/>
              </p14:nvContentPartPr>
              <p14:xfrm>
                <a:off x="3572234" y="4698807"/>
                <a:ext cx="125640" cy="75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A096C79-7351-41D6-9528-EFBF357D0B7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54234" y="4591167"/>
                  <a:ext cx="1612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0B731F9-7FE9-4323-9F14-419800FEC1E2}"/>
                    </a:ext>
                  </a:extLst>
                </p14:cNvPr>
                <p14:cNvContentPartPr/>
                <p14:nvPr/>
              </p14:nvContentPartPr>
              <p14:xfrm>
                <a:off x="3784634" y="4672167"/>
                <a:ext cx="206640" cy="175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0B731F9-7FE9-4323-9F14-419800FEC1E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66634" y="4564167"/>
                  <a:ext cx="2422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D842CDE-B2FD-4717-9B5D-98AC8BAB505E}"/>
                    </a:ext>
                  </a:extLst>
                </p14:cNvPr>
                <p14:cNvContentPartPr/>
                <p14:nvPr/>
              </p14:nvContentPartPr>
              <p14:xfrm>
                <a:off x="3943754" y="4614567"/>
                <a:ext cx="326520" cy="451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D842CDE-B2FD-4717-9B5D-98AC8BAB505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25754" y="4506567"/>
                  <a:ext cx="36216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9E4E605-D477-4D16-BFD3-3D56B5F80850}"/>
                    </a:ext>
                  </a:extLst>
                </p14:cNvPr>
                <p14:cNvContentPartPr/>
                <p14:nvPr/>
              </p14:nvContentPartPr>
              <p14:xfrm>
                <a:off x="4124114" y="4359327"/>
                <a:ext cx="168480" cy="411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9E4E605-D477-4D16-BFD3-3D56B5F8085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06114" y="4251327"/>
                  <a:ext cx="20412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A90360E-D8C7-4C8C-BF6E-C04CC2D6BFD2}"/>
                    </a:ext>
                  </a:extLst>
                </p14:cNvPr>
                <p14:cNvContentPartPr/>
                <p14:nvPr/>
              </p14:nvContentPartPr>
              <p14:xfrm>
                <a:off x="4349474" y="4567407"/>
                <a:ext cx="185760" cy="180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A90360E-D8C7-4C8C-BF6E-C04CC2D6BFD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31834" y="4459407"/>
                  <a:ext cx="2214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D9BA8CF-67D4-4ADB-942B-B98FAAF2B1CF}"/>
                    </a:ext>
                  </a:extLst>
                </p14:cNvPr>
                <p14:cNvContentPartPr/>
                <p14:nvPr/>
              </p14:nvContentPartPr>
              <p14:xfrm>
                <a:off x="4529834" y="4449327"/>
                <a:ext cx="347400" cy="300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D9BA8CF-67D4-4ADB-942B-B98FAAF2B1C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12194" y="4341687"/>
                  <a:ext cx="3830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83ACC43-3524-4602-BEEB-4536FD5D2A61}"/>
                    </a:ext>
                  </a:extLst>
                </p14:cNvPr>
                <p14:cNvContentPartPr/>
                <p14:nvPr/>
              </p14:nvContentPartPr>
              <p14:xfrm>
                <a:off x="1908674" y="4140807"/>
                <a:ext cx="2230920" cy="1132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83ACC43-3524-4602-BEEB-4536FD5D2A6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90674" y="4032807"/>
                  <a:ext cx="2266560" cy="13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ADAB25E-2071-4F61-A2BC-65A6A1F2E783}"/>
                    </a:ext>
                  </a:extLst>
                </p14:cNvPr>
                <p14:cNvContentPartPr/>
                <p14:nvPr/>
              </p14:nvContentPartPr>
              <p14:xfrm>
                <a:off x="3816674" y="4045047"/>
                <a:ext cx="1641960" cy="774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ADAB25E-2071-4F61-A2BC-65A6A1F2E7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98674" y="3937407"/>
                  <a:ext cx="167760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8CA05C3-DCEF-422A-A7D1-E344C17CCF83}"/>
                    </a:ext>
                  </a:extLst>
                </p14:cNvPr>
                <p14:cNvContentPartPr/>
                <p14:nvPr/>
              </p14:nvContentPartPr>
              <p14:xfrm>
                <a:off x="4175954" y="4729767"/>
                <a:ext cx="3931920" cy="1683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8CA05C3-DCEF-422A-A7D1-E344C17CCF8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58314" y="4621767"/>
                  <a:ext cx="3967560" cy="18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5DC2A77-371B-4476-A2CE-782A8D57EEDA}"/>
                  </a:ext>
                </a:extLst>
              </p14:cNvPr>
              <p14:cNvContentPartPr/>
              <p14:nvPr/>
            </p14:nvContentPartPr>
            <p14:xfrm>
              <a:off x="3671594" y="2210487"/>
              <a:ext cx="284760" cy="5112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5DC2A77-371B-4476-A2CE-782A8D57EED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653594" y="2174487"/>
                <a:ext cx="32040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45C4CDB-FF5A-4035-818E-2B1C921E6232}"/>
                  </a:ext>
                </a:extLst>
              </p14:cNvPr>
              <p14:cNvContentPartPr/>
              <p14:nvPr/>
            </p14:nvContentPartPr>
            <p14:xfrm>
              <a:off x="3527234" y="2314527"/>
              <a:ext cx="412200" cy="5846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45C4CDB-FF5A-4035-818E-2B1C921E623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509234" y="2278887"/>
                <a:ext cx="44784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B60600E-5637-4E8A-9639-A8E55C91C58E}"/>
                  </a:ext>
                </a:extLst>
              </p14:cNvPr>
              <p14:cNvContentPartPr/>
              <p14:nvPr/>
            </p14:nvContentPartPr>
            <p14:xfrm>
              <a:off x="3549194" y="2379687"/>
              <a:ext cx="302760" cy="4514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B60600E-5637-4E8A-9639-A8E55C91C58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531554" y="2344047"/>
                <a:ext cx="33840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FC239C4-7853-4BDB-87A7-D36B4398F325}"/>
                  </a:ext>
                </a:extLst>
              </p14:cNvPr>
              <p14:cNvContentPartPr/>
              <p14:nvPr/>
            </p14:nvContentPartPr>
            <p14:xfrm>
              <a:off x="3715874" y="2955327"/>
              <a:ext cx="502560" cy="2376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FC239C4-7853-4BDB-87A7-D36B4398F32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697874" y="2919687"/>
                <a:ext cx="5382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D162470-8892-4841-A16B-136A6382EA28}"/>
                  </a:ext>
                </a:extLst>
              </p14:cNvPr>
              <p14:cNvContentPartPr/>
              <p14:nvPr/>
            </p14:nvContentPartPr>
            <p14:xfrm>
              <a:off x="3747194" y="3476967"/>
              <a:ext cx="514440" cy="954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D162470-8892-4841-A16B-136A6382EA2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729554" y="3441327"/>
                <a:ext cx="55008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61860CE-E53D-46A2-BA52-9E338D0C2137}"/>
              </a:ext>
            </a:extLst>
          </p:cNvPr>
          <p:cNvGrpSpPr/>
          <p:nvPr/>
        </p:nvGrpSpPr>
        <p:grpSpPr>
          <a:xfrm>
            <a:off x="862154" y="1062087"/>
            <a:ext cx="3621600" cy="5318640"/>
            <a:chOff x="862154" y="1062087"/>
            <a:chExt cx="3621600" cy="5318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D68F06A-CB7E-496A-AE00-05D8038FFD1D}"/>
                    </a:ext>
                  </a:extLst>
                </p14:cNvPr>
                <p14:cNvContentPartPr/>
                <p14:nvPr/>
              </p14:nvContentPartPr>
              <p14:xfrm>
                <a:off x="3757994" y="1976487"/>
                <a:ext cx="417960" cy="631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D68F06A-CB7E-496A-AE00-05D8038FFD1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40354" y="1868487"/>
                  <a:ext cx="453600" cy="8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4DBC976-39E5-4289-977A-60104C5CB0BB}"/>
                    </a:ext>
                  </a:extLst>
                </p14:cNvPr>
                <p14:cNvContentPartPr/>
                <p14:nvPr/>
              </p14:nvContentPartPr>
              <p14:xfrm>
                <a:off x="4180994" y="2197167"/>
                <a:ext cx="302760" cy="348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4DBC976-39E5-4289-977A-60104C5CB0B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62994" y="2089167"/>
                  <a:ext cx="33840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3905BB7-5F95-4431-AF9C-756DD9FA074D}"/>
                    </a:ext>
                  </a:extLst>
                </p14:cNvPr>
                <p14:cNvContentPartPr/>
                <p14:nvPr/>
              </p14:nvContentPartPr>
              <p14:xfrm>
                <a:off x="3681314" y="2193927"/>
                <a:ext cx="45720" cy="38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3905BB7-5F95-4431-AF9C-756DD9FA074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63674" y="2085927"/>
                  <a:ext cx="81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6CDE36A-5AB8-425A-B54E-D82D0A2FBA83}"/>
                    </a:ext>
                  </a:extLst>
                </p14:cNvPr>
                <p14:cNvContentPartPr/>
                <p14:nvPr/>
              </p14:nvContentPartPr>
              <p14:xfrm>
                <a:off x="3684194" y="2450247"/>
                <a:ext cx="82800" cy="19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6CDE36A-5AB8-425A-B54E-D82D0A2FBA8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66194" y="2342247"/>
                  <a:ext cx="1184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8DA487B-AF78-4662-9AAF-73A18FDBB434}"/>
                    </a:ext>
                  </a:extLst>
                </p14:cNvPr>
                <p14:cNvContentPartPr/>
                <p14:nvPr/>
              </p14:nvContentPartPr>
              <p14:xfrm>
                <a:off x="1039274" y="5588367"/>
                <a:ext cx="323280" cy="439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8DA487B-AF78-4662-9AAF-73A18FDBB43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1634" y="5480727"/>
                  <a:ext cx="35892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4CB5181-2AB1-49CC-91A1-93CBA31853DF}"/>
                    </a:ext>
                  </a:extLst>
                </p14:cNvPr>
                <p14:cNvContentPartPr/>
                <p14:nvPr/>
              </p14:nvContentPartPr>
              <p14:xfrm>
                <a:off x="1305674" y="5767287"/>
                <a:ext cx="155880" cy="255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4CB5181-2AB1-49CC-91A1-93CBA31853D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288034" y="5659647"/>
                  <a:ext cx="19152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02534B1-4A6E-45C1-BAFB-BAE8371C2A5C}"/>
                    </a:ext>
                  </a:extLst>
                </p14:cNvPr>
                <p14:cNvContentPartPr/>
                <p14:nvPr/>
              </p14:nvContentPartPr>
              <p14:xfrm>
                <a:off x="1497554" y="5815167"/>
                <a:ext cx="129240" cy="208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02534B1-4A6E-45C1-BAFB-BAE8371C2A5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479554" y="5707527"/>
                  <a:ext cx="16488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3F278D2-09D6-490D-9CE3-F92A8456A0CC}"/>
                    </a:ext>
                  </a:extLst>
                </p14:cNvPr>
                <p14:cNvContentPartPr/>
                <p14:nvPr/>
              </p14:nvContentPartPr>
              <p14:xfrm>
                <a:off x="1731194" y="5791047"/>
                <a:ext cx="45000" cy="221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3F278D2-09D6-490D-9CE3-F92A8456A0C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13194" y="5683407"/>
                  <a:ext cx="806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0252A7C-BB94-468D-A983-6C4D36F5AC11}"/>
                    </a:ext>
                  </a:extLst>
                </p14:cNvPr>
                <p14:cNvContentPartPr/>
                <p14:nvPr/>
              </p14:nvContentPartPr>
              <p14:xfrm>
                <a:off x="862154" y="5437527"/>
                <a:ext cx="1058400" cy="943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0252A7C-BB94-468D-A983-6C4D36F5AC1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44154" y="5329887"/>
                  <a:ext cx="1094040" cy="11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FEEC8CC-FD90-4F4C-8F54-F6F50A0C948E}"/>
                    </a:ext>
                  </a:extLst>
                </p14:cNvPr>
                <p14:cNvContentPartPr/>
                <p14:nvPr/>
              </p14:nvContentPartPr>
              <p14:xfrm>
                <a:off x="1067354" y="5083647"/>
                <a:ext cx="443520" cy="366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FEEC8CC-FD90-4F4C-8F54-F6F50A0C948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49714" y="4975647"/>
                  <a:ext cx="47916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6C39833-B649-49BC-BF83-3909A299EA28}"/>
                    </a:ext>
                  </a:extLst>
                </p14:cNvPr>
                <p14:cNvContentPartPr/>
                <p14:nvPr/>
              </p14:nvContentPartPr>
              <p14:xfrm>
                <a:off x="1221434" y="1062087"/>
                <a:ext cx="2613600" cy="4349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6C39833-B649-49BC-BF83-3909A299EA2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03434" y="954447"/>
                  <a:ext cx="2649240" cy="45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04706F5-E98B-4154-8B9D-E5228DCB1EBC}"/>
                    </a:ext>
                  </a:extLst>
                </p14:cNvPr>
                <p14:cNvContentPartPr/>
                <p14:nvPr/>
              </p14:nvContentPartPr>
              <p14:xfrm>
                <a:off x="3334634" y="1442247"/>
                <a:ext cx="539640" cy="583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04706F5-E98B-4154-8B9D-E5228DCB1EB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16634" y="1334247"/>
                  <a:ext cx="575280" cy="79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267F47B-79AE-4427-BB6D-177A1862754F}"/>
              </a:ext>
            </a:extLst>
          </p:cNvPr>
          <p:cNvGrpSpPr/>
          <p:nvPr/>
        </p:nvGrpSpPr>
        <p:grpSpPr>
          <a:xfrm>
            <a:off x="4174514" y="114207"/>
            <a:ext cx="5868720" cy="1452960"/>
            <a:chOff x="4174514" y="114207"/>
            <a:chExt cx="5868720" cy="1452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3162034-D444-4FD1-9882-91791F46BBDE}"/>
                    </a:ext>
                  </a:extLst>
                </p14:cNvPr>
                <p14:cNvContentPartPr/>
                <p14:nvPr/>
              </p14:nvContentPartPr>
              <p14:xfrm>
                <a:off x="4213394" y="213207"/>
                <a:ext cx="57600" cy="1069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3162034-D444-4FD1-9882-91791F46BBD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195394" y="195567"/>
                  <a:ext cx="93240" cy="11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E3357E0-52F2-459B-B4ED-2A5A5AFBB8F4}"/>
                    </a:ext>
                  </a:extLst>
                </p14:cNvPr>
                <p14:cNvContentPartPr/>
                <p14:nvPr/>
              </p14:nvContentPartPr>
              <p14:xfrm>
                <a:off x="4174514" y="200607"/>
                <a:ext cx="852480" cy="1132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E3357E0-52F2-459B-B4ED-2A5A5AFBB8F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56874" y="182607"/>
                  <a:ext cx="888120" cy="11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84E8FF3-148C-40A6-8D24-C1FCE26D4A82}"/>
                    </a:ext>
                  </a:extLst>
                </p14:cNvPr>
                <p14:cNvContentPartPr/>
                <p14:nvPr/>
              </p14:nvContentPartPr>
              <p14:xfrm>
                <a:off x="5221034" y="305367"/>
                <a:ext cx="901080" cy="1088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84E8FF3-148C-40A6-8D24-C1FCE26D4A8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03034" y="287727"/>
                  <a:ext cx="936720" cy="11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7701AC3-94F6-4625-A9DD-0D35949EB51B}"/>
                    </a:ext>
                  </a:extLst>
                </p14:cNvPr>
                <p14:cNvContentPartPr/>
                <p14:nvPr/>
              </p14:nvContentPartPr>
              <p14:xfrm>
                <a:off x="6226514" y="317247"/>
                <a:ext cx="874080" cy="1099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7701AC3-94F6-4625-A9DD-0D35949EB51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08874" y="299607"/>
                  <a:ext cx="909720" cy="11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F0D3D03-CEB2-4AF6-9F15-E549BCAF4CB4}"/>
                    </a:ext>
                  </a:extLst>
                </p14:cNvPr>
                <p14:cNvContentPartPr/>
                <p14:nvPr/>
              </p14:nvContentPartPr>
              <p14:xfrm>
                <a:off x="7335314" y="114207"/>
                <a:ext cx="66240" cy="1350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F0D3D03-CEB2-4AF6-9F15-E549BCAF4CB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17674" y="96567"/>
                  <a:ext cx="101880" cy="13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FA54A96-0CAF-43EE-9256-B72B76821712}"/>
                    </a:ext>
                  </a:extLst>
                </p14:cNvPr>
                <p14:cNvContentPartPr/>
                <p14:nvPr/>
              </p14:nvContentPartPr>
              <p14:xfrm>
                <a:off x="7430354" y="291687"/>
                <a:ext cx="595440" cy="1275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FA54A96-0CAF-43EE-9256-B72B7682171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12714" y="274047"/>
                  <a:ext cx="631080" cy="13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E2B6E4-7E56-40A7-B9D6-2AFB06C8A381}"/>
                    </a:ext>
                  </a:extLst>
                </p14:cNvPr>
                <p14:cNvContentPartPr/>
                <p14:nvPr/>
              </p14:nvContentPartPr>
              <p14:xfrm>
                <a:off x="8222714" y="251367"/>
                <a:ext cx="664200" cy="1115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E2B6E4-7E56-40A7-B9D6-2AFB06C8A38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204714" y="233367"/>
                  <a:ext cx="699840" cy="11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F619A47-0299-46F5-B0AC-AAF708975AC4}"/>
                    </a:ext>
                  </a:extLst>
                </p14:cNvPr>
                <p14:cNvContentPartPr/>
                <p14:nvPr/>
              </p14:nvContentPartPr>
              <p14:xfrm>
                <a:off x="8208674" y="686967"/>
                <a:ext cx="715320" cy="179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F619A47-0299-46F5-B0AC-AAF708975AC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91034" y="669327"/>
                  <a:ext cx="750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0B259CC-CD2B-43F0-AA00-D6615F7F6F18}"/>
                    </a:ext>
                  </a:extLst>
                </p14:cNvPr>
                <p14:cNvContentPartPr/>
                <p14:nvPr/>
              </p14:nvContentPartPr>
              <p14:xfrm>
                <a:off x="9324674" y="402927"/>
                <a:ext cx="135000" cy="875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0B259CC-CD2B-43F0-AA00-D6615F7F6F1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07034" y="384927"/>
                  <a:ext cx="170640" cy="9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098AF0D-3249-493A-9496-8F5D69E3050D}"/>
                    </a:ext>
                  </a:extLst>
                </p14:cNvPr>
                <p14:cNvContentPartPr/>
                <p14:nvPr/>
              </p14:nvContentPartPr>
              <p14:xfrm>
                <a:off x="9427634" y="253527"/>
                <a:ext cx="615600" cy="1229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098AF0D-3249-493A-9496-8F5D69E3050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409634" y="235527"/>
                  <a:ext cx="651240" cy="1264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93497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D672-0D19-417C-ADD1-6ABAB11E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BB4487-FDB0-4774-9B59-EF80D0E3569C}"/>
                  </a:ext>
                </a:extLst>
              </p14:cNvPr>
              <p14:cNvContentPartPr/>
              <p14:nvPr/>
            </p14:nvContentPartPr>
            <p14:xfrm>
              <a:off x="1676474" y="105441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BB4487-FDB0-4774-9B59-EF80D0E356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8474" y="1036778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DB985CA-CBA3-4886-A587-02C4CCDCDFAA}"/>
              </a:ext>
            </a:extLst>
          </p:cNvPr>
          <p:cNvSpPr/>
          <p:nvPr/>
        </p:nvSpPr>
        <p:spPr>
          <a:xfrm>
            <a:off x="838200" y="1690688"/>
            <a:ext cx="9782854" cy="4722753"/>
          </a:xfrm>
          <a:prstGeom prst="rect">
            <a:avLst/>
          </a:prstGeom>
          <a:solidFill>
            <a:schemeClr val="accent3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3EBCC2C-3776-4D03-B24A-D01DB53EF0F1}"/>
              </a:ext>
            </a:extLst>
          </p:cNvPr>
          <p:cNvGrpSpPr/>
          <p:nvPr/>
        </p:nvGrpSpPr>
        <p:grpSpPr>
          <a:xfrm>
            <a:off x="6406874" y="3055767"/>
            <a:ext cx="2917440" cy="1635840"/>
            <a:chOff x="6406874" y="3055767"/>
            <a:chExt cx="2917440" cy="16358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A149AB2-EE98-45EE-A624-9917FB5B3237}"/>
                    </a:ext>
                  </a:extLst>
                </p14:cNvPr>
                <p14:cNvContentPartPr/>
                <p14:nvPr/>
              </p14:nvContentPartPr>
              <p14:xfrm>
                <a:off x="6406874" y="3055767"/>
                <a:ext cx="2917440" cy="1635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A149AB2-EE98-45EE-A624-9917FB5B323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8874" y="2947767"/>
                  <a:ext cx="2953080" cy="18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8BCDFA6-8020-4125-B9A3-12187669AF4D}"/>
                    </a:ext>
                  </a:extLst>
                </p14:cNvPr>
                <p14:cNvContentPartPr/>
                <p14:nvPr/>
              </p14:nvContentPartPr>
              <p14:xfrm>
                <a:off x="7048394" y="3581727"/>
                <a:ext cx="448920" cy="660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8BCDFA6-8020-4125-B9A3-12187669AF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30754" y="3474087"/>
                  <a:ext cx="48456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1A1740A-9FB3-4172-A817-90C8A32DF17A}"/>
                    </a:ext>
                  </a:extLst>
                </p14:cNvPr>
                <p14:cNvContentPartPr/>
                <p14:nvPr/>
              </p14:nvContentPartPr>
              <p14:xfrm>
                <a:off x="7201034" y="3983127"/>
                <a:ext cx="273240" cy="43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1A1740A-9FB3-4172-A817-90C8A32DF1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83394" y="3875127"/>
                  <a:ext cx="3088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32CB538-267B-4A47-B67A-4F15A196DA20}"/>
                    </a:ext>
                  </a:extLst>
                </p14:cNvPr>
                <p14:cNvContentPartPr/>
                <p14:nvPr/>
              </p14:nvContentPartPr>
              <p14:xfrm>
                <a:off x="7596674" y="3569487"/>
                <a:ext cx="294120" cy="628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2CB538-267B-4A47-B67A-4F15A196DA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79034" y="3461847"/>
                  <a:ext cx="329760" cy="84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1BA622C-27AB-4178-A6A9-405474E44D8F}"/>
                    </a:ext>
                  </a:extLst>
                </p14:cNvPr>
                <p14:cNvContentPartPr/>
                <p14:nvPr/>
              </p14:nvContentPartPr>
              <p14:xfrm>
                <a:off x="7922474" y="3636807"/>
                <a:ext cx="232200" cy="595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1BA622C-27AB-4178-A6A9-405474E44D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04834" y="3528807"/>
                  <a:ext cx="267840" cy="81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02CE907-701A-4CDC-9193-7F0F8DE0CB41}"/>
                    </a:ext>
                  </a:extLst>
                </p14:cNvPr>
                <p14:cNvContentPartPr/>
                <p14:nvPr/>
              </p14:nvContentPartPr>
              <p14:xfrm>
                <a:off x="8282474" y="3587847"/>
                <a:ext cx="782640" cy="814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02CE907-701A-4CDC-9193-7F0F8DE0CB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64474" y="3479847"/>
                  <a:ext cx="818280" cy="10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87D431-95EA-4AF2-AA9F-681087A02E60}"/>
              </a:ext>
            </a:extLst>
          </p:cNvPr>
          <p:cNvGrpSpPr/>
          <p:nvPr/>
        </p:nvGrpSpPr>
        <p:grpSpPr>
          <a:xfrm>
            <a:off x="825434" y="3213087"/>
            <a:ext cx="9661320" cy="3189600"/>
            <a:chOff x="825434" y="3213087"/>
            <a:chExt cx="9661320" cy="318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43762F-BE0B-4D14-B821-E7B06018EA6C}"/>
                    </a:ext>
                  </a:extLst>
                </p14:cNvPr>
                <p14:cNvContentPartPr/>
                <p14:nvPr/>
              </p14:nvContentPartPr>
              <p14:xfrm>
                <a:off x="1622474" y="3213087"/>
                <a:ext cx="2153520" cy="1653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43762F-BE0B-4D14-B821-E7B06018EA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13474" y="3204087"/>
                  <a:ext cx="2171160" cy="16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E049827-E776-4A58-86E9-56339B46F4BD}"/>
                    </a:ext>
                  </a:extLst>
                </p14:cNvPr>
                <p14:cNvContentPartPr/>
                <p14:nvPr/>
              </p14:nvContentPartPr>
              <p14:xfrm>
                <a:off x="1928114" y="3876927"/>
                <a:ext cx="408240" cy="534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E049827-E776-4A58-86E9-56339B46F4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9114" y="3868287"/>
                  <a:ext cx="42588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3434CA-FEF4-4B36-9403-E8D1A2C18307}"/>
                    </a:ext>
                  </a:extLst>
                </p14:cNvPr>
                <p14:cNvContentPartPr/>
                <p14:nvPr/>
              </p14:nvContentPartPr>
              <p14:xfrm>
                <a:off x="1981394" y="4103007"/>
                <a:ext cx="239760" cy="84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3434CA-FEF4-4B36-9403-E8D1A2C183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2394" y="4094007"/>
                  <a:ext cx="257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51040F0-82B4-4DD4-9286-271687C61242}"/>
                    </a:ext>
                  </a:extLst>
                </p14:cNvPr>
                <p14:cNvContentPartPr/>
                <p14:nvPr/>
              </p14:nvContentPartPr>
              <p14:xfrm>
                <a:off x="2352914" y="3817887"/>
                <a:ext cx="258480" cy="500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51040F0-82B4-4DD4-9286-271687C612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44274" y="3809247"/>
                  <a:ext cx="2761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FBD12E-8EC6-43FE-9191-78555DDB0A56}"/>
                    </a:ext>
                  </a:extLst>
                </p14:cNvPr>
                <p14:cNvContentPartPr/>
                <p14:nvPr/>
              </p14:nvContentPartPr>
              <p14:xfrm>
                <a:off x="2657834" y="3687207"/>
                <a:ext cx="248400" cy="601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FBD12E-8EC6-43FE-9191-78555DDB0A5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48834" y="3678567"/>
                  <a:ext cx="26604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47E2AB-8E8F-452C-BA58-3941B5D7BF1A}"/>
                    </a:ext>
                  </a:extLst>
                </p14:cNvPr>
                <p14:cNvContentPartPr/>
                <p14:nvPr/>
              </p14:nvContentPartPr>
              <p14:xfrm>
                <a:off x="2974274" y="5802207"/>
                <a:ext cx="628560" cy="570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47E2AB-8E8F-452C-BA58-3941B5D7BF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65634" y="5793207"/>
                  <a:ext cx="64620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2D507E-DF99-4C50-9C6B-A56546B477D7}"/>
                    </a:ext>
                  </a:extLst>
                </p14:cNvPr>
                <p14:cNvContentPartPr/>
                <p14:nvPr/>
              </p14:nvContentPartPr>
              <p14:xfrm>
                <a:off x="3674834" y="5878167"/>
                <a:ext cx="437760" cy="501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2D507E-DF99-4C50-9C6B-A56546B477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66194" y="5869527"/>
                  <a:ext cx="4554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E6B263E-A0CC-40DF-896B-CAE7BB4DE334}"/>
                    </a:ext>
                  </a:extLst>
                </p14:cNvPr>
                <p14:cNvContentPartPr/>
                <p14:nvPr/>
              </p14:nvContentPartPr>
              <p14:xfrm>
                <a:off x="825434" y="5516367"/>
                <a:ext cx="9661320" cy="425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E6B263E-A0CC-40DF-896B-CAE7BB4DE3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6794" y="5507367"/>
                  <a:ext cx="96789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73274E1-B448-4D38-9D12-D093FE4142E4}"/>
                    </a:ext>
                  </a:extLst>
                </p14:cNvPr>
                <p14:cNvContentPartPr/>
                <p14:nvPr/>
              </p14:nvContentPartPr>
              <p14:xfrm>
                <a:off x="1603754" y="5023527"/>
                <a:ext cx="33840" cy="372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73274E1-B448-4D38-9D12-D093FE4142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95114" y="5014887"/>
                  <a:ext cx="514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CE46B23-7C38-4A94-A15A-D2172EBA02AA}"/>
                    </a:ext>
                  </a:extLst>
                </p14:cNvPr>
                <p14:cNvContentPartPr/>
                <p14:nvPr/>
              </p14:nvContentPartPr>
              <p14:xfrm>
                <a:off x="1648034" y="5006607"/>
                <a:ext cx="234360" cy="427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CE46B23-7C38-4A94-A15A-D2172EBA02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39034" y="4997607"/>
                  <a:ext cx="2520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15EE58-89D3-4155-99E6-59269B4E55E2}"/>
                    </a:ext>
                  </a:extLst>
                </p14:cNvPr>
                <p14:cNvContentPartPr/>
                <p14:nvPr/>
              </p14:nvContentPartPr>
              <p14:xfrm>
                <a:off x="2015594" y="5207847"/>
                <a:ext cx="187920" cy="205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15EE58-89D3-4155-99E6-59269B4E55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06954" y="5198847"/>
                  <a:ext cx="2055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2223014-2EBC-40B3-82AC-7358AD8D955C}"/>
                    </a:ext>
                  </a:extLst>
                </p14:cNvPr>
                <p14:cNvContentPartPr/>
                <p14:nvPr/>
              </p14:nvContentPartPr>
              <p14:xfrm>
                <a:off x="2269394" y="5160687"/>
                <a:ext cx="168480" cy="235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2223014-2EBC-40B3-82AC-7358AD8D95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60394" y="5151687"/>
                  <a:ext cx="1861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CD0E88A-24D1-4EE9-B4D3-E0A90AB68AB5}"/>
                    </a:ext>
                  </a:extLst>
                </p14:cNvPr>
                <p14:cNvContentPartPr/>
                <p14:nvPr/>
              </p14:nvContentPartPr>
              <p14:xfrm>
                <a:off x="2507354" y="5001927"/>
                <a:ext cx="6480" cy="472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CD0E88A-24D1-4EE9-B4D3-E0A90AB68A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98714" y="4993287"/>
                  <a:ext cx="2412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10EBEA-BD90-4814-9A94-5F6A1ECA5AF3}"/>
                    </a:ext>
                  </a:extLst>
                </p14:cNvPr>
                <p14:cNvContentPartPr/>
                <p14:nvPr/>
              </p14:nvContentPartPr>
              <p14:xfrm>
                <a:off x="2529314" y="5202807"/>
                <a:ext cx="172440" cy="273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10EBEA-BD90-4814-9A94-5F6A1ECA5AF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20314" y="5193807"/>
                  <a:ext cx="190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AA1A231-389C-432C-BE5B-0E4E7D93CD77}"/>
                    </a:ext>
                  </a:extLst>
                </p14:cNvPr>
                <p14:cNvContentPartPr/>
                <p14:nvPr/>
              </p14:nvContentPartPr>
              <p14:xfrm>
                <a:off x="2730194" y="5186967"/>
                <a:ext cx="140040" cy="217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AA1A231-389C-432C-BE5B-0E4E7D93CD7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21194" y="5177967"/>
                  <a:ext cx="1576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E27F04-F5A4-4E9E-A6E6-1E2EF3C156F4}"/>
                    </a:ext>
                  </a:extLst>
                </p14:cNvPr>
                <p14:cNvContentPartPr/>
                <p14:nvPr/>
              </p14:nvContentPartPr>
              <p14:xfrm>
                <a:off x="2939354" y="5189127"/>
                <a:ext cx="106200" cy="225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E27F04-F5A4-4E9E-A6E6-1E2EF3C156F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30714" y="5180127"/>
                  <a:ext cx="1238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6202C6-C312-4891-9B9C-653217C513A7}"/>
                    </a:ext>
                  </a:extLst>
                </p14:cNvPr>
                <p14:cNvContentPartPr/>
                <p14:nvPr/>
              </p14:nvContentPartPr>
              <p14:xfrm>
                <a:off x="3058154" y="4995807"/>
                <a:ext cx="243360" cy="473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6202C6-C312-4891-9B9C-653217C513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49514" y="4986807"/>
                  <a:ext cx="2610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61B49E3-605A-467B-8857-4CE1F3D60857}"/>
                    </a:ext>
                  </a:extLst>
                </p14:cNvPr>
                <p14:cNvContentPartPr/>
                <p14:nvPr/>
              </p14:nvContentPartPr>
              <p14:xfrm>
                <a:off x="3085154" y="5206767"/>
                <a:ext cx="203400" cy="70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61B49E3-605A-467B-8857-4CE1F3D6085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76514" y="5197767"/>
                  <a:ext cx="221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8816DE-BF57-4C52-8E0E-97B92D5FD740}"/>
                    </a:ext>
                  </a:extLst>
                </p14:cNvPr>
                <p14:cNvContentPartPr/>
                <p14:nvPr/>
              </p14:nvContentPartPr>
              <p14:xfrm>
                <a:off x="3383594" y="5236647"/>
                <a:ext cx="196920" cy="224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8816DE-BF57-4C52-8E0E-97B92D5FD7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74954" y="5228007"/>
                  <a:ext cx="214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FBAA16-458C-4D56-8831-C21614187DCA}"/>
                    </a:ext>
                  </a:extLst>
                </p14:cNvPr>
                <p14:cNvContentPartPr/>
                <p14:nvPr/>
              </p14:nvContentPartPr>
              <p14:xfrm>
                <a:off x="3555314" y="5217927"/>
                <a:ext cx="195120" cy="318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FBAA16-458C-4D56-8831-C21614187D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46674" y="5208927"/>
                  <a:ext cx="2127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3442F59-3514-4C58-8D66-FC08EF12BD2B}"/>
                    </a:ext>
                  </a:extLst>
                </p14:cNvPr>
                <p14:cNvContentPartPr/>
                <p14:nvPr/>
              </p14:nvContentPartPr>
              <p14:xfrm>
                <a:off x="3805514" y="5252127"/>
                <a:ext cx="25560" cy="143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3442F59-3514-4C58-8D66-FC08EF12BD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96514" y="5243487"/>
                  <a:ext cx="43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32CD2C9-E9F8-4ECA-90EE-7F7628C860FA}"/>
                    </a:ext>
                  </a:extLst>
                </p14:cNvPr>
                <p14:cNvContentPartPr/>
                <p14:nvPr/>
              </p14:nvContentPartPr>
              <p14:xfrm>
                <a:off x="3766274" y="4968087"/>
                <a:ext cx="406440" cy="516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32CD2C9-E9F8-4ECA-90EE-7F7628C860F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57274" y="4959087"/>
                  <a:ext cx="42408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7D11DB5-83B5-48B6-8AE7-0492E1F7600A}"/>
                    </a:ext>
                  </a:extLst>
                </p14:cNvPr>
                <p14:cNvContentPartPr/>
                <p14:nvPr/>
              </p14:nvContentPartPr>
              <p14:xfrm>
                <a:off x="1445714" y="4659567"/>
                <a:ext cx="1074240" cy="1645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7D11DB5-83B5-48B6-8AE7-0492E1F7600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37074" y="4650927"/>
                  <a:ext cx="1091880" cy="16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D6C67F-78BA-4006-8304-CF0A90E99DA5}"/>
                    </a:ext>
                  </a:extLst>
                </p14:cNvPr>
                <p14:cNvContentPartPr/>
                <p14:nvPr/>
              </p14:nvContentPartPr>
              <p14:xfrm>
                <a:off x="3369194" y="4501527"/>
                <a:ext cx="1230120" cy="1901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CD6C67F-78BA-4006-8304-CF0A90E99DA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60194" y="4492527"/>
                  <a:ext cx="1247760" cy="19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3E4EB81-79E4-4CEE-9E82-A6B0E2ABD331}"/>
                    </a:ext>
                  </a:extLst>
                </p14:cNvPr>
                <p14:cNvContentPartPr/>
                <p14:nvPr/>
              </p14:nvContentPartPr>
              <p14:xfrm>
                <a:off x="4222034" y="5166807"/>
                <a:ext cx="227880" cy="475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3E4EB81-79E4-4CEE-9E82-A6B0E2ABD33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13034" y="5158167"/>
                  <a:ext cx="24552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C4AE587-EE87-46A2-96C9-A8B62ED19E98}"/>
                    </a:ext>
                  </a:extLst>
                </p14:cNvPr>
                <p14:cNvContentPartPr/>
                <p14:nvPr/>
              </p14:nvContentPartPr>
              <p14:xfrm>
                <a:off x="1371194" y="4025607"/>
                <a:ext cx="5194800" cy="1191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C4AE587-EE87-46A2-96C9-A8B62ED19E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62194" y="4016967"/>
                  <a:ext cx="5212440" cy="12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65072B8-BFA6-44AB-91D1-F86C375F2073}"/>
                    </a:ext>
                  </a:extLst>
                </p14:cNvPr>
                <p14:cNvContentPartPr/>
                <p14:nvPr/>
              </p14:nvContentPartPr>
              <p14:xfrm>
                <a:off x="4368554" y="4671807"/>
                <a:ext cx="4548960" cy="912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65072B8-BFA6-44AB-91D1-F86C375F207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59554" y="4663167"/>
                  <a:ext cx="4566600" cy="9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34541EA-91D6-4187-A6D2-E708D4A2E71B}"/>
                  </a:ext>
                </a:extLst>
              </p14:cNvPr>
              <p14:cNvContentPartPr/>
              <p14:nvPr/>
            </p14:nvContentPartPr>
            <p14:xfrm>
              <a:off x="7169714" y="3007167"/>
              <a:ext cx="205560" cy="358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34541EA-91D6-4187-A6D2-E708D4A2E71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51714" y="2971527"/>
                <a:ext cx="24120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84E4E07-6724-4674-812A-76ED674B4255}"/>
                  </a:ext>
                </a:extLst>
              </p14:cNvPr>
              <p14:cNvContentPartPr/>
              <p14:nvPr/>
            </p14:nvContentPartPr>
            <p14:xfrm>
              <a:off x="3052394" y="3120567"/>
              <a:ext cx="308880" cy="556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84E4E07-6724-4674-812A-76ED674B425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034754" y="3084927"/>
                <a:ext cx="34452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DE1426F-D9A1-4CE7-915C-80A29C707C93}"/>
                  </a:ext>
                </a:extLst>
              </p14:cNvPr>
              <p14:cNvContentPartPr/>
              <p14:nvPr/>
            </p14:nvContentPartPr>
            <p14:xfrm>
              <a:off x="7076834" y="2897007"/>
              <a:ext cx="23040" cy="32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DE1426F-D9A1-4CE7-915C-80A29C707C9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23194" y="2789367"/>
                <a:ext cx="1306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78BEEAD-D141-415E-8A1B-A4986A91F0DB}"/>
                  </a:ext>
                </a:extLst>
              </p14:cNvPr>
              <p14:cNvContentPartPr/>
              <p14:nvPr/>
            </p14:nvContentPartPr>
            <p14:xfrm>
              <a:off x="6505514" y="2858487"/>
              <a:ext cx="165240" cy="9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78BEEAD-D141-415E-8A1B-A4986A91F0D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451874" y="2750487"/>
                <a:ext cx="2728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B36BB8D-270F-44F8-A48F-6C0F7E80902E}"/>
                  </a:ext>
                </a:extLst>
              </p14:cNvPr>
              <p14:cNvContentPartPr/>
              <p14:nvPr/>
            </p14:nvContentPartPr>
            <p14:xfrm>
              <a:off x="5835194" y="2863167"/>
              <a:ext cx="605880" cy="32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B36BB8D-270F-44F8-A48F-6C0F7E80902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81554" y="2755527"/>
                <a:ext cx="7135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7077F70-C593-40F6-9522-431362A51766}"/>
                  </a:ext>
                </a:extLst>
              </p14:cNvPr>
              <p14:cNvContentPartPr/>
              <p14:nvPr/>
            </p14:nvContentPartPr>
            <p14:xfrm>
              <a:off x="4855994" y="2860647"/>
              <a:ext cx="678600" cy="102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7077F70-C593-40F6-9522-431362A5176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02354" y="2753007"/>
                <a:ext cx="7862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152A715-76BF-493F-9011-524703AC3E48}"/>
                  </a:ext>
                </a:extLst>
              </p14:cNvPr>
              <p14:cNvContentPartPr/>
              <p14:nvPr/>
            </p14:nvContentPartPr>
            <p14:xfrm>
              <a:off x="3413114" y="2906367"/>
              <a:ext cx="761760" cy="1573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152A715-76BF-493F-9011-524703AC3E4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359114" y="2798727"/>
                <a:ext cx="86940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77CA8756-01AC-491D-B971-16398FE56123}"/>
              </a:ext>
            </a:extLst>
          </p:cNvPr>
          <p:cNvGrpSpPr/>
          <p:nvPr/>
        </p:nvGrpSpPr>
        <p:grpSpPr>
          <a:xfrm>
            <a:off x="2791754" y="2712687"/>
            <a:ext cx="541800" cy="524520"/>
            <a:chOff x="2791754" y="2712687"/>
            <a:chExt cx="541800" cy="5245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A04CA75-03E5-432D-8613-67274DA8E09F}"/>
                    </a:ext>
                  </a:extLst>
                </p14:cNvPr>
                <p14:cNvContentPartPr/>
                <p14:nvPr/>
              </p14:nvContentPartPr>
              <p14:xfrm>
                <a:off x="2791754" y="2712687"/>
                <a:ext cx="310680" cy="524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A04CA75-03E5-432D-8613-67274DA8E09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73754" y="2695047"/>
                  <a:ext cx="34632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1ED1A5E-6F1B-4DF0-8942-0A0EB6FBADB0}"/>
                    </a:ext>
                  </a:extLst>
                </p14:cNvPr>
                <p14:cNvContentPartPr/>
                <p14:nvPr/>
              </p14:nvContentPartPr>
              <p14:xfrm>
                <a:off x="3145994" y="2841927"/>
                <a:ext cx="187560" cy="308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1ED1A5E-6F1B-4DF0-8942-0A0EB6FBAD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28354" y="2824287"/>
                  <a:ext cx="223200" cy="34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2C739CC-560E-4A45-BC29-4D4298CE04A4}"/>
                  </a:ext>
                </a:extLst>
              </p14:cNvPr>
              <p14:cNvContentPartPr/>
              <p14:nvPr/>
            </p14:nvContentPartPr>
            <p14:xfrm>
              <a:off x="2473874" y="2669487"/>
              <a:ext cx="77040" cy="435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2C739CC-560E-4A45-BC29-4D4298CE04A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456234" y="2651847"/>
                <a:ext cx="1126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76C21BE-237D-4E0C-89D3-01D352919C99}"/>
                  </a:ext>
                </a:extLst>
              </p14:cNvPr>
              <p14:cNvContentPartPr/>
              <p14:nvPr/>
            </p14:nvContentPartPr>
            <p14:xfrm>
              <a:off x="2535434" y="3025167"/>
              <a:ext cx="56520" cy="42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76C21BE-237D-4E0C-89D3-01D352919C9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517434" y="3007167"/>
                <a:ext cx="9216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9BA0EF99-AD5F-4746-8248-52A0AB8F687B}"/>
              </a:ext>
            </a:extLst>
          </p:cNvPr>
          <p:cNvGrpSpPr/>
          <p:nvPr/>
        </p:nvGrpSpPr>
        <p:grpSpPr>
          <a:xfrm>
            <a:off x="7352594" y="2150727"/>
            <a:ext cx="717840" cy="1092960"/>
            <a:chOff x="7352594" y="2150727"/>
            <a:chExt cx="717840" cy="1092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25EE035-30E2-4DB4-9F6A-39DD7B05A4D4}"/>
                    </a:ext>
                  </a:extLst>
                </p14:cNvPr>
                <p14:cNvContentPartPr/>
                <p14:nvPr/>
              </p14:nvContentPartPr>
              <p14:xfrm>
                <a:off x="7449434" y="2724927"/>
                <a:ext cx="261720" cy="470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25EE035-30E2-4DB4-9F6A-39DD7B05A4D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31794" y="2707287"/>
                  <a:ext cx="29736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A61DBAB-2221-438C-B7CC-3ACDA0781A1B}"/>
                    </a:ext>
                  </a:extLst>
                </p14:cNvPr>
                <p14:cNvContentPartPr/>
                <p14:nvPr/>
              </p14:nvContentPartPr>
              <p14:xfrm>
                <a:off x="7780994" y="2888367"/>
                <a:ext cx="289440" cy="355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A61DBAB-2221-438C-B7CC-3ACDA0781A1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63354" y="2870727"/>
                  <a:ext cx="3250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C8CD94B-8D81-4CD6-8A53-0FC39385BD5F}"/>
                    </a:ext>
                  </a:extLst>
                </p14:cNvPr>
                <p14:cNvContentPartPr/>
                <p14:nvPr/>
              </p14:nvContentPartPr>
              <p14:xfrm>
                <a:off x="7352594" y="2150727"/>
                <a:ext cx="293040" cy="585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C8CD94B-8D81-4CD6-8A53-0FC39385BD5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34954" y="2132727"/>
                  <a:ext cx="328680" cy="62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0000543-98E2-43E5-9CF3-78903A4C64D3}"/>
              </a:ext>
            </a:extLst>
          </p:cNvPr>
          <p:cNvGrpSpPr/>
          <p:nvPr/>
        </p:nvGrpSpPr>
        <p:grpSpPr>
          <a:xfrm>
            <a:off x="6273674" y="1872807"/>
            <a:ext cx="749160" cy="527400"/>
            <a:chOff x="6273674" y="1872807"/>
            <a:chExt cx="749160" cy="5274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707E6CF-1FC6-43F3-A663-0C4F0EACC39F}"/>
                    </a:ext>
                  </a:extLst>
                </p14:cNvPr>
                <p14:cNvContentPartPr/>
                <p14:nvPr/>
              </p14:nvContentPartPr>
              <p14:xfrm>
                <a:off x="6273674" y="1872807"/>
                <a:ext cx="187560" cy="511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707E6CF-1FC6-43F3-A663-0C4F0EACC3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56034" y="1854807"/>
                  <a:ext cx="2232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A24C0B8-B375-4C79-BE02-2B96690227B0}"/>
                    </a:ext>
                  </a:extLst>
                </p14:cNvPr>
                <p14:cNvContentPartPr/>
                <p14:nvPr/>
              </p14:nvContentPartPr>
              <p14:xfrm>
                <a:off x="6582194" y="1913847"/>
                <a:ext cx="240840" cy="486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A24C0B8-B375-4C79-BE02-2B96690227B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64554" y="1896207"/>
                  <a:ext cx="27648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CF69C7F-FE94-48EF-8F06-51C93B67B467}"/>
                    </a:ext>
                  </a:extLst>
                </p14:cNvPr>
                <p14:cNvContentPartPr/>
                <p14:nvPr/>
              </p14:nvContentPartPr>
              <p14:xfrm>
                <a:off x="6506594" y="1993047"/>
                <a:ext cx="151560" cy="340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CF69C7F-FE94-48EF-8F06-51C93B67B46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88954" y="1975407"/>
                  <a:ext cx="1872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7E85CD7-EBE2-460E-B578-824293307897}"/>
                    </a:ext>
                  </a:extLst>
                </p14:cNvPr>
                <p14:cNvContentPartPr/>
                <p14:nvPr/>
              </p14:nvContentPartPr>
              <p14:xfrm>
                <a:off x="6857234" y="2021127"/>
                <a:ext cx="165600" cy="294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7E85CD7-EBE2-460E-B578-82429330789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39234" y="2003487"/>
                  <a:ext cx="201240" cy="32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AF8DBBC-D5CF-4F29-8DF5-AC34D9649326}"/>
              </a:ext>
            </a:extLst>
          </p:cNvPr>
          <p:cNvGrpSpPr/>
          <p:nvPr/>
        </p:nvGrpSpPr>
        <p:grpSpPr>
          <a:xfrm>
            <a:off x="1117394" y="2621607"/>
            <a:ext cx="1018080" cy="630360"/>
            <a:chOff x="1117394" y="2621607"/>
            <a:chExt cx="1018080" cy="630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3774747-ED37-4C42-AC1A-4A65B9B506D4}"/>
                    </a:ext>
                  </a:extLst>
                </p14:cNvPr>
                <p14:cNvContentPartPr/>
                <p14:nvPr/>
              </p14:nvContentPartPr>
              <p14:xfrm>
                <a:off x="1117394" y="2799087"/>
                <a:ext cx="264600" cy="452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3774747-ED37-4C42-AC1A-4A65B9B506D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99754" y="2781447"/>
                  <a:ext cx="30024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2E8B2A4-EDE1-497C-831E-E0286F1CD256}"/>
                    </a:ext>
                  </a:extLst>
                </p14:cNvPr>
                <p14:cNvContentPartPr/>
                <p14:nvPr/>
              </p14:nvContentPartPr>
              <p14:xfrm>
                <a:off x="1136114" y="2656887"/>
                <a:ext cx="215640" cy="210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2E8B2A4-EDE1-497C-831E-E0286F1CD25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18474" y="2639247"/>
                  <a:ext cx="251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45A5133-9077-470C-A38E-8E930D338E3D}"/>
                    </a:ext>
                  </a:extLst>
                </p14:cNvPr>
                <p14:cNvContentPartPr/>
                <p14:nvPr/>
              </p14:nvContentPartPr>
              <p14:xfrm>
                <a:off x="1395314" y="2828247"/>
                <a:ext cx="328680" cy="388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45A5133-9077-470C-A38E-8E930D338E3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77674" y="2810607"/>
                  <a:ext cx="3643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5D35222-2BE2-4ACF-AEE7-8ABC3AD08CCA}"/>
                    </a:ext>
                  </a:extLst>
                </p14:cNvPr>
                <p14:cNvContentPartPr/>
                <p14:nvPr/>
              </p14:nvContentPartPr>
              <p14:xfrm>
                <a:off x="1726514" y="2764887"/>
                <a:ext cx="233280" cy="402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5D35222-2BE2-4ACF-AEE7-8ABC3AD08CC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08874" y="2747247"/>
                  <a:ext cx="2689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1D19939-F8D5-4972-AB93-2E340E8CCDF7}"/>
                    </a:ext>
                  </a:extLst>
                </p14:cNvPr>
                <p14:cNvContentPartPr/>
                <p14:nvPr/>
              </p14:nvContentPartPr>
              <p14:xfrm>
                <a:off x="2047994" y="2621607"/>
                <a:ext cx="87480" cy="547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1D19939-F8D5-4972-AB93-2E340E8CCD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29994" y="2603967"/>
                  <a:ext cx="123120" cy="58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BE90A27-A62C-4A5B-9E74-76D0CBB6CC25}"/>
                  </a:ext>
                </a:extLst>
              </p14:cNvPr>
              <p14:cNvContentPartPr/>
              <p14:nvPr/>
            </p14:nvContentPartPr>
            <p14:xfrm>
              <a:off x="6252074" y="2480487"/>
              <a:ext cx="639000" cy="27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BE90A27-A62C-4A5B-9E74-76D0CBB6CC2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216434" y="2264487"/>
                <a:ext cx="710640" cy="45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8307612-7FF0-4C7F-BAE3-10A3107361FA}"/>
              </a:ext>
            </a:extLst>
          </p:cNvPr>
          <p:cNvGrpSpPr/>
          <p:nvPr/>
        </p:nvGrpSpPr>
        <p:grpSpPr>
          <a:xfrm>
            <a:off x="7590194" y="3858567"/>
            <a:ext cx="4272480" cy="1445040"/>
            <a:chOff x="7590194" y="3858567"/>
            <a:chExt cx="4272480" cy="14450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9EEA317-7E6E-41F1-AD37-086DDE9A601B}"/>
                    </a:ext>
                  </a:extLst>
                </p14:cNvPr>
                <p14:cNvContentPartPr/>
                <p14:nvPr/>
              </p14:nvContentPartPr>
              <p14:xfrm>
                <a:off x="7590194" y="4206687"/>
                <a:ext cx="369720" cy="412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9EEA317-7E6E-41F1-AD37-086DDE9A60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54554" y="3991047"/>
                  <a:ext cx="441360" cy="84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45B0CA7-CC6E-4632-A69F-12B109FFA80A}"/>
                    </a:ext>
                  </a:extLst>
                </p14:cNvPr>
                <p14:cNvContentPartPr/>
                <p14:nvPr/>
              </p14:nvContentPartPr>
              <p14:xfrm>
                <a:off x="7751114" y="4388127"/>
                <a:ext cx="205920" cy="44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45B0CA7-CC6E-4632-A69F-12B109FFA8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15474" y="4172127"/>
                  <a:ext cx="2775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950E7B9-D03F-4277-B25E-B3A23D4867FC}"/>
                    </a:ext>
                  </a:extLst>
                </p14:cNvPr>
                <p14:cNvContentPartPr/>
                <p14:nvPr/>
              </p14:nvContentPartPr>
              <p14:xfrm>
                <a:off x="8089514" y="4225407"/>
                <a:ext cx="194760" cy="408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950E7B9-D03F-4277-B25E-B3A23D4867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53514" y="4009767"/>
                  <a:ext cx="26640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552DF0C-FD45-4E54-B7B5-BA99EE3529FC}"/>
                    </a:ext>
                  </a:extLst>
                </p14:cNvPr>
                <p14:cNvContentPartPr/>
                <p14:nvPr/>
              </p14:nvContentPartPr>
              <p14:xfrm>
                <a:off x="8483714" y="4342047"/>
                <a:ext cx="32040" cy="349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552DF0C-FD45-4E54-B7B5-BA99EE3529F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47714" y="4126047"/>
                  <a:ext cx="10368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C63858E-E889-4062-A373-BF785A68F7CF}"/>
                    </a:ext>
                  </a:extLst>
                </p14:cNvPr>
                <p14:cNvContentPartPr/>
                <p14:nvPr/>
              </p14:nvContentPartPr>
              <p14:xfrm>
                <a:off x="8342234" y="4293807"/>
                <a:ext cx="293760" cy="151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C63858E-E889-4062-A373-BF785A68F7C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06234" y="4078167"/>
                  <a:ext cx="36540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5D8D406-8B50-4A20-8C92-FDB6F5C51963}"/>
                    </a:ext>
                  </a:extLst>
                </p14:cNvPr>
                <p14:cNvContentPartPr/>
                <p14:nvPr/>
              </p14:nvContentPartPr>
              <p14:xfrm>
                <a:off x="8417474" y="4668207"/>
                <a:ext cx="272880" cy="132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5D8D406-8B50-4A20-8C92-FDB6F5C5196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81474" y="4452567"/>
                  <a:ext cx="3445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7122911-5456-4B05-B2F2-1EE6F2C8E586}"/>
                    </a:ext>
                  </a:extLst>
                </p14:cNvPr>
                <p14:cNvContentPartPr/>
                <p14:nvPr/>
              </p14:nvContentPartPr>
              <p14:xfrm>
                <a:off x="9041354" y="4128207"/>
                <a:ext cx="1156680" cy="684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7122911-5456-4B05-B2F2-1EE6F2C8E58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005354" y="3912207"/>
                  <a:ext cx="1228320" cy="11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104FCE4-64E4-4FE1-912E-1C7B690E479C}"/>
                    </a:ext>
                  </a:extLst>
                </p14:cNvPr>
                <p14:cNvContentPartPr/>
                <p14:nvPr/>
              </p14:nvContentPartPr>
              <p14:xfrm>
                <a:off x="9930914" y="4495047"/>
                <a:ext cx="480240" cy="531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104FCE4-64E4-4FE1-912E-1C7B690E479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895274" y="4279407"/>
                  <a:ext cx="55188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C292687-E8B8-4967-8561-68CEF63DD84D}"/>
                    </a:ext>
                  </a:extLst>
                </p14:cNvPr>
                <p14:cNvContentPartPr/>
                <p14:nvPr/>
              </p14:nvContentPartPr>
              <p14:xfrm>
                <a:off x="10884194" y="4208847"/>
                <a:ext cx="117000" cy="904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C292687-E8B8-4967-8561-68CEF63DD84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848554" y="3993207"/>
                  <a:ext cx="188640" cy="13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3F7A823-94CE-4D88-AEFF-7D277D94D061}"/>
                    </a:ext>
                  </a:extLst>
                </p14:cNvPr>
                <p14:cNvContentPartPr/>
                <p14:nvPr/>
              </p14:nvContentPartPr>
              <p14:xfrm>
                <a:off x="10894634" y="4203807"/>
                <a:ext cx="421200" cy="883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3F7A823-94CE-4D88-AEFF-7D277D94D06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858994" y="3987807"/>
                  <a:ext cx="492840" cy="13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E9844CE-E1C7-4903-AEEA-BCC9D158803D}"/>
                    </a:ext>
                  </a:extLst>
                </p14:cNvPr>
                <p14:cNvContentPartPr/>
                <p14:nvPr/>
              </p14:nvContentPartPr>
              <p14:xfrm>
                <a:off x="11461634" y="4184727"/>
                <a:ext cx="401040" cy="1118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E9844CE-E1C7-4903-AEEA-BCC9D158803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425994" y="3968727"/>
                  <a:ext cx="472680" cy="15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DAA3328-252B-4EA5-B279-658041081805}"/>
                    </a:ext>
                  </a:extLst>
                </p14:cNvPr>
                <p14:cNvContentPartPr/>
                <p14:nvPr/>
              </p14:nvContentPartPr>
              <p14:xfrm>
                <a:off x="9434114" y="4048647"/>
                <a:ext cx="1426320" cy="468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DAA3328-252B-4EA5-B279-65804108180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98474" y="3833007"/>
                  <a:ext cx="1497960" cy="9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11B88A9-17A4-4451-BB22-F1C5A77D857A}"/>
                    </a:ext>
                  </a:extLst>
                </p14:cNvPr>
                <p14:cNvContentPartPr/>
                <p14:nvPr/>
              </p14:nvContentPartPr>
              <p14:xfrm>
                <a:off x="9336914" y="3858567"/>
                <a:ext cx="353880" cy="589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11B88A9-17A4-4451-BB22-F1C5A77D857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01274" y="3642567"/>
                  <a:ext cx="425520" cy="10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DF68813-DB9C-4FB0-8D10-E1CE2E52B7DB}"/>
                  </a:ext>
                </a:extLst>
              </p14:cNvPr>
              <p14:cNvContentPartPr/>
              <p14:nvPr/>
            </p14:nvContentPartPr>
            <p14:xfrm>
              <a:off x="8711954" y="3843087"/>
              <a:ext cx="17280" cy="338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DF68813-DB9C-4FB0-8D10-E1CE2E52B7D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676314" y="3627447"/>
                <a:ext cx="88920" cy="46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0F0B298-8D58-441F-AD26-6B7544B6F87D}"/>
              </a:ext>
            </a:extLst>
          </p:cNvPr>
          <p:cNvGrpSpPr/>
          <p:nvPr/>
        </p:nvGrpSpPr>
        <p:grpSpPr>
          <a:xfrm>
            <a:off x="1100834" y="1787847"/>
            <a:ext cx="6975360" cy="1770120"/>
            <a:chOff x="1100834" y="1787847"/>
            <a:chExt cx="6975360" cy="1770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BB8238E-1172-4B4B-B948-B8F4F1B89058}"/>
                    </a:ext>
                  </a:extLst>
                </p14:cNvPr>
                <p14:cNvContentPartPr/>
                <p14:nvPr/>
              </p14:nvContentPartPr>
              <p14:xfrm>
                <a:off x="6216794" y="2424327"/>
                <a:ext cx="869040" cy="107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BB8238E-1172-4B4B-B948-B8F4F1B8905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81154" y="2208687"/>
                  <a:ext cx="94068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C25400A-BCC9-4D07-A99F-01D66FB6CA56}"/>
                    </a:ext>
                  </a:extLst>
                </p14:cNvPr>
                <p14:cNvContentPartPr/>
                <p14:nvPr/>
              </p14:nvContentPartPr>
              <p14:xfrm>
                <a:off x="1100834" y="3226407"/>
                <a:ext cx="1064160" cy="331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C25400A-BCC9-4D07-A99F-01D66FB6CA5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65194" y="3010407"/>
                  <a:ext cx="113580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CBDF14B-F448-41C6-81DB-E691B1D18E88}"/>
                    </a:ext>
                  </a:extLst>
                </p14:cNvPr>
                <p14:cNvContentPartPr/>
                <p14:nvPr/>
              </p14:nvContentPartPr>
              <p14:xfrm>
                <a:off x="7352954" y="2433687"/>
                <a:ext cx="12240" cy="31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CBDF14B-F448-41C6-81DB-E691B1D18E8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16954" y="2218047"/>
                  <a:ext cx="838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3A845B7-42A9-4536-93D7-498958C56344}"/>
                    </a:ext>
                  </a:extLst>
                </p14:cNvPr>
                <p14:cNvContentPartPr/>
                <p14:nvPr/>
              </p14:nvContentPartPr>
              <p14:xfrm>
                <a:off x="7238834" y="2651127"/>
                <a:ext cx="41400" cy="88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3A845B7-42A9-4536-93D7-498958C5634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02834" y="2435127"/>
                  <a:ext cx="11304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2CE04C0-54B0-4D7F-8F79-5DA75E11FF14}"/>
                    </a:ext>
                  </a:extLst>
                </p14:cNvPr>
                <p14:cNvContentPartPr/>
                <p14:nvPr/>
              </p14:nvContentPartPr>
              <p14:xfrm>
                <a:off x="7376354" y="2444487"/>
                <a:ext cx="98280" cy="137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2CE04C0-54B0-4D7F-8F79-5DA75E11FF1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40354" y="2228487"/>
                  <a:ext cx="1699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FC211AE-E488-40D1-88B6-167ECCDCCF8B}"/>
                    </a:ext>
                  </a:extLst>
                </p14:cNvPr>
                <p14:cNvContentPartPr/>
                <p14:nvPr/>
              </p14:nvContentPartPr>
              <p14:xfrm>
                <a:off x="1515194" y="1932567"/>
                <a:ext cx="4489920" cy="643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FC211AE-E488-40D1-88B6-167ECCDCCF8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479194" y="1716567"/>
                  <a:ext cx="4561560" cy="10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A07D463-1CC9-4FE2-8711-CE360A982F7B}"/>
                    </a:ext>
                  </a:extLst>
                </p14:cNvPr>
                <p14:cNvContentPartPr/>
                <p14:nvPr/>
              </p14:nvContentPartPr>
              <p14:xfrm>
                <a:off x="5800274" y="1787847"/>
                <a:ext cx="274320" cy="600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A07D463-1CC9-4FE2-8711-CE360A982F7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64634" y="1571847"/>
                  <a:ext cx="345960" cy="10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C33856A-D75F-4354-825D-1191D99DC5F3}"/>
                    </a:ext>
                  </a:extLst>
                </p14:cNvPr>
                <p14:cNvContentPartPr/>
                <p14:nvPr/>
              </p14:nvContentPartPr>
              <p14:xfrm>
                <a:off x="1300634" y="2379687"/>
                <a:ext cx="421200" cy="336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C33856A-D75F-4354-825D-1191D99DC5F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64634" y="2163687"/>
                  <a:ext cx="492840" cy="76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045E0E0-49B7-46A3-9EBE-0E749C79B1BA}"/>
                    </a:ext>
                  </a:extLst>
                </p14:cNvPr>
                <p14:cNvContentPartPr/>
                <p14:nvPr/>
              </p14:nvContentPartPr>
              <p14:xfrm>
                <a:off x="1722554" y="1974687"/>
                <a:ext cx="40680" cy="64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045E0E0-49B7-46A3-9EBE-0E749C79B1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686554" y="1759047"/>
                  <a:ext cx="11232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78120FA-6D53-42F4-80E6-7361BE791248}"/>
                    </a:ext>
                  </a:extLst>
                </p14:cNvPr>
                <p14:cNvContentPartPr/>
                <p14:nvPr/>
              </p14:nvContentPartPr>
              <p14:xfrm>
                <a:off x="2149514" y="1984407"/>
                <a:ext cx="29160" cy="12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78120FA-6D53-42F4-80E6-7361BE79124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113874" y="1768407"/>
                  <a:ext cx="1008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35EB83B-020A-4E5B-A2B9-6C8205416D8C}"/>
                    </a:ext>
                  </a:extLst>
                </p14:cNvPr>
                <p14:cNvContentPartPr/>
                <p14:nvPr/>
              </p14:nvContentPartPr>
              <p14:xfrm>
                <a:off x="2430314" y="2002407"/>
                <a:ext cx="21240" cy="41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35EB83B-020A-4E5B-A2B9-6C8205416D8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94314" y="1786407"/>
                  <a:ext cx="928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9B53076-0FA1-46CA-9EB7-A6280EF536E6}"/>
                    </a:ext>
                  </a:extLst>
                </p14:cNvPr>
                <p14:cNvContentPartPr/>
                <p14:nvPr/>
              </p14:nvContentPartPr>
              <p14:xfrm>
                <a:off x="2888234" y="1974687"/>
                <a:ext cx="112320" cy="96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9B53076-0FA1-46CA-9EB7-A6280EF536E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852594" y="1759047"/>
                  <a:ext cx="18396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3A95A98-8D23-40E0-BCC1-1E40BEE8DB00}"/>
                    </a:ext>
                  </a:extLst>
                </p14:cNvPr>
                <p14:cNvContentPartPr/>
                <p14:nvPr/>
              </p14:nvContentPartPr>
              <p14:xfrm>
                <a:off x="3358754" y="2021127"/>
                <a:ext cx="96840" cy="99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3A95A98-8D23-40E0-BCC1-1E40BEE8DB0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323114" y="1805487"/>
                  <a:ext cx="16848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4D129D0-8DF8-4978-A76D-9E2908F9CAA3}"/>
                    </a:ext>
                  </a:extLst>
                </p14:cNvPr>
                <p14:cNvContentPartPr/>
                <p14:nvPr/>
              </p14:nvContentPartPr>
              <p14:xfrm>
                <a:off x="3694634" y="1922487"/>
                <a:ext cx="135360" cy="176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4D129D0-8DF8-4978-A76D-9E2908F9CAA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58994" y="1706487"/>
                  <a:ext cx="20700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2345D18-D20A-414E-BE52-BB34CE29FA09}"/>
                    </a:ext>
                  </a:extLst>
                </p14:cNvPr>
                <p14:cNvContentPartPr/>
                <p14:nvPr/>
              </p14:nvContentPartPr>
              <p14:xfrm>
                <a:off x="4111154" y="1944087"/>
                <a:ext cx="27720" cy="83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2345D18-D20A-414E-BE52-BB34CE29FA0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75154" y="1728447"/>
                  <a:ext cx="993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E1A5C76-6974-4F9A-BA8B-623050850455}"/>
                    </a:ext>
                  </a:extLst>
                </p14:cNvPr>
                <p14:cNvContentPartPr/>
                <p14:nvPr/>
              </p14:nvContentPartPr>
              <p14:xfrm>
                <a:off x="4326434" y="1840047"/>
                <a:ext cx="139320" cy="191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E1A5C76-6974-4F9A-BA8B-62305085045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290434" y="1624047"/>
                  <a:ext cx="21096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94EBE0C-ED17-43DD-9ED4-8C3A59DFC31B}"/>
                    </a:ext>
                  </a:extLst>
                </p14:cNvPr>
                <p14:cNvContentPartPr/>
                <p14:nvPr/>
              </p14:nvContentPartPr>
              <p14:xfrm>
                <a:off x="4803794" y="1877847"/>
                <a:ext cx="90360" cy="167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94EBE0C-ED17-43DD-9ED4-8C3A59DFC31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68154" y="1661847"/>
                  <a:ext cx="16200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3119BEC-D9CF-48FB-9F6C-D85040FE2BFB}"/>
                    </a:ext>
                  </a:extLst>
                </p14:cNvPr>
                <p14:cNvContentPartPr/>
                <p14:nvPr/>
              </p14:nvContentPartPr>
              <p14:xfrm>
                <a:off x="5136074" y="1931127"/>
                <a:ext cx="104760" cy="165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3119BEC-D9CF-48FB-9F6C-D85040FE2BF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100074" y="1715127"/>
                  <a:ext cx="17640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95699BD-0855-40D5-9696-A1D7ED231452}"/>
                    </a:ext>
                  </a:extLst>
                </p14:cNvPr>
                <p14:cNvContentPartPr/>
                <p14:nvPr/>
              </p14:nvContentPartPr>
              <p14:xfrm>
                <a:off x="5631434" y="2015007"/>
                <a:ext cx="2520" cy="33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95699BD-0855-40D5-9696-A1D7ED23145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95794" y="1799007"/>
                  <a:ext cx="7416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072A72A-E604-44DE-A0F6-CF93FE42D59E}"/>
                    </a:ext>
                  </a:extLst>
                </p14:cNvPr>
                <p14:cNvContentPartPr/>
                <p14:nvPr/>
              </p14:nvContentPartPr>
              <p14:xfrm>
                <a:off x="6298154" y="2541687"/>
                <a:ext cx="113040" cy="21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072A72A-E604-44DE-A0F6-CF93FE42D59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62154" y="2325687"/>
                  <a:ext cx="1846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CE98E18-CFAC-41B3-BC4F-B7A94272998E}"/>
                    </a:ext>
                  </a:extLst>
                </p14:cNvPr>
                <p14:cNvContentPartPr/>
                <p14:nvPr/>
              </p14:nvContentPartPr>
              <p14:xfrm>
                <a:off x="6263954" y="2431167"/>
                <a:ext cx="792000" cy="163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CE98E18-CFAC-41B3-BC4F-B7A94272998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27954" y="2215167"/>
                  <a:ext cx="8636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CE8EE26-DB62-4E05-8834-F6C9F0E86B82}"/>
                    </a:ext>
                  </a:extLst>
                </p14:cNvPr>
                <p14:cNvContentPartPr/>
                <p14:nvPr/>
              </p14:nvContentPartPr>
              <p14:xfrm>
                <a:off x="7445114" y="2502087"/>
                <a:ext cx="5040" cy="3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CE8EE26-DB62-4E05-8834-F6C9F0E86B8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409114" y="2286087"/>
                  <a:ext cx="766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614EA33-5E39-4E44-AC4D-5C6044CAC796}"/>
                    </a:ext>
                  </a:extLst>
                </p14:cNvPr>
                <p14:cNvContentPartPr/>
                <p14:nvPr/>
              </p14:nvContentPartPr>
              <p14:xfrm>
                <a:off x="7396154" y="2458887"/>
                <a:ext cx="66960" cy="61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614EA33-5E39-4E44-AC4D-5C6044CAC79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360514" y="2242887"/>
                  <a:ext cx="13860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9C5D75F-3E80-40D6-87F8-C1DC0C65C70F}"/>
                    </a:ext>
                  </a:extLst>
                </p14:cNvPr>
                <p14:cNvContentPartPr/>
                <p14:nvPr/>
              </p14:nvContentPartPr>
              <p14:xfrm>
                <a:off x="7239914" y="2640327"/>
                <a:ext cx="33120" cy="86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9C5D75F-3E80-40D6-87F8-C1DC0C65C70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204274" y="2424687"/>
                  <a:ext cx="1047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3AF426D-3E0A-4A7E-A1E9-EE3619FE7342}"/>
                    </a:ext>
                  </a:extLst>
                </p14:cNvPr>
                <p14:cNvContentPartPr/>
                <p14:nvPr/>
              </p14:nvContentPartPr>
              <p14:xfrm>
                <a:off x="8055674" y="3251247"/>
                <a:ext cx="20520" cy="7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3AF426D-3E0A-4A7E-A1E9-EE3619FE734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020034" y="3035247"/>
                  <a:ext cx="921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C4BA903-D3DB-41BA-968A-ED02068C8A7B}"/>
                    </a:ext>
                  </a:extLst>
                </p14:cNvPr>
                <p14:cNvContentPartPr/>
                <p14:nvPr/>
              </p14:nvContentPartPr>
              <p14:xfrm>
                <a:off x="7835354" y="3098607"/>
                <a:ext cx="14760" cy="66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C4BA903-D3DB-41BA-968A-ED02068C8A7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799714" y="2882967"/>
                  <a:ext cx="8640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4C9E0DA-703D-421F-A0B2-A39830A0EC1B}"/>
                    </a:ext>
                  </a:extLst>
                </p14:cNvPr>
                <p14:cNvContentPartPr/>
                <p14:nvPr/>
              </p14:nvContentPartPr>
              <p14:xfrm>
                <a:off x="7691354" y="2841927"/>
                <a:ext cx="24120" cy="42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4C9E0DA-703D-421F-A0B2-A39830A0EC1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55354" y="2626287"/>
                  <a:ext cx="9576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82A153E-E3EF-440B-9173-E8AAE4A7CCFE}"/>
                    </a:ext>
                  </a:extLst>
                </p14:cNvPr>
                <p14:cNvContentPartPr/>
                <p14:nvPr/>
              </p14:nvContentPartPr>
              <p14:xfrm>
                <a:off x="7677674" y="2644287"/>
                <a:ext cx="42480" cy="88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82A153E-E3EF-440B-9173-E8AAE4A7CCF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642034" y="2428647"/>
                  <a:ext cx="1141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008FCC7-F984-4981-B8D6-C05004316B60}"/>
                    </a:ext>
                  </a:extLst>
                </p14:cNvPr>
                <p14:cNvContentPartPr/>
                <p14:nvPr/>
              </p14:nvContentPartPr>
              <p14:xfrm>
                <a:off x="6217514" y="2423967"/>
                <a:ext cx="840240" cy="153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008FCC7-F984-4981-B8D6-C05004316B6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81874" y="2207967"/>
                  <a:ext cx="911880" cy="58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E0B397A-D670-449F-82D0-7C963FD04F75}"/>
                  </a:ext>
                </a:extLst>
              </p14:cNvPr>
              <p14:cNvContentPartPr/>
              <p14:nvPr/>
            </p14:nvContentPartPr>
            <p14:xfrm>
              <a:off x="5765714" y="2189607"/>
              <a:ext cx="425880" cy="615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E0B397A-D670-449F-82D0-7C963FD04F7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729714" y="1973607"/>
                <a:ext cx="49752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5B065DD-3888-4BB2-BC8E-BD9607BF6C42}"/>
                  </a:ext>
                </a:extLst>
              </p14:cNvPr>
              <p14:cNvContentPartPr/>
              <p14:nvPr/>
            </p14:nvContentPartPr>
            <p14:xfrm>
              <a:off x="4171634" y="2188527"/>
              <a:ext cx="1204560" cy="658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5B065DD-3888-4BB2-BC8E-BD9607BF6C42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135994" y="1972887"/>
                <a:ext cx="127620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3802BC8-3FF9-4E83-8E7F-9ED87C0B7154}"/>
                  </a:ext>
                </a:extLst>
              </p14:cNvPr>
              <p14:cNvContentPartPr/>
              <p14:nvPr/>
            </p14:nvContentPartPr>
            <p14:xfrm>
              <a:off x="1873754" y="2225607"/>
              <a:ext cx="1732320" cy="1890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3802BC8-3FF9-4E83-8E7F-9ED87C0B715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837754" y="2009607"/>
                <a:ext cx="180396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6E52C58-B72A-499E-BFED-28EFCBCC0768}"/>
                  </a:ext>
                </a:extLst>
              </p14:cNvPr>
              <p14:cNvContentPartPr/>
              <p14:nvPr/>
            </p14:nvContentPartPr>
            <p14:xfrm>
              <a:off x="1824074" y="2216607"/>
              <a:ext cx="236520" cy="2934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6E52C58-B72A-499E-BFED-28EFCBCC076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788074" y="2000967"/>
                <a:ext cx="308160" cy="72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46E5D1C-C889-47B8-AEA6-5DF09541970A}"/>
              </a:ext>
            </a:extLst>
          </p:cNvPr>
          <p:cNvGrpSpPr/>
          <p:nvPr/>
        </p:nvGrpSpPr>
        <p:grpSpPr>
          <a:xfrm>
            <a:off x="2069594" y="3236127"/>
            <a:ext cx="1677600" cy="1504080"/>
            <a:chOff x="2069594" y="3236127"/>
            <a:chExt cx="1677600" cy="1504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1501322-CBA6-412E-8661-4007A876AFD9}"/>
                    </a:ext>
                  </a:extLst>
                </p14:cNvPr>
                <p14:cNvContentPartPr/>
                <p14:nvPr/>
              </p14:nvContentPartPr>
              <p14:xfrm>
                <a:off x="2383514" y="4405047"/>
                <a:ext cx="290880" cy="335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1501322-CBA6-412E-8661-4007A876AFD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347874" y="4189407"/>
                  <a:ext cx="36252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DBE3F93-734E-4C35-BA17-6226E81BBE55}"/>
                    </a:ext>
                  </a:extLst>
                </p14:cNvPr>
                <p14:cNvContentPartPr/>
                <p14:nvPr/>
              </p14:nvContentPartPr>
              <p14:xfrm>
                <a:off x="2416994" y="4513047"/>
                <a:ext cx="132840" cy="78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DBE3F93-734E-4C35-BA17-6226E81BBE5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380994" y="4297407"/>
                  <a:ext cx="20448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CD14EA1-DAF3-4BCC-A330-CCF1450ABF6B}"/>
                    </a:ext>
                  </a:extLst>
                </p14:cNvPr>
                <p14:cNvContentPartPr/>
                <p14:nvPr/>
              </p14:nvContentPartPr>
              <p14:xfrm>
                <a:off x="2737754" y="4449687"/>
                <a:ext cx="274680" cy="193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CD14EA1-DAF3-4BCC-A330-CCF1450ABF6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701754" y="4233687"/>
                  <a:ext cx="34632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F2883D2-8103-4A97-9832-712CE02E63FA}"/>
                    </a:ext>
                  </a:extLst>
                </p14:cNvPr>
                <p14:cNvContentPartPr/>
                <p14:nvPr/>
              </p14:nvContentPartPr>
              <p14:xfrm>
                <a:off x="2923874" y="4327287"/>
                <a:ext cx="294120" cy="394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F2883D2-8103-4A97-9832-712CE02E63F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888234" y="4111647"/>
                  <a:ext cx="365760" cy="8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BD6C039-17EA-4121-BCE0-8E36E7C942EC}"/>
                    </a:ext>
                  </a:extLst>
                </p14:cNvPr>
                <p14:cNvContentPartPr/>
                <p14:nvPr/>
              </p14:nvContentPartPr>
              <p14:xfrm>
                <a:off x="3052754" y="4270407"/>
                <a:ext cx="312480" cy="189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BD6C039-17EA-4121-BCE0-8E36E7C942E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016754" y="4054767"/>
                  <a:ext cx="3841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9CD8DA2-C256-4714-9F6D-8C664AAB8897}"/>
                    </a:ext>
                  </a:extLst>
                </p14:cNvPr>
                <p14:cNvContentPartPr/>
                <p14:nvPr/>
              </p14:nvContentPartPr>
              <p14:xfrm>
                <a:off x="3248954" y="3965487"/>
                <a:ext cx="171720" cy="325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9CD8DA2-C256-4714-9F6D-8C664AAB889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13314" y="3749847"/>
                  <a:ext cx="243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14F744-B6D0-4338-BD4C-50AAB355C396}"/>
                    </a:ext>
                  </a:extLst>
                </p14:cNvPr>
                <p14:cNvContentPartPr/>
                <p14:nvPr/>
              </p14:nvContentPartPr>
              <p14:xfrm>
                <a:off x="3421034" y="4133967"/>
                <a:ext cx="176760" cy="155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14F744-B6D0-4338-BD4C-50AAB355C39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385394" y="3917967"/>
                  <a:ext cx="24840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8AB4BF1-196C-40B9-B197-15E400E56E2F}"/>
                    </a:ext>
                  </a:extLst>
                </p14:cNvPr>
                <p14:cNvContentPartPr/>
                <p14:nvPr/>
              </p14:nvContentPartPr>
              <p14:xfrm>
                <a:off x="3625154" y="4062327"/>
                <a:ext cx="122040" cy="216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8AB4BF1-196C-40B9-B197-15E400E56E2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89154" y="3846687"/>
                  <a:ext cx="1936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47804F9-8E4B-436D-92AB-948151C26572}"/>
                    </a:ext>
                  </a:extLst>
                </p14:cNvPr>
                <p14:cNvContentPartPr/>
                <p14:nvPr/>
              </p14:nvContentPartPr>
              <p14:xfrm>
                <a:off x="2069594" y="3236127"/>
                <a:ext cx="673920" cy="129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47804F9-8E4B-436D-92AB-948151C2657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033954" y="3020487"/>
                  <a:ext cx="7455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1BC2A3D-6F1D-4268-A25B-47E2388164F3}"/>
                    </a:ext>
                  </a:extLst>
                </p14:cNvPr>
                <p14:cNvContentPartPr/>
                <p14:nvPr/>
              </p14:nvContentPartPr>
              <p14:xfrm>
                <a:off x="2494034" y="3238647"/>
                <a:ext cx="189720" cy="280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1BC2A3D-6F1D-4268-A25B-47E2388164F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458034" y="3022647"/>
                  <a:ext cx="26136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EDAE729-CA4A-48B9-BF9A-D1E3258B6204}"/>
                    </a:ext>
                  </a:extLst>
                </p14:cNvPr>
                <p14:cNvContentPartPr/>
                <p14:nvPr/>
              </p14:nvContentPartPr>
              <p14:xfrm>
                <a:off x="2699954" y="3313887"/>
                <a:ext cx="290880" cy="428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EDAE729-CA4A-48B9-BF9A-D1E3258B620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64314" y="3097887"/>
                  <a:ext cx="362520" cy="86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D37D63D-280D-4377-8A7B-2FA158FAE9E3}"/>
                    </a:ext>
                  </a:extLst>
                </p14:cNvPr>
                <p14:cNvContentPartPr/>
                <p14:nvPr/>
              </p14:nvContentPartPr>
              <p14:xfrm>
                <a:off x="2820914" y="3536727"/>
                <a:ext cx="391320" cy="282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D37D63D-280D-4377-8A7B-2FA158FAE9E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785274" y="3321087"/>
                  <a:ext cx="462960" cy="714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AD10E7A3-EC3C-4B38-A893-0B4F00C30831}"/>
              </a:ext>
            </a:extLst>
          </p:cNvPr>
          <p:cNvSpPr txBox="1"/>
          <p:nvPr/>
        </p:nvSpPr>
        <p:spPr>
          <a:xfrm>
            <a:off x="5120873" y="224710"/>
            <a:ext cx="6067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container has it’s own ports. These parts are mapped to a </a:t>
            </a:r>
            <a:r>
              <a:rPr lang="en-US" dirty="0">
                <a:highlight>
                  <a:srgbClr val="FFFF00"/>
                </a:highlight>
              </a:rPr>
              <a:t>publicly available port</a:t>
            </a:r>
            <a:r>
              <a:rPr lang="en-US" dirty="0"/>
              <a:t>. Any other app wanting access to the app running inside the container uses the public port. Docker engine transmits the </a:t>
            </a:r>
            <a:r>
              <a:rPr lang="en-US" dirty="0" err="1"/>
              <a:t>daa</a:t>
            </a:r>
            <a:r>
              <a:rPr lang="en-US" dirty="0"/>
              <a:t> to the containers port.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70B91F05-2F12-4BA8-9994-91B412CD226D}"/>
                  </a:ext>
                </a:extLst>
              </p14:cNvPr>
              <p14:cNvContentPartPr/>
              <p14:nvPr/>
            </p14:nvContentPartPr>
            <p14:xfrm>
              <a:off x="5835554" y="1645287"/>
              <a:ext cx="1441440" cy="9723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70B91F05-2F12-4BA8-9994-91B412CD226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817914" y="1609287"/>
                <a:ext cx="1477080" cy="10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B1D6E00-42BA-4F50-AF8C-C3A2A29D2CD8}"/>
                  </a:ext>
                </a:extLst>
              </p14:cNvPr>
              <p14:cNvContentPartPr/>
              <p14:nvPr/>
            </p14:nvContentPartPr>
            <p14:xfrm>
              <a:off x="610154" y="2377167"/>
              <a:ext cx="1926000" cy="10483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B1D6E00-42BA-4F50-AF8C-C3A2A29D2CD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92154" y="2341167"/>
                <a:ext cx="1961640" cy="11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139D2B8-8682-4DA9-8D11-17DE989A0FF3}"/>
                  </a:ext>
                </a:extLst>
              </p14:cNvPr>
              <p14:cNvContentPartPr/>
              <p14:nvPr/>
            </p14:nvContentPartPr>
            <p14:xfrm>
              <a:off x="467594" y="6482967"/>
              <a:ext cx="360" cy="3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139D2B8-8682-4DA9-8D11-17DE989A0FF3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49594" y="644696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9E27CD2-1796-4853-8B19-49845BB708C4}"/>
                  </a:ext>
                </a:extLst>
              </p14:cNvPr>
              <p14:cNvContentPartPr/>
              <p14:nvPr/>
            </p14:nvContentPartPr>
            <p14:xfrm>
              <a:off x="281114" y="4233687"/>
              <a:ext cx="360" cy="3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9E27CD2-1796-4853-8B19-49845BB708C4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63474" y="419768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BC3358D-6770-4DED-BEAD-629C4F400D9D}"/>
                  </a:ext>
                </a:extLst>
              </p14:cNvPr>
              <p14:cNvContentPartPr/>
              <p14:nvPr/>
            </p14:nvContentPartPr>
            <p14:xfrm>
              <a:off x="316034" y="5013807"/>
              <a:ext cx="360" cy="3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BC3358D-6770-4DED-BEAD-629C4F400D9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98034" y="4977807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10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14:cNvPr>
              <p14:cNvContentPartPr/>
              <p14:nvPr/>
            </p14:nvContentPartPr>
            <p14:xfrm>
              <a:off x="4945774" y="3248007"/>
              <a:ext cx="1250640" cy="141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7134" y="3239007"/>
                <a:ext cx="12682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14:cNvPr>
              <p14:cNvContentPartPr/>
              <p14:nvPr/>
            </p14:nvContentPartPr>
            <p14:xfrm>
              <a:off x="2003854" y="197007"/>
              <a:ext cx="362880" cy="255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5214" y="188367"/>
                <a:ext cx="3805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14:cNvPr>
              <p14:cNvContentPartPr/>
              <p14:nvPr/>
            </p14:nvContentPartPr>
            <p14:xfrm>
              <a:off x="688054" y="1064607"/>
              <a:ext cx="4116960" cy="266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054" y="1055967"/>
                <a:ext cx="4134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14:cNvPr>
              <p14:cNvContentPartPr/>
              <p14:nvPr/>
            </p14:nvContentPartPr>
            <p14:xfrm>
              <a:off x="7133854" y="3094287"/>
              <a:ext cx="4273200" cy="3535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5214" y="3085287"/>
                <a:ext cx="4290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14:cNvPr>
              <p14:cNvContentPartPr/>
              <p14:nvPr/>
            </p14:nvContentPartPr>
            <p14:xfrm>
              <a:off x="849334" y="308967"/>
              <a:ext cx="3083400" cy="137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334" y="201327"/>
                <a:ext cx="31910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14:cNvPr>
              <p14:cNvContentPartPr/>
              <p14:nvPr/>
            </p14:nvContentPartPr>
            <p14:xfrm>
              <a:off x="2336854" y="2687127"/>
              <a:ext cx="2254680" cy="2377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2854" y="2579127"/>
                <a:ext cx="2362320" cy="25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14:cNvPr>
              <p14:cNvContentPartPr/>
              <p14:nvPr/>
            </p14:nvContentPartPr>
            <p14:xfrm>
              <a:off x="2222374" y="2659047"/>
              <a:ext cx="2430360" cy="2382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3734" y="2650047"/>
                <a:ext cx="2448000" cy="24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14:cNvPr>
              <p14:cNvContentPartPr/>
              <p14:nvPr/>
            </p14:nvContentPartPr>
            <p14:xfrm>
              <a:off x="2444134" y="2480847"/>
              <a:ext cx="208800" cy="36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5134" y="2472207"/>
                <a:ext cx="226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14:cNvPr>
              <p14:cNvContentPartPr/>
              <p14:nvPr/>
            </p14:nvContentPartPr>
            <p14:xfrm>
              <a:off x="2742214" y="2536287"/>
              <a:ext cx="179280" cy="172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574" y="2527647"/>
                <a:ext cx="196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14:cNvPr>
              <p14:cNvContentPartPr/>
              <p14:nvPr/>
            </p14:nvContentPartPr>
            <p14:xfrm>
              <a:off x="2951014" y="2455647"/>
              <a:ext cx="60480" cy="254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2374" y="2446647"/>
                <a:ext cx="78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14:cNvPr>
              <p14:cNvContentPartPr/>
              <p14:nvPr/>
            </p14:nvContentPartPr>
            <p14:xfrm>
              <a:off x="3122374" y="2382207"/>
              <a:ext cx="158040" cy="284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13374" y="2373207"/>
                <a:ext cx="175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14:cNvPr>
              <p14:cNvContentPartPr/>
              <p14:nvPr/>
            </p14:nvContentPartPr>
            <p14:xfrm>
              <a:off x="3358174" y="2439807"/>
              <a:ext cx="126000" cy="22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49174" y="2430807"/>
                <a:ext cx="1436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14:cNvPr>
              <p14:cNvContentPartPr/>
              <p14:nvPr/>
            </p14:nvContentPartPr>
            <p14:xfrm>
              <a:off x="3625654" y="2470047"/>
              <a:ext cx="174240" cy="176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17014" y="2461407"/>
                <a:ext cx="191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14:cNvPr>
              <p14:cNvContentPartPr/>
              <p14:nvPr/>
            </p14:nvContentPartPr>
            <p14:xfrm>
              <a:off x="4080334" y="2998167"/>
              <a:ext cx="534600" cy="17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1694" y="2989167"/>
                <a:ext cx="5522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14:cNvPr>
              <p14:cNvContentPartPr/>
              <p14:nvPr/>
            </p14:nvContentPartPr>
            <p14:xfrm>
              <a:off x="4703854" y="2678847"/>
              <a:ext cx="279720" cy="441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5214" y="2670207"/>
                <a:ext cx="2973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14:cNvPr>
              <p14:cNvContentPartPr/>
              <p14:nvPr/>
            </p14:nvContentPartPr>
            <p14:xfrm>
              <a:off x="5050174" y="2894847"/>
              <a:ext cx="262800" cy="25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41534" y="2886207"/>
                <a:ext cx="2804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14:cNvPr>
              <p14:cNvContentPartPr/>
              <p14:nvPr/>
            </p14:nvContentPartPr>
            <p14:xfrm>
              <a:off x="5351134" y="2780727"/>
              <a:ext cx="36000" cy="316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42494" y="2772087"/>
                <a:ext cx="536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14:cNvPr>
              <p14:cNvContentPartPr/>
              <p14:nvPr/>
            </p14:nvContentPartPr>
            <p14:xfrm>
              <a:off x="5345734" y="2920047"/>
              <a:ext cx="128520" cy="64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36734" y="2911047"/>
                <a:ext cx="1461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14:cNvPr>
              <p14:cNvContentPartPr/>
              <p14:nvPr/>
            </p14:nvContentPartPr>
            <p14:xfrm>
              <a:off x="5547694" y="2710167"/>
              <a:ext cx="267480" cy="467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9054" y="2701527"/>
                <a:ext cx="2851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14:cNvPr>
              <p14:cNvContentPartPr/>
              <p14:nvPr/>
            </p14:nvContentPartPr>
            <p14:xfrm>
              <a:off x="5568934" y="2963247"/>
              <a:ext cx="117720" cy="22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59934" y="2954247"/>
                <a:ext cx="1353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14:cNvPr>
              <p14:cNvContentPartPr/>
              <p14:nvPr/>
            </p14:nvContentPartPr>
            <p14:xfrm>
              <a:off x="5793214" y="3014367"/>
              <a:ext cx="205560" cy="425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4574" y="3005367"/>
                <a:ext cx="2232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14:cNvPr>
              <p14:cNvContentPartPr/>
              <p14:nvPr/>
            </p14:nvContentPartPr>
            <p14:xfrm>
              <a:off x="6079774" y="2933007"/>
              <a:ext cx="121680" cy="244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71134" y="2924367"/>
                <a:ext cx="139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14:cNvPr>
              <p14:cNvContentPartPr/>
              <p14:nvPr/>
            </p14:nvContentPartPr>
            <p14:xfrm>
              <a:off x="6251854" y="2792967"/>
              <a:ext cx="211680" cy="408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42854" y="2783967"/>
                <a:ext cx="2293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14:cNvPr>
              <p14:cNvContentPartPr/>
              <p14:nvPr/>
            </p14:nvContentPartPr>
            <p14:xfrm>
              <a:off x="6606454" y="2781087"/>
              <a:ext cx="115200" cy="427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97814" y="2772447"/>
                <a:ext cx="1328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14:cNvPr>
              <p14:cNvContentPartPr/>
              <p14:nvPr/>
            </p14:nvContentPartPr>
            <p14:xfrm>
              <a:off x="4362214" y="3813927"/>
              <a:ext cx="630000" cy="63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3574" y="3804927"/>
                <a:ext cx="647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14:cNvPr>
              <p14:cNvContentPartPr/>
              <p14:nvPr/>
            </p14:nvContentPartPr>
            <p14:xfrm>
              <a:off x="4776574" y="3198687"/>
              <a:ext cx="645120" cy="24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67574" y="3189687"/>
                <a:ext cx="6627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14:cNvPr>
              <p14:cNvContentPartPr/>
              <p14:nvPr/>
            </p14:nvContentPartPr>
            <p14:xfrm>
              <a:off x="5361574" y="4286967"/>
              <a:ext cx="383400" cy="106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52574" y="4278327"/>
                <a:ext cx="401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14:cNvPr>
              <p14:cNvContentPartPr/>
              <p14:nvPr/>
            </p14:nvContentPartPr>
            <p14:xfrm>
              <a:off x="4805374" y="3173487"/>
              <a:ext cx="600480" cy="96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96374" y="3164487"/>
                <a:ext cx="6181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14:cNvPr>
              <p14:cNvContentPartPr/>
              <p14:nvPr/>
            </p14:nvContentPartPr>
            <p14:xfrm>
              <a:off x="5208214" y="3645447"/>
              <a:ext cx="277200" cy="579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99214" y="3636807"/>
                <a:ext cx="2948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14:cNvPr>
              <p14:cNvContentPartPr/>
              <p14:nvPr/>
            </p14:nvContentPartPr>
            <p14:xfrm>
              <a:off x="5592694" y="4001847"/>
              <a:ext cx="170640" cy="244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83694" y="3993207"/>
                <a:ext cx="188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14:cNvPr>
              <p14:cNvContentPartPr/>
              <p14:nvPr/>
            </p14:nvContentPartPr>
            <p14:xfrm>
              <a:off x="5840734" y="3842727"/>
              <a:ext cx="36720" cy="354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1734" y="3834087"/>
                <a:ext cx="54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14:cNvPr>
              <p14:cNvContentPartPr/>
              <p14:nvPr/>
            </p14:nvContentPartPr>
            <p14:xfrm>
              <a:off x="5626534" y="3917607"/>
              <a:ext cx="342720" cy="91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17534" y="3908607"/>
                <a:ext cx="3603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14:cNvPr>
              <p14:cNvContentPartPr/>
              <p14:nvPr/>
            </p14:nvContentPartPr>
            <p14:xfrm>
              <a:off x="5968894" y="3879807"/>
              <a:ext cx="192960" cy="523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60254" y="3870807"/>
                <a:ext cx="2106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14:cNvPr>
              <p14:cNvContentPartPr/>
              <p14:nvPr/>
            </p14:nvContentPartPr>
            <p14:xfrm>
              <a:off x="6211174" y="4194447"/>
              <a:ext cx="153720" cy="218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02534" y="4185807"/>
                <a:ext cx="1713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14:cNvPr>
              <p14:cNvContentPartPr/>
              <p14:nvPr/>
            </p14:nvContentPartPr>
            <p14:xfrm>
              <a:off x="6428254" y="4210647"/>
              <a:ext cx="149400" cy="191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19254" y="4201647"/>
                <a:ext cx="167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14:cNvPr>
              <p14:cNvContentPartPr/>
              <p14:nvPr/>
            </p14:nvContentPartPr>
            <p14:xfrm>
              <a:off x="6577294" y="4257447"/>
              <a:ext cx="204840" cy="525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68654" y="4248807"/>
                <a:ext cx="2224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14:cNvPr>
              <p14:cNvContentPartPr/>
              <p14:nvPr/>
            </p14:nvContentPartPr>
            <p14:xfrm>
              <a:off x="6885814" y="4259607"/>
              <a:ext cx="132840" cy="253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76814" y="4250607"/>
                <a:ext cx="1504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14:cNvPr>
              <p14:cNvContentPartPr/>
              <p14:nvPr/>
            </p14:nvContentPartPr>
            <p14:xfrm>
              <a:off x="7086334" y="4385607"/>
              <a:ext cx="225720" cy="143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77694" y="4376967"/>
                <a:ext cx="2433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14:cNvPr>
              <p14:cNvContentPartPr/>
              <p14:nvPr/>
            </p14:nvContentPartPr>
            <p14:xfrm>
              <a:off x="7205854" y="4400727"/>
              <a:ext cx="229680" cy="456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96854" y="4391727"/>
                <a:ext cx="2473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14:cNvPr>
              <p14:cNvContentPartPr/>
              <p14:nvPr/>
            </p14:nvContentPartPr>
            <p14:xfrm>
              <a:off x="7518334" y="4386687"/>
              <a:ext cx="410760" cy="324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09694" y="4378047"/>
                <a:ext cx="428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14:cNvPr>
              <p14:cNvContentPartPr/>
              <p14:nvPr/>
            </p14:nvContentPartPr>
            <p14:xfrm>
              <a:off x="7116214" y="4360767"/>
              <a:ext cx="91080" cy="154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07574" y="4352127"/>
                <a:ext cx="108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14:cNvPr>
              <p14:cNvContentPartPr/>
              <p14:nvPr/>
            </p14:nvContentPartPr>
            <p14:xfrm>
              <a:off x="7867534" y="4088247"/>
              <a:ext cx="240120" cy="666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58534" y="4079607"/>
                <a:ext cx="25776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14:cNvPr>
              <p14:cNvContentPartPr/>
              <p14:nvPr/>
            </p14:nvContentPartPr>
            <p14:xfrm>
              <a:off x="8297374" y="4101927"/>
              <a:ext cx="257040" cy="883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88374" y="4093287"/>
                <a:ext cx="27468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14:cNvPr>
              <p14:cNvContentPartPr/>
              <p14:nvPr/>
            </p14:nvContentPartPr>
            <p14:xfrm>
              <a:off x="5298574" y="4278327"/>
              <a:ext cx="583920" cy="286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89574" y="4269687"/>
                <a:ext cx="6015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14:cNvPr>
              <p14:cNvContentPartPr/>
              <p14:nvPr/>
            </p14:nvContentPartPr>
            <p14:xfrm>
              <a:off x="2898094" y="3221367"/>
              <a:ext cx="817920" cy="291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89454" y="3212367"/>
                <a:ext cx="83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14:cNvPr>
              <p14:cNvContentPartPr/>
              <p14:nvPr/>
            </p14:nvContentPartPr>
            <p14:xfrm>
              <a:off x="3011494" y="3463647"/>
              <a:ext cx="847440" cy="290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02854" y="3454647"/>
                <a:ext cx="8650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14:cNvPr>
              <p14:cNvContentPartPr/>
              <p14:nvPr/>
            </p14:nvContentPartPr>
            <p14:xfrm>
              <a:off x="2954254" y="3804567"/>
              <a:ext cx="1022760" cy="210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45614" y="3795567"/>
                <a:ext cx="1040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14:cNvPr>
              <p14:cNvContentPartPr/>
              <p14:nvPr/>
            </p14:nvContentPartPr>
            <p14:xfrm>
              <a:off x="3145774" y="4071687"/>
              <a:ext cx="909000" cy="330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37134" y="4063047"/>
                <a:ext cx="9266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14:cNvPr>
              <p14:cNvContentPartPr/>
              <p14:nvPr/>
            </p14:nvContentPartPr>
            <p14:xfrm>
              <a:off x="3164134" y="4388487"/>
              <a:ext cx="824760" cy="118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55494" y="4379487"/>
                <a:ext cx="8424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14:cNvPr>
              <p14:cNvContentPartPr/>
              <p14:nvPr/>
            </p14:nvContentPartPr>
            <p14:xfrm>
              <a:off x="2782174" y="3098967"/>
              <a:ext cx="69480" cy="282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73174" y="3090327"/>
                <a:ext cx="871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14:cNvPr>
              <p14:cNvContentPartPr/>
              <p14:nvPr/>
            </p14:nvContentPartPr>
            <p14:xfrm>
              <a:off x="2868574" y="3043887"/>
              <a:ext cx="111600" cy="172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59934" y="3035247"/>
                <a:ext cx="129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14:cNvPr>
              <p14:cNvContentPartPr/>
              <p14:nvPr/>
            </p14:nvContentPartPr>
            <p14:xfrm>
              <a:off x="3056494" y="3061167"/>
              <a:ext cx="56880" cy="114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47854" y="3052167"/>
                <a:ext cx="74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14:cNvPr>
              <p14:cNvContentPartPr/>
              <p14:nvPr/>
            </p14:nvContentPartPr>
            <p14:xfrm>
              <a:off x="3034534" y="2926167"/>
              <a:ext cx="16920" cy="34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25894" y="2917527"/>
                <a:ext cx="345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14:cNvPr>
              <p14:cNvContentPartPr/>
              <p14:nvPr/>
            </p14:nvContentPartPr>
            <p14:xfrm>
              <a:off x="3093574" y="3004287"/>
              <a:ext cx="141120" cy="130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84574" y="2995647"/>
                <a:ext cx="158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14:cNvPr>
              <p14:cNvContentPartPr/>
              <p14:nvPr/>
            </p14:nvContentPartPr>
            <p14:xfrm>
              <a:off x="3244054" y="3004287"/>
              <a:ext cx="173160" cy="113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35054" y="2995647"/>
                <a:ext cx="190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14:cNvPr>
              <p14:cNvContentPartPr/>
              <p14:nvPr/>
            </p14:nvContentPartPr>
            <p14:xfrm>
              <a:off x="3398494" y="2845167"/>
              <a:ext cx="97920" cy="260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89494" y="2836527"/>
                <a:ext cx="1155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14:cNvPr>
              <p14:cNvContentPartPr/>
              <p14:nvPr/>
            </p14:nvContentPartPr>
            <p14:xfrm>
              <a:off x="3395974" y="2920767"/>
              <a:ext cx="74880" cy="1040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87334" y="2912127"/>
                <a:ext cx="925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14:cNvPr>
              <p14:cNvContentPartPr/>
              <p14:nvPr/>
            </p14:nvContentPartPr>
            <p14:xfrm>
              <a:off x="3520534" y="3014007"/>
              <a:ext cx="160560" cy="146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11534" y="3005367"/>
                <a:ext cx="1782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14:cNvPr>
              <p14:cNvContentPartPr/>
              <p14:nvPr/>
            </p14:nvContentPartPr>
            <p14:xfrm>
              <a:off x="6856654" y="2680287"/>
              <a:ext cx="260640" cy="729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47654" y="2671647"/>
                <a:ext cx="27828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14:cNvPr>
              <p14:cNvContentPartPr/>
              <p14:nvPr/>
            </p14:nvContentPartPr>
            <p14:xfrm>
              <a:off x="7065814" y="3064407"/>
              <a:ext cx="148320" cy="1602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56814" y="3055767"/>
                <a:ext cx="165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14:cNvPr>
              <p14:cNvContentPartPr/>
              <p14:nvPr/>
            </p14:nvContentPartPr>
            <p14:xfrm>
              <a:off x="7294054" y="2826807"/>
              <a:ext cx="90000" cy="3708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85054" y="2818167"/>
                <a:ext cx="107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14:cNvPr>
              <p14:cNvContentPartPr/>
              <p14:nvPr/>
            </p14:nvContentPartPr>
            <p14:xfrm>
              <a:off x="7254814" y="3088527"/>
              <a:ext cx="170280" cy="1749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45814" y="3079887"/>
                <a:ext cx="1879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14:cNvPr>
              <p14:cNvContentPartPr/>
              <p14:nvPr/>
            </p14:nvContentPartPr>
            <p14:xfrm>
              <a:off x="7543534" y="3044967"/>
              <a:ext cx="5040" cy="11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34894" y="3036327"/>
                <a:ext cx="22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14:cNvPr>
              <p14:cNvContentPartPr/>
              <p14:nvPr/>
            </p14:nvContentPartPr>
            <p14:xfrm>
              <a:off x="7541014" y="3011487"/>
              <a:ext cx="18360" cy="352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532014" y="3002487"/>
                <a:ext cx="360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14:cNvPr>
              <p14:cNvContentPartPr/>
              <p14:nvPr/>
            </p14:nvContentPartPr>
            <p14:xfrm>
              <a:off x="7434094" y="3043527"/>
              <a:ext cx="83520" cy="1155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25454" y="3034887"/>
                <a:ext cx="101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14:cNvPr>
              <p14:cNvContentPartPr/>
              <p14:nvPr/>
            </p14:nvContentPartPr>
            <p14:xfrm>
              <a:off x="7908934" y="2929047"/>
              <a:ext cx="203400" cy="172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99934" y="2920407"/>
                <a:ext cx="2210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14:cNvPr>
              <p14:cNvContentPartPr/>
              <p14:nvPr/>
            </p14:nvContentPartPr>
            <p14:xfrm>
              <a:off x="8097574" y="2921847"/>
              <a:ext cx="171720" cy="145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088574" y="2913207"/>
                <a:ext cx="189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14:cNvPr>
              <p14:cNvContentPartPr/>
              <p14:nvPr/>
            </p14:nvContentPartPr>
            <p14:xfrm>
              <a:off x="8234374" y="2799087"/>
              <a:ext cx="108000" cy="282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25374" y="2790447"/>
                <a:ext cx="1256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14:cNvPr>
              <p14:cNvContentPartPr/>
              <p14:nvPr/>
            </p14:nvContentPartPr>
            <p14:xfrm>
              <a:off x="8217454" y="2670207"/>
              <a:ext cx="255240" cy="356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208454" y="2661207"/>
                <a:ext cx="2728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14:cNvPr>
              <p14:cNvContentPartPr/>
              <p14:nvPr/>
            </p14:nvContentPartPr>
            <p14:xfrm>
              <a:off x="8502934" y="2844447"/>
              <a:ext cx="100440" cy="197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494294" y="2835447"/>
                <a:ext cx="118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14:cNvPr>
              <p14:cNvContentPartPr/>
              <p14:nvPr/>
            </p14:nvContentPartPr>
            <p14:xfrm>
              <a:off x="8623534" y="2801247"/>
              <a:ext cx="98640" cy="212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14894" y="2792247"/>
                <a:ext cx="1162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14:cNvPr>
              <p14:cNvContentPartPr/>
              <p14:nvPr/>
            </p14:nvContentPartPr>
            <p14:xfrm>
              <a:off x="8755294" y="2692167"/>
              <a:ext cx="52560" cy="234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46654" y="2683167"/>
                <a:ext cx="70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14:cNvPr>
              <p14:cNvContentPartPr/>
              <p14:nvPr/>
            </p14:nvContentPartPr>
            <p14:xfrm>
              <a:off x="8853214" y="2851647"/>
              <a:ext cx="192960" cy="176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844214" y="2842647"/>
                <a:ext cx="210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14:cNvPr>
              <p14:cNvContentPartPr/>
              <p14:nvPr/>
            </p14:nvContentPartPr>
            <p14:xfrm>
              <a:off x="9076414" y="2834727"/>
              <a:ext cx="186120" cy="200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067414" y="2825727"/>
                <a:ext cx="2037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14:cNvPr>
              <p14:cNvContentPartPr/>
              <p14:nvPr/>
            </p14:nvContentPartPr>
            <p14:xfrm>
              <a:off x="9235174" y="2682807"/>
              <a:ext cx="78120" cy="363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26534" y="2673807"/>
                <a:ext cx="957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14:cNvPr>
              <p14:cNvContentPartPr/>
              <p14:nvPr/>
            </p14:nvContentPartPr>
            <p14:xfrm>
              <a:off x="9199174" y="2908167"/>
              <a:ext cx="149400" cy="1479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90174" y="2899527"/>
                <a:ext cx="167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14:cNvPr>
              <p14:cNvContentPartPr/>
              <p14:nvPr/>
            </p14:nvContentPartPr>
            <p14:xfrm>
              <a:off x="9571774" y="2855967"/>
              <a:ext cx="130320" cy="356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63134" y="2846967"/>
                <a:ext cx="1479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14:cNvPr>
              <p14:cNvContentPartPr/>
              <p14:nvPr/>
            </p14:nvContentPartPr>
            <p14:xfrm>
              <a:off x="9768694" y="2837247"/>
              <a:ext cx="91440" cy="338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759694" y="2828607"/>
                <a:ext cx="1090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14:cNvPr>
              <p14:cNvContentPartPr/>
              <p14:nvPr/>
            </p14:nvContentPartPr>
            <p14:xfrm>
              <a:off x="9895054" y="2749767"/>
              <a:ext cx="46440" cy="281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886414" y="2740767"/>
                <a:ext cx="64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14:cNvPr>
              <p14:cNvContentPartPr/>
              <p14:nvPr/>
            </p14:nvContentPartPr>
            <p14:xfrm>
              <a:off x="10198534" y="2804847"/>
              <a:ext cx="173880" cy="1695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189534" y="2796207"/>
                <a:ext cx="191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14:cNvPr>
              <p14:cNvContentPartPr/>
              <p14:nvPr/>
            </p14:nvContentPartPr>
            <p14:xfrm>
              <a:off x="10385374" y="2857407"/>
              <a:ext cx="100080" cy="149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376374" y="2848767"/>
                <a:ext cx="1177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14:cNvPr>
              <p14:cNvContentPartPr/>
              <p14:nvPr/>
            </p14:nvContentPartPr>
            <p14:xfrm>
              <a:off x="10530814" y="2844447"/>
              <a:ext cx="140760" cy="149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521814" y="2835447"/>
                <a:ext cx="158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14:cNvPr>
              <p14:cNvContentPartPr/>
              <p14:nvPr/>
            </p14:nvContentPartPr>
            <p14:xfrm>
              <a:off x="10876414" y="2864247"/>
              <a:ext cx="212400" cy="4485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867414" y="2855607"/>
                <a:ext cx="2300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14:cNvPr>
              <p14:cNvContentPartPr/>
              <p14:nvPr/>
            </p14:nvContentPartPr>
            <p14:xfrm>
              <a:off x="11049934" y="2706567"/>
              <a:ext cx="231120" cy="338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040934" y="2697927"/>
                <a:ext cx="2487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14:cNvPr>
              <p14:cNvContentPartPr/>
              <p14:nvPr/>
            </p14:nvContentPartPr>
            <p14:xfrm>
              <a:off x="11275654" y="2873247"/>
              <a:ext cx="81000" cy="22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267014" y="2864247"/>
                <a:ext cx="98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14:cNvPr>
              <p14:cNvContentPartPr/>
              <p14:nvPr/>
            </p14:nvContentPartPr>
            <p14:xfrm>
              <a:off x="11219854" y="2759847"/>
              <a:ext cx="180360" cy="70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11214" y="2751207"/>
                <a:ext cx="198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14:cNvPr>
              <p14:cNvContentPartPr/>
              <p14:nvPr/>
            </p14:nvContentPartPr>
            <p14:xfrm>
              <a:off x="11340814" y="3068727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32174" y="30600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14:cNvPr>
              <p14:cNvContentPartPr/>
              <p14:nvPr/>
            </p14:nvContentPartPr>
            <p14:xfrm>
              <a:off x="11083774" y="2510727"/>
              <a:ext cx="479160" cy="642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74774" y="2502087"/>
                <a:ext cx="4968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14:cNvPr>
              <p14:cNvContentPartPr/>
              <p14:nvPr/>
            </p14:nvContentPartPr>
            <p14:xfrm>
              <a:off x="809014" y="345687"/>
              <a:ext cx="316800" cy="68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00014" y="336687"/>
                <a:ext cx="3344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14:cNvPr>
              <p14:cNvContentPartPr/>
              <p14:nvPr/>
            </p14:nvContentPartPr>
            <p14:xfrm>
              <a:off x="817294" y="692007"/>
              <a:ext cx="140040" cy="1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8294" y="683007"/>
                <a:ext cx="1576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14:cNvPr>
              <p14:cNvContentPartPr/>
              <p14:nvPr/>
            </p14:nvContentPartPr>
            <p14:xfrm>
              <a:off x="1292494" y="736287"/>
              <a:ext cx="193320" cy="29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283854" y="727287"/>
                <a:ext cx="2109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14:cNvPr>
              <p14:cNvContentPartPr/>
              <p14:nvPr/>
            </p14:nvContentPartPr>
            <p14:xfrm>
              <a:off x="1670494" y="745287"/>
              <a:ext cx="200520" cy="20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661854" y="736647"/>
                <a:ext cx="218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14:cNvPr>
              <p14:cNvContentPartPr/>
              <p14:nvPr/>
            </p14:nvContentPartPr>
            <p14:xfrm>
              <a:off x="2030494" y="810807"/>
              <a:ext cx="355680" cy="216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21494" y="801807"/>
                <a:ext cx="3733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14:cNvPr>
              <p14:cNvContentPartPr/>
              <p14:nvPr/>
            </p14:nvContentPartPr>
            <p14:xfrm>
              <a:off x="2411014" y="814767"/>
              <a:ext cx="277560" cy="55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402014" y="806127"/>
                <a:ext cx="2952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14:cNvPr>
              <p14:cNvContentPartPr/>
              <p14:nvPr/>
            </p14:nvContentPartPr>
            <p14:xfrm>
              <a:off x="2780014" y="734127"/>
              <a:ext cx="236880" cy="353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71014" y="725487"/>
                <a:ext cx="2545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14:cNvPr>
              <p14:cNvContentPartPr/>
              <p14:nvPr/>
            </p14:nvContentPartPr>
            <p14:xfrm>
              <a:off x="3085294" y="351447"/>
              <a:ext cx="603360" cy="73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76294" y="342807"/>
                <a:ext cx="62100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14:cNvPr>
              <p14:cNvContentPartPr/>
              <p14:nvPr/>
            </p14:nvContentPartPr>
            <p14:xfrm>
              <a:off x="3741934" y="879567"/>
              <a:ext cx="490320" cy="30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732934" y="870567"/>
                <a:ext cx="50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14:cNvPr>
              <p14:cNvContentPartPr/>
              <p14:nvPr/>
            </p14:nvContentPartPr>
            <p14:xfrm>
              <a:off x="3987814" y="508767"/>
              <a:ext cx="441360" cy="715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979174" y="499767"/>
                <a:ext cx="45900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14:cNvPr>
              <p14:cNvContentPartPr/>
              <p14:nvPr/>
            </p14:nvContentPartPr>
            <p14:xfrm>
              <a:off x="4447174" y="867327"/>
              <a:ext cx="52920" cy="37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438174" y="858687"/>
                <a:ext cx="705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14:cNvPr>
              <p14:cNvContentPartPr/>
              <p14:nvPr/>
            </p14:nvContentPartPr>
            <p14:xfrm>
              <a:off x="4532854" y="492927"/>
              <a:ext cx="45360" cy="10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523854" y="484287"/>
                <a:ext cx="630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14:cNvPr>
              <p14:cNvContentPartPr/>
              <p14:nvPr/>
            </p14:nvContentPartPr>
            <p14:xfrm>
              <a:off x="4634734" y="776247"/>
              <a:ext cx="235800" cy="357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626094" y="767607"/>
                <a:ext cx="253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14:cNvPr>
              <p14:cNvContentPartPr/>
              <p14:nvPr/>
            </p14:nvContentPartPr>
            <p14:xfrm>
              <a:off x="5099134" y="871287"/>
              <a:ext cx="364680" cy="414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090134" y="862647"/>
                <a:ext cx="3823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14:cNvPr>
              <p14:cNvContentPartPr/>
              <p14:nvPr/>
            </p14:nvContentPartPr>
            <p14:xfrm>
              <a:off x="386734" y="507327"/>
              <a:ext cx="5095800" cy="114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77734" y="498687"/>
                <a:ext cx="5113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14:cNvPr>
              <p14:cNvContentPartPr/>
              <p14:nvPr/>
            </p14:nvContentPartPr>
            <p14:xfrm>
              <a:off x="665014" y="71727"/>
              <a:ext cx="331560" cy="344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56374" y="63087"/>
                <a:ext cx="3492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14:cNvPr>
              <p14:cNvContentPartPr/>
              <p14:nvPr/>
            </p14:nvContentPartPr>
            <p14:xfrm>
              <a:off x="783454" y="281247"/>
              <a:ext cx="146160" cy="50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74814" y="272247"/>
                <a:ext cx="1638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14:cNvPr>
              <p14:cNvContentPartPr/>
              <p14:nvPr/>
            </p14:nvContentPartPr>
            <p14:xfrm>
              <a:off x="1104574" y="81447"/>
              <a:ext cx="180360" cy="325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95574" y="72447"/>
                <a:ext cx="198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14:cNvPr>
              <p14:cNvContentPartPr/>
              <p14:nvPr/>
            </p14:nvContentPartPr>
            <p14:xfrm>
              <a:off x="1395094" y="226887"/>
              <a:ext cx="156600" cy="233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386454" y="217887"/>
                <a:ext cx="174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14:cNvPr>
              <p14:cNvContentPartPr/>
              <p14:nvPr/>
            </p14:nvContentPartPr>
            <p14:xfrm>
              <a:off x="1670854" y="170727"/>
              <a:ext cx="100080" cy="272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662214" y="162087"/>
                <a:ext cx="1177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14:cNvPr>
              <p14:cNvContentPartPr/>
              <p14:nvPr/>
            </p14:nvContentPartPr>
            <p14:xfrm>
              <a:off x="1612174" y="252447"/>
              <a:ext cx="193680" cy="99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603534" y="243807"/>
                <a:ext cx="211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14:cNvPr>
              <p14:cNvContentPartPr/>
              <p14:nvPr/>
            </p14:nvContentPartPr>
            <p14:xfrm>
              <a:off x="1867774" y="240207"/>
              <a:ext cx="118080" cy="191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859134" y="231207"/>
                <a:ext cx="1357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14:cNvPr>
              <p14:cNvContentPartPr/>
              <p14:nvPr/>
            </p14:nvContentPartPr>
            <p14:xfrm>
              <a:off x="2112934" y="324087"/>
              <a:ext cx="280080" cy="132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04294" y="315447"/>
                <a:ext cx="297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14:cNvPr>
              <p14:cNvContentPartPr/>
              <p14:nvPr/>
            </p14:nvContentPartPr>
            <p14:xfrm>
              <a:off x="2314534" y="78927"/>
              <a:ext cx="479520" cy="430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305534" y="69927"/>
                <a:ext cx="4971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14:cNvPr>
              <p14:cNvContentPartPr/>
              <p14:nvPr/>
            </p14:nvContentPartPr>
            <p14:xfrm>
              <a:off x="2478694" y="204567"/>
              <a:ext cx="378360" cy="1152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69694" y="195567"/>
                <a:ext cx="39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14:cNvPr>
              <p14:cNvContentPartPr/>
              <p14:nvPr/>
            </p14:nvContentPartPr>
            <p14:xfrm>
              <a:off x="2920774" y="121047"/>
              <a:ext cx="63720" cy="351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12134" y="112407"/>
                <a:ext cx="8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14:cNvPr>
              <p14:cNvContentPartPr/>
              <p14:nvPr/>
            </p14:nvContentPartPr>
            <p14:xfrm>
              <a:off x="3114094" y="293487"/>
              <a:ext cx="179280" cy="197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05094" y="284487"/>
                <a:ext cx="196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14:cNvPr>
              <p14:cNvContentPartPr/>
              <p14:nvPr/>
            </p14:nvContentPartPr>
            <p14:xfrm>
              <a:off x="3350974" y="238047"/>
              <a:ext cx="407520" cy="303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342334" y="229047"/>
                <a:ext cx="4251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14:cNvPr>
              <p14:cNvContentPartPr/>
              <p14:nvPr/>
            </p14:nvContentPartPr>
            <p14:xfrm>
              <a:off x="774094" y="1357647"/>
              <a:ext cx="23400" cy="288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65454" y="1348647"/>
                <a:ext cx="41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14:cNvPr>
              <p14:cNvContentPartPr/>
              <p14:nvPr/>
            </p14:nvContentPartPr>
            <p14:xfrm>
              <a:off x="690214" y="1334967"/>
              <a:ext cx="212040" cy="288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81214" y="1326327"/>
                <a:ext cx="229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14:cNvPr>
              <p14:cNvContentPartPr/>
              <p14:nvPr/>
            </p14:nvContentPartPr>
            <p14:xfrm>
              <a:off x="737374" y="1634127"/>
              <a:ext cx="217800" cy="34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28374" y="1625487"/>
                <a:ext cx="2354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14:cNvPr>
              <p14:cNvContentPartPr/>
              <p14:nvPr/>
            </p14:nvContentPartPr>
            <p14:xfrm>
              <a:off x="1063174" y="1525047"/>
              <a:ext cx="185400" cy="156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54534" y="1516407"/>
                <a:ext cx="2030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14:cNvPr>
              <p14:cNvContentPartPr/>
              <p14:nvPr/>
            </p14:nvContentPartPr>
            <p14:xfrm>
              <a:off x="1358014" y="1257927"/>
              <a:ext cx="159120" cy="421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349014" y="1248927"/>
                <a:ext cx="1767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14:cNvPr>
              <p14:cNvContentPartPr/>
              <p14:nvPr/>
            </p14:nvContentPartPr>
            <p14:xfrm>
              <a:off x="1554934" y="1459167"/>
              <a:ext cx="237240" cy="1994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545934" y="1450527"/>
                <a:ext cx="2548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14:cNvPr>
              <p14:cNvContentPartPr/>
              <p14:nvPr/>
            </p14:nvContentPartPr>
            <p14:xfrm>
              <a:off x="1812334" y="1485447"/>
              <a:ext cx="99000" cy="198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803334" y="1476807"/>
                <a:ext cx="1166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14:cNvPr>
              <p14:cNvContentPartPr/>
              <p14:nvPr/>
            </p14:nvContentPartPr>
            <p14:xfrm>
              <a:off x="2050294" y="1315527"/>
              <a:ext cx="340920" cy="4550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041294" y="1306887"/>
                <a:ext cx="358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14:cNvPr>
              <p14:cNvContentPartPr/>
              <p14:nvPr/>
            </p14:nvContentPartPr>
            <p14:xfrm>
              <a:off x="2148214" y="1543047"/>
              <a:ext cx="272880" cy="78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139214" y="1534407"/>
                <a:ext cx="2905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14:cNvPr>
              <p14:cNvContentPartPr/>
              <p14:nvPr/>
            </p14:nvContentPartPr>
            <p14:xfrm>
              <a:off x="2496334" y="1589127"/>
              <a:ext cx="298800" cy="214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487334" y="1580487"/>
                <a:ext cx="3164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14:cNvPr>
              <p14:cNvContentPartPr/>
              <p14:nvPr/>
            </p14:nvContentPartPr>
            <p14:xfrm>
              <a:off x="2790814" y="1644927"/>
              <a:ext cx="166680" cy="1519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782174" y="1636287"/>
                <a:ext cx="184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14:cNvPr>
              <p14:cNvContentPartPr/>
              <p14:nvPr/>
            </p14:nvContentPartPr>
            <p14:xfrm>
              <a:off x="2948134" y="1615407"/>
              <a:ext cx="186120" cy="2167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939494" y="1606407"/>
                <a:ext cx="2037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14:cNvPr>
              <p14:cNvContentPartPr/>
              <p14:nvPr/>
            </p14:nvContentPartPr>
            <p14:xfrm>
              <a:off x="3235414" y="1662567"/>
              <a:ext cx="342000" cy="264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226414" y="1653567"/>
                <a:ext cx="359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14:cNvPr>
              <p14:cNvContentPartPr/>
              <p14:nvPr/>
            </p14:nvContentPartPr>
            <p14:xfrm>
              <a:off x="3498574" y="2048847"/>
              <a:ext cx="15840" cy="17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89574" y="2040207"/>
                <a:ext cx="33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14:cNvPr>
              <p14:cNvContentPartPr/>
              <p14:nvPr/>
            </p14:nvContentPartPr>
            <p14:xfrm>
              <a:off x="500134" y="1809087"/>
              <a:ext cx="3036240" cy="221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91494" y="1800447"/>
                <a:ext cx="30538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14:cNvPr>
              <p14:cNvContentPartPr/>
              <p14:nvPr/>
            </p14:nvContentPartPr>
            <p14:xfrm>
              <a:off x="450814" y="2083407"/>
              <a:ext cx="175320" cy="3776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42174" y="2074407"/>
                <a:ext cx="1929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14:cNvPr>
              <p14:cNvContentPartPr/>
              <p14:nvPr/>
            </p14:nvContentPartPr>
            <p14:xfrm>
              <a:off x="663214" y="2304807"/>
              <a:ext cx="99360" cy="164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4574" y="2296167"/>
                <a:ext cx="117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14:cNvPr>
              <p14:cNvContentPartPr/>
              <p14:nvPr/>
            </p14:nvContentPartPr>
            <p14:xfrm>
              <a:off x="850054" y="2097447"/>
              <a:ext cx="66240" cy="3466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41054" y="2088447"/>
                <a:ext cx="8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14:cNvPr>
              <p14:cNvContentPartPr/>
              <p14:nvPr/>
            </p14:nvContentPartPr>
            <p14:xfrm>
              <a:off x="991174" y="2250807"/>
              <a:ext cx="140760" cy="46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82534" y="2241807"/>
                <a:ext cx="1584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14:cNvPr>
              <p14:cNvContentPartPr/>
              <p14:nvPr/>
            </p14:nvContentPartPr>
            <p14:xfrm>
              <a:off x="947614" y="2293287"/>
              <a:ext cx="65520" cy="133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38974" y="2284647"/>
                <a:ext cx="83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14:cNvPr>
              <p14:cNvContentPartPr/>
              <p14:nvPr/>
            </p14:nvContentPartPr>
            <p14:xfrm>
              <a:off x="1273414" y="2297607"/>
              <a:ext cx="264960" cy="129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264414" y="2288607"/>
                <a:ext cx="282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14:cNvPr>
              <p14:cNvContentPartPr/>
              <p14:nvPr/>
            </p14:nvContentPartPr>
            <p14:xfrm>
              <a:off x="1576174" y="2302647"/>
              <a:ext cx="70200" cy="141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567534" y="2294007"/>
                <a:ext cx="87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14:cNvPr>
              <p14:cNvContentPartPr/>
              <p14:nvPr/>
            </p14:nvContentPartPr>
            <p14:xfrm>
              <a:off x="1692094" y="2256927"/>
              <a:ext cx="68760" cy="145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683454" y="2247927"/>
                <a:ext cx="86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14:cNvPr>
              <p14:cNvContentPartPr/>
              <p14:nvPr/>
            </p14:nvContentPartPr>
            <p14:xfrm>
              <a:off x="1828174" y="2289687"/>
              <a:ext cx="155160" cy="252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819534" y="2280687"/>
                <a:ext cx="172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14:cNvPr>
              <p14:cNvContentPartPr/>
              <p14:nvPr/>
            </p14:nvContentPartPr>
            <p14:xfrm>
              <a:off x="1963894" y="2048127"/>
              <a:ext cx="185400" cy="3661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955254" y="2039127"/>
                <a:ext cx="2030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14:cNvPr>
              <p14:cNvContentPartPr/>
              <p14:nvPr/>
            </p14:nvContentPartPr>
            <p14:xfrm>
              <a:off x="2135254" y="2119407"/>
              <a:ext cx="66960" cy="3182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126614" y="2110407"/>
                <a:ext cx="846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14:cNvPr>
              <p14:cNvContentPartPr/>
              <p14:nvPr/>
            </p14:nvContentPartPr>
            <p14:xfrm>
              <a:off x="2256574" y="2223087"/>
              <a:ext cx="102240" cy="200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247574" y="2214087"/>
                <a:ext cx="119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14:cNvPr>
              <p14:cNvContentPartPr/>
              <p14:nvPr/>
            </p14:nvContentPartPr>
            <p14:xfrm>
              <a:off x="2431174" y="2216607"/>
              <a:ext cx="318240" cy="1501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422174" y="2207967"/>
                <a:ext cx="335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14:cNvPr>
              <p14:cNvContentPartPr/>
              <p14:nvPr/>
            </p14:nvContentPartPr>
            <p14:xfrm>
              <a:off x="2563294" y="6568647"/>
              <a:ext cx="1383840" cy="579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509654" y="6460647"/>
                <a:ext cx="149148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8AE93BB-046A-4F5E-AE5D-C2CB97602075}"/>
              </a:ext>
            </a:extLst>
          </p:cNvPr>
          <p:cNvGrpSpPr/>
          <p:nvPr/>
        </p:nvGrpSpPr>
        <p:grpSpPr>
          <a:xfrm>
            <a:off x="1889734" y="4720047"/>
            <a:ext cx="3982680" cy="2136240"/>
            <a:chOff x="1889734" y="4720047"/>
            <a:chExt cx="3982680" cy="21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14:cNvPr>
                <p14:cNvContentPartPr/>
                <p14:nvPr/>
              </p14:nvContentPartPr>
              <p14:xfrm>
                <a:off x="3429454" y="4720047"/>
                <a:ext cx="25200" cy="626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420814" y="4711407"/>
                  <a:ext cx="428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14:cNvPr>
                <p14:cNvContentPartPr/>
                <p14:nvPr/>
              </p14:nvContentPartPr>
              <p14:xfrm>
                <a:off x="3231094" y="5267967"/>
                <a:ext cx="455400" cy="327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222094" y="5258967"/>
                  <a:ext cx="473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14:cNvPr>
                <p14:cNvContentPartPr/>
                <p14:nvPr/>
              </p14:nvContentPartPr>
              <p14:xfrm>
                <a:off x="3445654" y="5283447"/>
                <a:ext cx="8280" cy="242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437014" y="5274447"/>
                  <a:ext cx="25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14:cNvPr>
                <p14:cNvContentPartPr/>
                <p14:nvPr/>
              </p14:nvContentPartPr>
              <p14:xfrm>
                <a:off x="1889734" y="5764767"/>
                <a:ext cx="2660400" cy="95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81094" y="5755767"/>
                  <a:ext cx="267804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14:cNvPr>
                <p14:cNvContentPartPr/>
                <p14:nvPr/>
              </p14:nvContentPartPr>
              <p14:xfrm>
                <a:off x="3403174" y="5543727"/>
                <a:ext cx="20160" cy="11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94534" y="5534727"/>
                  <a:ext cx="37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14:cNvPr>
                <p14:cNvContentPartPr/>
                <p14:nvPr/>
              </p14:nvContentPartPr>
              <p14:xfrm>
                <a:off x="3442054" y="5483247"/>
                <a:ext cx="19440" cy="68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33054" y="5474247"/>
                  <a:ext cx="37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14:cNvPr>
                <p14:cNvContentPartPr/>
                <p14:nvPr/>
              </p14:nvContentPartPr>
              <p14:xfrm>
                <a:off x="3446734" y="5451207"/>
                <a:ext cx="11160" cy="125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437734" y="5442207"/>
                  <a:ext cx="28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14:cNvPr>
                <p14:cNvContentPartPr/>
                <p14:nvPr/>
              </p14:nvContentPartPr>
              <p14:xfrm>
                <a:off x="3375094" y="5286327"/>
                <a:ext cx="266760" cy="422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366454" y="5277327"/>
                  <a:ext cx="2844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14:cNvPr>
                <p14:cNvContentPartPr/>
                <p14:nvPr/>
              </p14:nvContentPartPr>
              <p14:xfrm>
                <a:off x="3282574" y="5407647"/>
                <a:ext cx="176760" cy="258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73574" y="5398647"/>
                  <a:ext cx="194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14:cNvPr>
                <p14:cNvContentPartPr/>
                <p14:nvPr/>
              </p14:nvContentPartPr>
              <p14:xfrm>
                <a:off x="3493894" y="5413047"/>
                <a:ext cx="91800" cy="209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84894" y="5404407"/>
                  <a:ext cx="109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14:cNvPr>
                <p14:cNvContentPartPr/>
                <p14:nvPr/>
              </p14:nvContentPartPr>
              <p14:xfrm>
                <a:off x="3274654" y="5472807"/>
                <a:ext cx="128880" cy="192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65654" y="5464167"/>
                  <a:ext cx="146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14:cNvPr>
                <p14:cNvContentPartPr/>
                <p14:nvPr/>
              </p14:nvContentPartPr>
              <p14:xfrm>
                <a:off x="3471574" y="5445447"/>
                <a:ext cx="73800" cy="169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462574" y="5436447"/>
                  <a:ext cx="91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14:cNvPr>
                <p14:cNvContentPartPr/>
                <p14:nvPr/>
              </p14:nvContentPartPr>
              <p14:xfrm>
                <a:off x="2582014" y="6052767"/>
                <a:ext cx="110520" cy="174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73014" y="6043767"/>
                  <a:ext cx="128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14:cNvPr>
                <p14:cNvContentPartPr/>
                <p14:nvPr/>
              </p14:nvContentPartPr>
              <p14:xfrm>
                <a:off x="2658694" y="5978967"/>
                <a:ext cx="131760" cy="103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649694" y="5969967"/>
                  <a:ext cx="149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14:cNvPr>
                <p14:cNvContentPartPr/>
                <p14:nvPr/>
              </p14:nvContentPartPr>
              <p14:xfrm>
                <a:off x="2837614" y="6031167"/>
                <a:ext cx="23760" cy="120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828974" y="6022167"/>
                  <a:ext cx="41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14:cNvPr>
                <p14:cNvContentPartPr/>
                <p14:nvPr/>
              </p14:nvContentPartPr>
              <p14:xfrm>
                <a:off x="2884414" y="5981487"/>
                <a:ext cx="136080" cy="123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75774" y="5972847"/>
                  <a:ext cx="153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14:cNvPr>
                <p14:cNvContentPartPr/>
                <p14:nvPr/>
              </p14:nvContentPartPr>
              <p14:xfrm>
                <a:off x="3056494" y="5913807"/>
                <a:ext cx="51480" cy="225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047494" y="5904807"/>
                  <a:ext cx="69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14:cNvPr>
                <p14:cNvContentPartPr/>
                <p14:nvPr/>
              </p14:nvContentPartPr>
              <p14:xfrm>
                <a:off x="3065494" y="5981487"/>
                <a:ext cx="90000" cy="41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56494" y="5972847"/>
                  <a:ext cx="107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14:cNvPr>
                <p14:cNvContentPartPr/>
                <p14:nvPr/>
              </p14:nvContentPartPr>
              <p14:xfrm>
                <a:off x="3151174" y="6031167"/>
                <a:ext cx="174960" cy="102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142534" y="6022167"/>
                  <a:ext cx="192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14:cNvPr>
                <p14:cNvContentPartPr/>
                <p14:nvPr/>
              </p14:nvContentPartPr>
              <p14:xfrm>
                <a:off x="2991694" y="6068967"/>
                <a:ext cx="128880" cy="142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982694" y="6059967"/>
                  <a:ext cx="146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14:cNvPr>
                <p14:cNvContentPartPr/>
                <p14:nvPr/>
              </p14:nvContentPartPr>
              <p14:xfrm>
                <a:off x="4257454" y="6014967"/>
                <a:ext cx="446040" cy="196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48814" y="6005967"/>
                  <a:ext cx="46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14:cNvPr>
                <p14:cNvContentPartPr/>
                <p14:nvPr/>
              </p14:nvContentPartPr>
              <p14:xfrm>
                <a:off x="4218934" y="6490527"/>
                <a:ext cx="392040" cy="90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209934" y="6481527"/>
                  <a:ext cx="409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14:cNvPr>
                <p14:cNvContentPartPr/>
                <p14:nvPr/>
              </p14:nvContentPartPr>
              <p14:xfrm>
                <a:off x="4743454" y="5782767"/>
                <a:ext cx="205200" cy="321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734454" y="5773767"/>
                  <a:ext cx="2228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14:cNvPr>
                <p14:cNvContentPartPr/>
                <p14:nvPr/>
              </p14:nvContentPartPr>
              <p14:xfrm>
                <a:off x="5046574" y="5773767"/>
                <a:ext cx="176040" cy="284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037934" y="5764767"/>
                  <a:ext cx="193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14:cNvPr>
                <p14:cNvContentPartPr/>
                <p14:nvPr/>
              </p14:nvContentPartPr>
              <p14:xfrm>
                <a:off x="5195974" y="5684847"/>
                <a:ext cx="86400" cy="379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187334" y="5676207"/>
                  <a:ext cx="104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14:cNvPr>
                <p14:cNvContentPartPr/>
                <p14:nvPr/>
              </p14:nvContentPartPr>
              <p14:xfrm>
                <a:off x="5273014" y="5688807"/>
                <a:ext cx="178200" cy="421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64374" y="5680167"/>
                  <a:ext cx="1958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14:cNvPr>
                <p14:cNvContentPartPr/>
                <p14:nvPr/>
              </p14:nvContentPartPr>
              <p14:xfrm>
                <a:off x="5398294" y="5870967"/>
                <a:ext cx="68040" cy="40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89294" y="5862327"/>
                  <a:ext cx="85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14:cNvPr>
                <p14:cNvContentPartPr/>
                <p14:nvPr/>
              </p14:nvContentPartPr>
              <p14:xfrm>
                <a:off x="5467414" y="5864127"/>
                <a:ext cx="174960" cy="270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58414" y="5855487"/>
                  <a:ext cx="192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14:cNvPr>
                <p14:cNvContentPartPr/>
                <p14:nvPr/>
              </p14:nvContentPartPr>
              <p14:xfrm>
                <a:off x="5658574" y="5877087"/>
                <a:ext cx="213840" cy="118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649574" y="5868087"/>
                  <a:ext cx="231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14:cNvPr>
                <p14:cNvContentPartPr/>
                <p14:nvPr/>
              </p14:nvContentPartPr>
              <p14:xfrm>
                <a:off x="4732294" y="6266247"/>
                <a:ext cx="163800" cy="2599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23294" y="6257607"/>
                  <a:ext cx="181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14:cNvPr>
                <p14:cNvContentPartPr/>
                <p14:nvPr/>
              </p14:nvContentPartPr>
              <p14:xfrm>
                <a:off x="5018134" y="6290367"/>
                <a:ext cx="205200" cy="239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09134" y="6281367"/>
                  <a:ext cx="222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14:cNvPr>
                <p14:cNvContentPartPr/>
                <p14:nvPr/>
              </p14:nvContentPartPr>
              <p14:xfrm>
                <a:off x="5184454" y="6330327"/>
                <a:ext cx="41400" cy="71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75814" y="6321687"/>
                  <a:ext cx="59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14:cNvPr>
                <p14:cNvContentPartPr/>
                <p14:nvPr/>
              </p14:nvContentPartPr>
              <p14:xfrm>
                <a:off x="5301814" y="6229887"/>
                <a:ext cx="175320" cy="288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93174" y="6221247"/>
                  <a:ext cx="192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14:cNvPr>
                <p14:cNvContentPartPr/>
                <p14:nvPr/>
              </p14:nvContentPartPr>
              <p14:xfrm>
                <a:off x="5539414" y="6390087"/>
                <a:ext cx="74520" cy="85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30414" y="6381087"/>
                  <a:ext cx="92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14:cNvPr>
                <p14:cNvContentPartPr/>
                <p14:nvPr/>
              </p14:nvContentPartPr>
              <p14:xfrm>
                <a:off x="5631214" y="6382887"/>
                <a:ext cx="149760" cy="83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622574" y="6373887"/>
                  <a:ext cx="167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14:cNvPr>
                <p14:cNvContentPartPr/>
                <p14:nvPr/>
              </p14:nvContentPartPr>
              <p14:xfrm>
                <a:off x="5772334" y="6308727"/>
                <a:ext cx="70560" cy="252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763694" y="6299727"/>
                  <a:ext cx="88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14:cNvPr>
                <p14:cNvContentPartPr/>
                <p14:nvPr/>
              </p14:nvContentPartPr>
              <p14:xfrm>
                <a:off x="2618734" y="6296127"/>
                <a:ext cx="178560" cy="188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10094" y="6287127"/>
                  <a:ext cx="196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14:cNvPr>
                <p14:cNvContentPartPr/>
                <p14:nvPr/>
              </p14:nvContentPartPr>
              <p14:xfrm>
                <a:off x="2919334" y="6388647"/>
                <a:ext cx="168480" cy="109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910334" y="6379647"/>
                  <a:ext cx="18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14:cNvPr>
                <p14:cNvContentPartPr/>
                <p14:nvPr/>
              </p14:nvContentPartPr>
              <p14:xfrm>
                <a:off x="3106174" y="6398367"/>
                <a:ext cx="103680" cy="75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097534" y="6389367"/>
                  <a:ext cx="121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14:cNvPr>
                <p14:cNvContentPartPr/>
                <p14:nvPr/>
              </p14:nvContentPartPr>
              <p14:xfrm>
                <a:off x="3282934" y="6355167"/>
                <a:ext cx="135720" cy="241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74294" y="6346167"/>
                  <a:ext cx="15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14:cNvPr>
                <p14:cNvContentPartPr/>
                <p14:nvPr/>
              </p14:nvContentPartPr>
              <p14:xfrm>
                <a:off x="3450334" y="6394767"/>
                <a:ext cx="160560" cy="69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41334" y="6386127"/>
                  <a:ext cx="178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14:cNvPr>
                <p14:cNvContentPartPr/>
                <p14:nvPr/>
              </p14:nvContentPartPr>
              <p14:xfrm>
                <a:off x="3576694" y="6358407"/>
                <a:ext cx="68760" cy="84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568054" y="6349767"/>
                  <a:ext cx="86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14:cNvPr>
                <p14:cNvContentPartPr/>
                <p14:nvPr/>
              </p14:nvContentPartPr>
              <p14:xfrm>
                <a:off x="3635374" y="6328527"/>
                <a:ext cx="54000" cy="83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626734" y="6319527"/>
                  <a:ext cx="71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14:cNvPr>
                <p14:cNvContentPartPr/>
                <p14:nvPr/>
              </p14:nvContentPartPr>
              <p14:xfrm>
                <a:off x="2773534" y="6522927"/>
                <a:ext cx="10440" cy="205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764894" y="6513927"/>
                  <a:ext cx="28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14:cNvPr>
                <p14:cNvContentPartPr/>
                <p14:nvPr/>
              </p14:nvContentPartPr>
              <p14:xfrm>
                <a:off x="2761294" y="6584127"/>
                <a:ext cx="144360" cy="1515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752654" y="6575127"/>
                  <a:ext cx="162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14:cNvPr>
                <p14:cNvContentPartPr/>
                <p14:nvPr/>
              </p14:nvContentPartPr>
              <p14:xfrm>
                <a:off x="2966494" y="6652527"/>
                <a:ext cx="15480" cy="109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957494" y="6643527"/>
                  <a:ext cx="33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14:cNvPr>
                <p14:cNvContentPartPr/>
                <p14:nvPr/>
              </p14:nvContentPartPr>
              <p14:xfrm>
                <a:off x="3045694" y="6566127"/>
                <a:ext cx="160920" cy="200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37054" y="6557127"/>
                  <a:ext cx="178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14:cNvPr>
                <p14:cNvContentPartPr/>
                <p14:nvPr/>
              </p14:nvContentPartPr>
              <p14:xfrm>
                <a:off x="3219214" y="6516447"/>
                <a:ext cx="20160" cy="212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210214" y="6507807"/>
                  <a:ext cx="37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14:cNvPr>
                <p14:cNvContentPartPr/>
                <p14:nvPr/>
              </p14:nvContentPartPr>
              <p14:xfrm>
                <a:off x="3323974" y="6609327"/>
                <a:ext cx="232200" cy="133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14974" y="6600327"/>
                  <a:ext cx="249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14:cNvPr>
                <p14:cNvContentPartPr/>
                <p14:nvPr/>
              </p14:nvContentPartPr>
              <p14:xfrm>
                <a:off x="3541414" y="6606447"/>
                <a:ext cx="136800" cy="117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532774" y="6597447"/>
                  <a:ext cx="154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14:cNvPr>
                <p14:cNvContentPartPr/>
                <p14:nvPr/>
              </p14:nvContentPartPr>
              <p14:xfrm>
                <a:off x="3626734" y="6526887"/>
                <a:ext cx="192240" cy="237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618094" y="6517887"/>
                  <a:ext cx="209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14:cNvPr>
                <p14:cNvContentPartPr/>
                <p14:nvPr/>
              </p14:nvContentPartPr>
              <p14:xfrm>
                <a:off x="4018414" y="6529047"/>
                <a:ext cx="1743120" cy="267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009774" y="6520407"/>
                  <a:ext cx="1760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14:cNvPr>
                <p14:cNvContentPartPr/>
                <p14:nvPr/>
              </p14:nvContentPartPr>
              <p14:xfrm>
                <a:off x="5598454" y="6666927"/>
                <a:ext cx="230400" cy="189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589814" y="6658287"/>
                  <a:ext cx="2480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14:cNvPr>
              <p14:cNvContentPartPr/>
              <p14:nvPr/>
            </p14:nvContentPartPr>
            <p14:xfrm>
              <a:off x="251014" y="2227421"/>
              <a:ext cx="2450520" cy="2991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97374" y="2119421"/>
                <a:ext cx="25581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14:cNvPr>
              <p14:cNvContentPartPr/>
              <p14:nvPr/>
            </p14:nvContentPartPr>
            <p14:xfrm>
              <a:off x="114214" y="2426141"/>
              <a:ext cx="1915560" cy="42508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0214" y="2318501"/>
                <a:ext cx="2023200" cy="44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14:cNvPr>
              <p14:cNvContentPartPr/>
              <p14:nvPr/>
            </p14:nvContentPartPr>
            <p14:xfrm>
              <a:off x="1763374" y="6144622"/>
              <a:ext cx="422640" cy="900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709374" y="6036622"/>
                <a:ext cx="530280" cy="11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908561C-9E1C-4D4C-B55D-97F40CD6CFC3}"/>
              </a:ext>
            </a:extLst>
          </p:cNvPr>
          <p:cNvGrpSpPr/>
          <p:nvPr/>
        </p:nvGrpSpPr>
        <p:grpSpPr>
          <a:xfrm>
            <a:off x="5688454" y="2181450"/>
            <a:ext cx="321480" cy="551160"/>
            <a:chOff x="5688454" y="2181450"/>
            <a:chExt cx="321480" cy="551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14:cNvPr>
                <p14:cNvContentPartPr/>
                <p14:nvPr/>
              </p14:nvContentPartPr>
              <p14:xfrm>
                <a:off x="5718694" y="2181450"/>
                <a:ext cx="291240" cy="460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10054" y="2172450"/>
                  <a:ext cx="3088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14:cNvPr>
                <p14:cNvContentPartPr/>
                <p14:nvPr/>
              </p14:nvContentPartPr>
              <p14:xfrm>
                <a:off x="5688454" y="2381970"/>
                <a:ext cx="194760" cy="350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679814" y="2372970"/>
                  <a:ext cx="21240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14:cNvPr>
              <p14:cNvContentPartPr/>
              <p14:nvPr/>
            </p14:nvContentPartPr>
            <p14:xfrm>
              <a:off x="3025174" y="6258810"/>
              <a:ext cx="6840" cy="147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3016174" y="6250170"/>
                <a:ext cx="244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14:cNvPr>
              <p14:cNvContentPartPr/>
              <p14:nvPr/>
            </p14:nvContentPartPr>
            <p14:xfrm>
              <a:off x="3173494" y="6229650"/>
              <a:ext cx="29880" cy="147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164494" y="6221010"/>
                <a:ext cx="475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B6B202B-F42F-4D53-8F31-4B0E5065B58F}"/>
              </a:ext>
            </a:extLst>
          </p:cNvPr>
          <p:cNvGrpSpPr/>
          <p:nvPr/>
        </p:nvGrpSpPr>
        <p:grpSpPr>
          <a:xfrm>
            <a:off x="3323974" y="6214170"/>
            <a:ext cx="68040" cy="42120"/>
            <a:chOff x="3323974" y="6214170"/>
            <a:chExt cx="68040" cy="4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14:cNvPr>
                <p14:cNvContentPartPr/>
                <p14:nvPr/>
              </p14:nvContentPartPr>
              <p14:xfrm>
                <a:off x="3323974" y="6255570"/>
                <a:ext cx="1080" cy="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314974" y="6246570"/>
                  <a:ext cx="18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14:cNvPr>
                <p14:cNvContentPartPr/>
                <p14:nvPr/>
              </p14:nvContentPartPr>
              <p14:xfrm>
                <a:off x="3334774" y="6214170"/>
                <a:ext cx="57240" cy="23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26134" y="6205530"/>
                  <a:ext cx="748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14:cNvPr>
              <p14:cNvContentPartPr/>
              <p14:nvPr/>
            </p14:nvContentPartPr>
            <p14:xfrm>
              <a:off x="3434854" y="6066210"/>
              <a:ext cx="4320" cy="7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425854" y="6057570"/>
                <a:ext cx="219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28ABE89-2B94-4A46-B535-D22E5C012F74}"/>
              </a:ext>
            </a:extLst>
          </p:cNvPr>
          <p:cNvGrpSpPr/>
          <p:nvPr/>
        </p:nvGrpSpPr>
        <p:grpSpPr>
          <a:xfrm>
            <a:off x="3199774" y="5935170"/>
            <a:ext cx="236520" cy="57960"/>
            <a:chOff x="3199774" y="5935170"/>
            <a:chExt cx="236520" cy="5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14:cNvPr>
                <p14:cNvContentPartPr/>
                <p14:nvPr/>
              </p14:nvContentPartPr>
              <p14:xfrm>
                <a:off x="3431254" y="5990250"/>
                <a:ext cx="5040" cy="2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422254" y="5981250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14:cNvPr>
                <p14:cNvContentPartPr/>
                <p14:nvPr/>
              </p14:nvContentPartPr>
              <p14:xfrm>
                <a:off x="3344494" y="5935170"/>
                <a:ext cx="6840" cy="18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335854" y="5926530"/>
                  <a:ext cx="24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14:cNvPr>
                <p14:cNvContentPartPr/>
                <p14:nvPr/>
              </p14:nvContentPartPr>
              <p14:xfrm>
                <a:off x="3199774" y="5945970"/>
                <a:ext cx="50760" cy="36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191134" y="5937330"/>
                  <a:ext cx="684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CFEDEDA-E0D5-453F-8297-2A0E5A7D69E3}"/>
              </a:ext>
            </a:extLst>
          </p:cNvPr>
          <p:cNvGrpSpPr/>
          <p:nvPr/>
        </p:nvGrpSpPr>
        <p:grpSpPr>
          <a:xfrm>
            <a:off x="2438374" y="5887650"/>
            <a:ext cx="440640" cy="368280"/>
            <a:chOff x="2438374" y="5887650"/>
            <a:chExt cx="440640" cy="368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14:cNvPr>
                <p14:cNvContentPartPr/>
                <p14:nvPr/>
              </p14:nvContentPartPr>
              <p14:xfrm>
                <a:off x="2461054" y="6087450"/>
                <a:ext cx="27720" cy="853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52054" y="6078810"/>
                  <a:ext cx="45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14:cNvPr>
                <p14:cNvContentPartPr/>
                <p14:nvPr/>
              </p14:nvContentPartPr>
              <p14:xfrm>
                <a:off x="2439814" y="6142530"/>
                <a:ext cx="17280" cy="88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430814" y="6133530"/>
                  <a:ext cx="34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14:cNvPr>
                <p14:cNvContentPartPr/>
                <p14:nvPr/>
              </p14:nvContentPartPr>
              <p14:xfrm>
                <a:off x="2474374" y="6210210"/>
                <a:ext cx="82080" cy="15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65734" y="6201570"/>
                  <a:ext cx="99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14:cNvPr>
                <p14:cNvContentPartPr/>
                <p14:nvPr/>
              </p14:nvContentPartPr>
              <p14:xfrm>
                <a:off x="2695054" y="6236850"/>
                <a:ext cx="40680" cy="19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686054" y="6228210"/>
                  <a:ext cx="58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14:cNvPr>
                <p14:cNvContentPartPr/>
                <p14:nvPr/>
              </p14:nvContentPartPr>
              <p14:xfrm>
                <a:off x="2851654" y="6238650"/>
                <a:ext cx="27360" cy="1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843014" y="6230010"/>
                  <a:ext cx="45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14:cNvPr>
                <p14:cNvContentPartPr/>
                <p14:nvPr/>
              </p14:nvContentPartPr>
              <p14:xfrm>
                <a:off x="2698654" y="5887650"/>
                <a:ext cx="74880" cy="15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89654" y="5879010"/>
                  <a:ext cx="92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14:cNvPr>
                <p14:cNvContentPartPr/>
                <p14:nvPr/>
              </p14:nvContentPartPr>
              <p14:xfrm>
                <a:off x="2558974" y="5923290"/>
                <a:ext cx="81720" cy="34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550334" y="5914650"/>
                  <a:ext cx="99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14:cNvPr>
                <p14:cNvContentPartPr/>
                <p14:nvPr/>
              </p14:nvContentPartPr>
              <p14:xfrm>
                <a:off x="2438374" y="5996010"/>
                <a:ext cx="57240" cy="547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429374" y="5987010"/>
                  <a:ext cx="7488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14:cNvPr>
              <p14:cNvContentPartPr/>
              <p14:nvPr/>
            </p14:nvContentPartPr>
            <p14:xfrm>
              <a:off x="4797814" y="6110850"/>
              <a:ext cx="717480" cy="75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4789174" y="6101850"/>
                <a:ext cx="73512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9252C0C-15D7-4B97-8D2B-F18D7934F305}"/>
              </a:ext>
            </a:extLst>
          </p:cNvPr>
          <p:cNvGrpSpPr/>
          <p:nvPr/>
        </p:nvGrpSpPr>
        <p:grpSpPr>
          <a:xfrm>
            <a:off x="4779094" y="5625930"/>
            <a:ext cx="1521720" cy="585720"/>
            <a:chOff x="4779094" y="5625930"/>
            <a:chExt cx="1521720" cy="585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14:cNvPr>
                <p14:cNvContentPartPr/>
                <p14:nvPr/>
              </p14:nvContentPartPr>
              <p14:xfrm>
                <a:off x="4779094" y="6122370"/>
                <a:ext cx="1200960" cy="89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770094" y="6113370"/>
                  <a:ext cx="1218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14:cNvPr>
                <p14:cNvContentPartPr/>
                <p14:nvPr/>
              </p14:nvContentPartPr>
              <p14:xfrm>
                <a:off x="5934694" y="5625930"/>
                <a:ext cx="138960" cy="293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925694" y="5616930"/>
                  <a:ext cx="156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14:cNvPr>
                <p14:cNvContentPartPr/>
                <p14:nvPr/>
              </p14:nvContentPartPr>
              <p14:xfrm>
                <a:off x="6133414" y="5640330"/>
                <a:ext cx="167400" cy="418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24774" y="5631690"/>
                  <a:ext cx="185040" cy="43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169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5BA062A-A08C-4A5F-9678-82759FD08FA5}"/>
              </a:ext>
            </a:extLst>
          </p:cNvPr>
          <p:cNvGrpSpPr/>
          <p:nvPr/>
        </p:nvGrpSpPr>
        <p:grpSpPr>
          <a:xfrm>
            <a:off x="865534" y="286647"/>
            <a:ext cx="1797120" cy="754200"/>
            <a:chOff x="865534" y="286647"/>
            <a:chExt cx="1797120" cy="75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14:cNvPr>
                <p14:cNvContentPartPr/>
                <p14:nvPr/>
              </p14:nvContentPartPr>
              <p14:xfrm>
                <a:off x="865534" y="433167"/>
                <a:ext cx="331920" cy="60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6894" y="424527"/>
                  <a:ext cx="3495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14:cNvPr>
                <p14:cNvContentPartPr/>
                <p14:nvPr/>
              </p14:nvContentPartPr>
              <p14:xfrm>
                <a:off x="1179814" y="724767"/>
                <a:ext cx="300600" cy="24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814" y="716127"/>
                  <a:ext cx="318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14:cNvPr>
                <p14:cNvContentPartPr/>
                <p14:nvPr/>
              </p14:nvContentPartPr>
              <p14:xfrm>
                <a:off x="1501654" y="286647"/>
                <a:ext cx="221400" cy="677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3014" y="277647"/>
                  <a:ext cx="2390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14:cNvPr>
                <p14:cNvContentPartPr/>
                <p14:nvPr/>
              </p14:nvContentPartPr>
              <p14:xfrm>
                <a:off x="1854454" y="317967"/>
                <a:ext cx="133560" cy="69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5454" y="309327"/>
                  <a:ext cx="1512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14:cNvPr>
                <p14:cNvContentPartPr/>
                <p14:nvPr/>
              </p14:nvContentPartPr>
              <p14:xfrm>
                <a:off x="2150734" y="644847"/>
                <a:ext cx="2520" cy="352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2094" y="636207"/>
                  <a:ext cx="201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14:cNvPr>
                <p14:cNvContentPartPr/>
                <p14:nvPr/>
              </p14:nvContentPartPr>
              <p14:xfrm>
                <a:off x="2268454" y="690927"/>
                <a:ext cx="394200" cy="33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9814" y="682287"/>
                  <a:ext cx="4118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2444DF-14A2-411F-9349-98BB7E581F87}"/>
              </a:ext>
            </a:extLst>
          </p:cNvPr>
          <p:cNvGrpSpPr/>
          <p:nvPr/>
        </p:nvGrpSpPr>
        <p:grpSpPr>
          <a:xfrm>
            <a:off x="3402094" y="285567"/>
            <a:ext cx="579600" cy="843480"/>
            <a:chOff x="3402094" y="285567"/>
            <a:chExt cx="57960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14:cNvPr>
                <p14:cNvContentPartPr/>
                <p14:nvPr/>
              </p14:nvContentPartPr>
              <p14:xfrm>
                <a:off x="3477334" y="285567"/>
                <a:ext cx="504360" cy="84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8334" y="276567"/>
                  <a:ext cx="52200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14:cNvPr>
                <p14:cNvContentPartPr/>
                <p14:nvPr/>
              </p14:nvContentPartPr>
              <p14:xfrm>
                <a:off x="3402094" y="703527"/>
                <a:ext cx="557280" cy="32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3454" y="694887"/>
                  <a:ext cx="5749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25C9C5-7BE8-437C-977C-C3A7D62207BB}"/>
              </a:ext>
            </a:extLst>
          </p:cNvPr>
          <p:cNvGrpSpPr/>
          <p:nvPr/>
        </p:nvGrpSpPr>
        <p:grpSpPr>
          <a:xfrm>
            <a:off x="464494" y="2032287"/>
            <a:ext cx="2343960" cy="762120"/>
            <a:chOff x="464494" y="2032287"/>
            <a:chExt cx="2343960" cy="7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14:cNvPr>
                <p14:cNvContentPartPr/>
                <p14:nvPr/>
              </p14:nvContentPartPr>
              <p14:xfrm>
                <a:off x="464494" y="2138487"/>
                <a:ext cx="268920" cy="54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5854" y="2129487"/>
                  <a:ext cx="2865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14:cNvPr>
                <p14:cNvContentPartPr/>
                <p14:nvPr/>
              </p14:nvContentPartPr>
              <p14:xfrm>
                <a:off x="467014" y="2470407"/>
                <a:ext cx="123840" cy="1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014" y="2461407"/>
                  <a:ext cx="141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14:cNvPr>
                <p14:cNvContentPartPr/>
                <p14:nvPr/>
              </p14:nvContentPartPr>
              <p14:xfrm>
                <a:off x="780214" y="2032287"/>
                <a:ext cx="193680" cy="639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1574" y="2023647"/>
                  <a:ext cx="21132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14:cNvPr>
                <p14:cNvContentPartPr/>
                <p14:nvPr/>
              </p14:nvContentPartPr>
              <p14:xfrm>
                <a:off x="1032574" y="2391207"/>
                <a:ext cx="172800" cy="29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3934" y="2382567"/>
                  <a:ext cx="190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14:cNvPr>
                <p14:cNvContentPartPr/>
                <p14:nvPr/>
              </p14:nvContentPartPr>
              <p14:xfrm>
                <a:off x="1190974" y="2152167"/>
                <a:ext cx="203040" cy="55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2334" y="2143527"/>
                  <a:ext cx="2206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14:cNvPr>
                <p14:cNvContentPartPr/>
                <p14:nvPr/>
              </p14:nvContentPartPr>
              <p14:xfrm>
                <a:off x="1433974" y="2422887"/>
                <a:ext cx="133560" cy="28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25334" y="2413887"/>
                  <a:ext cx="151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14:cNvPr>
                <p14:cNvContentPartPr/>
                <p14:nvPr/>
              </p14:nvContentPartPr>
              <p14:xfrm>
                <a:off x="1559614" y="2466807"/>
                <a:ext cx="162000" cy="19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0614" y="2457807"/>
                  <a:ext cx="179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14:cNvPr>
                <p14:cNvContentPartPr/>
                <p14:nvPr/>
              </p14:nvContentPartPr>
              <p14:xfrm>
                <a:off x="1951294" y="2247927"/>
                <a:ext cx="27000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42654" y="2239287"/>
                  <a:ext cx="2876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14:cNvPr>
                <p14:cNvContentPartPr/>
                <p14:nvPr/>
              </p14:nvContentPartPr>
              <p14:xfrm>
                <a:off x="2418214" y="2145327"/>
                <a:ext cx="390240" cy="64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9574" y="2136327"/>
                  <a:ext cx="4078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14:cNvPr>
                <p14:cNvContentPartPr/>
                <p14:nvPr/>
              </p14:nvContentPartPr>
              <p14:xfrm>
                <a:off x="1777054" y="2416407"/>
                <a:ext cx="96840" cy="24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8414" y="2407767"/>
                  <a:ext cx="1144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E1F44C-E147-461E-82C1-702EC1A1FBC3}"/>
              </a:ext>
            </a:extLst>
          </p:cNvPr>
          <p:cNvGrpSpPr/>
          <p:nvPr/>
        </p:nvGrpSpPr>
        <p:grpSpPr>
          <a:xfrm>
            <a:off x="367654" y="2981607"/>
            <a:ext cx="1749240" cy="595800"/>
            <a:chOff x="367654" y="2981607"/>
            <a:chExt cx="1749240" cy="59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14:cNvPr>
                <p14:cNvContentPartPr/>
                <p14:nvPr/>
              </p14:nvContentPartPr>
              <p14:xfrm>
                <a:off x="367654" y="3045327"/>
                <a:ext cx="239400" cy="385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9014" y="3036327"/>
                  <a:ext cx="2570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14:cNvPr>
                <p14:cNvContentPartPr/>
                <p14:nvPr/>
              </p14:nvContentPartPr>
              <p14:xfrm>
                <a:off x="716494" y="3245487"/>
                <a:ext cx="21600" cy="18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7854" y="3236487"/>
                  <a:ext cx="39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14:cNvPr>
                <p14:cNvContentPartPr/>
                <p14:nvPr/>
              </p14:nvContentPartPr>
              <p14:xfrm>
                <a:off x="719014" y="3012567"/>
                <a:ext cx="50760" cy="64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0014" y="3003927"/>
                  <a:ext cx="6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14:cNvPr>
                <p14:cNvContentPartPr/>
                <p14:nvPr/>
              </p14:nvContentPartPr>
              <p14:xfrm>
                <a:off x="878494" y="3195447"/>
                <a:ext cx="117360" cy="23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9494" y="3186447"/>
                  <a:ext cx="135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14:cNvPr>
                <p14:cNvContentPartPr/>
                <p14:nvPr/>
              </p14:nvContentPartPr>
              <p14:xfrm>
                <a:off x="1143814" y="3010047"/>
                <a:ext cx="68760" cy="517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4814" y="3001407"/>
                  <a:ext cx="864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14:cNvPr>
                <p14:cNvContentPartPr/>
                <p14:nvPr/>
              </p14:nvContentPartPr>
              <p14:xfrm>
                <a:off x="1056694" y="3123807"/>
                <a:ext cx="348840" cy="78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8054" y="3114807"/>
                  <a:ext cx="366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14:cNvPr>
                <p14:cNvContentPartPr/>
                <p14:nvPr/>
              </p14:nvContentPartPr>
              <p14:xfrm>
                <a:off x="1403014" y="3307047"/>
                <a:ext cx="280800" cy="15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4014" y="3298047"/>
                  <a:ext cx="29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14:cNvPr>
                <p14:cNvContentPartPr/>
                <p14:nvPr/>
              </p14:nvContentPartPr>
              <p14:xfrm>
                <a:off x="1760494" y="3245487"/>
                <a:ext cx="191520" cy="202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1854" y="3236487"/>
                  <a:ext cx="209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14:cNvPr>
                <p14:cNvContentPartPr/>
                <p14:nvPr/>
              </p14:nvContentPartPr>
              <p14:xfrm>
                <a:off x="2033734" y="3184647"/>
                <a:ext cx="52560" cy="392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5094" y="3176007"/>
                  <a:ext cx="702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14:cNvPr>
                <p14:cNvContentPartPr/>
                <p14:nvPr/>
              </p14:nvContentPartPr>
              <p14:xfrm>
                <a:off x="2022934" y="2981607"/>
                <a:ext cx="93960" cy="470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14294" y="2972607"/>
                  <a:ext cx="111600" cy="48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F0A85D7-8D1D-43A9-A850-ED779C202455}"/>
              </a:ext>
            </a:extLst>
          </p:cNvPr>
          <p:cNvGrpSpPr/>
          <p:nvPr/>
        </p:nvGrpSpPr>
        <p:grpSpPr>
          <a:xfrm>
            <a:off x="2575174" y="2012487"/>
            <a:ext cx="5165640" cy="1832040"/>
            <a:chOff x="2575174" y="2012487"/>
            <a:chExt cx="5165640" cy="183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14:cNvPr>
                <p14:cNvContentPartPr/>
                <p14:nvPr/>
              </p14:nvContentPartPr>
              <p14:xfrm>
                <a:off x="3241894" y="2343687"/>
                <a:ext cx="333360" cy="49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32894" y="2334687"/>
                  <a:ext cx="3510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14:cNvPr>
                <p14:cNvContentPartPr/>
                <p14:nvPr/>
              </p14:nvContentPartPr>
              <p14:xfrm>
                <a:off x="3694774" y="2676327"/>
                <a:ext cx="24840" cy="179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85774" y="2667687"/>
                  <a:ext cx="42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14:cNvPr>
                <p14:cNvContentPartPr/>
                <p14:nvPr/>
              </p14:nvContentPartPr>
              <p14:xfrm>
                <a:off x="3613054" y="2340447"/>
                <a:ext cx="373320" cy="44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04054" y="2331807"/>
                  <a:ext cx="3909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14:cNvPr>
                <p14:cNvContentPartPr/>
                <p14:nvPr/>
              </p14:nvContentPartPr>
              <p14:xfrm>
                <a:off x="4057294" y="2607207"/>
                <a:ext cx="152640" cy="229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8654" y="2598207"/>
                  <a:ext cx="170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14:cNvPr>
                <p14:cNvContentPartPr/>
                <p14:nvPr/>
              </p14:nvContentPartPr>
              <p14:xfrm>
                <a:off x="4308934" y="2668407"/>
                <a:ext cx="156600" cy="148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99934" y="2659407"/>
                  <a:ext cx="174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14:cNvPr>
                <p14:cNvContentPartPr/>
                <p14:nvPr/>
              </p14:nvContentPartPr>
              <p14:xfrm>
                <a:off x="4552294" y="2659407"/>
                <a:ext cx="272160" cy="125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3294" y="2650767"/>
                  <a:ext cx="289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14:cNvPr>
                <p14:cNvContentPartPr/>
                <p14:nvPr/>
              </p14:nvContentPartPr>
              <p14:xfrm>
                <a:off x="4961974" y="2343327"/>
                <a:ext cx="196560" cy="69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52974" y="2334327"/>
                  <a:ext cx="2142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14:cNvPr>
                <p14:cNvContentPartPr/>
                <p14:nvPr/>
              </p14:nvContentPartPr>
              <p14:xfrm>
                <a:off x="5197774" y="2269527"/>
                <a:ext cx="41400" cy="586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9134" y="2260887"/>
                  <a:ext cx="590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14:cNvPr>
                <p14:cNvContentPartPr/>
                <p14:nvPr/>
              </p14:nvContentPartPr>
              <p14:xfrm>
                <a:off x="5269054" y="2442687"/>
                <a:ext cx="509400" cy="47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0054" y="2434047"/>
                  <a:ext cx="5270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14:cNvPr>
                <p14:cNvContentPartPr/>
                <p14:nvPr/>
              </p14:nvContentPartPr>
              <p14:xfrm>
                <a:off x="5616454" y="2636007"/>
                <a:ext cx="219960" cy="2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07454" y="2627367"/>
                  <a:ext cx="237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14:cNvPr>
                <p14:cNvContentPartPr/>
                <p14:nvPr/>
              </p14:nvContentPartPr>
              <p14:xfrm>
                <a:off x="5849014" y="2646807"/>
                <a:ext cx="345960" cy="23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40374" y="2637807"/>
                  <a:ext cx="363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14:cNvPr>
                <p14:cNvContentPartPr/>
                <p14:nvPr/>
              </p14:nvContentPartPr>
              <p14:xfrm>
                <a:off x="6138814" y="2012487"/>
                <a:ext cx="479160" cy="106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29814" y="2003847"/>
                  <a:ext cx="496800" cy="10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14:cNvPr>
                <p14:cNvContentPartPr/>
                <p14:nvPr/>
              </p14:nvContentPartPr>
              <p14:xfrm>
                <a:off x="3282934" y="2115447"/>
                <a:ext cx="315360" cy="788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73934" y="2106447"/>
                  <a:ext cx="33300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14:cNvPr>
                <p14:cNvContentPartPr/>
                <p14:nvPr/>
              </p14:nvContentPartPr>
              <p14:xfrm>
                <a:off x="2575174" y="3016527"/>
                <a:ext cx="238320" cy="54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6174" y="3007527"/>
                  <a:ext cx="2559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14:cNvPr>
                <p14:cNvContentPartPr/>
                <p14:nvPr/>
              </p14:nvContentPartPr>
              <p14:xfrm>
                <a:off x="2912134" y="3269967"/>
                <a:ext cx="144720" cy="239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03134" y="3261327"/>
                  <a:ext cx="162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14:cNvPr>
                <p14:cNvContentPartPr/>
                <p14:nvPr/>
              </p14:nvContentPartPr>
              <p14:xfrm>
                <a:off x="3152614" y="3285807"/>
                <a:ext cx="200160" cy="196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43974" y="3276807"/>
                  <a:ext cx="217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14:cNvPr>
                <p14:cNvContentPartPr/>
                <p14:nvPr/>
              </p14:nvContentPartPr>
              <p14:xfrm>
                <a:off x="3395614" y="3364287"/>
                <a:ext cx="181800" cy="132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86614" y="3355287"/>
                  <a:ext cx="199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14:cNvPr>
                <p14:cNvContentPartPr/>
                <p14:nvPr/>
              </p14:nvContentPartPr>
              <p14:xfrm>
                <a:off x="3772894" y="3359247"/>
                <a:ext cx="79920" cy="152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64254" y="3350607"/>
                  <a:ext cx="97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14:cNvPr>
                <p14:cNvContentPartPr/>
                <p14:nvPr/>
              </p14:nvContentPartPr>
              <p14:xfrm>
                <a:off x="3974854" y="3371127"/>
                <a:ext cx="120960" cy="137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6214" y="3362487"/>
                  <a:ext cx="138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14:cNvPr>
                <p14:cNvContentPartPr/>
                <p14:nvPr/>
              </p14:nvContentPartPr>
              <p14:xfrm>
                <a:off x="4109494" y="3172047"/>
                <a:ext cx="81720" cy="407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00854" y="3163407"/>
                  <a:ext cx="993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14:cNvPr>
                <p14:cNvContentPartPr/>
                <p14:nvPr/>
              </p14:nvContentPartPr>
              <p14:xfrm>
                <a:off x="4223254" y="3386607"/>
                <a:ext cx="177480" cy="457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14254" y="3377607"/>
                  <a:ext cx="1951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14:cNvPr>
                <p14:cNvContentPartPr/>
                <p14:nvPr/>
              </p14:nvContentPartPr>
              <p14:xfrm>
                <a:off x="4612774" y="3006447"/>
                <a:ext cx="201960" cy="59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03774" y="2997447"/>
                  <a:ext cx="2196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14:cNvPr>
                <p14:cNvContentPartPr/>
                <p14:nvPr/>
              </p14:nvContentPartPr>
              <p14:xfrm>
                <a:off x="4908694" y="3356367"/>
                <a:ext cx="271080" cy="29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99694" y="3347727"/>
                  <a:ext cx="288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14:cNvPr>
                <p14:cNvContentPartPr/>
                <p14:nvPr/>
              </p14:nvContentPartPr>
              <p14:xfrm>
                <a:off x="5469214" y="3447447"/>
                <a:ext cx="64080" cy="200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0574" y="3438807"/>
                  <a:ext cx="81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14:cNvPr>
                <p14:cNvContentPartPr/>
                <p14:nvPr/>
              </p14:nvContentPartPr>
              <p14:xfrm>
                <a:off x="5518534" y="3217407"/>
                <a:ext cx="52560" cy="49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09894" y="3208767"/>
                  <a:ext cx="70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14:cNvPr>
                <p14:cNvContentPartPr/>
                <p14:nvPr/>
              </p14:nvContentPartPr>
              <p14:xfrm>
                <a:off x="5674414" y="3408207"/>
                <a:ext cx="141480" cy="20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65414" y="3399567"/>
                  <a:ext cx="159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14:cNvPr>
                <p14:cNvContentPartPr/>
                <p14:nvPr/>
              </p14:nvContentPartPr>
              <p14:xfrm>
                <a:off x="5872414" y="3049287"/>
                <a:ext cx="198360" cy="572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63414" y="3040647"/>
                  <a:ext cx="2160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14:cNvPr>
                <p14:cNvContentPartPr/>
                <p14:nvPr/>
              </p14:nvContentPartPr>
              <p14:xfrm>
                <a:off x="6126574" y="3404607"/>
                <a:ext cx="287640" cy="196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17934" y="3395607"/>
                  <a:ext cx="305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14:cNvPr>
                <p14:cNvContentPartPr/>
                <p14:nvPr/>
              </p14:nvContentPartPr>
              <p14:xfrm>
                <a:off x="6432934" y="3415047"/>
                <a:ext cx="170280" cy="26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23934" y="3406047"/>
                  <a:ext cx="187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14:cNvPr>
                <p14:cNvContentPartPr/>
                <p14:nvPr/>
              </p14:nvContentPartPr>
              <p14:xfrm>
                <a:off x="6620494" y="3109407"/>
                <a:ext cx="242280" cy="555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11854" y="3100767"/>
                  <a:ext cx="2599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14:cNvPr>
                <p14:cNvContentPartPr/>
                <p14:nvPr/>
              </p14:nvContentPartPr>
              <p14:xfrm>
                <a:off x="6736414" y="3398487"/>
                <a:ext cx="200880" cy="34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27414" y="3389847"/>
                  <a:ext cx="218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14:cNvPr>
                <p14:cNvContentPartPr/>
                <p14:nvPr/>
              </p14:nvContentPartPr>
              <p14:xfrm>
                <a:off x="6954574" y="3434487"/>
                <a:ext cx="336960" cy="239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5934" y="3425487"/>
                  <a:ext cx="354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14:cNvPr>
                <p14:cNvContentPartPr/>
                <p14:nvPr/>
              </p14:nvContentPartPr>
              <p14:xfrm>
                <a:off x="7256254" y="3033447"/>
                <a:ext cx="216000" cy="665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47614" y="3024447"/>
                  <a:ext cx="2336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14:cNvPr>
                <p14:cNvContentPartPr/>
                <p14:nvPr/>
              </p14:nvContentPartPr>
              <p14:xfrm>
                <a:off x="7470094" y="2836167"/>
                <a:ext cx="270720" cy="955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61094" y="2827167"/>
                  <a:ext cx="288360" cy="9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ACF0B31-EA5B-428A-9B02-6FA328FAD15D}"/>
              </a:ext>
            </a:extLst>
          </p:cNvPr>
          <p:cNvGrpSpPr/>
          <p:nvPr/>
        </p:nvGrpSpPr>
        <p:grpSpPr>
          <a:xfrm>
            <a:off x="344974" y="3857127"/>
            <a:ext cx="8847720" cy="2913480"/>
            <a:chOff x="344974" y="3857127"/>
            <a:chExt cx="8847720" cy="29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14:cNvPr>
                <p14:cNvContentPartPr/>
                <p14:nvPr/>
              </p14:nvContentPartPr>
              <p14:xfrm>
                <a:off x="719014" y="5619327"/>
                <a:ext cx="245880" cy="690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374" y="5610687"/>
                  <a:ext cx="2635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14:cNvPr>
                <p14:cNvContentPartPr/>
                <p14:nvPr/>
              </p14:nvContentPartPr>
              <p14:xfrm>
                <a:off x="1045534" y="6021447"/>
                <a:ext cx="254880" cy="238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6534" y="6012447"/>
                  <a:ext cx="272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14:cNvPr>
                <p14:cNvContentPartPr/>
                <p14:nvPr/>
              </p14:nvContentPartPr>
              <p14:xfrm>
                <a:off x="1307974" y="5582967"/>
                <a:ext cx="258840" cy="60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99334" y="5574327"/>
                  <a:ext cx="2764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14:cNvPr>
                <p14:cNvContentPartPr/>
                <p14:nvPr/>
              </p14:nvContentPartPr>
              <p14:xfrm>
                <a:off x="1617574" y="5601327"/>
                <a:ext cx="86760" cy="67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08934" y="5592687"/>
                  <a:ext cx="10440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14:cNvPr>
                <p14:cNvContentPartPr/>
                <p14:nvPr/>
              </p14:nvContentPartPr>
              <p14:xfrm>
                <a:off x="1846174" y="5955567"/>
                <a:ext cx="19080" cy="358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37174" y="5946567"/>
                  <a:ext cx="36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14:cNvPr>
                <p14:cNvContentPartPr/>
                <p14:nvPr/>
              </p14:nvContentPartPr>
              <p14:xfrm>
                <a:off x="2039134" y="5981487"/>
                <a:ext cx="323640" cy="241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30494" y="5972847"/>
                  <a:ext cx="341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14:cNvPr>
                <p14:cNvContentPartPr/>
                <p14:nvPr/>
              </p14:nvContentPartPr>
              <p14:xfrm>
                <a:off x="2528734" y="5613927"/>
                <a:ext cx="70200" cy="733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19734" y="5605287"/>
                  <a:ext cx="8784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14:cNvPr>
                <p14:cNvContentPartPr/>
                <p14:nvPr/>
              </p14:nvContentPartPr>
              <p14:xfrm>
                <a:off x="2410654" y="5595567"/>
                <a:ext cx="881280" cy="812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01654" y="5586927"/>
                  <a:ext cx="8989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14:cNvPr>
                <p14:cNvContentPartPr/>
                <p14:nvPr/>
              </p14:nvContentPartPr>
              <p14:xfrm>
                <a:off x="2214454" y="5460927"/>
                <a:ext cx="161280" cy="129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05454" y="5451927"/>
                  <a:ext cx="17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14:cNvPr>
                <p14:cNvContentPartPr/>
                <p14:nvPr/>
              </p14:nvContentPartPr>
              <p14:xfrm>
                <a:off x="2298334" y="5255727"/>
                <a:ext cx="123840" cy="217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89694" y="5246727"/>
                  <a:ext cx="141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14:cNvPr>
                <p14:cNvContentPartPr/>
                <p14:nvPr/>
              </p14:nvContentPartPr>
              <p14:xfrm>
                <a:off x="2496334" y="5405847"/>
                <a:ext cx="216360" cy="122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87334" y="5397207"/>
                  <a:ext cx="234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14:cNvPr>
                <p14:cNvContentPartPr/>
                <p14:nvPr/>
              </p14:nvContentPartPr>
              <p14:xfrm>
                <a:off x="2649694" y="5353287"/>
                <a:ext cx="98640" cy="172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40694" y="5344287"/>
                  <a:ext cx="116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14:cNvPr>
                <p14:cNvContentPartPr/>
                <p14:nvPr/>
              </p14:nvContentPartPr>
              <p14:xfrm>
                <a:off x="2814214" y="5292807"/>
                <a:ext cx="73440" cy="20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05574" y="5284167"/>
                  <a:ext cx="91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14:cNvPr>
                <p14:cNvContentPartPr/>
                <p14:nvPr/>
              </p14:nvContentPartPr>
              <p14:xfrm>
                <a:off x="3093574" y="3857127"/>
                <a:ext cx="460080" cy="53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4574" y="3848127"/>
                  <a:ext cx="4777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14:cNvPr>
                <p14:cNvContentPartPr/>
                <p14:nvPr/>
              </p14:nvContentPartPr>
              <p14:xfrm>
                <a:off x="593734" y="4026687"/>
                <a:ext cx="46800" cy="59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5094" y="4018047"/>
                  <a:ext cx="644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14:cNvPr>
                <p14:cNvContentPartPr/>
                <p14:nvPr/>
              </p14:nvContentPartPr>
              <p14:xfrm>
                <a:off x="344974" y="3994287"/>
                <a:ext cx="496440" cy="10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5974" y="3985287"/>
                  <a:ext cx="514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14:cNvPr>
                <p14:cNvContentPartPr/>
                <p14:nvPr/>
              </p14:nvContentPartPr>
              <p14:xfrm>
                <a:off x="413374" y="4630047"/>
                <a:ext cx="367560" cy="52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4374" y="4621047"/>
                  <a:ext cx="385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14:cNvPr>
                <p14:cNvContentPartPr/>
                <p14:nvPr/>
              </p14:nvContentPartPr>
              <p14:xfrm>
                <a:off x="903694" y="4375887"/>
                <a:ext cx="248400" cy="239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5054" y="4366887"/>
                  <a:ext cx="266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14:cNvPr>
                <p14:cNvContentPartPr/>
                <p14:nvPr/>
              </p14:nvContentPartPr>
              <p14:xfrm>
                <a:off x="1073974" y="4020927"/>
                <a:ext cx="270360" cy="58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334" y="4011927"/>
                  <a:ext cx="2880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14:cNvPr>
                <p14:cNvContentPartPr/>
                <p14:nvPr/>
              </p14:nvContentPartPr>
              <p14:xfrm>
                <a:off x="1243174" y="4177527"/>
                <a:ext cx="493920" cy="399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34534" y="4168887"/>
                  <a:ext cx="511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14:cNvPr>
                <p14:cNvContentPartPr/>
                <p14:nvPr/>
              </p14:nvContentPartPr>
              <p14:xfrm>
                <a:off x="1826014" y="3860007"/>
                <a:ext cx="231120" cy="66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17014" y="3851367"/>
                  <a:ext cx="2487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14:cNvPr>
                <p14:cNvContentPartPr/>
                <p14:nvPr/>
              </p14:nvContentPartPr>
              <p14:xfrm>
                <a:off x="1794694" y="4325127"/>
                <a:ext cx="233640" cy="66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5694" y="4316127"/>
                  <a:ext cx="251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14:cNvPr>
                <p14:cNvContentPartPr/>
                <p14:nvPr/>
              </p14:nvContentPartPr>
              <p14:xfrm>
                <a:off x="2059294" y="4314687"/>
                <a:ext cx="158760" cy="224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50654" y="4306047"/>
                  <a:ext cx="176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14:cNvPr>
                <p14:cNvContentPartPr/>
                <p14:nvPr/>
              </p14:nvContentPartPr>
              <p14:xfrm>
                <a:off x="2255134" y="4253487"/>
                <a:ext cx="141840" cy="21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6134" y="4244847"/>
                  <a:ext cx="159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14:cNvPr>
                <p14:cNvContentPartPr/>
                <p14:nvPr/>
              </p14:nvContentPartPr>
              <p14:xfrm>
                <a:off x="2385094" y="4195527"/>
                <a:ext cx="212400" cy="402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76454" y="4186887"/>
                  <a:ext cx="2300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14:cNvPr>
                <p14:cNvContentPartPr/>
                <p14:nvPr/>
              </p14:nvContentPartPr>
              <p14:xfrm>
                <a:off x="2889094" y="3977367"/>
                <a:ext cx="146880" cy="53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80094" y="3968367"/>
                  <a:ext cx="1645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14:cNvPr>
                <p14:cNvContentPartPr/>
                <p14:nvPr/>
              </p14:nvContentPartPr>
              <p14:xfrm>
                <a:off x="2804494" y="3909327"/>
                <a:ext cx="234000" cy="159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95494" y="3900327"/>
                  <a:ext cx="251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14:cNvPr>
                <p14:cNvContentPartPr/>
                <p14:nvPr/>
              </p14:nvContentPartPr>
              <p14:xfrm>
                <a:off x="2797654" y="4556607"/>
                <a:ext cx="336240" cy="105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88654" y="4547967"/>
                  <a:ext cx="35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14:cNvPr>
                <p14:cNvContentPartPr/>
                <p14:nvPr/>
              </p14:nvContentPartPr>
              <p14:xfrm>
                <a:off x="3900334" y="6142407"/>
                <a:ext cx="62280" cy="79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91334" y="6133767"/>
                  <a:ext cx="79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14:cNvPr>
                <p14:cNvContentPartPr/>
                <p14:nvPr/>
              </p14:nvContentPartPr>
              <p14:xfrm>
                <a:off x="3831934" y="5807967"/>
                <a:ext cx="72360" cy="54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22934" y="5799327"/>
                  <a:ext cx="90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14:cNvPr>
                <p14:cNvContentPartPr/>
                <p14:nvPr/>
              </p14:nvContentPartPr>
              <p14:xfrm>
                <a:off x="3865054" y="5800767"/>
                <a:ext cx="17280" cy="5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56414" y="5791767"/>
                  <a:ext cx="34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14:cNvPr>
                <p14:cNvContentPartPr/>
                <p14:nvPr/>
              </p14:nvContentPartPr>
              <p14:xfrm>
                <a:off x="4314334" y="5614647"/>
                <a:ext cx="52560" cy="77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05694" y="5605647"/>
                  <a:ext cx="702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14:cNvPr>
                <p14:cNvContentPartPr/>
                <p14:nvPr/>
              </p14:nvContentPartPr>
              <p14:xfrm>
                <a:off x="4326214" y="5537247"/>
                <a:ext cx="352800" cy="846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17574" y="5528607"/>
                  <a:ext cx="37044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14:cNvPr>
                <p14:cNvContentPartPr/>
                <p14:nvPr/>
              </p14:nvContentPartPr>
              <p14:xfrm>
                <a:off x="5144494" y="5810487"/>
                <a:ext cx="46440" cy="39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35854" y="5801847"/>
                  <a:ext cx="64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14:cNvPr>
                <p14:cNvContentPartPr/>
                <p14:nvPr/>
              </p14:nvContentPartPr>
              <p14:xfrm>
                <a:off x="5112814" y="6083367"/>
                <a:ext cx="78480" cy="64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03814" y="6074367"/>
                  <a:ext cx="96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14:cNvPr>
                <p14:cNvContentPartPr/>
                <p14:nvPr/>
              </p14:nvContentPartPr>
              <p14:xfrm>
                <a:off x="5698894" y="5762967"/>
                <a:ext cx="557280" cy="626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89894" y="5754327"/>
                  <a:ext cx="5749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14:cNvPr>
                <p14:cNvContentPartPr/>
                <p14:nvPr/>
              </p14:nvContentPartPr>
              <p14:xfrm>
                <a:off x="5602414" y="5824887"/>
                <a:ext cx="29520" cy="578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93414" y="5816247"/>
                  <a:ext cx="471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14:cNvPr>
                <p14:cNvContentPartPr/>
                <p14:nvPr/>
              </p14:nvContentPartPr>
              <p14:xfrm>
                <a:off x="5459854" y="5804007"/>
                <a:ext cx="344520" cy="82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50854" y="5795367"/>
                  <a:ext cx="362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14:cNvPr>
                <p14:cNvContentPartPr/>
                <p14:nvPr/>
              </p14:nvContentPartPr>
              <p14:xfrm>
                <a:off x="5453374" y="6385767"/>
                <a:ext cx="362520" cy="6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44374" y="6376767"/>
                  <a:ext cx="380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14:cNvPr>
                <p14:cNvContentPartPr/>
                <p14:nvPr/>
              </p14:nvContentPartPr>
              <p14:xfrm>
                <a:off x="4495414" y="4926687"/>
                <a:ext cx="38520" cy="537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86774" y="4918047"/>
                  <a:ext cx="56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14:cNvPr>
                <p14:cNvContentPartPr/>
                <p14:nvPr/>
              </p14:nvContentPartPr>
              <p14:xfrm>
                <a:off x="4333774" y="5310807"/>
                <a:ext cx="3042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24774" y="5302167"/>
                  <a:ext cx="321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14:cNvPr>
                <p14:cNvContentPartPr/>
                <p14:nvPr/>
              </p14:nvContentPartPr>
              <p14:xfrm>
                <a:off x="4185454" y="4799607"/>
                <a:ext cx="31320" cy="197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76454" y="4790967"/>
                  <a:ext cx="48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14:cNvPr>
                <p14:cNvContentPartPr/>
                <p14:nvPr/>
              </p14:nvContentPartPr>
              <p14:xfrm>
                <a:off x="4139374" y="4547247"/>
                <a:ext cx="91440" cy="52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30734" y="4538247"/>
                  <a:ext cx="109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14:cNvPr>
                <p14:cNvContentPartPr/>
                <p14:nvPr/>
              </p14:nvContentPartPr>
              <p14:xfrm>
                <a:off x="4283374" y="4693767"/>
                <a:ext cx="135720" cy="232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74374" y="4684767"/>
                  <a:ext cx="153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14:cNvPr>
                <p14:cNvContentPartPr/>
                <p14:nvPr/>
              </p14:nvContentPartPr>
              <p14:xfrm>
                <a:off x="4435654" y="4378767"/>
                <a:ext cx="173880" cy="483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26654" y="4370127"/>
                  <a:ext cx="1915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14:cNvPr>
                <p14:cNvContentPartPr/>
                <p14:nvPr/>
              </p14:nvContentPartPr>
              <p14:xfrm>
                <a:off x="4661734" y="4599447"/>
                <a:ext cx="361440" cy="233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53094" y="4590807"/>
                  <a:ext cx="379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14:cNvPr>
                <p14:cNvContentPartPr/>
                <p14:nvPr/>
              </p14:nvContentPartPr>
              <p14:xfrm>
                <a:off x="5025694" y="4440327"/>
                <a:ext cx="99000" cy="381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17054" y="4431687"/>
                  <a:ext cx="1166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14:cNvPr>
                <p14:cNvContentPartPr/>
                <p14:nvPr/>
              </p14:nvContentPartPr>
              <p14:xfrm>
                <a:off x="5140534" y="4434207"/>
                <a:ext cx="209880" cy="437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31534" y="4425207"/>
                  <a:ext cx="2275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14:cNvPr>
                <p14:cNvContentPartPr/>
                <p14:nvPr/>
              </p14:nvContentPartPr>
              <p14:xfrm>
                <a:off x="5883934" y="5129367"/>
                <a:ext cx="290520" cy="569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75294" y="5120727"/>
                  <a:ext cx="3081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14:cNvPr>
                <p14:cNvContentPartPr/>
                <p14:nvPr/>
              </p14:nvContentPartPr>
              <p14:xfrm>
                <a:off x="5828854" y="5402607"/>
                <a:ext cx="341280" cy="414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19854" y="5393607"/>
                  <a:ext cx="358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14:cNvPr>
                <p14:cNvContentPartPr/>
                <p14:nvPr/>
              </p14:nvContentPartPr>
              <p14:xfrm>
                <a:off x="6111094" y="5056287"/>
                <a:ext cx="55080" cy="142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02454" y="5047647"/>
                  <a:ext cx="72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14:cNvPr>
                <p14:cNvContentPartPr/>
                <p14:nvPr/>
              </p14:nvContentPartPr>
              <p14:xfrm>
                <a:off x="6045934" y="4606287"/>
                <a:ext cx="15480" cy="61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36934" y="4597287"/>
                  <a:ext cx="33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14:cNvPr>
                <p14:cNvContentPartPr/>
                <p14:nvPr/>
              </p14:nvContentPartPr>
              <p14:xfrm>
                <a:off x="6242494" y="4946487"/>
                <a:ext cx="249120" cy="259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33494" y="4937487"/>
                  <a:ext cx="266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14:cNvPr>
                <p14:cNvContentPartPr/>
                <p14:nvPr/>
              </p14:nvContentPartPr>
              <p14:xfrm>
                <a:off x="6568294" y="4958367"/>
                <a:ext cx="159480" cy="404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59294" y="4949727"/>
                  <a:ext cx="1771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14:cNvPr>
                <p14:cNvContentPartPr/>
                <p14:nvPr/>
              </p14:nvContentPartPr>
              <p14:xfrm>
                <a:off x="6654334" y="4541127"/>
                <a:ext cx="118440" cy="557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45694" y="4532487"/>
                  <a:ext cx="1360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14:cNvPr>
                <p14:cNvContentPartPr/>
                <p14:nvPr/>
              </p14:nvContentPartPr>
              <p14:xfrm>
                <a:off x="6822814" y="4884567"/>
                <a:ext cx="194760" cy="162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14174" y="4875927"/>
                  <a:ext cx="212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14:cNvPr>
                <p14:cNvContentPartPr/>
                <p14:nvPr/>
              </p14:nvContentPartPr>
              <p14:xfrm>
                <a:off x="7026574" y="4895367"/>
                <a:ext cx="332280" cy="265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17574" y="4886727"/>
                  <a:ext cx="349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14:cNvPr>
                <p14:cNvContentPartPr/>
                <p14:nvPr/>
              </p14:nvContentPartPr>
              <p14:xfrm>
                <a:off x="7362094" y="4852167"/>
                <a:ext cx="238320" cy="193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53454" y="4843527"/>
                  <a:ext cx="255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14:cNvPr>
                <p14:cNvContentPartPr/>
                <p14:nvPr/>
              </p14:nvContentPartPr>
              <p14:xfrm>
                <a:off x="7636054" y="4865487"/>
                <a:ext cx="255600" cy="278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7054" y="4856487"/>
                  <a:ext cx="273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14:cNvPr>
                <p14:cNvContentPartPr/>
                <p14:nvPr/>
              </p14:nvContentPartPr>
              <p14:xfrm>
                <a:off x="7738654" y="4547607"/>
                <a:ext cx="303480" cy="540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29654" y="4538607"/>
                  <a:ext cx="3211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14:cNvPr>
                <p14:cNvContentPartPr/>
                <p14:nvPr/>
              </p14:nvContentPartPr>
              <p14:xfrm>
                <a:off x="6625894" y="6211887"/>
                <a:ext cx="133920" cy="45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17254" y="6203247"/>
                  <a:ext cx="151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14:cNvPr>
                <p14:cNvContentPartPr/>
                <p14:nvPr/>
              </p14:nvContentPartPr>
              <p14:xfrm>
                <a:off x="6593494" y="5884647"/>
                <a:ext cx="38160" cy="94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84494" y="5876007"/>
                  <a:ext cx="55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14:cNvPr>
                <p14:cNvContentPartPr/>
                <p14:nvPr/>
              </p14:nvContentPartPr>
              <p14:xfrm>
                <a:off x="6668374" y="5881407"/>
                <a:ext cx="20520" cy="5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59734" y="5872407"/>
                  <a:ext cx="38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14:cNvPr>
                <p14:cNvContentPartPr/>
                <p14:nvPr/>
              </p14:nvContentPartPr>
              <p14:xfrm>
                <a:off x="5434654" y="6618327"/>
                <a:ext cx="586440" cy="73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25654" y="6609327"/>
                  <a:ext cx="604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14:cNvPr>
                <p14:cNvContentPartPr/>
                <p14:nvPr/>
              </p14:nvContentPartPr>
              <p14:xfrm>
                <a:off x="8123494" y="5846847"/>
                <a:ext cx="8280" cy="47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14854" y="5837847"/>
                  <a:ext cx="25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14:cNvPr>
                <p14:cNvContentPartPr/>
                <p14:nvPr/>
              </p14:nvContentPartPr>
              <p14:xfrm>
                <a:off x="8169934" y="6146727"/>
                <a:ext cx="29520" cy="8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61294" y="6137727"/>
                  <a:ext cx="47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14:cNvPr>
                <p14:cNvContentPartPr/>
                <p14:nvPr/>
              </p14:nvContentPartPr>
              <p14:xfrm>
                <a:off x="8523094" y="5897607"/>
                <a:ext cx="56160" cy="550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14454" y="5888967"/>
                  <a:ext cx="738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14:cNvPr>
                <p14:cNvContentPartPr/>
                <p14:nvPr/>
              </p14:nvContentPartPr>
              <p14:xfrm>
                <a:off x="8394574" y="5815887"/>
                <a:ext cx="347400" cy="595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85934" y="5806887"/>
                  <a:ext cx="3650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14:cNvPr>
                <p14:cNvContentPartPr/>
                <p14:nvPr/>
              </p14:nvContentPartPr>
              <p14:xfrm>
                <a:off x="8817934" y="5922807"/>
                <a:ext cx="30600" cy="527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09294" y="5914167"/>
                  <a:ext cx="482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14:cNvPr>
                <p14:cNvContentPartPr/>
                <p14:nvPr/>
              </p14:nvContentPartPr>
              <p14:xfrm>
                <a:off x="8872294" y="5864487"/>
                <a:ext cx="258840" cy="335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63654" y="5855847"/>
                  <a:ext cx="276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14:cNvPr>
                <p14:cNvContentPartPr/>
                <p14:nvPr/>
              </p14:nvContentPartPr>
              <p14:xfrm>
                <a:off x="7220614" y="5917047"/>
                <a:ext cx="43560" cy="446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11614" y="5908407"/>
                  <a:ext cx="612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14:cNvPr>
                <p14:cNvContentPartPr/>
                <p14:nvPr/>
              </p14:nvContentPartPr>
              <p14:xfrm>
                <a:off x="7056814" y="5765127"/>
                <a:ext cx="391320" cy="122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47814" y="5756127"/>
                  <a:ext cx="408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14:cNvPr>
                <p14:cNvContentPartPr/>
                <p14:nvPr/>
              </p14:nvContentPartPr>
              <p14:xfrm>
                <a:off x="7170934" y="6247887"/>
                <a:ext cx="181800" cy="38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62294" y="6239247"/>
                  <a:ext cx="199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14:cNvPr>
                <p14:cNvContentPartPr/>
                <p14:nvPr/>
              </p14:nvContentPartPr>
              <p14:xfrm>
                <a:off x="7622014" y="5814447"/>
                <a:ext cx="257040" cy="455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13374" y="5805447"/>
                  <a:ext cx="2746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14:cNvPr>
                <p14:cNvContentPartPr/>
                <p14:nvPr/>
              </p14:nvContentPartPr>
              <p14:xfrm>
                <a:off x="7640374" y="6047367"/>
                <a:ext cx="180720" cy="102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31374" y="6038367"/>
                  <a:ext cx="198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14:cNvPr>
                <p14:cNvContentPartPr/>
                <p14:nvPr/>
              </p14:nvContentPartPr>
              <p14:xfrm>
                <a:off x="7205134" y="5797527"/>
                <a:ext cx="92880" cy="441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96494" y="5788527"/>
                  <a:ext cx="1105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14:cNvPr>
                <p14:cNvContentPartPr/>
                <p14:nvPr/>
              </p14:nvContentPartPr>
              <p14:xfrm>
                <a:off x="7011094" y="6412767"/>
                <a:ext cx="586800" cy="65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02094" y="6403767"/>
                  <a:ext cx="604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14:cNvPr>
                <p14:cNvContentPartPr/>
                <p14:nvPr/>
              </p14:nvContentPartPr>
              <p14:xfrm>
                <a:off x="8478814" y="6475767"/>
                <a:ext cx="713880" cy="79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69814" y="6467127"/>
                  <a:ext cx="731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14:cNvPr>
                <p14:cNvContentPartPr/>
                <p14:nvPr/>
              </p14:nvContentPartPr>
              <p14:xfrm>
                <a:off x="3040294" y="6444087"/>
                <a:ext cx="2308680" cy="296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31654" y="6435087"/>
                  <a:ext cx="2326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14:cNvPr>
                <p14:cNvContentPartPr/>
                <p14:nvPr/>
              </p14:nvContentPartPr>
              <p14:xfrm>
                <a:off x="5123254" y="6416007"/>
                <a:ext cx="250920" cy="169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14614" y="6407007"/>
                  <a:ext cx="268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14:cNvPr>
                <p14:cNvContentPartPr/>
                <p14:nvPr/>
              </p14:nvContentPartPr>
              <p14:xfrm>
                <a:off x="5318014" y="6567927"/>
                <a:ext cx="1669680" cy="18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09014" y="6559287"/>
                  <a:ext cx="1687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14:cNvPr>
                <p14:cNvContentPartPr/>
                <p14:nvPr/>
              </p14:nvContentPartPr>
              <p14:xfrm>
                <a:off x="6815974" y="6589887"/>
                <a:ext cx="217800" cy="180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07334" y="6580887"/>
                  <a:ext cx="235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14:cNvPr>
                <p14:cNvContentPartPr/>
                <p14:nvPr/>
              </p14:nvContentPartPr>
              <p14:xfrm>
                <a:off x="6845134" y="6418887"/>
                <a:ext cx="1404360" cy="33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36134" y="6410247"/>
                  <a:ext cx="1422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14:cNvPr>
                <p14:cNvContentPartPr/>
                <p14:nvPr/>
              </p14:nvContentPartPr>
              <p14:xfrm>
                <a:off x="8021974" y="6374967"/>
                <a:ext cx="356400" cy="361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13334" y="6366327"/>
                  <a:ext cx="374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14:cNvPr>
                <p14:cNvContentPartPr/>
                <p14:nvPr/>
              </p14:nvContentPartPr>
              <p14:xfrm>
                <a:off x="4344214" y="6444447"/>
                <a:ext cx="278640" cy="44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35574" y="6435447"/>
                  <a:ext cx="296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14:cNvPr>
                <p14:cNvContentPartPr/>
                <p14:nvPr/>
              </p14:nvContentPartPr>
              <p14:xfrm>
                <a:off x="4253494" y="6423567"/>
                <a:ext cx="361800" cy="29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44854" y="6414927"/>
                  <a:ext cx="379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14:cNvPr>
                <p14:cNvContentPartPr/>
                <p14:nvPr/>
              </p14:nvContentPartPr>
              <p14:xfrm>
                <a:off x="7492774" y="6607887"/>
                <a:ext cx="35280" cy="89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84134" y="6598887"/>
                  <a:ext cx="52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14:cNvPr>
                <p14:cNvContentPartPr/>
                <p14:nvPr/>
              </p14:nvContentPartPr>
              <p14:xfrm>
                <a:off x="8842774" y="6524007"/>
                <a:ext cx="36000" cy="8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34134" y="6515007"/>
                  <a:ext cx="5364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14:cNvPr>
              <p14:cNvContentPartPr/>
              <p14:nvPr/>
            </p14:nvContentPartPr>
            <p14:xfrm>
              <a:off x="4345654" y="6666207"/>
              <a:ext cx="117000" cy="658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336654" y="6657567"/>
                <a:ext cx="13464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3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F61B15-85B3-4E13-AAFD-FD8D0940F8DB}"/>
              </a:ext>
            </a:extLst>
          </p:cNvPr>
          <p:cNvGrpSpPr/>
          <p:nvPr/>
        </p:nvGrpSpPr>
        <p:grpSpPr>
          <a:xfrm>
            <a:off x="455494" y="607767"/>
            <a:ext cx="618480" cy="463320"/>
            <a:chOff x="455494" y="607767"/>
            <a:chExt cx="618480" cy="463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14:cNvPr>
                <p14:cNvContentPartPr/>
                <p14:nvPr/>
              </p14:nvContentPartPr>
              <p14:xfrm>
                <a:off x="455494" y="607767"/>
                <a:ext cx="160200" cy="37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6494" y="599127"/>
                  <a:ext cx="177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14:cNvPr>
                <p14:cNvContentPartPr/>
                <p14:nvPr/>
              </p14:nvContentPartPr>
              <p14:xfrm>
                <a:off x="717574" y="868047"/>
                <a:ext cx="240480" cy="19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574" y="859407"/>
                  <a:ext cx="258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14:cNvPr>
                <p14:cNvContentPartPr/>
                <p14:nvPr/>
              </p14:nvContentPartPr>
              <p14:xfrm>
                <a:off x="947974" y="813687"/>
                <a:ext cx="126000" cy="25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8974" y="804687"/>
                  <a:ext cx="1436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D6E14-72CA-46F5-8C7C-98A988E0F259}"/>
              </a:ext>
            </a:extLst>
          </p:cNvPr>
          <p:cNvGrpSpPr/>
          <p:nvPr/>
        </p:nvGrpSpPr>
        <p:grpSpPr>
          <a:xfrm>
            <a:off x="3444934" y="540447"/>
            <a:ext cx="574920" cy="767160"/>
            <a:chOff x="3444934" y="540447"/>
            <a:chExt cx="574920" cy="76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14:cNvPr>
                <p14:cNvContentPartPr/>
                <p14:nvPr/>
              </p14:nvContentPartPr>
              <p14:xfrm>
                <a:off x="3444934" y="540447"/>
                <a:ext cx="574920" cy="76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5934" y="531807"/>
                  <a:ext cx="5925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14:cNvPr>
                <p14:cNvContentPartPr/>
                <p14:nvPr/>
              </p14:nvContentPartPr>
              <p14:xfrm>
                <a:off x="3559054" y="877767"/>
                <a:ext cx="405720" cy="3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0054" y="868767"/>
                  <a:ext cx="42336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63796-FC4B-478D-A43B-8ED9D337E6DB}"/>
              </a:ext>
            </a:extLst>
          </p:cNvPr>
          <p:cNvGrpSpPr/>
          <p:nvPr/>
        </p:nvGrpSpPr>
        <p:grpSpPr>
          <a:xfrm>
            <a:off x="4415854" y="692367"/>
            <a:ext cx="1178640" cy="466920"/>
            <a:chOff x="4415854" y="692367"/>
            <a:chExt cx="117864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14:cNvPr>
                <p14:cNvContentPartPr/>
                <p14:nvPr/>
              </p14:nvContentPartPr>
              <p14:xfrm>
                <a:off x="4415854" y="715767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06854" y="7067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14:cNvPr>
                <p14:cNvContentPartPr/>
                <p14:nvPr/>
              </p14:nvContentPartPr>
              <p14:xfrm>
                <a:off x="4450414" y="103436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1774" y="1025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14:cNvPr>
                <p14:cNvContentPartPr/>
                <p14:nvPr/>
              </p14:nvContentPartPr>
              <p14:xfrm>
                <a:off x="4868374" y="757527"/>
                <a:ext cx="79920" cy="37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59734" y="748527"/>
                  <a:ext cx="97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14:cNvPr>
                <p14:cNvContentPartPr/>
                <p14:nvPr/>
              </p14:nvContentPartPr>
              <p14:xfrm>
                <a:off x="4677934" y="692367"/>
                <a:ext cx="342000" cy="12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8934" y="683367"/>
                  <a:ext cx="359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14:cNvPr>
                <p14:cNvContentPartPr/>
                <p14:nvPr/>
              </p14:nvContentPartPr>
              <p14:xfrm>
                <a:off x="4800694" y="1123647"/>
                <a:ext cx="274320" cy="3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92054" y="1114647"/>
                  <a:ext cx="291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14:cNvPr>
                <p14:cNvContentPartPr/>
                <p14:nvPr/>
              </p14:nvContentPartPr>
              <p14:xfrm>
                <a:off x="5141974" y="700287"/>
                <a:ext cx="452520" cy="450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32974" y="691647"/>
                  <a:ext cx="47016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5F3D71-2A21-4126-B610-6793F415E81E}"/>
              </a:ext>
            </a:extLst>
          </p:cNvPr>
          <p:cNvGrpSpPr/>
          <p:nvPr/>
        </p:nvGrpSpPr>
        <p:grpSpPr>
          <a:xfrm>
            <a:off x="278014" y="457647"/>
            <a:ext cx="2727360" cy="853200"/>
            <a:chOff x="278014" y="457647"/>
            <a:chExt cx="272736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14:cNvPr>
                <p14:cNvContentPartPr/>
                <p14:nvPr/>
              </p14:nvContentPartPr>
              <p14:xfrm>
                <a:off x="1097374" y="821607"/>
                <a:ext cx="194040" cy="27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8374" y="812607"/>
                  <a:ext cx="211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14:cNvPr>
                <p14:cNvContentPartPr/>
                <p14:nvPr/>
              </p14:nvContentPartPr>
              <p14:xfrm>
                <a:off x="1617574" y="646287"/>
                <a:ext cx="393480" cy="40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08934" y="637647"/>
                  <a:ext cx="411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14:cNvPr>
                <p14:cNvContentPartPr/>
                <p14:nvPr/>
              </p14:nvContentPartPr>
              <p14:xfrm>
                <a:off x="2102134" y="596247"/>
                <a:ext cx="66960" cy="54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93134" y="587607"/>
                  <a:ext cx="8460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14:cNvPr>
                <p14:cNvContentPartPr/>
                <p14:nvPr/>
              </p14:nvContentPartPr>
              <p14:xfrm>
                <a:off x="2227774" y="904767"/>
                <a:ext cx="342720" cy="24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8774" y="896127"/>
                  <a:ext cx="360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14:cNvPr>
                <p14:cNvContentPartPr/>
                <p14:nvPr/>
              </p14:nvContentPartPr>
              <p14:xfrm>
                <a:off x="2552854" y="873807"/>
                <a:ext cx="265680" cy="331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44214" y="864807"/>
                  <a:ext cx="2833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14:cNvPr>
                <p14:cNvContentPartPr/>
                <p14:nvPr/>
              </p14:nvContentPartPr>
              <p14:xfrm>
                <a:off x="2831134" y="902247"/>
                <a:ext cx="174240" cy="30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2494" y="893607"/>
                  <a:ext cx="191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14:cNvPr>
                <p14:cNvContentPartPr/>
                <p14:nvPr/>
              </p14:nvContentPartPr>
              <p14:xfrm>
                <a:off x="280534" y="1117167"/>
                <a:ext cx="945360" cy="3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1534" y="1108527"/>
                  <a:ext cx="963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14:cNvPr>
                <p14:cNvContentPartPr/>
                <p14:nvPr/>
              </p14:nvContentPartPr>
              <p14:xfrm>
                <a:off x="278014" y="457647"/>
                <a:ext cx="1116000" cy="85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9014" y="448647"/>
                  <a:ext cx="1133640" cy="87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0E064A-B0B5-4C74-9A3C-1D4762783F36}"/>
              </a:ext>
            </a:extLst>
          </p:cNvPr>
          <p:cNvGrpSpPr/>
          <p:nvPr/>
        </p:nvGrpSpPr>
        <p:grpSpPr>
          <a:xfrm>
            <a:off x="3528094" y="1325967"/>
            <a:ext cx="383040" cy="1388160"/>
            <a:chOff x="3528094" y="1325967"/>
            <a:chExt cx="383040" cy="13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14:cNvPr>
                <p14:cNvContentPartPr/>
                <p14:nvPr/>
              </p14:nvContentPartPr>
              <p14:xfrm>
                <a:off x="3643294" y="1325967"/>
                <a:ext cx="117720" cy="1364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34654" y="1316967"/>
                  <a:ext cx="13536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14:cNvPr>
                <p14:cNvContentPartPr/>
                <p14:nvPr/>
              </p14:nvContentPartPr>
              <p14:xfrm>
                <a:off x="3528094" y="2363127"/>
                <a:ext cx="383040" cy="35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19094" y="2354487"/>
                  <a:ext cx="40068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1319A8-3A59-4DF9-9D90-50D222A503EC}"/>
              </a:ext>
            </a:extLst>
          </p:cNvPr>
          <p:cNvGrpSpPr/>
          <p:nvPr/>
        </p:nvGrpSpPr>
        <p:grpSpPr>
          <a:xfrm>
            <a:off x="1377814" y="2874327"/>
            <a:ext cx="2644200" cy="603720"/>
            <a:chOff x="1377814" y="2874327"/>
            <a:chExt cx="26442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14:cNvPr>
                <p14:cNvContentPartPr/>
                <p14:nvPr/>
              </p14:nvContentPartPr>
              <p14:xfrm>
                <a:off x="1377814" y="2916807"/>
                <a:ext cx="331920" cy="52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68814" y="2908167"/>
                  <a:ext cx="3495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14:cNvPr>
                <p14:cNvContentPartPr/>
                <p14:nvPr/>
              </p14:nvContentPartPr>
              <p14:xfrm>
                <a:off x="1881454" y="3070167"/>
                <a:ext cx="48240" cy="375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72454" y="3061527"/>
                  <a:ext cx="65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14:cNvPr>
                <p14:cNvContentPartPr/>
                <p14:nvPr/>
              </p14:nvContentPartPr>
              <p14:xfrm>
                <a:off x="2040214" y="3256287"/>
                <a:ext cx="163440" cy="212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31214" y="3247287"/>
                  <a:ext cx="181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14:cNvPr>
                <p14:cNvContentPartPr/>
                <p14:nvPr/>
              </p14:nvContentPartPr>
              <p14:xfrm>
                <a:off x="2347294" y="3137847"/>
                <a:ext cx="142920" cy="31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38654" y="3128847"/>
                  <a:ext cx="160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14:cNvPr>
                <p14:cNvContentPartPr/>
                <p14:nvPr/>
              </p14:nvContentPartPr>
              <p14:xfrm>
                <a:off x="2539534" y="3150807"/>
                <a:ext cx="168480" cy="29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30534" y="3142167"/>
                  <a:ext cx="186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14:cNvPr>
                <p14:cNvContentPartPr/>
                <p14:nvPr/>
              </p14:nvContentPartPr>
              <p14:xfrm>
                <a:off x="2889094" y="3004287"/>
                <a:ext cx="281880" cy="45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80094" y="2995647"/>
                  <a:ext cx="2995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14:cNvPr>
                <p14:cNvContentPartPr/>
                <p14:nvPr/>
              </p14:nvContentPartPr>
              <p14:xfrm>
                <a:off x="3402454" y="3097887"/>
                <a:ext cx="19800" cy="10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93454" y="3088887"/>
                  <a:ext cx="37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14:cNvPr>
                <p14:cNvContentPartPr/>
                <p14:nvPr/>
              </p14:nvContentPartPr>
              <p14:xfrm>
                <a:off x="3408574" y="3308487"/>
                <a:ext cx="23400" cy="9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9934" y="3299487"/>
                  <a:ext cx="41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14:cNvPr>
                <p14:cNvContentPartPr/>
                <p14:nvPr/>
              </p14:nvContentPartPr>
              <p14:xfrm>
                <a:off x="3619894" y="2874327"/>
                <a:ext cx="402120" cy="603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11254" y="2865687"/>
                  <a:ext cx="41976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14:cNvPr>
                <p14:cNvContentPartPr/>
                <p14:nvPr/>
              </p14:nvContentPartPr>
              <p14:xfrm>
                <a:off x="3676414" y="3191487"/>
                <a:ext cx="209880" cy="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67774" y="3182847"/>
                  <a:ext cx="227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14:cNvPr>
                <p14:cNvContentPartPr/>
                <p14:nvPr/>
              </p14:nvContentPartPr>
              <p14:xfrm>
                <a:off x="2973694" y="3458247"/>
                <a:ext cx="135720" cy="12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65054" y="3449607"/>
                  <a:ext cx="1533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764EE2-FD92-4F5C-B9E9-26785FD05B2A}"/>
              </a:ext>
            </a:extLst>
          </p:cNvPr>
          <p:cNvGrpSpPr/>
          <p:nvPr/>
        </p:nvGrpSpPr>
        <p:grpSpPr>
          <a:xfrm>
            <a:off x="4342414" y="551247"/>
            <a:ext cx="103320" cy="106200"/>
            <a:chOff x="4342414" y="551247"/>
            <a:chExt cx="10332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14:cNvPr>
                <p14:cNvContentPartPr/>
                <p14:nvPr/>
              </p14:nvContentPartPr>
              <p14:xfrm>
                <a:off x="4378774" y="609927"/>
                <a:ext cx="52920" cy="47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70134" y="601287"/>
                  <a:ext cx="70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14:cNvPr>
                <p14:cNvContentPartPr/>
                <p14:nvPr/>
              </p14:nvContentPartPr>
              <p14:xfrm>
                <a:off x="4342414" y="580047"/>
                <a:ext cx="55800" cy="22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33414" y="571407"/>
                  <a:ext cx="73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14:cNvPr>
                <p14:cNvContentPartPr/>
                <p14:nvPr/>
              </p14:nvContentPartPr>
              <p14:xfrm>
                <a:off x="4420534" y="551247"/>
                <a:ext cx="25200" cy="5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11534" y="542247"/>
                  <a:ext cx="4284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9B66B91-8108-4C4F-8DB2-2F84869779AF}"/>
              </a:ext>
            </a:extLst>
          </p:cNvPr>
          <p:cNvGrpSpPr/>
          <p:nvPr/>
        </p:nvGrpSpPr>
        <p:grpSpPr>
          <a:xfrm>
            <a:off x="4405774" y="899367"/>
            <a:ext cx="33480" cy="110520"/>
            <a:chOff x="4405774" y="899367"/>
            <a:chExt cx="3348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14:cNvPr>
                <p14:cNvContentPartPr/>
                <p14:nvPr/>
              </p14:nvContentPartPr>
              <p14:xfrm>
                <a:off x="4427374" y="899367"/>
                <a:ext cx="11880" cy="7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18374" y="890727"/>
                  <a:ext cx="29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14:cNvPr>
                <p14:cNvContentPartPr/>
                <p14:nvPr/>
              </p14:nvContentPartPr>
              <p14:xfrm>
                <a:off x="4405774" y="927807"/>
                <a:ext cx="17280" cy="61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96774" y="918807"/>
                  <a:ext cx="34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14:cNvPr>
                <p14:cNvContentPartPr/>
                <p14:nvPr/>
              </p14:nvContentPartPr>
              <p14:xfrm>
                <a:off x="4421974" y="985767"/>
                <a:ext cx="14040" cy="24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13334" y="977127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7128EE-F77C-46B1-BD9B-632D195D3C86}"/>
              </a:ext>
            </a:extLst>
          </p:cNvPr>
          <p:cNvGrpSpPr/>
          <p:nvPr/>
        </p:nvGrpSpPr>
        <p:grpSpPr>
          <a:xfrm>
            <a:off x="6625894" y="337767"/>
            <a:ext cx="2876040" cy="1888560"/>
            <a:chOff x="6625894" y="337767"/>
            <a:chExt cx="2876040" cy="18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14:cNvPr>
                <p14:cNvContentPartPr/>
                <p14:nvPr/>
              </p14:nvContentPartPr>
              <p14:xfrm>
                <a:off x="6633814" y="459807"/>
                <a:ext cx="518040" cy="54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24814" y="450807"/>
                  <a:ext cx="5356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14:cNvPr>
                <p14:cNvContentPartPr/>
                <p14:nvPr/>
              </p14:nvContentPartPr>
              <p14:xfrm>
                <a:off x="7227814" y="787047"/>
                <a:ext cx="199800" cy="26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18814" y="778407"/>
                  <a:ext cx="217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14:cNvPr>
                <p14:cNvContentPartPr/>
                <p14:nvPr/>
              </p14:nvContentPartPr>
              <p14:xfrm>
                <a:off x="7512574" y="813687"/>
                <a:ext cx="267840" cy="238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03934" y="804687"/>
                  <a:ext cx="285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14:cNvPr>
                <p14:cNvContentPartPr/>
                <p14:nvPr/>
              </p14:nvContentPartPr>
              <p14:xfrm>
                <a:off x="7813534" y="468447"/>
                <a:ext cx="54360" cy="68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04894" y="459807"/>
                  <a:ext cx="720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14:cNvPr>
                <p14:cNvContentPartPr/>
                <p14:nvPr/>
              </p14:nvContentPartPr>
              <p14:xfrm>
                <a:off x="7598974" y="719007"/>
                <a:ext cx="428040" cy="6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90334" y="710367"/>
                  <a:ext cx="445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14:cNvPr>
                <p14:cNvContentPartPr/>
                <p14:nvPr/>
              </p14:nvContentPartPr>
              <p14:xfrm>
                <a:off x="8091094" y="767607"/>
                <a:ext cx="122760" cy="32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82094" y="758607"/>
                  <a:ext cx="1404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14:cNvPr>
                <p14:cNvContentPartPr/>
                <p14:nvPr/>
              </p14:nvContentPartPr>
              <p14:xfrm>
                <a:off x="8223934" y="844647"/>
                <a:ext cx="510120" cy="395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14934" y="836007"/>
                  <a:ext cx="5277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14:cNvPr>
                <p14:cNvContentPartPr/>
                <p14:nvPr/>
              </p14:nvContentPartPr>
              <p14:xfrm>
                <a:off x="8740174" y="837447"/>
                <a:ext cx="385560" cy="312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31174" y="828447"/>
                  <a:ext cx="403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14:cNvPr>
                <p14:cNvContentPartPr/>
                <p14:nvPr/>
              </p14:nvContentPartPr>
              <p14:xfrm>
                <a:off x="9189094" y="337767"/>
                <a:ext cx="196920" cy="81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80454" y="329127"/>
                  <a:ext cx="21456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14:cNvPr>
                <p14:cNvContentPartPr/>
                <p14:nvPr/>
              </p14:nvContentPartPr>
              <p14:xfrm>
                <a:off x="8922694" y="739527"/>
                <a:ext cx="579240" cy="3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13694" y="730527"/>
                  <a:ext cx="596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14:cNvPr>
                <p14:cNvContentPartPr/>
                <p14:nvPr/>
              </p14:nvContentPartPr>
              <p14:xfrm>
                <a:off x="6625894" y="1288527"/>
                <a:ext cx="573120" cy="167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17254" y="1279527"/>
                  <a:ext cx="590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14:cNvPr>
                <p14:cNvContentPartPr/>
                <p14:nvPr/>
              </p14:nvContentPartPr>
              <p14:xfrm>
                <a:off x="6777454" y="1244967"/>
                <a:ext cx="2565720" cy="21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68814" y="1236327"/>
                  <a:ext cx="2583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14:cNvPr>
                <p14:cNvContentPartPr/>
                <p14:nvPr/>
              </p14:nvContentPartPr>
              <p14:xfrm>
                <a:off x="6767734" y="1591287"/>
                <a:ext cx="321840" cy="635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8734" y="1582287"/>
                  <a:ext cx="33948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14:cNvPr>
                <p14:cNvContentPartPr/>
                <p14:nvPr/>
              </p14:nvContentPartPr>
              <p14:xfrm>
                <a:off x="6834694" y="1990167"/>
                <a:ext cx="204480" cy="39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26054" y="1981527"/>
                  <a:ext cx="22212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14:cNvPr>
              <p14:cNvContentPartPr/>
              <p14:nvPr/>
            </p14:nvContentPartPr>
            <p14:xfrm>
              <a:off x="6576214" y="3011127"/>
              <a:ext cx="393840" cy="255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567574" y="3002487"/>
                <a:ext cx="4114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14:cNvPr>
              <p14:cNvContentPartPr/>
              <p14:nvPr/>
            </p14:nvContentPartPr>
            <p14:xfrm>
              <a:off x="6942334" y="2825727"/>
              <a:ext cx="159120" cy="469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933334" y="2817087"/>
                <a:ext cx="1767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14:cNvPr>
              <p14:cNvContentPartPr/>
              <p14:nvPr/>
            </p14:nvContentPartPr>
            <p14:xfrm>
              <a:off x="7127734" y="2724927"/>
              <a:ext cx="121320" cy="539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118734" y="2716287"/>
                <a:ext cx="138960" cy="55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3E489BC-8371-4F7D-BC87-B6004EE5121E}"/>
              </a:ext>
            </a:extLst>
          </p:cNvPr>
          <p:cNvGrpSpPr/>
          <p:nvPr/>
        </p:nvGrpSpPr>
        <p:grpSpPr>
          <a:xfrm>
            <a:off x="7676734" y="1707567"/>
            <a:ext cx="4252320" cy="1938600"/>
            <a:chOff x="7676734" y="1707567"/>
            <a:chExt cx="4252320" cy="19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14:cNvPr>
                <p14:cNvContentPartPr/>
                <p14:nvPr/>
              </p14:nvContentPartPr>
              <p14:xfrm>
                <a:off x="7676734" y="1977567"/>
                <a:ext cx="252720" cy="348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68094" y="1968927"/>
                  <a:ext cx="2703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14:cNvPr>
                <p14:cNvContentPartPr/>
                <p14:nvPr/>
              </p14:nvContentPartPr>
              <p14:xfrm>
                <a:off x="8027014" y="1784967"/>
                <a:ext cx="269280" cy="546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18014" y="1776327"/>
                  <a:ext cx="2869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14:cNvPr>
                <p14:cNvContentPartPr/>
                <p14:nvPr/>
              </p14:nvContentPartPr>
              <p14:xfrm>
                <a:off x="8439934" y="2105367"/>
                <a:ext cx="368640" cy="233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30934" y="2096367"/>
                  <a:ext cx="386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14:cNvPr>
                <p14:cNvContentPartPr/>
                <p14:nvPr/>
              </p14:nvContentPartPr>
              <p14:xfrm>
                <a:off x="8796334" y="1883967"/>
                <a:ext cx="59040" cy="461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87334" y="1874967"/>
                  <a:ext cx="766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14:cNvPr>
                <p14:cNvContentPartPr/>
                <p14:nvPr/>
              </p14:nvContentPartPr>
              <p14:xfrm>
                <a:off x="8954734" y="1831767"/>
                <a:ext cx="83880" cy="51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45734" y="1822767"/>
                  <a:ext cx="1015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14:cNvPr>
                <p14:cNvContentPartPr/>
                <p14:nvPr/>
              </p14:nvContentPartPr>
              <p14:xfrm>
                <a:off x="9512734" y="2143527"/>
                <a:ext cx="13320" cy="167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03734" y="2134527"/>
                  <a:ext cx="30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14:cNvPr>
                <p14:cNvContentPartPr/>
                <p14:nvPr/>
              </p14:nvContentPartPr>
              <p14:xfrm>
                <a:off x="9487174" y="1714767"/>
                <a:ext cx="64800" cy="9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78534" y="1706127"/>
                  <a:ext cx="82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14:cNvPr>
                <p14:cNvContentPartPr/>
                <p14:nvPr/>
              </p14:nvContentPartPr>
              <p14:xfrm>
                <a:off x="9646654" y="2133807"/>
                <a:ext cx="355680" cy="270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7654" y="2124807"/>
                  <a:ext cx="373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14:cNvPr>
                <p14:cNvContentPartPr/>
                <p14:nvPr/>
              </p14:nvContentPartPr>
              <p14:xfrm>
                <a:off x="10046974" y="2144607"/>
                <a:ext cx="195840" cy="511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37974" y="2135607"/>
                  <a:ext cx="2134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14:cNvPr>
                <p14:cNvContentPartPr/>
                <p14:nvPr/>
              </p14:nvContentPartPr>
              <p14:xfrm>
                <a:off x="10331014" y="1707567"/>
                <a:ext cx="52560" cy="706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22014" y="1698567"/>
                  <a:ext cx="7020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14:cNvPr>
                <p14:cNvContentPartPr/>
                <p14:nvPr/>
              </p14:nvContentPartPr>
              <p14:xfrm>
                <a:off x="10417054" y="2114727"/>
                <a:ext cx="229320" cy="272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08054" y="2105727"/>
                  <a:ext cx="246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14:cNvPr>
                <p14:cNvContentPartPr/>
                <p14:nvPr/>
              </p14:nvContentPartPr>
              <p14:xfrm>
                <a:off x="10698574" y="2198247"/>
                <a:ext cx="300240" cy="179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9574" y="2189607"/>
                  <a:ext cx="317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14:cNvPr>
                <p14:cNvContentPartPr/>
                <p14:nvPr/>
              </p14:nvContentPartPr>
              <p14:xfrm>
                <a:off x="11020774" y="2144247"/>
                <a:ext cx="197640" cy="305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011774" y="2135247"/>
                  <a:ext cx="2152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14:cNvPr>
                <p14:cNvContentPartPr/>
                <p14:nvPr/>
              </p14:nvContentPartPr>
              <p14:xfrm>
                <a:off x="11271334" y="2213727"/>
                <a:ext cx="261720" cy="262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62334" y="2205087"/>
                  <a:ext cx="279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14:cNvPr>
                <p14:cNvContentPartPr/>
                <p14:nvPr/>
              </p14:nvContentPartPr>
              <p14:xfrm>
                <a:off x="11431894" y="1842927"/>
                <a:ext cx="346320" cy="784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423254" y="1833927"/>
                  <a:ext cx="36396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14:cNvPr>
                <p14:cNvContentPartPr/>
                <p14:nvPr/>
              </p14:nvContentPartPr>
              <p14:xfrm>
                <a:off x="7728934" y="2731407"/>
                <a:ext cx="269640" cy="717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19934" y="2722407"/>
                  <a:ext cx="28728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14:cNvPr>
                <p14:cNvContentPartPr/>
                <p14:nvPr/>
              </p14:nvContentPartPr>
              <p14:xfrm>
                <a:off x="8021974" y="3158367"/>
                <a:ext cx="374400" cy="252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13334" y="3149367"/>
                  <a:ext cx="392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14:cNvPr>
                <p14:cNvContentPartPr/>
                <p14:nvPr/>
              </p14:nvContentPartPr>
              <p14:xfrm>
                <a:off x="8354614" y="2991687"/>
                <a:ext cx="348120" cy="43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45614" y="2982687"/>
                  <a:ext cx="3657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14:cNvPr>
                <p14:cNvContentPartPr/>
                <p14:nvPr/>
              </p14:nvContentPartPr>
              <p14:xfrm>
                <a:off x="8755654" y="3096087"/>
                <a:ext cx="112680" cy="297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46654" y="3087087"/>
                  <a:ext cx="130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14:cNvPr>
                <p14:cNvContentPartPr/>
                <p14:nvPr/>
              </p14:nvContentPartPr>
              <p14:xfrm>
                <a:off x="9002974" y="3224607"/>
                <a:ext cx="92880" cy="24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94334" y="3215607"/>
                  <a:ext cx="110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14:cNvPr>
                <p14:cNvContentPartPr/>
                <p14:nvPr/>
              </p14:nvContentPartPr>
              <p14:xfrm>
                <a:off x="9137614" y="3207687"/>
                <a:ext cx="330120" cy="202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28614" y="3199047"/>
                  <a:ext cx="347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14:cNvPr>
                <p14:cNvContentPartPr/>
                <p14:nvPr/>
              </p14:nvContentPartPr>
              <p14:xfrm>
                <a:off x="9464134" y="2833287"/>
                <a:ext cx="154080" cy="59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55134" y="2824287"/>
                  <a:ext cx="171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14:cNvPr>
                <p14:cNvContentPartPr/>
                <p14:nvPr/>
              </p14:nvContentPartPr>
              <p14:xfrm>
                <a:off x="10058494" y="3211287"/>
                <a:ext cx="361440" cy="226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049854" y="3202647"/>
                  <a:ext cx="379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14:cNvPr>
                <p14:cNvContentPartPr/>
                <p14:nvPr/>
              </p14:nvContentPartPr>
              <p14:xfrm>
                <a:off x="10455574" y="3180687"/>
                <a:ext cx="240480" cy="250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446934" y="3172047"/>
                  <a:ext cx="258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14:cNvPr>
                <p14:cNvContentPartPr/>
                <p14:nvPr/>
              </p14:nvContentPartPr>
              <p14:xfrm>
                <a:off x="10817734" y="2997087"/>
                <a:ext cx="13680" cy="512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808734" y="2988087"/>
                  <a:ext cx="313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14:cNvPr>
                <p14:cNvContentPartPr/>
                <p14:nvPr/>
              </p14:nvContentPartPr>
              <p14:xfrm>
                <a:off x="10966414" y="3194007"/>
                <a:ext cx="172080" cy="31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957774" y="3185007"/>
                  <a:ext cx="189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14:cNvPr>
                <p14:cNvContentPartPr/>
                <p14:nvPr/>
              </p14:nvContentPartPr>
              <p14:xfrm>
                <a:off x="10595974" y="3106527"/>
                <a:ext cx="342360" cy="109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86974" y="3097887"/>
                  <a:ext cx="360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14:cNvPr>
                <p14:cNvContentPartPr/>
                <p14:nvPr/>
              </p14:nvContentPartPr>
              <p14:xfrm>
                <a:off x="10972894" y="2822847"/>
                <a:ext cx="217800" cy="823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963894" y="2814207"/>
                  <a:ext cx="23544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14:cNvPr>
                <p14:cNvContentPartPr/>
                <p14:nvPr/>
              </p14:nvContentPartPr>
              <p14:xfrm>
                <a:off x="11235694" y="3400647"/>
                <a:ext cx="136800" cy="175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226694" y="3391647"/>
                  <a:ext cx="154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14:cNvPr>
                <p14:cNvContentPartPr/>
                <p14:nvPr/>
              </p14:nvContentPartPr>
              <p14:xfrm>
                <a:off x="11464294" y="2877927"/>
                <a:ext cx="163080" cy="733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455294" y="2868927"/>
                  <a:ext cx="18072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14:cNvPr>
                <p14:cNvContentPartPr/>
                <p14:nvPr/>
              </p14:nvContentPartPr>
              <p14:xfrm>
                <a:off x="11621614" y="3287247"/>
                <a:ext cx="307440" cy="298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612974" y="3278247"/>
                  <a:ext cx="32508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01437FD-AB76-40E6-A09E-B86C4FABE661}"/>
              </a:ext>
            </a:extLst>
          </p:cNvPr>
          <p:cNvGrpSpPr/>
          <p:nvPr/>
        </p:nvGrpSpPr>
        <p:grpSpPr>
          <a:xfrm>
            <a:off x="6636334" y="3573807"/>
            <a:ext cx="618840" cy="603720"/>
            <a:chOff x="6636334" y="3573807"/>
            <a:chExt cx="61884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14:cNvPr>
                <p14:cNvContentPartPr/>
                <p14:nvPr/>
              </p14:nvContentPartPr>
              <p14:xfrm>
                <a:off x="6636334" y="3875127"/>
                <a:ext cx="285840" cy="181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27694" y="3866487"/>
                  <a:ext cx="303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14:cNvPr>
                <p14:cNvContentPartPr/>
                <p14:nvPr/>
              </p14:nvContentPartPr>
              <p14:xfrm>
                <a:off x="7103614" y="3573807"/>
                <a:ext cx="151560" cy="603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94614" y="3564807"/>
                  <a:ext cx="1692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14:cNvPr>
                <p14:cNvContentPartPr/>
                <p14:nvPr/>
              </p14:nvContentPartPr>
              <p14:xfrm>
                <a:off x="6914254" y="3846327"/>
                <a:ext cx="277920" cy="27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05254" y="3837327"/>
                  <a:ext cx="2955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B96DB2-EA6C-4AB4-86D5-4521C62E581B}"/>
              </a:ext>
            </a:extLst>
          </p:cNvPr>
          <p:cNvGrpSpPr/>
          <p:nvPr/>
        </p:nvGrpSpPr>
        <p:grpSpPr>
          <a:xfrm>
            <a:off x="7677454" y="3687207"/>
            <a:ext cx="1441080" cy="619200"/>
            <a:chOff x="7677454" y="3687207"/>
            <a:chExt cx="14410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14:cNvPr>
                <p14:cNvContentPartPr/>
                <p14:nvPr/>
              </p14:nvContentPartPr>
              <p14:xfrm>
                <a:off x="8010454" y="3705207"/>
                <a:ext cx="79920" cy="523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01454" y="3696207"/>
                  <a:ext cx="975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14:cNvPr>
                <p14:cNvContentPartPr/>
                <p14:nvPr/>
              </p14:nvContentPartPr>
              <p14:xfrm>
                <a:off x="7677454" y="3701607"/>
                <a:ext cx="565200" cy="140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68454" y="3692967"/>
                  <a:ext cx="582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14:cNvPr>
                <p14:cNvContentPartPr/>
                <p14:nvPr/>
              </p14:nvContentPartPr>
              <p14:xfrm>
                <a:off x="7788694" y="4226127"/>
                <a:ext cx="462600" cy="80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79694" y="4217127"/>
                  <a:ext cx="480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14:cNvPr>
                <p14:cNvContentPartPr/>
                <p14:nvPr/>
              </p14:nvContentPartPr>
              <p14:xfrm>
                <a:off x="8456494" y="3687207"/>
                <a:ext cx="352440" cy="570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47854" y="3678207"/>
                  <a:ext cx="3700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14:cNvPr>
                <p14:cNvContentPartPr/>
                <p14:nvPr/>
              </p14:nvContentPartPr>
              <p14:xfrm>
                <a:off x="9090454" y="4235487"/>
                <a:ext cx="28080" cy="46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81814" y="4226847"/>
                  <a:ext cx="4572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63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FCAF38-EBD5-4E1D-94DE-BAF941A6CF9C}"/>
              </a:ext>
            </a:extLst>
          </p:cNvPr>
          <p:cNvSpPr/>
          <p:nvPr/>
        </p:nvSpPr>
        <p:spPr>
          <a:xfrm>
            <a:off x="1213422" y="1105081"/>
            <a:ext cx="1863469" cy="650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222FD1-C82E-4155-A466-B4DA07A29EA9}"/>
              </a:ext>
            </a:extLst>
          </p:cNvPr>
          <p:cNvSpPr/>
          <p:nvPr/>
        </p:nvSpPr>
        <p:spPr>
          <a:xfrm>
            <a:off x="7648891" y="810392"/>
            <a:ext cx="2210161" cy="5876429"/>
          </a:xfrm>
          <a:prstGeom prst="roundRect">
            <a:avLst>
              <a:gd name="adj" fmla="val 86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E70954-B7B8-4D47-A27C-8FE280BD52F3}"/>
              </a:ext>
            </a:extLst>
          </p:cNvPr>
          <p:cNvGrpSpPr/>
          <p:nvPr/>
        </p:nvGrpSpPr>
        <p:grpSpPr>
          <a:xfrm>
            <a:off x="1044454" y="175767"/>
            <a:ext cx="1955520" cy="939960"/>
            <a:chOff x="1044454" y="175767"/>
            <a:chExt cx="1955520" cy="9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14:cNvPr>
                <p14:cNvContentPartPr/>
                <p14:nvPr/>
              </p14:nvContentPartPr>
              <p14:xfrm>
                <a:off x="1044454" y="418407"/>
                <a:ext cx="236520" cy="51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5454" y="409407"/>
                  <a:ext cx="2541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14:cNvPr>
                <p14:cNvContentPartPr/>
                <p14:nvPr/>
              </p14:nvContentPartPr>
              <p14:xfrm>
                <a:off x="1342534" y="322287"/>
                <a:ext cx="75240" cy="54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3534" y="313647"/>
                  <a:ext cx="928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14:cNvPr>
                <p14:cNvContentPartPr/>
                <p14:nvPr/>
              </p14:nvContentPartPr>
              <p14:xfrm>
                <a:off x="1464934" y="744207"/>
                <a:ext cx="354240" cy="18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6294" y="735207"/>
                  <a:ext cx="371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14:cNvPr>
                <p14:cNvContentPartPr/>
                <p14:nvPr/>
              </p14:nvContentPartPr>
              <p14:xfrm>
                <a:off x="1732414" y="592647"/>
                <a:ext cx="210240" cy="523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3414" y="583647"/>
                  <a:ext cx="2278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14:cNvPr>
                <p14:cNvContentPartPr/>
                <p14:nvPr/>
              </p14:nvContentPartPr>
              <p14:xfrm>
                <a:off x="1984774" y="618927"/>
                <a:ext cx="312840" cy="177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6134" y="609927"/>
                  <a:ext cx="330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14:cNvPr>
                <p14:cNvContentPartPr/>
                <p14:nvPr/>
              </p14:nvContentPartPr>
              <p14:xfrm>
                <a:off x="2359174" y="579687"/>
                <a:ext cx="190440" cy="26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0534" y="570687"/>
                  <a:ext cx="208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14:cNvPr>
                <p14:cNvContentPartPr/>
                <p14:nvPr/>
              </p14:nvContentPartPr>
              <p14:xfrm>
                <a:off x="2607574" y="175767"/>
                <a:ext cx="346320" cy="63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8574" y="167127"/>
                  <a:ext cx="3639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14:cNvPr>
                <p14:cNvContentPartPr/>
                <p14:nvPr/>
              </p14:nvContentPartPr>
              <p14:xfrm>
                <a:off x="2668054" y="831687"/>
                <a:ext cx="331920" cy="7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9414" y="822687"/>
                  <a:ext cx="3495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7390DF-CC57-4212-B1C3-11F19C8C0F60}"/>
              </a:ext>
            </a:extLst>
          </p:cNvPr>
          <p:cNvGrpSpPr/>
          <p:nvPr/>
        </p:nvGrpSpPr>
        <p:grpSpPr>
          <a:xfrm>
            <a:off x="3154054" y="1416687"/>
            <a:ext cx="7055280" cy="5284800"/>
            <a:chOff x="3154054" y="1416687"/>
            <a:chExt cx="7055280" cy="52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14:cNvPr>
                <p14:cNvContentPartPr/>
                <p14:nvPr/>
              </p14:nvContentPartPr>
              <p14:xfrm>
                <a:off x="7757014" y="1416687"/>
                <a:ext cx="1852200" cy="9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8374" y="1408047"/>
                  <a:ext cx="18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14:cNvPr>
                <p14:cNvContentPartPr/>
                <p14:nvPr/>
              </p14:nvContentPartPr>
              <p14:xfrm>
                <a:off x="7839454" y="2183847"/>
                <a:ext cx="1813680" cy="9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30454" y="2174847"/>
                  <a:ext cx="1831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14:cNvPr>
                <p14:cNvContentPartPr/>
                <p14:nvPr/>
              </p14:nvContentPartPr>
              <p14:xfrm>
                <a:off x="7882294" y="2910327"/>
                <a:ext cx="1783800" cy="5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73654" y="2901687"/>
                  <a:ext cx="1801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14:cNvPr>
                <p14:cNvContentPartPr/>
                <p14:nvPr/>
              </p14:nvContentPartPr>
              <p14:xfrm>
                <a:off x="7899934" y="3482367"/>
                <a:ext cx="1974960" cy="47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91294" y="3473367"/>
                  <a:ext cx="1992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14:cNvPr>
                <p14:cNvContentPartPr/>
                <p14:nvPr/>
              </p14:nvContentPartPr>
              <p14:xfrm>
                <a:off x="7670254" y="4129647"/>
                <a:ext cx="2174040" cy="171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61614" y="4120647"/>
                  <a:ext cx="2191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14:cNvPr>
                <p14:cNvContentPartPr/>
                <p14:nvPr/>
              </p14:nvContentPartPr>
              <p14:xfrm>
                <a:off x="7861054" y="4874847"/>
                <a:ext cx="1835640" cy="53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52414" y="4865847"/>
                  <a:ext cx="1853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14:cNvPr>
                <p14:cNvContentPartPr/>
                <p14:nvPr/>
              </p14:nvContentPartPr>
              <p14:xfrm>
                <a:off x="7705174" y="5659287"/>
                <a:ext cx="2504160" cy="13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96174" y="5650647"/>
                  <a:ext cx="2521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14:cNvPr>
                <p14:cNvContentPartPr/>
                <p14:nvPr/>
              </p14:nvContentPartPr>
              <p14:xfrm>
                <a:off x="7865374" y="6222687"/>
                <a:ext cx="2193840" cy="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56374" y="6214047"/>
                  <a:ext cx="2211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14:cNvPr>
                <p14:cNvContentPartPr/>
                <p14:nvPr/>
              </p14:nvContentPartPr>
              <p14:xfrm>
                <a:off x="8001454" y="6348687"/>
                <a:ext cx="16920" cy="352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92814" y="6340047"/>
                  <a:ext cx="34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14:cNvPr>
                <p14:cNvContentPartPr/>
                <p14:nvPr/>
              </p14:nvContentPartPr>
              <p14:xfrm>
                <a:off x="8011534" y="6313767"/>
                <a:ext cx="197640" cy="340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02534" y="6304767"/>
                  <a:ext cx="215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14:cNvPr>
                <p14:cNvContentPartPr/>
                <p14:nvPr/>
              </p14:nvContentPartPr>
              <p14:xfrm>
                <a:off x="8249134" y="6495927"/>
                <a:ext cx="269640" cy="15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40494" y="6486927"/>
                  <a:ext cx="287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14:cNvPr>
                <p14:cNvContentPartPr/>
                <p14:nvPr/>
              </p14:nvContentPartPr>
              <p14:xfrm>
                <a:off x="8559454" y="6403767"/>
                <a:ext cx="36000" cy="24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50454" y="6394767"/>
                  <a:ext cx="53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14:cNvPr>
                <p14:cNvContentPartPr/>
                <p14:nvPr/>
              </p14:nvContentPartPr>
              <p14:xfrm>
                <a:off x="8492494" y="6503127"/>
                <a:ext cx="170280" cy="1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83854" y="6494127"/>
                  <a:ext cx="18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14:cNvPr>
                <p14:cNvContentPartPr/>
                <p14:nvPr/>
              </p14:nvContentPartPr>
              <p14:xfrm>
                <a:off x="8718934" y="6524007"/>
                <a:ext cx="213480" cy="149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09934" y="6515007"/>
                  <a:ext cx="231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14:cNvPr>
                <p14:cNvContentPartPr/>
                <p14:nvPr/>
              </p14:nvContentPartPr>
              <p14:xfrm>
                <a:off x="3154054" y="1507767"/>
                <a:ext cx="4455720" cy="498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5414" y="1498767"/>
                  <a:ext cx="4473360" cy="50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14:cNvPr>
                <p14:cNvContentPartPr/>
                <p14:nvPr/>
              </p14:nvContentPartPr>
              <p14:xfrm>
                <a:off x="7418614" y="6278487"/>
                <a:ext cx="198360" cy="35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9974" y="6269487"/>
                  <a:ext cx="216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14:cNvPr>
                <p14:cNvContentPartPr/>
                <p14:nvPr/>
              </p14:nvContentPartPr>
              <p14:xfrm>
                <a:off x="8987854" y="6285327"/>
                <a:ext cx="119160" cy="23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79214" y="6276327"/>
                  <a:ext cx="136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14:cNvPr>
                <p14:cNvContentPartPr/>
                <p14:nvPr/>
              </p14:nvContentPartPr>
              <p14:xfrm>
                <a:off x="8951134" y="6450927"/>
                <a:ext cx="167400" cy="1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42134" y="6442287"/>
                  <a:ext cx="185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14:cNvPr>
                <p14:cNvContentPartPr/>
                <p14:nvPr/>
              </p14:nvContentPartPr>
              <p14:xfrm>
                <a:off x="9167134" y="6384327"/>
                <a:ext cx="158040" cy="148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58134" y="6375327"/>
                  <a:ext cx="175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14:cNvPr>
                <p14:cNvContentPartPr/>
                <p14:nvPr/>
              </p14:nvContentPartPr>
              <p14:xfrm>
                <a:off x="9338854" y="6393687"/>
                <a:ext cx="104760" cy="9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29854" y="6384687"/>
                  <a:ext cx="122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14:cNvPr>
                <p14:cNvContentPartPr/>
                <p14:nvPr/>
              </p14:nvContentPartPr>
              <p14:xfrm>
                <a:off x="9455494" y="6377487"/>
                <a:ext cx="181440" cy="105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46854" y="6368487"/>
                  <a:ext cx="199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14:cNvPr>
                <p14:cNvContentPartPr/>
                <p14:nvPr/>
              </p14:nvContentPartPr>
              <p14:xfrm>
                <a:off x="9676534" y="6385407"/>
                <a:ext cx="136800" cy="7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67534" y="6376767"/>
                  <a:ext cx="15444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64F913-D39C-4DD5-8BC2-90AE93DCC2BB}"/>
              </a:ext>
            </a:extLst>
          </p:cNvPr>
          <p:cNvGrpSpPr/>
          <p:nvPr/>
        </p:nvGrpSpPr>
        <p:grpSpPr>
          <a:xfrm>
            <a:off x="1386454" y="1255407"/>
            <a:ext cx="1446840" cy="388800"/>
            <a:chOff x="1386454" y="1255407"/>
            <a:chExt cx="144684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14:cNvPr>
                <p14:cNvContentPartPr/>
                <p14:nvPr/>
              </p14:nvContentPartPr>
              <p14:xfrm>
                <a:off x="1386454" y="1293927"/>
                <a:ext cx="125280" cy="257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77454" y="1285287"/>
                  <a:ext cx="1429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14:cNvPr>
                <p14:cNvContentPartPr/>
                <p14:nvPr/>
              </p14:nvContentPartPr>
              <p14:xfrm>
                <a:off x="1587334" y="1401927"/>
                <a:ext cx="124560" cy="19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78334" y="1393287"/>
                  <a:ext cx="142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14:cNvPr>
                <p14:cNvContentPartPr/>
                <p14:nvPr/>
              </p14:nvContentPartPr>
              <p14:xfrm>
                <a:off x="1630894" y="1472127"/>
                <a:ext cx="108360" cy="111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21894" y="1463487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14:cNvPr>
                <p14:cNvContentPartPr/>
                <p14:nvPr/>
              </p14:nvContentPartPr>
              <p14:xfrm>
                <a:off x="1914214" y="1304007"/>
                <a:ext cx="26640" cy="28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05574" y="1295007"/>
                  <a:ext cx="44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14:cNvPr>
                <p14:cNvContentPartPr/>
                <p14:nvPr/>
              </p14:nvContentPartPr>
              <p14:xfrm>
                <a:off x="1951654" y="1264767"/>
                <a:ext cx="153360" cy="1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42654" y="1255767"/>
                  <a:ext cx="171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14:cNvPr>
                <p14:cNvContentPartPr/>
                <p14:nvPr/>
              </p14:nvContentPartPr>
              <p14:xfrm>
                <a:off x="1998454" y="1386447"/>
                <a:ext cx="48600" cy="35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89454" y="1377807"/>
                  <a:ext cx="66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14:cNvPr>
                <p14:cNvContentPartPr/>
                <p14:nvPr/>
              </p14:nvContentPartPr>
              <p14:xfrm>
                <a:off x="1945894" y="1255407"/>
                <a:ext cx="97200" cy="347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36894" y="1246767"/>
                  <a:ext cx="1148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14:cNvPr>
                <p14:cNvContentPartPr/>
                <p14:nvPr/>
              </p14:nvContentPartPr>
              <p14:xfrm>
                <a:off x="1870294" y="1406247"/>
                <a:ext cx="173520" cy="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61654" y="1397607"/>
                  <a:ext cx="191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14:cNvPr>
                <p14:cNvContentPartPr/>
                <p14:nvPr/>
              </p14:nvContentPartPr>
              <p14:xfrm>
                <a:off x="2164414" y="1310847"/>
                <a:ext cx="152640" cy="282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55774" y="1301847"/>
                  <a:ext cx="170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14:cNvPr>
                <p14:cNvContentPartPr/>
                <p14:nvPr/>
              </p14:nvContentPartPr>
              <p14:xfrm>
                <a:off x="2423614" y="1315527"/>
                <a:ext cx="14040" cy="263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14614" y="1306887"/>
                  <a:ext cx="31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14:cNvPr>
                <p14:cNvContentPartPr/>
                <p14:nvPr/>
              </p14:nvContentPartPr>
              <p14:xfrm>
                <a:off x="2490574" y="1336407"/>
                <a:ext cx="136440" cy="307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81574" y="1327767"/>
                  <a:ext cx="154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14:cNvPr>
                <p14:cNvContentPartPr/>
                <p14:nvPr/>
              </p14:nvContentPartPr>
              <p14:xfrm>
                <a:off x="2672734" y="1285287"/>
                <a:ext cx="160560" cy="328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64094" y="1276647"/>
                  <a:ext cx="17820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22713A1-9C2D-476B-8A69-1F17F8E7B34C}"/>
              </a:ext>
            </a:extLst>
          </p:cNvPr>
          <p:cNvGrpSpPr/>
          <p:nvPr/>
        </p:nvGrpSpPr>
        <p:grpSpPr>
          <a:xfrm>
            <a:off x="468814" y="3062607"/>
            <a:ext cx="2478600" cy="506520"/>
            <a:chOff x="468814" y="3062607"/>
            <a:chExt cx="247860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14:cNvPr>
                <p14:cNvContentPartPr/>
                <p14:nvPr/>
              </p14:nvContentPartPr>
              <p14:xfrm>
                <a:off x="468814" y="3220647"/>
                <a:ext cx="148680" cy="159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0174" y="3211647"/>
                  <a:ext cx="166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14:cNvPr>
                <p14:cNvContentPartPr/>
                <p14:nvPr/>
              </p14:nvContentPartPr>
              <p14:xfrm>
                <a:off x="510214" y="3207687"/>
                <a:ext cx="156600" cy="357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1214" y="3198687"/>
                  <a:ext cx="1742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14:cNvPr>
                <p14:cNvContentPartPr/>
                <p14:nvPr/>
              </p14:nvContentPartPr>
              <p14:xfrm>
                <a:off x="722614" y="3203007"/>
                <a:ext cx="122760" cy="178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3974" y="3194367"/>
                  <a:ext cx="140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14:cNvPr>
                <p14:cNvContentPartPr/>
                <p14:nvPr/>
              </p14:nvContentPartPr>
              <p14:xfrm>
                <a:off x="894694" y="3269967"/>
                <a:ext cx="198000" cy="106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6054" y="3261327"/>
                  <a:ext cx="215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14:cNvPr>
                <p14:cNvContentPartPr/>
                <p14:nvPr/>
              </p14:nvContentPartPr>
              <p14:xfrm>
                <a:off x="1153894" y="3268887"/>
                <a:ext cx="160920" cy="107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4894" y="3260247"/>
                  <a:ext cx="178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14:cNvPr>
                <p14:cNvContentPartPr/>
                <p14:nvPr/>
              </p14:nvContentPartPr>
              <p14:xfrm>
                <a:off x="1395814" y="3398487"/>
                <a:ext cx="10080" cy="1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87174" y="3389847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14:cNvPr>
                <p14:cNvContentPartPr/>
                <p14:nvPr/>
              </p14:nvContentPartPr>
              <p14:xfrm>
                <a:off x="1590934" y="3281847"/>
                <a:ext cx="137160" cy="246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82294" y="3272847"/>
                  <a:ext cx="154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14:cNvPr>
                <p14:cNvContentPartPr/>
                <p14:nvPr/>
              </p14:nvContentPartPr>
              <p14:xfrm>
                <a:off x="1791094" y="3062607"/>
                <a:ext cx="39960" cy="38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82454" y="3053607"/>
                  <a:ext cx="57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14:cNvPr>
                <p14:cNvContentPartPr/>
                <p14:nvPr/>
              </p14:nvContentPartPr>
              <p14:xfrm>
                <a:off x="1902694" y="3286167"/>
                <a:ext cx="202320" cy="127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93694" y="3277167"/>
                  <a:ext cx="219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14:cNvPr>
                <p14:cNvContentPartPr/>
                <p14:nvPr/>
              </p14:nvContentPartPr>
              <p14:xfrm>
                <a:off x="2090254" y="3286887"/>
                <a:ext cx="56520" cy="282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81254" y="3277887"/>
                  <a:ext cx="74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14:cNvPr>
                <p14:cNvContentPartPr/>
                <p14:nvPr/>
              </p14:nvContentPartPr>
              <p14:xfrm>
                <a:off x="2060734" y="3312447"/>
                <a:ext cx="59040" cy="123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52094" y="3303447"/>
                  <a:ext cx="76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14:cNvPr>
                <p14:cNvContentPartPr/>
                <p14:nvPr/>
              </p14:nvContentPartPr>
              <p14:xfrm>
                <a:off x="2178814" y="3246927"/>
                <a:ext cx="227880" cy="155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70174" y="3238287"/>
                  <a:ext cx="245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14:cNvPr>
                <p14:cNvContentPartPr/>
                <p14:nvPr/>
              </p14:nvContentPartPr>
              <p14:xfrm>
                <a:off x="2413174" y="3239367"/>
                <a:ext cx="105480" cy="18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04174" y="3230727"/>
                  <a:ext cx="123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14:cNvPr>
                <p14:cNvContentPartPr/>
                <p14:nvPr/>
              </p14:nvContentPartPr>
              <p14:xfrm>
                <a:off x="2492734" y="3102567"/>
                <a:ext cx="185040" cy="419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84094" y="3093567"/>
                  <a:ext cx="2026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14:cNvPr>
                <p14:cNvContentPartPr/>
                <p14:nvPr/>
              </p14:nvContentPartPr>
              <p14:xfrm>
                <a:off x="2776774" y="3358167"/>
                <a:ext cx="110160" cy="18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68134" y="3349167"/>
                  <a:ext cx="12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14:cNvPr>
                <p14:cNvContentPartPr/>
                <p14:nvPr/>
              </p14:nvContentPartPr>
              <p14:xfrm>
                <a:off x="2773534" y="3228567"/>
                <a:ext cx="173880" cy="35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64534" y="3219567"/>
                  <a:ext cx="191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A2E0967-B310-4451-8126-4F36960F049D}"/>
              </a:ext>
            </a:extLst>
          </p:cNvPr>
          <p:cNvGrpSpPr/>
          <p:nvPr/>
        </p:nvGrpSpPr>
        <p:grpSpPr>
          <a:xfrm>
            <a:off x="3249094" y="3021927"/>
            <a:ext cx="1319040" cy="652320"/>
            <a:chOff x="3249094" y="3021927"/>
            <a:chExt cx="131904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14:cNvPr>
                <p14:cNvContentPartPr/>
                <p14:nvPr/>
              </p14:nvContentPartPr>
              <p14:xfrm>
                <a:off x="3249094" y="3216687"/>
                <a:ext cx="180360" cy="381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40454" y="3208047"/>
                  <a:ext cx="198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14:cNvPr>
                <p14:cNvContentPartPr/>
                <p14:nvPr/>
              </p14:nvContentPartPr>
              <p14:xfrm>
                <a:off x="3467974" y="3021927"/>
                <a:ext cx="45360" cy="372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59334" y="3012927"/>
                  <a:ext cx="63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14:cNvPr>
                <p14:cNvContentPartPr/>
                <p14:nvPr/>
              </p14:nvContentPartPr>
              <p14:xfrm>
                <a:off x="3578854" y="3257727"/>
                <a:ext cx="279360" cy="195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70214" y="3249087"/>
                  <a:ext cx="297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14:cNvPr>
                <p14:cNvContentPartPr/>
                <p14:nvPr/>
              </p14:nvContentPartPr>
              <p14:xfrm>
                <a:off x="3822574" y="3286167"/>
                <a:ext cx="169200" cy="388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13934" y="3277167"/>
                  <a:ext cx="1868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14:cNvPr>
                <p14:cNvContentPartPr/>
                <p14:nvPr/>
              </p14:nvContentPartPr>
              <p14:xfrm>
                <a:off x="3828334" y="3286167"/>
                <a:ext cx="75960" cy="169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19694" y="3277167"/>
                  <a:ext cx="93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14:cNvPr>
                <p14:cNvContentPartPr/>
                <p14:nvPr/>
              </p14:nvContentPartPr>
              <p14:xfrm>
                <a:off x="4041454" y="3249447"/>
                <a:ext cx="150480" cy="164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32814" y="3240447"/>
                  <a:ext cx="168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14:cNvPr>
                <p14:cNvContentPartPr/>
                <p14:nvPr/>
              </p14:nvContentPartPr>
              <p14:xfrm>
                <a:off x="4180414" y="3262407"/>
                <a:ext cx="169920" cy="179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71414" y="3253767"/>
                  <a:ext cx="18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14:cNvPr>
                <p14:cNvContentPartPr/>
                <p14:nvPr/>
              </p14:nvContentPartPr>
              <p14:xfrm>
                <a:off x="4309294" y="3091407"/>
                <a:ext cx="258840" cy="420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00294" y="3082407"/>
                  <a:ext cx="276480" cy="43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8BD14B4-DE9B-4105-8C50-4B1BF3A47DD6}"/>
              </a:ext>
            </a:extLst>
          </p:cNvPr>
          <p:cNvGrpSpPr/>
          <p:nvPr/>
        </p:nvGrpSpPr>
        <p:grpSpPr>
          <a:xfrm>
            <a:off x="852934" y="872727"/>
            <a:ext cx="2455560" cy="995400"/>
            <a:chOff x="852934" y="872727"/>
            <a:chExt cx="2455560" cy="9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14:cNvPr>
                <p14:cNvContentPartPr/>
                <p14:nvPr/>
              </p14:nvContentPartPr>
              <p14:xfrm>
                <a:off x="852934" y="872727"/>
                <a:ext cx="1854720" cy="120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4294" y="864087"/>
                  <a:ext cx="187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14:cNvPr>
                <p14:cNvContentPartPr/>
                <p14:nvPr/>
              </p14:nvContentPartPr>
              <p14:xfrm>
                <a:off x="981814" y="980367"/>
                <a:ext cx="2326680" cy="887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2814" y="971367"/>
                  <a:ext cx="2344320" cy="90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14:cNvPr>
              <p14:cNvContentPartPr/>
              <p14:nvPr/>
            </p14:nvContentPartPr>
            <p14:xfrm>
              <a:off x="1355134" y="1720194"/>
              <a:ext cx="1224360" cy="153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346134" y="1711554"/>
                <a:ext cx="1242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14:cNvPr>
              <p14:cNvContentPartPr/>
              <p14:nvPr/>
            </p14:nvContentPartPr>
            <p14:xfrm>
              <a:off x="1048414" y="1657914"/>
              <a:ext cx="1619280" cy="185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39414" y="1649274"/>
                <a:ext cx="1636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14:cNvPr>
              <p14:cNvContentPartPr/>
              <p14:nvPr/>
            </p14:nvContentPartPr>
            <p14:xfrm>
              <a:off x="1590934" y="4225074"/>
              <a:ext cx="1093680" cy="162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82294" y="4216074"/>
                <a:ext cx="111132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D651B72-F034-475C-8A7B-B197B4A579A2}"/>
              </a:ext>
            </a:extLst>
          </p:cNvPr>
          <p:cNvGrpSpPr/>
          <p:nvPr/>
        </p:nvGrpSpPr>
        <p:grpSpPr>
          <a:xfrm>
            <a:off x="4899694" y="71754"/>
            <a:ext cx="1715040" cy="2176920"/>
            <a:chOff x="4899694" y="71754"/>
            <a:chExt cx="1715040" cy="21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14:cNvPr>
                <p14:cNvContentPartPr/>
                <p14:nvPr/>
              </p14:nvContentPartPr>
              <p14:xfrm>
                <a:off x="5403694" y="196314"/>
                <a:ext cx="1211040" cy="2052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94694" y="187674"/>
                  <a:ext cx="1228680" cy="20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14:cNvPr>
                <p14:cNvContentPartPr/>
                <p14:nvPr/>
              </p14:nvContentPartPr>
              <p14:xfrm>
                <a:off x="5586934" y="560634"/>
                <a:ext cx="818280" cy="93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77934" y="551634"/>
                  <a:ext cx="835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14:cNvPr>
                <p14:cNvContentPartPr/>
                <p14:nvPr/>
              </p14:nvContentPartPr>
              <p14:xfrm>
                <a:off x="5429614" y="874554"/>
                <a:ext cx="1052640" cy="16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20614" y="865914"/>
                  <a:ext cx="1070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14:cNvPr>
                <p14:cNvContentPartPr/>
                <p14:nvPr/>
              </p14:nvContentPartPr>
              <p14:xfrm>
                <a:off x="5544094" y="1207194"/>
                <a:ext cx="956520" cy="31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35094" y="1198554"/>
                  <a:ext cx="974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14:cNvPr>
                <p14:cNvContentPartPr/>
                <p14:nvPr/>
              </p14:nvContentPartPr>
              <p14:xfrm>
                <a:off x="5411974" y="1437954"/>
                <a:ext cx="1071720" cy="5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02974" y="1428954"/>
                  <a:ext cx="1089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14:cNvPr>
                <p14:cNvContentPartPr/>
                <p14:nvPr/>
              </p14:nvContentPartPr>
              <p14:xfrm>
                <a:off x="5472814" y="1694274"/>
                <a:ext cx="988920" cy="109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64174" y="1685634"/>
                  <a:ext cx="1006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14:cNvPr>
                <p14:cNvContentPartPr/>
                <p14:nvPr/>
              </p14:nvContentPartPr>
              <p14:xfrm>
                <a:off x="4899694" y="116394"/>
                <a:ext cx="275760" cy="340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91054" y="107394"/>
                  <a:ext cx="293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14:cNvPr>
                <p14:cNvContentPartPr/>
                <p14:nvPr/>
              </p14:nvContentPartPr>
              <p14:xfrm>
                <a:off x="5206054" y="71754"/>
                <a:ext cx="101880" cy="381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97414" y="62754"/>
                  <a:ext cx="1195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14:cNvPr>
                <p14:cNvContentPartPr/>
                <p14:nvPr/>
              </p14:nvContentPartPr>
              <p14:xfrm>
                <a:off x="5211094" y="242754"/>
                <a:ext cx="196920" cy="22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02454" y="234114"/>
                  <a:ext cx="214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14:cNvPr>
                <p14:cNvContentPartPr/>
                <p14:nvPr/>
              </p14:nvContentPartPr>
              <p14:xfrm>
                <a:off x="5354734" y="259314"/>
                <a:ext cx="218880" cy="167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46094" y="250314"/>
                  <a:ext cx="236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14:cNvPr>
                <p14:cNvContentPartPr/>
                <p14:nvPr/>
              </p14:nvContentPartPr>
              <p14:xfrm>
                <a:off x="5588014" y="235194"/>
                <a:ext cx="248400" cy="175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79374" y="226194"/>
                  <a:ext cx="266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14:cNvPr>
                <p14:cNvContentPartPr/>
                <p14:nvPr/>
              </p14:nvContentPartPr>
              <p14:xfrm>
                <a:off x="5811574" y="96234"/>
                <a:ext cx="168840" cy="346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02934" y="87594"/>
                  <a:ext cx="186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14:cNvPr>
                <p14:cNvContentPartPr/>
                <p14:nvPr/>
              </p14:nvContentPartPr>
              <p14:xfrm>
                <a:off x="5784934" y="1818474"/>
                <a:ext cx="237240" cy="273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76294" y="1809834"/>
                  <a:ext cx="2548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A21B41B-A847-4170-9576-A62EE695502B}"/>
              </a:ext>
            </a:extLst>
          </p:cNvPr>
          <p:cNvGrpSpPr/>
          <p:nvPr/>
        </p:nvGrpSpPr>
        <p:grpSpPr>
          <a:xfrm>
            <a:off x="5375614" y="2252634"/>
            <a:ext cx="1074240" cy="711720"/>
            <a:chOff x="5375614" y="2252634"/>
            <a:chExt cx="1074240" cy="7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14:cNvPr>
                <p14:cNvContentPartPr/>
                <p14:nvPr/>
              </p14:nvContentPartPr>
              <p14:xfrm>
                <a:off x="5375614" y="2357394"/>
                <a:ext cx="173160" cy="153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66614" y="2348394"/>
                  <a:ext cx="190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14:cNvPr>
                <p14:cNvContentPartPr/>
                <p14:nvPr/>
              </p14:nvContentPartPr>
              <p14:xfrm>
                <a:off x="5585134" y="2392674"/>
                <a:ext cx="247320" cy="117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76134" y="2383674"/>
                  <a:ext cx="264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14:cNvPr>
                <p14:cNvContentPartPr/>
                <p14:nvPr/>
              </p14:nvContentPartPr>
              <p14:xfrm>
                <a:off x="5864134" y="2252634"/>
                <a:ext cx="76320" cy="265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5134" y="2243634"/>
                  <a:ext cx="93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14:cNvPr>
                <p14:cNvContentPartPr/>
                <p14:nvPr/>
              </p14:nvContentPartPr>
              <p14:xfrm>
                <a:off x="5975734" y="2396634"/>
                <a:ext cx="212040" cy="122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66734" y="2387634"/>
                  <a:ext cx="229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14:cNvPr>
                <p14:cNvContentPartPr/>
                <p14:nvPr/>
              </p14:nvContentPartPr>
              <p14:xfrm>
                <a:off x="6169774" y="2395194"/>
                <a:ext cx="215640" cy="153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60774" y="2386554"/>
                  <a:ext cx="233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14:cNvPr>
                <p14:cNvContentPartPr/>
                <p14:nvPr/>
              </p14:nvContentPartPr>
              <p14:xfrm>
                <a:off x="5762614" y="2580954"/>
                <a:ext cx="47880" cy="31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3614" y="2571954"/>
                  <a:ext cx="65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14:cNvPr>
                <p14:cNvContentPartPr/>
                <p14:nvPr/>
              </p14:nvContentPartPr>
              <p14:xfrm>
                <a:off x="5653534" y="2699754"/>
                <a:ext cx="227880" cy="56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44894" y="2690754"/>
                  <a:ext cx="245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14:cNvPr>
                <p14:cNvContentPartPr/>
                <p14:nvPr/>
              </p14:nvContentPartPr>
              <p14:xfrm>
                <a:off x="5883934" y="2651154"/>
                <a:ext cx="147960" cy="313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74934" y="2642514"/>
                  <a:ext cx="165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14:cNvPr>
                <p14:cNvContentPartPr/>
                <p14:nvPr/>
              </p14:nvContentPartPr>
              <p14:xfrm>
                <a:off x="5889334" y="2621994"/>
                <a:ext cx="92880" cy="19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80334" y="2613354"/>
                  <a:ext cx="110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14:cNvPr>
                <p14:cNvContentPartPr/>
                <p14:nvPr/>
              </p14:nvContentPartPr>
              <p14:xfrm>
                <a:off x="6015334" y="2620194"/>
                <a:ext cx="120240" cy="293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06334" y="2611554"/>
                  <a:ext cx="137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14:cNvPr>
                <p14:cNvContentPartPr/>
                <p14:nvPr/>
              </p14:nvContentPartPr>
              <p14:xfrm>
                <a:off x="6121534" y="2616954"/>
                <a:ext cx="152640" cy="199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12534" y="2608314"/>
                  <a:ext cx="170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14:cNvPr>
                <p14:cNvContentPartPr/>
                <p14:nvPr/>
              </p14:nvContentPartPr>
              <p14:xfrm>
                <a:off x="6324934" y="2638914"/>
                <a:ext cx="124920" cy="191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16294" y="2630274"/>
                  <a:ext cx="1425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B2E6D01-D000-4372-B3AA-1B59DA73AAAA}"/>
              </a:ext>
            </a:extLst>
          </p:cNvPr>
          <p:cNvGrpSpPr/>
          <p:nvPr/>
        </p:nvGrpSpPr>
        <p:grpSpPr>
          <a:xfrm>
            <a:off x="7762414" y="-20766"/>
            <a:ext cx="2243160" cy="899640"/>
            <a:chOff x="7762414" y="-20766"/>
            <a:chExt cx="224316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14:cNvPr>
                <p14:cNvContentPartPr/>
                <p14:nvPr/>
              </p14:nvContentPartPr>
              <p14:xfrm>
                <a:off x="7762414" y="290274"/>
                <a:ext cx="135360" cy="478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53414" y="281634"/>
                  <a:ext cx="1530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14:cNvPr>
                <p14:cNvContentPartPr/>
                <p14:nvPr/>
              </p14:nvContentPartPr>
              <p14:xfrm>
                <a:off x="7962574" y="224754"/>
                <a:ext cx="30240" cy="53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53934" y="216114"/>
                  <a:ext cx="478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14:cNvPr>
                <p14:cNvContentPartPr/>
                <p14:nvPr/>
              </p14:nvContentPartPr>
              <p14:xfrm>
                <a:off x="7779694" y="469194"/>
                <a:ext cx="201600" cy="61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71054" y="460554"/>
                  <a:ext cx="219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14:cNvPr>
                <p14:cNvContentPartPr/>
                <p14:nvPr/>
              </p14:nvContentPartPr>
              <p14:xfrm>
                <a:off x="8015854" y="459114"/>
                <a:ext cx="390960" cy="240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6854" y="450114"/>
                  <a:ext cx="408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14:cNvPr>
                <p14:cNvContentPartPr/>
                <p14:nvPr/>
              </p14:nvContentPartPr>
              <p14:xfrm>
                <a:off x="8382694" y="540834"/>
                <a:ext cx="458640" cy="252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73694" y="532194"/>
                  <a:ext cx="476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14:cNvPr>
                <p14:cNvContentPartPr/>
                <p14:nvPr/>
              </p14:nvContentPartPr>
              <p14:xfrm>
                <a:off x="8739814" y="330594"/>
                <a:ext cx="294840" cy="548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31174" y="321594"/>
                  <a:ext cx="3124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14:cNvPr>
                <p14:cNvContentPartPr/>
                <p14:nvPr/>
              </p14:nvContentPartPr>
              <p14:xfrm>
                <a:off x="8468374" y="40434"/>
                <a:ext cx="146520" cy="292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59734" y="31794"/>
                  <a:ext cx="164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14:cNvPr>
                <p14:cNvContentPartPr/>
                <p14:nvPr/>
              </p14:nvContentPartPr>
              <p14:xfrm>
                <a:off x="8617414" y="112434"/>
                <a:ext cx="201960" cy="215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08774" y="103794"/>
                  <a:ext cx="219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14:cNvPr>
                <p14:cNvContentPartPr/>
                <p14:nvPr/>
              </p14:nvContentPartPr>
              <p14:xfrm>
                <a:off x="8890294" y="-20766"/>
                <a:ext cx="158760" cy="363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81294" y="-29766"/>
                  <a:ext cx="176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14:cNvPr>
                <p14:cNvContentPartPr/>
                <p14:nvPr/>
              </p14:nvContentPartPr>
              <p14:xfrm>
                <a:off x="8861854" y="110274"/>
                <a:ext cx="155160" cy="73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2854" y="101634"/>
                  <a:ext cx="172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14:cNvPr>
                <p14:cNvContentPartPr/>
                <p14:nvPr/>
              </p14:nvContentPartPr>
              <p14:xfrm>
                <a:off x="9059494" y="105594"/>
                <a:ext cx="119520" cy="180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50854" y="96954"/>
                  <a:ext cx="137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14:cNvPr>
                <p14:cNvContentPartPr/>
                <p14:nvPr/>
              </p14:nvContentPartPr>
              <p14:xfrm>
                <a:off x="9238774" y="110274"/>
                <a:ext cx="122760" cy="187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29774" y="101634"/>
                  <a:ext cx="140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14:cNvPr>
                <p14:cNvContentPartPr/>
                <p14:nvPr/>
              </p14:nvContentPartPr>
              <p14:xfrm>
                <a:off x="9370174" y="131874"/>
                <a:ext cx="378720" cy="21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61534" y="123234"/>
                  <a:ext cx="396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14:cNvPr>
                <p14:cNvContentPartPr/>
                <p14:nvPr/>
              </p14:nvContentPartPr>
              <p14:xfrm>
                <a:off x="9740614" y="170394"/>
                <a:ext cx="110880" cy="215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31974" y="161754"/>
                  <a:ext cx="128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14:cNvPr>
                <p14:cNvContentPartPr/>
                <p14:nvPr/>
              </p14:nvContentPartPr>
              <p14:xfrm>
                <a:off x="9830254" y="193074"/>
                <a:ext cx="175320" cy="264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21254" y="184074"/>
                  <a:ext cx="19296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14:cNvPr>
              <p14:cNvContentPartPr/>
              <p14:nvPr/>
            </p14:nvContentPartPr>
            <p14:xfrm>
              <a:off x="1594534" y="1739634"/>
              <a:ext cx="1149840" cy="2242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585534" y="1730994"/>
                <a:ext cx="11674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EC13C6B-BECC-4B2F-835B-CAC594B90A4F}"/>
              </a:ext>
            </a:extLst>
          </p:cNvPr>
          <p:cNvGrpSpPr/>
          <p:nvPr/>
        </p:nvGrpSpPr>
        <p:grpSpPr>
          <a:xfrm>
            <a:off x="1081534" y="1798674"/>
            <a:ext cx="1714320" cy="155880"/>
            <a:chOff x="1081534" y="1798674"/>
            <a:chExt cx="171432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14:cNvPr>
                <p14:cNvContentPartPr/>
                <p14:nvPr/>
              </p14:nvContentPartPr>
              <p14:xfrm>
                <a:off x="2285734" y="1798674"/>
                <a:ext cx="204840" cy="72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77094" y="1789674"/>
                  <a:ext cx="222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14:cNvPr>
                <p14:cNvContentPartPr/>
                <p14:nvPr/>
              </p14:nvContentPartPr>
              <p14:xfrm>
                <a:off x="1081534" y="1873194"/>
                <a:ext cx="1332360" cy="81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2894" y="1864554"/>
                  <a:ext cx="1350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14:cNvPr>
                <p14:cNvContentPartPr/>
                <p14:nvPr/>
              </p14:nvContentPartPr>
              <p14:xfrm>
                <a:off x="2302654" y="1875354"/>
                <a:ext cx="360" cy="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94014" y="1866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14:cNvPr>
                <p14:cNvContentPartPr/>
                <p14:nvPr/>
              </p14:nvContentPartPr>
              <p14:xfrm>
                <a:off x="1753294" y="1829994"/>
                <a:ext cx="1042560" cy="61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44294" y="1821354"/>
                  <a:ext cx="10602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6200D7-D848-4B81-863F-7584633F2299}"/>
              </a:ext>
            </a:extLst>
          </p:cNvPr>
          <p:cNvGrpSpPr/>
          <p:nvPr/>
        </p:nvGrpSpPr>
        <p:grpSpPr>
          <a:xfrm>
            <a:off x="1305094" y="3242607"/>
            <a:ext cx="8070840" cy="3625560"/>
            <a:chOff x="1305094" y="3242607"/>
            <a:chExt cx="8070840" cy="36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14:cNvPr>
                <p14:cNvContentPartPr/>
                <p14:nvPr/>
              </p14:nvContentPartPr>
              <p14:xfrm>
                <a:off x="4558054" y="3242607"/>
                <a:ext cx="3247200" cy="3351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49054" y="3233607"/>
                  <a:ext cx="3264840" cy="33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14:cNvPr>
                <p14:cNvContentPartPr/>
                <p14:nvPr/>
              </p14:nvContentPartPr>
              <p14:xfrm>
                <a:off x="7670254" y="6471807"/>
                <a:ext cx="204840" cy="312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61254" y="6463167"/>
                  <a:ext cx="222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14:cNvPr>
                <p14:cNvContentPartPr/>
                <p14:nvPr/>
              </p14:nvContentPartPr>
              <p14:xfrm>
                <a:off x="1305094" y="5610327"/>
                <a:ext cx="290160" cy="241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96454" y="5601327"/>
                  <a:ext cx="307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14:cNvPr>
                <p14:cNvContentPartPr/>
                <p14:nvPr/>
              </p14:nvContentPartPr>
              <p14:xfrm>
                <a:off x="1667974" y="5586927"/>
                <a:ext cx="134640" cy="149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59334" y="5577927"/>
                  <a:ext cx="152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14:cNvPr>
                <p14:cNvContentPartPr/>
                <p14:nvPr/>
              </p14:nvContentPartPr>
              <p14:xfrm>
                <a:off x="1992694" y="5269767"/>
                <a:ext cx="32040" cy="34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984054" y="5260767"/>
                  <a:ext cx="49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14:cNvPr>
                <p14:cNvContentPartPr/>
                <p14:nvPr/>
              </p14:nvContentPartPr>
              <p14:xfrm>
                <a:off x="1991254" y="5228367"/>
                <a:ext cx="29880" cy="45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82254" y="5219727"/>
                  <a:ext cx="475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14:cNvPr>
                <p14:cNvContentPartPr/>
                <p14:nvPr/>
              </p14:nvContentPartPr>
              <p14:xfrm>
                <a:off x="1907014" y="5487567"/>
                <a:ext cx="226440" cy="69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98374" y="5478567"/>
                  <a:ext cx="244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14:cNvPr>
                <p14:cNvContentPartPr/>
                <p14:nvPr/>
              </p14:nvContentPartPr>
              <p14:xfrm>
                <a:off x="2150734" y="5343567"/>
                <a:ext cx="101160" cy="473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42094" y="5334567"/>
                  <a:ext cx="1188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14:cNvPr>
                <p14:cNvContentPartPr/>
                <p14:nvPr/>
              </p14:nvContentPartPr>
              <p14:xfrm>
                <a:off x="2293654" y="5630847"/>
                <a:ext cx="124560" cy="9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85014" y="5621847"/>
                  <a:ext cx="142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14:cNvPr>
                <p14:cNvContentPartPr/>
                <p14:nvPr/>
              </p14:nvContentPartPr>
              <p14:xfrm>
                <a:off x="2432614" y="5266887"/>
                <a:ext cx="178560" cy="563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23614" y="5257887"/>
                  <a:ext cx="1962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14:cNvPr>
                <p14:cNvContentPartPr/>
                <p14:nvPr/>
              </p14:nvContentPartPr>
              <p14:xfrm>
                <a:off x="2747614" y="5301447"/>
                <a:ext cx="18612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38974" y="5292807"/>
                  <a:ext cx="2037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14:cNvPr>
                <p14:cNvContentPartPr/>
                <p14:nvPr/>
              </p14:nvContentPartPr>
              <p14:xfrm>
                <a:off x="2815654" y="5671167"/>
                <a:ext cx="244800" cy="113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06654" y="5662527"/>
                  <a:ext cx="262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14:cNvPr>
                <p14:cNvContentPartPr/>
                <p14:nvPr/>
              </p14:nvContentPartPr>
              <p14:xfrm>
                <a:off x="1721974" y="4195527"/>
                <a:ext cx="1041480" cy="182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712974" y="4186527"/>
                  <a:ext cx="1059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14:cNvPr>
                <p14:cNvContentPartPr/>
                <p14:nvPr/>
              </p14:nvContentPartPr>
              <p14:xfrm>
                <a:off x="7771054" y="5981847"/>
                <a:ext cx="216360" cy="305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62054" y="5972847"/>
                  <a:ext cx="234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14:cNvPr>
                <p14:cNvContentPartPr/>
                <p14:nvPr/>
              </p14:nvContentPartPr>
              <p14:xfrm>
                <a:off x="8107654" y="6054207"/>
                <a:ext cx="124920" cy="184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98654" y="6045567"/>
                  <a:ext cx="142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14:cNvPr>
                <p14:cNvContentPartPr/>
                <p14:nvPr/>
              </p14:nvContentPartPr>
              <p14:xfrm>
                <a:off x="8119174" y="6113607"/>
                <a:ext cx="128160" cy="189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10534" y="6104607"/>
                  <a:ext cx="145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14:cNvPr>
                <p14:cNvContentPartPr/>
                <p14:nvPr/>
              </p14:nvContentPartPr>
              <p14:xfrm>
                <a:off x="8415454" y="5954127"/>
                <a:ext cx="20160" cy="303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06454" y="5945127"/>
                  <a:ext cx="378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14:cNvPr>
                <p14:cNvContentPartPr/>
                <p14:nvPr/>
              </p14:nvContentPartPr>
              <p14:xfrm>
                <a:off x="8429854" y="5937567"/>
                <a:ext cx="116280" cy="38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20854" y="5928567"/>
                  <a:ext cx="133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14:cNvPr>
                <p14:cNvContentPartPr/>
                <p14:nvPr/>
              </p14:nvContentPartPr>
              <p14:xfrm>
                <a:off x="8421574" y="6035127"/>
                <a:ext cx="181800" cy="64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12934" y="6026127"/>
                  <a:ext cx="199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14:cNvPr>
                <p14:cNvContentPartPr/>
                <p14:nvPr/>
              </p14:nvContentPartPr>
              <p14:xfrm>
                <a:off x="8623894" y="6003447"/>
                <a:ext cx="159840" cy="208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14894" y="5994807"/>
                  <a:ext cx="177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14:cNvPr>
                <p14:cNvContentPartPr/>
                <p14:nvPr/>
              </p14:nvContentPartPr>
              <p14:xfrm>
                <a:off x="8876254" y="6007407"/>
                <a:ext cx="11520" cy="18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67614" y="5998407"/>
                  <a:ext cx="29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14:cNvPr>
                <p14:cNvContentPartPr/>
                <p14:nvPr/>
              </p14:nvContentPartPr>
              <p14:xfrm>
                <a:off x="8937814" y="6012807"/>
                <a:ext cx="198360" cy="230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28814" y="6003807"/>
                  <a:ext cx="216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14:cNvPr>
                <p14:cNvContentPartPr/>
                <p14:nvPr/>
              </p14:nvContentPartPr>
              <p14:xfrm>
                <a:off x="9240214" y="5996247"/>
                <a:ext cx="135720" cy="418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31574" y="5987607"/>
                  <a:ext cx="1533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14:cNvPr>
                <p14:cNvContentPartPr/>
                <p14:nvPr/>
              </p14:nvContentPartPr>
              <p14:xfrm>
                <a:off x="1467814" y="3545367"/>
                <a:ext cx="1578960" cy="912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58814" y="3536367"/>
                  <a:ext cx="15966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14:cNvPr>
                <p14:cNvContentPartPr/>
                <p14:nvPr/>
              </p14:nvContentPartPr>
              <p14:xfrm>
                <a:off x="3269614" y="5009127"/>
                <a:ext cx="167760" cy="650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260614" y="5000487"/>
                  <a:ext cx="18540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14:cNvPr>
                <p14:cNvContentPartPr/>
                <p14:nvPr/>
              </p14:nvContentPartPr>
              <p14:xfrm>
                <a:off x="4933174" y="5001927"/>
                <a:ext cx="259560" cy="614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24534" y="4993287"/>
                  <a:ext cx="27720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14:cNvPr>
                <p14:cNvContentPartPr/>
                <p14:nvPr/>
              </p14:nvContentPartPr>
              <p14:xfrm>
                <a:off x="3547534" y="5402967"/>
                <a:ext cx="130320" cy="334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538534" y="5393967"/>
                  <a:ext cx="1479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14:cNvPr>
                <p14:cNvContentPartPr/>
                <p14:nvPr/>
              </p14:nvContentPartPr>
              <p14:xfrm>
                <a:off x="3745534" y="5415207"/>
                <a:ext cx="237600" cy="212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36894" y="5406207"/>
                  <a:ext cx="255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14:cNvPr>
                <p14:cNvContentPartPr/>
                <p14:nvPr/>
              </p14:nvContentPartPr>
              <p14:xfrm>
                <a:off x="3981334" y="5396487"/>
                <a:ext cx="240120" cy="185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72334" y="5387487"/>
                  <a:ext cx="257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14:cNvPr>
                <p14:cNvContentPartPr/>
                <p14:nvPr/>
              </p14:nvContentPartPr>
              <p14:xfrm>
                <a:off x="4212454" y="5352927"/>
                <a:ext cx="179640" cy="16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203454" y="5343927"/>
                  <a:ext cx="197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14:cNvPr>
                <p14:cNvContentPartPr/>
                <p14:nvPr/>
              </p14:nvContentPartPr>
              <p14:xfrm>
                <a:off x="4403254" y="5518887"/>
                <a:ext cx="11160" cy="67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94254" y="5510247"/>
                  <a:ext cx="28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14:cNvPr>
                <p14:cNvContentPartPr/>
                <p14:nvPr/>
              </p14:nvContentPartPr>
              <p14:xfrm>
                <a:off x="4512334" y="5374887"/>
                <a:ext cx="130320" cy="253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503694" y="5366247"/>
                  <a:ext cx="147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14:cNvPr>
                <p14:cNvContentPartPr/>
                <p14:nvPr/>
              </p14:nvContentPartPr>
              <p14:xfrm>
                <a:off x="4670014" y="5085807"/>
                <a:ext cx="29520" cy="450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61014" y="5077167"/>
                  <a:ext cx="471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14:cNvPr>
                <p14:cNvContentPartPr/>
                <p14:nvPr/>
              </p14:nvContentPartPr>
              <p14:xfrm>
                <a:off x="4738774" y="5353287"/>
                <a:ext cx="143280" cy="16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729774" y="5344647"/>
                  <a:ext cx="160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14:cNvPr>
                <p14:cNvContentPartPr/>
                <p14:nvPr/>
              </p14:nvContentPartPr>
              <p14:xfrm>
                <a:off x="4841374" y="5343927"/>
                <a:ext cx="110160" cy="375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832734" y="5334927"/>
                  <a:ext cx="1278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14:cNvPr>
                <p14:cNvContentPartPr/>
                <p14:nvPr/>
              </p14:nvContentPartPr>
              <p14:xfrm>
                <a:off x="4893214" y="5390367"/>
                <a:ext cx="36000" cy="120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84214" y="5381727"/>
                  <a:ext cx="53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14:cNvPr>
                <p14:cNvContentPartPr/>
                <p14:nvPr/>
              </p14:nvContentPartPr>
              <p14:xfrm>
                <a:off x="4983214" y="5359047"/>
                <a:ext cx="69840" cy="14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74214" y="5350407"/>
                  <a:ext cx="87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14:cNvPr>
                <p14:cNvContentPartPr/>
                <p14:nvPr/>
              </p14:nvContentPartPr>
              <p14:xfrm>
                <a:off x="5059534" y="5231247"/>
                <a:ext cx="106560" cy="334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050894" y="5222607"/>
                  <a:ext cx="124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14:cNvPr>
                <p14:cNvContentPartPr/>
                <p14:nvPr/>
              </p14:nvContentPartPr>
              <p14:xfrm>
                <a:off x="3436294" y="4979967"/>
                <a:ext cx="1679760" cy="1002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27294" y="4971327"/>
                  <a:ext cx="169740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14:cNvPr>
                <p14:cNvContentPartPr/>
                <p14:nvPr/>
              </p14:nvContentPartPr>
              <p14:xfrm>
                <a:off x="2855254" y="5830647"/>
                <a:ext cx="4667040" cy="838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46254" y="5822007"/>
                  <a:ext cx="468468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14:cNvPr>
                <p14:cNvContentPartPr/>
                <p14:nvPr/>
              </p14:nvContentPartPr>
              <p14:xfrm>
                <a:off x="7238254" y="6501687"/>
                <a:ext cx="438840" cy="366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229614" y="6492687"/>
                  <a:ext cx="4564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14:cNvPr>
                <p14:cNvContentPartPr/>
                <p14:nvPr/>
              </p14:nvContentPartPr>
              <p14:xfrm>
                <a:off x="2009974" y="3557607"/>
                <a:ext cx="34200" cy="1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001334" y="3548967"/>
                  <a:ext cx="51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14:cNvPr>
                <p14:cNvContentPartPr/>
                <p14:nvPr/>
              </p14:nvContentPartPr>
              <p14:xfrm>
                <a:off x="2028334" y="3556167"/>
                <a:ext cx="9720" cy="23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019694" y="3547527"/>
                  <a:ext cx="27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14:cNvPr>
                <p14:cNvContentPartPr/>
                <p14:nvPr/>
              </p14:nvContentPartPr>
              <p14:xfrm>
                <a:off x="1463134" y="3564087"/>
                <a:ext cx="187920" cy="541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454494" y="3555087"/>
                  <a:ext cx="2055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14:cNvPr>
                <p14:cNvContentPartPr/>
                <p14:nvPr/>
              </p14:nvContentPartPr>
              <p14:xfrm>
                <a:off x="1544854" y="3710247"/>
                <a:ext cx="205920" cy="260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36214" y="3701607"/>
                  <a:ext cx="223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14:cNvPr>
                <p14:cNvContentPartPr/>
                <p14:nvPr/>
              </p14:nvContentPartPr>
              <p14:xfrm>
                <a:off x="1784974" y="3802767"/>
                <a:ext cx="131760" cy="227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76334" y="3793767"/>
                  <a:ext cx="149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14:cNvPr>
                <p14:cNvContentPartPr/>
                <p14:nvPr/>
              </p14:nvContentPartPr>
              <p14:xfrm>
                <a:off x="1806934" y="3855327"/>
                <a:ext cx="170280" cy="203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797934" y="3846687"/>
                  <a:ext cx="187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14:cNvPr>
                <p14:cNvContentPartPr/>
                <p14:nvPr/>
              </p14:nvContentPartPr>
              <p14:xfrm>
                <a:off x="1998814" y="3800607"/>
                <a:ext cx="25200" cy="192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89814" y="3791967"/>
                  <a:ext cx="42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14:cNvPr>
                <p14:cNvContentPartPr/>
                <p14:nvPr/>
              </p14:nvContentPartPr>
              <p14:xfrm>
                <a:off x="2000254" y="3776847"/>
                <a:ext cx="180360" cy="109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91614" y="3767847"/>
                  <a:ext cx="198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14:cNvPr>
                <p14:cNvContentPartPr/>
                <p14:nvPr/>
              </p14:nvContentPartPr>
              <p14:xfrm>
                <a:off x="2233894" y="3808887"/>
                <a:ext cx="7200" cy="231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224894" y="3800247"/>
                  <a:ext cx="24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14:cNvPr>
                <p14:cNvContentPartPr/>
                <p14:nvPr/>
              </p14:nvContentPartPr>
              <p14:xfrm>
                <a:off x="2228494" y="3799887"/>
                <a:ext cx="121320" cy="230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19494" y="3790887"/>
                  <a:ext cx="138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14:cNvPr>
                <p14:cNvContentPartPr/>
                <p14:nvPr/>
              </p14:nvContentPartPr>
              <p14:xfrm>
                <a:off x="2458894" y="3858567"/>
                <a:ext cx="10800" cy="250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450254" y="3849567"/>
                  <a:ext cx="28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14:cNvPr>
                <p14:cNvContentPartPr/>
                <p14:nvPr/>
              </p14:nvContentPartPr>
              <p14:xfrm>
                <a:off x="2554654" y="3827247"/>
                <a:ext cx="139320" cy="271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46014" y="3818607"/>
                  <a:ext cx="156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14:cNvPr>
                <p14:cNvContentPartPr/>
                <p14:nvPr/>
              </p14:nvContentPartPr>
              <p14:xfrm>
                <a:off x="2827174" y="3866127"/>
                <a:ext cx="156600" cy="370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818174" y="3857487"/>
                  <a:ext cx="1742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14:cNvPr>
                <p14:cNvContentPartPr/>
                <p14:nvPr/>
              </p14:nvContentPartPr>
              <p14:xfrm>
                <a:off x="2700094" y="3808167"/>
                <a:ext cx="220680" cy="332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91094" y="3799167"/>
                  <a:ext cx="2383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14:cNvPr>
                <p14:cNvContentPartPr/>
                <p14:nvPr/>
              </p14:nvContentPartPr>
              <p14:xfrm>
                <a:off x="2824654" y="3613047"/>
                <a:ext cx="265320" cy="626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816014" y="3604047"/>
                  <a:ext cx="2829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14:cNvPr>
                <p14:cNvContentPartPr/>
                <p14:nvPr/>
              </p14:nvContentPartPr>
              <p14:xfrm>
                <a:off x="1737094" y="3560487"/>
                <a:ext cx="549000" cy="39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728454" y="3551487"/>
                  <a:ext cx="566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14:cNvPr>
                <p14:cNvContentPartPr/>
                <p14:nvPr/>
              </p14:nvContentPartPr>
              <p14:xfrm>
                <a:off x="1752574" y="3482007"/>
                <a:ext cx="556560" cy="89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743934" y="3473007"/>
                  <a:ext cx="574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14:cNvPr>
                <p14:cNvContentPartPr/>
                <p14:nvPr/>
              </p14:nvContentPartPr>
              <p14:xfrm>
                <a:off x="1942294" y="4195527"/>
                <a:ext cx="585720" cy="126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933654" y="4186527"/>
                  <a:ext cx="603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14:cNvPr>
                <p14:cNvContentPartPr/>
                <p14:nvPr/>
              </p14:nvContentPartPr>
              <p14:xfrm>
                <a:off x="8714974" y="6232794"/>
                <a:ext cx="9360" cy="17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706334" y="6224154"/>
                  <a:ext cx="27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14:cNvPr>
                <p14:cNvContentPartPr/>
                <p14:nvPr/>
              </p14:nvContentPartPr>
              <p14:xfrm>
                <a:off x="8718214" y="6263394"/>
                <a:ext cx="5040" cy="198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09214" y="6254754"/>
                  <a:ext cx="22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14:cNvPr>
                <p14:cNvContentPartPr/>
                <p14:nvPr/>
              </p14:nvContentPartPr>
              <p14:xfrm>
                <a:off x="8619574" y="6423954"/>
                <a:ext cx="13680" cy="9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610574" y="6414954"/>
                  <a:ext cx="3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14:cNvPr>
                <p14:cNvContentPartPr/>
                <p14:nvPr/>
              </p14:nvContentPartPr>
              <p14:xfrm>
                <a:off x="8580334" y="6471114"/>
                <a:ext cx="11880" cy="8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571334" y="6462114"/>
                  <a:ext cx="295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996EAE5-7FF9-4BD4-906F-43C37B1A5A4E}"/>
              </a:ext>
            </a:extLst>
          </p:cNvPr>
          <p:cNvGrpSpPr/>
          <p:nvPr/>
        </p:nvGrpSpPr>
        <p:grpSpPr>
          <a:xfrm>
            <a:off x="9186214" y="6440874"/>
            <a:ext cx="424080" cy="237240"/>
            <a:chOff x="9186214" y="6440874"/>
            <a:chExt cx="4240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14:cNvPr>
                <p14:cNvContentPartPr/>
                <p14:nvPr/>
              </p14:nvContentPartPr>
              <p14:xfrm>
                <a:off x="9186214" y="6440874"/>
                <a:ext cx="407520" cy="121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177574" y="6432234"/>
                  <a:ext cx="425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14:cNvPr>
                <p14:cNvContentPartPr/>
                <p14:nvPr/>
              </p14:nvContentPartPr>
              <p14:xfrm>
                <a:off x="9272614" y="6601434"/>
                <a:ext cx="337680" cy="76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263614" y="6592434"/>
                  <a:ext cx="35532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14:cNvPr>
              <p14:cNvContentPartPr/>
              <p14:nvPr/>
            </p14:nvContentPartPr>
            <p14:xfrm>
              <a:off x="4299214" y="-3126"/>
              <a:ext cx="1248120" cy="59511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245214" y="-110766"/>
                <a:ext cx="1355760" cy="61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14:cNvPr>
              <p14:cNvContentPartPr/>
              <p14:nvPr/>
            </p14:nvContentPartPr>
            <p14:xfrm>
              <a:off x="833854" y="171834"/>
              <a:ext cx="2898000" cy="20574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79854" y="64194"/>
                <a:ext cx="3005640" cy="22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14:cNvPr>
              <p14:cNvContentPartPr/>
              <p14:nvPr/>
            </p14:nvContentPartPr>
            <p14:xfrm>
              <a:off x="1201054" y="3934554"/>
              <a:ext cx="1996920" cy="2962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147054" y="3826554"/>
                <a:ext cx="21045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14:cNvPr>
              <p14:cNvContentPartPr/>
              <p14:nvPr/>
            </p14:nvContentPartPr>
            <p14:xfrm>
              <a:off x="3752014" y="5667954"/>
              <a:ext cx="1188720" cy="128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698374" y="5559954"/>
                <a:ext cx="12963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14:cNvPr>
              <p14:cNvContentPartPr/>
              <p14:nvPr/>
            </p14:nvContentPartPr>
            <p14:xfrm>
              <a:off x="7782574" y="6045594"/>
              <a:ext cx="1513080" cy="145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728574" y="5937954"/>
                <a:ext cx="16207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14:cNvPr>
              <p14:cNvContentPartPr/>
              <p14:nvPr/>
            </p14:nvContentPartPr>
            <p14:xfrm>
              <a:off x="743134" y="222594"/>
              <a:ext cx="2471760" cy="118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89134" y="114954"/>
                <a:ext cx="2579400" cy="13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14:cNvPr>
              <p14:cNvContentPartPr/>
              <p14:nvPr/>
            </p14:nvContentPartPr>
            <p14:xfrm>
              <a:off x="1509214" y="2857434"/>
              <a:ext cx="1306440" cy="10458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455214" y="2749794"/>
                <a:ext cx="1414080" cy="12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14:cNvPr>
              <p14:cNvContentPartPr/>
              <p14:nvPr/>
            </p14:nvContentPartPr>
            <p14:xfrm>
              <a:off x="3428014" y="4987914"/>
              <a:ext cx="1776960" cy="11962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374014" y="4880274"/>
                <a:ext cx="1884600" cy="14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65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BCF0-3B99-49AF-BE76-EF1BD3DB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5" y="176935"/>
            <a:ext cx="5084619" cy="732848"/>
          </a:xfrm>
        </p:spPr>
        <p:txBody>
          <a:bodyPr/>
          <a:lstStyle/>
          <a:p>
            <a:r>
              <a:rPr lang="en-US" dirty="0"/>
              <a:t>Repository Pattern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14:cNvPr>
              <p14:cNvContentPartPr/>
              <p14:nvPr/>
            </p14:nvContentPartPr>
            <p14:xfrm>
              <a:off x="3375702" y="1757753"/>
              <a:ext cx="3178080" cy="83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702" y="1748753"/>
                <a:ext cx="3195720" cy="8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14:cNvPr>
              <p14:cNvContentPartPr/>
              <p14:nvPr/>
            </p14:nvContentPartPr>
            <p14:xfrm>
              <a:off x="3254382" y="2993633"/>
              <a:ext cx="3548160" cy="930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0382" y="2885633"/>
                <a:ext cx="3655800" cy="11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14:cNvPr>
              <p14:cNvContentPartPr/>
              <p14:nvPr/>
            </p14:nvContentPartPr>
            <p14:xfrm>
              <a:off x="3194982" y="4621553"/>
              <a:ext cx="3527640" cy="992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0982" y="4513553"/>
                <a:ext cx="3635280" cy="12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14:cNvPr>
              <p14:cNvContentPartPr/>
              <p14:nvPr/>
            </p14:nvContentPartPr>
            <p14:xfrm>
              <a:off x="3362022" y="1675673"/>
              <a:ext cx="3199680" cy="900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382" y="1567673"/>
                <a:ext cx="3307320" cy="11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48AFEA2-EE0D-448A-8F1E-485BC7966681}"/>
              </a:ext>
            </a:extLst>
          </p:cNvPr>
          <p:cNvGrpSpPr/>
          <p:nvPr/>
        </p:nvGrpSpPr>
        <p:grpSpPr>
          <a:xfrm>
            <a:off x="5613102" y="3359393"/>
            <a:ext cx="833760" cy="546480"/>
            <a:chOff x="5613102" y="3359393"/>
            <a:chExt cx="83376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14:cNvPr>
                <p14:cNvContentPartPr/>
                <p14:nvPr/>
              </p14:nvContentPartPr>
              <p14:xfrm>
                <a:off x="5613102" y="3359393"/>
                <a:ext cx="26640" cy="394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04102" y="3350393"/>
                  <a:ext cx="442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14:cNvPr>
                <p14:cNvContentPartPr/>
                <p14:nvPr/>
              </p14:nvContentPartPr>
              <p14:xfrm>
                <a:off x="5751342" y="3583313"/>
                <a:ext cx="103680" cy="162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2342" y="3574313"/>
                  <a:ext cx="121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14:cNvPr>
                <p14:cNvContentPartPr/>
                <p14:nvPr/>
              </p14:nvContentPartPr>
              <p14:xfrm>
                <a:off x="5880222" y="3594113"/>
                <a:ext cx="165600" cy="311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71582" y="3585473"/>
                  <a:ext cx="1832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14:cNvPr>
                <p14:cNvContentPartPr/>
                <p14:nvPr/>
              </p14:nvContentPartPr>
              <p14:xfrm>
                <a:off x="6113142" y="3592313"/>
                <a:ext cx="11880" cy="15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04502" y="3583673"/>
                  <a:ext cx="29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14:cNvPr>
                <p14:cNvContentPartPr/>
                <p14:nvPr/>
              </p14:nvContentPartPr>
              <p14:xfrm>
                <a:off x="6269382" y="3581153"/>
                <a:ext cx="177480" cy="167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60382" y="3572153"/>
                  <a:ext cx="195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14:cNvPr>
                <p14:cNvContentPartPr/>
                <p14:nvPr/>
              </p14:nvContentPartPr>
              <p14:xfrm>
                <a:off x="6089382" y="3377393"/>
                <a:ext cx="12600" cy="44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80382" y="3368393"/>
                  <a:ext cx="302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14:cNvPr>
              <p14:cNvContentPartPr/>
              <p14:nvPr/>
            </p14:nvContentPartPr>
            <p14:xfrm>
              <a:off x="4559742" y="3463433"/>
              <a:ext cx="136080" cy="290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51102" y="3454433"/>
                <a:ext cx="15372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202EFFB3-B0E9-4139-9577-4A54BC0B8271}"/>
              </a:ext>
            </a:extLst>
          </p:cNvPr>
          <p:cNvGrpSpPr/>
          <p:nvPr/>
        </p:nvGrpSpPr>
        <p:grpSpPr>
          <a:xfrm>
            <a:off x="6823062" y="1213793"/>
            <a:ext cx="1577880" cy="1250280"/>
            <a:chOff x="6823062" y="1213793"/>
            <a:chExt cx="1577880" cy="12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14:cNvPr>
                <p14:cNvContentPartPr/>
                <p14:nvPr/>
              </p14:nvContentPartPr>
              <p14:xfrm>
                <a:off x="6823062" y="1737593"/>
                <a:ext cx="144360" cy="307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14422" y="1728593"/>
                  <a:ext cx="1620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14:cNvPr>
                <p14:cNvContentPartPr/>
                <p14:nvPr/>
              </p14:nvContentPartPr>
              <p14:xfrm>
                <a:off x="6992622" y="1800953"/>
                <a:ext cx="211680" cy="118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83622" y="1792313"/>
                  <a:ext cx="229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14:cNvPr>
                <p14:cNvContentPartPr/>
                <p14:nvPr/>
              </p14:nvContentPartPr>
              <p14:xfrm>
                <a:off x="7261902" y="1709153"/>
                <a:ext cx="118440" cy="165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2902" y="1700513"/>
                  <a:ext cx="136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14:cNvPr>
                <p14:cNvContentPartPr/>
                <p14:nvPr/>
              </p14:nvContentPartPr>
              <p14:xfrm>
                <a:off x="7500582" y="1629953"/>
                <a:ext cx="66600" cy="437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91582" y="1621313"/>
                  <a:ext cx="842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14:cNvPr>
                <p14:cNvContentPartPr/>
                <p14:nvPr/>
              </p14:nvContentPartPr>
              <p14:xfrm>
                <a:off x="7391142" y="1689353"/>
                <a:ext cx="157320" cy="188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82502" y="1680353"/>
                  <a:ext cx="174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14:cNvPr>
                <p14:cNvContentPartPr/>
                <p14:nvPr/>
              </p14:nvContentPartPr>
              <p14:xfrm>
                <a:off x="7620462" y="1389833"/>
                <a:ext cx="153000" cy="429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1822" y="1380833"/>
                  <a:ext cx="1706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14:cNvPr>
                <p14:cNvContentPartPr/>
                <p14:nvPr/>
              </p14:nvContentPartPr>
              <p14:xfrm>
                <a:off x="7859142" y="1613033"/>
                <a:ext cx="61920" cy="153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0142" y="1604393"/>
                  <a:ext cx="79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14:cNvPr>
                <p14:cNvContentPartPr/>
                <p14:nvPr/>
              </p14:nvContentPartPr>
              <p14:xfrm>
                <a:off x="7818102" y="1483793"/>
                <a:ext cx="7560" cy="24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09462" y="1475153"/>
                  <a:ext cx="25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14:cNvPr>
                <p14:cNvContentPartPr/>
                <p14:nvPr/>
              </p14:nvContentPartPr>
              <p14:xfrm>
                <a:off x="7881462" y="1350233"/>
                <a:ext cx="87480" cy="342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462" y="1341233"/>
                  <a:ext cx="105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14:cNvPr>
                <p14:cNvContentPartPr/>
                <p14:nvPr/>
              </p14:nvContentPartPr>
              <p14:xfrm>
                <a:off x="7987662" y="1213793"/>
                <a:ext cx="176400" cy="44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8662" y="1205153"/>
                  <a:ext cx="1940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14:cNvPr>
                <p14:cNvContentPartPr/>
                <p14:nvPr/>
              </p14:nvContentPartPr>
              <p14:xfrm>
                <a:off x="8211222" y="1489553"/>
                <a:ext cx="189720" cy="13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02582" y="1480913"/>
                  <a:ext cx="20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14:cNvPr>
                <p14:cNvContentPartPr/>
                <p14:nvPr/>
              </p14:nvContentPartPr>
              <p14:xfrm>
                <a:off x="7640622" y="1445273"/>
                <a:ext cx="453600" cy="112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31982" y="1436633"/>
                  <a:ext cx="471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14:cNvPr>
                <p14:cNvContentPartPr/>
                <p14:nvPr/>
              </p14:nvContentPartPr>
              <p14:xfrm>
                <a:off x="6958422" y="2233313"/>
                <a:ext cx="237960" cy="183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49782" y="2224313"/>
                  <a:ext cx="255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14:cNvPr>
                <p14:cNvContentPartPr/>
                <p14:nvPr/>
              </p14:nvContentPartPr>
              <p14:xfrm>
                <a:off x="7270542" y="2205953"/>
                <a:ext cx="93240" cy="137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61542" y="2196953"/>
                  <a:ext cx="110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14:cNvPr>
                <p14:cNvContentPartPr/>
                <p14:nvPr/>
              </p14:nvContentPartPr>
              <p14:xfrm>
                <a:off x="7373862" y="2196953"/>
                <a:ext cx="147600" cy="267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65222" y="2188313"/>
                  <a:ext cx="165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14:cNvPr>
                <p14:cNvContentPartPr/>
                <p14:nvPr/>
              </p14:nvContentPartPr>
              <p14:xfrm>
                <a:off x="7583742" y="2180753"/>
                <a:ext cx="12600" cy="130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4742" y="2171753"/>
                  <a:ext cx="30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14:cNvPr>
                <p14:cNvContentPartPr/>
                <p14:nvPr/>
              </p14:nvContentPartPr>
              <p14:xfrm>
                <a:off x="7506702" y="1990313"/>
                <a:ext cx="34920" cy="53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97702" y="1981313"/>
                  <a:ext cx="52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14:cNvPr>
                <p14:cNvContentPartPr/>
                <p14:nvPr/>
              </p14:nvContentPartPr>
              <p14:xfrm>
                <a:off x="7657182" y="2058713"/>
                <a:ext cx="246960" cy="12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48182" y="2050073"/>
                  <a:ext cx="2646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9A428C5-E431-4652-A772-DDB0F2E42433}"/>
              </a:ext>
            </a:extLst>
          </p:cNvPr>
          <p:cNvGrpSpPr/>
          <p:nvPr/>
        </p:nvGrpSpPr>
        <p:grpSpPr>
          <a:xfrm>
            <a:off x="6964182" y="2771153"/>
            <a:ext cx="2327400" cy="1315080"/>
            <a:chOff x="6964182" y="2771153"/>
            <a:chExt cx="2327400" cy="13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14:cNvPr>
                <p14:cNvContentPartPr/>
                <p14:nvPr/>
              </p14:nvContentPartPr>
              <p14:xfrm>
                <a:off x="6964182" y="3144113"/>
                <a:ext cx="91800" cy="330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55542" y="3135473"/>
                  <a:ext cx="109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14:cNvPr>
                <p14:cNvContentPartPr/>
                <p14:nvPr/>
              </p14:nvContentPartPr>
              <p14:xfrm>
                <a:off x="7120782" y="3027113"/>
                <a:ext cx="106920" cy="420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11782" y="3018113"/>
                  <a:ext cx="124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14:cNvPr>
                <p14:cNvContentPartPr/>
                <p14:nvPr/>
              </p14:nvContentPartPr>
              <p14:xfrm>
                <a:off x="7021062" y="3234833"/>
                <a:ext cx="152280" cy="7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12422" y="3225833"/>
                  <a:ext cx="169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14:cNvPr>
                <p14:cNvContentPartPr/>
                <p14:nvPr/>
              </p14:nvContentPartPr>
              <p14:xfrm>
                <a:off x="7307982" y="3173633"/>
                <a:ext cx="266040" cy="196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99342" y="3164993"/>
                  <a:ext cx="28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14:cNvPr>
                <p14:cNvContentPartPr/>
                <p14:nvPr/>
              </p14:nvContentPartPr>
              <p14:xfrm>
                <a:off x="7543782" y="3214313"/>
                <a:ext cx="156240" cy="149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35142" y="3205313"/>
                  <a:ext cx="173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14:cNvPr>
                <p14:cNvContentPartPr/>
                <p14:nvPr/>
              </p14:nvContentPartPr>
              <p14:xfrm>
                <a:off x="7770582" y="3137993"/>
                <a:ext cx="50760" cy="216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1582" y="3128993"/>
                  <a:ext cx="68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14:cNvPr>
                <p14:cNvContentPartPr/>
                <p14:nvPr/>
              </p14:nvContentPartPr>
              <p14:xfrm>
                <a:off x="7946622" y="3018113"/>
                <a:ext cx="102600" cy="567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37622" y="3009473"/>
                  <a:ext cx="1202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14:cNvPr>
                <p14:cNvContentPartPr/>
                <p14:nvPr/>
              </p14:nvContentPartPr>
              <p14:xfrm>
                <a:off x="7890462" y="3110993"/>
                <a:ext cx="122040" cy="243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81822" y="3101993"/>
                  <a:ext cx="139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14:cNvPr>
                <p14:cNvContentPartPr/>
                <p14:nvPr/>
              </p14:nvContentPartPr>
              <p14:xfrm>
                <a:off x="8164782" y="2803193"/>
                <a:ext cx="126720" cy="444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55782" y="2794553"/>
                  <a:ext cx="1443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14:cNvPr>
                <p14:cNvContentPartPr/>
                <p14:nvPr/>
              </p14:nvContentPartPr>
              <p14:xfrm>
                <a:off x="8351982" y="2943233"/>
                <a:ext cx="41760" cy="265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42982" y="2934233"/>
                  <a:ext cx="59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14:cNvPr>
                <p14:cNvContentPartPr/>
                <p14:nvPr/>
              </p14:nvContentPartPr>
              <p14:xfrm>
                <a:off x="8469342" y="2771153"/>
                <a:ext cx="162720" cy="493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60702" y="2762513"/>
                  <a:ext cx="1803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14:cNvPr>
                <p14:cNvContentPartPr/>
                <p14:nvPr/>
              </p14:nvContentPartPr>
              <p14:xfrm>
                <a:off x="8422542" y="3043313"/>
                <a:ext cx="215280" cy="25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13542" y="3034673"/>
                  <a:ext cx="232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14:cNvPr>
                <p14:cNvContentPartPr/>
                <p14:nvPr/>
              </p14:nvContentPartPr>
              <p14:xfrm>
                <a:off x="8642502" y="2861153"/>
                <a:ext cx="185040" cy="365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33862" y="2852513"/>
                  <a:ext cx="2026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14:cNvPr>
                <p14:cNvContentPartPr/>
                <p14:nvPr/>
              </p14:nvContentPartPr>
              <p14:xfrm>
                <a:off x="8735382" y="2816153"/>
                <a:ext cx="74160" cy="345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26382" y="2807153"/>
                  <a:ext cx="91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14:cNvPr>
                <p14:cNvContentPartPr/>
                <p14:nvPr/>
              </p14:nvContentPartPr>
              <p14:xfrm>
                <a:off x="8903142" y="3037913"/>
                <a:ext cx="171360" cy="150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94142" y="3029273"/>
                  <a:ext cx="189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14:cNvPr>
                <p14:cNvContentPartPr/>
                <p14:nvPr/>
              </p14:nvContentPartPr>
              <p14:xfrm>
                <a:off x="9094662" y="3046193"/>
                <a:ext cx="196920" cy="312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85662" y="3037553"/>
                  <a:ext cx="2145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14:cNvPr>
                <p14:cNvContentPartPr/>
                <p14:nvPr/>
              </p14:nvContentPartPr>
              <p14:xfrm>
                <a:off x="7032582" y="3652073"/>
                <a:ext cx="309960" cy="342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23582" y="3643433"/>
                  <a:ext cx="3276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14:cNvPr>
                <p14:cNvContentPartPr/>
                <p14:nvPr/>
              </p14:nvContentPartPr>
              <p14:xfrm>
                <a:off x="7369902" y="3775553"/>
                <a:ext cx="119520" cy="175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61262" y="3766913"/>
                  <a:ext cx="137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14:cNvPr>
                <p14:cNvContentPartPr/>
                <p14:nvPr/>
              </p14:nvContentPartPr>
              <p14:xfrm>
                <a:off x="7560702" y="3741713"/>
                <a:ext cx="194760" cy="344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51702" y="3732713"/>
                  <a:ext cx="2124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14:cNvPr>
                <p14:cNvContentPartPr/>
                <p14:nvPr/>
              </p14:nvContentPartPr>
              <p14:xfrm>
                <a:off x="7789302" y="3678353"/>
                <a:ext cx="48600" cy="219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80662" y="3669353"/>
                  <a:ext cx="66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14:cNvPr>
                <p14:cNvContentPartPr/>
                <p14:nvPr/>
              </p14:nvContentPartPr>
              <p14:xfrm>
                <a:off x="7728462" y="3510593"/>
                <a:ext cx="37440" cy="83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9462" y="3501953"/>
                  <a:ext cx="55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14:cNvPr>
                <p14:cNvContentPartPr/>
                <p14:nvPr/>
              </p14:nvContentPartPr>
              <p14:xfrm>
                <a:off x="7957422" y="3605273"/>
                <a:ext cx="214920" cy="248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48422" y="3596633"/>
                  <a:ext cx="23256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5E697B0-0684-40D2-8F79-73260814E472}"/>
              </a:ext>
            </a:extLst>
          </p:cNvPr>
          <p:cNvGrpSpPr/>
          <p:nvPr/>
        </p:nvGrpSpPr>
        <p:grpSpPr>
          <a:xfrm>
            <a:off x="2696382" y="286073"/>
            <a:ext cx="3743280" cy="2674080"/>
            <a:chOff x="2696382" y="286073"/>
            <a:chExt cx="3743280" cy="26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14:cNvPr>
                <p14:cNvContentPartPr/>
                <p14:nvPr/>
              </p14:nvContentPartPr>
              <p14:xfrm>
                <a:off x="3892302" y="1912913"/>
                <a:ext cx="271800" cy="449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83302" y="1904273"/>
                  <a:ext cx="2894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14:cNvPr>
                <p14:cNvContentPartPr/>
                <p14:nvPr/>
              </p14:nvContentPartPr>
              <p14:xfrm>
                <a:off x="4241502" y="2111273"/>
                <a:ext cx="14904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32502" y="2102273"/>
                  <a:ext cx="166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14:cNvPr>
                <p14:cNvContentPartPr/>
                <p14:nvPr/>
              </p14:nvContentPartPr>
              <p14:xfrm>
                <a:off x="4414662" y="2115593"/>
                <a:ext cx="176400" cy="17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05662" y="2106953"/>
                  <a:ext cx="194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14:cNvPr>
                <p14:cNvContentPartPr/>
                <p14:nvPr/>
              </p14:nvContentPartPr>
              <p14:xfrm>
                <a:off x="4679982" y="2109473"/>
                <a:ext cx="107640" cy="18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71342" y="2100833"/>
                  <a:ext cx="125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14:cNvPr>
                <p14:cNvContentPartPr/>
                <p14:nvPr/>
              </p14:nvContentPartPr>
              <p14:xfrm>
                <a:off x="5132142" y="2006153"/>
                <a:ext cx="43920" cy="33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23502" y="1997513"/>
                  <a:ext cx="61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14:cNvPr>
                <p14:cNvContentPartPr/>
                <p14:nvPr/>
              </p14:nvContentPartPr>
              <p14:xfrm>
                <a:off x="4955022" y="1966913"/>
                <a:ext cx="297720" cy="3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46382" y="1958273"/>
                  <a:ext cx="315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14:cNvPr>
                <p14:cNvContentPartPr/>
                <p14:nvPr/>
              </p14:nvContentPartPr>
              <p14:xfrm>
                <a:off x="4991742" y="2280473"/>
                <a:ext cx="302400" cy="40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82742" y="2271473"/>
                  <a:ext cx="320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14:cNvPr>
                <p14:cNvContentPartPr/>
                <p14:nvPr/>
              </p14:nvContentPartPr>
              <p14:xfrm>
                <a:off x="5409342" y="2147633"/>
                <a:ext cx="26100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00342" y="2138993"/>
                  <a:ext cx="278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14:cNvPr>
                <p14:cNvContentPartPr/>
                <p14:nvPr/>
              </p14:nvContentPartPr>
              <p14:xfrm>
                <a:off x="5767902" y="1919753"/>
                <a:ext cx="74160" cy="48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59262" y="1910753"/>
                  <a:ext cx="918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14:cNvPr>
                <p14:cNvContentPartPr/>
                <p14:nvPr/>
              </p14:nvContentPartPr>
              <p14:xfrm>
                <a:off x="5636862" y="2144393"/>
                <a:ext cx="311040" cy="2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27862" y="2135753"/>
                  <a:ext cx="328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14:cNvPr>
                <p14:cNvContentPartPr/>
                <p14:nvPr/>
              </p14:nvContentPartPr>
              <p14:xfrm>
                <a:off x="5961582" y="2162393"/>
                <a:ext cx="96480" cy="177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52942" y="2153393"/>
                  <a:ext cx="114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14:cNvPr>
                <p14:cNvContentPartPr/>
                <p14:nvPr/>
              </p14:nvContentPartPr>
              <p14:xfrm>
                <a:off x="6117462" y="1904993"/>
                <a:ext cx="173880" cy="555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08822" y="1895993"/>
                  <a:ext cx="1915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14:cNvPr>
                <p14:cNvContentPartPr/>
                <p14:nvPr/>
              </p14:nvContentPartPr>
              <p14:xfrm>
                <a:off x="6102702" y="2216753"/>
                <a:ext cx="151920" cy="8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93702" y="2207753"/>
                  <a:ext cx="169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14:cNvPr>
                <p14:cNvContentPartPr/>
                <p14:nvPr/>
              </p14:nvContentPartPr>
              <p14:xfrm>
                <a:off x="6280182" y="2234393"/>
                <a:ext cx="159480" cy="158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71182" y="2225753"/>
                  <a:ext cx="177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14:cNvPr>
                <p14:cNvContentPartPr/>
                <p14:nvPr/>
              </p14:nvContentPartPr>
              <p14:xfrm>
                <a:off x="4690782" y="286073"/>
                <a:ext cx="1532160" cy="1021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81782" y="277433"/>
                  <a:ext cx="154980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14:cNvPr>
                <p14:cNvContentPartPr/>
                <p14:nvPr/>
              </p14:nvContentPartPr>
              <p14:xfrm>
                <a:off x="4839102" y="912473"/>
                <a:ext cx="73080" cy="92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30102" y="903473"/>
                  <a:ext cx="90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14:cNvPr>
                <p14:cNvContentPartPr/>
                <p14:nvPr/>
              </p14:nvContentPartPr>
              <p14:xfrm>
                <a:off x="5031702" y="869633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22702" y="8606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14:cNvPr>
                <p14:cNvContentPartPr/>
                <p14:nvPr/>
              </p14:nvContentPartPr>
              <p14:xfrm>
                <a:off x="5230422" y="670553"/>
                <a:ext cx="388080" cy="140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21422" y="661553"/>
                  <a:ext cx="405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14:cNvPr>
                <p14:cNvContentPartPr/>
                <p14:nvPr/>
              </p14:nvContentPartPr>
              <p14:xfrm>
                <a:off x="5721462" y="499193"/>
                <a:ext cx="321480" cy="156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12462" y="490193"/>
                  <a:ext cx="33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14:cNvPr>
                <p14:cNvContentPartPr/>
                <p14:nvPr/>
              </p14:nvContentPartPr>
              <p14:xfrm>
                <a:off x="5476302" y="659033"/>
                <a:ext cx="595080" cy="154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67662" y="650033"/>
                  <a:ext cx="612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14:cNvPr>
                <p14:cNvContentPartPr/>
                <p14:nvPr/>
              </p14:nvContentPartPr>
              <p14:xfrm>
                <a:off x="5054742" y="1035233"/>
                <a:ext cx="87480" cy="8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45742" y="1026593"/>
                  <a:ext cx="105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14:cNvPr>
                <p14:cNvContentPartPr/>
                <p14:nvPr/>
              </p14:nvContentPartPr>
              <p14:xfrm>
                <a:off x="4898142" y="979073"/>
                <a:ext cx="178920" cy="130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89142" y="970433"/>
                  <a:ext cx="19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14:cNvPr>
                <p14:cNvContentPartPr/>
                <p14:nvPr/>
              </p14:nvContentPartPr>
              <p14:xfrm>
                <a:off x="5321142" y="751913"/>
                <a:ext cx="451440" cy="214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12142" y="742913"/>
                  <a:ext cx="469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14:cNvPr>
                <p14:cNvContentPartPr/>
                <p14:nvPr/>
              </p14:nvContentPartPr>
              <p14:xfrm>
                <a:off x="5867982" y="837593"/>
                <a:ext cx="9720" cy="7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59342" y="828953"/>
                  <a:ext cx="27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14:cNvPr>
                <p14:cNvContentPartPr/>
                <p14:nvPr/>
              </p14:nvContentPartPr>
              <p14:xfrm>
                <a:off x="5935302" y="532673"/>
                <a:ext cx="167760" cy="19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26662" y="523673"/>
                  <a:ext cx="185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14:cNvPr>
                <p14:cNvContentPartPr/>
                <p14:nvPr/>
              </p14:nvContentPartPr>
              <p14:xfrm>
                <a:off x="4786542" y="1133153"/>
                <a:ext cx="250920" cy="717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77902" y="1124153"/>
                  <a:ext cx="26856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14:cNvPr>
                <p14:cNvContentPartPr/>
                <p14:nvPr/>
              </p14:nvContentPartPr>
              <p14:xfrm>
                <a:off x="4612302" y="1660553"/>
                <a:ext cx="416160" cy="21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03302" y="1651553"/>
                  <a:ext cx="433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14:cNvPr>
                <p14:cNvContentPartPr/>
                <p14:nvPr/>
              </p14:nvContentPartPr>
              <p14:xfrm>
                <a:off x="4883022" y="2380553"/>
                <a:ext cx="187920" cy="504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74022" y="2371553"/>
                  <a:ext cx="2055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14:cNvPr>
                <p14:cNvContentPartPr/>
                <p14:nvPr/>
              </p14:nvContentPartPr>
              <p14:xfrm>
                <a:off x="4788702" y="2727953"/>
                <a:ext cx="387360" cy="219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80062" y="2719313"/>
                  <a:ext cx="405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14:cNvPr>
                <p14:cNvContentPartPr/>
                <p14:nvPr/>
              </p14:nvContentPartPr>
              <p14:xfrm>
                <a:off x="2759742" y="2477753"/>
                <a:ext cx="690480" cy="249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51102" y="2468753"/>
                  <a:ext cx="708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14:cNvPr>
                <p14:cNvContentPartPr/>
                <p14:nvPr/>
              </p14:nvContentPartPr>
              <p14:xfrm>
                <a:off x="2696382" y="2514473"/>
                <a:ext cx="730800" cy="294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87382" y="2505833"/>
                  <a:ext cx="748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14:cNvPr>
                <p14:cNvContentPartPr/>
                <p14:nvPr/>
              </p14:nvContentPartPr>
              <p14:xfrm>
                <a:off x="2964222" y="2528153"/>
                <a:ext cx="231480" cy="232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55582" y="2519153"/>
                  <a:ext cx="249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14:cNvPr>
                <p14:cNvContentPartPr/>
                <p14:nvPr/>
              </p14:nvContentPartPr>
              <p14:xfrm>
                <a:off x="3048102" y="2584313"/>
                <a:ext cx="34560" cy="41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39102" y="2575673"/>
                  <a:ext cx="52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14:cNvPr>
                <p14:cNvContentPartPr/>
                <p14:nvPr/>
              </p14:nvContentPartPr>
              <p14:xfrm>
                <a:off x="3058182" y="2799593"/>
                <a:ext cx="14760" cy="46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49542" y="2790593"/>
                  <a:ext cx="32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14:cNvPr>
                <p14:cNvContentPartPr/>
                <p14:nvPr/>
              </p14:nvContentPartPr>
              <p14:xfrm>
                <a:off x="3163302" y="2689433"/>
                <a:ext cx="70560" cy="42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54662" y="2680793"/>
                  <a:ext cx="88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14:cNvPr>
                <p14:cNvContentPartPr/>
                <p14:nvPr/>
              </p14:nvContentPartPr>
              <p14:xfrm>
                <a:off x="3468942" y="2734073"/>
                <a:ext cx="367920" cy="41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59942" y="2725433"/>
                  <a:ext cx="385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14:cNvPr>
                <p14:cNvContentPartPr/>
                <p14:nvPr/>
              </p14:nvContentPartPr>
              <p14:xfrm>
                <a:off x="4009302" y="2796353"/>
                <a:ext cx="1082520" cy="155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00302" y="2787713"/>
                  <a:ext cx="1100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14:cNvPr>
                <p14:cNvContentPartPr/>
                <p14:nvPr/>
              </p14:nvContentPartPr>
              <p14:xfrm>
                <a:off x="3619062" y="2792393"/>
                <a:ext cx="771120" cy="119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10422" y="2783393"/>
                  <a:ext cx="788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14:cNvPr>
                <p14:cNvContentPartPr/>
                <p14:nvPr/>
              </p14:nvContentPartPr>
              <p14:xfrm>
                <a:off x="4935942" y="2958353"/>
                <a:ext cx="46440" cy="1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27302" y="2949713"/>
                  <a:ext cx="6408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14:cNvPr>
              <p14:cNvContentPartPr/>
              <p14:nvPr/>
            </p14:nvContentPartPr>
            <p14:xfrm>
              <a:off x="3149622" y="3090833"/>
              <a:ext cx="281160" cy="718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140982" y="3081833"/>
                <a:ext cx="29880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14:cNvPr>
              <p14:cNvContentPartPr/>
              <p14:nvPr/>
            </p14:nvContentPartPr>
            <p14:xfrm>
              <a:off x="3141342" y="3163913"/>
              <a:ext cx="6120" cy="504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132702" y="3154913"/>
                <a:ext cx="237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14:cNvPr>
              <p14:cNvContentPartPr/>
              <p14:nvPr/>
            </p14:nvContentPartPr>
            <p14:xfrm>
              <a:off x="3265182" y="3571793"/>
              <a:ext cx="74160" cy="55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256182" y="3563153"/>
                <a:ext cx="918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14:cNvPr>
              <p14:cNvContentPartPr/>
              <p14:nvPr/>
            </p14:nvContentPartPr>
            <p14:xfrm>
              <a:off x="3491982" y="3791033"/>
              <a:ext cx="85320" cy="30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482982" y="3782033"/>
                <a:ext cx="10296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FB59639-9052-4667-BD52-D01ECAD43EC1}"/>
              </a:ext>
            </a:extLst>
          </p:cNvPr>
          <p:cNvGrpSpPr/>
          <p:nvPr/>
        </p:nvGrpSpPr>
        <p:grpSpPr>
          <a:xfrm>
            <a:off x="3715182" y="3229433"/>
            <a:ext cx="1619280" cy="1371240"/>
            <a:chOff x="3715182" y="3229433"/>
            <a:chExt cx="1619280" cy="13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14:cNvPr>
                <p14:cNvContentPartPr/>
                <p14:nvPr/>
              </p14:nvContentPartPr>
              <p14:xfrm>
                <a:off x="3722022" y="3256793"/>
                <a:ext cx="46440" cy="426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713022" y="3247793"/>
                  <a:ext cx="64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14:cNvPr>
                <p14:cNvContentPartPr/>
                <p14:nvPr/>
              </p14:nvContentPartPr>
              <p14:xfrm>
                <a:off x="3715182" y="3229433"/>
                <a:ext cx="288720" cy="489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06542" y="3220433"/>
                  <a:ext cx="3063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14:cNvPr>
                <p14:cNvContentPartPr/>
                <p14:nvPr/>
              </p14:nvContentPartPr>
              <p14:xfrm>
                <a:off x="4092462" y="3510593"/>
                <a:ext cx="282960" cy="210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83462" y="3501953"/>
                  <a:ext cx="300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14:cNvPr>
                <p14:cNvContentPartPr/>
                <p14:nvPr/>
              </p14:nvContentPartPr>
              <p14:xfrm>
                <a:off x="4357062" y="3468833"/>
                <a:ext cx="154800" cy="25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48422" y="3460193"/>
                  <a:ext cx="172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14:cNvPr>
                <p14:cNvContentPartPr/>
                <p14:nvPr/>
              </p14:nvContentPartPr>
              <p14:xfrm>
                <a:off x="4546782" y="3485393"/>
                <a:ext cx="133920" cy="19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38142" y="3476753"/>
                  <a:ext cx="151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14:cNvPr>
                <p14:cNvContentPartPr/>
                <p14:nvPr/>
              </p14:nvContentPartPr>
              <p14:xfrm>
                <a:off x="4753422" y="3511673"/>
                <a:ext cx="25920" cy="163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44422" y="3502673"/>
                  <a:ext cx="43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14:cNvPr>
                <p14:cNvContentPartPr/>
                <p14:nvPr/>
              </p14:nvContentPartPr>
              <p14:xfrm>
                <a:off x="4757382" y="3313673"/>
                <a:ext cx="23040" cy="7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48742" y="3304673"/>
                  <a:ext cx="40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14:cNvPr>
                <p14:cNvContentPartPr/>
                <p14:nvPr/>
              </p14:nvContentPartPr>
              <p14:xfrm>
                <a:off x="4859262" y="3567113"/>
                <a:ext cx="141120" cy="10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50622" y="3558473"/>
                  <a:ext cx="158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14:cNvPr>
                <p14:cNvContentPartPr/>
                <p14:nvPr/>
              </p14:nvContentPartPr>
              <p14:xfrm>
                <a:off x="5008302" y="3559553"/>
                <a:ext cx="114480" cy="119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99662" y="3550913"/>
                  <a:ext cx="132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14:cNvPr>
                <p14:cNvContentPartPr/>
                <p14:nvPr/>
              </p14:nvContentPartPr>
              <p14:xfrm>
                <a:off x="5153742" y="3503753"/>
                <a:ext cx="81360" cy="19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45102" y="3495113"/>
                  <a:ext cx="99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14:cNvPr>
                <p14:cNvContentPartPr/>
                <p14:nvPr/>
              </p14:nvContentPartPr>
              <p14:xfrm>
                <a:off x="5237262" y="3517433"/>
                <a:ext cx="9720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28622" y="3508433"/>
                  <a:ext cx="114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14:cNvPr>
                <p14:cNvContentPartPr/>
                <p14:nvPr/>
              </p14:nvContentPartPr>
              <p14:xfrm>
                <a:off x="4779702" y="3750353"/>
                <a:ext cx="140400" cy="803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70702" y="3741713"/>
                  <a:ext cx="15804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14:cNvPr>
                <p14:cNvContentPartPr/>
                <p14:nvPr/>
              </p14:nvContentPartPr>
              <p14:xfrm>
                <a:off x="4649742" y="4256513"/>
                <a:ext cx="487440" cy="344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40742" y="4247873"/>
                  <a:ext cx="50508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981277-B9C7-4C12-8E42-89E29C1547D3}"/>
              </a:ext>
            </a:extLst>
          </p:cNvPr>
          <p:cNvGrpSpPr/>
          <p:nvPr/>
        </p:nvGrpSpPr>
        <p:grpSpPr>
          <a:xfrm>
            <a:off x="3646062" y="4926473"/>
            <a:ext cx="2790360" cy="1999080"/>
            <a:chOff x="3646062" y="4926473"/>
            <a:chExt cx="2790360" cy="19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14:cNvPr>
                <p14:cNvContentPartPr/>
                <p14:nvPr/>
              </p14:nvContentPartPr>
              <p14:xfrm>
                <a:off x="3646062" y="4936193"/>
                <a:ext cx="63360" cy="401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37062" y="4927553"/>
                  <a:ext cx="81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14:cNvPr>
                <p14:cNvContentPartPr/>
                <p14:nvPr/>
              </p14:nvContentPartPr>
              <p14:xfrm>
                <a:off x="3714462" y="4953833"/>
                <a:ext cx="195840" cy="363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05822" y="4944833"/>
                  <a:ext cx="2134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14:cNvPr>
                <p14:cNvContentPartPr/>
                <p14:nvPr/>
              </p14:nvContentPartPr>
              <p14:xfrm>
                <a:off x="3956022" y="5129513"/>
                <a:ext cx="157320" cy="197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47022" y="5120513"/>
                  <a:ext cx="174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14:cNvPr>
                <p14:cNvContentPartPr/>
                <p14:nvPr/>
              </p14:nvContentPartPr>
              <p14:xfrm>
                <a:off x="4161582" y="5179553"/>
                <a:ext cx="162720" cy="330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52942" y="5170913"/>
                  <a:ext cx="180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14:cNvPr>
                <p14:cNvContentPartPr/>
                <p14:nvPr/>
              </p14:nvContentPartPr>
              <p14:xfrm>
                <a:off x="4389462" y="5227793"/>
                <a:ext cx="100440" cy="153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80462" y="5218793"/>
                  <a:ext cx="118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14:cNvPr>
                <p14:cNvContentPartPr/>
                <p14:nvPr/>
              </p14:nvContentPartPr>
              <p14:xfrm>
                <a:off x="4507182" y="5147873"/>
                <a:ext cx="141480" cy="214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98182" y="5139233"/>
                  <a:ext cx="159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14:cNvPr>
                <p14:cNvContentPartPr/>
                <p14:nvPr/>
              </p14:nvContentPartPr>
              <p14:xfrm>
                <a:off x="4726782" y="5181713"/>
                <a:ext cx="41400" cy="173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18142" y="5173073"/>
                  <a:ext cx="59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14:cNvPr>
                <p14:cNvContentPartPr/>
                <p14:nvPr/>
              </p14:nvContentPartPr>
              <p14:xfrm>
                <a:off x="4716342" y="4926473"/>
                <a:ext cx="252360" cy="428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07702" y="4917833"/>
                  <a:ext cx="270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14:cNvPr>
                <p14:cNvContentPartPr/>
                <p14:nvPr/>
              </p14:nvContentPartPr>
              <p14:xfrm>
                <a:off x="4804902" y="5116553"/>
                <a:ext cx="215640" cy="28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96262" y="5107553"/>
                  <a:ext cx="233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14:cNvPr>
                <p14:cNvContentPartPr/>
                <p14:nvPr/>
              </p14:nvContentPartPr>
              <p14:xfrm>
                <a:off x="5059422" y="5241833"/>
                <a:ext cx="106560" cy="108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50422" y="5233193"/>
                  <a:ext cx="124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14:cNvPr>
                <p14:cNvContentPartPr/>
                <p14:nvPr/>
              </p14:nvContentPartPr>
              <p14:xfrm>
                <a:off x="5260662" y="5193593"/>
                <a:ext cx="116280" cy="160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252022" y="5184593"/>
                  <a:ext cx="133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14:cNvPr>
                <p14:cNvContentPartPr/>
                <p14:nvPr/>
              </p14:nvContentPartPr>
              <p14:xfrm>
                <a:off x="5392062" y="5141033"/>
                <a:ext cx="289440" cy="671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83422" y="5132393"/>
                  <a:ext cx="30708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14:cNvPr>
                <p14:cNvContentPartPr/>
                <p14:nvPr/>
              </p14:nvContentPartPr>
              <p14:xfrm>
                <a:off x="5492862" y="5178113"/>
                <a:ext cx="82440" cy="30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84222" y="5169473"/>
                  <a:ext cx="100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14:cNvPr>
                <p14:cNvContentPartPr/>
                <p14:nvPr/>
              </p14:nvContentPartPr>
              <p14:xfrm>
                <a:off x="4451382" y="5559353"/>
                <a:ext cx="587520" cy="749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42382" y="5550713"/>
                  <a:ext cx="60516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14:cNvPr>
                <p14:cNvContentPartPr/>
                <p14:nvPr/>
              </p14:nvContentPartPr>
              <p14:xfrm>
                <a:off x="4747662" y="5997833"/>
                <a:ext cx="417960" cy="636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39022" y="5988833"/>
                  <a:ext cx="43560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14:cNvPr>
                <p14:cNvContentPartPr/>
                <p14:nvPr/>
              </p14:nvContentPartPr>
              <p14:xfrm>
                <a:off x="5457222" y="5825393"/>
                <a:ext cx="108000" cy="1025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448222" y="5816753"/>
                  <a:ext cx="12564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14:cNvPr>
                <p14:cNvContentPartPr/>
                <p14:nvPr/>
              </p14:nvContentPartPr>
              <p14:xfrm>
                <a:off x="5513742" y="5650793"/>
                <a:ext cx="922680" cy="260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05102" y="5641793"/>
                  <a:ext cx="940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14:cNvPr>
                <p14:cNvContentPartPr/>
                <p14:nvPr/>
              </p14:nvContentPartPr>
              <p14:xfrm>
                <a:off x="6247782" y="5818193"/>
                <a:ext cx="139680" cy="90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39142" y="5809553"/>
                  <a:ext cx="15732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14:cNvPr>
                <p14:cNvContentPartPr/>
                <p14:nvPr/>
              </p14:nvContentPartPr>
              <p14:xfrm>
                <a:off x="5417982" y="6627473"/>
                <a:ext cx="828000" cy="298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09342" y="6618833"/>
                  <a:ext cx="845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14:cNvPr>
                <p14:cNvContentPartPr/>
                <p14:nvPr/>
              </p14:nvContentPartPr>
              <p14:xfrm>
                <a:off x="5388102" y="6501833"/>
                <a:ext cx="867600" cy="228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79462" y="6493193"/>
                  <a:ext cx="885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14:cNvPr>
                <p14:cNvContentPartPr/>
                <p14:nvPr/>
              </p14:nvContentPartPr>
              <p14:xfrm>
                <a:off x="5444622" y="6325073"/>
                <a:ext cx="791280" cy="184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35982" y="6316073"/>
                  <a:ext cx="808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14:cNvPr>
                <p14:cNvContentPartPr/>
                <p14:nvPr/>
              </p14:nvContentPartPr>
              <p14:xfrm>
                <a:off x="5547222" y="6181073"/>
                <a:ext cx="757800" cy="155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38582" y="6172433"/>
                  <a:ext cx="775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14:cNvPr>
                <p14:cNvContentPartPr/>
                <p14:nvPr/>
              </p14:nvContentPartPr>
              <p14:xfrm>
                <a:off x="5525262" y="6015473"/>
                <a:ext cx="718920" cy="130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16262" y="6006833"/>
                  <a:ext cx="73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14:cNvPr>
                <p14:cNvContentPartPr/>
                <p14:nvPr/>
              </p14:nvContentPartPr>
              <p14:xfrm>
                <a:off x="5779422" y="5978753"/>
                <a:ext cx="502560" cy="63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70782" y="5969753"/>
                  <a:ext cx="520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14:cNvPr>
                <p14:cNvContentPartPr/>
                <p14:nvPr/>
              </p14:nvContentPartPr>
              <p14:xfrm>
                <a:off x="6002982" y="5728193"/>
                <a:ext cx="2664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93982" y="5719193"/>
                  <a:ext cx="442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E5CAF4A-CE05-49EC-AD02-43537913980A}"/>
              </a:ext>
            </a:extLst>
          </p:cNvPr>
          <p:cNvGrpSpPr/>
          <p:nvPr/>
        </p:nvGrpSpPr>
        <p:grpSpPr>
          <a:xfrm>
            <a:off x="6794262" y="4534433"/>
            <a:ext cx="1810440" cy="647640"/>
            <a:chOff x="6794262" y="4534433"/>
            <a:chExt cx="1810440" cy="647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14:cNvPr>
                <p14:cNvContentPartPr/>
                <p14:nvPr/>
              </p14:nvContentPartPr>
              <p14:xfrm>
                <a:off x="6794262" y="5015753"/>
                <a:ext cx="304560" cy="70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85622" y="5007113"/>
                  <a:ext cx="322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14:cNvPr>
                <p14:cNvContentPartPr/>
                <p14:nvPr/>
              </p14:nvContentPartPr>
              <p14:xfrm>
                <a:off x="7163262" y="4811273"/>
                <a:ext cx="36000" cy="351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54262" y="4802633"/>
                  <a:ext cx="53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14:cNvPr>
                <p14:cNvContentPartPr/>
                <p14:nvPr/>
              </p14:nvContentPartPr>
              <p14:xfrm>
                <a:off x="7115742" y="4811993"/>
                <a:ext cx="225720" cy="318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06742" y="4802993"/>
                  <a:ext cx="243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14:cNvPr>
                <p14:cNvContentPartPr/>
                <p14:nvPr/>
              </p14:nvContentPartPr>
              <p14:xfrm>
                <a:off x="7340022" y="4727393"/>
                <a:ext cx="165960" cy="4384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31022" y="4718753"/>
                  <a:ext cx="1836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14:cNvPr>
                <p14:cNvContentPartPr/>
                <p14:nvPr/>
              </p14:nvContentPartPr>
              <p14:xfrm>
                <a:off x="7603542" y="4711553"/>
                <a:ext cx="188280" cy="470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94902" y="4702553"/>
                  <a:ext cx="2059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14:cNvPr>
                <p14:cNvContentPartPr/>
                <p14:nvPr/>
              </p14:nvContentPartPr>
              <p14:xfrm>
                <a:off x="7830342" y="4902353"/>
                <a:ext cx="188640" cy="153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21342" y="4893353"/>
                  <a:ext cx="206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14:cNvPr>
                <p14:cNvContentPartPr/>
                <p14:nvPr/>
              </p14:nvContentPartPr>
              <p14:xfrm>
                <a:off x="7999902" y="4534433"/>
                <a:ext cx="167040" cy="516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91262" y="4525793"/>
                  <a:ext cx="1846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14:cNvPr>
                <p14:cNvContentPartPr/>
                <p14:nvPr/>
              </p14:nvContentPartPr>
              <p14:xfrm>
                <a:off x="8158302" y="4699673"/>
                <a:ext cx="243720" cy="375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49662" y="4691033"/>
                  <a:ext cx="261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14:cNvPr>
                <p14:cNvContentPartPr/>
                <p14:nvPr/>
              </p14:nvContentPartPr>
              <p14:xfrm>
                <a:off x="8457102" y="4879673"/>
                <a:ext cx="147600" cy="228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48102" y="4871033"/>
                  <a:ext cx="16524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FB010F4-D786-4EE6-AEFA-6A4D88A31768}"/>
              </a:ext>
            </a:extLst>
          </p:cNvPr>
          <p:cNvGrpSpPr/>
          <p:nvPr/>
        </p:nvGrpSpPr>
        <p:grpSpPr>
          <a:xfrm>
            <a:off x="8982702" y="2655233"/>
            <a:ext cx="2797920" cy="1905840"/>
            <a:chOff x="8982702" y="2655233"/>
            <a:chExt cx="2797920" cy="1905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14:cNvPr>
                <p14:cNvContentPartPr/>
                <p14:nvPr/>
              </p14:nvContentPartPr>
              <p14:xfrm>
                <a:off x="8982702" y="2655233"/>
                <a:ext cx="715320" cy="1905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73702" y="2646593"/>
                  <a:ext cx="732960" cy="19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14:cNvPr>
                <p14:cNvContentPartPr/>
                <p14:nvPr/>
              </p14:nvContentPartPr>
              <p14:xfrm>
                <a:off x="9571662" y="2948993"/>
                <a:ext cx="260280" cy="223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563022" y="2939993"/>
                  <a:ext cx="277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14:cNvPr>
                <p14:cNvContentPartPr/>
                <p14:nvPr/>
              </p14:nvContentPartPr>
              <p14:xfrm>
                <a:off x="9896742" y="2889593"/>
                <a:ext cx="198000" cy="199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87742" y="2880593"/>
                  <a:ext cx="215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14:cNvPr>
                <p14:cNvContentPartPr/>
                <p14:nvPr/>
              </p14:nvContentPartPr>
              <p14:xfrm>
                <a:off x="10079622" y="2918393"/>
                <a:ext cx="81360" cy="339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70982" y="2909393"/>
                  <a:ext cx="990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14:cNvPr>
                <p14:cNvContentPartPr/>
                <p14:nvPr/>
              </p14:nvContentPartPr>
              <p14:xfrm>
                <a:off x="10139382" y="2858993"/>
                <a:ext cx="102240" cy="355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130382" y="2850353"/>
                  <a:ext cx="119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14:cNvPr>
                <p14:cNvContentPartPr/>
                <p14:nvPr/>
              </p14:nvContentPartPr>
              <p14:xfrm>
                <a:off x="10244502" y="2796713"/>
                <a:ext cx="178200" cy="214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35862" y="2788073"/>
                  <a:ext cx="195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14:cNvPr>
                <p14:cNvContentPartPr/>
                <p14:nvPr/>
              </p14:nvContentPartPr>
              <p14:xfrm>
                <a:off x="10429902" y="2725433"/>
                <a:ext cx="104400" cy="239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21262" y="2716793"/>
                  <a:ext cx="122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14:cNvPr>
                <p14:cNvContentPartPr/>
                <p14:nvPr/>
              </p14:nvContentPartPr>
              <p14:xfrm>
                <a:off x="10502982" y="2977433"/>
                <a:ext cx="173520" cy="228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94342" y="2968793"/>
                  <a:ext cx="191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14:cNvPr>
                <p14:cNvContentPartPr/>
                <p14:nvPr/>
              </p14:nvContentPartPr>
              <p14:xfrm>
                <a:off x="10609542" y="2767193"/>
                <a:ext cx="69480" cy="465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00542" y="2758193"/>
                  <a:ext cx="87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14:cNvPr>
                <p14:cNvContentPartPr/>
                <p14:nvPr/>
              </p14:nvContentPartPr>
              <p14:xfrm>
                <a:off x="10709982" y="3055193"/>
                <a:ext cx="123840" cy="184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01342" y="3046553"/>
                  <a:ext cx="141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14:cNvPr>
                <p14:cNvContentPartPr/>
                <p14:nvPr/>
              </p14:nvContentPartPr>
              <p14:xfrm>
                <a:off x="10783422" y="3037193"/>
                <a:ext cx="136800" cy="195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74422" y="3028553"/>
                  <a:ext cx="154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14:cNvPr>
                <p14:cNvContentPartPr/>
                <p14:nvPr/>
              </p14:nvContentPartPr>
              <p14:xfrm>
                <a:off x="10788462" y="3084353"/>
                <a:ext cx="213840" cy="178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779822" y="3075713"/>
                  <a:ext cx="231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14:cNvPr>
                <p14:cNvContentPartPr/>
                <p14:nvPr/>
              </p14:nvContentPartPr>
              <p14:xfrm>
                <a:off x="9530622" y="3561713"/>
                <a:ext cx="367560" cy="297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21982" y="3552713"/>
                  <a:ext cx="385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14:cNvPr>
                <p14:cNvContentPartPr/>
                <p14:nvPr/>
              </p14:nvContentPartPr>
              <p14:xfrm>
                <a:off x="9933462" y="3526433"/>
                <a:ext cx="146160" cy="231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24822" y="3517433"/>
                  <a:ext cx="163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14:cNvPr>
                <p14:cNvContentPartPr/>
                <p14:nvPr/>
              </p14:nvContentPartPr>
              <p14:xfrm>
                <a:off x="10138662" y="3215393"/>
                <a:ext cx="192240" cy="451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130022" y="3206393"/>
                  <a:ext cx="2098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14:cNvPr>
                <p14:cNvContentPartPr/>
                <p14:nvPr/>
              </p14:nvContentPartPr>
              <p14:xfrm>
                <a:off x="10374822" y="3505193"/>
                <a:ext cx="222120" cy="213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365822" y="3496553"/>
                  <a:ext cx="239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14:cNvPr>
                <p14:cNvContentPartPr/>
                <p14:nvPr/>
              </p14:nvContentPartPr>
              <p14:xfrm>
                <a:off x="10571022" y="3361553"/>
                <a:ext cx="188280" cy="452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562022" y="3352913"/>
                  <a:ext cx="2059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14:cNvPr>
                <p14:cNvContentPartPr/>
                <p14:nvPr/>
              </p14:nvContentPartPr>
              <p14:xfrm>
                <a:off x="10783782" y="3485753"/>
                <a:ext cx="195840" cy="300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75142" y="3477113"/>
                  <a:ext cx="21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14:cNvPr>
                <p14:cNvContentPartPr/>
                <p14:nvPr/>
              </p14:nvContentPartPr>
              <p14:xfrm>
                <a:off x="9856062" y="3803273"/>
                <a:ext cx="172080" cy="52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847422" y="3794273"/>
                  <a:ext cx="189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14:cNvPr>
                <p14:cNvContentPartPr/>
                <p14:nvPr/>
              </p14:nvContentPartPr>
              <p14:xfrm>
                <a:off x="10353942" y="3797873"/>
                <a:ext cx="219960" cy="37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44942" y="3788873"/>
                  <a:ext cx="237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14:cNvPr>
                <p14:cNvContentPartPr/>
                <p14:nvPr/>
              </p14:nvContentPartPr>
              <p14:xfrm>
                <a:off x="9370062" y="3967793"/>
                <a:ext cx="236520" cy="4604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61422" y="3958793"/>
                  <a:ext cx="2541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14:cNvPr>
                <p14:cNvContentPartPr/>
                <p14:nvPr/>
              </p14:nvContentPartPr>
              <p14:xfrm>
                <a:off x="9728982" y="4248593"/>
                <a:ext cx="19080" cy="215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19982" y="4239593"/>
                  <a:ext cx="36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14:cNvPr>
                <p14:cNvContentPartPr/>
                <p14:nvPr/>
              </p14:nvContentPartPr>
              <p14:xfrm>
                <a:off x="9729342" y="4063553"/>
                <a:ext cx="7200" cy="11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720702" y="4054913"/>
                  <a:ext cx="24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14:cNvPr>
                <p14:cNvContentPartPr/>
                <p14:nvPr/>
              </p14:nvContentPartPr>
              <p14:xfrm>
                <a:off x="9873702" y="4205033"/>
                <a:ext cx="194400" cy="282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864702" y="4196393"/>
                  <a:ext cx="212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14:cNvPr>
                <p14:cNvContentPartPr/>
                <p14:nvPr/>
              </p14:nvContentPartPr>
              <p14:xfrm>
                <a:off x="10122102" y="4245353"/>
                <a:ext cx="365400" cy="216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113102" y="4236353"/>
                  <a:ext cx="383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14:cNvPr>
                <p14:cNvContentPartPr/>
                <p14:nvPr/>
              </p14:nvContentPartPr>
              <p14:xfrm>
                <a:off x="10493622" y="4032593"/>
                <a:ext cx="305640" cy="4312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84622" y="4023593"/>
                  <a:ext cx="3232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14:cNvPr>
                <p14:cNvContentPartPr/>
                <p14:nvPr/>
              </p14:nvContentPartPr>
              <p14:xfrm>
                <a:off x="10822302" y="4151753"/>
                <a:ext cx="133920" cy="290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813662" y="4142753"/>
                  <a:ext cx="151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14:cNvPr>
                <p14:cNvContentPartPr/>
                <p14:nvPr/>
              </p14:nvContentPartPr>
              <p14:xfrm>
                <a:off x="10983222" y="3847913"/>
                <a:ext cx="174960" cy="548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974582" y="3839273"/>
                  <a:ext cx="19260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14:cNvPr>
                <p14:cNvContentPartPr/>
                <p14:nvPr/>
              </p14:nvContentPartPr>
              <p14:xfrm>
                <a:off x="11153862" y="3944033"/>
                <a:ext cx="288000" cy="586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145222" y="3935033"/>
                  <a:ext cx="3056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14:cNvPr>
                <p14:cNvContentPartPr/>
                <p14:nvPr/>
              </p14:nvContentPartPr>
              <p14:xfrm>
                <a:off x="11503062" y="4185233"/>
                <a:ext cx="170640" cy="2134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494422" y="4176593"/>
                  <a:ext cx="188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14:cNvPr>
                <p14:cNvContentPartPr/>
                <p14:nvPr/>
              </p14:nvContentPartPr>
              <p14:xfrm>
                <a:off x="11780262" y="4489793"/>
                <a:ext cx="360" cy="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771262" y="44807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14:cNvPr>
                <p14:cNvContentPartPr/>
                <p14:nvPr/>
              </p14:nvContentPartPr>
              <p14:xfrm>
                <a:off x="9675342" y="4105313"/>
                <a:ext cx="6120" cy="27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66702" y="4096313"/>
                  <a:ext cx="2376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14:cNvPr>
              <p14:cNvContentPartPr/>
              <p14:nvPr/>
            </p14:nvContentPartPr>
            <p14:xfrm>
              <a:off x="2548422" y="4172273"/>
              <a:ext cx="888480" cy="1692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539422" y="4163633"/>
                <a:ext cx="906120" cy="17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14:cNvPr>
              <p14:cNvContentPartPr/>
              <p14:nvPr/>
            </p14:nvContentPartPr>
            <p14:xfrm>
              <a:off x="3336462" y="4057433"/>
              <a:ext cx="142560" cy="3034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327462" y="4048793"/>
                <a:ext cx="1602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14:cNvPr>
              <p14:cNvContentPartPr/>
              <p14:nvPr/>
            </p14:nvContentPartPr>
            <p14:xfrm>
              <a:off x="3605742" y="4190993"/>
              <a:ext cx="141840" cy="1641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596742" y="4182353"/>
                <a:ext cx="1594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14:cNvPr>
              <p14:cNvContentPartPr/>
              <p14:nvPr/>
            </p14:nvContentPartPr>
            <p14:xfrm>
              <a:off x="3822822" y="4246793"/>
              <a:ext cx="99000" cy="1242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814182" y="4238153"/>
                <a:ext cx="1166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14:cNvPr>
              <p14:cNvContentPartPr/>
              <p14:nvPr/>
            </p14:nvContentPartPr>
            <p14:xfrm>
              <a:off x="4043502" y="4245713"/>
              <a:ext cx="155160" cy="1933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034862" y="4237073"/>
                <a:ext cx="1728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14:cNvPr>
              <p14:cNvContentPartPr/>
              <p14:nvPr/>
            </p14:nvContentPartPr>
            <p14:xfrm>
              <a:off x="4196142" y="4083713"/>
              <a:ext cx="106560" cy="2980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187142" y="4075073"/>
                <a:ext cx="1242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14:cNvPr>
              <p14:cNvContentPartPr/>
              <p14:nvPr/>
            </p14:nvContentPartPr>
            <p14:xfrm>
              <a:off x="4149702" y="4193513"/>
              <a:ext cx="191160" cy="414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141062" y="4184513"/>
                <a:ext cx="208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14:cNvPr>
              <p14:cNvContentPartPr/>
              <p14:nvPr/>
            </p14:nvContentPartPr>
            <p14:xfrm>
              <a:off x="4295142" y="4226273"/>
              <a:ext cx="135720" cy="1371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4286502" y="4217633"/>
                <a:ext cx="153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14:cNvPr>
              <p14:cNvContentPartPr/>
              <p14:nvPr/>
            </p14:nvContentPartPr>
            <p14:xfrm>
              <a:off x="4401342" y="4113593"/>
              <a:ext cx="172440" cy="2833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392342" y="4104953"/>
                <a:ext cx="1900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14:cNvPr>
              <p14:cNvContentPartPr/>
              <p14:nvPr/>
            </p14:nvContentPartPr>
            <p14:xfrm>
              <a:off x="4364262" y="4197113"/>
              <a:ext cx="207720" cy="2199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4355622" y="4188113"/>
                <a:ext cx="2253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14:cNvPr>
              <p14:cNvContentPartPr/>
              <p14:nvPr/>
            </p14:nvContentPartPr>
            <p14:xfrm>
              <a:off x="4595742" y="4008833"/>
              <a:ext cx="96480" cy="4903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4587102" y="3999833"/>
                <a:ext cx="1141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14:cNvPr>
              <p14:cNvContentPartPr/>
              <p14:nvPr/>
            </p14:nvContentPartPr>
            <p14:xfrm>
              <a:off x="4571622" y="4216553"/>
              <a:ext cx="200520" cy="291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4562622" y="4207553"/>
                <a:ext cx="218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14:cNvPr>
              <p14:cNvContentPartPr/>
              <p14:nvPr/>
            </p14:nvContentPartPr>
            <p14:xfrm>
              <a:off x="3525822" y="4512473"/>
              <a:ext cx="288720" cy="6181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516822" y="4503473"/>
                <a:ext cx="30636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14:cNvPr>
              <p14:cNvContentPartPr/>
              <p14:nvPr/>
            </p14:nvContentPartPr>
            <p14:xfrm>
              <a:off x="3540582" y="4486553"/>
              <a:ext cx="318960" cy="2264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531582" y="4477913"/>
                <a:ext cx="33660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64CFD50-6B19-4103-9139-3880D9CB58D6}"/>
              </a:ext>
            </a:extLst>
          </p:cNvPr>
          <p:cNvGrpSpPr/>
          <p:nvPr/>
        </p:nvGrpSpPr>
        <p:grpSpPr>
          <a:xfrm>
            <a:off x="2045502" y="5686073"/>
            <a:ext cx="3646800" cy="1195920"/>
            <a:chOff x="2045502" y="5686073"/>
            <a:chExt cx="3646800" cy="1195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14:cNvPr>
                <p14:cNvContentPartPr/>
                <p14:nvPr/>
              </p14:nvContentPartPr>
              <p14:xfrm>
                <a:off x="2602422" y="6307433"/>
                <a:ext cx="96480" cy="292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593782" y="6298793"/>
                  <a:ext cx="114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14:cNvPr>
                <p14:cNvContentPartPr/>
                <p14:nvPr/>
              </p14:nvContentPartPr>
              <p14:xfrm>
                <a:off x="2579022" y="6172793"/>
                <a:ext cx="150840" cy="137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570022" y="6163793"/>
                  <a:ext cx="168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14:cNvPr>
                <p14:cNvContentPartPr/>
                <p14:nvPr/>
              </p14:nvContentPartPr>
              <p14:xfrm>
                <a:off x="2662542" y="6352433"/>
                <a:ext cx="41400" cy="6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653902" y="6343433"/>
                  <a:ext cx="59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14:cNvPr>
                <p14:cNvContentPartPr/>
                <p14:nvPr/>
              </p14:nvContentPartPr>
              <p14:xfrm>
                <a:off x="2675502" y="6541433"/>
                <a:ext cx="136440" cy="62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666502" y="6532433"/>
                  <a:ext cx="154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14:cNvPr>
                <p14:cNvContentPartPr/>
                <p14:nvPr/>
              </p14:nvContentPartPr>
              <p14:xfrm>
                <a:off x="2851902" y="6225353"/>
                <a:ext cx="90720" cy="320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843262" y="6216353"/>
                  <a:ext cx="108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14:cNvPr>
                <p14:cNvContentPartPr/>
                <p14:nvPr/>
              </p14:nvContentPartPr>
              <p14:xfrm>
                <a:off x="2889702" y="6142193"/>
                <a:ext cx="153720" cy="156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881062" y="6133193"/>
                  <a:ext cx="171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14:cNvPr>
                <p14:cNvContentPartPr/>
                <p14:nvPr/>
              </p14:nvContentPartPr>
              <p14:xfrm>
                <a:off x="2895462" y="6331553"/>
                <a:ext cx="168120" cy="90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886822" y="6322553"/>
                  <a:ext cx="185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14:cNvPr>
                <p14:cNvContentPartPr/>
                <p14:nvPr/>
              </p14:nvContentPartPr>
              <p14:xfrm>
                <a:off x="3188142" y="6057233"/>
                <a:ext cx="243360" cy="441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179502" y="6048233"/>
                  <a:ext cx="2610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14:cNvPr>
                <p14:cNvContentPartPr/>
                <p14:nvPr/>
              </p14:nvContentPartPr>
              <p14:xfrm>
                <a:off x="3419262" y="6224993"/>
                <a:ext cx="210240" cy="201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410622" y="6216353"/>
                  <a:ext cx="227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14:cNvPr>
                <p14:cNvContentPartPr/>
                <p14:nvPr/>
              </p14:nvContentPartPr>
              <p14:xfrm>
                <a:off x="3557502" y="6217793"/>
                <a:ext cx="211320" cy="332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548502" y="6209153"/>
                  <a:ext cx="228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14:cNvPr>
                <p14:cNvContentPartPr/>
                <p14:nvPr/>
              </p14:nvContentPartPr>
              <p14:xfrm>
                <a:off x="3766662" y="6201593"/>
                <a:ext cx="71640" cy="187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757662" y="6192593"/>
                  <a:ext cx="89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14:cNvPr>
                <p14:cNvContentPartPr/>
                <p14:nvPr/>
              </p14:nvContentPartPr>
              <p14:xfrm>
                <a:off x="3733542" y="6065153"/>
                <a:ext cx="24840" cy="50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724902" y="6056513"/>
                  <a:ext cx="42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14:cNvPr>
                <p14:cNvContentPartPr/>
                <p14:nvPr/>
              </p14:nvContentPartPr>
              <p14:xfrm>
                <a:off x="3855942" y="6145433"/>
                <a:ext cx="167040" cy="247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847302" y="6136793"/>
                  <a:ext cx="184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14:cNvPr>
                <p14:cNvContentPartPr/>
                <p14:nvPr/>
              </p14:nvContentPartPr>
              <p14:xfrm>
                <a:off x="2045502" y="5789753"/>
                <a:ext cx="3459240" cy="1068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036502" y="5781113"/>
                  <a:ext cx="3476880" cy="10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14:cNvPr>
                <p14:cNvContentPartPr/>
                <p14:nvPr/>
              </p14:nvContentPartPr>
              <p14:xfrm>
                <a:off x="4882662" y="6682553"/>
                <a:ext cx="386280" cy="199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873662" y="6673913"/>
                  <a:ext cx="403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14:cNvPr>
                <p14:cNvContentPartPr/>
                <p14:nvPr/>
              </p14:nvContentPartPr>
              <p14:xfrm>
                <a:off x="4696542" y="6378353"/>
                <a:ext cx="568800" cy="459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687542" y="6369713"/>
                  <a:ext cx="5864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14:cNvPr>
                <p14:cNvContentPartPr/>
                <p14:nvPr/>
              </p14:nvContentPartPr>
              <p14:xfrm>
                <a:off x="4548582" y="6173153"/>
                <a:ext cx="708120" cy="568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539582" y="6164513"/>
                  <a:ext cx="7257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14:cNvPr>
                <p14:cNvContentPartPr/>
                <p14:nvPr/>
              </p14:nvContentPartPr>
              <p14:xfrm>
                <a:off x="4222782" y="6082073"/>
                <a:ext cx="747720" cy="664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213782" y="6073433"/>
                  <a:ext cx="7653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14:cNvPr>
                <p14:cNvContentPartPr/>
                <p14:nvPr/>
              </p14:nvContentPartPr>
              <p14:xfrm>
                <a:off x="3882582" y="6154073"/>
                <a:ext cx="693720" cy="513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873582" y="6145433"/>
                  <a:ext cx="7113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14:cNvPr>
                <p14:cNvContentPartPr/>
                <p14:nvPr/>
              </p14:nvContentPartPr>
              <p14:xfrm>
                <a:off x="3731742" y="5893793"/>
                <a:ext cx="740160" cy="724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723102" y="5885153"/>
                  <a:ext cx="75780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14:cNvPr>
                <p14:cNvContentPartPr/>
                <p14:nvPr/>
              </p14:nvContentPartPr>
              <p14:xfrm>
                <a:off x="3311262" y="6521993"/>
                <a:ext cx="277200" cy="102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302262" y="6513353"/>
                  <a:ext cx="294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14:cNvPr>
                <p14:cNvContentPartPr/>
                <p14:nvPr/>
              </p14:nvContentPartPr>
              <p14:xfrm>
                <a:off x="2874942" y="6625313"/>
                <a:ext cx="207000" cy="74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865942" y="6616673"/>
                  <a:ext cx="224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14:cNvPr>
                <p14:cNvContentPartPr/>
                <p14:nvPr/>
              </p14:nvContentPartPr>
              <p14:xfrm>
                <a:off x="2461662" y="6595793"/>
                <a:ext cx="218520" cy="92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452662" y="6586793"/>
                  <a:ext cx="236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14:cNvPr>
                <p14:cNvContentPartPr/>
                <p14:nvPr/>
              </p14:nvContentPartPr>
              <p14:xfrm>
                <a:off x="2279502" y="6323633"/>
                <a:ext cx="162360" cy="79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270502" y="6314633"/>
                  <a:ext cx="180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14:cNvPr>
                <p14:cNvContentPartPr/>
                <p14:nvPr/>
              </p14:nvContentPartPr>
              <p14:xfrm>
                <a:off x="2410902" y="5961113"/>
                <a:ext cx="138240" cy="217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01902" y="5952473"/>
                  <a:ext cx="155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14:cNvPr>
                <p14:cNvContentPartPr/>
                <p14:nvPr/>
              </p14:nvContentPartPr>
              <p14:xfrm>
                <a:off x="2967822" y="5819273"/>
                <a:ext cx="30240" cy="117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959182" y="5810633"/>
                  <a:ext cx="4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14:cNvPr>
                <p14:cNvContentPartPr/>
                <p14:nvPr/>
              </p14:nvContentPartPr>
              <p14:xfrm>
                <a:off x="3715542" y="5975153"/>
                <a:ext cx="110880" cy="149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706902" y="5966153"/>
                  <a:ext cx="128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14:cNvPr>
                <p14:cNvContentPartPr/>
                <p14:nvPr/>
              </p14:nvContentPartPr>
              <p14:xfrm>
                <a:off x="3997062" y="5992073"/>
                <a:ext cx="27720" cy="63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988422" y="5983433"/>
                  <a:ext cx="45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14:cNvPr>
                <p14:cNvContentPartPr/>
                <p14:nvPr/>
              </p14:nvContentPartPr>
              <p14:xfrm>
                <a:off x="2999142" y="6437033"/>
                <a:ext cx="34200" cy="104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990502" y="6428393"/>
                  <a:ext cx="51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14:cNvPr>
                <p14:cNvContentPartPr/>
                <p14:nvPr/>
              </p14:nvContentPartPr>
              <p14:xfrm>
                <a:off x="2797182" y="6534593"/>
                <a:ext cx="41400" cy="36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788182" y="6525593"/>
                  <a:ext cx="59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14:cNvPr>
                <p14:cNvContentPartPr/>
                <p14:nvPr/>
              </p14:nvContentPartPr>
              <p14:xfrm>
                <a:off x="5613822" y="6198353"/>
                <a:ext cx="78480" cy="43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605182" y="6189353"/>
                  <a:ext cx="96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14:cNvPr>
                <p14:cNvContentPartPr/>
                <p14:nvPr/>
              </p14:nvContentPartPr>
              <p14:xfrm>
                <a:off x="5292342" y="6177833"/>
                <a:ext cx="106560" cy="118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283342" y="6168833"/>
                  <a:ext cx="124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14:cNvPr>
                <p14:cNvContentPartPr/>
                <p14:nvPr/>
              </p14:nvContentPartPr>
              <p14:xfrm>
                <a:off x="5109822" y="6086753"/>
                <a:ext cx="43200" cy="223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100822" y="6078113"/>
                  <a:ext cx="60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14:cNvPr>
                <p14:cNvContentPartPr/>
                <p14:nvPr/>
              </p14:nvContentPartPr>
              <p14:xfrm>
                <a:off x="5083902" y="5686073"/>
                <a:ext cx="19080" cy="195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074902" y="5677073"/>
                  <a:ext cx="3672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6A110B12-2BF6-411B-AFFF-6DCC1EF7244F}"/>
              </a:ext>
            </a:extLst>
          </p:cNvPr>
          <p:cNvGrpSpPr/>
          <p:nvPr/>
        </p:nvGrpSpPr>
        <p:grpSpPr>
          <a:xfrm>
            <a:off x="5051862" y="3733433"/>
            <a:ext cx="96480" cy="1662480"/>
            <a:chOff x="5051862" y="3733433"/>
            <a:chExt cx="96480" cy="1662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14:cNvPr>
                <p14:cNvContentPartPr/>
                <p14:nvPr/>
              </p14:nvContentPartPr>
              <p14:xfrm>
                <a:off x="5085342" y="5211593"/>
                <a:ext cx="56880" cy="172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076702" y="5202953"/>
                  <a:ext cx="74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14:cNvPr>
                <p14:cNvContentPartPr/>
                <p14:nvPr/>
              </p14:nvContentPartPr>
              <p14:xfrm>
                <a:off x="5051862" y="3733433"/>
                <a:ext cx="96480" cy="16624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043222" y="3724793"/>
                  <a:ext cx="114120" cy="168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9E068B0-A5B8-43F1-973A-9AF1D96C95DC}"/>
              </a:ext>
            </a:extLst>
          </p:cNvPr>
          <p:cNvGrpSpPr/>
          <p:nvPr/>
        </p:nvGrpSpPr>
        <p:grpSpPr>
          <a:xfrm>
            <a:off x="5034942" y="2984633"/>
            <a:ext cx="100440" cy="489600"/>
            <a:chOff x="5034942" y="2984633"/>
            <a:chExt cx="100440" cy="489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14:cNvPr>
                <p14:cNvContentPartPr/>
                <p14:nvPr/>
              </p14:nvContentPartPr>
              <p14:xfrm>
                <a:off x="5128542" y="3445433"/>
                <a:ext cx="6840" cy="28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119542" y="3436433"/>
                  <a:ext cx="24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14:cNvPr>
                <p14:cNvContentPartPr/>
                <p14:nvPr/>
              </p14:nvContentPartPr>
              <p14:xfrm>
                <a:off x="5048262" y="3230153"/>
                <a:ext cx="70920" cy="88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039262" y="3221153"/>
                  <a:ext cx="88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14:cNvPr>
                <p14:cNvContentPartPr/>
                <p14:nvPr/>
              </p14:nvContentPartPr>
              <p14:xfrm>
                <a:off x="5034942" y="2984633"/>
                <a:ext cx="34920" cy="103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26302" y="2975993"/>
                  <a:ext cx="525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6E95C21-B509-4CE2-9704-9CAF30712FE2}"/>
              </a:ext>
            </a:extLst>
          </p:cNvPr>
          <p:cNvGrpSpPr/>
          <p:nvPr/>
        </p:nvGrpSpPr>
        <p:grpSpPr>
          <a:xfrm>
            <a:off x="4939182" y="2287313"/>
            <a:ext cx="106200" cy="509040"/>
            <a:chOff x="4939182" y="2287313"/>
            <a:chExt cx="106200" cy="509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14:cNvPr>
                <p14:cNvContentPartPr/>
                <p14:nvPr/>
              </p14:nvContentPartPr>
              <p14:xfrm>
                <a:off x="4987062" y="2637593"/>
                <a:ext cx="58320" cy="158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978422" y="2628593"/>
                  <a:ext cx="75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14:cNvPr>
                <p14:cNvContentPartPr/>
                <p14:nvPr/>
              </p14:nvContentPartPr>
              <p14:xfrm>
                <a:off x="4939182" y="2287313"/>
                <a:ext cx="69480" cy="197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930542" y="2278313"/>
                  <a:ext cx="8712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2DB3D288-FC79-45F7-9AA1-7B2C1C4F58C0}"/>
              </a:ext>
            </a:extLst>
          </p:cNvPr>
          <p:cNvGrpSpPr/>
          <p:nvPr/>
        </p:nvGrpSpPr>
        <p:grpSpPr>
          <a:xfrm>
            <a:off x="5240502" y="161153"/>
            <a:ext cx="4894920" cy="1695600"/>
            <a:chOff x="5240502" y="161153"/>
            <a:chExt cx="4894920" cy="1695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14:cNvPr>
                <p14:cNvContentPartPr/>
                <p14:nvPr/>
              </p14:nvContentPartPr>
              <p14:xfrm>
                <a:off x="5240502" y="1296593"/>
                <a:ext cx="473760" cy="560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231862" y="1287593"/>
                  <a:ext cx="4914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14:cNvPr>
                <p14:cNvContentPartPr/>
                <p14:nvPr/>
              </p14:nvContentPartPr>
              <p14:xfrm>
                <a:off x="5450382" y="1199393"/>
                <a:ext cx="282600" cy="333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441382" y="1190753"/>
                  <a:ext cx="300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14:cNvPr>
                <p14:cNvContentPartPr/>
                <p14:nvPr/>
              </p14:nvContentPartPr>
              <p14:xfrm>
                <a:off x="5869422" y="962513"/>
                <a:ext cx="323280" cy="3164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860782" y="953513"/>
                  <a:ext cx="340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14:cNvPr>
                <p14:cNvContentPartPr/>
                <p14:nvPr/>
              </p14:nvContentPartPr>
              <p14:xfrm>
                <a:off x="6301782" y="989513"/>
                <a:ext cx="42840" cy="1616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292782" y="980513"/>
                  <a:ext cx="60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14:cNvPr>
                <p14:cNvContentPartPr/>
                <p14:nvPr/>
              </p14:nvContentPartPr>
              <p14:xfrm>
                <a:off x="6289902" y="787913"/>
                <a:ext cx="23400" cy="60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280902" y="77891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14:cNvPr>
                <p14:cNvContentPartPr/>
                <p14:nvPr/>
              </p14:nvContentPartPr>
              <p14:xfrm>
                <a:off x="6375582" y="825713"/>
                <a:ext cx="185400" cy="222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366942" y="816713"/>
                  <a:ext cx="203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14:cNvPr>
                <p14:cNvContentPartPr/>
                <p14:nvPr/>
              </p14:nvContentPartPr>
              <p14:xfrm>
                <a:off x="6617142" y="783953"/>
                <a:ext cx="263880" cy="2268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608502" y="774953"/>
                  <a:ext cx="281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14:cNvPr>
                <p14:cNvContentPartPr/>
                <p14:nvPr/>
              </p14:nvContentPartPr>
              <p14:xfrm>
                <a:off x="6914862" y="571193"/>
                <a:ext cx="415080" cy="4561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906222" y="562193"/>
                  <a:ext cx="4327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14:cNvPr>
                <p14:cNvContentPartPr/>
                <p14:nvPr/>
              </p14:nvContentPartPr>
              <p14:xfrm>
                <a:off x="7376382" y="670553"/>
                <a:ext cx="148680" cy="209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367742" y="661913"/>
                  <a:ext cx="166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14:cNvPr>
                <p14:cNvContentPartPr/>
                <p14:nvPr/>
              </p14:nvContentPartPr>
              <p14:xfrm>
                <a:off x="7559982" y="245393"/>
                <a:ext cx="218520" cy="574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551342" y="236753"/>
                  <a:ext cx="236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14:cNvPr>
                <p14:cNvContentPartPr/>
                <p14:nvPr/>
              </p14:nvContentPartPr>
              <p14:xfrm>
                <a:off x="7813062" y="566153"/>
                <a:ext cx="158760" cy="1584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804422" y="557153"/>
                  <a:ext cx="176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14:cNvPr>
                <p14:cNvContentPartPr/>
                <p14:nvPr/>
              </p14:nvContentPartPr>
              <p14:xfrm>
                <a:off x="8036982" y="359153"/>
                <a:ext cx="208440" cy="4129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027982" y="350513"/>
                  <a:ext cx="2260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14:cNvPr>
                <p14:cNvContentPartPr/>
                <p14:nvPr/>
              </p14:nvContentPartPr>
              <p14:xfrm>
                <a:off x="8284662" y="213353"/>
                <a:ext cx="977760" cy="240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275662" y="204713"/>
                  <a:ext cx="995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14:cNvPr>
                <p14:cNvContentPartPr/>
                <p14:nvPr/>
              </p14:nvContentPartPr>
              <p14:xfrm>
                <a:off x="8283942" y="231353"/>
                <a:ext cx="1017720" cy="4521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275302" y="222353"/>
                  <a:ext cx="10353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14:cNvPr>
                <p14:cNvContentPartPr/>
                <p14:nvPr/>
              </p14:nvContentPartPr>
              <p14:xfrm>
                <a:off x="8618382" y="258713"/>
                <a:ext cx="293040" cy="424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609742" y="250073"/>
                  <a:ext cx="3106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14:cNvPr>
                <p14:cNvContentPartPr/>
                <p14:nvPr/>
              </p14:nvContentPartPr>
              <p14:xfrm>
                <a:off x="8740062" y="470393"/>
                <a:ext cx="59400" cy="67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731062" y="461753"/>
                  <a:ext cx="77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14:cNvPr>
                <p14:cNvContentPartPr/>
                <p14:nvPr/>
              </p14:nvContentPartPr>
              <p14:xfrm>
                <a:off x="9223902" y="174833"/>
                <a:ext cx="246960" cy="1969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214902" y="166193"/>
                  <a:ext cx="264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14:cNvPr>
                <p14:cNvContentPartPr/>
                <p14:nvPr/>
              </p14:nvContentPartPr>
              <p14:xfrm>
                <a:off x="9486342" y="203633"/>
                <a:ext cx="143280" cy="1900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477342" y="194993"/>
                  <a:ext cx="160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14:cNvPr>
                <p14:cNvContentPartPr/>
                <p14:nvPr/>
              </p14:nvContentPartPr>
              <p14:xfrm>
                <a:off x="9628182" y="215873"/>
                <a:ext cx="171720" cy="1681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619542" y="206873"/>
                  <a:ext cx="189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14:cNvPr>
                <p14:cNvContentPartPr/>
                <p14:nvPr/>
              </p14:nvContentPartPr>
              <p14:xfrm>
                <a:off x="9862902" y="227753"/>
                <a:ext cx="272520" cy="1630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853902" y="219113"/>
                  <a:ext cx="290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14:cNvPr>
                <p14:cNvContentPartPr/>
                <p14:nvPr/>
              </p14:nvContentPartPr>
              <p14:xfrm>
                <a:off x="8083422" y="233513"/>
                <a:ext cx="159480" cy="252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074782" y="224513"/>
                  <a:ext cx="177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14:cNvPr>
                <p14:cNvContentPartPr/>
                <p14:nvPr/>
              </p14:nvContentPartPr>
              <p14:xfrm>
                <a:off x="7743942" y="185993"/>
                <a:ext cx="202680" cy="47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735302" y="176993"/>
                  <a:ext cx="220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14:cNvPr>
                <p14:cNvContentPartPr/>
                <p14:nvPr/>
              </p14:nvContentPartPr>
              <p14:xfrm>
                <a:off x="7440102" y="161153"/>
                <a:ext cx="172800" cy="540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431462" y="152153"/>
                  <a:ext cx="190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14:cNvPr>
                <p14:cNvContentPartPr/>
                <p14:nvPr/>
              </p14:nvContentPartPr>
              <p14:xfrm>
                <a:off x="8878662" y="689633"/>
                <a:ext cx="213120" cy="489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870022" y="680993"/>
                  <a:ext cx="230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14:cNvPr>
                <p14:cNvContentPartPr/>
                <p14:nvPr/>
              </p14:nvContentPartPr>
              <p14:xfrm>
                <a:off x="8450262" y="742553"/>
                <a:ext cx="257760" cy="846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441622" y="733553"/>
                  <a:ext cx="275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14:cNvPr>
                <p14:cNvContentPartPr/>
                <p14:nvPr/>
              </p14:nvContentPartPr>
              <p14:xfrm>
                <a:off x="8208342" y="858113"/>
                <a:ext cx="120600" cy="50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199702" y="849473"/>
                  <a:ext cx="138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14:cNvPr>
                <p14:cNvContentPartPr/>
                <p14:nvPr/>
              </p14:nvContentPartPr>
              <p14:xfrm>
                <a:off x="7906302" y="866033"/>
                <a:ext cx="129600" cy="277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897302" y="857033"/>
                  <a:ext cx="147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14:cNvPr>
                <p14:cNvContentPartPr/>
                <p14:nvPr/>
              </p14:nvContentPartPr>
              <p14:xfrm>
                <a:off x="7746822" y="1010393"/>
                <a:ext cx="17640" cy="126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738182" y="1001393"/>
                  <a:ext cx="3528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14:cNvPr>
              <p14:cNvContentPartPr/>
              <p14:nvPr/>
            </p14:nvContentPartPr>
            <p14:xfrm>
              <a:off x="8322102" y="277073"/>
              <a:ext cx="1101600" cy="39348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8268462" y="169073"/>
                <a:ext cx="12092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14:cNvPr>
              <p14:cNvContentPartPr/>
              <p14:nvPr/>
            </p14:nvContentPartPr>
            <p14:xfrm>
              <a:off x="9434142" y="209753"/>
              <a:ext cx="809640" cy="3081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9380502" y="101753"/>
                <a:ext cx="9172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14:cNvPr>
              <p14:cNvContentPartPr/>
              <p14:nvPr/>
            </p14:nvContentPartPr>
            <p14:xfrm>
              <a:off x="8565822" y="714113"/>
              <a:ext cx="63360" cy="874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8512182" y="606473"/>
                <a:ext cx="171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14:cNvPr>
              <p14:cNvContentPartPr/>
              <p14:nvPr/>
            </p14:nvContentPartPr>
            <p14:xfrm>
              <a:off x="8281062" y="858833"/>
              <a:ext cx="125640" cy="417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8227422" y="751193"/>
                <a:ext cx="233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14:cNvPr>
              <p14:cNvContentPartPr/>
              <p14:nvPr/>
            </p14:nvContentPartPr>
            <p14:xfrm>
              <a:off x="6960222" y="995633"/>
              <a:ext cx="865440" cy="2667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6906222" y="887993"/>
                <a:ext cx="97308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14:cNvPr>
              <p14:cNvContentPartPr/>
              <p14:nvPr/>
            </p14:nvContentPartPr>
            <p14:xfrm>
              <a:off x="7480062" y="167633"/>
              <a:ext cx="166680" cy="1382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7426062" y="59993"/>
                <a:ext cx="274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14:cNvPr>
              <p14:cNvContentPartPr/>
              <p14:nvPr/>
            </p14:nvContentPartPr>
            <p14:xfrm>
              <a:off x="6537942" y="389393"/>
              <a:ext cx="733320" cy="30204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6483942" y="281753"/>
                <a:ext cx="840960" cy="5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73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14:cNvPr>
              <p14:cNvContentPartPr/>
              <p14:nvPr/>
            </p14:nvContentPartPr>
            <p14:xfrm>
              <a:off x="3631417" y="1717992"/>
              <a:ext cx="577080" cy="511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2777" y="1708992"/>
                <a:ext cx="5947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14:cNvPr>
              <p14:cNvContentPartPr/>
              <p14:nvPr/>
            </p14:nvContentPartPr>
            <p14:xfrm>
              <a:off x="3607657" y="1734192"/>
              <a:ext cx="606960" cy="397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8657" y="1725552"/>
                <a:ext cx="624600" cy="41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2E59C4-4E1E-44E2-A08E-51575D50AC02}"/>
              </a:ext>
            </a:extLst>
          </p:cNvPr>
          <p:cNvGrpSpPr/>
          <p:nvPr/>
        </p:nvGrpSpPr>
        <p:grpSpPr>
          <a:xfrm>
            <a:off x="1614697" y="466992"/>
            <a:ext cx="8704440" cy="4344840"/>
            <a:chOff x="1614697" y="466992"/>
            <a:chExt cx="8704440" cy="43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14:cNvPr>
                <p14:cNvContentPartPr/>
                <p14:nvPr/>
              </p14:nvContentPartPr>
              <p14:xfrm>
                <a:off x="3524857" y="811872"/>
                <a:ext cx="356400" cy="696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6217" y="803232"/>
                  <a:ext cx="3740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14:cNvPr>
                <p14:cNvContentPartPr/>
                <p14:nvPr/>
              </p14:nvContentPartPr>
              <p14:xfrm>
                <a:off x="4431337" y="791352"/>
                <a:ext cx="289440" cy="689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22697" y="782352"/>
                  <a:ext cx="30708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14:cNvPr>
                <p14:cNvContentPartPr/>
                <p14:nvPr/>
              </p14:nvContentPartPr>
              <p14:xfrm>
                <a:off x="4966297" y="891432"/>
                <a:ext cx="358920" cy="65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57657" y="882792"/>
                  <a:ext cx="37656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14:cNvPr>
                <p14:cNvContentPartPr/>
                <p14:nvPr/>
              </p14:nvContentPartPr>
              <p14:xfrm>
                <a:off x="5830297" y="837432"/>
                <a:ext cx="228240" cy="60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21297" y="828432"/>
                  <a:ext cx="2458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14:cNvPr>
                <p14:cNvContentPartPr/>
                <p14:nvPr/>
              </p14:nvContentPartPr>
              <p14:xfrm>
                <a:off x="5638417" y="1448352"/>
                <a:ext cx="595800" cy="9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29777" y="1439712"/>
                  <a:ext cx="61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14:cNvPr>
                <p14:cNvContentPartPr/>
                <p14:nvPr/>
              </p14:nvContentPartPr>
              <p14:xfrm>
                <a:off x="2978737" y="466992"/>
                <a:ext cx="3391200" cy="138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0097" y="458352"/>
                  <a:ext cx="3408840" cy="14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14:cNvPr>
                <p14:cNvContentPartPr/>
                <p14:nvPr/>
              </p14:nvContentPartPr>
              <p14:xfrm>
                <a:off x="6454537" y="656712"/>
                <a:ext cx="402120" cy="326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45537" y="647712"/>
                  <a:ext cx="419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14:cNvPr>
                <p14:cNvContentPartPr/>
                <p14:nvPr/>
              </p14:nvContentPartPr>
              <p14:xfrm>
                <a:off x="6928297" y="670752"/>
                <a:ext cx="130320" cy="24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9657" y="662112"/>
                  <a:ext cx="147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14:cNvPr>
                <p14:cNvContentPartPr/>
                <p14:nvPr/>
              </p14:nvContentPartPr>
              <p14:xfrm>
                <a:off x="6806257" y="537552"/>
                <a:ext cx="245520" cy="23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7617" y="528912"/>
                  <a:ext cx="263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14:cNvPr>
                <p14:cNvContentPartPr/>
                <p14:nvPr/>
              </p14:nvContentPartPr>
              <p14:xfrm>
                <a:off x="6902737" y="870552"/>
                <a:ext cx="247320" cy="113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94097" y="861552"/>
                  <a:ext cx="264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14:cNvPr>
                <p14:cNvContentPartPr/>
                <p14:nvPr/>
              </p14:nvContentPartPr>
              <p14:xfrm>
                <a:off x="6539497" y="1215792"/>
                <a:ext cx="258480" cy="431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30497" y="1207152"/>
                  <a:ext cx="2761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14:cNvPr>
                <p14:cNvContentPartPr/>
                <p14:nvPr/>
              </p14:nvContentPartPr>
              <p14:xfrm>
                <a:off x="6852337" y="1431792"/>
                <a:ext cx="254880" cy="16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3337" y="1423152"/>
                  <a:ext cx="272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14:cNvPr>
                <p14:cNvContentPartPr/>
                <p14:nvPr/>
              </p14:nvContentPartPr>
              <p14:xfrm>
                <a:off x="7076617" y="1330272"/>
                <a:ext cx="122400" cy="279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67977" y="1321632"/>
                  <a:ext cx="140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14:cNvPr>
                <p14:cNvContentPartPr/>
                <p14:nvPr/>
              </p14:nvContentPartPr>
              <p14:xfrm>
                <a:off x="7302337" y="1388952"/>
                <a:ext cx="43560" cy="164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93697" y="1380312"/>
                  <a:ext cx="6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14:cNvPr>
                <p14:cNvContentPartPr/>
                <p14:nvPr/>
              </p14:nvContentPartPr>
              <p14:xfrm>
                <a:off x="7290097" y="1207512"/>
                <a:ext cx="61920" cy="32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81457" y="1198512"/>
                  <a:ext cx="79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14:cNvPr>
                <p14:cNvContentPartPr/>
                <p14:nvPr/>
              </p14:nvContentPartPr>
              <p14:xfrm>
                <a:off x="7456417" y="1304712"/>
                <a:ext cx="177840" cy="18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7777" y="1295712"/>
                  <a:ext cx="195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14:cNvPr>
                <p14:cNvContentPartPr/>
                <p14:nvPr/>
              </p14:nvContentPartPr>
              <p14:xfrm>
                <a:off x="7635697" y="1273032"/>
                <a:ext cx="217440" cy="19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26697" y="1264032"/>
                  <a:ext cx="235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14:cNvPr>
                <p14:cNvContentPartPr/>
                <p14:nvPr/>
              </p14:nvContentPartPr>
              <p14:xfrm>
                <a:off x="7881937" y="1193472"/>
                <a:ext cx="179280" cy="277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937" y="1184832"/>
                  <a:ext cx="196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14:cNvPr>
                <p14:cNvContentPartPr/>
                <p14:nvPr/>
              </p14:nvContentPartPr>
              <p14:xfrm>
                <a:off x="8108377" y="1180872"/>
                <a:ext cx="210960" cy="352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99377" y="1171872"/>
                  <a:ext cx="228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14:cNvPr>
                <p14:cNvContentPartPr/>
                <p14:nvPr/>
              </p14:nvContentPartPr>
              <p14:xfrm>
                <a:off x="8503657" y="953712"/>
                <a:ext cx="352800" cy="50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94657" y="945072"/>
                  <a:ext cx="3704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14:cNvPr>
                <p14:cNvContentPartPr/>
                <p14:nvPr/>
              </p14:nvContentPartPr>
              <p14:xfrm>
                <a:off x="8880577" y="1220832"/>
                <a:ext cx="212040" cy="18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71577" y="1212192"/>
                  <a:ext cx="229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14:cNvPr>
                <p14:cNvContentPartPr/>
                <p14:nvPr/>
              </p14:nvContentPartPr>
              <p14:xfrm>
                <a:off x="9180817" y="1244592"/>
                <a:ext cx="246240" cy="584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71817" y="1235952"/>
                  <a:ext cx="2638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14:cNvPr>
                <p14:cNvContentPartPr/>
                <p14:nvPr/>
              </p14:nvContentPartPr>
              <p14:xfrm>
                <a:off x="9434977" y="1243512"/>
                <a:ext cx="54360" cy="33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25977" y="1234512"/>
                  <a:ext cx="72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14:cNvPr>
                <p14:cNvContentPartPr/>
                <p14:nvPr/>
              </p14:nvContentPartPr>
              <p14:xfrm>
                <a:off x="9365137" y="979992"/>
                <a:ext cx="29160" cy="70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56137" y="971352"/>
                  <a:ext cx="46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14:cNvPr>
                <p14:cNvContentPartPr/>
                <p14:nvPr/>
              </p14:nvContentPartPr>
              <p14:xfrm>
                <a:off x="9671497" y="1207512"/>
                <a:ext cx="250560" cy="265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62857" y="1198512"/>
                  <a:ext cx="268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14:cNvPr>
                <p14:cNvContentPartPr/>
                <p14:nvPr/>
              </p14:nvContentPartPr>
              <p14:xfrm>
                <a:off x="6940897" y="1061712"/>
                <a:ext cx="77400" cy="167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31897" y="1053072"/>
                  <a:ext cx="95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14:cNvPr>
                <p14:cNvContentPartPr/>
                <p14:nvPr/>
              </p14:nvContentPartPr>
              <p14:xfrm>
                <a:off x="6717337" y="1086552"/>
                <a:ext cx="353880" cy="128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08697" y="1077912"/>
                  <a:ext cx="371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14:cNvPr>
                <p14:cNvContentPartPr/>
                <p14:nvPr/>
              </p14:nvContentPartPr>
              <p14:xfrm>
                <a:off x="2896297" y="1658232"/>
                <a:ext cx="1418040" cy="1150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87657" y="1649232"/>
                  <a:ext cx="1435680" cy="11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14:cNvPr>
                <p14:cNvContentPartPr/>
                <p14:nvPr/>
              </p14:nvContentPartPr>
              <p14:xfrm>
                <a:off x="1958497" y="2847672"/>
                <a:ext cx="27720" cy="489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49857" y="2839032"/>
                  <a:ext cx="453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14:cNvPr>
                <p14:cNvContentPartPr/>
                <p14:nvPr/>
              </p14:nvContentPartPr>
              <p14:xfrm>
                <a:off x="1955977" y="2854872"/>
                <a:ext cx="253440" cy="11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47337" y="2846232"/>
                  <a:ext cx="271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14:cNvPr>
                <p14:cNvContentPartPr/>
                <p14:nvPr/>
              </p14:nvContentPartPr>
              <p14:xfrm>
                <a:off x="2117617" y="3082392"/>
                <a:ext cx="165600" cy="235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08977" y="3073752"/>
                  <a:ext cx="183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14:cNvPr>
                <p14:cNvContentPartPr/>
                <p14:nvPr/>
              </p14:nvContentPartPr>
              <p14:xfrm>
                <a:off x="2287177" y="3078792"/>
                <a:ext cx="208800" cy="26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78537" y="3069792"/>
                  <a:ext cx="226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14:cNvPr>
                <p14:cNvContentPartPr/>
                <p14:nvPr/>
              </p14:nvContentPartPr>
              <p14:xfrm>
                <a:off x="2476897" y="2916072"/>
                <a:ext cx="32040" cy="458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68257" y="2907432"/>
                  <a:ext cx="49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14:cNvPr>
                <p14:cNvContentPartPr/>
                <p14:nvPr/>
              </p14:nvContentPartPr>
              <p14:xfrm>
                <a:off x="2417137" y="3069072"/>
                <a:ext cx="169200" cy="75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08137" y="3060072"/>
                  <a:ext cx="186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14:cNvPr>
                <p14:cNvContentPartPr/>
                <p14:nvPr/>
              </p14:nvContentPartPr>
              <p14:xfrm>
                <a:off x="2380417" y="3095352"/>
                <a:ext cx="378000" cy="256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71777" y="3086352"/>
                  <a:ext cx="395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14:cNvPr>
                <p14:cNvContentPartPr/>
                <p14:nvPr/>
              </p14:nvContentPartPr>
              <p14:xfrm>
                <a:off x="1777777" y="2914272"/>
                <a:ext cx="360720" cy="6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69137" y="2905632"/>
                  <a:ext cx="378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14:cNvPr>
                <p14:cNvContentPartPr/>
                <p14:nvPr/>
              </p14:nvContentPartPr>
              <p14:xfrm>
                <a:off x="1614697" y="2571192"/>
                <a:ext cx="1465200" cy="112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06057" y="2562552"/>
                  <a:ext cx="1482840" cy="11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14:cNvPr>
                <p14:cNvContentPartPr/>
                <p14:nvPr/>
              </p14:nvContentPartPr>
              <p14:xfrm>
                <a:off x="6184537" y="3075552"/>
                <a:ext cx="2863800" cy="1612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75897" y="3066912"/>
                  <a:ext cx="2881440" cy="16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14:cNvPr>
                <p14:cNvContentPartPr/>
                <p14:nvPr/>
              </p14:nvContentPartPr>
              <p14:xfrm>
                <a:off x="6586297" y="3192192"/>
                <a:ext cx="288720" cy="615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77297" y="3183192"/>
                  <a:ext cx="3063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14:cNvPr>
                <p14:cNvContentPartPr/>
                <p14:nvPr/>
              </p14:nvContentPartPr>
              <p14:xfrm>
                <a:off x="6977977" y="3571992"/>
                <a:ext cx="181800" cy="290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68977" y="3562992"/>
                  <a:ext cx="199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14:cNvPr>
                <p14:cNvContentPartPr/>
                <p14:nvPr/>
              </p14:nvContentPartPr>
              <p14:xfrm>
                <a:off x="7107217" y="3509352"/>
                <a:ext cx="223200" cy="442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98217" y="3500712"/>
                  <a:ext cx="2408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14:cNvPr>
                <p14:cNvContentPartPr/>
                <p14:nvPr/>
              </p14:nvContentPartPr>
              <p14:xfrm>
                <a:off x="7403857" y="3587832"/>
                <a:ext cx="162000" cy="275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4857" y="3578832"/>
                  <a:ext cx="1796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14:cNvPr>
                <p14:cNvContentPartPr/>
                <p14:nvPr/>
              </p14:nvContentPartPr>
              <p14:xfrm>
                <a:off x="7596457" y="3340512"/>
                <a:ext cx="337320" cy="552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87457" y="3331872"/>
                  <a:ext cx="3549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14:cNvPr>
                <p14:cNvContentPartPr/>
                <p14:nvPr/>
              </p14:nvContentPartPr>
              <p14:xfrm>
                <a:off x="7952137" y="3747312"/>
                <a:ext cx="160560" cy="23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43497" y="3738312"/>
                  <a:ext cx="178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14:cNvPr>
                <p14:cNvContentPartPr/>
                <p14:nvPr/>
              </p14:nvContentPartPr>
              <p14:xfrm>
                <a:off x="8167057" y="3812112"/>
                <a:ext cx="170280" cy="22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58417" y="3803112"/>
                  <a:ext cx="187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14:cNvPr>
                <p14:cNvContentPartPr/>
                <p14:nvPr/>
              </p14:nvContentPartPr>
              <p14:xfrm>
                <a:off x="8296657" y="3550032"/>
                <a:ext cx="282600" cy="553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8017" y="3541392"/>
                  <a:ext cx="30024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14:cNvPr>
                <p14:cNvContentPartPr/>
                <p14:nvPr/>
              </p14:nvContentPartPr>
              <p14:xfrm>
                <a:off x="8572057" y="3861432"/>
                <a:ext cx="291960" cy="28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63417" y="3852792"/>
                  <a:ext cx="309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14:cNvPr>
                <p14:cNvContentPartPr/>
                <p14:nvPr/>
              </p14:nvContentPartPr>
              <p14:xfrm>
                <a:off x="8819017" y="3921552"/>
                <a:ext cx="276120" cy="33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10017" y="3912552"/>
                  <a:ext cx="2937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14:cNvPr>
                <p14:cNvContentPartPr/>
                <p14:nvPr/>
              </p14:nvContentPartPr>
              <p14:xfrm>
                <a:off x="8950777" y="4034232"/>
                <a:ext cx="71640" cy="373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42137" y="4025232"/>
                  <a:ext cx="89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14:cNvPr>
                <p14:cNvContentPartPr/>
                <p14:nvPr/>
              </p14:nvContentPartPr>
              <p14:xfrm>
                <a:off x="9044737" y="3760992"/>
                <a:ext cx="252360" cy="726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36097" y="3752352"/>
                  <a:ext cx="27000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14:cNvPr>
                <p14:cNvContentPartPr/>
                <p14:nvPr/>
              </p14:nvContentPartPr>
              <p14:xfrm>
                <a:off x="9021337" y="3946752"/>
                <a:ext cx="43668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12337" y="3938112"/>
                  <a:ext cx="454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14:cNvPr>
                <p14:cNvContentPartPr/>
                <p14:nvPr/>
              </p14:nvContentPartPr>
              <p14:xfrm>
                <a:off x="8880217" y="3867912"/>
                <a:ext cx="182520" cy="429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71217" y="3859272"/>
                  <a:ext cx="2001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14:cNvPr>
                <p14:cNvContentPartPr/>
                <p14:nvPr/>
              </p14:nvContentPartPr>
              <p14:xfrm>
                <a:off x="6216577" y="2701512"/>
                <a:ext cx="3542400" cy="2110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07937" y="2692512"/>
                  <a:ext cx="3560040" cy="21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14:cNvPr>
                <p14:cNvContentPartPr/>
                <p14:nvPr/>
              </p14:nvContentPartPr>
              <p14:xfrm>
                <a:off x="2041657" y="3870432"/>
                <a:ext cx="149760" cy="118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32657" y="3861792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14:cNvPr>
                <p14:cNvContentPartPr/>
                <p14:nvPr/>
              </p14:nvContentPartPr>
              <p14:xfrm>
                <a:off x="7571617" y="4394952"/>
                <a:ext cx="318240" cy="22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62977" y="4385952"/>
                  <a:ext cx="335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14:cNvPr>
                <p14:cNvContentPartPr/>
                <p14:nvPr/>
              </p14:nvContentPartPr>
              <p14:xfrm>
                <a:off x="4499737" y="1735992"/>
                <a:ext cx="82800" cy="686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91097" y="1726992"/>
                  <a:ext cx="10044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14:cNvPr>
                <p14:cNvContentPartPr/>
                <p14:nvPr/>
              </p14:nvContentPartPr>
              <p14:xfrm>
                <a:off x="3958297" y="2282472"/>
                <a:ext cx="1000080" cy="504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49297" y="2273472"/>
                  <a:ext cx="10177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14:cNvPr>
                <p14:cNvContentPartPr/>
                <p14:nvPr/>
              </p14:nvContentPartPr>
              <p14:xfrm>
                <a:off x="4148377" y="2422872"/>
                <a:ext cx="159840" cy="258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39737" y="2413872"/>
                  <a:ext cx="177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14:cNvPr>
                <p14:cNvContentPartPr/>
                <p14:nvPr/>
              </p14:nvContentPartPr>
              <p14:xfrm>
                <a:off x="4399657" y="2466432"/>
                <a:ext cx="184680" cy="185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90657" y="2457792"/>
                  <a:ext cx="202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14:cNvPr>
                <p14:cNvContentPartPr/>
                <p14:nvPr/>
              </p14:nvContentPartPr>
              <p14:xfrm>
                <a:off x="6599977" y="1363032"/>
                <a:ext cx="3304800" cy="179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90977" y="1354032"/>
                  <a:ext cx="3322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14:cNvPr>
                <p14:cNvContentPartPr/>
                <p14:nvPr/>
              </p14:nvContentPartPr>
              <p14:xfrm>
                <a:off x="6533377" y="1103112"/>
                <a:ext cx="2887920" cy="348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24737" y="1094112"/>
                  <a:ext cx="29055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14:cNvPr>
                <p14:cNvContentPartPr/>
                <p14:nvPr/>
              </p14:nvContentPartPr>
              <p14:xfrm>
                <a:off x="6741457" y="1240992"/>
                <a:ext cx="3577680" cy="218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32817" y="1231992"/>
                  <a:ext cx="3595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14:cNvPr>
                <p14:cNvContentPartPr/>
                <p14:nvPr/>
              </p14:nvContentPartPr>
              <p14:xfrm>
                <a:off x="3098977" y="3187872"/>
                <a:ext cx="14040" cy="122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89977" y="3178872"/>
                  <a:ext cx="31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14:cNvPr>
                <p14:cNvContentPartPr/>
                <p14:nvPr/>
              </p14:nvContentPartPr>
              <p14:xfrm>
                <a:off x="3060817" y="2757672"/>
                <a:ext cx="768960" cy="487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52177" y="2749032"/>
                  <a:ext cx="7866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14:cNvPr>
                <p14:cNvContentPartPr/>
                <p14:nvPr/>
              </p14:nvContentPartPr>
              <p14:xfrm>
                <a:off x="3487057" y="2714112"/>
                <a:ext cx="318240" cy="417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8057" y="2705472"/>
                  <a:ext cx="3358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14:cNvPr>
                <p14:cNvContentPartPr/>
                <p14:nvPr/>
              </p14:nvContentPartPr>
              <p14:xfrm>
                <a:off x="3175297" y="3436272"/>
                <a:ext cx="2664360" cy="221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66657" y="3427632"/>
                  <a:ext cx="2682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14:cNvPr>
                <p14:cNvContentPartPr/>
                <p14:nvPr/>
              </p14:nvContentPartPr>
              <p14:xfrm>
                <a:off x="5544817" y="3186432"/>
                <a:ext cx="546480" cy="614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35817" y="3177432"/>
                  <a:ext cx="56412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14:cNvPr>
                <p14:cNvContentPartPr/>
                <p14:nvPr/>
              </p14:nvContentPartPr>
              <p14:xfrm>
                <a:off x="4411177" y="2037672"/>
                <a:ext cx="396360" cy="301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02177" y="2028672"/>
                  <a:ext cx="414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14:cNvPr>
                <p14:cNvContentPartPr/>
                <p14:nvPr/>
              </p14:nvContentPartPr>
              <p14:xfrm>
                <a:off x="4378417" y="2355912"/>
                <a:ext cx="32760" cy="22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69417" y="2346912"/>
                  <a:ext cx="50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14:cNvPr>
                <p14:cNvContentPartPr/>
                <p14:nvPr/>
              </p14:nvContentPartPr>
              <p14:xfrm>
                <a:off x="4377337" y="2286072"/>
                <a:ext cx="337320" cy="374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68697" y="2277432"/>
                  <a:ext cx="354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14:cNvPr>
                <p14:cNvContentPartPr/>
                <p14:nvPr/>
              </p14:nvContentPartPr>
              <p14:xfrm>
                <a:off x="4818697" y="2643912"/>
                <a:ext cx="1224360" cy="360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09697" y="2635272"/>
                  <a:ext cx="12420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14:cNvPr>
                <p14:cNvContentPartPr/>
                <p14:nvPr/>
              </p14:nvContentPartPr>
              <p14:xfrm>
                <a:off x="5653537" y="2701152"/>
                <a:ext cx="540360" cy="478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44537" y="2692152"/>
                  <a:ext cx="558000" cy="49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14:cNvPr>
              <p14:cNvContentPartPr/>
              <p14:nvPr/>
            </p14:nvContentPartPr>
            <p14:xfrm>
              <a:off x="4484617" y="1598832"/>
              <a:ext cx="154080" cy="649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30977" y="1490832"/>
                <a:ext cx="26172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14:cNvPr>
              <p14:cNvContentPartPr/>
              <p14:nvPr/>
            </p14:nvContentPartPr>
            <p14:xfrm>
              <a:off x="4270057" y="2076192"/>
              <a:ext cx="687960" cy="283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216057" y="1968192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14:cNvPr>
              <p14:cNvContentPartPr/>
              <p14:nvPr/>
            </p14:nvContentPartPr>
            <p14:xfrm>
              <a:off x="4633297" y="2540232"/>
              <a:ext cx="1531080" cy="546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79657" y="2432232"/>
                <a:ext cx="163872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14:cNvPr>
              <p14:cNvContentPartPr/>
              <p14:nvPr/>
            </p14:nvContentPartPr>
            <p14:xfrm>
              <a:off x="6010297" y="2462472"/>
              <a:ext cx="249120" cy="6260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956297" y="2354472"/>
                <a:ext cx="35676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14:cNvPr>
              <p14:cNvContentPartPr/>
              <p14:nvPr/>
            </p14:nvContentPartPr>
            <p14:xfrm>
              <a:off x="5594137" y="3042792"/>
              <a:ext cx="594000" cy="3171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40497" y="2934792"/>
                <a:ext cx="7016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14:cNvPr>
              <p14:cNvContentPartPr/>
              <p14:nvPr/>
            </p14:nvContentPartPr>
            <p14:xfrm>
              <a:off x="2898817" y="1824912"/>
              <a:ext cx="1030680" cy="1026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844817" y="1716912"/>
                <a:ext cx="1138320" cy="12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14:cNvPr>
              <p14:cNvContentPartPr/>
              <p14:nvPr/>
            </p14:nvContentPartPr>
            <p14:xfrm>
              <a:off x="3443137" y="1675512"/>
              <a:ext cx="498240" cy="12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389137" y="1567512"/>
                <a:ext cx="605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14:cNvPr>
              <p14:cNvContentPartPr/>
              <p14:nvPr/>
            </p14:nvContentPartPr>
            <p14:xfrm>
              <a:off x="4022377" y="1735272"/>
              <a:ext cx="87120" cy="563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968377" y="1627632"/>
                <a:ext cx="19476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14:cNvPr>
              <p14:cNvContentPartPr/>
              <p14:nvPr/>
            </p14:nvContentPartPr>
            <p14:xfrm>
              <a:off x="2977657" y="3171312"/>
              <a:ext cx="95760" cy="831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924017" y="3063672"/>
                <a:ext cx="2034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14:cNvPr>
              <p14:cNvContentPartPr/>
              <p14:nvPr/>
            </p14:nvContentPartPr>
            <p14:xfrm>
              <a:off x="3182497" y="2810952"/>
              <a:ext cx="651960" cy="313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128857" y="2702952"/>
                <a:ext cx="7596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14:cNvPr>
              <p14:cNvContentPartPr/>
              <p14:nvPr/>
            </p14:nvContentPartPr>
            <p14:xfrm>
              <a:off x="3631057" y="2544192"/>
              <a:ext cx="292680" cy="132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77417" y="2436192"/>
                <a:ext cx="4003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14:cNvPr>
              <p14:cNvContentPartPr/>
              <p14:nvPr/>
            </p14:nvContentPartPr>
            <p14:xfrm>
              <a:off x="3885217" y="2719152"/>
              <a:ext cx="51480" cy="311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831217" y="2611152"/>
                <a:ext cx="15912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14:cNvPr>
              <p14:cNvContentPartPr/>
              <p14:nvPr/>
            </p14:nvContentPartPr>
            <p14:xfrm>
              <a:off x="3143977" y="3439872"/>
              <a:ext cx="3129840" cy="401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090337" y="3332232"/>
                <a:ext cx="323748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14:cNvPr>
              <p14:cNvContentPartPr/>
              <p14:nvPr/>
            </p14:nvContentPartPr>
            <p14:xfrm>
              <a:off x="5817697" y="3116952"/>
              <a:ext cx="504360" cy="5529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764057" y="3008952"/>
                <a:ext cx="61200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14:cNvPr>
              <p14:cNvContentPartPr/>
              <p14:nvPr/>
            </p14:nvContentPartPr>
            <p14:xfrm>
              <a:off x="5645977" y="3910752"/>
              <a:ext cx="456120" cy="522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591977" y="3802752"/>
                <a:ext cx="563760" cy="7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44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14:cNvPr>
              <p14:cNvContentPartPr/>
              <p14:nvPr/>
            </p14:nvContentPartPr>
            <p14:xfrm>
              <a:off x="3967654" y="1251447"/>
              <a:ext cx="317160" cy="1006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8654" y="1242807"/>
                <a:ext cx="334800" cy="10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14:cNvPr>
              <p14:cNvContentPartPr/>
              <p14:nvPr/>
            </p14:nvContentPartPr>
            <p14:xfrm>
              <a:off x="1668694" y="1286367"/>
              <a:ext cx="1379880" cy="363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4694" y="1178727"/>
                <a:ext cx="1487520" cy="38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14:cNvPr>
              <p14:cNvContentPartPr/>
              <p14:nvPr/>
            </p14:nvContentPartPr>
            <p14:xfrm>
              <a:off x="3222454" y="1287447"/>
              <a:ext cx="1573200" cy="3481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8814" y="1179807"/>
                <a:ext cx="1680840" cy="36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14:cNvPr>
              <p14:cNvContentPartPr/>
              <p14:nvPr/>
            </p14:nvContentPartPr>
            <p14:xfrm>
              <a:off x="3878374" y="1378167"/>
              <a:ext cx="4527000" cy="33332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4374" y="1270167"/>
                <a:ext cx="4634640" cy="35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14:cNvPr>
              <p14:cNvContentPartPr/>
              <p14:nvPr/>
            </p14:nvContentPartPr>
            <p14:xfrm>
              <a:off x="5483254" y="889287"/>
              <a:ext cx="40680" cy="11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9614" y="781647"/>
                <a:ext cx="1483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14:cNvPr>
              <p14:cNvContentPartPr/>
              <p14:nvPr/>
            </p14:nvContentPartPr>
            <p14:xfrm>
              <a:off x="4377334" y="872727"/>
              <a:ext cx="1229400" cy="1342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3334" y="764727"/>
                <a:ext cx="1337040" cy="15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14:cNvPr>
              <p14:cNvContentPartPr/>
              <p14:nvPr/>
            </p14:nvContentPartPr>
            <p14:xfrm>
              <a:off x="7646134" y="3109047"/>
              <a:ext cx="741600" cy="16560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92494" y="3001407"/>
                <a:ext cx="849240" cy="18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14:cNvPr>
              <p14:cNvContentPartPr/>
              <p14:nvPr/>
            </p14:nvContentPartPr>
            <p14:xfrm>
              <a:off x="6341854" y="2974407"/>
              <a:ext cx="1109160" cy="18889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88214" y="2866407"/>
                <a:ext cx="1216800" cy="21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E7F88F4-3BB8-48ED-B570-EA1AA1A8D35B}"/>
              </a:ext>
            </a:extLst>
          </p:cNvPr>
          <p:cNvGrpSpPr/>
          <p:nvPr/>
        </p:nvGrpSpPr>
        <p:grpSpPr>
          <a:xfrm>
            <a:off x="745294" y="605607"/>
            <a:ext cx="9568080" cy="5765040"/>
            <a:chOff x="745294" y="605607"/>
            <a:chExt cx="9568080" cy="57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14:cNvPr>
                <p14:cNvContentPartPr/>
                <p14:nvPr/>
              </p14:nvContentPartPr>
              <p14:xfrm>
                <a:off x="745294" y="4817607"/>
                <a:ext cx="2467080" cy="1265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654" y="4808607"/>
                  <a:ext cx="248472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14:cNvPr>
                <p14:cNvContentPartPr/>
                <p14:nvPr/>
              </p14:nvContentPartPr>
              <p14:xfrm>
                <a:off x="1044094" y="5180127"/>
                <a:ext cx="325080" cy="467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5094" y="5171127"/>
                  <a:ext cx="3427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14:cNvPr>
                <p14:cNvContentPartPr/>
                <p14:nvPr/>
              </p14:nvContentPartPr>
              <p14:xfrm>
                <a:off x="1384654" y="5445447"/>
                <a:ext cx="217080" cy="183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75654" y="5436447"/>
                  <a:ext cx="234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14:cNvPr>
                <p14:cNvContentPartPr/>
                <p14:nvPr/>
              </p14:nvContentPartPr>
              <p14:xfrm>
                <a:off x="1590574" y="5452647"/>
                <a:ext cx="152280" cy="209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1934" y="5443647"/>
                  <a:ext cx="169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14:cNvPr>
                <p14:cNvContentPartPr/>
                <p14:nvPr/>
              </p14:nvContentPartPr>
              <p14:xfrm>
                <a:off x="1802974" y="5415207"/>
                <a:ext cx="56160" cy="24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94334" y="5406207"/>
                  <a:ext cx="73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14:cNvPr>
                <p14:cNvContentPartPr/>
                <p14:nvPr/>
              </p14:nvContentPartPr>
              <p14:xfrm>
                <a:off x="1683454" y="5481087"/>
                <a:ext cx="214200" cy="5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74454" y="5472447"/>
                  <a:ext cx="231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14:cNvPr>
                <p14:cNvContentPartPr/>
                <p14:nvPr/>
              </p14:nvContentPartPr>
              <p14:xfrm>
                <a:off x="4590454" y="4609887"/>
                <a:ext cx="2115360" cy="151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81454" y="4601247"/>
                  <a:ext cx="2133000" cy="15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14:cNvPr>
                <p14:cNvContentPartPr/>
                <p14:nvPr/>
              </p14:nvContentPartPr>
              <p14:xfrm>
                <a:off x="4890334" y="5157447"/>
                <a:ext cx="288720" cy="418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81334" y="5148447"/>
                  <a:ext cx="3063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14:cNvPr>
                <p14:cNvContentPartPr/>
                <p14:nvPr/>
              </p14:nvContentPartPr>
              <p14:xfrm>
                <a:off x="5285614" y="5157807"/>
                <a:ext cx="79200" cy="36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76614" y="5148807"/>
                  <a:ext cx="96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14:cNvPr>
                <p14:cNvContentPartPr/>
                <p14:nvPr/>
              </p14:nvContentPartPr>
              <p14:xfrm>
                <a:off x="5163574" y="5368407"/>
                <a:ext cx="259560" cy="1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54934" y="5359407"/>
                  <a:ext cx="277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14:cNvPr>
                <p14:cNvContentPartPr/>
                <p14:nvPr/>
              </p14:nvContentPartPr>
              <p14:xfrm>
                <a:off x="5409094" y="5363727"/>
                <a:ext cx="151200" cy="15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00454" y="5355087"/>
                  <a:ext cx="168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14:cNvPr>
                <p14:cNvContentPartPr/>
                <p14:nvPr/>
              </p14:nvContentPartPr>
              <p14:xfrm>
                <a:off x="5706454" y="5245647"/>
                <a:ext cx="155160" cy="248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97454" y="5236647"/>
                  <a:ext cx="172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14:cNvPr>
                <p14:cNvContentPartPr/>
                <p14:nvPr/>
              </p14:nvContentPartPr>
              <p14:xfrm>
                <a:off x="5878534" y="5252487"/>
                <a:ext cx="301680" cy="26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9894" y="5243487"/>
                  <a:ext cx="319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14:cNvPr>
                <p14:cNvContentPartPr/>
                <p14:nvPr/>
              </p14:nvContentPartPr>
              <p14:xfrm>
                <a:off x="5185534" y="5658567"/>
                <a:ext cx="447840" cy="2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76894" y="5649567"/>
                  <a:ext cx="465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14:cNvPr>
                <p14:cNvContentPartPr/>
                <p14:nvPr/>
              </p14:nvContentPartPr>
              <p14:xfrm>
                <a:off x="5224414" y="5794287"/>
                <a:ext cx="344880" cy="2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15414" y="5785647"/>
                  <a:ext cx="362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14:cNvPr>
                <p14:cNvContentPartPr/>
                <p14:nvPr/>
              </p14:nvContentPartPr>
              <p14:xfrm>
                <a:off x="5231254" y="5928927"/>
                <a:ext cx="394560" cy="129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22614" y="5919927"/>
                  <a:ext cx="412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14:cNvPr>
                <p14:cNvContentPartPr/>
                <p14:nvPr/>
              </p14:nvContentPartPr>
              <p14:xfrm>
                <a:off x="2397694" y="918807"/>
                <a:ext cx="259920" cy="315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89054" y="910167"/>
                  <a:ext cx="2775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14:cNvPr>
                <p14:cNvContentPartPr/>
                <p14:nvPr/>
              </p14:nvContentPartPr>
              <p14:xfrm>
                <a:off x="2790454" y="1001607"/>
                <a:ext cx="126000" cy="162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81454" y="992967"/>
                  <a:ext cx="143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14:cNvPr>
                <p14:cNvContentPartPr/>
                <p14:nvPr/>
              </p14:nvContentPartPr>
              <p14:xfrm>
                <a:off x="3017614" y="782727"/>
                <a:ext cx="192240" cy="459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8974" y="773727"/>
                  <a:ext cx="2098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14:cNvPr>
                <p14:cNvContentPartPr/>
                <p14:nvPr/>
              </p14:nvContentPartPr>
              <p14:xfrm>
                <a:off x="3272494" y="994047"/>
                <a:ext cx="195480" cy="207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3854" y="985407"/>
                  <a:ext cx="213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14:cNvPr>
                <p14:cNvContentPartPr/>
                <p14:nvPr/>
              </p14:nvContentPartPr>
              <p14:xfrm>
                <a:off x="3520894" y="1012047"/>
                <a:ext cx="193320" cy="228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2254" y="1003047"/>
                  <a:ext cx="210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14:cNvPr>
                <p14:cNvContentPartPr/>
                <p14:nvPr/>
              </p14:nvContentPartPr>
              <p14:xfrm>
                <a:off x="3799534" y="953727"/>
                <a:ext cx="172800" cy="27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90534" y="945087"/>
                  <a:ext cx="190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14:cNvPr>
                <p14:cNvContentPartPr/>
                <p14:nvPr/>
              </p14:nvContentPartPr>
              <p14:xfrm>
                <a:off x="2368894" y="1213287"/>
                <a:ext cx="1751760" cy="1166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59894" y="1204647"/>
                  <a:ext cx="1769400" cy="11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14:cNvPr>
                <p14:cNvContentPartPr/>
                <p14:nvPr/>
              </p14:nvContentPartPr>
              <p14:xfrm>
                <a:off x="2626654" y="1166127"/>
                <a:ext cx="144000" cy="1031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17654" y="1157487"/>
                  <a:ext cx="16164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14:cNvPr>
                <p14:cNvContentPartPr/>
                <p14:nvPr/>
              </p14:nvContentPartPr>
              <p14:xfrm>
                <a:off x="2412454" y="1409487"/>
                <a:ext cx="124560" cy="240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03454" y="1400487"/>
                  <a:ext cx="142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14:cNvPr>
                <p14:cNvContentPartPr/>
                <p14:nvPr/>
              </p14:nvContentPartPr>
              <p14:xfrm>
                <a:off x="2477254" y="1703967"/>
                <a:ext cx="60120" cy="372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68254" y="1694967"/>
                  <a:ext cx="777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14:cNvPr>
                <p14:cNvContentPartPr/>
                <p14:nvPr/>
              </p14:nvContentPartPr>
              <p14:xfrm>
                <a:off x="2552854" y="1825287"/>
                <a:ext cx="81360" cy="213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43854" y="1816647"/>
                  <a:ext cx="99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14:cNvPr>
                <p14:cNvContentPartPr/>
                <p14:nvPr/>
              </p14:nvContentPartPr>
              <p14:xfrm>
                <a:off x="3003214" y="1235967"/>
                <a:ext cx="154440" cy="952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94214" y="1227327"/>
                  <a:ext cx="17208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14:cNvPr>
                <p14:cNvContentPartPr/>
                <p14:nvPr/>
              </p14:nvContentPartPr>
              <p14:xfrm>
                <a:off x="1757974" y="2386167"/>
                <a:ext cx="1272600" cy="2540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49334" y="2377527"/>
                  <a:ext cx="1290240" cy="25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14:cNvPr>
                <p14:cNvContentPartPr/>
                <p14:nvPr/>
              </p14:nvContentPartPr>
              <p14:xfrm>
                <a:off x="3368254" y="2376447"/>
                <a:ext cx="1086480" cy="2136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59614" y="2367447"/>
                  <a:ext cx="1104120" cy="21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14:cNvPr>
                <p14:cNvContentPartPr/>
                <p14:nvPr/>
              </p14:nvContentPartPr>
              <p14:xfrm>
                <a:off x="3437014" y="1227687"/>
                <a:ext cx="87120" cy="1006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28374" y="1219047"/>
                  <a:ext cx="10476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14:cNvPr>
                <p14:cNvContentPartPr/>
                <p14:nvPr/>
              </p14:nvContentPartPr>
              <p14:xfrm>
                <a:off x="3927334" y="2247567"/>
                <a:ext cx="4385160" cy="2575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18334" y="2238927"/>
                  <a:ext cx="4402800" cy="25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14:cNvPr>
                <p14:cNvContentPartPr/>
                <p14:nvPr/>
              </p14:nvContentPartPr>
              <p14:xfrm>
                <a:off x="3721054" y="1190607"/>
                <a:ext cx="52920" cy="1099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12414" y="1181607"/>
                  <a:ext cx="70560" cy="11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14:cNvPr>
                <p14:cNvContentPartPr/>
                <p14:nvPr/>
              </p14:nvContentPartPr>
              <p14:xfrm>
                <a:off x="2944534" y="2189607"/>
                <a:ext cx="87480" cy="244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35894" y="2180607"/>
                  <a:ext cx="105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14:cNvPr>
                <p14:cNvContentPartPr/>
                <p14:nvPr/>
              </p14:nvContentPartPr>
              <p14:xfrm>
                <a:off x="3286534" y="1933287"/>
                <a:ext cx="112320" cy="544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77534" y="1924287"/>
                  <a:ext cx="1299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14:cNvPr>
                <p14:cNvContentPartPr/>
                <p14:nvPr/>
              </p14:nvContentPartPr>
              <p14:xfrm>
                <a:off x="3866854" y="2049927"/>
                <a:ext cx="104760" cy="308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58214" y="2040927"/>
                  <a:ext cx="122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14:cNvPr>
                <p14:cNvContentPartPr/>
                <p14:nvPr/>
              </p14:nvContentPartPr>
              <p14:xfrm>
                <a:off x="3516934" y="2366727"/>
                <a:ext cx="140400" cy="184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08294" y="2358087"/>
                  <a:ext cx="158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14:cNvPr>
                <p14:cNvContentPartPr/>
                <p14:nvPr/>
              </p14:nvContentPartPr>
              <p14:xfrm>
                <a:off x="3595774" y="2477247"/>
                <a:ext cx="53280" cy="147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87134" y="2468247"/>
                  <a:ext cx="70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14:cNvPr>
                <p14:cNvContentPartPr/>
                <p14:nvPr/>
              </p14:nvContentPartPr>
              <p14:xfrm>
                <a:off x="3635374" y="2642487"/>
                <a:ext cx="105840" cy="184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26734" y="2633847"/>
                  <a:ext cx="123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14:cNvPr>
                <p14:cNvContentPartPr/>
                <p14:nvPr/>
              </p14:nvContentPartPr>
              <p14:xfrm>
                <a:off x="3731134" y="2829687"/>
                <a:ext cx="76320" cy="118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22494" y="2821047"/>
                  <a:ext cx="93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14:cNvPr>
                <p14:cNvContentPartPr/>
                <p14:nvPr/>
              </p14:nvContentPartPr>
              <p14:xfrm>
                <a:off x="3865054" y="2874327"/>
                <a:ext cx="122760" cy="222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56414" y="2865687"/>
                  <a:ext cx="140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14:cNvPr>
                <p14:cNvContentPartPr/>
                <p14:nvPr/>
              </p14:nvContentPartPr>
              <p14:xfrm>
                <a:off x="3851014" y="2935527"/>
                <a:ext cx="227880" cy="29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42374" y="2926527"/>
                  <a:ext cx="245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14:cNvPr>
                <p14:cNvContentPartPr/>
                <p14:nvPr/>
              </p14:nvContentPartPr>
              <p14:xfrm>
                <a:off x="4054774" y="3015447"/>
                <a:ext cx="158040" cy="234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45774" y="3006807"/>
                  <a:ext cx="175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14:cNvPr>
                <p14:cNvContentPartPr/>
                <p14:nvPr/>
              </p14:nvContentPartPr>
              <p14:xfrm>
                <a:off x="4126414" y="3134247"/>
                <a:ext cx="240840" cy="438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17414" y="3125607"/>
                  <a:ext cx="2584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14:cNvPr>
                <p14:cNvContentPartPr/>
                <p14:nvPr/>
              </p14:nvContentPartPr>
              <p14:xfrm>
                <a:off x="1116454" y="5734887"/>
                <a:ext cx="550800" cy="30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7814" y="5726247"/>
                  <a:ext cx="568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14:cNvPr>
                <p14:cNvContentPartPr/>
                <p14:nvPr/>
              </p14:nvContentPartPr>
              <p14:xfrm>
                <a:off x="5014894" y="5716167"/>
                <a:ext cx="732600" cy="73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06254" y="5707527"/>
                  <a:ext cx="750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14:cNvPr>
                <p14:cNvContentPartPr/>
                <p14:nvPr/>
              </p14:nvContentPartPr>
              <p14:xfrm>
                <a:off x="4155934" y="1232007"/>
                <a:ext cx="452880" cy="103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47294" y="1223007"/>
                  <a:ext cx="470520" cy="10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14:cNvPr>
                <p14:cNvContentPartPr/>
                <p14:nvPr/>
              </p14:nvContentPartPr>
              <p14:xfrm>
                <a:off x="4355734" y="1034367"/>
                <a:ext cx="404280" cy="409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47094" y="1025367"/>
                  <a:ext cx="4219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14:cNvPr>
                <p14:cNvContentPartPr/>
                <p14:nvPr/>
              </p14:nvContentPartPr>
              <p14:xfrm>
                <a:off x="4257454" y="1283127"/>
                <a:ext cx="261720" cy="181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48814" y="1274487"/>
                  <a:ext cx="279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14:cNvPr>
                <p14:cNvContentPartPr/>
                <p14:nvPr/>
              </p14:nvContentPartPr>
              <p14:xfrm>
                <a:off x="4738054" y="841407"/>
                <a:ext cx="219960" cy="271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9054" y="832767"/>
                  <a:ext cx="237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14:cNvPr>
                <p14:cNvContentPartPr/>
                <p14:nvPr/>
              </p14:nvContentPartPr>
              <p14:xfrm>
                <a:off x="4972054" y="1003407"/>
                <a:ext cx="29880" cy="97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63054" y="994407"/>
                  <a:ext cx="4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14:cNvPr>
                <p14:cNvContentPartPr/>
                <p14:nvPr/>
              </p14:nvContentPartPr>
              <p14:xfrm>
                <a:off x="4847134" y="935367"/>
                <a:ext cx="123840" cy="49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38494" y="926727"/>
                  <a:ext cx="141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14:cNvPr>
                <p14:cNvContentPartPr/>
                <p14:nvPr/>
              </p14:nvContentPartPr>
              <p14:xfrm>
                <a:off x="5041174" y="982527"/>
                <a:ext cx="172440" cy="106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2534" y="973527"/>
                  <a:ext cx="190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14:cNvPr>
                <p14:cNvContentPartPr/>
                <p14:nvPr/>
              </p14:nvContentPartPr>
              <p14:xfrm>
                <a:off x="5155294" y="807207"/>
                <a:ext cx="63720" cy="269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46654" y="798567"/>
                  <a:ext cx="813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14:cNvPr>
                <p14:cNvContentPartPr/>
                <p14:nvPr/>
              </p14:nvContentPartPr>
              <p14:xfrm>
                <a:off x="5398654" y="703887"/>
                <a:ext cx="114840" cy="355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90014" y="695247"/>
                  <a:ext cx="1324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14:cNvPr>
                <p14:cNvContentPartPr/>
                <p14:nvPr/>
              </p14:nvContentPartPr>
              <p14:xfrm>
                <a:off x="8235454" y="4598367"/>
                <a:ext cx="2077920" cy="1313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26454" y="4589727"/>
                  <a:ext cx="2095560" cy="13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14:cNvPr>
                <p14:cNvContentPartPr/>
                <p14:nvPr/>
              </p14:nvContentPartPr>
              <p14:xfrm>
                <a:off x="8535334" y="4876287"/>
                <a:ext cx="304920" cy="681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26334" y="4867647"/>
                  <a:ext cx="32256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14:cNvPr>
                <p14:cNvContentPartPr/>
                <p14:nvPr/>
              </p14:nvContentPartPr>
              <p14:xfrm>
                <a:off x="8947894" y="5149527"/>
                <a:ext cx="252720" cy="303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38894" y="5140527"/>
                  <a:ext cx="270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14:cNvPr>
                <p14:cNvContentPartPr/>
                <p14:nvPr/>
              </p14:nvContentPartPr>
              <p14:xfrm>
                <a:off x="9100894" y="5209647"/>
                <a:ext cx="240120" cy="269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91894" y="5201007"/>
                  <a:ext cx="2577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14:cNvPr>
                <p14:cNvContentPartPr/>
                <p14:nvPr/>
              </p14:nvContentPartPr>
              <p14:xfrm>
                <a:off x="9526054" y="4780887"/>
                <a:ext cx="203400" cy="657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17414" y="4772247"/>
                  <a:ext cx="2210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14:cNvPr>
                <p14:cNvContentPartPr/>
                <p14:nvPr/>
              </p14:nvContentPartPr>
              <p14:xfrm>
                <a:off x="8568094" y="5601327"/>
                <a:ext cx="345240" cy="46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59454" y="5592687"/>
                  <a:ext cx="362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14:cNvPr>
                <p14:cNvContentPartPr/>
                <p14:nvPr/>
              </p14:nvContentPartPr>
              <p14:xfrm>
                <a:off x="9150214" y="5642727"/>
                <a:ext cx="243360" cy="57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41214" y="5633727"/>
                  <a:ext cx="261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14:cNvPr>
                <p14:cNvContentPartPr/>
                <p14:nvPr/>
              </p14:nvContentPartPr>
              <p14:xfrm>
                <a:off x="9602014" y="5612127"/>
                <a:ext cx="457920" cy="38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93014" y="5603127"/>
                  <a:ext cx="475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14:cNvPr>
                <p14:cNvContentPartPr/>
                <p14:nvPr/>
              </p14:nvContentPartPr>
              <p14:xfrm>
                <a:off x="10024654" y="583136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16014" y="5822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14:cNvPr>
                <p14:cNvContentPartPr/>
                <p14:nvPr/>
              </p14:nvContentPartPr>
              <p14:xfrm>
                <a:off x="9838534" y="5869167"/>
                <a:ext cx="15840" cy="8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29534" y="5860167"/>
                  <a:ext cx="33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14:cNvPr>
                <p14:cNvContentPartPr/>
                <p14:nvPr/>
              </p14:nvContentPartPr>
              <p14:xfrm>
                <a:off x="9745294" y="5755047"/>
                <a:ext cx="262800" cy="365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36294" y="5746407"/>
                  <a:ext cx="2804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14:cNvPr>
                <p14:cNvContentPartPr/>
                <p14:nvPr/>
              </p14:nvContentPartPr>
              <p14:xfrm>
                <a:off x="9892174" y="5794287"/>
                <a:ext cx="43200" cy="57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83174" y="5785647"/>
                  <a:ext cx="6084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14:cNvPr>
                <p14:cNvContentPartPr/>
                <p14:nvPr/>
              </p14:nvContentPartPr>
              <p14:xfrm>
                <a:off x="7792294" y="3595047"/>
                <a:ext cx="597960" cy="1073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83294" y="3586407"/>
                  <a:ext cx="615600" cy="10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14:cNvPr>
                <p14:cNvContentPartPr/>
                <p14:nvPr/>
              </p14:nvContentPartPr>
              <p14:xfrm>
                <a:off x="6495934" y="3881607"/>
                <a:ext cx="474120" cy="791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86934" y="3872967"/>
                  <a:ext cx="49176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14:cNvPr>
                <p14:cNvContentPartPr/>
                <p14:nvPr/>
              </p14:nvContentPartPr>
              <p14:xfrm>
                <a:off x="6944134" y="2791167"/>
                <a:ext cx="980640" cy="1398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35494" y="2782527"/>
                  <a:ext cx="998280" cy="14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14:cNvPr>
                <p14:cNvContentPartPr/>
                <p14:nvPr/>
              </p14:nvContentPartPr>
              <p14:xfrm>
                <a:off x="6746854" y="2396967"/>
                <a:ext cx="313200" cy="40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37854" y="2388327"/>
                  <a:ext cx="3308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14:cNvPr>
                <p14:cNvContentPartPr/>
                <p14:nvPr/>
              </p14:nvContentPartPr>
              <p14:xfrm>
                <a:off x="6631294" y="2305527"/>
                <a:ext cx="446760" cy="119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22294" y="2296527"/>
                  <a:ext cx="464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14:cNvPr>
                <p14:cNvContentPartPr/>
                <p14:nvPr/>
              </p14:nvContentPartPr>
              <p14:xfrm>
                <a:off x="7112254" y="2553927"/>
                <a:ext cx="268560" cy="224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03614" y="2545287"/>
                  <a:ext cx="286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14:cNvPr>
                <p14:cNvContentPartPr/>
                <p14:nvPr/>
              </p14:nvContentPartPr>
              <p14:xfrm>
                <a:off x="7420774" y="2588487"/>
                <a:ext cx="182520" cy="19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11774" y="2579847"/>
                  <a:ext cx="200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14:cNvPr>
                <p14:cNvContentPartPr/>
                <p14:nvPr/>
              </p14:nvContentPartPr>
              <p14:xfrm>
                <a:off x="7640014" y="2543487"/>
                <a:ext cx="311400" cy="20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31374" y="2534847"/>
                  <a:ext cx="329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14:cNvPr>
                <p14:cNvContentPartPr/>
                <p14:nvPr/>
              </p14:nvContentPartPr>
              <p14:xfrm>
                <a:off x="7997854" y="2271687"/>
                <a:ext cx="113760" cy="55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89214" y="2262687"/>
                  <a:ext cx="1314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14:cNvPr>
                <p14:cNvContentPartPr/>
                <p14:nvPr/>
              </p14:nvContentPartPr>
              <p14:xfrm>
                <a:off x="7925134" y="2474727"/>
                <a:ext cx="289800" cy="22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16494" y="2465727"/>
                  <a:ext cx="307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14:cNvPr>
                <p14:cNvContentPartPr/>
                <p14:nvPr/>
              </p14:nvContentPartPr>
              <p14:xfrm>
                <a:off x="7136734" y="3208407"/>
                <a:ext cx="203400" cy="1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27734" y="3199767"/>
                  <a:ext cx="221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14:cNvPr>
                <p14:cNvContentPartPr/>
                <p14:nvPr/>
              </p14:nvContentPartPr>
              <p14:xfrm>
                <a:off x="7485214" y="3216327"/>
                <a:ext cx="242640" cy="57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76214" y="3207327"/>
                  <a:ext cx="260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14:cNvPr>
                <p14:cNvContentPartPr/>
                <p14:nvPr/>
              </p14:nvContentPartPr>
              <p14:xfrm>
                <a:off x="7851694" y="3211287"/>
                <a:ext cx="250920" cy="29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43054" y="3202287"/>
                  <a:ext cx="268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14:cNvPr>
                <p14:cNvContentPartPr/>
                <p14:nvPr/>
              </p14:nvContentPartPr>
              <p14:xfrm>
                <a:off x="7743334" y="2876847"/>
                <a:ext cx="618480" cy="951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34334" y="2867847"/>
                  <a:ext cx="63612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14:cNvPr>
                <p14:cNvContentPartPr/>
                <p14:nvPr/>
              </p14:nvContentPartPr>
              <p14:xfrm>
                <a:off x="6384334" y="1613247"/>
                <a:ext cx="351720" cy="49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75694" y="1604607"/>
                  <a:ext cx="3693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14:cNvPr>
                <p14:cNvContentPartPr/>
                <p14:nvPr/>
              </p14:nvContentPartPr>
              <p14:xfrm>
                <a:off x="6870334" y="1913127"/>
                <a:ext cx="28440" cy="245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61334" y="1904487"/>
                  <a:ext cx="46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14:cNvPr>
                <p14:cNvContentPartPr/>
                <p14:nvPr/>
              </p14:nvContentPartPr>
              <p14:xfrm>
                <a:off x="6760894" y="1836087"/>
                <a:ext cx="183240" cy="134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52254" y="1827087"/>
                  <a:ext cx="200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14:cNvPr>
                <p14:cNvContentPartPr/>
                <p14:nvPr/>
              </p14:nvContentPartPr>
              <p14:xfrm>
                <a:off x="6800854" y="2093487"/>
                <a:ext cx="220320" cy="56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92214" y="2084847"/>
                  <a:ext cx="237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14:cNvPr>
                <p14:cNvContentPartPr/>
                <p14:nvPr/>
              </p14:nvContentPartPr>
              <p14:xfrm>
                <a:off x="7098574" y="1996647"/>
                <a:ext cx="187200" cy="161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089574" y="1987647"/>
                  <a:ext cx="204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14:cNvPr>
                <p14:cNvContentPartPr/>
                <p14:nvPr/>
              </p14:nvContentPartPr>
              <p14:xfrm>
                <a:off x="7445254" y="1943367"/>
                <a:ext cx="16920" cy="102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36614" y="1934367"/>
                  <a:ext cx="34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14:cNvPr>
                <p14:cNvContentPartPr/>
                <p14:nvPr/>
              </p14:nvContentPartPr>
              <p14:xfrm>
                <a:off x="7580254" y="1880727"/>
                <a:ext cx="116280" cy="16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71614" y="1872087"/>
                  <a:ext cx="133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14:cNvPr>
                <p14:cNvContentPartPr/>
                <p14:nvPr/>
              </p14:nvContentPartPr>
              <p14:xfrm>
                <a:off x="7773214" y="1915647"/>
                <a:ext cx="174600" cy="146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64574" y="1907007"/>
                  <a:ext cx="192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14:cNvPr>
                <p14:cNvContentPartPr/>
                <p14:nvPr/>
              </p14:nvContentPartPr>
              <p14:xfrm>
                <a:off x="7886254" y="1788567"/>
                <a:ext cx="211320" cy="279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77614" y="1779567"/>
                  <a:ext cx="228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14:cNvPr>
                <p14:cNvContentPartPr/>
                <p14:nvPr/>
              </p14:nvContentPartPr>
              <p14:xfrm>
                <a:off x="8131414" y="1912047"/>
                <a:ext cx="132840" cy="150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22414" y="1903407"/>
                  <a:ext cx="150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14:cNvPr>
                <p14:cNvContentPartPr/>
                <p14:nvPr/>
              </p14:nvContentPartPr>
              <p14:xfrm>
                <a:off x="8340214" y="1883607"/>
                <a:ext cx="221040" cy="18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31574" y="1874967"/>
                  <a:ext cx="238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14:cNvPr>
                <p14:cNvContentPartPr/>
                <p14:nvPr/>
              </p14:nvContentPartPr>
              <p14:xfrm>
                <a:off x="8599054" y="1643847"/>
                <a:ext cx="426240" cy="620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590414" y="1635207"/>
                  <a:ext cx="4438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14:cNvPr>
                <p14:cNvContentPartPr/>
                <p14:nvPr/>
              </p14:nvContentPartPr>
              <p14:xfrm>
                <a:off x="8019094" y="3052887"/>
                <a:ext cx="128880" cy="10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10454" y="3043887"/>
                  <a:ext cx="146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14:cNvPr>
                <p14:cNvContentPartPr/>
                <p14:nvPr/>
              </p14:nvContentPartPr>
              <p14:xfrm>
                <a:off x="8201974" y="3037767"/>
                <a:ext cx="153720" cy="106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192974" y="3029127"/>
                  <a:ext cx="171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14:cNvPr>
                <p14:cNvContentPartPr/>
                <p14:nvPr/>
              </p14:nvContentPartPr>
              <p14:xfrm>
                <a:off x="8421574" y="3053247"/>
                <a:ext cx="230760" cy="108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412934" y="3044247"/>
                  <a:ext cx="248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14:cNvPr>
                <p14:cNvContentPartPr/>
                <p14:nvPr/>
              </p14:nvContentPartPr>
              <p14:xfrm>
                <a:off x="8720374" y="3007887"/>
                <a:ext cx="102600" cy="317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11374" y="2998887"/>
                  <a:ext cx="1202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14:cNvPr>
                <p14:cNvContentPartPr/>
                <p14:nvPr/>
              </p14:nvContentPartPr>
              <p14:xfrm>
                <a:off x="8862934" y="3012567"/>
                <a:ext cx="107640" cy="90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3934" y="3003567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14:cNvPr>
                <p14:cNvContentPartPr/>
                <p14:nvPr/>
              </p14:nvContentPartPr>
              <p14:xfrm>
                <a:off x="8989294" y="3030567"/>
                <a:ext cx="69480" cy="101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80294" y="3021927"/>
                  <a:ext cx="87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14:cNvPr>
                <p14:cNvContentPartPr/>
                <p14:nvPr/>
              </p14:nvContentPartPr>
              <p14:xfrm>
                <a:off x="9131854" y="2731407"/>
                <a:ext cx="97920" cy="372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22854" y="2722407"/>
                  <a:ext cx="1155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14:cNvPr>
                <p14:cNvContentPartPr/>
                <p14:nvPr/>
              </p14:nvContentPartPr>
              <p14:xfrm>
                <a:off x="9262534" y="2972247"/>
                <a:ext cx="122760" cy="132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53894" y="2963607"/>
                  <a:ext cx="140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14:cNvPr>
                <p14:cNvContentPartPr/>
                <p14:nvPr/>
              </p14:nvContentPartPr>
              <p14:xfrm>
                <a:off x="1475374" y="850407"/>
                <a:ext cx="330840" cy="252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66734" y="841767"/>
                  <a:ext cx="348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14:cNvPr>
                <p14:cNvContentPartPr/>
                <p14:nvPr/>
              </p14:nvContentPartPr>
              <p14:xfrm>
                <a:off x="1365574" y="2037327"/>
                <a:ext cx="374760" cy="166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356934" y="2028327"/>
                  <a:ext cx="392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14:cNvPr>
                <p14:cNvContentPartPr/>
                <p14:nvPr/>
              </p14:nvContentPartPr>
              <p14:xfrm>
                <a:off x="1678054" y="3314247"/>
                <a:ext cx="414360" cy="62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69414" y="3305607"/>
                  <a:ext cx="432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14:cNvPr>
                <p14:cNvContentPartPr/>
                <p14:nvPr/>
              </p14:nvContentPartPr>
              <p14:xfrm>
                <a:off x="3498574" y="4075647"/>
                <a:ext cx="231480" cy="353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89574" y="4067007"/>
                  <a:ext cx="2491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14:cNvPr>
                <p14:cNvContentPartPr/>
                <p14:nvPr/>
              </p14:nvContentPartPr>
              <p14:xfrm>
                <a:off x="5446174" y="4299207"/>
                <a:ext cx="2512800" cy="335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37174" y="4290567"/>
                  <a:ext cx="25304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14:cNvPr>
                <p14:cNvContentPartPr/>
                <p14:nvPr/>
              </p14:nvContentPartPr>
              <p14:xfrm>
                <a:off x="8910814" y="3254487"/>
                <a:ext cx="1283400" cy="1007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901814" y="3245847"/>
                  <a:ext cx="1301040" cy="10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14:cNvPr>
                <p14:cNvContentPartPr/>
                <p14:nvPr/>
              </p14:nvContentPartPr>
              <p14:xfrm>
                <a:off x="7592494" y="605607"/>
                <a:ext cx="2561400" cy="204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83494" y="596967"/>
                  <a:ext cx="2579040" cy="20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14:cNvPr>
              <p14:cNvContentPartPr/>
              <p14:nvPr/>
            </p14:nvContentPartPr>
            <p14:xfrm>
              <a:off x="2595334" y="254967"/>
              <a:ext cx="771480" cy="1382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586694" y="245967"/>
                <a:ext cx="789120" cy="1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07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2A7D81-2F38-48C9-B8C2-C09AA59B01BF}"/>
              </a:ext>
            </a:extLst>
          </p:cNvPr>
          <p:cNvSpPr/>
          <p:nvPr/>
        </p:nvSpPr>
        <p:spPr>
          <a:xfrm>
            <a:off x="7286530" y="2447382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Models(Library Project)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13D36-B581-4732-AA2B-8F18E3E4D0D8}"/>
              </a:ext>
            </a:extLst>
          </p:cNvPr>
          <p:cNvSpPr/>
          <p:nvPr/>
        </p:nvSpPr>
        <p:spPr>
          <a:xfrm>
            <a:off x="2411840" y="4352299"/>
            <a:ext cx="2125904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(Db Access)/Repository (Library Project)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A630D-074F-4D3D-8EB5-8780284A29A0}"/>
              </a:ext>
            </a:extLst>
          </p:cNvPr>
          <p:cNvSpPr/>
          <p:nvPr/>
        </p:nvSpPr>
        <p:spPr>
          <a:xfrm>
            <a:off x="2696360" y="2615967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 (Library Project)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6CB6C-0533-4C2A-B245-FFD9449F9649}"/>
              </a:ext>
            </a:extLst>
          </p:cNvPr>
          <p:cNvSpPr/>
          <p:nvPr/>
        </p:nvSpPr>
        <p:spPr>
          <a:xfrm>
            <a:off x="2696361" y="879635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(Views – Controllers)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14:cNvPr>
              <p14:cNvContentPartPr/>
              <p14:nvPr/>
            </p14:nvContentPartPr>
            <p14:xfrm>
              <a:off x="3623720" y="1878956"/>
              <a:ext cx="76320" cy="7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9720" y="1770956"/>
                <a:ext cx="183960" cy="9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14:cNvPr>
              <p14:cNvContentPartPr/>
              <p14:nvPr/>
            </p14:nvContentPartPr>
            <p14:xfrm>
              <a:off x="3309080" y="2420036"/>
              <a:ext cx="375480" cy="252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5080" y="2312036"/>
                <a:ext cx="4831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14:cNvPr>
              <p14:cNvContentPartPr/>
              <p14:nvPr/>
            </p14:nvContentPartPr>
            <p14:xfrm>
              <a:off x="3622640" y="2394476"/>
              <a:ext cx="403920" cy="27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9000" y="2286836"/>
                <a:ext cx="5115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14:cNvPr>
              <p14:cNvContentPartPr/>
              <p14:nvPr/>
            </p14:nvContentPartPr>
            <p14:xfrm>
              <a:off x="4348440" y="1532880"/>
              <a:ext cx="3108960" cy="1156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4800" y="1425240"/>
                <a:ext cx="3216600" cy="13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14:cNvPr>
              <p14:cNvContentPartPr/>
              <p14:nvPr/>
            </p14:nvContentPartPr>
            <p14:xfrm>
              <a:off x="6857280" y="2044800"/>
              <a:ext cx="428400" cy="884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3640" y="1936800"/>
                <a:ext cx="536040" cy="10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14:cNvPr>
              <p14:cNvContentPartPr/>
              <p14:nvPr/>
            </p14:nvContentPartPr>
            <p14:xfrm>
              <a:off x="4232880" y="3196080"/>
              <a:ext cx="3105360" cy="94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79240" y="3088440"/>
                <a:ext cx="32130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14:cNvPr>
              <p14:cNvContentPartPr/>
              <p14:nvPr/>
            </p14:nvContentPartPr>
            <p14:xfrm>
              <a:off x="6818040" y="2836440"/>
              <a:ext cx="667800" cy="875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64400" y="2728800"/>
                <a:ext cx="775440" cy="10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14:cNvPr>
              <p14:cNvContentPartPr/>
              <p14:nvPr/>
            </p14:nvContentPartPr>
            <p14:xfrm>
              <a:off x="3577680" y="3620880"/>
              <a:ext cx="73080" cy="704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24040" y="3513240"/>
                <a:ext cx="18072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14:cNvPr>
              <p14:cNvContentPartPr/>
              <p14:nvPr/>
            </p14:nvContentPartPr>
            <p14:xfrm>
              <a:off x="3282480" y="3978360"/>
              <a:ext cx="825480" cy="329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28840" y="3870360"/>
                <a:ext cx="9331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14:cNvPr>
              <p14:cNvContentPartPr/>
              <p14:nvPr/>
            </p14:nvContentPartPr>
            <p14:xfrm>
              <a:off x="4232880" y="3580200"/>
              <a:ext cx="3081240" cy="1719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79240" y="3472200"/>
                <a:ext cx="3188880" cy="19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14:cNvPr>
              <p14:cNvContentPartPr/>
              <p14:nvPr/>
            </p14:nvContentPartPr>
            <p14:xfrm>
              <a:off x="6573240" y="3513240"/>
              <a:ext cx="915120" cy="685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19240" y="3405600"/>
                <a:ext cx="1022760" cy="90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17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256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 Compose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42</cp:revision>
  <dcterms:created xsi:type="dcterms:W3CDTF">2021-06-02T16:33:45Z</dcterms:created>
  <dcterms:modified xsi:type="dcterms:W3CDTF">2021-07-20T19:52:54Z</dcterms:modified>
</cp:coreProperties>
</file>