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54eb78b9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54eb78b9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4eb78b9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4eb78b9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Access is limited to the containing class or types derived from the containing class.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4eb78b9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4eb78b9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54eb78b9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54eb78b9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method that is </a:t>
            </a:r>
            <a:r>
              <a:rPr lang="en"/>
              <a:t>repeating</a:t>
            </a:r>
            <a:r>
              <a:rPr lang="en"/>
              <a:t> in other classes so you want other classes to use it but don’t want to </a:t>
            </a:r>
            <a:r>
              <a:rPr lang="en"/>
              <a:t>necessarily</a:t>
            </a:r>
            <a:r>
              <a:rPr lang="en"/>
              <a:t> want to use it on other assemblies.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54eb78b9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54eb78b9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Struct members cannot be protected internal because the struct cannot be inherited.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type or member can be accessed by any code in the assembly in which it is declared, </a:t>
            </a:r>
            <a:r>
              <a:rPr b="1" lang="en">
                <a:solidFill>
                  <a:schemeClr val="dk1"/>
                </a:solidFill>
              </a:rPr>
              <a:t>OR</a:t>
            </a:r>
            <a:r>
              <a:rPr lang="en">
                <a:solidFill>
                  <a:schemeClr val="dk1"/>
                </a:solidFill>
              </a:rPr>
              <a:t> from within a derived class in another assembly.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54eb78b9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54eb78b9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54eb78b9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54eb78b9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is limited to the containing class or types derived from the containing class within the current assembly.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4eb78b9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54eb78b9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4eb78b9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4eb78b9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54eb78b9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54eb78b9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54eb78b9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54eb78b9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54eb78b9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54eb78b9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4eb78b9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54eb78b9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Access is not restricted.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4eb78b9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54eb78b9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54eb78b9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54eb78b9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54eb78b9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54eb78b9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Access is limited to the containing type.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c-sharpcorner.com/uploadfile/puranindia/what-are-access-modifiers-in-C-Sharp/" TargetMode="External"/><Relationship Id="rId4" Type="http://schemas.openxmlformats.org/officeDocument/2006/relationships/hyperlink" Target="https://www.w3schools.com/cs/cs_access_modifiers.php" TargetMode="External"/><Relationship Id="rId5" Type="http://schemas.openxmlformats.org/officeDocument/2006/relationships/hyperlink" Target="https://docs.oracle.com/javase/tutorial/java/javaOO/accesscontrol.html" TargetMode="External"/><Relationship Id="rId6" Type="http://schemas.openxmlformats.org/officeDocument/2006/relationships/hyperlink" Target="https://stackoverflow.com/questions/17595224/when-i-need-to-use-a-protected-access-modifi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C# Access Modifiers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 Gonzalez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using private modifiers.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150" y="1142125"/>
            <a:ext cx="3545626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Protected</a:t>
            </a:r>
            <a:r>
              <a:rPr lang="en"/>
              <a:t> </a:t>
            </a:r>
            <a:r>
              <a:rPr lang="en"/>
              <a:t>Access Modifier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code is accessible within the same class, or in a class that is inherited from that class: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Your class is designed for inheritance 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Protected Modifier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403" y="1361125"/>
            <a:ext cx="3656250" cy="33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Access Modifier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code is only accessible within its own assembly, but not from other assemblies. (.exe, .dll):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Great for reusability within the same assembly.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2367175"/>
            <a:ext cx="4964102" cy="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5325" y="3596948"/>
            <a:ext cx="5058023" cy="1291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Protected Internal Modifier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264075" y="13198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Access is limited to the current assembly and types derived from the containing class: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 example of this would be if another assembly had a helper method that could be useful in another assembly.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Protected Internal Example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305938"/>
            <a:ext cx="4065700" cy="319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500" y="1370838"/>
            <a:ext cx="4355799" cy="30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Protected Access Modifier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private protected member is accessible by types derived from the containing class, but only within its containing assembly: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25" y="2519150"/>
            <a:ext cx="4313226" cy="23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400" y="2519150"/>
            <a:ext cx="4040598" cy="238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https://www.c-sharpcorner.com/uploadfile/puranindia/what-are-access-modifiers-in-C-Sharp/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https://www.w3schools.com/cs/cs_access_modifiers.php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https://docs.oracle.com/javase/tutorial/java/javaOO/accesscontrol.html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https://stackoverflow.com/questions/17595224/when-i-need-to-use-a-protected-access-modifier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if not provided with an access modifier, by default they are internal. </a:t>
            </a:r>
            <a:r>
              <a:rPr lang="en"/>
              <a:t>Default member accessibility </a:t>
            </a:r>
            <a:r>
              <a:rPr lang="en"/>
              <a:t>are private.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Allowed declared accessibility of the member:</a:t>
            </a:r>
            <a:endParaRPr b="1"/>
          </a:p>
          <a:p>
            <a:pPr indent="-320255" lvl="0" marL="457200" rtl="0" algn="l">
              <a:spcBef>
                <a:spcPts val="1200"/>
              </a:spcBef>
              <a:spcAft>
                <a:spcPts val="0"/>
              </a:spcAft>
              <a:buSzPts val="1443"/>
              <a:buFont typeface="Arial"/>
              <a:buChar char="●"/>
            </a:pPr>
            <a:r>
              <a:rPr lang="en" sz="1443">
                <a:latin typeface="Arial"/>
                <a:ea typeface="Arial"/>
                <a:cs typeface="Arial"/>
                <a:sym typeface="Arial"/>
              </a:rPr>
              <a:t>Public</a:t>
            </a:r>
            <a:endParaRPr sz="1443">
              <a:latin typeface="Arial"/>
              <a:ea typeface="Arial"/>
              <a:cs typeface="Arial"/>
              <a:sym typeface="Arial"/>
            </a:endParaRPr>
          </a:p>
          <a:p>
            <a:pPr indent="-320255" lvl="0" marL="457200" rtl="0" algn="l">
              <a:spcBef>
                <a:spcPts val="0"/>
              </a:spcBef>
              <a:spcAft>
                <a:spcPts val="0"/>
              </a:spcAft>
              <a:buSzPts val="1443"/>
              <a:buFont typeface="Arial"/>
              <a:buChar char="●"/>
            </a:pPr>
            <a:r>
              <a:rPr lang="en" sz="1443">
                <a:latin typeface="Arial"/>
                <a:ea typeface="Arial"/>
                <a:cs typeface="Arial"/>
                <a:sym typeface="Arial"/>
              </a:rPr>
              <a:t>Private</a:t>
            </a:r>
            <a:endParaRPr sz="1443">
              <a:latin typeface="Arial"/>
              <a:ea typeface="Arial"/>
              <a:cs typeface="Arial"/>
              <a:sym typeface="Arial"/>
            </a:endParaRPr>
          </a:p>
          <a:p>
            <a:pPr indent="-320255" lvl="0" marL="457200" rtl="0" algn="l">
              <a:spcBef>
                <a:spcPts val="0"/>
              </a:spcBef>
              <a:spcAft>
                <a:spcPts val="0"/>
              </a:spcAft>
              <a:buSzPts val="1443"/>
              <a:buFont typeface="Arial"/>
              <a:buChar char="●"/>
            </a:pPr>
            <a:r>
              <a:rPr lang="en" sz="1443">
                <a:latin typeface="Arial"/>
                <a:ea typeface="Arial"/>
                <a:cs typeface="Arial"/>
                <a:sym typeface="Arial"/>
              </a:rPr>
              <a:t>Protected</a:t>
            </a:r>
            <a:endParaRPr sz="1443">
              <a:latin typeface="Arial"/>
              <a:ea typeface="Arial"/>
              <a:cs typeface="Arial"/>
              <a:sym typeface="Arial"/>
            </a:endParaRPr>
          </a:p>
          <a:p>
            <a:pPr indent="-320255" lvl="0" marL="457200" rtl="0" algn="l">
              <a:spcBef>
                <a:spcPts val="0"/>
              </a:spcBef>
              <a:spcAft>
                <a:spcPts val="0"/>
              </a:spcAft>
              <a:buSzPts val="1443"/>
              <a:buFont typeface="Arial"/>
              <a:buChar char="●"/>
            </a:pPr>
            <a:r>
              <a:rPr lang="en" sz="1443">
                <a:latin typeface="Arial"/>
                <a:ea typeface="Arial"/>
                <a:cs typeface="Arial"/>
                <a:sym typeface="Arial"/>
              </a:rPr>
              <a:t>Internal</a:t>
            </a:r>
            <a:endParaRPr sz="1443">
              <a:latin typeface="Arial"/>
              <a:ea typeface="Arial"/>
              <a:cs typeface="Arial"/>
              <a:sym typeface="Arial"/>
            </a:endParaRPr>
          </a:p>
          <a:p>
            <a:pPr indent="-320255" lvl="0" marL="457200" rtl="0" algn="l">
              <a:spcBef>
                <a:spcPts val="0"/>
              </a:spcBef>
              <a:spcAft>
                <a:spcPts val="0"/>
              </a:spcAft>
              <a:buSzPts val="1443"/>
              <a:buFont typeface="Arial"/>
              <a:buChar char="●"/>
            </a:pPr>
            <a:r>
              <a:rPr lang="en" sz="1443">
                <a:latin typeface="Arial"/>
                <a:ea typeface="Arial"/>
                <a:cs typeface="Arial"/>
                <a:sym typeface="Arial"/>
              </a:rPr>
              <a:t>Protected Internal</a:t>
            </a:r>
            <a:endParaRPr sz="1443">
              <a:latin typeface="Arial"/>
              <a:ea typeface="Arial"/>
              <a:cs typeface="Arial"/>
              <a:sym typeface="Arial"/>
            </a:endParaRPr>
          </a:p>
          <a:p>
            <a:pPr indent="-320255" lvl="0" marL="457200" rtl="0" algn="l">
              <a:spcBef>
                <a:spcPts val="0"/>
              </a:spcBef>
              <a:spcAft>
                <a:spcPts val="0"/>
              </a:spcAft>
              <a:buSzPts val="1443"/>
              <a:buFont typeface="Arial"/>
              <a:buChar char="●"/>
            </a:pPr>
            <a:r>
              <a:rPr lang="en" sz="1443">
                <a:latin typeface="Arial"/>
                <a:ea typeface="Arial"/>
                <a:cs typeface="Arial"/>
                <a:sym typeface="Arial"/>
              </a:rPr>
              <a:t>Private Internal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are </a:t>
            </a:r>
            <a:r>
              <a:rPr lang="en"/>
              <a:t>internal</a:t>
            </a:r>
            <a:r>
              <a:rPr lang="en"/>
              <a:t> by default. Default member accessibility are public.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Allowed declared accessibility of the member:</a:t>
            </a:r>
            <a:endParaRPr b="1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Public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Protected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</a:t>
            </a:r>
            <a:r>
              <a:rPr lang="en" sz="1500"/>
              <a:t>nternal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Private -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An interface member with private accessibility must have a default implementation.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Protected</a:t>
            </a:r>
            <a:r>
              <a:rPr lang="en" sz="1500"/>
              <a:t> internal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Private protected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 </a:t>
            </a:r>
            <a:r>
              <a:rPr lang="en"/>
              <a:t>are internal by default. Default member accessibility are private.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Allowed declared accessibility of the member:</a:t>
            </a:r>
            <a:endParaRPr b="1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Public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internal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Private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Access Modifiers in C#?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Access modifiers in C# are used to specify the scope of accessibility for classes,struct,interfaces,fields, methods and properties.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0650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43">
                <a:latin typeface="Arial"/>
                <a:ea typeface="Arial"/>
                <a:cs typeface="Arial"/>
                <a:sym typeface="Arial"/>
              </a:rPr>
              <a:t>Public</a:t>
            </a:r>
            <a:endParaRPr sz="1443">
              <a:latin typeface="Arial"/>
              <a:ea typeface="Arial"/>
              <a:cs typeface="Arial"/>
              <a:sym typeface="Arial"/>
            </a:endParaRPr>
          </a:p>
          <a:p>
            <a:pPr indent="-30650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43">
                <a:latin typeface="Arial"/>
                <a:ea typeface="Arial"/>
                <a:cs typeface="Arial"/>
                <a:sym typeface="Arial"/>
              </a:rPr>
              <a:t>Private</a:t>
            </a:r>
            <a:endParaRPr sz="1443">
              <a:latin typeface="Arial"/>
              <a:ea typeface="Arial"/>
              <a:cs typeface="Arial"/>
              <a:sym typeface="Arial"/>
            </a:endParaRPr>
          </a:p>
          <a:p>
            <a:pPr indent="-30650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43">
                <a:latin typeface="Arial"/>
                <a:ea typeface="Arial"/>
                <a:cs typeface="Arial"/>
                <a:sym typeface="Arial"/>
              </a:rPr>
              <a:t>Protected</a:t>
            </a:r>
            <a:endParaRPr sz="1443">
              <a:latin typeface="Arial"/>
              <a:ea typeface="Arial"/>
              <a:cs typeface="Arial"/>
              <a:sym typeface="Arial"/>
            </a:endParaRPr>
          </a:p>
          <a:p>
            <a:pPr indent="-30650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43">
                <a:latin typeface="Arial"/>
                <a:ea typeface="Arial"/>
                <a:cs typeface="Arial"/>
                <a:sym typeface="Arial"/>
              </a:rPr>
              <a:t>Internal</a:t>
            </a:r>
            <a:endParaRPr sz="1443">
              <a:latin typeface="Arial"/>
              <a:ea typeface="Arial"/>
              <a:cs typeface="Arial"/>
              <a:sym typeface="Arial"/>
            </a:endParaRPr>
          </a:p>
          <a:p>
            <a:pPr indent="-30650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43">
                <a:latin typeface="Arial"/>
                <a:ea typeface="Arial"/>
                <a:cs typeface="Arial"/>
                <a:sym typeface="Arial"/>
              </a:rPr>
              <a:t>Protected Internal</a:t>
            </a:r>
            <a:endParaRPr sz="1443">
              <a:latin typeface="Arial"/>
              <a:ea typeface="Arial"/>
              <a:cs typeface="Arial"/>
              <a:sym typeface="Arial"/>
            </a:endParaRPr>
          </a:p>
          <a:p>
            <a:pPr indent="-30650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43">
                <a:latin typeface="Arial"/>
                <a:ea typeface="Arial"/>
                <a:cs typeface="Arial"/>
                <a:sym typeface="Arial"/>
              </a:rPr>
              <a:t>Private Internal</a:t>
            </a:r>
            <a:br>
              <a:rPr lang="en" sz="1443">
                <a:latin typeface="Arial"/>
                <a:ea typeface="Arial"/>
                <a:cs typeface="Arial"/>
                <a:sym typeface="Arial"/>
              </a:rPr>
            </a:br>
            <a:endParaRPr sz="14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</a:t>
            </a:r>
            <a:r>
              <a:rPr lang="en"/>
              <a:t>Access Modifier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code is accessible for all classes: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Other assemblies can access this class.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best practice it’s best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NOT TO USE</a:t>
            </a:r>
            <a:r>
              <a:rPr lang="en"/>
              <a:t> </a:t>
            </a:r>
            <a:r>
              <a:rPr b="1" lang="en"/>
              <a:t>public fields</a:t>
            </a:r>
            <a:r>
              <a:rPr lang="en"/>
              <a:t>. Unless they are </a:t>
            </a:r>
            <a:r>
              <a:rPr lang="en"/>
              <a:t>constants.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when to use public fields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37" y="1234074"/>
            <a:ext cx="7357723" cy="10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637" y="2287050"/>
            <a:ext cx="7127676" cy="8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613" y="3181575"/>
            <a:ext cx="7280151" cy="10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 with classes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808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</a:t>
            </a:r>
            <a:r>
              <a:rPr lang="en"/>
              <a:t>Access Modifier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code is only accessible within the same class or the struct in which they are declared. As well as, nested types: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best practice fields are usually private, hence, which </a:t>
            </a:r>
            <a:r>
              <a:rPr lang="en"/>
              <a:t>achieves</a:t>
            </a:r>
            <a:r>
              <a:rPr lang="en"/>
              <a:t> </a:t>
            </a:r>
            <a:r>
              <a:rPr lang="en"/>
              <a:t>encapsulation.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methods the only time they are private if it’s only useful within that class and have no use for other classes.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