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BE5-8086-4512-9338-B813D5642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A1A5A-223B-4698-B672-42ADF708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00FC-2DB5-49A5-84C6-A71B8503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CFC8-2BBA-4B1D-AEDC-1AF9A281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</cp:revision>
  <dcterms:created xsi:type="dcterms:W3CDTF">2021-06-02T16:33:45Z</dcterms:created>
  <dcterms:modified xsi:type="dcterms:W3CDTF">2021-06-02T17:16:02Z</dcterms:modified>
</cp:coreProperties>
</file>