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3" r:id="rId4"/>
    <p:sldId id="274" r:id="rId5"/>
    <p:sldId id="276" r:id="rId6"/>
    <p:sldId id="260" r:id="rId7"/>
    <p:sldId id="271" r:id="rId8"/>
    <p:sldId id="275" r:id="rId9"/>
    <p:sldId id="277" r:id="rId10"/>
    <p:sldId id="272" r:id="rId11"/>
    <p:sldId id="258" r:id="rId12"/>
    <p:sldId id="259" r:id="rId13"/>
    <p:sldId id="264" r:id="rId14"/>
    <p:sldId id="266" r:id="rId15"/>
    <p:sldId id="262" r:id="rId16"/>
    <p:sldId id="278" r:id="rId17"/>
    <p:sldId id="263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3E75-C77B-40E3-8BEF-0116C160E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C252-6A68-4B00-A799-9C821F0B1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C453A-8AD7-4BD1-B0A9-C9C1BC42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82B6-AEF3-4F28-B74A-A49050D4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7F63-C2E6-4893-A448-43E624EA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2390-E81A-467D-8C87-4F49B02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14696-9B6B-4B04-9524-FC42C20E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0B523-FCE3-4930-B623-0D7024A1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E620-4BAB-490C-AE69-E68C3A91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A0E5-2DF3-49A8-AF5E-04DBCD88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86A50-EC2A-4AE5-A06C-863BF6DA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EC92-3D31-480F-AE52-1DA56C3E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F72F0-2331-4CC6-99DC-32D7DFE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77D-06B3-4FA3-BD49-16E08F4F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46AC-A256-485C-9AD2-BF7AD8AC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D0FB-28E0-40CD-AE3C-17BC2EA1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33EE-8663-43A6-BC87-89189E0B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6FB73-025E-484B-B46D-23B10E70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58D2-A1DE-4808-9071-2FA55BF4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D763-0972-4FB6-A98A-8AB0846B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745A-A893-476F-A4CF-439A9E4B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2BCC-7AF8-47B8-9137-BDEA7060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4BED-DE18-44A3-BD7C-0545FBE7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8292-2464-46B1-ABB6-A039FF1A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F7FD-1C67-4F6A-8D4A-DB7D2170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E317-D100-445D-A1EB-474092C8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00E1-3C58-413A-B5F1-5D6E332F1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CC186-9D44-42C8-AED5-CCAAD5C4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E6B7-39DB-47BF-9848-E8B67CDC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0250-354B-44CA-BDF7-BABDB2D9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E85F-0022-4E5B-9537-3888AC8B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7EF4-9061-4441-BBB1-57C944B1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B25B-A17F-4BB1-B59A-E7A92535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F1260-EB5F-471B-A5CE-8808EBE5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02D5B-9E0A-49CD-86EC-FAB93BAA5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BBE4A-5284-4CB8-B7CA-FB5AF1CE8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8BBF6-5D08-4926-A45C-77EA98F5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5F83E-0BD8-4CC4-87F6-38D006D6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0EFD7-AEE2-4084-A108-75012CF7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F5DA-33DF-42F0-BADB-47A262F1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180E-A99E-40CC-9160-F006F3F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97112-C7D7-4994-8BCB-D40733A0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9763-43B4-4763-8326-D635AB58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A4BA1-E9FE-4D9D-9C44-54F25767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DBB54-1592-4811-9F66-54FED656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D3A2-0BE9-4DA8-9A11-26682D10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B0AB-3E5D-477F-B07A-6B460286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25FA-F6AC-46F6-9B4E-6BC01959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C321F-93DD-4780-9AEF-E71EBF91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A5907-4B59-4D5A-BFE5-2F61C475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9C509-47E1-4F96-BFAB-A8B198E0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CA29F-FE71-499C-B77D-EF89F5A1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4EFF-8820-425C-93A9-09B382DC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4B0F4-715D-44E5-8016-A0ADBFCB5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02ECE-E7AA-4C58-B5F0-5FFF5A218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F1FD-07B1-4993-A12C-78A3056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1A3C0-E14F-4557-915B-301B1895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6EDD-DE10-4C9D-8B12-05FBD30C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A25AC-7C13-42FD-AFFC-1A4A616F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60019-B6D4-4EFC-8A0E-AAA8EE31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CA27-9AA5-4084-B97B-21101FEB2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DFAC-FC41-4F3B-A1B9-4F1EB92710B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E82A-57B6-40DF-92E5-F3FAF4B44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F9B9-9D08-4073-A6BF-474D16A17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4500-DD2E-4504-AF79-3275965C5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/>
              <a:t>P0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BBF69-CEDD-43BF-9829-F6233ACA1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Christian Romero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Persistent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C93C71-A87C-479D-9F9D-071E5DE6C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41" r="6725" b="12263"/>
          <a:stretch/>
        </p:blipFill>
        <p:spPr>
          <a:xfrm>
            <a:off x="0" y="1617856"/>
            <a:ext cx="6426200" cy="24292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95194-55A9-44A3-AA20-C3D76EA87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1" r="1487"/>
          <a:stretch/>
        </p:blipFill>
        <p:spPr>
          <a:xfrm>
            <a:off x="5842000" y="190333"/>
            <a:ext cx="6197601" cy="64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1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C3D4-13BC-4234-A936-6F4E964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C757-079E-465A-8C76-073E2B3C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search customers by name</a:t>
            </a:r>
          </a:p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place orders to store locations for customers</a:t>
            </a:r>
          </a:p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display all order history of a customer</a:t>
            </a:r>
          </a:p>
          <a:p>
            <a:r>
              <a:rPr lang="en-US" sz="2200" b="0" i="0" dirty="0">
                <a:solidFill>
                  <a:schemeClr val="accent4"/>
                </a:solidFill>
                <a:effectLst/>
                <a:latin typeface="-apple-system"/>
              </a:rPr>
              <a:t>add a new customer</a:t>
            </a:r>
            <a:endParaRPr lang="en-US" sz="2200" b="0" i="0" dirty="0">
              <a:solidFill>
                <a:schemeClr val="accent6"/>
              </a:solidFill>
              <a:effectLst/>
              <a:latin typeface="-apple-system"/>
            </a:endParaRPr>
          </a:p>
          <a:p>
            <a:r>
              <a:rPr lang="en-US" sz="2200" b="0" i="0" dirty="0">
                <a:solidFill>
                  <a:schemeClr val="accent4"/>
                </a:solidFill>
                <a:effectLst/>
                <a:latin typeface="-apple-system"/>
              </a:rPr>
              <a:t>display details of an order</a:t>
            </a:r>
          </a:p>
          <a:p>
            <a:r>
              <a:rPr lang="en-US" sz="2200" b="0" i="0" dirty="0">
                <a:solidFill>
                  <a:schemeClr val="accent4"/>
                </a:solidFill>
                <a:effectLst/>
                <a:latin typeface="-apple-system"/>
              </a:rPr>
              <a:t>input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C00000"/>
                </a:solidFill>
                <a:effectLst/>
                <a:latin typeface="-apple-system"/>
              </a:rPr>
              <a:t>exception handling</a:t>
            </a:r>
          </a:p>
          <a:p>
            <a:r>
              <a:rPr lang="en-US" sz="2200" b="0" i="0" dirty="0">
                <a:solidFill>
                  <a:srgbClr val="C00000"/>
                </a:solidFill>
                <a:effectLst/>
                <a:latin typeface="-apple-system"/>
              </a:rPr>
              <a:t>display all order history of a store location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248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latin typeface="-apple-system"/>
              </a:rPr>
              <a:t>S</a:t>
            </a:r>
            <a:r>
              <a:rPr lang="en-US" sz="4400" b="0" i="0">
                <a:solidFill>
                  <a:schemeClr val="accent6"/>
                </a:solidFill>
                <a:effectLst/>
                <a:latin typeface="-apple-system"/>
              </a:rPr>
              <a:t>earch customers by name (&amp; other parameters)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E665B-2931-4756-AB8F-6A54B539E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90" y="1825625"/>
            <a:ext cx="6130743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9441A-1A54-4D00-BA90-B19BF5E37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45"/>
          <a:stretch/>
        </p:blipFill>
        <p:spPr>
          <a:xfrm>
            <a:off x="4673601" y="1983393"/>
            <a:ext cx="7307610" cy="749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B5EDF-2AEC-4C4F-AF77-55C01AAB5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465" y="4130425"/>
            <a:ext cx="7429882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Place orders to store locations for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5FB2E-E5E6-4586-934B-1E9319E4A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7" y="1887679"/>
            <a:ext cx="6820251" cy="2590933"/>
          </a:xfrm>
        </p:spPr>
      </p:pic>
    </p:spTree>
    <p:extLst>
      <p:ext uri="{BB962C8B-B14F-4D97-AF65-F5344CB8AC3E}">
        <p14:creationId xmlns:p14="http://schemas.microsoft.com/office/powerpoint/2010/main" val="284807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-apple-system"/>
              </a:rPr>
              <a:t>D</a:t>
            </a:r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isplay all order history of a customer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1A35FC-3DC3-4680-B4C6-809BDA254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01" y="1535197"/>
            <a:ext cx="4115011" cy="2711589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06989FE-0B01-4436-A53E-43F188EE9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75" y="1690688"/>
            <a:ext cx="7144117" cy="249567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49F620-F138-40A2-9FFF-27562D2C9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22" y="4442650"/>
            <a:ext cx="4248368" cy="2235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9F5F9-B174-48D4-80E5-EC8388EA3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1" y="4194236"/>
            <a:ext cx="7226671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1026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-apple-system"/>
              </a:rPr>
              <a:t>A</a:t>
            </a:r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dd a new customer (converted int to bool)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3597-FC96-41E2-8B54-6C37B10D2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80" y="1145251"/>
            <a:ext cx="5998220" cy="53984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1E9C3-BBFC-4251-B6C2-4DAACD3F9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272" y="1676272"/>
            <a:ext cx="6764728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1026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-apple-system"/>
              </a:rPr>
              <a:t>Crediting Winston</a:t>
            </a:r>
            <a:endParaRPr lang="en-US" sz="4400" b="0" i="0" dirty="0">
              <a:solidFill>
                <a:schemeClr val="accent4"/>
              </a:solidFill>
              <a:effectLst/>
              <a:latin typeface="-apple-system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C356AE-F80C-45D9-B5BA-4C0D18275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722" y="2774109"/>
            <a:ext cx="8401482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4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-apple-system"/>
              </a:rPr>
              <a:t>D</a:t>
            </a:r>
            <a:r>
              <a:rPr lang="en-US" sz="4400" b="0" i="0" dirty="0">
                <a:solidFill>
                  <a:schemeClr val="accent4"/>
                </a:solidFill>
                <a:effectLst/>
                <a:latin typeface="-apple-system"/>
              </a:rPr>
              <a:t>isplay details of an order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CAC4CA-9130-461C-9642-B04C996AA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0031"/>
            <a:ext cx="8255424" cy="2292468"/>
          </a:xfrm>
        </p:spPr>
      </p:pic>
    </p:spTree>
    <p:extLst>
      <p:ext uri="{BB962C8B-B14F-4D97-AF65-F5344CB8AC3E}">
        <p14:creationId xmlns:p14="http://schemas.microsoft.com/office/powerpoint/2010/main" val="171277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Input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0317C-2F09-4FBB-A7A7-362F21F68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32" b="23330"/>
          <a:stretch/>
        </p:blipFill>
        <p:spPr>
          <a:xfrm>
            <a:off x="294047" y="1536169"/>
            <a:ext cx="8164167" cy="121549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7D303-FBFA-4398-9A81-47B32366C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1" y="3003273"/>
            <a:ext cx="8312577" cy="3340272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C702B05C-E145-4A62-968A-DFF7A407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265" y="801938"/>
            <a:ext cx="4610337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Exception Handling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6D760C8-DDDA-4FF2-A40C-0528A71D1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951"/>
            <a:ext cx="10111019" cy="33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8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C3D4-13BC-4234-A936-6F4E964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C757-079E-465A-8C76-073E2B3C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Db 3</a:t>
            </a:r>
            <a:r>
              <a:rPr lang="en-US" sz="2200" baseline="30000" dirty="0">
                <a:solidFill>
                  <a:schemeClr val="accent6"/>
                </a:solidFill>
                <a:latin typeface="-apple-system"/>
              </a:rPr>
              <a:t>rd</a:t>
            </a:r>
            <a:r>
              <a:rPr lang="en-US" sz="2200" dirty="0">
                <a:solidFill>
                  <a:schemeClr val="accent6"/>
                </a:solidFill>
                <a:latin typeface="-apple-system"/>
              </a:rPr>
              <a:t> Normal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/>
                </a:solidFill>
                <a:latin typeface="-apple-system"/>
              </a:rPr>
              <a:t>EF Core w/ Db Approach</a:t>
            </a:r>
          </a:p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Locations have an inventory</a:t>
            </a:r>
          </a:p>
          <a:p>
            <a:r>
              <a:rPr lang="en-US" sz="2200" dirty="0">
                <a:solidFill>
                  <a:schemeClr val="accent6"/>
                </a:solidFill>
                <a:latin typeface="-apple-system"/>
              </a:rPr>
              <a:t>“Solution Design”</a:t>
            </a:r>
          </a:p>
          <a:p>
            <a:pPr lvl="1"/>
            <a:r>
              <a:rPr lang="en-US" sz="1800" b="0" i="0" dirty="0">
                <a:solidFill>
                  <a:schemeClr val="accent6"/>
                </a:solidFill>
                <a:effectLst/>
                <a:latin typeface="-apple-system"/>
              </a:rPr>
              <a:t>Domain classes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latin typeface="-apple-system"/>
              </a:rPr>
              <a:t>Db Access library</a:t>
            </a:r>
          </a:p>
          <a:p>
            <a:pPr lvl="1"/>
            <a:r>
              <a:rPr lang="en-US" sz="1800" dirty="0" err="1">
                <a:solidFill>
                  <a:schemeClr val="accent4"/>
                </a:solidFill>
                <a:latin typeface="-apple-system"/>
              </a:rPr>
              <a:t>BusLogic</a:t>
            </a:r>
            <a:r>
              <a:rPr lang="en-US" sz="1800" dirty="0">
                <a:solidFill>
                  <a:schemeClr val="accent4"/>
                </a:solidFill>
                <a:latin typeface="-apple-system"/>
              </a:rPr>
              <a:t> project</a:t>
            </a:r>
            <a:endParaRPr lang="en-US" sz="1800" dirty="0">
              <a:solidFill>
                <a:schemeClr val="accent6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4"/>
                </a:solidFill>
                <a:effectLst/>
                <a:latin typeface="-apple-system"/>
              </a:rPr>
              <a:t>Interfaces for helper classes</a:t>
            </a:r>
          </a:p>
          <a:p>
            <a:r>
              <a:rPr lang="en-US" sz="2200" b="0" i="0" dirty="0">
                <a:solidFill>
                  <a:schemeClr val="accent4"/>
                </a:solidFill>
                <a:effectLst/>
                <a:latin typeface="-apple-system"/>
              </a:rPr>
              <a:t>persistent data (to a DB); no hardcoding of data.(prices, customers, order history,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C00000"/>
                </a:solidFill>
                <a:effectLst/>
                <a:latin typeface="-apple-system"/>
              </a:rPr>
              <a:t>XML</a:t>
            </a:r>
            <a:r>
              <a:rPr lang="en-US" sz="2200" dirty="0">
                <a:solidFill>
                  <a:srgbClr val="C00000"/>
                </a:solidFill>
                <a:latin typeface="-apple-system"/>
              </a:rPr>
              <a:t> 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C00000"/>
                </a:solidFill>
                <a:effectLst/>
                <a:latin typeface="-apple-system"/>
              </a:rPr>
              <a:t>Inventory </a:t>
            </a:r>
            <a:r>
              <a:rPr lang="en-US" sz="2200" b="0" i="0" dirty="0" err="1">
                <a:solidFill>
                  <a:srgbClr val="C00000"/>
                </a:solidFill>
                <a:effectLst/>
                <a:latin typeface="-apple-system"/>
              </a:rPr>
              <a:t>decrementation</a:t>
            </a:r>
            <a:endParaRPr lang="en-US" sz="2200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-apple-system"/>
              </a:rPr>
              <a:t>10 Unit testing methods</a:t>
            </a:r>
            <a:endParaRPr lang="en-US" sz="2200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438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3NF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D67C7D-C832-4800-8CEE-C201EDA7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" r="16282" b="2"/>
          <a:stretch/>
        </p:blipFill>
        <p:spPr>
          <a:xfrm>
            <a:off x="313916" y="803186"/>
            <a:ext cx="6730556" cy="5249798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4D83E73-DF11-49E9-B800-89413099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EF Core w/ Db 1</a:t>
            </a:r>
            <a:r>
              <a:rPr lang="en-US" baseline="30000" dirty="0">
                <a:solidFill>
                  <a:schemeClr val="accent6"/>
                </a:solidFill>
              </a:rPr>
              <a:t>st</a:t>
            </a:r>
            <a:r>
              <a:rPr lang="en-US" dirty="0">
                <a:solidFill>
                  <a:schemeClr val="accent6"/>
                </a:solidFill>
              </a:rPr>
              <a:t>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17A24-B23D-4F9E-B65F-7CB82BF5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482341" cy="4351338"/>
          </a:xfrm>
        </p:spPr>
        <p:txBody>
          <a:bodyPr/>
          <a:lstStyle/>
          <a:p>
            <a:r>
              <a:rPr lang="en-US" dirty="0"/>
              <a:t>P0DbContext repo contains full Model builder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623E61-484E-4A2A-A171-3F141B27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66" y="1281544"/>
            <a:ext cx="6968067" cy="54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8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4CD-BFCB-482D-B8EA-8D40F400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Locations have an inventory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81C12B-FC64-4B52-9C46-C1002C149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21982"/>
            <a:ext cx="8271933" cy="4575606"/>
          </a:xfrm>
        </p:spPr>
      </p:pic>
    </p:spTree>
    <p:extLst>
      <p:ext uri="{BB962C8B-B14F-4D97-AF65-F5344CB8AC3E}">
        <p14:creationId xmlns:p14="http://schemas.microsoft.com/office/powerpoint/2010/main" val="91314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4CD-BFCB-482D-B8EA-8D40F400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Locations have an inventory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645DD-0C6C-40AD-BD11-99889D69F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18"/>
          <a:stretch/>
        </p:blipFill>
        <p:spPr>
          <a:xfrm>
            <a:off x="54551" y="1367232"/>
            <a:ext cx="5925590" cy="48180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1BE37-A996-4B19-A1FF-D624C9B08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21" t="-4142" r="7996" b="4142"/>
          <a:stretch/>
        </p:blipFill>
        <p:spPr>
          <a:xfrm>
            <a:off x="5852637" y="1206611"/>
            <a:ext cx="6192505" cy="49786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113BA0-EFB0-41E2-8DCF-B6BF0BD64DB8}"/>
              </a:ext>
            </a:extLst>
          </p:cNvPr>
          <p:cNvSpPr/>
          <p:nvPr/>
        </p:nvSpPr>
        <p:spPr>
          <a:xfrm>
            <a:off x="-48127" y="3578002"/>
            <a:ext cx="5231322" cy="13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52113-EAE8-4185-9E19-4BABBFD72A4C}"/>
              </a:ext>
            </a:extLst>
          </p:cNvPr>
          <p:cNvSpPr/>
          <p:nvPr/>
        </p:nvSpPr>
        <p:spPr>
          <a:xfrm>
            <a:off x="5980141" y="3713469"/>
            <a:ext cx="5747034" cy="13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8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C3D4-13BC-4234-A936-6F4E964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Solution Design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36902-80E5-42EE-A914-1041CA16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17" y="1698241"/>
            <a:ext cx="2657671" cy="4351338"/>
          </a:xfrm>
        </p:spPr>
      </p:pic>
    </p:spTree>
    <p:extLst>
      <p:ext uri="{BB962C8B-B14F-4D97-AF65-F5344CB8AC3E}">
        <p14:creationId xmlns:p14="http://schemas.microsoft.com/office/powerpoint/2010/main" val="405450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Interfaces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EDF869-4375-4055-AF1D-E2DDE2E28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365" y="416211"/>
            <a:ext cx="6644296" cy="62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9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Persistent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1E1915-2CE8-4330-B721-EF48AB884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765" y="1690688"/>
            <a:ext cx="8627950" cy="4351338"/>
          </a:xfrm>
        </p:spPr>
      </p:pic>
    </p:spTree>
    <p:extLst>
      <p:ext uri="{BB962C8B-B14F-4D97-AF65-F5344CB8AC3E}">
        <p14:creationId xmlns:p14="http://schemas.microsoft.com/office/powerpoint/2010/main" val="116625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175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Office Theme</vt:lpstr>
      <vt:lpstr>P0 Presentation</vt:lpstr>
      <vt:lpstr>Design</vt:lpstr>
      <vt:lpstr>3NF</vt:lpstr>
      <vt:lpstr>EF Core w/ Db 1st Approach</vt:lpstr>
      <vt:lpstr>Locations have an inventory</vt:lpstr>
      <vt:lpstr>Locations have an inventory</vt:lpstr>
      <vt:lpstr>Solution Design</vt:lpstr>
      <vt:lpstr>Interfaces</vt:lpstr>
      <vt:lpstr>Persistent Data</vt:lpstr>
      <vt:lpstr>Persistent Data</vt:lpstr>
      <vt:lpstr>Functionality</vt:lpstr>
      <vt:lpstr>Search customers by name (&amp; other parameters)</vt:lpstr>
      <vt:lpstr>Place orders to store locations for customers</vt:lpstr>
      <vt:lpstr>Display all order history of a customer</vt:lpstr>
      <vt:lpstr>Add a new customer (converted int to bool)</vt:lpstr>
      <vt:lpstr>Crediting Winston</vt:lpstr>
      <vt:lpstr>Display details of an order</vt:lpstr>
      <vt:lpstr>Input Validation</vt:lpstr>
      <vt:lpstr>Exception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 Presentation</dc:title>
  <dc:creator>Christian Romero</dc:creator>
  <cp:lastModifiedBy>Christian Romero</cp:lastModifiedBy>
  <cp:revision>76</cp:revision>
  <dcterms:created xsi:type="dcterms:W3CDTF">2021-06-15T11:19:13Z</dcterms:created>
  <dcterms:modified xsi:type="dcterms:W3CDTF">2021-06-16T17:03:16Z</dcterms:modified>
</cp:coreProperties>
</file>