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E75-C77B-40E3-8BEF-0116C160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C252-6A68-4B00-A799-9C821F0B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453A-8AD7-4BD1-B0A9-C9C1BC4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82B6-AEF3-4F28-B74A-A49050D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7F63-C2E6-4893-A448-43E624EA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2390-E81A-467D-8C87-4F49B02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14696-9B6B-4B04-9524-FC42C20E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B523-FCE3-4930-B623-0D7024A1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E620-4BAB-490C-AE69-E68C3A91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A0E5-2DF3-49A8-AF5E-04DBCD8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86A50-EC2A-4AE5-A06C-863BF6DA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EC92-3D31-480F-AE52-1DA56C3E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72F0-2331-4CC6-99DC-32D7DFE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77D-06B3-4FA3-BD49-16E08F4F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46AC-A256-485C-9AD2-BF7AD8AC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D0FB-28E0-40CD-AE3C-17BC2EA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33EE-8663-43A6-BC87-89189E0B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FB73-025E-484B-B46D-23B10E70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58D2-A1DE-4808-9071-2FA55BF4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D763-0972-4FB6-A98A-8AB0846B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745A-A893-476F-A4CF-439A9E4B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2BCC-7AF8-47B8-9137-BDEA7060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4BED-DE18-44A3-BD7C-0545FBE7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8292-2464-46B1-ABB6-A039FF1A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F7FD-1C67-4F6A-8D4A-DB7D2170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E317-D100-445D-A1EB-474092C8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00E1-3C58-413A-B5F1-5D6E332F1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CC186-9D44-42C8-AED5-CCAAD5C4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E6B7-39DB-47BF-9848-E8B67CDC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0250-354B-44CA-BDF7-BABDB2D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E85F-0022-4E5B-9537-3888AC8B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7EF4-9061-4441-BBB1-57C944B1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B25B-A17F-4BB1-B59A-E7A92535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F1260-EB5F-471B-A5CE-8808EBE5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02D5B-9E0A-49CD-86EC-FAB93BAA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BBE4A-5284-4CB8-B7CA-FB5AF1CE8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8BBF6-5D08-4926-A45C-77EA98F5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5F83E-0BD8-4CC4-87F6-38D006D6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0EFD7-AEE2-4084-A108-75012CF7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F5DA-33DF-42F0-BADB-47A262F1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180E-A99E-40CC-9160-F006F3F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97112-C7D7-4994-8BCB-D40733A0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9763-43B4-4763-8326-D635AB58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A4BA1-E9FE-4D9D-9C44-54F25767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DBB54-1592-4811-9F66-54FED656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D3A2-0BE9-4DA8-9A11-26682D10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B0AB-3E5D-477F-B07A-6B460286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25FA-F6AC-46F6-9B4E-6BC01959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C321F-93DD-4780-9AEF-E71EBF91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A5907-4B59-4D5A-BFE5-2F61C475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C509-47E1-4F96-BFAB-A8B198E0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CA29F-FE71-499C-B77D-EF89F5A1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4EFF-8820-425C-93A9-09B382DC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4B0F4-715D-44E5-8016-A0ADBFCB5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02ECE-E7AA-4C58-B5F0-5FFF5A218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F1FD-07B1-4993-A12C-78A3056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A3C0-E14F-4557-915B-301B1895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6EDD-DE10-4C9D-8B12-05FBD30C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A25AC-7C13-42FD-AFFC-1A4A616F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60019-B6D4-4EFC-8A0E-AAA8EE31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CA27-9AA5-4084-B97B-21101FEB2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E82A-57B6-40DF-92E5-F3FAF4B44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F9B9-9D08-4073-A6BF-474D16A17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4500-DD2E-4504-AF79-3275965C5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/>
              <a:t>P0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BBF69-CEDD-43BF-9829-F6233ACA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Christian Romero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4CD-BFCB-482D-B8EA-8D40F40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Class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5780-5880-42B5-B91E-1786F4F9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8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41AF-23C7-4315-B697-3AF01C1C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B59E-4BA0-4D50-B7DB-E7C2B514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snip</a:t>
            </a:r>
          </a:p>
          <a:p>
            <a:r>
              <a:rPr lang="en-US" dirty="0"/>
              <a:t>Order Snip</a:t>
            </a:r>
          </a:p>
          <a:p>
            <a:r>
              <a:rPr lang="en-US" dirty="0"/>
              <a:t>Location snip</a:t>
            </a:r>
          </a:p>
          <a:p>
            <a:r>
              <a:rPr lang="en-US" dirty="0"/>
              <a:t>Product snip</a:t>
            </a:r>
          </a:p>
        </p:txBody>
      </p:sp>
    </p:spTree>
    <p:extLst>
      <p:ext uri="{BB962C8B-B14F-4D97-AF65-F5344CB8AC3E}">
        <p14:creationId xmlns:p14="http://schemas.microsoft.com/office/powerpoint/2010/main" val="422850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C757-079E-465A-8C76-073E2B3C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place orders to store locations for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add a new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search customers by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display details of an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display all order history of a store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display all order history of a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input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persistent data (to a DB); no hardcoding of data.(prices, customers, order history, etc.)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46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C757-079E-465A-8C76-073E2B3C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add a new customers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search customers by name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display details of an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place orders to store locations for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2"/>
                </a:solidFill>
                <a:effectLst/>
                <a:latin typeface="-apple-system"/>
              </a:rPr>
              <a:t>display all order history of a store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2"/>
                </a:solidFill>
                <a:effectLst/>
                <a:latin typeface="-apple-system"/>
              </a:rPr>
              <a:t>display all order history of a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input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persistent data (to a DB); no hardcoding of data.(prices, customers, order history, etc.)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248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102658"/>
            <a:ext cx="10515600" cy="1325563"/>
          </a:xfrm>
        </p:spPr>
        <p:txBody>
          <a:bodyPr/>
          <a:lstStyle/>
          <a:p>
            <a:r>
              <a:rPr lang="en-US" sz="4400" b="0" i="0">
                <a:solidFill>
                  <a:schemeClr val="accent6"/>
                </a:solidFill>
                <a:effectLst/>
                <a:latin typeface="-apple-system"/>
              </a:rPr>
              <a:t>add a new customer</a:t>
            </a:r>
            <a:endParaRPr lang="en-US" sz="4400" b="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3597-FC96-41E2-8B54-6C37B10D2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80" y="1145251"/>
            <a:ext cx="5998220" cy="53984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1E9C3-BBFC-4251-B6C2-4DAACD3F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272" y="1676272"/>
            <a:ext cx="6764728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search customers by name (&amp; other parameters)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E665B-2931-4756-AB8F-6A54B539E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90" y="1825625"/>
            <a:ext cx="6130743" cy="4351338"/>
          </a:xfrm>
        </p:spPr>
      </p:pic>
    </p:spTree>
    <p:extLst>
      <p:ext uri="{BB962C8B-B14F-4D97-AF65-F5344CB8AC3E}">
        <p14:creationId xmlns:p14="http://schemas.microsoft.com/office/powerpoint/2010/main" val="22928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display details of an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place orders to store locations for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accent2"/>
                </a:solidFill>
                <a:effectLst/>
                <a:latin typeface="-apple-system"/>
              </a:rPr>
              <a:t>display all order history of a store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accent2"/>
                </a:solidFill>
                <a:effectLst/>
                <a:latin typeface="-apple-system"/>
              </a:rPr>
              <a:t>display all order history of a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P0 Presentation</vt:lpstr>
      <vt:lpstr>Functionality</vt:lpstr>
      <vt:lpstr>Functionality</vt:lpstr>
      <vt:lpstr>add a new customer</vt:lpstr>
      <vt:lpstr>search customers by name (&amp; other parameters)</vt:lpstr>
      <vt:lpstr>display details of an order</vt:lpstr>
      <vt:lpstr>place orders to store locations for customers</vt:lpstr>
      <vt:lpstr>display all order history of a store location</vt:lpstr>
      <vt:lpstr>display all order history of a customer</vt:lpstr>
      <vt:lpstr>Data Access Class Library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 Presentation</dc:title>
  <dc:creator>Christian Romero</dc:creator>
  <cp:lastModifiedBy>Christian Romero</cp:lastModifiedBy>
  <cp:revision>8</cp:revision>
  <dcterms:created xsi:type="dcterms:W3CDTF">2021-06-15T11:19:13Z</dcterms:created>
  <dcterms:modified xsi:type="dcterms:W3CDTF">2021-06-16T03:11:22Z</dcterms:modified>
</cp:coreProperties>
</file>