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D518-7111-4577-B5FC-7E6E7919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26591-B3B9-4F57-B1B8-B6DAD9DB1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4C3B-0D22-4A74-B448-BF3F94B0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0FD02-F37E-404F-9017-7A1BBA09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122B8-3E01-4AC7-BCF6-5FEB3068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F0ED-9AE8-43A9-B873-7BDBA3A6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FE092-4519-4343-8EA3-DFC8D8FC8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6E68F-B95B-4BE8-9F0E-AF64FCF4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202F-67DC-4AA7-927E-83FD7184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B1F5-E4E4-4178-87ED-1D16392A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5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B8EFB-062E-462C-A9A1-A41A4ADAD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F6475-4DB9-4EAC-B8D8-00EAE0C46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83A5D-E0FA-4E95-8011-5733D61E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B6CE-9BFB-49EF-A6A7-302E45AF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828E-AD6E-4E81-AD05-C9C06B52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D6E6-4870-4E40-AC4F-977D7127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55F5D-64F8-4F81-841D-18A3CF12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CAB2-7685-41E7-A574-786D8D5D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0B71-CB43-4B4D-B8C4-4989288F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9115-946B-4F8B-8E45-273C4B8C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0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3513-C2D7-4E72-970C-29E0BD67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E61C2-080B-4277-83A2-4D969D53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B131-96BB-449B-A5E4-016682E7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7CEB-7A5D-4BC3-95FC-579FB210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8115-F234-4CBB-A0E7-E0A46D3B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237A-9891-4695-AC99-464E1D72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0E55-3471-4CDF-BA18-64C2A31B2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A78FA-0E76-49CB-AF07-3A490342A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9FD52-B3CD-494F-B384-0AD68F01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5AC93-C4AD-4573-B036-66A66734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9A3C-CAD0-4FFA-9D28-3882F13F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6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EDEE-6623-49A3-B0CF-0EB6252F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7B6AF-A935-402B-AD30-C904FF2A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8608C-99F5-429D-9786-4D81BAAE8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BF7F2-ADCF-4540-91CD-031C6042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92667-D0C4-4CFB-B8F8-AE3F1D849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0A781-B19C-4E82-93E4-0C505D41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DF73F-1D0C-48E4-BB27-237A49FE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2C7C3-383F-4BF8-8874-04ED1041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5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1269-602B-44DB-AFD0-E37AAB86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A5376-F87B-437D-8BD8-9E8A9B4A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48A97-B3FE-4974-9EA4-E67AB391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E2C1C-C679-44C9-A744-D6365F78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9E594-FEB0-4C53-B404-E7BC38B4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92E9D-7F80-4CA6-A3F5-45708AD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54E75-59DC-44BD-BB79-6529450F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1940-AE14-4DC9-9879-146F0D17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1B67-2FDA-45B0-847D-61AA2224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6BA3E-92B4-4B24-A9B4-CB7010466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7DE70-AB58-4D2C-A2DE-AC17C7DA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47474-6407-4083-9EF2-0E5189EE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6F2A-4012-4ECD-8002-A77925A2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A3B6-F0CA-4DF2-86AA-17F3075A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45007-089E-4966-936C-2A759D16F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C7538-ABE9-4F00-ABE5-33E41E8CA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83CE8-F5DA-4533-B39D-6DE2A8AA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B454A-7907-40D0-B9CF-2858AE9C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29A41-ADBD-4654-B180-FEC09085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0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41CF8-865B-4981-8565-67A7EA03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A7749-0080-4DFB-9DB9-8844FC62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967E-5228-41E9-981D-2C1B4440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7B713-AA88-4869-8640-D9E4B971159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60C0-795A-45B1-9A21-99432C986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C46A-64DB-463A-AF44-AE9E43FD2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FEBA-9373-4ABF-98E2-E5A6F629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8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684047-2F09-4056-AC88-07C6894AA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Cloud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C55FF-1611-41B9-A6ED-95EC6F7D8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Group 4: Brian, Christian, David, Qais</a:t>
            </a:r>
          </a:p>
        </p:txBody>
      </p:sp>
    </p:spTree>
    <p:extLst>
      <p:ext uri="{BB962C8B-B14F-4D97-AF65-F5344CB8AC3E}">
        <p14:creationId xmlns:p14="http://schemas.microsoft.com/office/powerpoint/2010/main" val="342741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D6929E-4494-495F-A5B0-2A6AD4F3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DE6A-1578-418F-8C69-20104F59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Buying a service that maintains the entire hardware, but allows for developer management of software/applications built on the service infrastructure</a:t>
            </a:r>
          </a:p>
          <a:p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Why: When there’s a significant difference in datacenter/server performance and/or you need to scale at a dynamic price according to business needs</a:t>
            </a:r>
          </a:p>
          <a:p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Private</a:t>
            </a:r>
          </a:p>
          <a:p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</a:p>
          <a:p>
            <a:pPr lvl="1"/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Azure</a:t>
            </a:r>
          </a:p>
          <a:p>
            <a:pPr lvl="1"/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pPr lvl="1"/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Ocean</a:t>
            </a:r>
          </a:p>
          <a:p>
            <a:pPr lvl="1"/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endParaRPr lang="en-US" sz="11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869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D6929E-4494-495F-A5B0-2A6AD4F3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DE6A-1578-418F-8C69-20104F59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Complete development and deployment in the cloud, usually integrating webservice and database, and is accessible by numerous users with the same development application</a:t>
            </a:r>
          </a:p>
          <a:p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Why: Dynamic updates/can focus solely on development that  aligns with tailoring and customizability to business needs </a:t>
            </a:r>
          </a:p>
          <a:p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Private (could be hybrid)</a:t>
            </a:r>
          </a:p>
          <a:p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/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</a:p>
          <a:p>
            <a:pPr lvl="1"/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 lvl="1"/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lvl="1"/>
            <a:r>
              <a:rPr lang="en-US"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Wix/Squarespace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65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D6929E-4494-495F-A5B0-2A6AD4F3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SaaS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DE6A-1578-418F-8C69-20104F59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Dynamic software that is constantly being managed and updated from the cloud of a third-party, typically via web browser.</a:t>
            </a:r>
          </a:p>
          <a:p>
            <a:r>
              <a:rPr lang="en-US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Why: When you want to (quickly) scale a user-friendly experience by abstracting difficult/many technical facets</a:t>
            </a:r>
          </a:p>
          <a:p>
            <a:r>
              <a:rPr lang="en-US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Public </a:t>
            </a:r>
          </a:p>
          <a:p>
            <a:r>
              <a:rPr lang="en-US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/>
            <a:r>
              <a:rPr lang="en-US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 Meetings</a:t>
            </a:r>
          </a:p>
          <a:p>
            <a:pPr lvl="1"/>
            <a:r>
              <a:rPr lang="en-US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Office</a:t>
            </a:r>
          </a:p>
          <a:p>
            <a:pPr lvl="1"/>
            <a:r>
              <a:rPr lang="en-US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Hackerrank</a:t>
            </a:r>
          </a:p>
          <a:p>
            <a:endParaRPr lang="en-US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77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6929E-4494-495F-A5B0-2A6AD4F3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Differences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FE300-188B-497A-B6BD-30D9E22C3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956109"/>
              </p:ext>
            </p:extLst>
          </p:nvPr>
        </p:nvGraphicFramePr>
        <p:xfrm>
          <a:off x="1036320" y="2993554"/>
          <a:ext cx="10119362" cy="266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967">
                  <a:extLst>
                    <a:ext uri="{9D8B030D-6E8A-4147-A177-3AD203B41FA5}">
                      <a16:colId xmlns:a16="http://schemas.microsoft.com/office/drawing/2014/main" val="598154244"/>
                    </a:ext>
                  </a:extLst>
                </a:gridCol>
                <a:gridCol w="3470209">
                  <a:extLst>
                    <a:ext uri="{9D8B030D-6E8A-4147-A177-3AD203B41FA5}">
                      <a16:colId xmlns:a16="http://schemas.microsoft.com/office/drawing/2014/main" val="3847956994"/>
                    </a:ext>
                  </a:extLst>
                </a:gridCol>
                <a:gridCol w="3366186">
                  <a:extLst>
                    <a:ext uri="{9D8B030D-6E8A-4147-A177-3AD203B41FA5}">
                      <a16:colId xmlns:a16="http://schemas.microsoft.com/office/drawing/2014/main" val="45597832"/>
                    </a:ext>
                  </a:extLst>
                </a:gridCol>
              </a:tblGrid>
              <a:tr h="659090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IaaS</a:t>
                      </a:r>
                    </a:p>
                  </a:txBody>
                  <a:tcPr marL="149793" marR="149793" marT="74897" marB="7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PaaS</a:t>
                      </a:r>
                    </a:p>
                  </a:txBody>
                  <a:tcPr marL="149793" marR="149793" marT="74897" marB="7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SaaS</a:t>
                      </a:r>
                    </a:p>
                  </a:txBody>
                  <a:tcPr marL="149793" marR="149793" marT="74897" marB="74897"/>
                </a:tc>
                <a:extLst>
                  <a:ext uri="{0D108BD9-81ED-4DB2-BD59-A6C34878D82A}">
                    <a16:rowId xmlns:a16="http://schemas.microsoft.com/office/drawing/2014/main" val="637799278"/>
                  </a:ext>
                </a:extLst>
              </a:tr>
              <a:tr h="2007229">
                <a:tc>
                  <a:txBody>
                    <a:bodyPr/>
                    <a:lstStyle/>
                    <a:p>
                      <a:r>
                        <a:rPr lang="en-US" sz="2900"/>
                        <a:t>Hardware/server services for companies</a:t>
                      </a:r>
                    </a:p>
                  </a:txBody>
                  <a:tcPr marL="149793" marR="149793" marT="74897" marB="74897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Software services for developers </a:t>
                      </a:r>
                    </a:p>
                  </a:txBody>
                  <a:tcPr marL="149793" marR="149793" marT="74897" marB="74897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Services developers use for large consumer bases </a:t>
                      </a:r>
                    </a:p>
                  </a:txBody>
                  <a:tcPr marL="149793" marR="149793" marT="74897" marB="74897"/>
                </a:tc>
                <a:extLst>
                  <a:ext uri="{0D108BD9-81ED-4DB2-BD59-A6C34878D82A}">
                    <a16:rowId xmlns:a16="http://schemas.microsoft.com/office/drawing/2014/main" val="437931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3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Cloud Services</vt:lpstr>
      <vt:lpstr>IaaS</vt:lpstr>
      <vt:lpstr>PaaS</vt:lpstr>
      <vt:lpstr>SaaS </vt:lpstr>
      <vt:lpstr>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Services</dc:title>
  <dc:creator>Christian Romero</dc:creator>
  <cp:lastModifiedBy>Christian Romero</cp:lastModifiedBy>
  <cp:revision>58</cp:revision>
  <dcterms:created xsi:type="dcterms:W3CDTF">2021-06-24T16:49:40Z</dcterms:created>
  <dcterms:modified xsi:type="dcterms:W3CDTF">2021-06-24T17:35:56Z</dcterms:modified>
</cp:coreProperties>
</file>