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3D6FD-34FE-4AE5-8B39-FF6DD22565B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FC9CEB-53B0-46B5-91C4-4282DEE732ED}">
      <dgm:prSet/>
      <dgm:spPr/>
      <dgm:t>
        <a:bodyPr/>
        <a:lstStyle/>
        <a:p>
          <a:r>
            <a:rPr lang="en-US"/>
            <a:t>EF Core with Db First approach</a:t>
          </a:r>
        </a:p>
      </dgm:t>
    </dgm:pt>
    <dgm:pt modelId="{41F7E93D-D321-4A1A-B1B3-E07FB1BCD519}" type="parTrans" cxnId="{1CDDA607-2B75-45D0-934E-B0BB6FE61720}">
      <dgm:prSet/>
      <dgm:spPr/>
      <dgm:t>
        <a:bodyPr/>
        <a:lstStyle/>
        <a:p>
          <a:endParaRPr lang="en-US"/>
        </a:p>
      </dgm:t>
    </dgm:pt>
    <dgm:pt modelId="{AD568F73-C37C-484A-BF4C-491C695D4AF4}" type="sibTrans" cxnId="{1CDDA607-2B75-45D0-934E-B0BB6FE61720}">
      <dgm:prSet/>
      <dgm:spPr/>
      <dgm:t>
        <a:bodyPr/>
        <a:lstStyle/>
        <a:p>
          <a:endParaRPr lang="en-US"/>
        </a:p>
      </dgm:t>
    </dgm:pt>
    <dgm:pt modelId="{DC2667DD-30F9-49E0-A1E9-7BF64304EEE8}">
      <dgm:prSet/>
      <dgm:spPr/>
      <dgm:t>
        <a:bodyPr/>
        <a:lstStyle/>
        <a:p>
          <a:r>
            <a:rPr lang="en-US" b="0" i="0"/>
            <a:t>Microsoft SQL Server</a:t>
          </a:r>
          <a:endParaRPr lang="en-US"/>
        </a:p>
      </dgm:t>
    </dgm:pt>
    <dgm:pt modelId="{3A2BE659-496E-433F-8CA0-E885EC357950}" type="parTrans" cxnId="{73EAC9E9-5A55-4A53-AE44-86F9169608B3}">
      <dgm:prSet/>
      <dgm:spPr/>
      <dgm:t>
        <a:bodyPr/>
        <a:lstStyle/>
        <a:p>
          <a:endParaRPr lang="en-US"/>
        </a:p>
      </dgm:t>
    </dgm:pt>
    <dgm:pt modelId="{5FC43F52-4CD4-460C-B6BC-C5E4A8AC00C1}" type="sibTrans" cxnId="{73EAC9E9-5A55-4A53-AE44-86F9169608B3}">
      <dgm:prSet/>
      <dgm:spPr/>
      <dgm:t>
        <a:bodyPr/>
        <a:lstStyle/>
        <a:p>
          <a:endParaRPr lang="en-US"/>
        </a:p>
      </dgm:t>
    </dgm:pt>
    <dgm:pt modelId="{0C78D15F-233D-44C3-A331-052C2A3961D1}">
      <dgm:prSet/>
      <dgm:spPr/>
      <dgm:t>
        <a:bodyPr/>
        <a:lstStyle/>
        <a:p>
          <a:r>
            <a:rPr lang="en-US"/>
            <a:t>ASP.NET Web API</a:t>
          </a:r>
        </a:p>
      </dgm:t>
    </dgm:pt>
    <dgm:pt modelId="{8E2E26F2-9B0E-420C-907B-05592EA4E7A0}" type="parTrans" cxnId="{116A212A-3265-41D4-9D4D-CE8C2E9BD1D1}">
      <dgm:prSet/>
      <dgm:spPr/>
      <dgm:t>
        <a:bodyPr/>
        <a:lstStyle/>
        <a:p>
          <a:endParaRPr lang="en-US"/>
        </a:p>
      </dgm:t>
    </dgm:pt>
    <dgm:pt modelId="{520153C3-3340-4326-9217-F6FC8DB3CF14}" type="sibTrans" cxnId="{116A212A-3265-41D4-9D4D-CE8C2E9BD1D1}">
      <dgm:prSet/>
      <dgm:spPr/>
      <dgm:t>
        <a:bodyPr/>
        <a:lstStyle/>
        <a:p>
          <a:endParaRPr lang="en-US"/>
        </a:p>
      </dgm:t>
    </dgm:pt>
    <dgm:pt modelId="{3922CA5A-A9CB-4055-B711-E57E2E2C3B91}">
      <dgm:prSet/>
      <dgm:spPr/>
      <dgm:t>
        <a:bodyPr/>
        <a:lstStyle/>
        <a:p>
          <a:r>
            <a:rPr lang="en-US"/>
            <a:t>Angular </a:t>
          </a:r>
        </a:p>
      </dgm:t>
    </dgm:pt>
    <dgm:pt modelId="{1DB42DCA-6DA6-446F-AB4A-EAFE3A09189B}" type="parTrans" cxnId="{2CA68384-F992-48A8-904E-501DAB04F896}">
      <dgm:prSet/>
      <dgm:spPr/>
      <dgm:t>
        <a:bodyPr/>
        <a:lstStyle/>
        <a:p>
          <a:endParaRPr lang="en-US"/>
        </a:p>
      </dgm:t>
    </dgm:pt>
    <dgm:pt modelId="{EC7D1DD5-5A07-4C7D-B172-1F64DA98C505}" type="sibTrans" cxnId="{2CA68384-F992-48A8-904E-501DAB04F896}">
      <dgm:prSet/>
      <dgm:spPr/>
      <dgm:t>
        <a:bodyPr/>
        <a:lstStyle/>
        <a:p>
          <a:endParaRPr lang="en-US"/>
        </a:p>
      </dgm:t>
    </dgm:pt>
    <dgm:pt modelId="{2408DCC1-2010-403D-AB23-0D1A2672180D}">
      <dgm:prSet/>
      <dgm:spPr/>
      <dgm:t>
        <a:bodyPr/>
        <a:lstStyle/>
        <a:p>
          <a:r>
            <a:rPr lang="en-US"/>
            <a:t>Karma + Jasmine</a:t>
          </a:r>
        </a:p>
      </dgm:t>
    </dgm:pt>
    <dgm:pt modelId="{7D687948-7069-404E-BB6F-7049619ED108}" type="parTrans" cxnId="{E4D54582-E0FD-49D3-8DC5-BCD9B938B4EB}">
      <dgm:prSet/>
      <dgm:spPr/>
      <dgm:t>
        <a:bodyPr/>
        <a:lstStyle/>
        <a:p>
          <a:endParaRPr lang="en-US"/>
        </a:p>
      </dgm:t>
    </dgm:pt>
    <dgm:pt modelId="{2937CD60-8D1B-4339-B844-15FBEFB3F77E}" type="sibTrans" cxnId="{E4D54582-E0FD-49D3-8DC5-BCD9B938B4EB}">
      <dgm:prSet/>
      <dgm:spPr/>
      <dgm:t>
        <a:bodyPr/>
        <a:lstStyle/>
        <a:p>
          <a:endParaRPr lang="en-US"/>
        </a:p>
      </dgm:t>
    </dgm:pt>
    <dgm:pt modelId="{C0E65056-E885-4833-8A26-4041BBC0C4AC}">
      <dgm:prSet/>
      <dgm:spPr/>
      <dgm:t>
        <a:bodyPr/>
        <a:lstStyle/>
        <a:p>
          <a:r>
            <a:rPr lang="en-US"/>
            <a:t>Azure Pipelines &amp; Web Services</a:t>
          </a:r>
        </a:p>
      </dgm:t>
    </dgm:pt>
    <dgm:pt modelId="{9C586B43-0D81-4835-9CB2-515C1FF333C6}" type="parTrans" cxnId="{5096F56A-DF06-4A34-943F-36D2198E5880}">
      <dgm:prSet/>
      <dgm:spPr/>
      <dgm:t>
        <a:bodyPr/>
        <a:lstStyle/>
        <a:p>
          <a:endParaRPr lang="en-US"/>
        </a:p>
      </dgm:t>
    </dgm:pt>
    <dgm:pt modelId="{A3A62C73-61DC-448D-9803-8C8210BBC142}" type="sibTrans" cxnId="{5096F56A-DF06-4A34-943F-36D2198E5880}">
      <dgm:prSet/>
      <dgm:spPr/>
      <dgm:t>
        <a:bodyPr/>
        <a:lstStyle/>
        <a:p>
          <a:endParaRPr lang="en-US"/>
        </a:p>
      </dgm:t>
    </dgm:pt>
    <dgm:pt modelId="{FD57F242-A250-43B5-8A1A-4EE7AE08CFF8}" type="pres">
      <dgm:prSet presAssocID="{6373D6FD-34FE-4AE5-8B39-FF6DD22565BB}" presName="linear" presStyleCnt="0">
        <dgm:presLayoutVars>
          <dgm:animLvl val="lvl"/>
          <dgm:resizeHandles val="exact"/>
        </dgm:presLayoutVars>
      </dgm:prSet>
      <dgm:spPr/>
    </dgm:pt>
    <dgm:pt modelId="{FCF423F9-4680-463E-BCD1-594F8C5D9A5D}" type="pres">
      <dgm:prSet presAssocID="{B4FC9CEB-53B0-46B5-91C4-4282DEE732E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BD05E5-4067-4567-8B33-7AE5B8764702}" type="pres">
      <dgm:prSet presAssocID="{AD568F73-C37C-484A-BF4C-491C695D4AF4}" presName="spacer" presStyleCnt="0"/>
      <dgm:spPr/>
    </dgm:pt>
    <dgm:pt modelId="{AFAC04C5-C40A-4124-8342-DCED57C29DF6}" type="pres">
      <dgm:prSet presAssocID="{DC2667DD-30F9-49E0-A1E9-7BF64304EE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A8595-83A0-4FAF-9A6A-4A9044576C62}" type="pres">
      <dgm:prSet presAssocID="{5FC43F52-4CD4-460C-B6BC-C5E4A8AC00C1}" presName="spacer" presStyleCnt="0"/>
      <dgm:spPr/>
    </dgm:pt>
    <dgm:pt modelId="{1020D74C-760E-44BB-ADE6-94ACE3CA38DF}" type="pres">
      <dgm:prSet presAssocID="{0C78D15F-233D-44C3-A331-052C2A3961D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CA6E4F-35A7-4836-B32B-B274CF2D504F}" type="pres">
      <dgm:prSet presAssocID="{520153C3-3340-4326-9217-F6FC8DB3CF14}" presName="spacer" presStyleCnt="0"/>
      <dgm:spPr/>
    </dgm:pt>
    <dgm:pt modelId="{76920879-665C-4C67-B690-EA2BCB05321D}" type="pres">
      <dgm:prSet presAssocID="{3922CA5A-A9CB-4055-B711-E57E2E2C3B9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0D92D8B-7B1F-4C0F-8783-2C0A50DE2867}" type="pres">
      <dgm:prSet presAssocID="{EC7D1DD5-5A07-4C7D-B172-1F64DA98C505}" presName="spacer" presStyleCnt="0"/>
      <dgm:spPr/>
    </dgm:pt>
    <dgm:pt modelId="{B121371F-EEC2-4F3C-85F0-DC0D89A0995A}" type="pres">
      <dgm:prSet presAssocID="{2408DCC1-2010-403D-AB23-0D1A2672180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B7FA91B-A762-4A3D-9949-6116D3714ED2}" type="pres">
      <dgm:prSet presAssocID="{2937CD60-8D1B-4339-B844-15FBEFB3F77E}" presName="spacer" presStyleCnt="0"/>
      <dgm:spPr/>
    </dgm:pt>
    <dgm:pt modelId="{1DBE4945-0700-4F85-827C-9FDFFE0F0C88}" type="pres">
      <dgm:prSet presAssocID="{C0E65056-E885-4833-8A26-4041BBC0C4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CDDA607-2B75-45D0-934E-B0BB6FE61720}" srcId="{6373D6FD-34FE-4AE5-8B39-FF6DD22565BB}" destId="{B4FC9CEB-53B0-46B5-91C4-4282DEE732ED}" srcOrd="0" destOrd="0" parTransId="{41F7E93D-D321-4A1A-B1B3-E07FB1BCD519}" sibTransId="{AD568F73-C37C-484A-BF4C-491C695D4AF4}"/>
    <dgm:cxn modelId="{116A212A-3265-41D4-9D4D-CE8C2E9BD1D1}" srcId="{6373D6FD-34FE-4AE5-8B39-FF6DD22565BB}" destId="{0C78D15F-233D-44C3-A331-052C2A3961D1}" srcOrd="2" destOrd="0" parTransId="{8E2E26F2-9B0E-420C-907B-05592EA4E7A0}" sibTransId="{520153C3-3340-4326-9217-F6FC8DB3CF14}"/>
    <dgm:cxn modelId="{E125F62F-F5B9-4D2A-92C7-254AA670D59A}" type="presOf" srcId="{3922CA5A-A9CB-4055-B711-E57E2E2C3B91}" destId="{76920879-665C-4C67-B690-EA2BCB05321D}" srcOrd="0" destOrd="0" presId="urn:microsoft.com/office/officeart/2005/8/layout/vList2"/>
    <dgm:cxn modelId="{5096F56A-DF06-4A34-943F-36D2198E5880}" srcId="{6373D6FD-34FE-4AE5-8B39-FF6DD22565BB}" destId="{C0E65056-E885-4833-8A26-4041BBC0C4AC}" srcOrd="5" destOrd="0" parTransId="{9C586B43-0D81-4835-9CB2-515C1FF333C6}" sibTransId="{A3A62C73-61DC-448D-9803-8C8210BBC142}"/>
    <dgm:cxn modelId="{1393134B-308D-4ACC-8C24-4EFDF2D75A7E}" type="presOf" srcId="{B4FC9CEB-53B0-46B5-91C4-4282DEE732ED}" destId="{FCF423F9-4680-463E-BCD1-594F8C5D9A5D}" srcOrd="0" destOrd="0" presId="urn:microsoft.com/office/officeart/2005/8/layout/vList2"/>
    <dgm:cxn modelId="{D10FDB6B-9370-4150-A4E7-400D30249459}" type="presOf" srcId="{0C78D15F-233D-44C3-A331-052C2A3961D1}" destId="{1020D74C-760E-44BB-ADE6-94ACE3CA38DF}" srcOrd="0" destOrd="0" presId="urn:microsoft.com/office/officeart/2005/8/layout/vList2"/>
    <dgm:cxn modelId="{E4D54582-E0FD-49D3-8DC5-BCD9B938B4EB}" srcId="{6373D6FD-34FE-4AE5-8B39-FF6DD22565BB}" destId="{2408DCC1-2010-403D-AB23-0D1A2672180D}" srcOrd="4" destOrd="0" parTransId="{7D687948-7069-404E-BB6F-7049619ED108}" sibTransId="{2937CD60-8D1B-4339-B844-15FBEFB3F77E}"/>
    <dgm:cxn modelId="{2CA68384-F992-48A8-904E-501DAB04F896}" srcId="{6373D6FD-34FE-4AE5-8B39-FF6DD22565BB}" destId="{3922CA5A-A9CB-4055-B711-E57E2E2C3B91}" srcOrd="3" destOrd="0" parTransId="{1DB42DCA-6DA6-446F-AB4A-EAFE3A09189B}" sibTransId="{EC7D1DD5-5A07-4C7D-B172-1F64DA98C505}"/>
    <dgm:cxn modelId="{4FCF7DC2-997F-4967-B653-1D696974C7E6}" type="presOf" srcId="{DC2667DD-30F9-49E0-A1E9-7BF64304EEE8}" destId="{AFAC04C5-C40A-4124-8342-DCED57C29DF6}" srcOrd="0" destOrd="0" presId="urn:microsoft.com/office/officeart/2005/8/layout/vList2"/>
    <dgm:cxn modelId="{C1217ECA-EA08-42C3-B797-8F1875252E55}" type="presOf" srcId="{6373D6FD-34FE-4AE5-8B39-FF6DD22565BB}" destId="{FD57F242-A250-43B5-8A1A-4EE7AE08CFF8}" srcOrd="0" destOrd="0" presId="urn:microsoft.com/office/officeart/2005/8/layout/vList2"/>
    <dgm:cxn modelId="{F2F64CD4-F120-4837-9E95-9BD1A3FB9A39}" type="presOf" srcId="{C0E65056-E885-4833-8A26-4041BBC0C4AC}" destId="{1DBE4945-0700-4F85-827C-9FDFFE0F0C88}" srcOrd="0" destOrd="0" presId="urn:microsoft.com/office/officeart/2005/8/layout/vList2"/>
    <dgm:cxn modelId="{73EAC9E9-5A55-4A53-AE44-86F9169608B3}" srcId="{6373D6FD-34FE-4AE5-8B39-FF6DD22565BB}" destId="{DC2667DD-30F9-49E0-A1E9-7BF64304EEE8}" srcOrd="1" destOrd="0" parTransId="{3A2BE659-496E-433F-8CA0-E885EC357950}" sibTransId="{5FC43F52-4CD4-460C-B6BC-C5E4A8AC00C1}"/>
    <dgm:cxn modelId="{3CCF3FF2-2B8C-4B33-A2C8-D0516ECAB525}" type="presOf" srcId="{2408DCC1-2010-403D-AB23-0D1A2672180D}" destId="{B121371F-EEC2-4F3C-85F0-DC0D89A0995A}" srcOrd="0" destOrd="0" presId="urn:microsoft.com/office/officeart/2005/8/layout/vList2"/>
    <dgm:cxn modelId="{BD85D7F8-0A66-4554-B920-D7B8F1B081C0}" type="presParOf" srcId="{FD57F242-A250-43B5-8A1A-4EE7AE08CFF8}" destId="{FCF423F9-4680-463E-BCD1-594F8C5D9A5D}" srcOrd="0" destOrd="0" presId="urn:microsoft.com/office/officeart/2005/8/layout/vList2"/>
    <dgm:cxn modelId="{A4FA831B-131E-4EC8-9F2F-A43CBDEACE1A}" type="presParOf" srcId="{FD57F242-A250-43B5-8A1A-4EE7AE08CFF8}" destId="{66BD05E5-4067-4567-8B33-7AE5B8764702}" srcOrd="1" destOrd="0" presId="urn:microsoft.com/office/officeart/2005/8/layout/vList2"/>
    <dgm:cxn modelId="{6D7C4752-9C92-4AE5-8045-2C6089B94D88}" type="presParOf" srcId="{FD57F242-A250-43B5-8A1A-4EE7AE08CFF8}" destId="{AFAC04C5-C40A-4124-8342-DCED57C29DF6}" srcOrd="2" destOrd="0" presId="urn:microsoft.com/office/officeart/2005/8/layout/vList2"/>
    <dgm:cxn modelId="{DE449E6B-9C01-4D61-B388-4CD28BC6E89B}" type="presParOf" srcId="{FD57F242-A250-43B5-8A1A-4EE7AE08CFF8}" destId="{1AEA8595-83A0-4FAF-9A6A-4A9044576C62}" srcOrd="3" destOrd="0" presId="urn:microsoft.com/office/officeart/2005/8/layout/vList2"/>
    <dgm:cxn modelId="{F95357A0-6184-4B70-B2D8-CA0247A696B5}" type="presParOf" srcId="{FD57F242-A250-43B5-8A1A-4EE7AE08CFF8}" destId="{1020D74C-760E-44BB-ADE6-94ACE3CA38DF}" srcOrd="4" destOrd="0" presId="urn:microsoft.com/office/officeart/2005/8/layout/vList2"/>
    <dgm:cxn modelId="{24887C52-0556-4E99-9ACF-B9F1CFDC1D8D}" type="presParOf" srcId="{FD57F242-A250-43B5-8A1A-4EE7AE08CFF8}" destId="{4CCA6E4F-35A7-4836-B32B-B274CF2D504F}" srcOrd="5" destOrd="0" presId="urn:microsoft.com/office/officeart/2005/8/layout/vList2"/>
    <dgm:cxn modelId="{DC13AF3E-8A84-4398-A991-E5BFFE33E2F4}" type="presParOf" srcId="{FD57F242-A250-43B5-8A1A-4EE7AE08CFF8}" destId="{76920879-665C-4C67-B690-EA2BCB05321D}" srcOrd="6" destOrd="0" presId="urn:microsoft.com/office/officeart/2005/8/layout/vList2"/>
    <dgm:cxn modelId="{D9D5E082-6E45-4EC4-B9B8-E3E84DB45402}" type="presParOf" srcId="{FD57F242-A250-43B5-8A1A-4EE7AE08CFF8}" destId="{B0D92D8B-7B1F-4C0F-8783-2C0A50DE2867}" srcOrd="7" destOrd="0" presId="urn:microsoft.com/office/officeart/2005/8/layout/vList2"/>
    <dgm:cxn modelId="{1340823A-4928-4589-8AB6-3D04AF86E0DA}" type="presParOf" srcId="{FD57F242-A250-43B5-8A1A-4EE7AE08CFF8}" destId="{B121371F-EEC2-4F3C-85F0-DC0D89A0995A}" srcOrd="8" destOrd="0" presId="urn:microsoft.com/office/officeart/2005/8/layout/vList2"/>
    <dgm:cxn modelId="{8B0CB935-4968-4CB8-88A6-F0C89F02BAE7}" type="presParOf" srcId="{FD57F242-A250-43B5-8A1A-4EE7AE08CFF8}" destId="{6B7FA91B-A762-4A3D-9949-6116D3714ED2}" srcOrd="9" destOrd="0" presId="urn:microsoft.com/office/officeart/2005/8/layout/vList2"/>
    <dgm:cxn modelId="{130A2808-496E-425F-BFBC-E972A9DC0137}" type="presParOf" srcId="{FD57F242-A250-43B5-8A1A-4EE7AE08CFF8}" destId="{1DBE4945-0700-4F85-827C-9FDFFE0F0C8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423F9-4680-463E-BCD1-594F8C5D9A5D}">
      <dsp:nvSpPr>
        <dsp:cNvPr id="0" name=""/>
        <dsp:cNvSpPr/>
      </dsp:nvSpPr>
      <dsp:spPr>
        <a:xfrm>
          <a:off x="0" y="3568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EF Core with Db First approach</a:t>
          </a:r>
        </a:p>
      </dsp:txBody>
      <dsp:txXfrm>
        <a:off x="39809" y="75498"/>
        <a:ext cx="6587215" cy="735872"/>
      </dsp:txXfrm>
    </dsp:sp>
    <dsp:sp modelId="{AFAC04C5-C40A-4124-8342-DCED57C29DF6}">
      <dsp:nvSpPr>
        <dsp:cNvPr id="0" name=""/>
        <dsp:cNvSpPr/>
      </dsp:nvSpPr>
      <dsp:spPr>
        <a:xfrm>
          <a:off x="0" y="94909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Microsoft SQL Server</a:t>
          </a:r>
          <a:endParaRPr lang="en-US" sz="3400" kern="1200"/>
        </a:p>
      </dsp:txBody>
      <dsp:txXfrm>
        <a:off x="39809" y="988908"/>
        <a:ext cx="6587215" cy="735872"/>
      </dsp:txXfrm>
    </dsp:sp>
    <dsp:sp modelId="{1020D74C-760E-44BB-ADE6-94ACE3CA38DF}">
      <dsp:nvSpPr>
        <dsp:cNvPr id="0" name=""/>
        <dsp:cNvSpPr/>
      </dsp:nvSpPr>
      <dsp:spPr>
        <a:xfrm>
          <a:off x="0" y="186250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ASP.NET Web API</a:t>
          </a:r>
        </a:p>
      </dsp:txBody>
      <dsp:txXfrm>
        <a:off x="39809" y="1902318"/>
        <a:ext cx="6587215" cy="735872"/>
      </dsp:txXfrm>
    </dsp:sp>
    <dsp:sp modelId="{76920879-665C-4C67-B690-EA2BCB05321D}">
      <dsp:nvSpPr>
        <dsp:cNvPr id="0" name=""/>
        <dsp:cNvSpPr/>
      </dsp:nvSpPr>
      <dsp:spPr>
        <a:xfrm>
          <a:off x="0" y="277592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Angular </a:t>
          </a:r>
        </a:p>
      </dsp:txBody>
      <dsp:txXfrm>
        <a:off x="39809" y="2815729"/>
        <a:ext cx="6587215" cy="735872"/>
      </dsp:txXfrm>
    </dsp:sp>
    <dsp:sp modelId="{B121371F-EEC2-4F3C-85F0-DC0D89A0995A}">
      <dsp:nvSpPr>
        <dsp:cNvPr id="0" name=""/>
        <dsp:cNvSpPr/>
      </dsp:nvSpPr>
      <dsp:spPr>
        <a:xfrm>
          <a:off x="0" y="368933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Karma + Jasmine</a:t>
          </a:r>
        </a:p>
      </dsp:txBody>
      <dsp:txXfrm>
        <a:off x="39809" y="3729139"/>
        <a:ext cx="6587215" cy="735872"/>
      </dsp:txXfrm>
    </dsp:sp>
    <dsp:sp modelId="{1DBE4945-0700-4F85-827C-9FDFFE0F0C88}">
      <dsp:nvSpPr>
        <dsp:cNvPr id="0" name=""/>
        <dsp:cNvSpPr/>
      </dsp:nvSpPr>
      <dsp:spPr>
        <a:xfrm>
          <a:off x="0" y="460274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Azure Pipelines &amp; Web Services</a:t>
          </a:r>
        </a:p>
      </dsp:txBody>
      <dsp:txXfrm>
        <a:off x="39809" y="4642549"/>
        <a:ext cx="658721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B45-A26F-4F1A-B23D-B288C117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C1F9A-CF39-4D6C-A9D3-0DB39C74E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1440-9A06-4327-B30E-31008B38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A6AE-9E93-4A9B-8722-949D6F9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7C9C-9ADB-49F9-8049-3F4D7461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2F96-50B5-4FD5-A0AB-6645BF75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DE11-EA02-49C1-9F57-482CFAE9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7C6B-F535-435D-9E07-B187F45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424-666B-4074-9406-06994D5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0423-79D3-4E3A-AC33-2CB7B50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9F8CC-6DAD-4EEF-8468-1CFF0F18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0B94-C795-48F9-B330-D1BAD0DC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A1B8-90F4-42DC-BCB3-876DF125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028A-0AE5-4152-9585-8CF51320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965B-8EDC-4A42-A4D7-2AFB72AB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B06-19C3-4CC2-ADEB-85C379F2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01F1-7FCE-4305-81BE-1627CD57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7F4C-F78F-404F-B007-4391177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870D-DD8B-4980-973D-705DB121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2644-90B6-4527-BC63-638F9565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F57E-EAC3-40DC-B269-82138567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2F76-80AE-4E86-8564-A7496428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8093-5C0C-4DE9-A69F-52CA91E8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94C8-DB22-4C31-B6EF-B06945E4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F4A3-474E-44F1-9BBD-B0ADF47D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0E78-69D4-401A-B362-57BBFDB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E065-26B0-41FB-AD72-56CF7AF2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9D2E-D8E5-4DC9-A9C9-1E6D97C5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3B4D-CD7F-4B82-BE1A-4DD8055E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E67B-AB9B-4CBA-870E-0649817B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0E97-430E-4B6A-8E97-94124B77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D67B-F9CF-48AA-ABD8-A2100E35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2B69-1AF6-4B87-BAC1-083C729C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83A0-9E87-4B07-92A4-9B00123FA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BDDBA-DDBF-4245-834B-441902FC4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D918D-D385-4958-8AFE-63208A44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66D15-D58E-481B-B311-F9DE905C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7178-E623-49B0-9EF5-74E69037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7F892-4B4C-4BF0-8A95-6D6452A8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6AC4-A92D-4C6A-85B9-2F4753A7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B2B3-31E5-4F4B-AB9E-B82DE3A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E6C58-BB0E-4A2C-A6F0-E6625481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C93A-CEAB-458B-B438-8A1F9E38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EAD37-318C-4493-83F6-6F38BA99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12D80-1215-4103-A3DB-EBB040FD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9CCC-93D3-4381-80EA-DF15804D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8355-A732-4D41-AE09-B23A39E1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3706-3140-4620-A9A4-2EABB15F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B36F-7B61-43DB-9D3F-05C949F7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F994E-8A71-4A98-9B5D-D7F75516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244E-E493-4F90-9E84-DA8132D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793E-9D1C-403E-953D-D4385936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DFB-1DDD-447A-8318-6D541F77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57449-7DB4-4AB2-B341-C42ABD571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511B5-C662-4D77-AC24-7093FAE94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C8FC-B7AF-4789-92C4-EC1003A3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1E60-E4CA-4B62-901D-0A1DF1EA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245D-0065-4A64-814A-A87ADBE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EBAA-4EC0-4F31-A854-285DF1CF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E1EC-E959-4056-A3B9-98DCDC1A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C2D0-ABB6-438A-AA94-3E498FB2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7826-A11F-4D17-B1A6-FD944E12FA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0706-82B5-4893-BD86-01505846A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5F30-9B81-4323-AD44-0E27C6CC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510D-5284-4CEA-B15A-0ECF27D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2FDD9-B96A-492E-B241-9CF39FE9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PokeLoot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F50ED-5CFF-43E7-8A39-D8B63089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Team Lead: Mason Sanborn</a:t>
            </a:r>
            <a:endParaRPr lang="en-US"/>
          </a:p>
          <a:p>
            <a:pPr algn="l"/>
            <a:r>
              <a:rPr lang="en-US" dirty="0"/>
              <a:t>Associate Developers: Alain </a:t>
            </a:r>
            <a:r>
              <a:rPr lang="en-US" dirty="0" err="1"/>
              <a:t>Duplan</a:t>
            </a:r>
            <a:r>
              <a:rPr lang="en-US" dirty="0"/>
              <a:t>, Adrian Gonzalez, Christian Romero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3EBD-D0A5-410C-8E87-ECFF8D30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DDF0-27EA-428B-BEF3-E6B2EBF2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a user I:</a:t>
            </a:r>
          </a:p>
          <a:p>
            <a:pPr>
              <a:spcBef>
                <a:spcPts val="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a collection of Pokémon Cards.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unlock new Pokémon Cards to my collection,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via loot boxes.</a:t>
            </a:r>
          </a:p>
          <a:p>
            <a:pPr>
              <a:spcBef>
                <a:spcPts val="0"/>
              </a:spcBef>
            </a:pPr>
            <a:endParaRPr lang="en-US" sz="1400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 coins to spend on other website interactions.</a:t>
            </a:r>
          </a:p>
          <a:p>
            <a:pPr>
              <a:spcBef>
                <a:spcPts val="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my collection and newly unlocked cards to a display board.</a:t>
            </a:r>
          </a:p>
          <a:p>
            <a:pPr>
              <a:spcBef>
                <a:spcPts val="0"/>
              </a:spcBef>
            </a:pPr>
            <a:endParaRPr lang="en-US" sz="1400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 Cards from my collection with other 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325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1CD8B-2E00-47F2-BA82-3C231F8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23BFD-8B90-4A8C-9DBD-9573CD48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61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4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3E0A7-038E-430F-931E-3A3B9274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F8AA9-1C85-4AB5-A7D6-299A62080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43" y="734724"/>
            <a:ext cx="7225748" cy="198708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7DE6237-D896-47D6-91DD-416101FA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42" y="3735929"/>
            <a:ext cx="7771325" cy="17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0CD65-8D06-46FF-BE05-68BAC9BB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Coverage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F4B569-BD69-4ED5-B1CF-789A28EA2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462556"/>
            <a:ext cx="7225748" cy="19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PokeLoot</vt:lpstr>
      <vt:lpstr>MVP</vt:lpstr>
      <vt:lpstr>Technologies</vt:lpstr>
      <vt:lpstr>Angular Coverage</vt:lpstr>
      <vt:lpstr>API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PokeLoot</dc:title>
  <dc:creator>Christian Romero</dc:creator>
  <cp:lastModifiedBy>Christian Romero</cp:lastModifiedBy>
  <cp:revision>6</cp:revision>
  <dcterms:created xsi:type="dcterms:W3CDTF">2021-07-19T04:39:25Z</dcterms:created>
  <dcterms:modified xsi:type="dcterms:W3CDTF">2021-07-19T15:24:01Z</dcterms:modified>
</cp:coreProperties>
</file>