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CEC"/>
    <a:srgbClr val="37DCF7"/>
    <a:srgbClr val="80FF72"/>
    <a:srgbClr val="81DBF7"/>
    <a:srgbClr val="7EE8FA"/>
    <a:srgbClr val="64D6E2"/>
    <a:srgbClr val="4EE0F8"/>
    <a:srgbClr val="80EE78"/>
    <a:srgbClr val="D9A016"/>
    <a:srgbClr val="EEC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2B9D-0582-4A5A-81DA-7683AF46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7A5AA-79AE-4CD4-8A69-16D0BFEC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2F0EE-724E-4BD2-9654-E9EC9F32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0CAF5-3C1E-4ED0-90B6-B9C93DF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30E14-9BE2-43B9-86A2-2544D5C1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58F4-3132-49E0-BB67-A6245A1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65C0F-B88C-4826-8DAB-805BEF8B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E1398-E457-452B-BA05-79CD0BE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A855F-5E27-4631-922E-EF04C5A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8534B-9DB1-4913-9355-DF5F413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A0D8-C3EC-469D-82CB-8944940D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DD546-9E69-4029-9E8C-BEDEFF46F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ED015-CDDD-4AC3-8425-B2B68524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1F239-9E42-46A9-A4C6-302B2F36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649B8-DB75-4ABC-9C78-3244E22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7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8F26-F0B4-4FD0-9A65-683E3363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F4D8B-3AD1-4594-954F-E652B5C4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CC008-BA5F-49A0-B76B-626CF5AA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09B6-EFA9-4AE4-829B-50EF2EAD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D608C-A036-4FCB-BCA7-77FC312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A9DC9-9AD9-48DA-813D-48CD0489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7E2ED-5ED0-4238-8F02-EBEA702F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8EF60-BE07-4A55-9ED7-0430153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A13AB-3FD5-468A-A7E5-6F8AB60D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CCF41-539F-40B5-8B55-67930D4C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C9DE-DC8A-4997-AC4E-E9A3F06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5C1E3-3244-46A7-9854-0AA29A5CE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CBB6B-D4EC-4A21-AA2D-26841A00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3E470-37CC-4890-8A76-A9EFB2C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6CCC5-4664-42E9-8B7F-22FBAC8D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ED980-0641-4537-87B1-7746F798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3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BE436-E0D4-4B7A-9BA3-256AB893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9C416-E7DE-4E2A-B441-93235EEE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F2B9B-463D-4844-8571-445B21B3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B1B3E-D79F-4F2D-861E-425D9AFD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B74E8-86E0-40AE-91C7-F94268CE7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CBD416-AD3A-4A84-8377-43E5B050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C1962-B9FC-409C-A840-7346D7F0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9E2D8B-5BD2-4F49-9E80-C2B4EAC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6493-B573-410E-8CBA-C60B3618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3111C-6739-4547-B0F0-2FF00F84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0DB22-0AB9-4A38-ACC9-E2061EC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A1CBD-3A1D-4B16-81F9-EBFDA86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22870F-F8AF-4917-8C43-03D89910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F5324-EBDD-4217-8E69-829AB87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D26E2-183F-4286-BCD8-2A3D99F6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D557-853E-44AB-91D9-C373E60E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1B31A-4AC9-40BC-A769-0277B713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44220-734A-42A6-85F8-87C45DE3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CBF0F-3AEE-457F-8716-D8F82B96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2F359-B82D-4E01-820F-B7D534F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58FCA-1E21-4C2F-8800-A6246301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1B829-5284-466E-BCAD-6572C8BC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1470C-45BD-4DC7-B2EE-5898C5505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D5DC6-A87E-462D-B2EC-5915442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9AC49-B179-4C41-B942-B14BE182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B538F-178E-4F96-9C57-001E4057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0AEB8-64E6-4E8D-B7EA-8A13FA0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6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0278E-B4D3-4040-A852-F782D26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2A4E2-A627-43A0-80B1-59FF09D2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A45B1-B5D0-4F86-8130-E26B6BF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D683C-59DC-4C1C-8078-46CBA1DC0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56D40-F9EB-499A-B077-D06824C4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95CE5240-A762-4B4E-BBEF-B98115125A90}"/>
              </a:ext>
            </a:extLst>
          </p:cNvPr>
          <p:cNvSpPr/>
          <p:nvPr/>
        </p:nvSpPr>
        <p:spPr>
          <a:xfrm rot="16200000">
            <a:off x="-1511544" y="2062450"/>
            <a:ext cx="6384324" cy="2786643"/>
          </a:xfrm>
          <a:prstGeom prst="round2SameRect">
            <a:avLst>
              <a:gd name="adj1" fmla="val 2908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FF0C522-AA47-4558-B705-0A6AD7005178}"/>
              </a:ext>
            </a:extLst>
          </p:cNvPr>
          <p:cNvSpPr/>
          <p:nvPr/>
        </p:nvSpPr>
        <p:spPr>
          <a:xfrm rot="5400000">
            <a:off x="4283676" y="-1054444"/>
            <a:ext cx="6384324" cy="9020433"/>
          </a:xfrm>
          <a:prstGeom prst="round2SameRect">
            <a:avLst>
              <a:gd name="adj1" fmla="val 290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DDCD4D-E9E5-4C0D-8C8C-49C090781900}"/>
              </a:ext>
            </a:extLst>
          </p:cNvPr>
          <p:cNvCxnSpPr>
            <a:cxnSpLocks/>
          </p:cNvCxnSpPr>
          <p:nvPr/>
        </p:nvCxnSpPr>
        <p:spPr>
          <a:xfrm>
            <a:off x="1020302" y="1548383"/>
            <a:ext cx="13649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4C9D60-C28F-4CB6-A352-DAF22BB160B6}"/>
              </a:ext>
            </a:extLst>
          </p:cNvPr>
          <p:cNvSpPr txBox="1"/>
          <p:nvPr/>
        </p:nvSpPr>
        <p:spPr>
          <a:xfrm>
            <a:off x="909217" y="449784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ID : 123</a:t>
            </a:r>
            <a:endParaRPr lang="ko-KR" altLang="en-US" sz="15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F3B21-8D96-4B0E-BC37-B43AC74B33AF}"/>
              </a:ext>
            </a:extLst>
          </p:cNvPr>
          <p:cNvSpPr txBox="1"/>
          <p:nvPr/>
        </p:nvSpPr>
        <p:spPr>
          <a:xfrm>
            <a:off x="909216" y="767553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나이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: 82 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7762A-25E0-49FE-B3A6-CB1A957A5E48}"/>
              </a:ext>
            </a:extLst>
          </p:cNvPr>
          <p:cNvSpPr txBox="1"/>
          <p:nvPr/>
        </p:nvSpPr>
        <p:spPr>
          <a:xfrm>
            <a:off x="909216" y="1090719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성별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: 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남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03B121-55F0-482E-BDD2-8E1DCBA7A8D4}"/>
              </a:ext>
            </a:extLst>
          </p:cNvPr>
          <p:cNvCxnSpPr>
            <a:cxnSpLocks/>
          </p:cNvCxnSpPr>
          <p:nvPr/>
        </p:nvCxnSpPr>
        <p:spPr>
          <a:xfrm>
            <a:off x="949221" y="5682625"/>
            <a:ext cx="13649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BA9CE0-8B01-473F-9FC5-FA3D1F9AF731}"/>
              </a:ext>
            </a:extLst>
          </p:cNvPr>
          <p:cNvCxnSpPr>
            <a:cxnSpLocks/>
          </p:cNvCxnSpPr>
          <p:nvPr/>
        </p:nvCxnSpPr>
        <p:spPr>
          <a:xfrm>
            <a:off x="982172" y="3984311"/>
            <a:ext cx="136498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81A9F7-5860-4CFE-A837-5B3F167806A2}"/>
              </a:ext>
            </a:extLst>
          </p:cNvPr>
          <p:cNvSpPr txBox="1"/>
          <p:nvPr/>
        </p:nvSpPr>
        <p:spPr>
          <a:xfrm>
            <a:off x="868187" y="5837393"/>
            <a:ext cx="1692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2021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월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923C-51E6-4903-9DEC-CE0F1BC4B983}"/>
              </a:ext>
            </a:extLst>
          </p:cNvPr>
          <p:cNvSpPr txBox="1"/>
          <p:nvPr/>
        </p:nvSpPr>
        <p:spPr>
          <a:xfrm>
            <a:off x="1053254" y="6160558"/>
            <a:ext cx="1466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오후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시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B4E5FF4-6CD9-482A-A227-9BB729A6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2" y="6185352"/>
            <a:ext cx="279781" cy="279781"/>
          </a:xfrm>
          <a:prstGeom prst="rect">
            <a:avLst/>
          </a:prstGeom>
        </p:spPr>
      </p:pic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6666D2CF-766A-4EE4-90C1-02BB4B08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6503"/>
              </p:ext>
            </p:extLst>
          </p:nvPr>
        </p:nvGraphicFramePr>
        <p:xfrm>
          <a:off x="433737" y="3755740"/>
          <a:ext cx="2416675" cy="177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75">
                  <a:extLst>
                    <a:ext uri="{9D8B030D-6E8A-4147-A177-3AD203B41FA5}">
                      <a16:colId xmlns:a16="http://schemas.microsoft.com/office/drawing/2014/main" val="830240379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1577816865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472387148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867509694"/>
                    </a:ext>
                  </a:extLst>
                </a:gridCol>
                <a:gridCol w="353417">
                  <a:extLst>
                    <a:ext uri="{9D8B030D-6E8A-4147-A177-3AD203B41FA5}">
                      <a16:colId xmlns:a16="http://schemas.microsoft.com/office/drawing/2014/main" val="4089410759"/>
                    </a:ext>
                  </a:extLst>
                </a:gridCol>
                <a:gridCol w="361383">
                  <a:extLst>
                    <a:ext uri="{9D8B030D-6E8A-4147-A177-3AD203B41FA5}">
                      <a16:colId xmlns:a16="http://schemas.microsoft.com/office/drawing/2014/main" val="2292184488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1909690128"/>
                    </a:ext>
                  </a:extLst>
                </a:gridCol>
              </a:tblGrid>
              <a:tr h="246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761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00968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62272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8039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5949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30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724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31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3393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8BE190F-4876-4B1F-B1A9-74412C89FC72}"/>
              </a:ext>
            </a:extLst>
          </p:cNvPr>
          <p:cNvSpPr txBox="1"/>
          <p:nvPr/>
        </p:nvSpPr>
        <p:spPr>
          <a:xfrm>
            <a:off x="1005943" y="3411356"/>
            <a:ext cx="1241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2021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월</a:t>
            </a:r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5E21EF64-531D-47D3-A564-288D0B18BF9E}"/>
              </a:ext>
            </a:extLst>
          </p:cNvPr>
          <p:cNvSpPr/>
          <p:nvPr/>
        </p:nvSpPr>
        <p:spPr>
          <a:xfrm>
            <a:off x="3157710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생활 규칙성</a:t>
            </a: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22A6D879-5B42-4764-8594-2586FB05D92F}"/>
              </a:ext>
            </a:extLst>
          </p:cNvPr>
          <p:cNvSpPr/>
          <p:nvPr/>
        </p:nvSpPr>
        <p:spPr>
          <a:xfrm>
            <a:off x="4396037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순이 대화</a:t>
            </a:r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5F0125EA-6203-4843-9CCE-5EBD02A6D8D5}"/>
              </a:ext>
            </a:extLst>
          </p:cNvPr>
          <p:cNvSpPr/>
          <p:nvPr/>
        </p:nvSpPr>
        <p:spPr>
          <a:xfrm>
            <a:off x="5643889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사용자의</a:t>
            </a:r>
            <a:endParaRPr lang="en-US" altLang="ko-KR" sz="11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감정 유추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EAC01F-941B-41BC-806B-BDF1E57EF0A5}"/>
              </a:ext>
            </a:extLst>
          </p:cNvPr>
          <p:cNvSpPr/>
          <p:nvPr/>
        </p:nvSpPr>
        <p:spPr>
          <a:xfrm>
            <a:off x="3258421" y="3784237"/>
            <a:ext cx="4003757" cy="2680896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5C19C5-5B99-487B-B2F1-A7E57C7771DE}"/>
              </a:ext>
            </a:extLst>
          </p:cNvPr>
          <p:cNvSpPr txBox="1"/>
          <p:nvPr/>
        </p:nvSpPr>
        <p:spPr>
          <a:xfrm>
            <a:off x="3382204" y="3865747"/>
            <a:ext cx="2390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식사 시간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A1B77D8-1E80-494C-86B2-9FC89F5E47B2}"/>
              </a:ext>
            </a:extLst>
          </p:cNvPr>
          <p:cNvSpPr/>
          <p:nvPr/>
        </p:nvSpPr>
        <p:spPr>
          <a:xfrm>
            <a:off x="3256583" y="933343"/>
            <a:ext cx="4003757" cy="2751792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97A3F0-8919-4EA6-90D6-CAD14B1795E4}"/>
              </a:ext>
            </a:extLst>
          </p:cNvPr>
          <p:cNvSpPr txBox="1"/>
          <p:nvPr/>
        </p:nvSpPr>
        <p:spPr>
          <a:xfrm>
            <a:off x="3812378" y="1024436"/>
            <a:ext cx="101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수면 시간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3F7085B-B762-4E33-8CFC-54C6F904E9BB}"/>
              </a:ext>
            </a:extLst>
          </p:cNvPr>
          <p:cNvSpPr/>
          <p:nvPr/>
        </p:nvSpPr>
        <p:spPr>
          <a:xfrm>
            <a:off x="7650911" y="3784237"/>
            <a:ext cx="4003757" cy="2680896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0C5FC-7A8A-4D58-8FF9-A7023538633B}"/>
              </a:ext>
            </a:extLst>
          </p:cNvPr>
          <p:cNvSpPr txBox="1"/>
          <p:nvPr/>
        </p:nvSpPr>
        <p:spPr>
          <a:xfrm>
            <a:off x="7568031" y="4343574"/>
            <a:ext cx="1611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생활점수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05455E-D8F8-42CB-8827-F0F616896FA2}"/>
              </a:ext>
            </a:extLst>
          </p:cNvPr>
          <p:cNvSpPr/>
          <p:nvPr/>
        </p:nvSpPr>
        <p:spPr>
          <a:xfrm>
            <a:off x="7650911" y="933342"/>
            <a:ext cx="4003757" cy="2751792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6FBF74-9AE5-4FC9-AF3D-6993F0CFC0DE}"/>
              </a:ext>
            </a:extLst>
          </p:cNvPr>
          <p:cNvSpPr txBox="1"/>
          <p:nvPr/>
        </p:nvSpPr>
        <p:spPr>
          <a:xfrm>
            <a:off x="8241776" y="959292"/>
            <a:ext cx="101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활동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B32BA1-814C-40DF-B0CB-55767D6F0742}"/>
              </a:ext>
            </a:extLst>
          </p:cNvPr>
          <p:cNvSpPr txBox="1"/>
          <p:nvPr/>
        </p:nvSpPr>
        <p:spPr>
          <a:xfrm>
            <a:off x="3408859" y="2744032"/>
            <a:ext cx="369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17         18         19         20         21         22         23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1AE54-0164-4BD7-A6AC-D6F9F0943416}"/>
              </a:ext>
            </a:extLst>
          </p:cNvPr>
          <p:cNvSpPr/>
          <p:nvPr/>
        </p:nvSpPr>
        <p:spPr>
          <a:xfrm>
            <a:off x="3479241" y="1526477"/>
            <a:ext cx="304947" cy="924963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4ACB12-ECCB-43DB-89D0-5A8605348CAF}"/>
              </a:ext>
            </a:extLst>
          </p:cNvPr>
          <p:cNvSpPr/>
          <p:nvPr/>
        </p:nvSpPr>
        <p:spPr>
          <a:xfrm>
            <a:off x="3989628" y="1613320"/>
            <a:ext cx="304947" cy="705186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756D0E-1755-46CB-862B-2D4868C9B933}"/>
              </a:ext>
            </a:extLst>
          </p:cNvPr>
          <p:cNvSpPr/>
          <p:nvPr/>
        </p:nvSpPr>
        <p:spPr>
          <a:xfrm>
            <a:off x="4528725" y="1578224"/>
            <a:ext cx="301089" cy="71942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E26535-E20B-4535-8363-C3990B3188D5}"/>
              </a:ext>
            </a:extLst>
          </p:cNvPr>
          <p:cNvSpPr/>
          <p:nvPr/>
        </p:nvSpPr>
        <p:spPr>
          <a:xfrm>
            <a:off x="5070314" y="1606973"/>
            <a:ext cx="301089" cy="65863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4DBF72F-5054-4C40-8089-CC3A0486BF48}"/>
              </a:ext>
            </a:extLst>
          </p:cNvPr>
          <p:cNvSpPr/>
          <p:nvPr/>
        </p:nvSpPr>
        <p:spPr>
          <a:xfrm>
            <a:off x="5633017" y="1683173"/>
            <a:ext cx="304947" cy="58243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EF4072-D586-4641-86F3-2791945ED24C}"/>
              </a:ext>
            </a:extLst>
          </p:cNvPr>
          <p:cNvSpPr/>
          <p:nvPr/>
        </p:nvSpPr>
        <p:spPr>
          <a:xfrm>
            <a:off x="6165880" y="1597594"/>
            <a:ext cx="304947" cy="593671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76E758-7493-4CEA-8F3A-59929C4791D1}"/>
              </a:ext>
            </a:extLst>
          </p:cNvPr>
          <p:cNvSpPr/>
          <p:nvPr/>
        </p:nvSpPr>
        <p:spPr>
          <a:xfrm>
            <a:off x="6732453" y="1446405"/>
            <a:ext cx="277014" cy="1005035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35A74E-8C4A-4187-BE14-B898F9866635}"/>
              </a:ext>
            </a:extLst>
          </p:cNvPr>
          <p:cNvSpPr txBox="1"/>
          <p:nvPr/>
        </p:nvSpPr>
        <p:spPr>
          <a:xfrm>
            <a:off x="7791606" y="2763391"/>
            <a:ext cx="369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17         18         19         20         21         22         23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2047F7-14AC-4C54-A286-92415F6F3C6E}"/>
              </a:ext>
            </a:extLst>
          </p:cNvPr>
          <p:cNvSpPr/>
          <p:nvPr/>
        </p:nvSpPr>
        <p:spPr>
          <a:xfrm>
            <a:off x="8373906" y="1446405"/>
            <a:ext cx="301088" cy="121774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1141A3-20ED-4822-BF0C-076A82723156}"/>
              </a:ext>
            </a:extLst>
          </p:cNvPr>
          <p:cNvSpPr/>
          <p:nvPr/>
        </p:nvSpPr>
        <p:spPr>
          <a:xfrm>
            <a:off x="9436916" y="1612192"/>
            <a:ext cx="301089" cy="105196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3DEAAB-CE7C-400E-9AC2-49FAE50100C7}"/>
              </a:ext>
            </a:extLst>
          </p:cNvPr>
          <p:cNvSpPr/>
          <p:nvPr/>
        </p:nvSpPr>
        <p:spPr>
          <a:xfrm>
            <a:off x="10539882" y="1612192"/>
            <a:ext cx="304947" cy="105196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6A8898-78DD-4154-A5F2-65A921FE1C4F}"/>
              </a:ext>
            </a:extLst>
          </p:cNvPr>
          <p:cNvSpPr/>
          <p:nvPr/>
        </p:nvSpPr>
        <p:spPr>
          <a:xfrm>
            <a:off x="9990832" y="2277981"/>
            <a:ext cx="304947" cy="38149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BAE10D7-50E7-4C7E-ACBD-D43A6127269D}"/>
              </a:ext>
            </a:extLst>
          </p:cNvPr>
          <p:cNvSpPr/>
          <p:nvPr/>
        </p:nvSpPr>
        <p:spPr>
          <a:xfrm>
            <a:off x="433737" y="4794804"/>
            <a:ext cx="2413952" cy="22242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7DBC-DF77-43A1-8478-3F9EF6110EA5}"/>
              </a:ext>
            </a:extLst>
          </p:cNvPr>
          <p:cNvSpPr txBox="1"/>
          <p:nvPr/>
        </p:nvSpPr>
        <p:spPr>
          <a:xfrm>
            <a:off x="8805474" y="4266629"/>
            <a:ext cx="16117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ACCEC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75</a:t>
            </a:r>
            <a:r>
              <a:rPr lang="en-US" altLang="ko-KR" sz="2500" dirty="0">
                <a:solidFill>
                  <a:srgbClr val="7EE8FA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2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점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8AA9B1-F89F-42A3-AB4C-48652514C296}"/>
              </a:ext>
            </a:extLst>
          </p:cNvPr>
          <p:cNvSpPr txBox="1"/>
          <p:nvPr/>
        </p:nvSpPr>
        <p:spPr>
          <a:xfrm>
            <a:off x="3360367" y="127138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CFD59E-CD08-479E-BC4D-2AA9F7F3FF35}"/>
              </a:ext>
            </a:extLst>
          </p:cNvPr>
          <p:cNvSpPr txBox="1"/>
          <p:nvPr/>
        </p:nvSpPr>
        <p:spPr>
          <a:xfrm>
            <a:off x="3847788" y="133310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6:40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6360C6-A4A0-4E53-B03C-2039ECEB13B2}"/>
              </a:ext>
            </a:extLst>
          </p:cNvPr>
          <p:cNvSpPr txBox="1"/>
          <p:nvPr/>
        </p:nvSpPr>
        <p:spPr>
          <a:xfrm>
            <a:off x="4388224" y="1309280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6:55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687801-3DDA-4F67-84B1-EC2278696A11}"/>
              </a:ext>
            </a:extLst>
          </p:cNvPr>
          <p:cNvSpPr txBox="1"/>
          <p:nvPr/>
        </p:nvSpPr>
        <p:spPr>
          <a:xfrm>
            <a:off x="4928660" y="132881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6:50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CC8BFD-9ABD-42EF-9616-55E3AA4CA54D}"/>
              </a:ext>
            </a:extLst>
          </p:cNvPr>
          <p:cNvSpPr txBox="1"/>
          <p:nvPr/>
        </p:nvSpPr>
        <p:spPr>
          <a:xfrm>
            <a:off x="5491581" y="142226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6:30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2E0DCA-4204-47E1-8F65-6D90D5700977}"/>
              </a:ext>
            </a:extLst>
          </p:cNvPr>
          <p:cNvSpPr txBox="1"/>
          <p:nvPr/>
        </p:nvSpPr>
        <p:spPr>
          <a:xfrm>
            <a:off x="6006383" y="134667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6:45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39E39E-38EB-4402-995E-2AC6DB35FA7B}"/>
              </a:ext>
            </a:extLst>
          </p:cNvPr>
          <p:cNvSpPr txBox="1"/>
          <p:nvPr/>
        </p:nvSpPr>
        <p:spPr>
          <a:xfrm>
            <a:off x="6583719" y="120214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8:00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638223-1266-48EC-947F-9B661F0FDC46}"/>
              </a:ext>
            </a:extLst>
          </p:cNvPr>
          <p:cNvSpPr txBox="1"/>
          <p:nvPr/>
        </p:nvSpPr>
        <p:spPr>
          <a:xfrm>
            <a:off x="3360367" y="2416440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9:20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CC157E-AE85-4D57-8ED1-358D7F6BE084}"/>
              </a:ext>
            </a:extLst>
          </p:cNvPr>
          <p:cNvSpPr txBox="1"/>
          <p:nvPr/>
        </p:nvSpPr>
        <p:spPr>
          <a:xfrm>
            <a:off x="3847788" y="2297895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3A1F00-D3BC-4A8B-A4C3-E241534D227F}"/>
              </a:ext>
            </a:extLst>
          </p:cNvPr>
          <p:cNvSpPr txBox="1"/>
          <p:nvPr/>
        </p:nvSpPr>
        <p:spPr>
          <a:xfrm>
            <a:off x="4388224" y="225702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10:25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6F0AD0F-13E0-4409-80F4-3BAE52488017}"/>
              </a:ext>
            </a:extLst>
          </p:cNvPr>
          <p:cNvSpPr txBox="1"/>
          <p:nvPr/>
        </p:nvSpPr>
        <p:spPr>
          <a:xfrm>
            <a:off x="4928660" y="225273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10:40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D12AAA8-797D-433F-97A1-FA0545B9F937}"/>
              </a:ext>
            </a:extLst>
          </p:cNvPr>
          <p:cNvSpPr txBox="1"/>
          <p:nvPr/>
        </p:nvSpPr>
        <p:spPr>
          <a:xfrm>
            <a:off x="5491581" y="2265326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10:35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352A56C-1CED-4183-945C-C898E53A5CB1}"/>
              </a:ext>
            </a:extLst>
          </p:cNvPr>
          <p:cNvSpPr txBox="1"/>
          <p:nvPr/>
        </p:nvSpPr>
        <p:spPr>
          <a:xfrm>
            <a:off x="6006383" y="217751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11:00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4D8C29-28B8-40E8-A547-51C6A3CEDBC9}"/>
              </a:ext>
            </a:extLst>
          </p:cNvPr>
          <p:cNvSpPr txBox="1"/>
          <p:nvPr/>
        </p:nvSpPr>
        <p:spPr>
          <a:xfrm>
            <a:off x="6583719" y="242997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9:20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479031-B497-4580-9C10-E16934440E2A}"/>
              </a:ext>
            </a:extLst>
          </p:cNvPr>
          <p:cNvSpPr txBox="1"/>
          <p:nvPr/>
        </p:nvSpPr>
        <p:spPr>
          <a:xfrm>
            <a:off x="8217657" y="119781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3:30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15AE55-4472-401C-84DB-06EFE8F8F632}"/>
              </a:ext>
            </a:extLst>
          </p:cNvPr>
          <p:cNvSpPr txBox="1"/>
          <p:nvPr/>
        </p:nvSpPr>
        <p:spPr>
          <a:xfrm>
            <a:off x="9284307" y="127138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47198D-98A8-4325-9DB8-CEA4246F50FF}"/>
              </a:ext>
            </a:extLst>
          </p:cNvPr>
          <p:cNvSpPr txBox="1"/>
          <p:nvPr/>
        </p:nvSpPr>
        <p:spPr>
          <a:xfrm>
            <a:off x="10398446" y="128376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4A627A-7550-47FC-AE1F-78EA559649F6}"/>
              </a:ext>
            </a:extLst>
          </p:cNvPr>
          <p:cNvSpPr txBox="1"/>
          <p:nvPr/>
        </p:nvSpPr>
        <p:spPr>
          <a:xfrm>
            <a:off x="9870922" y="199885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1:25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74739-32DA-4FC9-9370-F102CDB05CD5}"/>
              </a:ext>
            </a:extLst>
          </p:cNvPr>
          <p:cNvSpPr txBox="1"/>
          <p:nvPr/>
        </p:nvSpPr>
        <p:spPr>
          <a:xfrm>
            <a:off x="3352162" y="3011479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취침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기상 시간이 규칙적이에요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하지만 다른 사용자분들보다 평균 취침 시간이 적은 편이에요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충분한 수면을 취하는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1F2FC6-1002-4028-9A4D-31840BF4FCC7}"/>
              </a:ext>
            </a:extLst>
          </p:cNvPr>
          <p:cNvSpPr txBox="1"/>
          <p:nvPr/>
        </p:nvSpPr>
        <p:spPr>
          <a:xfrm>
            <a:off x="7723747" y="3006373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활동 시간이 규칙적이에요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주말에도 건강한 생활을 위해 잠깐 산책 다녀오시는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552770-3FE9-46FA-ACC9-1C991B2C4874}"/>
              </a:ext>
            </a:extLst>
          </p:cNvPr>
          <p:cNvSpPr txBox="1"/>
          <p:nvPr/>
        </p:nvSpPr>
        <p:spPr>
          <a:xfrm>
            <a:off x="3341000" y="5806801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식사 시간이 규칙적인 편이에요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복약 시간과 횟수도 규칙적이고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건강한 식습관을 가지신 것 같아요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48FF41-F6D7-43B4-89F0-CAE1FC5445CA}"/>
              </a:ext>
            </a:extLst>
          </p:cNvPr>
          <p:cNvSpPr txBox="1"/>
          <p:nvPr/>
        </p:nvSpPr>
        <p:spPr>
          <a:xfrm>
            <a:off x="7817552" y="4828445"/>
            <a:ext cx="375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정말 규칙적인 생활을 하고 계신 것 같아요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충분한 수면을 취하시고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주말에 잠깐 산책을 다녀오시는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endParaRPr lang="en-US" altLang="ko-KR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사용자님의 생활점수는 상위 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21%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endParaRPr lang="en-US" altLang="ko-KR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aphicFrame>
        <p:nvGraphicFramePr>
          <p:cNvPr id="135" name="표 35">
            <a:extLst>
              <a:ext uri="{FF2B5EF4-FFF2-40B4-BE49-F238E27FC236}">
                <a16:creationId xmlns:a16="http://schemas.microsoft.com/office/drawing/2014/main" id="{B77EC4CF-335C-41B3-90CA-0274997F0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88008"/>
              </p:ext>
            </p:extLst>
          </p:nvPr>
        </p:nvGraphicFramePr>
        <p:xfrm>
          <a:off x="3347818" y="4213870"/>
          <a:ext cx="3786578" cy="153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45">
                  <a:extLst>
                    <a:ext uri="{9D8B030D-6E8A-4147-A177-3AD203B41FA5}">
                      <a16:colId xmlns:a16="http://schemas.microsoft.com/office/drawing/2014/main" val="830240379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2509897206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1577816865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472387148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867509694"/>
                    </a:ext>
                  </a:extLst>
                </a:gridCol>
                <a:gridCol w="466551">
                  <a:extLst>
                    <a:ext uri="{9D8B030D-6E8A-4147-A177-3AD203B41FA5}">
                      <a16:colId xmlns:a16="http://schemas.microsoft.com/office/drawing/2014/main" val="4089410759"/>
                    </a:ext>
                  </a:extLst>
                </a:gridCol>
                <a:gridCol w="466551">
                  <a:extLst>
                    <a:ext uri="{9D8B030D-6E8A-4147-A177-3AD203B41FA5}">
                      <a16:colId xmlns:a16="http://schemas.microsoft.com/office/drawing/2014/main" val="2292184488"/>
                    </a:ext>
                  </a:extLst>
                </a:gridCol>
                <a:gridCol w="469767">
                  <a:extLst>
                    <a:ext uri="{9D8B030D-6E8A-4147-A177-3AD203B41FA5}">
                      <a16:colId xmlns:a16="http://schemas.microsoft.com/office/drawing/2014/main" val="1909690128"/>
                    </a:ext>
                  </a:extLst>
                </a:gridCol>
              </a:tblGrid>
              <a:tr h="28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날짜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761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아침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6:50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8039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점심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13:10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5949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저녁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18:40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18:45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18:35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18:30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724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복약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횟수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33934"/>
                  </a:ext>
                </a:extLst>
              </a:tr>
            </a:tbl>
          </a:graphicData>
        </a:graphic>
      </p:graphicFrame>
      <p:pic>
        <p:nvPicPr>
          <p:cNvPr id="137" name="그림 136">
            <a:extLst>
              <a:ext uri="{FF2B5EF4-FFF2-40B4-BE49-F238E27FC236}">
                <a16:creationId xmlns:a16="http://schemas.microsoft.com/office/drawing/2014/main" id="{2D39FD76-F39A-4BF8-B15E-48D9A026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95" y="996235"/>
            <a:ext cx="322683" cy="32268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28F0D59C-F8AD-48B1-AC02-A72F671E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44" y="970038"/>
            <a:ext cx="338369" cy="33836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EA18E6B5-4D44-4BAB-B986-460BE0505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23" y="3849786"/>
            <a:ext cx="323165" cy="323165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3FB8E935-5B26-49B2-80ED-2188C105F3D1}"/>
              </a:ext>
            </a:extLst>
          </p:cNvPr>
          <p:cNvSpPr/>
          <p:nvPr/>
        </p:nvSpPr>
        <p:spPr>
          <a:xfrm>
            <a:off x="3266029" y="642525"/>
            <a:ext cx="773422" cy="506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2E70365-8F10-49E6-A16F-E82419B43DEF}"/>
              </a:ext>
            </a:extLst>
          </p:cNvPr>
          <p:cNvSpPr/>
          <p:nvPr/>
        </p:nvSpPr>
        <p:spPr>
          <a:xfrm>
            <a:off x="3421640" y="2675343"/>
            <a:ext cx="3619958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433BC8A3-1513-481C-BD83-D435CD7EC86F}"/>
              </a:ext>
            </a:extLst>
          </p:cNvPr>
          <p:cNvSpPr/>
          <p:nvPr/>
        </p:nvSpPr>
        <p:spPr>
          <a:xfrm>
            <a:off x="7844519" y="2715909"/>
            <a:ext cx="3619958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F739E92-2F65-4B69-B154-803BC6093311}"/>
              </a:ext>
            </a:extLst>
          </p:cNvPr>
          <p:cNvSpPr/>
          <p:nvPr/>
        </p:nvSpPr>
        <p:spPr>
          <a:xfrm rot="5400000">
            <a:off x="2252191" y="3523301"/>
            <a:ext cx="138310" cy="85579"/>
          </a:xfrm>
          <a:prstGeom prst="triangle">
            <a:avLst/>
          </a:prstGeom>
          <a:solidFill>
            <a:srgbClr val="81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1BDDD68B-502D-44D4-96DD-6CDFCC2A91B3}"/>
              </a:ext>
            </a:extLst>
          </p:cNvPr>
          <p:cNvSpPr/>
          <p:nvPr/>
        </p:nvSpPr>
        <p:spPr>
          <a:xfrm rot="16200000">
            <a:off x="882837" y="3532296"/>
            <a:ext cx="138310" cy="85579"/>
          </a:xfrm>
          <a:prstGeom prst="triangle">
            <a:avLst/>
          </a:prstGeom>
          <a:solidFill>
            <a:srgbClr val="81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1E28EE9A-08AE-4506-8214-20934DD796AA}"/>
              </a:ext>
            </a:extLst>
          </p:cNvPr>
          <p:cNvSpPr/>
          <p:nvPr/>
        </p:nvSpPr>
        <p:spPr>
          <a:xfrm rot="5400000">
            <a:off x="2245508" y="3292564"/>
            <a:ext cx="138310" cy="85579"/>
          </a:xfrm>
          <a:prstGeom prst="triangle">
            <a:avLst/>
          </a:prstGeom>
          <a:gradFill>
            <a:gsLst>
              <a:gs pos="0">
                <a:srgbClr val="80FF72"/>
              </a:gs>
              <a:gs pos="100000">
                <a:srgbClr val="0ACCE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869E07D5-8950-43C9-8505-279C1F05F231}"/>
              </a:ext>
            </a:extLst>
          </p:cNvPr>
          <p:cNvSpPr/>
          <p:nvPr/>
        </p:nvSpPr>
        <p:spPr>
          <a:xfrm rot="16200000">
            <a:off x="885102" y="3279701"/>
            <a:ext cx="138310" cy="85579"/>
          </a:xfrm>
          <a:prstGeom prst="triangle">
            <a:avLst/>
          </a:prstGeom>
          <a:gradFill>
            <a:gsLst>
              <a:gs pos="0">
                <a:srgbClr val="80FF72"/>
              </a:gs>
              <a:gs pos="100000">
                <a:srgbClr val="0ACCE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F59611A-58B0-4158-8C88-99F8A093FEF8}"/>
              </a:ext>
            </a:extLst>
          </p:cNvPr>
          <p:cNvSpPr/>
          <p:nvPr/>
        </p:nvSpPr>
        <p:spPr>
          <a:xfrm rot="16200000">
            <a:off x="41229" y="3612177"/>
            <a:ext cx="5366775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3976B2-E07B-41A6-A291-128006CBB4D5}"/>
              </a:ext>
            </a:extLst>
          </p:cNvPr>
          <p:cNvSpPr/>
          <p:nvPr/>
        </p:nvSpPr>
        <p:spPr>
          <a:xfrm>
            <a:off x="3393991" y="1500316"/>
            <a:ext cx="4802658" cy="3857368"/>
          </a:xfrm>
          <a:prstGeom prst="roundRect">
            <a:avLst>
              <a:gd name="adj" fmla="val 3021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BB31-EAF6-42E2-B2B7-20E6124E3E19}"/>
              </a:ext>
            </a:extLst>
          </p:cNvPr>
          <p:cNvSpPr txBox="1"/>
          <p:nvPr/>
        </p:nvSpPr>
        <p:spPr>
          <a:xfrm>
            <a:off x="3976248" y="1995809"/>
            <a:ext cx="363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환영해요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pPr algn="ctr"/>
            <a:r>
              <a:rPr lang="ko-KR" altLang="en-US" sz="10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건강 상태와 생활습관을 확인하러 갈까요</a:t>
            </a:r>
            <a:r>
              <a:rPr lang="en-US" altLang="ko-KR" sz="10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  <a:endParaRPr lang="ko-KR" altLang="en-US" sz="10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0AE05A-87BF-437D-9429-C1A0073793F8}"/>
              </a:ext>
            </a:extLst>
          </p:cNvPr>
          <p:cNvSpPr/>
          <p:nvPr/>
        </p:nvSpPr>
        <p:spPr>
          <a:xfrm>
            <a:off x="4122470" y="3109006"/>
            <a:ext cx="3345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9FA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ID</a:t>
            </a:r>
            <a:r>
              <a:rPr lang="ko-KR" altLang="en-US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를 입력해주세요</a:t>
            </a:r>
            <a:r>
              <a:rPr lang="en-US" altLang="ko-KR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000" dirty="0">
              <a:solidFill>
                <a:sysClr val="windowText" lastClr="000000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810691-8708-4EE4-A24F-52AE70235040}"/>
              </a:ext>
            </a:extLst>
          </p:cNvPr>
          <p:cNvSpPr/>
          <p:nvPr/>
        </p:nvSpPr>
        <p:spPr>
          <a:xfrm>
            <a:off x="4308389" y="3871783"/>
            <a:ext cx="3048000" cy="634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FA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확인</a:t>
            </a:r>
            <a:r>
              <a:rPr lang="en-US" altLang="ko-KR" sz="15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500" dirty="0">
              <a:solidFill>
                <a:sysClr val="windowText" lastClr="000000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07A4AE-9A77-4660-8B17-6455FB63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71" y="3211372"/>
            <a:ext cx="156435" cy="1564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6938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249</Words>
  <Application>Microsoft Office PowerPoint</Application>
  <PresentationFormat>와이드스크린</PresentationFormat>
  <Paragraphs>128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민수</dc:creator>
  <cp:lastModifiedBy>박 민수</cp:lastModifiedBy>
  <cp:revision>7</cp:revision>
  <dcterms:created xsi:type="dcterms:W3CDTF">2021-10-19T13:48:36Z</dcterms:created>
  <dcterms:modified xsi:type="dcterms:W3CDTF">2021-11-10T06:56:36Z</dcterms:modified>
</cp:coreProperties>
</file>