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921" r:id="rId4"/>
    <p:sldId id="418" r:id="rId6"/>
    <p:sldId id="419" r:id="rId7"/>
    <p:sldId id="916" r:id="rId8"/>
    <p:sldId id="956" r:id="rId9"/>
    <p:sldId id="915" r:id="rId10"/>
    <p:sldId id="955" r:id="rId11"/>
    <p:sldId id="910" r:id="rId12"/>
    <p:sldId id="263" r:id="rId13"/>
    <p:sldId id="92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9F"/>
    <a:srgbClr val="00BCD4"/>
    <a:srgbClr val="F0F0F0"/>
    <a:srgbClr val="4CEBFF"/>
    <a:srgbClr val="348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5268" autoAdjust="0"/>
  </p:normalViewPr>
  <p:slideViewPr>
    <p:cSldViewPr snapToGrid="0">
      <p:cViewPr>
        <p:scale>
          <a:sx n="66" d="100"/>
          <a:sy n="66" d="100"/>
        </p:scale>
        <p:origin x="-2310" y="-1458"/>
      </p:cViewPr>
      <p:guideLst>
        <p:guide orient="horz" pos="207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EB851-D783-48FF-81FF-E7417C9363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8E857-79C2-40F9-9097-9DD85F9301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8E857-79C2-40F9-9097-9DD85F930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8E857-79C2-40F9-9097-9DD85F930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8E857-79C2-40F9-9097-9DD85F930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8E857-79C2-40F9-9097-9DD85F930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8E857-79C2-40F9-9097-9DD85F930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8E857-79C2-40F9-9097-9DD85F930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8E857-79C2-40F9-9097-9DD85F930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8E857-79C2-40F9-9097-9DD85F930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8E857-79C2-40F9-9097-9DD85F930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8E857-79C2-40F9-9097-9DD85F930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AA3-588D-427B-BD09-7CC6E7062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974D-B224-4935-B6B2-3B2F8CB250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图片占位符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3619826" y="1638724"/>
            <a:ext cx="4868266" cy="4868266"/>
          </a:xfrm>
          <a:prstGeom prst="rect">
            <a:avLst/>
          </a:prstGeom>
        </p:spPr>
      </p:pic>
      <p:sp>
        <p:nvSpPr>
          <p:cNvPr id="4" name="Freeform: Shape 4"/>
          <p:cNvSpPr/>
          <p:nvPr userDrawn="1"/>
        </p:nvSpPr>
        <p:spPr>
          <a:xfrm rot="18900000">
            <a:off x="1010315" y="-937346"/>
            <a:ext cx="10020403" cy="10020403"/>
          </a:xfrm>
          <a:custGeom>
            <a:avLst/>
            <a:gdLst>
              <a:gd name="connsiteX0" fmla="*/ 6904390 w 20043416"/>
              <a:gd name="connsiteY0" fmla="*/ 6690858 h 20043416"/>
              <a:gd name="connsiteX1" fmla="*/ 6261579 w 20043416"/>
              <a:gd name="connsiteY1" fmla="*/ 8242742 h 20043416"/>
              <a:gd name="connsiteX2" fmla="*/ 6261580 w 20043416"/>
              <a:gd name="connsiteY2" fmla="*/ 11587142 h 20043416"/>
              <a:gd name="connsiteX3" fmla="*/ 8456275 w 20043416"/>
              <a:gd name="connsiteY3" fmla="*/ 13781837 h 20043416"/>
              <a:gd name="connsiteX4" fmla="*/ 11800674 w 20043416"/>
              <a:gd name="connsiteY4" fmla="*/ 13781837 h 20043416"/>
              <a:gd name="connsiteX5" fmla="*/ 13995369 w 20043416"/>
              <a:gd name="connsiteY5" fmla="*/ 11587142 h 20043416"/>
              <a:gd name="connsiteX6" fmla="*/ 13995369 w 20043416"/>
              <a:gd name="connsiteY6" fmla="*/ 8242742 h 20043416"/>
              <a:gd name="connsiteX7" fmla="*/ 11800675 w 20043416"/>
              <a:gd name="connsiteY7" fmla="*/ 6048047 h 20043416"/>
              <a:gd name="connsiteX8" fmla="*/ 8456274 w 20043416"/>
              <a:gd name="connsiteY8" fmla="*/ 6048047 h 20043416"/>
              <a:gd name="connsiteX9" fmla="*/ 6904390 w 20043416"/>
              <a:gd name="connsiteY9" fmla="*/ 6690858 h 20043416"/>
              <a:gd name="connsiteX10" fmla="*/ 2935290 w 20043416"/>
              <a:gd name="connsiteY10" fmla="*/ 2935290 h 20043416"/>
              <a:gd name="connsiteX11" fmla="*/ 17108126 w 20043416"/>
              <a:gd name="connsiteY11" fmla="*/ 2935290 h 20043416"/>
              <a:gd name="connsiteX12" fmla="*/ 17108126 w 20043416"/>
              <a:gd name="connsiteY12" fmla="*/ 17108126 h 20043416"/>
              <a:gd name="connsiteX13" fmla="*/ 2935290 w 20043416"/>
              <a:gd name="connsiteY13" fmla="*/ 17108126 h 20043416"/>
              <a:gd name="connsiteX14" fmla="*/ 2935290 w 20043416"/>
              <a:gd name="connsiteY14" fmla="*/ 2935290 h 2004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43416" h="20043416">
                <a:moveTo>
                  <a:pt x="6904390" y="6690858"/>
                </a:moveTo>
                <a:cubicBezTo>
                  <a:pt x="6507229" y="7088020"/>
                  <a:pt x="6261579" y="7636694"/>
                  <a:pt x="6261579" y="8242742"/>
                </a:cubicBezTo>
                <a:lnTo>
                  <a:pt x="6261580" y="11587142"/>
                </a:lnTo>
                <a:cubicBezTo>
                  <a:pt x="6261580" y="12799239"/>
                  <a:pt x="7244177" y="13781836"/>
                  <a:pt x="8456275" y="13781837"/>
                </a:cubicBezTo>
                <a:lnTo>
                  <a:pt x="11800674" y="13781837"/>
                </a:lnTo>
                <a:cubicBezTo>
                  <a:pt x="13012771" y="13781837"/>
                  <a:pt x="13995369" y="12799239"/>
                  <a:pt x="13995369" y="11587142"/>
                </a:cubicBezTo>
                <a:lnTo>
                  <a:pt x="13995369" y="8242742"/>
                </a:lnTo>
                <a:cubicBezTo>
                  <a:pt x="13995368" y="7030645"/>
                  <a:pt x="13012771" y="6048048"/>
                  <a:pt x="11800675" y="6048047"/>
                </a:cubicBezTo>
                <a:lnTo>
                  <a:pt x="8456274" y="6048047"/>
                </a:lnTo>
                <a:cubicBezTo>
                  <a:pt x="7850226" y="6048047"/>
                  <a:pt x="7301552" y="6293696"/>
                  <a:pt x="6904390" y="6690858"/>
                </a:cubicBezTo>
                <a:close/>
                <a:moveTo>
                  <a:pt x="2935290" y="2935290"/>
                </a:moveTo>
                <a:cubicBezTo>
                  <a:pt x="6849011" y="-978431"/>
                  <a:pt x="13194406" y="-978431"/>
                  <a:pt x="17108126" y="2935290"/>
                </a:cubicBezTo>
                <a:cubicBezTo>
                  <a:pt x="21021847" y="6849010"/>
                  <a:pt x="21021846" y="13194405"/>
                  <a:pt x="17108126" y="17108126"/>
                </a:cubicBezTo>
                <a:cubicBezTo>
                  <a:pt x="13194405" y="21021846"/>
                  <a:pt x="6849011" y="21021847"/>
                  <a:pt x="2935290" y="17108126"/>
                </a:cubicBezTo>
                <a:cubicBezTo>
                  <a:pt x="-978431" y="13194406"/>
                  <a:pt x="-978431" y="6849010"/>
                  <a:pt x="2935290" y="293529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图片占位符 6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-714728" y="17805"/>
            <a:ext cx="6787944" cy="6787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  <a:headEnd/>
            <a:tailEnd/>
          </a:ln>
          <a:effectLst/>
        </p:spPr>
      </p:pic>
      <p:sp>
        <p:nvSpPr>
          <p:cNvPr id="4" name="Freeform: Shape 2"/>
          <p:cNvSpPr/>
          <p:nvPr userDrawn="1"/>
        </p:nvSpPr>
        <p:spPr>
          <a:xfrm rot="18900000">
            <a:off x="-4621165" y="-3842154"/>
            <a:ext cx="14670873" cy="14670873"/>
          </a:xfrm>
          <a:custGeom>
            <a:avLst/>
            <a:gdLst>
              <a:gd name="connsiteX0" fmla="*/ 6904390 w 20043416"/>
              <a:gd name="connsiteY0" fmla="*/ 6690858 h 20043416"/>
              <a:gd name="connsiteX1" fmla="*/ 6261579 w 20043416"/>
              <a:gd name="connsiteY1" fmla="*/ 8242742 h 20043416"/>
              <a:gd name="connsiteX2" fmla="*/ 6261580 w 20043416"/>
              <a:gd name="connsiteY2" fmla="*/ 11587142 h 20043416"/>
              <a:gd name="connsiteX3" fmla="*/ 8456275 w 20043416"/>
              <a:gd name="connsiteY3" fmla="*/ 13781837 h 20043416"/>
              <a:gd name="connsiteX4" fmla="*/ 11800674 w 20043416"/>
              <a:gd name="connsiteY4" fmla="*/ 13781837 h 20043416"/>
              <a:gd name="connsiteX5" fmla="*/ 13995369 w 20043416"/>
              <a:gd name="connsiteY5" fmla="*/ 11587142 h 20043416"/>
              <a:gd name="connsiteX6" fmla="*/ 13995369 w 20043416"/>
              <a:gd name="connsiteY6" fmla="*/ 8242742 h 20043416"/>
              <a:gd name="connsiteX7" fmla="*/ 11800675 w 20043416"/>
              <a:gd name="connsiteY7" fmla="*/ 6048047 h 20043416"/>
              <a:gd name="connsiteX8" fmla="*/ 8456274 w 20043416"/>
              <a:gd name="connsiteY8" fmla="*/ 6048047 h 20043416"/>
              <a:gd name="connsiteX9" fmla="*/ 6904390 w 20043416"/>
              <a:gd name="connsiteY9" fmla="*/ 6690858 h 20043416"/>
              <a:gd name="connsiteX10" fmla="*/ 2935290 w 20043416"/>
              <a:gd name="connsiteY10" fmla="*/ 2935290 h 20043416"/>
              <a:gd name="connsiteX11" fmla="*/ 17108126 w 20043416"/>
              <a:gd name="connsiteY11" fmla="*/ 2935290 h 20043416"/>
              <a:gd name="connsiteX12" fmla="*/ 17108126 w 20043416"/>
              <a:gd name="connsiteY12" fmla="*/ 17108126 h 20043416"/>
              <a:gd name="connsiteX13" fmla="*/ 2935290 w 20043416"/>
              <a:gd name="connsiteY13" fmla="*/ 17108126 h 20043416"/>
              <a:gd name="connsiteX14" fmla="*/ 2935290 w 20043416"/>
              <a:gd name="connsiteY14" fmla="*/ 2935290 h 2004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43416" h="20043416">
                <a:moveTo>
                  <a:pt x="6904390" y="6690858"/>
                </a:moveTo>
                <a:cubicBezTo>
                  <a:pt x="6507229" y="7088020"/>
                  <a:pt x="6261579" y="7636694"/>
                  <a:pt x="6261579" y="8242742"/>
                </a:cubicBezTo>
                <a:lnTo>
                  <a:pt x="6261580" y="11587142"/>
                </a:lnTo>
                <a:cubicBezTo>
                  <a:pt x="6261580" y="12799239"/>
                  <a:pt x="7244177" y="13781836"/>
                  <a:pt x="8456275" y="13781837"/>
                </a:cubicBezTo>
                <a:lnTo>
                  <a:pt x="11800674" y="13781837"/>
                </a:lnTo>
                <a:cubicBezTo>
                  <a:pt x="13012771" y="13781837"/>
                  <a:pt x="13995369" y="12799239"/>
                  <a:pt x="13995369" y="11587142"/>
                </a:cubicBezTo>
                <a:lnTo>
                  <a:pt x="13995369" y="8242742"/>
                </a:lnTo>
                <a:cubicBezTo>
                  <a:pt x="13995368" y="7030645"/>
                  <a:pt x="13012771" y="6048048"/>
                  <a:pt x="11800675" y="6048047"/>
                </a:cubicBezTo>
                <a:lnTo>
                  <a:pt x="8456274" y="6048047"/>
                </a:lnTo>
                <a:cubicBezTo>
                  <a:pt x="7850226" y="6048047"/>
                  <a:pt x="7301552" y="6293696"/>
                  <a:pt x="6904390" y="6690858"/>
                </a:cubicBezTo>
                <a:close/>
                <a:moveTo>
                  <a:pt x="2935290" y="2935290"/>
                </a:moveTo>
                <a:cubicBezTo>
                  <a:pt x="6849011" y="-978431"/>
                  <a:pt x="13194406" y="-978431"/>
                  <a:pt x="17108126" y="2935290"/>
                </a:cubicBezTo>
                <a:cubicBezTo>
                  <a:pt x="21021847" y="6849010"/>
                  <a:pt x="21021846" y="13194405"/>
                  <a:pt x="17108126" y="17108126"/>
                </a:cubicBezTo>
                <a:cubicBezTo>
                  <a:pt x="13194405" y="21021846"/>
                  <a:pt x="6849011" y="21021847"/>
                  <a:pt x="2935290" y="17108126"/>
                </a:cubicBezTo>
                <a:cubicBezTo>
                  <a:pt x="-978431" y="13194406"/>
                  <a:pt x="-978431" y="6849010"/>
                  <a:pt x="2935290" y="2935290"/>
                </a:cubicBezTo>
                <a:close/>
              </a:path>
            </a:pathLst>
          </a:custGeom>
          <a:solidFill>
            <a:srgbClr val="008D9F">
              <a:alpha val="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  <p:sp>
        <p:nvSpPr>
          <p:cNvPr id="5" name="Freeform: Shape 3"/>
          <p:cNvSpPr/>
          <p:nvPr userDrawn="1"/>
        </p:nvSpPr>
        <p:spPr>
          <a:xfrm rot="18900000">
            <a:off x="-5517311" y="-3842156"/>
            <a:ext cx="14670873" cy="14670873"/>
          </a:xfrm>
          <a:custGeom>
            <a:avLst/>
            <a:gdLst>
              <a:gd name="connsiteX0" fmla="*/ 6904390 w 20043416"/>
              <a:gd name="connsiteY0" fmla="*/ 6690858 h 20043416"/>
              <a:gd name="connsiteX1" fmla="*/ 6261579 w 20043416"/>
              <a:gd name="connsiteY1" fmla="*/ 8242742 h 20043416"/>
              <a:gd name="connsiteX2" fmla="*/ 6261580 w 20043416"/>
              <a:gd name="connsiteY2" fmla="*/ 11587142 h 20043416"/>
              <a:gd name="connsiteX3" fmla="*/ 8456275 w 20043416"/>
              <a:gd name="connsiteY3" fmla="*/ 13781837 h 20043416"/>
              <a:gd name="connsiteX4" fmla="*/ 11800674 w 20043416"/>
              <a:gd name="connsiteY4" fmla="*/ 13781837 h 20043416"/>
              <a:gd name="connsiteX5" fmla="*/ 13995369 w 20043416"/>
              <a:gd name="connsiteY5" fmla="*/ 11587142 h 20043416"/>
              <a:gd name="connsiteX6" fmla="*/ 13995369 w 20043416"/>
              <a:gd name="connsiteY6" fmla="*/ 8242742 h 20043416"/>
              <a:gd name="connsiteX7" fmla="*/ 11800675 w 20043416"/>
              <a:gd name="connsiteY7" fmla="*/ 6048047 h 20043416"/>
              <a:gd name="connsiteX8" fmla="*/ 8456274 w 20043416"/>
              <a:gd name="connsiteY8" fmla="*/ 6048047 h 20043416"/>
              <a:gd name="connsiteX9" fmla="*/ 6904390 w 20043416"/>
              <a:gd name="connsiteY9" fmla="*/ 6690858 h 20043416"/>
              <a:gd name="connsiteX10" fmla="*/ 2935290 w 20043416"/>
              <a:gd name="connsiteY10" fmla="*/ 2935290 h 20043416"/>
              <a:gd name="connsiteX11" fmla="*/ 17108126 w 20043416"/>
              <a:gd name="connsiteY11" fmla="*/ 2935290 h 20043416"/>
              <a:gd name="connsiteX12" fmla="*/ 17108126 w 20043416"/>
              <a:gd name="connsiteY12" fmla="*/ 17108126 h 20043416"/>
              <a:gd name="connsiteX13" fmla="*/ 2935290 w 20043416"/>
              <a:gd name="connsiteY13" fmla="*/ 17108126 h 20043416"/>
              <a:gd name="connsiteX14" fmla="*/ 2935290 w 20043416"/>
              <a:gd name="connsiteY14" fmla="*/ 2935290 h 2004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43416" h="20043416">
                <a:moveTo>
                  <a:pt x="6904390" y="6690858"/>
                </a:moveTo>
                <a:cubicBezTo>
                  <a:pt x="6507229" y="7088020"/>
                  <a:pt x="6261579" y="7636694"/>
                  <a:pt x="6261579" y="8242742"/>
                </a:cubicBezTo>
                <a:lnTo>
                  <a:pt x="6261580" y="11587142"/>
                </a:lnTo>
                <a:cubicBezTo>
                  <a:pt x="6261580" y="12799239"/>
                  <a:pt x="7244177" y="13781836"/>
                  <a:pt x="8456275" y="13781837"/>
                </a:cubicBezTo>
                <a:lnTo>
                  <a:pt x="11800674" y="13781837"/>
                </a:lnTo>
                <a:cubicBezTo>
                  <a:pt x="13012771" y="13781837"/>
                  <a:pt x="13995369" y="12799239"/>
                  <a:pt x="13995369" y="11587142"/>
                </a:cubicBezTo>
                <a:lnTo>
                  <a:pt x="13995369" y="8242742"/>
                </a:lnTo>
                <a:cubicBezTo>
                  <a:pt x="13995368" y="7030645"/>
                  <a:pt x="13012771" y="6048048"/>
                  <a:pt x="11800675" y="6048047"/>
                </a:cubicBezTo>
                <a:lnTo>
                  <a:pt x="8456274" y="6048047"/>
                </a:lnTo>
                <a:cubicBezTo>
                  <a:pt x="7850226" y="6048047"/>
                  <a:pt x="7301552" y="6293696"/>
                  <a:pt x="6904390" y="6690858"/>
                </a:cubicBezTo>
                <a:close/>
                <a:moveTo>
                  <a:pt x="2935290" y="2935290"/>
                </a:moveTo>
                <a:cubicBezTo>
                  <a:pt x="6849011" y="-978431"/>
                  <a:pt x="13194406" y="-978431"/>
                  <a:pt x="17108126" y="2935290"/>
                </a:cubicBezTo>
                <a:cubicBezTo>
                  <a:pt x="21021847" y="6849010"/>
                  <a:pt x="21021846" y="13194405"/>
                  <a:pt x="17108126" y="17108126"/>
                </a:cubicBezTo>
                <a:cubicBezTo>
                  <a:pt x="13194405" y="21021846"/>
                  <a:pt x="6849011" y="21021847"/>
                  <a:pt x="2935290" y="17108126"/>
                </a:cubicBezTo>
                <a:cubicBezTo>
                  <a:pt x="-978431" y="13194406"/>
                  <a:pt x="-978431" y="6849010"/>
                  <a:pt x="2935290" y="293529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图片占位符 6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4008470" y="1139084"/>
            <a:ext cx="4847989" cy="4847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  <a:headEnd/>
            <a:tailEnd/>
          </a:ln>
          <a:effectLst/>
        </p:spPr>
      </p:pic>
      <p:sp>
        <p:nvSpPr>
          <p:cNvPr id="8" name="Freeform: Shape 3"/>
          <p:cNvSpPr/>
          <p:nvPr userDrawn="1"/>
        </p:nvSpPr>
        <p:spPr>
          <a:xfrm rot="18900000">
            <a:off x="1496188" y="-1447089"/>
            <a:ext cx="9872555" cy="9872555"/>
          </a:xfrm>
          <a:custGeom>
            <a:avLst/>
            <a:gdLst>
              <a:gd name="connsiteX0" fmla="*/ 6904390 w 20043416"/>
              <a:gd name="connsiteY0" fmla="*/ 6690858 h 20043416"/>
              <a:gd name="connsiteX1" fmla="*/ 6261579 w 20043416"/>
              <a:gd name="connsiteY1" fmla="*/ 8242742 h 20043416"/>
              <a:gd name="connsiteX2" fmla="*/ 6261580 w 20043416"/>
              <a:gd name="connsiteY2" fmla="*/ 11587142 h 20043416"/>
              <a:gd name="connsiteX3" fmla="*/ 8456275 w 20043416"/>
              <a:gd name="connsiteY3" fmla="*/ 13781837 h 20043416"/>
              <a:gd name="connsiteX4" fmla="*/ 11800674 w 20043416"/>
              <a:gd name="connsiteY4" fmla="*/ 13781837 h 20043416"/>
              <a:gd name="connsiteX5" fmla="*/ 13995369 w 20043416"/>
              <a:gd name="connsiteY5" fmla="*/ 11587142 h 20043416"/>
              <a:gd name="connsiteX6" fmla="*/ 13995369 w 20043416"/>
              <a:gd name="connsiteY6" fmla="*/ 8242742 h 20043416"/>
              <a:gd name="connsiteX7" fmla="*/ 11800675 w 20043416"/>
              <a:gd name="connsiteY7" fmla="*/ 6048047 h 20043416"/>
              <a:gd name="connsiteX8" fmla="*/ 8456274 w 20043416"/>
              <a:gd name="connsiteY8" fmla="*/ 6048047 h 20043416"/>
              <a:gd name="connsiteX9" fmla="*/ 6904390 w 20043416"/>
              <a:gd name="connsiteY9" fmla="*/ 6690858 h 20043416"/>
              <a:gd name="connsiteX10" fmla="*/ 2935290 w 20043416"/>
              <a:gd name="connsiteY10" fmla="*/ 2935290 h 20043416"/>
              <a:gd name="connsiteX11" fmla="*/ 17108126 w 20043416"/>
              <a:gd name="connsiteY11" fmla="*/ 2935290 h 20043416"/>
              <a:gd name="connsiteX12" fmla="*/ 17108126 w 20043416"/>
              <a:gd name="connsiteY12" fmla="*/ 17108126 h 20043416"/>
              <a:gd name="connsiteX13" fmla="*/ 2935290 w 20043416"/>
              <a:gd name="connsiteY13" fmla="*/ 17108126 h 20043416"/>
              <a:gd name="connsiteX14" fmla="*/ 2935290 w 20043416"/>
              <a:gd name="connsiteY14" fmla="*/ 2935290 h 2004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43416" h="20043416">
                <a:moveTo>
                  <a:pt x="6904390" y="6690858"/>
                </a:moveTo>
                <a:cubicBezTo>
                  <a:pt x="6507229" y="7088020"/>
                  <a:pt x="6261579" y="7636694"/>
                  <a:pt x="6261579" y="8242742"/>
                </a:cubicBezTo>
                <a:lnTo>
                  <a:pt x="6261580" y="11587142"/>
                </a:lnTo>
                <a:cubicBezTo>
                  <a:pt x="6261580" y="12799239"/>
                  <a:pt x="7244177" y="13781836"/>
                  <a:pt x="8456275" y="13781837"/>
                </a:cubicBezTo>
                <a:lnTo>
                  <a:pt x="11800674" y="13781837"/>
                </a:lnTo>
                <a:cubicBezTo>
                  <a:pt x="13012771" y="13781837"/>
                  <a:pt x="13995369" y="12799239"/>
                  <a:pt x="13995369" y="11587142"/>
                </a:cubicBezTo>
                <a:lnTo>
                  <a:pt x="13995369" y="8242742"/>
                </a:lnTo>
                <a:cubicBezTo>
                  <a:pt x="13995368" y="7030645"/>
                  <a:pt x="13012771" y="6048048"/>
                  <a:pt x="11800675" y="6048047"/>
                </a:cubicBezTo>
                <a:lnTo>
                  <a:pt x="8456274" y="6048047"/>
                </a:lnTo>
                <a:cubicBezTo>
                  <a:pt x="7850226" y="6048047"/>
                  <a:pt x="7301552" y="6293696"/>
                  <a:pt x="6904390" y="6690858"/>
                </a:cubicBezTo>
                <a:close/>
                <a:moveTo>
                  <a:pt x="2935290" y="2935290"/>
                </a:moveTo>
                <a:cubicBezTo>
                  <a:pt x="6849011" y="-978431"/>
                  <a:pt x="13194406" y="-978431"/>
                  <a:pt x="17108126" y="2935290"/>
                </a:cubicBezTo>
                <a:cubicBezTo>
                  <a:pt x="21021847" y="6849010"/>
                  <a:pt x="21021846" y="13194405"/>
                  <a:pt x="17108126" y="17108126"/>
                </a:cubicBezTo>
                <a:cubicBezTo>
                  <a:pt x="13194405" y="21021846"/>
                  <a:pt x="6849011" y="21021847"/>
                  <a:pt x="2935290" y="17108126"/>
                </a:cubicBezTo>
                <a:cubicBezTo>
                  <a:pt x="-978431" y="13194406"/>
                  <a:pt x="-978431" y="6849010"/>
                  <a:pt x="2935290" y="293529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AA3-588D-427B-BD09-7CC6E7062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974D-B224-4935-B6B2-3B2F8CB250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AA3-588D-427B-BD09-7CC6E7062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974D-B224-4935-B6B2-3B2F8CB250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AA3-588D-427B-BD09-7CC6E7062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974D-B224-4935-B6B2-3B2F8CB250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AA3-588D-427B-BD09-7CC6E7062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974D-B224-4935-B6B2-3B2F8CB2507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07605" y="672624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AA3-588D-427B-BD09-7CC6E7062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974D-B224-4935-B6B2-3B2F8CB250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8AA3-588D-427B-BD09-7CC6E7062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974D-B224-4935-B6B2-3B2F8CB250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1734" cy="685800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-18622" y="-30646"/>
            <a:ext cx="12229244" cy="4690892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lIns="91423" tIns="45711" rIns="91423" bIns="45711" rtlCol="0" anchor="ctr"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17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36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56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zh-CN" altLang="en-US" sz="1800" kern="0">
                <a:cs typeface="+mn-ea"/>
                <a:sym typeface="+mn-lt"/>
              </a:rPr>
              <a:t> </a:t>
            </a:r>
            <a:endParaRPr lang="zh-CN" altLang="en-US" sz="1800" kern="0">
              <a:cs typeface="+mn-ea"/>
              <a:sym typeface="+mn-lt"/>
            </a:endParaRPr>
          </a:p>
          <a:p>
            <a:pPr algn="ctr" defTabSz="914400"/>
            <a:endParaRPr lang="zh-CN" altLang="en-US" sz="1800" kern="0">
              <a:cs typeface="+mn-ea"/>
              <a:sym typeface="+mn-lt"/>
            </a:endParaRPr>
          </a:p>
        </p:txBody>
      </p:sp>
      <p:pic>
        <p:nvPicPr>
          <p:cNvPr id="29" name="图片 28" descr="light 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3381" y="-109658"/>
            <a:ext cx="63394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1" descr="light_effects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3118" y="-358241"/>
            <a:ext cx="1219200" cy="104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PA_文本框 5"/>
          <p:cNvSpPr txBox="1"/>
          <p:nvPr>
            <p:custDataLst>
              <p:tags r:id="rId5"/>
            </p:custDataLst>
          </p:nvPr>
        </p:nvSpPr>
        <p:spPr>
          <a:xfrm>
            <a:off x="1899424" y="2105561"/>
            <a:ext cx="8393152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8D9F">
                    <a:alpha val="9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Airport War</a:t>
            </a:r>
            <a:endParaRPr lang="en-US" sz="7200" dirty="0">
              <a:solidFill>
                <a:srgbClr val="008D9F">
                  <a:alpha val="9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9375" y="3566160"/>
            <a:ext cx="47307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charset="0"/>
              </a:rPr>
              <a:t>小组成员：</a:t>
            </a:r>
            <a:r>
              <a:rPr lang="en-US" altLang="zh-CN">
                <a:ea typeface="宋体" charset="0"/>
              </a:rPr>
              <a:t> </a:t>
            </a:r>
            <a:r>
              <a:rPr lang="zh-CN" altLang="en-US">
                <a:ea typeface="宋体" charset="0"/>
              </a:rPr>
              <a:t>杨力</a:t>
            </a:r>
            <a:r>
              <a:rPr lang="en-US" altLang="zh-CN">
                <a:ea typeface="宋体" charset="0"/>
              </a:rPr>
              <a:t> </a:t>
            </a:r>
            <a:r>
              <a:rPr lang="zh-CN" altLang="en-US">
                <a:ea typeface="宋体" charset="0"/>
              </a:rPr>
              <a:t>朱宇豪</a:t>
            </a:r>
            <a:r>
              <a:rPr lang="en-US" altLang="zh-CN">
                <a:ea typeface="宋体" charset="0"/>
              </a:rPr>
              <a:t> </a:t>
            </a:r>
            <a:r>
              <a:rPr lang="zh-CN" altLang="en-US">
                <a:ea typeface="宋体" charset="0"/>
              </a:rPr>
              <a:t>秦海果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			</a:t>
            </a:r>
            <a:endParaRPr lang="en-US" altLang="zh-CN">
              <a:ea typeface="宋体" charset="0"/>
            </a:endParaRPr>
          </a:p>
          <a:p>
            <a:endParaRPr lang="en-US" altLang="zh-CN">
              <a:ea typeface="宋体" charset="0"/>
            </a:endParaRPr>
          </a:p>
          <a:p>
            <a:endParaRPr lang="en-US" altLang="zh-CN">
              <a:ea typeface="宋体" charset="0"/>
            </a:endParaRPr>
          </a:p>
          <a:p>
            <a:endParaRPr lang="en-US" altLang="zh-CN">
              <a:ea typeface="宋体" charset="0"/>
            </a:endParaRPr>
          </a:p>
          <a:p>
            <a:endParaRPr lang="en-US" altLang="zh-CN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			      2022-07-09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1734" cy="685800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-18622" y="-30646"/>
            <a:ext cx="12229244" cy="4690892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lIns="91423" tIns="45711" rIns="91423" bIns="45711" rtlCol="0" anchor="ctr"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17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36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56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zh-CN" altLang="en-US" sz="1800" kern="0">
                <a:cs typeface="+mn-ea"/>
                <a:sym typeface="+mn-lt"/>
              </a:rPr>
              <a:t> </a:t>
            </a:r>
            <a:endParaRPr lang="zh-CN" altLang="en-US" sz="1800" kern="0">
              <a:cs typeface="+mn-ea"/>
              <a:sym typeface="+mn-lt"/>
            </a:endParaRPr>
          </a:p>
          <a:p>
            <a:pPr algn="ctr" defTabSz="914400"/>
            <a:endParaRPr lang="zh-CN" altLang="en-US" sz="1800" kern="0">
              <a:cs typeface="+mn-ea"/>
              <a:sym typeface="+mn-lt"/>
            </a:endParaRPr>
          </a:p>
        </p:txBody>
      </p:sp>
      <p:pic>
        <p:nvPicPr>
          <p:cNvPr id="29" name="图片 28" descr="light 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0846" y="-119818"/>
            <a:ext cx="63394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1" descr="light_effects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3118" y="-358241"/>
            <a:ext cx="1219200" cy="104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6204406" y="4497321"/>
            <a:ext cx="5798907" cy="467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汇报完毕，谢谢聆听</a:t>
            </a:r>
            <a:r>
              <a:rPr kumimoji="0" lang="en-US" altLang="zh-CN" sz="4400" b="0" i="0" u="none" strike="noStrike" kern="120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!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47366" y="1399344"/>
            <a:ext cx="8865374" cy="2554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3000" normalizeH="0" baseline="0" noProof="0" dirty="0">
                <a:ln>
                  <a:noFill/>
                </a:ln>
                <a:solidFill>
                  <a:srgbClr val="00BCD4"/>
                </a:solidFill>
                <a:effectLst/>
                <a:uLnTx/>
                <a:uFillTx/>
                <a:cs typeface="+mn-ea"/>
                <a:sym typeface="+mn-lt"/>
              </a:rPr>
              <a:t>THANK YOU!</a:t>
            </a:r>
            <a:endParaRPr kumimoji="0" lang="zh-CN" altLang="en-US" sz="8000" b="1" i="0" u="none" strike="noStrike" kern="1200" cap="none" spc="3000" normalizeH="0" baseline="0" noProof="0" dirty="0">
              <a:ln>
                <a:noFill/>
              </a:ln>
              <a:solidFill>
                <a:srgbClr val="00BCD4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24 Elipse"/>
          <p:cNvSpPr/>
          <p:nvPr/>
        </p:nvSpPr>
        <p:spPr>
          <a:xfrm>
            <a:off x="4616458" y="5709742"/>
            <a:ext cx="3485028" cy="1033696"/>
          </a:xfrm>
          <a:prstGeom prst="ellipse">
            <a:avLst/>
          </a:prstGeom>
          <a:gradFill flip="none" rotWithShape="1">
            <a:gsLst>
              <a:gs pos="0">
                <a:srgbClr val="262626">
                  <a:lumMod val="75000"/>
                  <a:lumOff val="25000"/>
                  <a:alpha val="65000"/>
                </a:srgbClr>
              </a:gs>
              <a:gs pos="100000">
                <a:srgbClr val="262626">
                  <a:lumMod val="75000"/>
                  <a:lumOff val="25000"/>
                  <a:alpha val="65000"/>
                </a:srgbClr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>
            <a:softEdge rad="444500"/>
          </a:effectLst>
        </p:spPr>
        <p:txBody>
          <a:bodyPr lIns="120782" tIns="60391" rIns="120782" bIns="6039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689360" y="3793022"/>
            <a:ext cx="3342288" cy="12432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9600" dirty="0">
                <a:solidFill>
                  <a:srgbClr val="00BCD4"/>
                </a:solidFill>
                <a:effectLst>
                  <a:outerShdw blurRad="254000" dist="1270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altLang="zh-CN" dirty="0">
                <a:solidFill>
                  <a:srgbClr val="00BCD4"/>
                </a:solidFill>
                <a:effectLst>
                  <a:outerShdw blurRad="254000" dist="1270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ONTENTS</a:t>
            </a:r>
            <a:endParaRPr lang="en-US" altLang="zh-CN" dirty="0">
              <a:solidFill>
                <a:srgbClr val="00BCD4"/>
              </a:solidFill>
              <a:effectLst>
                <a:outerShdw blurRad="254000" dist="127000" dir="8100000" algn="tr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954" y="4261952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目 录</a:t>
            </a:r>
            <a:endParaRPr lang="zh-CN" altLang="en-US" sz="2000" b="1" spc="6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50352" y="459612"/>
            <a:ext cx="2115811" cy="2115817"/>
            <a:chOff x="5456732" y="2479547"/>
            <a:chExt cx="2115811" cy="2115817"/>
          </a:xfrm>
          <a:effectLst>
            <a:outerShdw blurRad="381000" dist="381000" dir="8100000" algn="tr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5" name="Rounded Rectangle 7"/>
            <p:cNvSpPr/>
            <p:nvPr/>
          </p:nvSpPr>
          <p:spPr>
            <a:xfrm rot="2700000">
              <a:off x="5456729" y="2479550"/>
              <a:ext cx="2115817" cy="2115811"/>
            </a:xfrm>
            <a:prstGeom prst="roundRect">
              <a:avLst>
                <a:gd name="adj" fmla="val 34663"/>
              </a:avLst>
            </a:prstGeom>
            <a:solidFill>
              <a:srgbClr val="00BCD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Title 3"/>
            <p:cNvSpPr txBox="1"/>
            <p:nvPr/>
          </p:nvSpPr>
          <p:spPr>
            <a:xfrm>
              <a:off x="5609552" y="3415661"/>
              <a:ext cx="1810168" cy="27476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panose="02000000000000000000" charset="0"/>
                  <a:ea typeface="Roboto Thin" panose="02000000000000000000" charset="0"/>
                  <a:cs typeface="Roboto Thin" panose="02000000000000000000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项目展示</a:t>
              </a:r>
              <a:endParaRPr lang="zh-CN" altLang="en-US" sz="1800" b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Title 3"/>
            <p:cNvSpPr txBox="1"/>
            <p:nvPr/>
          </p:nvSpPr>
          <p:spPr>
            <a:xfrm>
              <a:off x="6125240" y="2847487"/>
              <a:ext cx="778790" cy="56271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panose="02000000000000000000" charset="0"/>
                  <a:ea typeface="Roboto Thin" panose="02000000000000000000" charset="0"/>
                  <a:cs typeface="Roboto Thin" panose="02000000000000000000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b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sz="1400" b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Group 24"/>
          <p:cNvGrpSpPr/>
          <p:nvPr/>
        </p:nvGrpSpPr>
        <p:grpSpPr>
          <a:xfrm>
            <a:off x="8086215" y="4237377"/>
            <a:ext cx="2146275" cy="2146279"/>
            <a:chOff x="8618997" y="3902930"/>
            <a:chExt cx="2360903" cy="2360907"/>
          </a:xfrm>
        </p:grpSpPr>
        <p:sp>
          <p:nvSpPr>
            <p:cNvPr id="20" name="Rounded Rectangle 25"/>
            <p:cNvSpPr/>
            <p:nvPr/>
          </p:nvSpPr>
          <p:spPr>
            <a:xfrm rot="2700000">
              <a:off x="8618995" y="3902932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Title 3"/>
            <p:cNvSpPr txBox="1"/>
            <p:nvPr/>
          </p:nvSpPr>
          <p:spPr>
            <a:xfrm>
              <a:off x="8666829" y="5000373"/>
              <a:ext cx="2265239" cy="30224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panose="02000000000000000000" charset="0"/>
                  <a:ea typeface="Roboto Thin" panose="02000000000000000000" charset="0"/>
                  <a:cs typeface="Roboto Thin" panose="02000000000000000000" charset="0"/>
                </a:defRPr>
              </a:lvl1pPr>
            </a:lstStyle>
            <a:p>
              <a:pPr lvl="0" algn="ctr">
                <a:lnSpc>
                  <a:spcPct val="80000"/>
                </a:lnSpc>
                <a:defRPr/>
              </a:pPr>
              <a:r>
                <a:rPr lang="zh-CN" altLang="en-US" sz="1800" b="0" dirty="0">
                  <a:solidFill>
                    <a:srgbClr val="222222"/>
                  </a:solidFill>
                  <a:latin typeface="+mn-lt"/>
                  <a:ea typeface="+mn-ea"/>
                  <a:cs typeface="+mn-ea"/>
                  <a:sym typeface="+mn-lt"/>
                </a:rPr>
                <a:t>完成情况</a:t>
              </a:r>
              <a:endParaRPr lang="zh-CN" altLang="en-US" sz="1800" b="0" dirty="0">
                <a:solidFill>
                  <a:srgbClr val="22222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Title 3"/>
            <p:cNvSpPr txBox="1"/>
            <p:nvPr/>
          </p:nvSpPr>
          <p:spPr>
            <a:xfrm>
              <a:off x="9371113" y="4417802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panose="02000000000000000000" charset="0"/>
                  <a:ea typeface="Roboto Thin" panose="02000000000000000000" charset="0"/>
                  <a:cs typeface="Roboto Thin" panose="0200000000000000000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144854" y="5687351"/>
            <a:ext cx="360045" cy="76200"/>
            <a:chOff x="3219" y="7082"/>
            <a:chExt cx="567" cy="120"/>
          </a:xfrm>
        </p:grpSpPr>
        <p:sp>
          <p:nvSpPr>
            <p:cNvPr id="26" name="椭圆 25"/>
            <p:cNvSpPr/>
            <p:nvPr/>
          </p:nvSpPr>
          <p:spPr>
            <a:xfrm>
              <a:off x="3219" y="708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436" y="7082"/>
              <a:ext cx="120" cy="12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666" y="7082"/>
              <a:ext cx="120" cy="12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25083" y="5130992"/>
            <a:ext cx="3654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Loem ipsum dolor sameman tanam casectetur adipiscing elit tamam dalam qoue sampe.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" name="图片 29" descr="e62634047a52767925b3d79205e2ff2e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925380" y="0"/>
            <a:ext cx="2772180" cy="41672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6" dur="5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7" dur="25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3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decel="5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2" grpId="0"/>
          <p:bldP spid="2" grpId="1"/>
          <p:bldP spid="3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6" dur="5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7" dur="25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3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decel="5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2" grpId="0"/>
          <p:bldP spid="2" grpId="1"/>
          <p:bldP spid="3" grpId="0"/>
          <p:bldP spid="2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6821007" y="1125774"/>
            <a:ext cx="4921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10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</a:t>
            </a:r>
            <a:endParaRPr lang="en-US" sz="3200" b="1" spc="10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sz="3200" b="1" spc="10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-J-</a:t>
            </a:r>
            <a:endParaRPr lang="en-US" sz="3200" b="1" spc="10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sz="3200" b="1" spc="10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ECT</a:t>
            </a:r>
            <a:endParaRPr lang="en-US" sz="3200" b="1" spc="10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7115225" y="4675905"/>
            <a:ext cx="2593528" cy="80432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0" lvl="1" algn="ctr"/>
            <a:r>
              <a:rPr lang="zh-CN" altLang="en-US" sz="4800" b="1" dirty="0">
                <a:solidFill>
                  <a:srgbClr val="00BCD4"/>
                </a:solidFill>
                <a:cs typeface="+mn-ea"/>
                <a:sym typeface="+mn-lt"/>
              </a:rPr>
              <a:t>项目介绍</a:t>
            </a:r>
            <a:endParaRPr lang="zh-CN" altLang="en-US" sz="4800" b="1" dirty="0">
              <a:solidFill>
                <a:srgbClr val="00BCD4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04780" y="5538587"/>
            <a:ext cx="3014419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Introduction</a:t>
            </a:r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31967" y="5970711"/>
            <a:ext cx="360045" cy="76200"/>
            <a:chOff x="3219" y="7082"/>
            <a:chExt cx="567" cy="120"/>
          </a:xfrm>
        </p:grpSpPr>
        <p:sp>
          <p:nvSpPr>
            <p:cNvPr id="19" name="椭圆 18"/>
            <p:cNvSpPr/>
            <p:nvPr/>
          </p:nvSpPr>
          <p:spPr>
            <a:xfrm>
              <a:off x="3219" y="708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436" y="7082"/>
              <a:ext cx="120" cy="12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666" y="7082"/>
              <a:ext cx="120" cy="12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7"/>
          <p:cNvSpPr txBox="1"/>
          <p:nvPr/>
        </p:nvSpPr>
        <p:spPr>
          <a:xfrm>
            <a:off x="7985656" y="3879174"/>
            <a:ext cx="852668" cy="80432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0" lvl="1" algn="ctr"/>
            <a:r>
              <a:rPr lang="en-US" altLang="zh-CN" sz="4800" dirty="0">
                <a:solidFill>
                  <a:srgbClr val="00BCD4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4800" dirty="0">
              <a:solidFill>
                <a:srgbClr val="00BCD4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4" name="Cross 3"/>
          <p:cNvSpPr/>
          <p:nvPr/>
        </p:nvSpPr>
        <p:spPr>
          <a:xfrm>
            <a:off x="10960443" y="555812"/>
            <a:ext cx="242047" cy="242047"/>
          </a:xfrm>
          <a:prstGeom prst="plus">
            <a:avLst>
              <a:gd name="adj" fmla="val 43628"/>
            </a:avLst>
          </a:prstGeom>
          <a:solidFill>
            <a:srgbClr val="D5E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allOve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7" grpId="1"/>
      <p:bldP spid="22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390898" y="419177"/>
            <a:ext cx="5410202" cy="1073532"/>
            <a:chOff x="3390898" y="419177"/>
            <a:chExt cx="5410202" cy="1073532"/>
          </a:xfrm>
        </p:grpSpPr>
        <p:sp>
          <p:nvSpPr>
            <p:cNvPr id="36" name="文本框 35"/>
            <p:cNvSpPr txBox="1"/>
            <p:nvPr/>
          </p:nvSpPr>
          <p:spPr>
            <a:xfrm>
              <a:off x="5182928" y="419177"/>
              <a:ext cx="1826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00BCD4"/>
                  </a:solidFill>
                  <a:cs typeface="+mn-ea"/>
                  <a:sym typeface="+mn-lt"/>
                </a:rPr>
                <a:t>项目介绍</a:t>
              </a:r>
              <a:endParaRPr lang="zh-CN" altLang="en-US" sz="3200" dirty="0">
                <a:solidFill>
                  <a:srgbClr val="00BCD4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390898" y="996419"/>
              <a:ext cx="5410202" cy="4962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print the presentation and make it into a film to be used in a wider field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5" name="Freeform 171"/>
          <p:cNvSpPr>
            <a:spLocks noEditPoints="1"/>
          </p:cNvSpPr>
          <p:nvPr/>
        </p:nvSpPr>
        <p:spPr bwMode="auto">
          <a:xfrm>
            <a:off x="3387312" y="2041786"/>
            <a:ext cx="488212" cy="418466"/>
          </a:xfrm>
          <a:custGeom>
            <a:avLst/>
            <a:gdLst>
              <a:gd name="T0" fmla="*/ 169 w 169"/>
              <a:gd name="T1" fmla="*/ 40 h 145"/>
              <a:gd name="T2" fmla="*/ 169 w 169"/>
              <a:gd name="T3" fmla="*/ 76 h 145"/>
              <a:gd name="T4" fmla="*/ 0 w 169"/>
              <a:gd name="T5" fmla="*/ 76 h 145"/>
              <a:gd name="T6" fmla="*/ 0 w 169"/>
              <a:gd name="T7" fmla="*/ 40 h 145"/>
              <a:gd name="T8" fmla="*/ 4 w 169"/>
              <a:gd name="T9" fmla="*/ 29 h 145"/>
              <a:gd name="T10" fmla="*/ 15 w 169"/>
              <a:gd name="T11" fmla="*/ 24 h 145"/>
              <a:gd name="T12" fmla="*/ 48 w 169"/>
              <a:gd name="T13" fmla="*/ 24 h 145"/>
              <a:gd name="T14" fmla="*/ 48 w 169"/>
              <a:gd name="T15" fmla="*/ 9 h 145"/>
              <a:gd name="T16" fmla="*/ 51 w 169"/>
              <a:gd name="T17" fmla="*/ 3 h 145"/>
              <a:gd name="T18" fmla="*/ 57 w 169"/>
              <a:gd name="T19" fmla="*/ 0 h 145"/>
              <a:gd name="T20" fmla="*/ 112 w 169"/>
              <a:gd name="T21" fmla="*/ 0 h 145"/>
              <a:gd name="T22" fmla="*/ 118 w 169"/>
              <a:gd name="T23" fmla="*/ 3 h 145"/>
              <a:gd name="T24" fmla="*/ 121 w 169"/>
              <a:gd name="T25" fmla="*/ 9 h 145"/>
              <a:gd name="T26" fmla="*/ 121 w 169"/>
              <a:gd name="T27" fmla="*/ 24 h 145"/>
              <a:gd name="T28" fmla="*/ 154 w 169"/>
              <a:gd name="T29" fmla="*/ 24 h 145"/>
              <a:gd name="T30" fmla="*/ 165 w 169"/>
              <a:gd name="T31" fmla="*/ 29 h 145"/>
              <a:gd name="T32" fmla="*/ 169 w 169"/>
              <a:gd name="T33" fmla="*/ 40 h 145"/>
              <a:gd name="T34" fmla="*/ 169 w 169"/>
              <a:gd name="T35" fmla="*/ 85 h 145"/>
              <a:gd name="T36" fmla="*/ 169 w 169"/>
              <a:gd name="T37" fmla="*/ 130 h 145"/>
              <a:gd name="T38" fmla="*/ 165 w 169"/>
              <a:gd name="T39" fmla="*/ 141 h 145"/>
              <a:gd name="T40" fmla="*/ 154 w 169"/>
              <a:gd name="T41" fmla="*/ 145 h 145"/>
              <a:gd name="T42" fmla="*/ 15 w 169"/>
              <a:gd name="T43" fmla="*/ 145 h 145"/>
              <a:gd name="T44" fmla="*/ 4 w 169"/>
              <a:gd name="T45" fmla="*/ 141 h 145"/>
              <a:gd name="T46" fmla="*/ 0 w 169"/>
              <a:gd name="T47" fmla="*/ 130 h 145"/>
              <a:gd name="T48" fmla="*/ 0 w 169"/>
              <a:gd name="T49" fmla="*/ 85 h 145"/>
              <a:gd name="T50" fmla="*/ 63 w 169"/>
              <a:gd name="T51" fmla="*/ 85 h 145"/>
              <a:gd name="T52" fmla="*/ 63 w 169"/>
              <a:gd name="T53" fmla="*/ 100 h 145"/>
              <a:gd name="T54" fmla="*/ 65 w 169"/>
              <a:gd name="T55" fmla="*/ 104 h 145"/>
              <a:gd name="T56" fmla="*/ 69 w 169"/>
              <a:gd name="T57" fmla="*/ 106 h 145"/>
              <a:gd name="T58" fmla="*/ 100 w 169"/>
              <a:gd name="T59" fmla="*/ 106 h 145"/>
              <a:gd name="T60" fmla="*/ 104 w 169"/>
              <a:gd name="T61" fmla="*/ 104 h 145"/>
              <a:gd name="T62" fmla="*/ 106 w 169"/>
              <a:gd name="T63" fmla="*/ 100 h 145"/>
              <a:gd name="T64" fmla="*/ 106 w 169"/>
              <a:gd name="T65" fmla="*/ 85 h 145"/>
              <a:gd name="T66" fmla="*/ 169 w 169"/>
              <a:gd name="T67" fmla="*/ 85 h 145"/>
              <a:gd name="T68" fmla="*/ 60 w 169"/>
              <a:gd name="T69" fmla="*/ 24 h 145"/>
              <a:gd name="T70" fmla="*/ 109 w 169"/>
              <a:gd name="T71" fmla="*/ 24 h 145"/>
              <a:gd name="T72" fmla="*/ 109 w 169"/>
              <a:gd name="T73" fmla="*/ 12 h 145"/>
              <a:gd name="T74" fmla="*/ 60 w 169"/>
              <a:gd name="T75" fmla="*/ 12 h 145"/>
              <a:gd name="T76" fmla="*/ 60 w 169"/>
              <a:gd name="T77" fmla="*/ 24 h 145"/>
              <a:gd name="T78" fmla="*/ 97 w 169"/>
              <a:gd name="T79" fmla="*/ 85 h 145"/>
              <a:gd name="T80" fmla="*/ 97 w 169"/>
              <a:gd name="T81" fmla="*/ 97 h 145"/>
              <a:gd name="T82" fmla="*/ 72 w 169"/>
              <a:gd name="T83" fmla="*/ 97 h 145"/>
              <a:gd name="T84" fmla="*/ 72 w 169"/>
              <a:gd name="T85" fmla="*/ 85 h 145"/>
              <a:gd name="T86" fmla="*/ 97 w 169"/>
              <a:gd name="T87" fmla="*/ 8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9" h="145">
                <a:moveTo>
                  <a:pt x="169" y="40"/>
                </a:moveTo>
                <a:cubicBezTo>
                  <a:pt x="169" y="76"/>
                  <a:pt x="169" y="76"/>
                  <a:pt x="169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1" y="32"/>
                  <a:pt x="4" y="29"/>
                </a:cubicBezTo>
                <a:cubicBezTo>
                  <a:pt x="7" y="26"/>
                  <a:pt x="11" y="24"/>
                  <a:pt x="15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7"/>
                  <a:pt x="49" y="5"/>
                  <a:pt x="51" y="3"/>
                </a:cubicBezTo>
                <a:cubicBezTo>
                  <a:pt x="53" y="1"/>
                  <a:pt x="55" y="0"/>
                  <a:pt x="5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4" y="0"/>
                  <a:pt x="116" y="1"/>
                  <a:pt x="118" y="3"/>
                </a:cubicBezTo>
                <a:cubicBezTo>
                  <a:pt x="120" y="5"/>
                  <a:pt x="121" y="7"/>
                  <a:pt x="121" y="9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58" y="24"/>
                  <a:pt x="162" y="26"/>
                  <a:pt x="165" y="29"/>
                </a:cubicBezTo>
                <a:cubicBezTo>
                  <a:pt x="168" y="32"/>
                  <a:pt x="169" y="35"/>
                  <a:pt x="169" y="40"/>
                </a:cubicBezTo>
                <a:close/>
                <a:moveTo>
                  <a:pt x="169" y="85"/>
                </a:moveTo>
                <a:cubicBezTo>
                  <a:pt x="169" y="130"/>
                  <a:pt x="169" y="130"/>
                  <a:pt x="169" y="130"/>
                </a:cubicBezTo>
                <a:cubicBezTo>
                  <a:pt x="169" y="134"/>
                  <a:pt x="168" y="138"/>
                  <a:pt x="165" y="141"/>
                </a:cubicBezTo>
                <a:cubicBezTo>
                  <a:pt x="162" y="144"/>
                  <a:pt x="158" y="145"/>
                  <a:pt x="154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1" y="145"/>
                  <a:pt x="7" y="144"/>
                  <a:pt x="4" y="141"/>
                </a:cubicBezTo>
                <a:cubicBezTo>
                  <a:pt x="1" y="138"/>
                  <a:pt x="0" y="134"/>
                  <a:pt x="0" y="130"/>
                </a:cubicBezTo>
                <a:cubicBezTo>
                  <a:pt x="0" y="85"/>
                  <a:pt x="0" y="85"/>
                  <a:pt x="0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63" y="102"/>
                  <a:pt x="64" y="103"/>
                  <a:pt x="65" y="104"/>
                </a:cubicBezTo>
                <a:cubicBezTo>
                  <a:pt x="66" y="106"/>
                  <a:pt x="68" y="106"/>
                  <a:pt x="69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1" y="106"/>
                  <a:pt x="103" y="106"/>
                  <a:pt x="104" y="104"/>
                </a:cubicBezTo>
                <a:cubicBezTo>
                  <a:pt x="105" y="103"/>
                  <a:pt x="106" y="102"/>
                  <a:pt x="106" y="100"/>
                </a:cubicBezTo>
                <a:cubicBezTo>
                  <a:pt x="106" y="85"/>
                  <a:pt x="106" y="85"/>
                  <a:pt x="106" y="85"/>
                </a:cubicBezTo>
                <a:lnTo>
                  <a:pt x="169" y="85"/>
                </a:lnTo>
                <a:close/>
                <a:moveTo>
                  <a:pt x="60" y="24"/>
                </a:moveTo>
                <a:cubicBezTo>
                  <a:pt x="109" y="24"/>
                  <a:pt x="109" y="24"/>
                  <a:pt x="109" y="24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24"/>
                </a:lnTo>
                <a:close/>
                <a:moveTo>
                  <a:pt x="97" y="85"/>
                </a:moveTo>
                <a:cubicBezTo>
                  <a:pt x="97" y="97"/>
                  <a:pt x="97" y="97"/>
                  <a:pt x="97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85"/>
                  <a:pt x="72" y="85"/>
                  <a:pt x="72" y="85"/>
                </a:cubicBezTo>
                <a:lnTo>
                  <a:pt x="97" y="85"/>
                </a:lnTo>
                <a:close/>
              </a:path>
            </a:pathLst>
          </a:custGeom>
          <a:solidFill>
            <a:srgbClr val="00BC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TextBox 23"/>
          <p:cNvSpPr txBox="1"/>
          <p:nvPr/>
        </p:nvSpPr>
        <p:spPr>
          <a:xfrm>
            <a:off x="3988888" y="2185235"/>
            <a:ext cx="257746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Airport War </a:t>
            </a:r>
            <a:r>
              <a:rPr lang="zh-CN" altLang="en-US" sz="1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a typeface="宋体" charset="0"/>
                <a:cs typeface="+mn-ea"/>
                <a:sym typeface="+mn-lt"/>
              </a:rPr>
              <a:t>是基于</a:t>
            </a:r>
            <a:r>
              <a:rPr lang="en-US" altLang="zh-CN" sz="1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a typeface="宋体" charset="0"/>
                <a:cs typeface="+mn-ea"/>
                <a:sym typeface="+mn-lt"/>
              </a:rPr>
              <a:t>felgo</a:t>
            </a:r>
            <a:r>
              <a:rPr lang="zh-CN" altLang="en-US" sz="1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a typeface="宋体" charset="0"/>
                <a:cs typeface="+mn-ea"/>
                <a:sym typeface="+mn-lt"/>
              </a:rPr>
              <a:t>开发的</a:t>
            </a:r>
            <a:endParaRPr lang="zh-CN" altLang="en-US" sz="1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a typeface="宋体" charset="0"/>
              <a:cs typeface="+mn-ea"/>
              <a:sym typeface="+mn-lt"/>
            </a:endParaRPr>
          </a:p>
        </p:txBody>
      </p:sp>
      <p:sp>
        <p:nvSpPr>
          <p:cNvPr id="79" name="Rectangle 28"/>
          <p:cNvSpPr/>
          <p:nvPr/>
        </p:nvSpPr>
        <p:spPr>
          <a:xfrm>
            <a:off x="3387090" y="4008120"/>
            <a:ext cx="4199890" cy="120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使用了EntityBase来注册我们需要的敌机、子弹等类型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使用了BoxCollider盒碰撞器组件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ea typeface="宋体" charset="0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3.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使用了EntityManager来管理所需的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entity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宋体" charset="0"/>
              <a:cs typeface="+mn-ea"/>
              <a:sym typeface="+mn-lt"/>
            </a:endParaRPr>
          </a:p>
        </p:txBody>
      </p:sp>
      <p:sp>
        <p:nvSpPr>
          <p:cNvPr id="83" name="Freeform 130"/>
          <p:cNvSpPr>
            <a:spLocks noEditPoints="1"/>
          </p:cNvSpPr>
          <p:nvPr/>
        </p:nvSpPr>
        <p:spPr bwMode="auto">
          <a:xfrm>
            <a:off x="3387052" y="3475314"/>
            <a:ext cx="456508" cy="418466"/>
          </a:xfrm>
          <a:custGeom>
            <a:avLst/>
            <a:gdLst>
              <a:gd name="T0" fmla="*/ 120 w 181"/>
              <a:gd name="T1" fmla="*/ 94 h 166"/>
              <a:gd name="T2" fmla="*/ 101 w 181"/>
              <a:gd name="T3" fmla="*/ 104 h 166"/>
              <a:gd name="T4" fmla="*/ 109 w 181"/>
              <a:gd name="T5" fmla="*/ 119 h 166"/>
              <a:gd name="T6" fmla="*/ 92 w 181"/>
              <a:gd name="T7" fmla="*/ 132 h 166"/>
              <a:gd name="T8" fmla="*/ 72 w 181"/>
              <a:gd name="T9" fmla="*/ 141 h 166"/>
              <a:gd name="T10" fmla="*/ 49 w 181"/>
              <a:gd name="T11" fmla="*/ 143 h 166"/>
              <a:gd name="T12" fmla="*/ 39 w 181"/>
              <a:gd name="T13" fmla="*/ 124 h 166"/>
              <a:gd name="T14" fmla="*/ 24 w 181"/>
              <a:gd name="T15" fmla="*/ 132 h 166"/>
              <a:gd name="T16" fmla="*/ 15 w 181"/>
              <a:gd name="T17" fmla="*/ 110 h 166"/>
              <a:gd name="T18" fmla="*/ 2 w 181"/>
              <a:gd name="T19" fmla="*/ 94 h 166"/>
              <a:gd name="T20" fmla="*/ 0 w 181"/>
              <a:gd name="T21" fmla="*/ 74 h 166"/>
              <a:gd name="T22" fmla="*/ 16 w 181"/>
              <a:gd name="T23" fmla="*/ 69 h 166"/>
              <a:gd name="T24" fmla="*/ 10 w 181"/>
              <a:gd name="T25" fmla="*/ 49 h 166"/>
              <a:gd name="T26" fmla="*/ 26 w 181"/>
              <a:gd name="T27" fmla="*/ 33 h 166"/>
              <a:gd name="T28" fmla="*/ 46 w 181"/>
              <a:gd name="T29" fmla="*/ 39 h 166"/>
              <a:gd name="T30" fmla="*/ 69 w 181"/>
              <a:gd name="T31" fmla="*/ 22 h 166"/>
              <a:gd name="T32" fmla="*/ 74 w 181"/>
              <a:gd name="T33" fmla="*/ 39 h 166"/>
              <a:gd name="T34" fmla="*/ 94 w 181"/>
              <a:gd name="T35" fmla="*/ 33 h 166"/>
              <a:gd name="T36" fmla="*/ 109 w 181"/>
              <a:gd name="T37" fmla="*/ 51 h 166"/>
              <a:gd name="T38" fmla="*/ 104 w 181"/>
              <a:gd name="T39" fmla="*/ 69 h 166"/>
              <a:gd name="T40" fmla="*/ 121 w 181"/>
              <a:gd name="T41" fmla="*/ 74 h 166"/>
              <a:gd name="T42" fmla="*/ 77 w 181"/>
              <a:gd name="T43" fmla="*/ 66 h 166"/>
              <a:gd name="T44" fmla="*/ 36 w 181"/>
              <a:gd name="T45" fmla="*/ 83 h 166"/>
              <a:gd name="T46" fmla="*/ 77 w 181"/>
              <a:gd name="T47" fmla="*/ 100 h 166"/>
              <a:gd name="T48" fmla="*/ 167 w 181"/>
              <a:gd name="T49" fmla="*/ 44 h 166"/>
              <a:gd name="T50" fmla="*/ 169 w 181"/>
              <a:gd name="T51" fmla="*/ 63 h 166"/>
              <a:gd name="T52" fmla="*/ 148 w 181"/>
              <a:gd name="T53" fmla="*/ 59 h 166"/>
              <a:gd name="T54" fmla="*/ 137 w 181"/>
              <a:gd name="T55" fmla="*/ 65 h 166"/>
              <a:gd name="T56" fmla="*/ 121 w 181"/>
              <a:gd name="T57" fmla="*/ 62 h 166"/>
              <a:gd name="T58" fmla="*/ 109 w 181"/>
              <a:gd name="T59" fmla="*/ 41 h 166"/>
              <a:gd name="T60" fmla="*/ 125 w 181"/>
              <a:gd name="T61" fmla="*/ 20 h 166"/>
              <a:gd name="T62" fmla="*/ 124 w 181"/>
              <a:gd name="T63" fmla="*/ 4 h 166"/>
              <a:gd name="T64" fmla="*/ 137 w 181"/>
              <a:gd name="T65" fmla="*/ 4 h 166"/>
              <a:gd name="T66" fmla="*/ 148 w 181"/>
              <a:gd name="T67" fmla="*/ 11 h 166"/>
              <a:gd name="T68" fmla="*/ 169 w 181"/>
              <a:gd name="T69" fmla="*/ 6 h 166"/>
              <a:gd name="T70" fmla="*/ 167 w 181"/>
              <a:gd name="T71" fmla="*/ 25 h 166"/>
              <a:gd name="T72" fmla="*/ 181 w 181"/>
              <a:gd name="T73" fmla="*/ 138 h 166"/>
              <a:gd name="T74" fmla="*/ 169 w 181"/>
              <a:gd name="T75" fmla="*/ 159 h 166"/>
              <a:gd name="T76" fmla="*/ 153 w 181"/>
              <a:gd name="T77" fmla="*/ 162 h 166"/>
              <a:gd name="T78" fmla="*/ 142 w 181"/>
              <a:gd name="T79" fmla="*/ 155 h 166"/>
              <a:gd name="T80" fmla="*/ 121 w 181"/>
              <a:gd name="T81" fmla="*/ 160 h 166"/>
              <a:gd name="T82" fmla="*/ 123 w 181"/>
              <a:gd name="T83" fmla="*/ 141 h 166"/>
              <a:gd name="T84" fmla="*/ 123 w 181"/>
              <a:gd name="T85" fmla="*/ 122 h 166"/>
              <a:gd name="T86" fmla="*/ 121 w 181"/>
              <a:gd name="T87" fmla="*/ 103 h 166"/>
              <a:gd name="T88" fmla="*/ 133 w 181"/>
              <a:gd name="T89" fmla="*/ 97 h 166"/>
              <a:gd name="T90" fmla="*/ 145 w 181"/>
              <a:gd name="T91" fmla="*/ 107 h 166"/>
              <a:gd name="T92" fmla="*/ 157 w 181"/>
              <a:gd name="T93" fmla="*/ 97 h 166"/>
              <a:gd name="T94" fmla="*/ 164 w 181"/>
              <a:gd name="T95" fmla="*/ 117 h 166"/>
              <a:gd name="T96" fmla="*/ 157 w 181"/>
              <a:gd name="T97" fmla="*/ 35 h 166"/>
              <a:gd name="T98" fmla="*/ 136 w 181"/>
              <a:gd name="T99" fmla="*/ 26 h 166"/>
              <a:gd name="T100" fmla="*/ 145 w 181"/>
              <a:gd name="T101" fmla="*/ 47 h 166"/>
              <a:gd name="T102" fmla="*/ 157 w 181"/>
              <a:gd name="T103" fmla="*/ 131 h 166"/>
              <a:gd name="T104" fmla="*/ 136 w 181"/>
              <a:gd name="T105" fmla="*/ 123 h 166"/>
              <a:gd name="T106" fmla="*/ 145 w 181"/>
              <a:gd name="T107" fmla="*/ 14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1" h="166">
                <a:moveTo>
                  <a:pt x="121" y="74"/>
                </a:moveTo>
                <a:cubicBezTo>
                  <a:pt x="121" y="92"/>
                  <a:pt x="121" y="92"/>
                  <a:pt x="121" y="92"/>
                </a:cubicBezTo>
                <a:cubicBezTo>
                  <a:pt x="121" y="92"/>
                  <a:pt x="120" y="93"/>
                  <a:pt x="120" y="94"/>
                </a:cubicBezTo>
                <a:cubicBezTo>
                  <a:pt x="120" y="94"/>
                  <a:pt x="119" y="95"/>
                  <a:pt x="118" y="95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03" y="99"/>
                  <a:pt x="102" y="102"/>
                  <a:pt x="101" y="104"/>
                </a:cubicBezTo>
                <a:cubicBezTo>
                  <a:pt x="103" y="107"/>
                  <a:pt x="106" y="111"/>
                  <a:pt x="109" y="115"/>
                </a:cubicBezTo>
                <a:cubicBezTo>
                  <a:pt x="110" y="116"/>
                  <a:pt x="110" y="116"/>
                  <a:pt x="110" y="117"/>
                </a:cubicBezTo>
                <a:cubicBezTo>
                  <a:pt x="110" y="118"/>
                  <a:pt x="110" y="118"/>
                  <a:pt x="109" y="119"/>
                </a:cubicBezTo>
                <a:cubicBezTo>
                  <a:pt x="108" y="121"/>
                  <a:pt x="105" y="123"/>
                  <a:pt x="101" y="127"/>
                </a:cubicBezTo>
                <a:cubicBezTo>
                  <a:pt x="98" y="131"/>
                  <a:pt x="95" y="133"/>
                  <a:pt x="94" y="133"/>
                </a:cubicBezTo>
                <a:cubicBezTo>
                  <a:pt x="93" y="133"/>
                  <a:pt x="93" y="133"/>
                  <a:pt x="92" y="132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79" y="125"/>
                  <a:pt x="76" y="126"/>
                  <a:pt x="74" y="127"/>
                </a:cubicBezTo>
                <a:cubicBezTo>
                  <a:pt x="73" y="133"/>
                  <a:pt x="72" y="138"/>
                  <a:pt x="72" y="141"/>
                </a:cubicBezTo>
                <a:cubicBezTo>
                  <a:pt x="71" y="143"/>
                  <a:pt x="70" y="143"/>
                  <a:pt x="69" y="143"/>
                </a:cubicBezTo>
                <a:cubicBezTo>
                  <a:pt x="51" y="143"/>
                  <a:pt x="51" y="143"/>
                  <a:pt x="51" y="143"/>
                </a:cubicBezTo>
                <a:cubicBezTo>
                  <a:pt x="51" y="143"/>
                  <a:pt x="50" y="143"/>
                  <a:pt x="49" y="143"/>
                </a:cubicBezTo>
                <a:cubicBezTo>
                  <a:pt x="49" y="142"/>
                  <a:pt x="49" y="142"/>
                  <a:pt x="48" y="141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44" y="126"/>
                  <a:pt x="42" y="125"/>
                  <a:pt x="39" y="124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8" y="133"/>
                  <a:pt x="27" y="133"/>
                  <a:pt x="26" y="133"/>
                </a:cubicBezTo>
                <a:cubicBezTo>
                  <a:pt x="25" y="133"/>
                  <a:pt x="25" y="133"/>
                  <a:pt x="24" y="132"/>
                </a:cubicBezTo>
                <a:cubicBezTo>
                  <a:pt x="15" y="124"/>
                  <a:pt x="11" y="119"/>
                  <a:pt x="11" y="117"/>
                </a:cubicBezTo>
                <a:cubicBezTo>
                  <a:pt x="11" y="116"/>
                  <a:pt x="11" y="116"/>
                  <a:pt x="11" y="115"/>
                </a:cubicBezTo>
                <a:cubicBezTo>
                  <a:pt x="12" y="114"/>
                  <a:pt x="13" y="113"/>
                  <a:pt x="15" y="110"/>
                </a:cubicBezTo>
                <a:cubicBezTo>
                  <a:pt x="17" y="108"/>
                  <a:pt x="19" y="106"/>
                  <a:pt x="20" y="104"/>
                </a:cubicBezTo>
                <a:cubicBezTo>
                  <a:pt x="18" y="102"/>
                  <a:pt x="17" y="99"/>
                  <a:pt x="16" y="97"/>
                </a:cubicBezTo>
                <a:cubicBezTo>
                  <a:pt x="2" y="94"/>
                  <a:pt x="2" y="94"/>
                  <a:pt x="2" y="94"/>
                </a:cubicBezTo>
                <a:cubicBezTo>
                  <a:pt x="1" y="94"/>
                  <a:pt x="1" y="94"/>
                  <a:pt x="0" y="93"/>
                </a:cubicBezTo>
                <a:cubicBezTo>
                  <a:pt x="0" y="93"/>
                  <a:pt x="0" y="92"/>
                  <a:pt x="0" y="92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3"/>
                  <a:pt x="0" y="72"/>
                </a:cubicBezTo>
                <a:cubicBezTo>
                  <a:pt x="1" y="72"/>
                  <a:pt x="1" y="71"/>
                  <a:pt x="2" y="71"/>
                </a:cubicBezTo>
                <a:cubicBezTo>
                  <a:pt x="16" y="69"/>
                  <a:pt x="16" y="69"/>
                  <a:pt x="16" y="69"/>
                </a:cubicBezTo>
                <a:cubicBezTo>
                  <a:pt x="17" y="67"/>
                  <a:pt x="18" y="64"/>
                  <a:pt x="19" y="62"/>
                </a:cubicBezTo>
                <a:cubicBezTo>
                  <a:pt x="17" y="59"/>
                  <a:pt x="14" y="55"/>
                  <a:pt x="11" y="51"/>
                </a:cubicBezTo>
                <a:cubicBezTo>
                  <a:pt x="10" y="50"/>
                  <a:pt x="10" y="50"/>
                  <a:pt x="10" y="49"/>
                </a:cubicBezTo>
                <a:cubicBezTo>
                  <a:pt x="10" y="48"/>
                  <a:pt x="10" y="48"/>
                  <a:pt x="11" y="47"/>
                </a:cubicBezTo>
                <a:cubicBezTo>
                  <a:pt x="12" y="45"/>
                  <a:pt x="15" y="42"/>
                  <a:pt x="19" y="39"/>
                </a:cubicBezTo>
                <a:cubicBezTo>
                  <a:pt x="22" y="35"/>
                  <a:pt x="25" y="33"/>
                  <a:pt x="26" y="33"/>
                </a:cubicBezTo>
                <a:cubicBezTo>
                  <a:pt x="27" y="33"/>
                  <a:pt x="28" y="33"/>
                  <a:pt x="28" y="34"/>
                </a:cubicBezTo>
                <a:cubicBezTo>
                  <a:pt x="39" y="42"/>
                  <a:pt x="39" y="42"/>
                  <a:pt x="39" y="42"/>
                </a:cubicBezTo>
                <a:cubicBezTo>
                  <a:pt x="41" y="41"/>
                  <a:pt x="44" y="40"/>
                  <a:pt x="46" y="39"/>
                </a:cubicBezTo>
                <a:cubicBezTo>
                  <a:pt x="47" y="32"/>
                  <a:pt x="48" y="28"/>
                  <a:pt x="48" y="25"/>
                </a:cubicBezTo>
                <a:cubicBezTo>
                  <a:pt x="49" y="23"/>
                  <a:pt x="50" y="22"/>
                  <a:pt x="51" y="22"/>
                </a:cubicBezTo>
                <a:cubicBezTo>
                  <a:pt x="69" y="22"/>
                  <a:pt x="69" y="22"/>
                  <a:pt x="69" y="22"/>
                </a:cubicBezTo>
                <a:cubicBezTo>
                  <a:pt x="70" y="22"/>
                  <a:pt x="70" y="23"/>
                  <a:pt x="71" y="23"/>
                </a:cubicBezTo>
                <a:cubicBezTo>
                  <a:pt x="71" y="24"/>
                  <a:pt x="72" y="24"/>
                  <a:pt x="72" y="25"/>
                </a:cubicBezTo>
                <a:cubicBezTo>
                  <a:pt x="74" y="39"/>
                  <a:pt x="74" y="39"/>
                  <a:pt x="74" y="39"/>
                </a:cubicBezTo>
                <a:cubicBezTo>
                  <a:pt x="76" y="40"/>
                  <a:pt x="78" y="41"/>
                  <a:pt x="81" y="42"/>
                </a:cubicBezTo>
                <a:cubicBezTo>
                  <a:pt x="92" y="34"/>
                  <a:pt x="92" y="34"/>
                  <a:pt x="92" y="34"/>
                </a:cubicBezTo>
                <a:cubicBezTo>
                  <a:pt x="93" y="33"/>
                  <a:pt x="93" y="33"/>
                  <a:pt x="94" y="33"/>
                </a:cubicBezTo>
                <a:cubicBezTo>
                  <a:pt x="95" y="33"/>
                  <a:pt x="95" y="33"/>
                  <a:pt x="96" y="34"/>
                </a:cubicBezTo>
                <a:cubicBezTo>
                  <a:pt x="105" y="42"/>
                  <a:pt x="110" y="47"/>
                  <a:pt x="110" y="49"/>
                </a:cubicBezTo>
                <a:cubicBezTo>
                  <a:pt x="110" y="50"/>
                  <a:pt x="109" y="50"/>
                  <a:pt x="109" y="51"/>
                </a:cubicBezTo>
                <a:cubicBezTo>
                  <a:pt x="108" y="52"/>
                  <a:pt x="107" y="54"/>
                  <a:pt x="105" y="56"/>
                </a:cubicBezTo>
                <a:cubicBezTo>
                  <a:pt x="103" y="58"/>
                  <a:pt x="102" y="60"/>
                  <a:pt x="101" y="62"/>
                </a:cubicBezTo>
                <a:cubicBezTo>
                  <a:pt x="102" y="65"/>
                  <a:pt x="103" y="67"/>
                  <a:pt x="104" y="69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9" y="72"/>
                  <a:pt x="120" y="72"/>
                  <a:pt x="120" y="73"/>
                </a:cubicBezTo>
                <a:cubicBezTo>
                  <a:pt x="120" y="73"/>
                  <a:pt x="121" y="74"/>
                  <a:pt x="121" y="74"/>
                </a:cubicBezTo>
                <a:close/>
                <a:moveTo>
                  <a:pt x="77" y="100"/>
                </a:moveTo>
                <a:cubicBezTo>
                  <a:pt x="82" y="95"/>
                  <a:pt x="84" y="90"/>
                  <a:pt x="84" y="83"/>
                </a:cubicBezTo>
                <a:cubicBezTo>
                  <a:pt x="84" y="76"/>
                  <a:pt x="82" y="71"/>
                  <a:pt x="77" y="66"/>
                </a:cubicBezTo>
                <a:cubicBezTo>
                  <a:pt x="72" y="61"/>
                  <a:pt x="67" y="59"/>
                  <a:pt x="60" y="59"/>
                </a:cubicBezTo>
                <a:cubicBezTo>
                  <a:pt x="53" y="59"/>
                  <a:pt x="48" y="61"/>
                  <a:pt x="43" y="66"/>
                </a:cubicBezTo>
                <a:cubicBezTo>
                  <a:pt x="38" y="71"/>
                  <a:pt x="36" y="76"/>
                  <a:pt x="36" y="83"/>
                </a:cubicBezTo>
                <a:cubicBezTo>
                  <a:pt x="36" y="90"/>
                  <a:pt x="38" y="95"/>
                  <a:pt x="43" y="100"/>
                </a:cubicBezTo>
                <a:cubicBezTo>
                  <a:pt x="48" y="105"/>
                  <a:pt x="53" y="107"/>
                  <a:pt x="60" y="107"/>
                </a:cubicBezTo>
                <a:cubicBezTo>
                  <a:pt x="67" y="107"/>
                  <a:pt x="72" y="105"/>
                  <a:pt x="77" y="100"/>
                </a:cubicBezTo>
                <a:close/>
                <a:moveTo>
                  <a:pt x="181" y="28"/>
                </a:moveTo>
                <a:cubicBezTo>
                  <a:pt x="181" y="41"/>
                  <a:pt x="181" y="41"/>
                  <a:pt x="181" y="41"/>
                </a:cubicBezTo>
                <a:cubicBezTo>
                  <a:pt x="181" y="42"/>
                  <a:pt x="176" y="43"/>
                  <a:pt x="167" y="44"/>
                </a:cubicBezTo>
                <a:cubicBezTo>
                  <a:pt x="166" y="46"/>
                  <a:pt x="165" y="47"/>
                  <a:pt x="164" y="49"/>
                </a:cubicBezTo>
                <a:cubicBezTo>
                  <a:pt x="167" y="56"/>
                  <a:pt x="169" y="60"/>
                  <a:pt x="169" y="62"/>
                </a:cubicBezTo>
                <a:cubicBezTo>
                  <a:pt x="169" y="62"/>
                  <a:pt x="169" y="63"/>
                  <a:pt x="169" y="63"/>
                </a:cubicBezTo>
                <a:cubicBezTo>
                  <a:pt x="161" y="67"/>
                  <a:pt x="157" y="69"/>
                  <a:pt x="157" y="69"/>
                </a:cubicBezTo>
                <a:cubicBezTo>
                  <a:pt x="156" y="69"/>
                  <a:pt x="155" y="68"/>
                  <a:pt x="153" y="65"/>
                </a:cubicBezTo>
                <a:cubicBezTo>
                  <a:pt x="150" y="62"/>
                  <a:pt x="149" y="60"/>
                  <a:pt x="148" y="59"/>
                </a:cubicBezTo>
                <a:cubicBezTo>
                  <a:pt x="146" y="59"/>
                  <a:pt x="145" y="59"/>
                  <a:pt x="145" y="59"/>
                </a:cubicBezTo>
                <a:cubicBezTo>
                  <a:pt x="144" y="59"/>
                  <a:pt x="143" y="59"/>
                  <a:pt x="142" y="59"/>
                </a:cubicBezTo>
                <a:cubicBezTo>
                  <a:pt x="141" y="60"/>
                  <a:pt x="139" y="62"/>
                  <a:pt x="137" y="65"/>
                </a:cubicBezTo>
                <a:cubicBezTo>
                  <a:pt x="135" y="68"/>
                  <a:pt x="133" y="69"/>
                  <a:pt x="133" y="69"/>
                </a:cubicBezTo>
                <a:cubicBezTo>
                  <a:pt x="133" y="69"/>
                  <a:pt x="129" y="67"/>
                  <a:pt x="121" y="63"/>
                </a:cubicBezTo>
                <a:cubicBezTo>
                  <a:pt x="121" y="63"/>
                  <a:pt x="121" y="62"/>
                  <a:pt x="121" y="62"/>
                </a:cubicBezTo>
                <a:cubicBezTo>
                  <a:pt x="121" y="60"/>
                  <a:pt x="122" y="56"/>
                  <a:pt x="125" y="49"/>
                </a:cubicBezTo>
                <a:cubicBezTo>
                  <a:pt x="124" y="47"/>
                  <a:pt x="123" y="46"/>
                  <a:pt x="123" y="44"/>
                </a:cubicBezTo>
                <a:cubicBezTo>
                  <a:pt x="113" y="43"/>
                  <a:pt x="109" y="42"/>
                  <a:pt x="109" y="41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9" y="27"/>
                  <a:pt x="113" y="26"/>
                  <a:pt x="123" y="25"/>
                </a:cubicBezTo>
                <a:cubicBezTo>
                  <a:pt x="123" y="23"/>
                  <a:pt x="124" y="22"/>
                  <a:pt x="125" y="20"/>
                </a:cubicBezTo>
                <a:cubicBezTo>
                  <a:pt x="122" y="13"/>
                  <a:pt x="121" y="9"/>
                  <a:pt x="121" y="7"/>
                </a:cubicBezTo>
                <a:cubicBezTo>
                  <a:pt x="121" y="7"/>
                  <a:pt x="121" y="7"/>
                  <a:pt x="121" y="6"/>
                </a:cubicBezTo>
                <a:cubicBezTo>
                  <a:pt x="121" y="6"/>
                  <a:pt x="122" y="6"/>
                  <a:pt x="124" y="4"/>
                </a:cubicBezTo>
                <a:cubicBezTo>
                  <a:pt x="126" y="3"/>
                  <a:pt x="128" y="2"/>
                  <a:pt x="130" y="1"/>
                </a:cubicBezTo>
                <a:cubicBezTo>
                  <a:pt x="132" y="0"/>
                  <a:pt x="133" y="0"/>
                  <a:pt x="133" y="0"/>
                </a:cubicBezTo>
                <a:cubicBezTo>
                  <a:pt x="133" y="0"/>
                  <a:pt x="135" y="1"/>
                  <a:pt x="137" y="4"/>
                </a:cubicBezTo>
                <a:cubicBezTo>
                  <a:pt x="139" y="7"/>
                  <a:pt x="141" y="9"/>
                  <a:pt x="142" y="11"/>
                </a:cubicBezTo>
                <a:cubicBezTo>
                  <a:pt x="143" y="10"/>
                  <a:pt x="144" y="10"/>
                  <a:pt x="145" y="10"/>
                </a:cubicBezTo>
                <a:cubicBezTo>
                  <a:pt x="145" y="10"/>
                  <a:pt x="146" y="10"/>
                  <a:pt x="148" y="11"/>
                </a:cubicBezTo>
                <a:cubicBezTo>
                  <a:pt x="151" y="6"/>
                  <a:pt x="154" y="3"/>
                  <a:pt x="156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61" y="2"/>
                  <a:pt x="169" y="6"/>
                </a:cubicBezTo>
                <a:cubicBezTo>
                  <a:pt x="169" y="7"/>
                  <a:pt x="169" y="7"/>
                  <a:pt x="169" y="7"/>
                </a:cubicBezTo>
                <a:cubicBezTo>
                  <a:pt x="169" y="9"/>
                  <a:pt x="167" y="13"/>
                  <a:pt x="164" y="20"/>
                </a:cubicBezTo>
                <a:cubicBezTo>
                  <a:pt x="165" y="22"/>
                  <a:pt x="166" y="23"/>
                  <a:pt x="167" y="25"/>
                </a:cubicBezTo>
                <a:cubicBezTo>
                  <a:pt x="176" y="26"/>
                  <a:pt x="181" y="27"/>
                  <a:pt x="181" y="28"/>
                </a:cubicBezTo>
                <a:close/>
                <a:moveTo>
                  <a:pt x="181" y="125"/>
                </a:moveTo>
                <a:cubicBezTo>
                  <a:pt x="181" y="138"/>
                  <a:pt x="181" y="138"/>
                  <a:pt x="181" y="138"/>
                </a:cubicBezTo>
                <a:cubicBezTo>
                  <a:pt x="181" y="139"/>
                  <a:pt x="176" y="140"/>
                  <a:pt x="167" y="141"/>
                </a:cubicBezTo>
                <a:cubicBezTo>
                  <a:pt x="166" y="143"/>
                  <a:pt x="165" y="144"/>
                  <a:pt x="164" y="146"/>
                </a:cubicBezTo>
                <a:cubicBezTo>
                  <a:pt x="167" y="153"/>
                  <a:pt x="169" y="157"/>
                  <a:pt x="169" y="159"/>
                </a:cubicBezTo>
                <a:cubicBezTo>
                  <a:pt x="169" y="159"/>
                  <a:pt x="169" y="159"/>
                  <a:pt x="169" y="160"/>
                </a:cubicBezTo>
                <a:cubicBezTo>
                  <a:pt x="161" y="164"/>
                  <a:pt x="157" y="166"/>
                  <a:pt x="157" y="166"/>
                </a:cubicBezTo>
                <a:cubicBezTo>
                  <a:pt x="156" y="166"/>
                  <a:pt x="155" y="165"/>
                  <a:pt x="153" y="162"/>
                </a:cubicBezTo>
                <a:cubicBezTo>
                  <a:pt x="150" y="159"/>
                  <a:pt x="149" y="157"/>
                  <a:pt x="148" y="155"/>
                </a:cubicBezTo>
                <a:cubicBezTo>
                  <a:pt x="146" y="155"/>
                  <a:pt x="145" y="156"/>
                  <a:pt x="145" y="156"/>
                </a:cubicBezTo>
                <a:cubicBezTo>
                  <a:pt x="144" y="156"/>
                  <a:pt x="143" y="155"/>
                  <a:pt x="142" y="155"/>
                </a:cubicBezTo>
                <a:cubicBezTo>
                  <a:pt x="141" y="157"/>
                  <a:pt x="139" y="159"/>
                  <a:pt x="137" y="162"/>
                </a:cubicBezTo>
                <a:cubicBezTo>
                  <a:pt x="135" y="165"/>
                  <a:pt x="133" y="166"/>
                  <a:pt x="133" y="166"/>
                </a:cubicBezTo>
                <a:cubicBezTo>
                  <a:pt x="133" y="166"/>
                  <a:pt x="129" y="164"/>
                  <a:pt x="121" y="160"/>
                </a:cubicBezTo>
                <a:cubicBezTo>
                  <a:pt x="121" y="159"/>
                  <a:pt x="121" y="159"/>
                  <a:pt x="121" y="159"/>
                </a:cubicBezTo>
                <a:cubicBezTo>
                  <a:pt x="121" y="157"/>
                  <a:pt x="122" y="153"/>
                  <a:pt x="125" y="146"/>
                </a:cubicBezTo>
                <a:cubicBezTo>
                  <a:pt x="124" y="144"/>
                  <a:pt x="123" y="143"/>
                  <a:pt x="123" y="141"/>
                </a:cubicBezTo>
                <a:cubicBezTo>
                  <a:pt x="113" y="140"/>
                  <a:pt x="109" y="139"/>
                  <a:pt x="109" y="138"/>
                </a:cubicBezTo>
                <a:cubicBezTo>
                  <a:pt x="109" y="125"/>
                  <a:pt x="109" y="125"/>
                  <a:pt x="109" y="125"/>
                </a:cubicBezTo>
                <a:cubicBezTo>
                  <a:pt x="109" y="124"/>
                  <a:pt x="113" y="123"/>
                  <a:pt x="123" y="122"/>
                </a:cubicBezTo>
                <a:cubicBezTo>
                  <a:pt x="123" y="120"/>
                  <a:pt x="124" y="118"/>
                  <a:pt x="125" y="117"/>
                </a:cubicBezTo>
                <a:cubicBezTo>
                  <a:pt x="122" y="110"/>
                  <a:pt x="121" y="105"/>
                  <a:pt x="121" y="104"/>
                </a:cubicBezTo>
                <a:cubicBezTo>
                  <a:pt x="121" y="104"/>
                  <a:pt x="121" y="103"/>
                  <a:pt x="121" y="103"/>
                </a:cubicBezTo>
                <a:cubicBezTo>
                  <a:pt x="121" y="103"/>
                  <a:pt x="122" y="102"/>
                  <a:pt x="124" y="101"/>
                </a:cubicBezTo>
                <a:cubicBezTo>
                  <a:pt x="126" y="100"/>
                  <a:pt x="128" y="99"/>
                  <a:pt x="130" y="98"/>
                </a:cubicBezTo>
                <a:cubicBezTo>
                  <a:pt x="132" y="97"/>
                  <a:pt x="133" y="97"/>
                  <a:pt x="133" y="97"/>
                </a:cubicBezTo>
                <a:cubicBezTo>
                  <a:pt x="133" y="97"/>
                  <a:pt x="135" y="98"/>
                  <a:pt x="137" y="101"/>
                </a:cubicBezTo>
                <a:cubicBezTo>
                  <a:pt x="139" y="104"/>
                  <a:pt x="141" y="106"/>
                  <a:pt x="142" y="107"/>
                </a:cubicBezTo>
                <a:cubicBezTo>
                  <a:pt x="143" y="107"/>
                  <a:pt x="144" y="107"/>
                  <a:pt x="145" y="107"/>
                </a:cubicBezTo>
                <a:cubicBezTo>
                  <a:pt x="145" y="107"/>
                  <a:pt x="146" y="107"/>
                  <a:pt x="148" y="107"/>
                </a:cubicBezTo>
                <a:cubicBezTo>
                  <a:pt x="151" y="103"/>
                  <a:pt x="154" y="99"/>
                  <a:pt x="156" y="97"/>
                </a:cubicBezTo>
                <a:cubicBezTo>
                  <a:pt x="157" y="97"/>
                  <a:pt x="157" y="97"/>
                  <a:pt x="157" y="97"/>
                </a:cubicBezTo>
                <a:cubicBezTo>
                  <a:pt x="157" y="97"/>
                  <a:pt x="161" y="99"/>
                  <a:pt x="169" y="103"/>
                </a:cubicBezTo>
                <a:cubicBezTo>
                  <a:pt x="169" y="103"/>
                  <a:pt x="169" y="104"/>
                  <a:pt x="169" y="104"/>
                </a:cubicBezTo>
                <a:cubicBezTo>
                  <a:pt x="169" y="105"/>
                  <a:pt x="167" y="110"/>
                  <a:pt x="164" y="117"/>
                </a:cubicBezTo>
                <a:cubicBezTo>
                  <a:pt x="165" y="118"/>
                  <a:pt x="166" y="120"/>
                  <a:pt x="167" y="122"/>
                </a:cubicBezTo>
                <a:cubicBezTo>
                  <a:pt x="176" y="123"/>
                  <a:pt x="181" y="124"/>
                  <a:pt x="181" y="125"/>
                </a:cubicBezTo>
                <a:close/>
                <a:moveTo>
                  <a:pt x="157" y="35"/>
                </a:moveTo>
                <a:cubicBezTo>
                  <a:pt x="157" y="31"/>
                  <a:pt x="156" y="28"/>
                  <a:pt x="153" y="26"/>
                </a:cubicBezTo>
                <a:cubicBezTo>
                  <a:pt x="151" y="24"/>
                  <a:pt x="148" y="22"/>
                  <a:pt x="145" y="22"/>
                </a:cubicBezTo>
                <a:cubicBezTo>
                  <a:pt x="142" y="22"/>
                  <a:pt x="139" y="24"/>
                  <a:pt x="136" y="26"/>
                </a:cubicBezTo>
                <a:cubicBezTo>
                  <a:pt x="134" y="28"/>
                  <a:pt x="133" y="31"/>
                  <a:pt x="133" y="35"/>
                </a:cubicBezTo>
                <a:cubicBezTo>
                  <a:pt x="133" y="38"/>
                  <a:pt x="134" y="41"/>
                  <a:pt x="136" y="43"/>
                </a:cubicBezTo>
                <a:cubicBezTo>
                  <a:pt x="139" y="45"/>
                  <a:pt x="141" y="47"/>
                  <a:pt x="145" y="47"/>
                </a:cubicBezTo>
                <a:cubicBezTo>
                  <a:pt x="148" y="47"/>
                  <a:pt x="151" y="45"/>
                  <a:pt x="153" y="43"/>
                </a:cubicBezTo>
                <a:cubicBezTo>
                  <a:pt x="156" y="41"/>
                  <a:pt x="157" y="38"/>
                  <a:pt x="157" y="35"/>
                </a:cubicBezTo>
                <a:close/>
                <a:moveTo>
                  <a:pt x="157" y="131"/>
                </a:moveTo>
                <a:cubicBezTo>
                  <a:pt x="157" y="128"/>
                  <a:pt x="156" y="125"/>
                  <a:pt x="153" y="123"/>
                </a:cubicBezTo>
                <a:cubicBezTo>
                  <a:pt x="151" y="120"/>
                  <a:pt x="148" y="119"/>
                  <a:pt x="145" y="119"/>
                </a:cubicBezTo>
                <a:cubicBezTo>
                  <a:pt x="142" y="119"/>
                  <a:pt x="139" y="120"/>
                  <a:pt x="136" y="123"/>
                </a:cubicBezTo>
                <a:cubicBezTo>
                  <a:pt x="134" y="125"/>
                  <a:pt x="133" y="128"/>
                  <a:pt x="133" y="131"/>
                </a:cubicBezTo>
                <a:cubicBezTo>
                  <a:pt x="133" y="135"/>
                  <a:pt x="134" y="138"/>
                  <a:pt x="136" y="140"/>
                </a:cubicBezTo>
                <a:cubicBezTo>
                  <a:pt x="139" y="142"/>
                  <a:pt x="141" y="143"/>
                  <a:pt x="145" y="143"/>
                </a:cubicBezTo>
                <a:cubicBezTo>
                  <a:pt x="148" y="143"/>
                  <a:pt x="151" y="142"/>
                  <a:pt x="153" y="140"/>
                </a:cubicBezTo>
                <a:cubicBezTo>
                  <a:pt x="156" y="138"/>
                  <a:pt x="157" y="135"/>
                  <a:pt x="157" y="131"/>
                </a:cubicBezTo>
                <a:close/>
              </a:path>
            </a:pathLst>
          </a:custGeom>
          <a:solidFill>
            <a:srgbClr val="00BC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9070" y="3531235"/>
            <a:ext cx="2494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在实现过程中主要用到的技术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76" grpId="0"/>
      <p:bldP spid="79" grpId="0"/>
      <p:bldP spid="8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866140" y="816610"/>
            <a:ext cx="21259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EntityBase</a:t>
            </a:r>
            <a:endParaRPr lang="zh-CN" altLang="en-US" sz="3200" dirty="0">
              <a:solidFill>
                <a:srgbClr val="00BCD4"/>
              </a:solidFill>
              <a:cs typeface="+mn-ea"/>
              <a:sym typeface="+mn-lt"/>
            </a:endParaRPr>
          </a:p>
        </p:txBody>
      </p:sp>
      <p:sp>
        <p:nvSpPr>
          <p:cNvPr id="76" name="TextBox 23"/>
          <p:cNvSpPr txBox="1"/>
          <p:nvPr/>
        </p:nvSpPr>
        <p:spPr>
          <a:xfrm>
            <a:off x="1482543" y="1589605"/>
            <a:ext cx="63677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EntityBase定义了实体基类，比如飞机，子弹，墙体（防止英雄飞机飞出界面）</a:t>
            </a:r>
            <a:endParaRPr lang="zh-CN" altLang="en-US" sz="1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a typeface="宋体" charset="0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6140" y="2371725"/>
            <a:ext cx="226060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ctr">
              <a:defRPr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BoxCollider</a:t>
            </a:r>
            <a:endParaRPr lang="zh-CN" altLang="en-US" sz="3200" dirty="0">
              <a:solidFill>
                <a:srgbClr val="00BCD4"/>
              </a:solidFill>
              <a:cs typeface="+mn-ea"/>
              <a:sym typeface="+mn-lt"/>
            </a:endParaRPr>
          </a:p>
        </p:txBody>
      </p:sp>
      <p:sp>
        <p:nvSpPr>
          <p:cNvPr id="3" name="TextBox 23"/>
          <p:cNvSpPr txBox="1"/>
          <p:nvPr/>
        </p:nvSpPr>
        <p:spPr>
          <a:xfrm>
            <a:off x="1410788" y="3366970"/>
            <a:ext cx="9370695" cy="650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BoxCollider盒碰撞组件，在实体飞机子弹中，需要碰撞检测，因此将该组件充满于实体中，使用entityType来捕捉碰撞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ea typeface="宋体" charset="0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的类型，进行碰撞之后的处理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	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宋体" charset="0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5823" y="4428490"/>
            <a:ext cx="280352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ctr">
              <a:defRPr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EntityManager</a:t>
            </a:r>
            <a:endParaRPr lang="zh-CN" altLang="en-US" sz="3200" dirty="0">
              <a:solidFill>
                <a:srgbClr val="00BCD4"/>
              </a:solidFill>
              <a:cs typeface="+mn-ea"/>
              <a:sym typeface="+mn-lt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1410788" y="5423735"/>
            <a:ext cx="9252585" cy="650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EntityManager布局于整个界面中，对实体对象进行一系列的处理，比如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reateEntityFromUrl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()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来创建一个实体类型，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ea typeface="宋体" charset="0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removeEntitiesByFilter(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宋体" charset="0"/>
                <a:cs typeface="+mn-ea"/>
                <a:sym typeface="+mn-lt"/>
              </a:rPr>
              <a:t>来销毁实体类型，给敌机的创建带来了便利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ea typeface="宋体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24 Elipse"/>
          <p:cNvSpPr/>
          <p:nvPr/>
        </p:nvSpPr>
        <p:spPr>
          <a:xfrm>
            <a:off x="939054" y="4864559"/>
            <a:ext cx="3485028" cy="1033696"/>
          </a:xfrm>
          <a:prstGeom prst="ellipse">
            <a:avLst/>
          </a:prstGeom>
          <a:gradFill flip="none" rotWithShape="1">
            <a:gsLst>
              <a:gs pos="0">
                <a:srgbClr val="262626">
                  <a:lumMod val="75000"/>
                  <a:lumOff val="25000"/>
                  <a:alpha val="65000"/>
                </a:srgbClr>
              </a:gs>
              <a:gs pos="100000">
                <a:srgbClr val="262626">
                  <a:lumMod val="75000"/>
                  <a:lumOff val="25000"/>
                  <a:alpha val="65000"/>
                </a:srgbClr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>
            <a:softEdge rad="444500"/>
          </a:effectLst>
        </p:spPr>
        <p:txBody>
          <a:bodyPr lIns="120782" tIns="60391" rIns="120782" bIns="6039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24 Elipse"/>
          <p:cNvSpPr/>
          <p:nvPr/>
        </p:nvSpPr>
        <p:spPr>
          <a:xfrm>
            <a:off x="4162863" y="4864559"/>
            <a:ext cx="3485028" cy="1033696"/>
          </a:xfrm>
          <a:prstGeom prst="ellipse">
            <a:avLst/>
          </a:prstGeom>
          <a:gradFill flip="none" rotWithShape="1">
            <a:gsLst>
              <a:gs pos="0">
                <a:srgbClr val="262626">
                  <a:lumMod val="75000"/>
                  <a:lumOff val="25000"/>
                  <a:alpha val="65000"/>
                </a:srgbClr>
              </a:gs>
              <a:gs pos="100000">
                <a:srgbClr val="262626">
                  <a:lumMod val="75000"/>
                  <a:lumOff val="25000"/>
                  <a:alpha val="65000"/>
                </a:srgbClr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>
            <a:softEdge rad="444500"/>
          </a:effectLst>
        </p:spPr>
        <p:txBody>
          <a:bodyPr lIns="120782" tIns="60391" rIns="120782" bIns="6039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24 Elipse"/>
          <p:cNvSpPr/>
          <p:nvPr/>
        </p:nvSpPr>
        <p:spPr>
          <a:xfrm>
            <a:off x="7387961" y="4884244"/>
            <a:ext cx="3485028" cy="1033696"/>
          </a:xfrm>
          <a:prstGeom prst="ellipse">
            <a:avLst/>
          </a:prstGeom>
          <a:gradFill flip="none" rotWithShape="1">
            <a:gsLst>
              <a:gs pos="0">
                <a:srgbClr val="262626">
                  <a:lumMod val="75000"/>
                  <a:lumOff val="25000"/>
                  <a:alpha val="65000"/>
                </a:srgbClr>
              </a:gs>
              <a:gs pos="100000">
                <a:srgbClr val="262626">
                  <a:lumMod val="75000"/>
                  <a:lumOff val="25000"/>
                  <a:alpha val="65000"/>
                </a:srgbClr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>
            <a:softEdge rad="444500"/>
          </a:effectLst>
        </p:spPr>
        <p:txBody>
          <a:bodyPr lIns="120782" tIns="60391" rIns="120782" bIns="6039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3390898" y="419177"/>
            <a:ext cx="5410202" cy="1073532"/>
            <a:chOff x="3390898" y="419177"/>
            <a:chExt cx="5410202" cy="1073532"/>
          </a:xfrm>
        </p:grpSpPr>
        <p:sp>
          <p:nvSpPr>
            <p:cNvPr id="99" name="文本框 98"/>
            <p:cNvSpPr txBox="1"/>
            <p:nvPr/>
          </p:nvSpPr>
          <p:spPr>
            <a:xfrm>
              <a:off x="5182927" y="419177"/>
              <a:ext cx="1826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00BCD4"/>
                  </a:solidFill>
                  <a:cs typeface="+mn-ea"/>
                  <a:sym typeface="+mn-lt"/>
                </a:rPr>
                <a:t>项目展示</a:t>
              </a:r>
              <a:endParaRPr lang="zh-CN" altLang="en-US" sz="3200" dirty="0">
                <a:solidFill>
                  <a:srgbClr val="00BCD4"/>
                </a:solidFill>
                <a:cs typeface="+mn-ea"/>
                <a:sym typeface="+mn-lt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390898" y="996419"/>
              <a:ext cx="5410202" cy="4962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print the presentation and make it into a film to be used in a wider field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01" name="图片占位符 40" descr="/root/Youxi.pngYouxi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00550" y="1508125"/>
            <a:ext cx="2588260" cy="3681095"/>
          </a:xfrm>
          <a:prstGeom prst="rect">
            <a:avLst/>
          </a:prstGeom>
        </p:spPr>
      </p:pic>
      <p:pic>
        <p:nvPicPr>
          <p:cNvPr id="102" name="图片占位符 43" descr="/root/Boss.pngBos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4145" y="2233930"/>
            <a:ext cx="2733675" cy="2230120"/>
          </a:xfrm>
          <a:prstGeom prst="rect">
            <a:avLst/>
          </a:prstGeom>
        </p:spPr>
      </p:pic>
      <p:pic>
        <p:nvPicPr>
          <p:cNvPr id="103" name="图片占位符 34" descr="/root/QQ图片20220709145401.pngQQ图片202207091454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2540" y="1506220"/>
            <a:ext cx="2468880" cy="3682365"/>
          </a:xfrm>
          <a:prstGeom prst="rect">
            <a:avLst/>
          </a:prstGeom>
        </p:spPr>
      </p:pic>
      <p:sp>
        <p:nvSpPr>
          <p:cNvPr id="105" name="Rectangle 13"/>
          <p:cNvSpPr/>
          <p:nvPr/>
        </p:nvSpPr>
        <p:spPr>
          <a:xfrm>
            <a:off x="1292225" y="5786120"/>
            <a:ext cx="1740535" cy="33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85750">
              <a:lnSpc>
                <a:spcPct val="120000"/>
              </a:lnSpc>
            </a:pPr>
            <a:r>
              <a:rPr lang="zh-CN" altLang="en-US" sz="1335" b="1" dirty="0">
                <a:solidFill>
                  <a:srgbClr val="00BCD4"/>
                </a:solidFill>
                <a:ea typeface="宋体" charset="0"/>
                <a:cs typeface="+mn-ea"/>
                <a:sym typeface="+mn-lt"/>
              </a:rPr>
              <a:t>主界面</a:t>
            </a:r>
            <a:endParaRPr lang="zh-CN" altLang="en-US" sz="1335" b="1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</p:txBody>
      </p:sp>
      <p:sp>
        <p:nvSpPr>
          <p:cNvPr id="109" name="Rectangle 19"/>
          <p:cNvSpPr/>
          <p:nvPr/>
        </p:nvSpPr>
        <p:spPr>
          <a:xfrm>
            <a:off x="5091430" y="5786120"/>
            <a:ext cx="1485265" cy="33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85750">
              <a:lnSpc>
                <a:spcPct val="120000"/>
              </a:lnSpc>
            </a:pPr>
            <a:r>
              <a:rPr lang="zh-CN" altLang="en-US" sz="1335" b="1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游戏中的场景</a:t>
            </a:r>
            <a:endParaRPr lang="zh-CN" altLang="en-US" sz="1335" b="1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</p:txBody>
      </p:sp>
      <p:sp>
        <p:nvSpPr>
          <p:cNvPr id="113" name="Rectangle 23"/>
          <p:cNvSpPr/>
          <p:nvPr/>
        </p:nvSpPr>
        <p:spPr>
          <a:xfrm>
            <a:off x="8367395" y="5786120"/>
            <a:ext cx="1485265" cy="33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85750">
              <a:lnSpc>
                <a:spcPct val="120000"/>
              </a:lnSpc>
            </a:pPr>
            <a:r>
              <a:rPr lang="en-US" altLang="zh-CN" sz="1335" b="1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BOSS</a:t>
            </a:r>
            <a:r>
              <a:rPr lang="zh-CN" altLang="en-US" sz="1335" b="1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样式</a:t>
            </a:r>
            <a:endParaRPr lang="zh-CN" altLang="en-US" sz="1335" b="1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3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24 Elipse"/>
          <p:cNvSpPr/>
          <p:nvPr/>
        </p:nvSpPr>
        <p:spPr>
          <a:xfrm>
            <a:off x="951119" y="4864559"/>
            <a:ext cx="3485028" cy="1033696"/>
          </a:xfrm>
          <a:prstGeom prst="ellipse">
            <a:avLst/>
          </a:prstGeom>
          <a:gradFill flip="none" rotWithShape="1">
            <a:gsLst>
              <a:gs pos="0">
                <a:srgbClr val="262626">
                  <a:lumMod val="75000"/>
                  <a:lumOff val="25000"/>
                  <a:alpha val="65000"/>
                </a:srgbClr>
              </a:gs>
              <a:gs pos="100000">
                <a:srgbClr val="262626">
                  <a:lumMod val="75000"/>
                  <a:lumOff val="25000"/>
                  <a:alpha val="65000"/>
                </a:srgbClr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>
            <a:softEdge rad="444500"/>
          </a:effectLst>
        </p:spPr>
        <p:txBody>
          <a:bodyPr lIns="120782" tIns="60391" rIns="120782" bIns="6039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24 Elipse"/>
          <p:cNvSpPr/>
          <p:nvPr/>
        </p:nvSpPr>
        <p:spPr>
          <a:xfrm>
            <a:off x="4162863" y="4864559"/>
            <a:ext cx="3485028" cy="1033696"/>
          </a:xfrm>
          <a:prstGeom prst="ellipse">
            <a:avLst/>
          </a:prstGeom>
          <a:gradFill flip="none" rotWithShape="1">
            <a:gsLst>
              <a:gs pos="0">
                <a:srgbClr val="262626">
                  <a:lumMod val="75000"/>
                  <a:lumOff val="25000"/>
                  <a:alpha val="65000"/>
                </a:srgbClr>
              </a:gs>
              <a:gs pos="100000">
                <a:srgbClr val="262626">
                  <a:lumMod val="75000"/>
                  <a:lumOff val="25000"/>
                  <a:alpha val="65000"/>
                </a:srgbClr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>
            <a:softEdge rad="444500"/>
          </a:effectLst>
        </p:spPr>
        <p:txBody>
          <a:bodyPr lIns="120782" tIns="60391" rIns="120782" bIns="6039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24 Elipse"/>
          <p:cNvSpPr/>
          <p:nvPr/>
        </p:nvSpPr>
        <p:spPr>
          <a:xfrm>
            <a:off x="7387961" y="4884244"/>
            <a:ext cx="3485028" cy="1033696"/>
          </a:xfrm>
          <a:prstGeom prst="ellipse">
            <a:avLst/>
          </a:prstGeom>
          <a:gradFill flip="none" rotWithShape="1">
            <a:gsLst>
              <a:gs pos="0">
                <a:srgbClr val="262626">
                  <a:lumMod val="75000"/>
                  <a:lumOff val="25000"/>
                  <a:alpha val="65000"/>
                </a:srgbClr>
              </a:gs>
              <a:gs pos="100000">
                <a:srgbClr val="262626">
                  <a:lumMod val="75000"/>
                  <a:lumOff val="25000"/>
                  <a:alpha val="65000"/>
                </a:srgbClr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>
            <a:softEdge rad="444500"/>
          </a:effectLst>
        </p:spPr>
        <p:txBody>
          <a:bodyPr lIns="120782" tIns="60391" rIns="120782" bIns="6039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3311523" y="240107"/>
            <a:ext cx="5410202" cy="1073532"/>
            <a:chOff x="3390898" y="419177"/>
            <a:chExt cx="5410202" cy="1073532"/>
          </a:xfrm>
        </p:grpSpPr>
        <p:sp>
          <p:nvSpPr>
            <p:cNvPr id="99" name="文本框 98"/>
            <p:cNvSpPr txBox="1"/>
            <p:nvPr/>
          </p:nvSpPr>
          <p:spPr>
            <a:xfrm>
              <a:off x="5182927" y="419177"/>
              <a:ext cx="1826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00BCD4"/>
                  </a:solidFill>
                  <a:cs typeface="+mn-ea"/>
                  <a:sym typeface="+mn-lt"/>
                </a:rPr>
                <a:t>项目展示</a:t>
              </a:r>
              <a:endParaRPr lang="zh-CN" altLang="en-US" sz="3200" dirty="0">
                <a:solidFill>
                  <a:srgbClr val="00BCD4"/>
                </a:solidFill>
                <a:cs typeface="+mn-ea"/>
                <a:sym typeface="+mn-lt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390898" y="996419"/>
              <a:ext cx="5410202" cy="4962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print the presentation and make it into a film to be used in a wider field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01" name="图片占位符 40" descr="/root/rank1.pngrank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47235" y="1410335"/>
            <a:ext cx="2573655" cy="3803650"/>
          </a:xfrm>
          <a:prstGeom prst="rect">
            <a:avLst/>
          </a:prstGeom>
        </p:spPr>
      </p:pic>
      <p:pic>
        <p:nvPicPr>
          <p:cNvPr id="103" name="图片占位符 34" descr="/root/about.pngabou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9060" y="1492885"/>
            <a:ext cx="2445385" cy="3721100"/>
          </a:xfrm>
          <a:prstGeom prst="rect">
            <a:avLst/>
          </a:prstGeom>
        </p:spPr>
      </p:pic>
      <p:sp>
        <p:nvSpPr>
          <p:cNvPr id="105" name="Rectangle 13"/>
          <p:cNvSpPr/>
          <p:nvPr/>
        </p:nvSpPr>
        <p:spPr>
          <a:xfrm>
            <a:off x="1292225" y="5786120"/>
            <a:ext cx="1740535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85750">
              <a:lnSpc>
                <a:spcPct val="120000"/>
              </a:lnSpc>
            </a:pPr>
            <a:r>
              <a:rPr lang="zh-CN" altLang="en-US" sz="1335" b="1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点击ABOUT GAME按钮后的界面</a:t>
            </a:r>
            <a:endParaRPr lang="zh-CN" altLang="en-US" sz="1335" b="1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</p:txBody>
      </p:sp>
      <p:sp>
        <p:nvSpPr>
          <p:cNvPr id="109" name="Rectangle 19"/>
          <p:cNvSpPr/>
          <p:nvPr/>
        </p:nvSpPr>
        <p:spPr>
          <a:xfrm>
            <a:off x="5091430" y="5786120"/>
            <a:ext cx="1485265" cy="83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85750">
              <a:lnSpc>
                <a:spcPct val="120000"/>
              </a:lnSpc>
            </a:pPr>
            <a:r>
              <a:rPr lang="zh-CN" altLang="en-US" sz="1335" b="1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游戏中的在没有游戏数据的</a:t>
            </a:r>
            <a:r>
              <a:rPr lang="en-US" altLang="zh-CN" sz="1335" b="1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RANK LIST</a:t>
            </a:r>
            <a:r>
              <a:rPr lang="zh-CN" altLang="en-US" sz="1335" b="1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界面</a:t>
            </a:r>
            <a:endParaRPr lang="zh-CN" altLang="en-US" sz="1335" b="1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</p:txBody>
      </p:sp>
      <p:sp>
        <p:nvSpPr>
          <p:cNvPr id="113" name="Rectangle 23"/>
          <p:cNvSpPr/>
          <p:nvPr/>
        </p:nvSpPr>
        <p:spPr>
          <a:xfrm>
            <a:off x="8367395" y="5786120"/>
            <a:ext cx="1485265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85750">
              <a:lnSpc>
                <a:spcPct val="120000"/>
              </a:lnSpc>
            </a:pPr>
            <a:r>
              <a:rPr lang="zh-CN" sz="1335" b="1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有游戏数据后的</a:t>
            </a:r>
            <a:r>
              <a:rPr lang="en-US" altLang="zh-CN" sz="1335" b="1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RANK LIST</a:t>
            </a:r>
            <a:r>
              <a:rPr lang="zh-CN" altLang="en-US" sz="1335" b="1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界面</a:t>
            </a:r>
            <a:endParaRPr lang="zh-CN" altLang="en-US" sz="1335" b="1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</p:txBody>
      </p:sp>
      <p:pic>
        <p:nvPicPr>
          <p:cNvPr id="102" name="图片占位符 43" descr="/root/rank2.pngrank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53680" y="1410335"/>
            <a:ext cx="2672715" cy="380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3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6821007" y="1066084"/>
            <a:ext cx="4921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10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</a:t>
            </a:r>
            <a:endParaRPr lang="en-US" sz="3200" b="1" spc="10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sz="3200" b="1" spc="10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-J-</a:t>
            </a:r>
            <a:endParaRPr lang="en-US" sz="3200" b="1" spc="10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sz="3200" b="1" spc="10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ECT</a:t>
            </a:r>
            <a:endParaRPr lang="en-US" sz="3200" b="1" spc="10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7122939" y="4675905"/>
            <a:ext cx="2578100" cy="803275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0" lvl="1" algn="ctr"/>
            <a:r>
              <a:rPr lang="zh-CN" altLang="en-US" sz="4800" b="1" dirty="0">
                <a:solidFill>
                  <a:srgbClr val="00BCD4"/>
                </a:solidFill>
                <a:cs typeface="+mn-ea"/>
                <a:sym typeface="+mn-lt"/>
              </a:rPr>
              <a:t>完成情况</a:t>
            </a:r>
            <a:endParaRPr lang="zh-CN" altLang="en-US" sz="4800" b="1" dirty="0">
              <a:solidFill>
                <a:srgbClr val="00BCD4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31967" y="5970711"/>
            <a:ext cx="360045" cy="76200"/>
            <a:chOff x="3219" y="7082"/>
            <a:chExt cx="567" cy="120"/>
          </a:xfrm>
        </p:grpSpPr>
        <p:sp>
          <p:nvSpPr>
            <p:cNvPr id="19" name="椭圆 18"/>
            <p:cNvSpPr/>
            <p:nvPr/>
          </p:nvSpPr>
          <p:spPr>
            <a:xfrm>
              <a:off x="3219" y="708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436" y="7082"/>
              <a:ext cx="120" cy="12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666" y="7082"/>
              <a:ext cx="120" cy="12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7"/>
          <p:cNvSpPr txBox="1"/>
          <p:nvPr/>
        </p:nvSpPr>
        <p:spPr>
          <a:xfrm>
            <a:off x="7985656" y="3879174"/>
            <a:ext cx="852668" cy="80432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0" lvl="1" algn="ctr"/>
            <a:r>
              <a:rPr lang="en-US" altLang="zh-CN" sz="4800" dirty="0">
                <a:solidFill>
                  <a:srgbClr val="00BCD4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4800" dirty="0">
              <a:solidFill>
                <a:srgbClr val="00BCD4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4" name="Cross 3"/>
          <p:cNvSpPr/>
          <p:nvPr/>
        </p:nvSpPr>
        <p:spPr>
          <a:xfrm>
            <a:off x="10960443" y="555812"/>
            <a:ext cx="242047" cy="242047"/>
          </a:xfrm>
          <a:prstGeom prst="plus">
            <a:avLst>
              <a:gd name="adj" fmla="val 43628"/>
            </a:avLst>
          </a:prstGeom>
          <a:solidFill>
            <a:srgbClr val="D5E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961512" y="795243"/>
            <a:ext cx="3920950" cy="1192972"/>
            <a:chOff x="3390441" y="501715"/>
            <a:chExt cx="3920950" cy="1192972"/>
          </a:xfrm>
        </p:grpSpPr>
        <p:sp>
          <p:nvSpPr>
            <p:cNvPr id="63" name="文本框 62"/>
            <p:cNvSpPr txBox="1"/>
            <p:nvPr/>
          </p:nvSpPr>
          <p:spPr>
            <a:xfrm>
              <a:off x="3390441" y="501715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00BCD4"/>
                  </a:solidFill>
                  <a:cs typeface="+mn-ea"/>
                  <a:sym typeface="+mn-lt"/>
                </a:rPr>
                <a:t>项目完成情况</a:t>
              </a:r>
              <a:endParaRPr lang="zh-CN" altLang="en-US" sz="3200" dirty="0">
                <a:solidFill>
                  <a:srgbClr val="00BCD4"/>
                </a:solidFill>
                <a:cs typeface="+mn-ea"/>
                <a:sym typeface="+mn-lt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390898" y="996419"/>
              <a:ext cx="3920493" cy="69826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The user can demonstrate on a projector or computer, or print the presentation and make it into a film to be used in a wider field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6" name="Rectangle 14"/>
          <p:cNvSpPr/>
          <p:nvPr/>
        </p:nvSpPr>
        <p:spPr>
          <a:xfrm>
            <a:off x="962016" y="2552956"/>
            <a:ext cx="337987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整体功能基本完成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        1.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碰撞检测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        2.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爆炸特效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        3.PC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端控制英雄飞机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</p:txBody>
      </p:sp>
      <p:sp>
        <p:nvSpPr>
          <p:cNvPr id="7" name="Rectangle 14"/>
          <p:cNvSpPr/>
          <p:nvPr/>
        </p:nvSpPr>
        <p:spPr>
          <a:xfrm>
            <a:off x="5534016" y="2552956"/>
            <a:ext cx="3379878" cy="11988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未完成的功能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        1.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英雄飞机的子弹变换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        2.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数据库管理排行榜信息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        3.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a typeface="宋体" charset="0"/>
                <a:cs typeface="+mn-ea"/>
                <a:sym typeface="+mn-lt"/>
              </a:rPr>
              <a:t>无尽模式还未开发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mig2e0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WPS 演示</Application>
  <PresentationFormat>自定义</PresentationFormat>
  <Paragraphs>112</Paragraphs>
  <Slides>10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8" baseType="lpstr">
      <vt:lpstr>Arial</vt:lpstr>
      <vt:lpstr>宋体</vt:lpstr>
      <vt:lpstr>Wingdings</vt:lpstr>
      <vt:lpstr>方正正黑简体</vt:lpstr>
      <vt:lpstr>方正黑体_GBK</vt:lpstr>
      <vt:lpstr>Roboto Black</vt:lpstr>
      <vt:lpstr>Roboto Thin</vt:lpstr>
      <vt:lpstr>微软雅黑</vt:lpstr>
      <vt:lpstr>宋体</vt:lpstr>
      <vt:lpstr>方正书宋_GBK</vt:lpstr>
      <vt:lpstr>微软雅黑</vt:lpstr>
      <vt:lpstr>Arial Unicode MS</vt:lpstr>
      <vt:lpstr>等线</vt:lpstr>
      <vt:lpstr>Creature</vt:lpstr>
      <vt:lpstr>Calibri</vt:lpstr>
      <vt:lpstr>Trebuchet MS</vt:lpstr>
      <vt:lpstr>Bebas Neue</vt:lpstr>
      <vt:lpstr>Arial</vt:lpstr>
      <vt:lpstr>Helvetica</vt:lpstr>
      <vt:lpstr>Playfair Display Black</vt:lpstr>
      <vt:lpstr>Roboto Condensed Light</vt:lpstr>
      <vt:lpstr>Noto Serif CJK HK ExtraLight</vt:lpstr>
      <vt:lpstr>Courier New</vt:lpstr>
      <vt:lpstr>微软雅黑</vt:lpstr>
      <vt:lpstr>Roboto Condensed</vt:lpstr>
      <vt:lpstr>MT Extra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第一PPT</dc:creator>
  <cp:keywords>www.1ppt.com</cp:keywords>
  <dc:description>www.1ppt.com</dc:description>
  <cp:lastModifiedBy>root</cp:lastModifiedBy>
  <cp:revision>212</cp:revision>
  <dcterms:created xsi:type="dcterms:W3CDTF">2022-07-09T07:43:57Z</dcterms:created>
  <dcterms:modified xsi:type="dcterms:W3CDTF">2022-07-09T07:43:57Z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