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0" r:id="rId4"/>
    <p:sldId id="257" r:id="rId5"/>
    <p:sldId id="256" r:id="rId6"/>
    <p:sldId id="258" r:id="rId7"/>
    <p:sldId id="259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4A3D-63EF-6FB8-C7A1-D0288925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5FA98-7679-1A45-06FB-EE1AB319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B3B48-5CE1-2FA8-1950-A3BB3AB5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6ADF2-24D6-92E6-2080-D215657E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C1B34-35CA-8A65-E9D7-38EFB524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25D8-F1C2-B2F6-49AA-BC67C9A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FF548-E499-2043-BEF6-A6CA2C6D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B87C1-6727-2C77-0DCE-95C03F3E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F4CD2-47BB-B94A-F32D-01C3167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9C1D7-ED1F-3653-BDA4-1517A6A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75C4C2-E915-7A64-33E6-B89AF5B3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534FE-F4EF-EA42-7D08-F03E9DFC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DA108-892B-2FDF-26BA-FDA0E5F4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7DEA5-4019-11DF-8620-B32F791D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78E0E-9121-0778-CEF1-1511D68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D517-1284-0978-19A9-C5A8432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64BB2-F474-ACF1-4E69-22F37039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0E985-8D1D-6C3D-9869-39BFC69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0F137-BD31-1478-6B38-8ED6A88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8C53-5045-CE2D-8DA5-500E0E0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1021-AC61-EA10-4912-AB5A8F6D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C331F-2874-7325-C230-62B8D74B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9C925-1999-D585-6C37-807F08F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591C9-B657-54EB-4A68-EB1FE65B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1CCA6-C549-67E5-DDBE-9E0BBD3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047F-AA3E-7B17-CE2A-D6AC09B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5DC57-0B15-C308-5FFA-301EDD40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D3BC0-3D4C-FCB9-FE86-0D503F21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0632D-A9C5-E41B-4862-6230B973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07275-A7DA-9184-E0D7-5BDBAF8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D2B1-7448-02E4-75EC-24607D60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49D0-177F-BE47-A91B-7524D11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4BB12-14F9-0B71-1731-D218EF85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EFE4C-4A8B-E26C-8E1E-24215B2E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EC360-88E4-8C68-0A40-B63DB3284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536DE6-90F1-2E85-885F-4511816E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EAA60-E305-BC8F-6E3C-CAFDBE67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EF4518-8070-DE22-70B3-33190BF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EA59CF-2CC5-B240-D7DF-AAE770BC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68B6B-A005-A0DD-B952-724F36C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86952-6914-2FDA-6F3A-C9177A1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C2328-7225-9EB2-9DFF-A1B43CFE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03799-E46B-DB1F-2673-B3ED0DED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CD63E3-9ED4-EA7A-33F9-C1919C34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F15FC-095F-B220-EE34-7F7CFEDC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97845-9EC2-1358-A873-D62DCB1A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9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E2A58-7140-3DD6-0E19-BE301EFA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BF307-F1E1-6233-939B-AE559997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9E4EA-1394-4C7F-ADC0-F18E8B8D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03121-8B52-ED7E-5E12-F8180B0E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33A30-3BA5-B53E-3FAB-DDF6CC8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6604B-717A-B7E0-8264-84A84724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4320-F6BA-50B0-C79F-34860BB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61104-86DA-B07B-44EF-5066379AD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80060-5745-3C61-741F-A9AB6CB2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044D5-EF5C-13AC-A111-85DD18D6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F99CB-B387-A213-6AC4-B37FCF53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330CF-D12F-AA2A-847B-A7B05A8B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E479B-6526-FBDB-8BEC-BE8AEED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A8A18-6913-1AD6-C4A4-F7E3C1D7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E0F19-0317-8755-E075-BF7813E2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03B7-11DC-4A74-AD50-32393E690623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170B2-1DBC-27E6-85E8-AFF85237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A8BC4-C98F-B8D0-13D3-E662355F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5809391" y="3173399"/>
            <a:ext cx="47641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0514" y="4368800"/>
            <a:ext cx="1634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TechTrip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4826" y="2157648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여행은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05A7B-3228-FA56-413B-4005A6AA2D27}"/>
              </a:ext>
            </a:extLst>
          </p:cNvPr>
          <p:cNvSpPr txBox="1"/>
          <p:nvPr/>
        </p:nvSpPr>
        <p:spPr>
          <a:xfrm>
            <a:off x="375557" y="272533"/>
            <a:ext cx="128195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Tech.Three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4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1076974" y="912110"/>
            <a:ext cx="27976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OpenWeatherMap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FontAwesome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973262"/>
            <a:ext cx="4200525" cy="2733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96" y="2144711"/>
            <a:ext cx="250507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6358349" y="912110"/>
            <a:ext cx="103316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DatePicker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785" y="1520823"/>
            <a:ext cx="1990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9474085" y="912110"/>
            <a:ext cx="13901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카카오톡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공유하기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2119312"/>
            <a:ext cx="2628900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99B93-B68F-2121-B4C7-CEC68F3BB322}"/>
              </a:ext>
            </a:extLst>
          </p:cNvPr>
          <p:cNvSpPr txBox="1"/>
          <p:nvPr/>
        </p:nvSpPr>
        <p:spPr>
          <a:xfrm>
            <a:off x="375557" y="272533"/>
            <a:ext cx="21451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+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플러그인</a:t>
            </a:r>
          </a:p>
        </p:txBody>
      </p:sp>
    </p:spTree>
    <p:extLst>
      <p:ext uri="{BB962C8B-B14F-4D97-AF65-F5344CB8AC3E}">
        <p14:creationId xmlns:p14="http://schemas.microsoft.com/office/powerpoint/2010/main" val="169770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2172948" y="912110"/>
            <a:ext cx="76976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별점관리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80" y="2030410"/>
            <a:ext cx="2628900" cy="2619375"/>
          </a:xfrm>
          <a:prstGeom prst="rect">
            <a:avLst/>
          </a:prstGeom>
        </p:spPr>
      </p:pic>
      <p:pic>
        <p:nvPicPr>
          <p:cNvPr id="1026" name="Picture 2" descr="02. 팝업과 모달, 페이지 이동의 구분">
            <a:extLst>
              <a:ext uri="{FF2B5EF4-FFF2-40B4-BE49-F238E27FC236}">
                <a16:creationId xmlns:a16="http://schemas.microsoft.com/office/drawing/2014/main" id="{DF9C1262-E6F2-1016-4422-F593B3FD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1" y="2030410"/>
            <a:ext cx="5262929" cy="33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17E93-AE73-4852-1E62-4F57297CF091}"/>
              </a:ext>
            </a:extLst>
          </p:cNvPr>
          <p:cNvSpPr txBox="1"/>
          <p:nvPr/>
        </p:nvSpPr>
        <p:spPr>
          <a:xfrm>
            <a:off x="8002806" y="912110"/>
            <a:ext cx="62869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모달창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C3446-B34B-E0EB-C7EC-8E6A96C305D2}"/>
              </a:ext>
            </a:extLst>
          </p:cNvPr>
          <p:cNvSpPr txBox="1"/>
          <p:nvPr/>
        </p:nvSpPr>
        <p:spPr>
          <a:xfrm>
            <a:off x="375557" y="272533"/>
            <a:ext cx="21451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+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플러그인</a:t>
            </a:r>
          </a:p>
        </p:txBody>
      </p:sp>
    </p:spTree>
    <p:extLst>
      <p:ext uri="{BB962C8B-B14F-4D97-AF65-F5344CB8AC3E}">
        <p14:creationId xmlns:p14="http://schemas.microsoft.com/office/powerpoint/2010/main" val="38214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375557" y="272533"/>
            <a:ext cx="118494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타겟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5987191" y="641865"/>
            <a:ext cx="6719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airbnb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39" y="1051242"/>
            <a:ext cx="8850423" cy="50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9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163813" y="1510785"/>
            <a:ext cx="2836333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84600" y="484462"/>
            <a:ext cx="4715933" cy="5679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59BFF9-3042-F4B9-297C-BACA8E597603}"/>
              </a:ext>
            </a:extLst>
          </p:cNvPr>
          <p:cNvSpPr/>
          <p:nvPr/>
        </p:nvSpPr>
        <p:spPr>
          <a:xfrm>
            <a:off x="5329236" y="82459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header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05A7B-3228-FA56-413B-4005A6AA2D27}"/>
              </a:ext>
            </a:extLst>
          </p:cNvPr>
          <p:cNvSpPr txBox="1"/>
          <p:nvPr/>
        </p:nvSpPr>
        <p:spPr>
          <a:xfrm>
            <a:off x="375557" y="272533"/>
            <a:ext cx="15888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기본 구성</a:t>
            </a:r>
          </a:p>
        </p:txBody>
      </p:sp>
      <p:sp>
        <p:nvSpPr>
          <p:cNvPr id="16" name="사각형: 둥근 모서리 10">
            <a:extLst>
              <a:ext uri="{FF2B5EF4-FFF2-40B4-BE49-F238E27FC236}">
                <a16:creationId xmlns:a16="http://schemas.microsoft.com/office/drawing/2014/main" id="{C359BFF9-3042-F4B9-297C-BACA8E597603}"/>
              </a:ext>
            </a:extLst>
          </p:cNvPr>
          <p:cNvSpPr/>
          <p:nvPr/>
        </p:nvSpPr>
        <p:spPr>
          <a:xfrm>
            <a:off x="5390322" y="498012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4522927" y="126778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</a:t>
            </a: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5612366" y="126682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</a:t>
            </a:r>
          </a:p>
        </p:txBody>
      </p: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6701805" y="126585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</a:t>
            </a:r>
          </a:p>
        </p:txBody>
      </p:sp>
      <p:sp>
        <p:nvSpPr>
          <p:cNvPr id="29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5612364" y="536726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</a:p>
        </p:txBody>
      </p:sp>
      <p:sp>
        <p:nvSpPr>
          <p:cNvPr id="30" name="사각형: 둥근 모서리 10">
            <a:extLst>
              <a:ext uri="{FF2B5EF4-FFF2-40B4-BE49-F238E27FC236}">
                <a16:creationId xmlns:a16="http://schemas.microsoft.com/office/drawing/2014/main" id="{C359BFF9-3042-F4B9-297C-BACA8E597603}"/>
              </a:ext>
            </a:extLst>
          </p:cNvPr>
          <p:cNvSpPr/>
          <p:nvPr/>
        </p:nvSpPr>
        <p:spPr>
          <a:xfrm>
            <a:off x="5390322" y="3123956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0">
            <a:extLst>
              <a:ext uri="{FF2B5EF4-FFF2-40B4-BE49-F238E27FC236}">
                <a16:creationId xmlns:a16="http://schemas.microsoft.com/office/drawing/2014/main" id="{C359BFF9-3042-F4B9-297C-BACA8E597603}"/>
              </a:ext>
            </a:extLst>
          </p:cNvPr>
          <p:cNvSpPr/>
          <p:nvPr/>
        </p:nvSpPr>
        <p:spPr>
          <a:xfrm>
            <a:off x="9815216" y="2583028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error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10103326" y="300560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59BFF9-3042-F4B9-297C-BACA8E597603}"/>
              </a:ext>
            </a:extLst>
          </p:cNvPr>
          <p:cNvSpPr/>
          <p:nvPr/>
        </p:nvSpPr>
        <p:spPr>
          <a:xfrm>
            <a:off x="5329236" y="82459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상태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662C10-8517-BF09-E2BB-08847C690A29}"/>
              </a:ext>
            </a:extLst>
          </p:cNvPr>
          <p:cNvSpPr/>
          <p:nvPr/>
        </p:nvSpPr>
        <p:spPr>
          <a:xfrm>
            <a:off x="7867653" y="170633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BCA259-175F-59A9-25FA-AABB8B70BFF2}"/>
              </a:ext>
            </a:extLst>
          </p:cNvPr>
          <p:cNvSpPr/>
          <p:nvPr/>
        </p:nvSpPr>
        <p:spPr>
          <a:xfrm>
            <a:off x="3573909" y="170633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DCDAC7-D6B4-3AD1-7D4C-898CEC498DAC}"/>
              </a:ext>
            </a:extLst>
          </p:cNvPr>
          <p:cNvSpPr/>
          <p:nvPr/>
        </p:nvSpPr>
        <p:spPr>
          <a:xfrm>
            <a:off x="1810418" y="170633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05A7B-3228-FA56-413B-4005A6AA2D27}"/>
              </a:ext>
            </a:extLst>
          </p:cNvPr>
          <p:cNvSpPr txBox="1"/>
          <p:nvPr/>
        </p:nvSpPr>
        <p:spPr>
          <a:xfrm>
            <a:off x="375557" y="272533"/>
            <a:ext cx="4209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사용자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(guest)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 로그인 시 제공될 서비스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834F4F4-5197-12FC-2489-C34F732001BC}"/>
              </a:ext>
            </a:extLst>
          </p:cNvPr>
          <p:cNvSpPr/>
          <p:nvPr/>
        </p:nvSpPr>
        <p:spPr>
          <a:xfrm>
            <a:off x="1810416" y="3218929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상태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580651" y="171163"/>
            <a:ext cx="2465972" cy="898356"/>
            <a:chOff x="122326" y="889655"/>
            <a:chExt cx="2465972" cy="898356"/>
          </a:xfrm>
        </p:grpSpPr>
        <p:sp>
          <p:nvSpPr>
            <p:cNvPr id="38" name="직사각형 37"/>
            <p:cNvSpPr/>
            <p:nvPr/>
          </p:nvSpPr>
          <p:spPr>
            <a:xfrm>
              <a:off x="122326" y="889655"/>
              <a:ext cx="2465972" cy="898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307823" y="1079844"/>
              <a:ext cx="3610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5645" y="95673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유효성검사</a:t>
              </a:r>
            </a:p>
          </p:txBody>
        </p:sp>
        <p:sp>
          <p:nvSpPr>
            <p:cNvPr id="41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307823" y="1363106"/>
              <a:ext cx="9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</a:t>
              </a:r>
            </a:p>
          </p:txBody>
        </p:sp>
        <p:sp>
          <p:nvSpPr>
            <p:cNvPr id="42" name="사각형: 둥근 모서리 24">
              <a:extLst>
                <a:ext uri="{FF2B5EF4-FFF2-40B4-BE49-F238E27FC236}">
                  <a16:creationId xmlns:a16="http://schemas.microsoft.com/office/drawing/2014/main" id="{B89B2BEF-F204-70FB-2E9B-C6B99AED7B89}"/>
                </a:ext>
              </a:extLst>
            </p:cNvPr>
            <p:cNvSpPr/>
            <p:nvPr/>
          </p:nvSpPr>
          <p:spPr>
            <a:xfrm>
              <a:off x="1396133" y="978833"/>
              <a:ext cx="900000" cy="36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기능</a:t>
              </a:r>
            </a:p>
          </p:txBody>
        </p:sp>
        <p:sp>
          <p:nvSpPr>
            <p:cNvPr id="43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1396133" y="1381740"/>
              <a:ext cx="90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내</a:t>
              </a:r>
              <a:endParaRPr lang="en-US" altLang="ko-KR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화면전환</a:t>
              </a:r>
            </a:p>
          </p:txBody>
        </p:sp>
      </p:grpSp>
      <p:sp>
        <p:nvSpPr>
          <p:cNvPr id="21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2032460" y="208249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sp>
        <p:nvSpPr>
          <p:cNvPr id="22" name="사각형: 둥근 모서리 8">
            <a:extLst>
              <a:ext uri="{FF2B5EF4-FFF2-40B4-BE49-F238E27FC236}">
                <a16:creationId xmlns:a16="http://schemas.microsoft.com/office/drawing/2014/main" id="{A842CB93-6061-1CFB-C71A-658007B5F9E4}"/>
              </a:ext>
            </a:extLst>
          </p:cNvPr>
          <p:cNvSpPr/>
          <p:nvPr/>
        </p:nvSpPr>
        <p:spPr>
          <a:xfrm>
            <a:off x="7867653" y="2920088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7518226" y="332318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</a:p>
        </p:txBody>
      </p:sp>
      <p:sp>
        <p:nvSpPr>
          <p:cNvPr id="24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8607665" y="332222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7518226" y="380487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8607665" y="380391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</a:p>
        </p:txBody>
      </p:sp>
      <p:cxnSp>
        <p:nvCxnSpPr>
          <p:cNvPr id="4" name="꺾인 연결선 3"/>
          <p:cNvCxnSpPr>
            <a:stCxn id="11" idx="2"/>
            <a:endCxn id="15" idx="0"/>
          </p:cNvCxnSpPr>
          <p:nvPr/>
        </p:nvCxnSpPr>
        <p:spPr>
          <a:xfrm rot="5400000">
            <a:off x="4140648" y="-249019"/>
            <a:ext cx="391885" cy="35188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2"/>
            <a:endCxn id="14" idx="0"/>
          </p:cNvCxnSpPr>
          <p:nvPr/>
        </p:nvCxnSpPr>
        <p:spPr>
          <a:xfrm rot="5400000">
            <a:off x="5022394" y="632727"/>
            <a:ext cx="391885" cy="17553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1" idx="2"/>
            <a:endCxn id="13" idx="0"/>
          </p:cNvCxnSpPr>
          <p:nvPr/>
        </p:nvCxnSpPr>
        <p:spPr>
          <a:xfrm rot="16200000" flipH="1">
            <a:off x="7169265" y="241181"/>
            <a:ext cx="391885" cy="25384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2"/>
            <a:endCxn id="19" idx="0"/>
          </p:cNvCxnSpPr>
          <p:nvPr/>
        </p:nvCxnSpPr>
        <p:spPr>
          <a:xfrm flipH="1">
            <a:off x="2577179" y="2572350"/>
            <a:ext cx="1" cy="64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4" idx="2"/>
            <a:endCxn id="22" idx="0"/>
          </p:cNvCxnSpPr>
          <p:nvPr/>
        </p:nvCxnSpPr>
        <p:spPr>
          <a:xfrm>
            <a:off x="8633066" y="2572350"/>
            <a:ext cx="1350" cy="34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8088346" y="208249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1489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2C4FD-7DFB-BCD1-8F6F-9009461C8C99}"/>
              </a:ext>
            </a:extLst>
          </p:cNvPr>
          <p:cNvSpPr/>
          <p:nvPr/>
        </p:nvSpPr>
        <p:spPr>
          <a:xfrm>
            <a:off x="5329236" y="83275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493FA3-9498-238E-B635-80D0D86C09D0}"/>
              </a:ext>
            </a:extLst>
          </p:cNvPr>
          <p:cNvSpPr/>
          <p:nvPr/>
        </p:nvSpPr>
        <p:spPr>
          <a:xfrm>
            <a:off x="2905521" y="1656086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mypage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CE2A7-D916-2D99-4E5B-8E1333C6C6E5}"/>
              </a:ext>
            </a:extLst>
          </p:cNvPr>
          <p:cNvSpPr txBox="1"/>
          <p:nvPr/>
        </p:nvSpPr>
        <p:spPr>
          <a:xfrm>
            <a:off x="375557" y="272533"/>
            <a:ext cx="41597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사용자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(guest)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로그인 이후 제공될 서비스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E68E7F-ED80-05D3-0F42-825B355B18F2}"/>
              </a:ext>
            </a:extLst>
          </p:cNvPr>
          <p:cNvSpPr/>
          <p:nvPr/>
        </p:nvSpPr>
        <p:spPr>
          <a:xfrm>
            <a:off x="2955195" y="4525158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E69E6F-AE92-37EC-6B15-C10C8ACE7519}"/>
              </a:ext>
            </a:extLst>
          </p:cNvPr>
          <p:cNvSpPr/>
          <p:nvPr/>
        </p:nvSpPr>
        <p:spPr>
          <a:xfrm>
            <a:off x="552668" y="2481937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93DB50-FA23-96F2-A8A5-4B41D26B370F}"/>
              </a:ext>
            </a:extLst>
          </p:cNvPr>
          <p:cNvSpPr/>
          <p:nvPr/>
        </p:nvSpPr>
        <p:spPr>
          <a:xfrm>
            <a:off x="2947858" y="3437769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 목록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DA530A-94AE-B6E8-7A5C-BE4B536F4EA6}"/>
              </a:ext>
            </a:extLst>
          </p:cNvPr>
          <p:cNvSpPr/>
          <p:nvPr/>
        </p:nvSpPr>
        <p:spPr>
          <a:xfrm>
            <a:off x="2947858" y="5662040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3AD493-6A55-BD60-343B-82F73B0C136D}"/>
              </a:ext>
            </a:extLst>
          </p:cNvPr>
          <p:cNvSpPr/>
          <p:nvPr/>
        </p:nvSpPr>
        <p:spPr>
          <a:xfrm>
            <a:off x="6862761" y="165674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544FB4-4215-586C-835E-60F6494B54A1}"/>
              </a:ext>
            </a:extLst>
          </p:cNvPr>
          <p:cNvSpPr/>
          <p:nvPr/>
        </p:nvSpPr>
        <p:spPr>
          <a:xfrm>
            <a:off x="9989315" y="165674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cart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68B311-0FEC-BF1E-45C2-FA2847E7F55F}"/>
              </a:ext>
            </a:extLst>
          </p:cNvPr>
          <p:cNvSpPr/>
          <p:nvPr/>
        </p:nvSpPr>
        <p:spPr>
          <a:xfrm>
            <a:off x="2947859" y="2401545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예약확인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774280" y="165608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3774724" y="284897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774724" y="38393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685285" y="38393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774724" y="49272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탈퇴</a:t>
            </a:r>
          </a:p>
        </p:txBody>
      </p:sp>
      <p:sp>
        <p:nvSpPr>
          <p:cNvPr id="40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685285" y="49272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  <p:sp>
        <p:nvSpPr>
          <p:cNvPr id="41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230000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  <p:sp>
        <p:nvSpPr>
          <p:cNvPr id="43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140565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4319443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580651" y="171163"/>
            <a:ext cx="2465972" cy="898356"/>
            <a:chOff x="122326" y="889655"/>
            <a:chExt cx="2465972" cy="898356"/>
          </a:xfrm>
        </p:grpSpPr>
        <p:sp>
          <p:nvSpPr>
            <p:cNvPr id="53" name="직사각형 52"/>
            <p:cNvSpPr/>
            <p:nvPr/>
          </p:nvSpPr>
          <p:spPr>
            <a:xfrm>
              <a:off x="122326" y="889655"/>
              <a:ext cx="2465972" cy="898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307823" y="1079844"/>
              <a:ext cx="3610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5645" y="95673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유효성검사</a:t>
              </a:r>
            </a:p>
          </p:txBody>
        </p:sp>
        <p:sp>
          <p:nvSpPr>
            <p:cNvPr id="56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307823" y="1363106"/>
              <a:ext cx="9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</a:t>
              </a:r>
            </a:p>
          </p:txBody>
        </p:sp>
        <p:sp>
          <p:nvSpPr>
            <p:cNvPr id="57" name="사각형: 둥근 모서리 24">
              <a:extLst>
                <a:ext uri="{FF2B5EF4-FFF2-40B4-BE49-F238E27FC236}">
                  <a16:creationId xmlns:a16="http://schemas.microsoft.com/office/drawing/2014/main" id="{B89B2BEF-F204-70FB-2E9B-C6B99AED7B89}"/>
                </a:ext>
              </a:extLst>
            </p:cNvPr>
            <p:cNvSpPr/>
            <p:nvPr/>
          </p:nvSpPr>
          <p:spPr>
            <a:xfrm>
              <a:off x="1396133" y="978833"/>
              <a:ext cx="900000" cy="36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기능</a:t>
              </a:r>
            </a:p>
          </p:txBody>
        </p:sp>
        <p:sp>
          <p:nvSpPr>
            <p:cNvPr id="58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1396133" y="1381740"/>
              <a:ext cx="90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내</a:t>
              </a:r>
              <a:endParaRPr lang="en-US" altLang="ko-KR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화면전환</a:t>
              </a:r>
            </a:p>
          </p:txBody>
        </p:sp>
      </p:grpSp>
      <p:sp>
        <p:nvSpPr>
          <p:cNvPr id="35" name="사각형: 둥근 모서리 8">
            <a:extLst>
              <a:ext uri="{FF2B5EF4-FFF2-40B4-BE49-F238E27FC236}">
                <a16:creationId xmlns:a16="http://schemas.microsoft.com/office/drawing/2014/main" id="{A842CB93-6061-1CFB-C71A-658007B5F9E4}"/>
              </a:ext>
            </a:extLst>
          </p:cNvPr>
          <p:cNvSpPr/>
          <p:nvPr/>
        </p:nvSpPr>
        <p:spPr>
          <a:xfrm>
            <a:off x="6858152" y="272956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6551060" y="313266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</a:p>
        </p:txBody>
      </p:sp>
      <p:sp>
        <p:nvSpPr>
          <p:cNvPr id="37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7640499" y="313169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</a:p>
        </p:txBody>
      </p:sp>
      <p:sp>
        <p:nvSpPr>
          <p:cNvPr id="39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6551060" y="361435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42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7640499" y="361338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</a:p>
        </p:txBody>
      </p:sp>
      <p:cxnSp>
        <p:nvCxnSpPr>
          <p:cNvPr id="7" name="꺾인 연결선 6"/>
          <p:cNvCxnSpPr>
            <a:stCxn id="4" idx="2"/>
            <a:endCxn id="25" idx="0"/>
          </p:cNvCxnSpPr>
          <p:nvPr/>
        </p:nvCxnSpPr>
        <p:spPr>
          <a:xfrm rot="5400000">
            <a:off x="3540764" y="-899151"/>
            <a:ext cx="333473" cy="477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28" idx="0"/>
          </p:cNvCxnSpPr>
          <p:nvPr/>
        </p:nvCxnSpPr>
        <p:spPr>
          <a:xfrm rot="16200000" flipH="1">
            <a:off x="8258974" y="-840364"/>
            <a:ext cx="334129" cy="4660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4" idx="2"/>
            <a:endCxn id="10" idx="0"/>
          </p:cNvCxnSpPr>
          <p:nvPr/>
        </p:nvCxnSpPr>
        <p:spPr>
          <a:xfrm rot="5400000">
            <a:off x="4717405" y="277492"/>
            <a:ext cx="333474" cy="242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2"/>
            <a:endCxn id="8" idx="0"/>
          </p:cNvCxnSpPr>
          <p:nvPr/>
        </p:nvCxnSpPr>
        <p:spPr>
          <a:xfrm rot="16200000" flipH="1">
            <a:off x="6695697" y="722913"/>
            <a:ext cx="334129" cy="1533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5" idx="2"/>
            <a:endCxn id="2" idx="0"/>
          </p:cNvCxnSpPr>
          <p:nvPr/>
        </p:nvCxnSpPr>
        <p:spPr>
          <a:xfrm>
            <a:off x="1319000" y="2145942"/>
            <a:ext cx="431" cy="335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1"/>
            <a:endCxn id="26" idx="1"/>
          </p:cNvCxnSpPr>
          <p:nvPr/>
        </p:nvCxnSpPr>
        <p:spPr>
          <a:xfrm rot="10800000" flipH="1" flipV="1">
            <a:off x="2905521" y="1901015"/>
            <a:ext cx="49674" cy="2869072"/>
          </a:xfrm>
          <a:prstGeom prst="bentConnector3">
            <a:avLst>
              <a:gd name="adj1" fmla="val -4602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6" idx="2"/>
            <a:endCxn id="35" idx="0"/>
          </p:cNvCxnSpPr>
          <p:nvPr/>
        </p:nvCxnSpPr>
        <p:spPr>
          <a:xfrm>
            <a:off x="7621056" y="2518672"/>
            <a:ext cx="3859" cy="21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7076336" y="202881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  <p:sp>
        <p:nvSpPr>
          <p:cNvPr id="69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10268917" y="206901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</a:p>
        </p:txBody>
      </p:sp>
      <p:sp>
        <p:nvSpPr>
          <p:cNvPr id="91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2681943" y="284897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4" name="꺾인 연결선 93"/>
          <p:cNvCxnSpPr>
            <a:stCxn id="10" idx="1"/>
            <a:endCxn id="17" idx="1"/>
          </p:cNvCxnSpPr>
          <p:nvPr/>
        </p:nvCxnSpPr>
        <p:spPr>
          <a:xfrm rot="10800000" flipH="1" flipV="1">
            <a:off x="2905521" y="1901014"/>
            <a:ext cx="42338" cy="745459"/>
          </a:xfrm>
          <a:prstGeom prst="bentConnector3">
            <a:avLst>
              <a:gd name="adj1" fmla="val -53994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0" idx="1"/>
            <a:endCxn id="3" idx="1"/>
          </p:cNvCxnSpPr>
          <p:nvPr/>
        </p:nvCxnSpPr>
        <p:spPr>
          <a:xfrm rot="10800000" flipH="1" flipV="1">
            <a:off x="2905520" y="1901014"/>
            <a:ext cx="42337" cy="1781683"/>
          </a:xfrm>
          <a:prstGeom prst="bentConnector3">
            <a:avLst>
              <a:gd name="adj1" fmla="val -5399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0" idx="1"/>
            <a:endCxn id="6" idx="1"/>
          </p:cNvCxnSpPr>
          <p:nvPr/>
        </p:nvCxnSpPr>
        <p:spPr>
          <a:xfrm rot="10800000" flipH="1" flipV="1">
            <a:off x="2905520" y="1901015"/>
            <a:ext cx="42337" cy="4005954"/>
          </a:xfrm>
          <a:prstGeom prst="bentConnector3">
            <a:avLst>
              <a:gd name="adj1" fmla="val -5399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2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A3C9C32-80E9-0AF3-9904-A2CFEA3D9EF9}"/>
              </a:ext>
            </a:extLst>
          </p:cNvPr>
          <p:cNvSpPr/>
          <p:nvPr/>
        </p:nvSpPr>
        <p:spPr>
          <a:xfrm>
            <a:off x="5329236" y="457199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14F03F-5E21-03E3-6D9F-EAC7D0ABA77C}"/>
              </a:ext>
            </a:extLst>
          </p:cNvPr>
          <p:cNvSpPr/>
          <p:nvPr/>
        </p:nvSpPr>
        <p:spPr>
          <a:xfrm>
            <a:off x="5931536" y="2870906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HOST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375557" y="272533"/>
            <a:ext cx="34336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사업자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(host)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로그인 시 제공될 서비스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CD9F27-4905-98B7-4C3D-1413CEFA8DDC}"/>
              </a:ext>
            </a:extLst>
          </p:cNvPr>
          <p:cNvSpPr/>
          <p:nvPr/>
        </p:nvSpPr>
        <p:spPr>
          <a:xfrm>
            <a:off x="5931536" y="4191840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25">
            <a:extLst>
              <a:ext uri="{FF2B5EF4-FFF2-40B4-BE49-F238E27FC236}">
                <a16:creationId xmlns:a16="http://schemas.microsoft.com/office/drawing/2014/main" id="{0FE68E7F-ED80-05D3-0F42-825B355B18F2}"/>
              </a:ext>
            </a:extLst>
          </p:cNvPr>
          <p:cNvSpPr/>
          <p:nvPr/>
        </p:nvSpPr>
        <p:spPr>
          <a:xfrm>
            <a:off x="3049762" y="4245758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</a:t>
            </a:r>
          </a:p>
        </p:txBody>
      </p:sp>
      <p:sp>
        <p:nvSpPr>
          <p:cNvPr id="13" name="사각형: 둥근 모서리 2">
            <a:extLst>
              <a:ext uri="{FF2B5EF4-FFF2-40B4-BE49-F238E27FC236}">
                <a16:creationId xmlns:a16="http://schemas.microsoft.com/office/drawing/2014/main" id="{9E93DB50-FA23-96F2-A8A5-4B41D26B370F}"/>
              </a:ext>
            </a:extLst>
          </p:cNvPr>
          <p:cNvSpPr/>
          <p:nvPr/>
        </p:nvSpPr>
        <p:spPr>
          <a:xfrm>
            <a:off x="3042425" y="3158369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 목록</a:t>
            </a:r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8FDA530A-94AE-B6E8-7A5C-BE4B536F4EA6}"/>
              </a:ext>
            </a:extLst>
          </p:cNvPr>
          <p:cNvSpPr/>
          <p:nvPr/>
        </p:nvSpPr>
        <p:spPr>
          <a:xfrm>
            <a:off x="3042425" y="5382640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869291" y="35599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23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779852" y="35599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869291" y="46478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탈퇴</a:t>
            </a:r>
          </a:p>
        </p:txBody>
      </p:sp>
      <p:sp>
        <p:nvSpPr>
          <p:cNvPr id="25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779852" y="46478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  <p:sp>
        <p:nvSpPr>
          <p:cNvPr id="26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3324571" y="58386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  <p:sp>
        <p:nvSpPr>
          <p:cNvPr id="27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2235132" y="58386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28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4414010" y="58386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id="{B6493FA3-9498-238E-B635-80D0D86C09D0}"/>
              </a:ext>
            </a:extLst>
          </p:cNvPr>
          <p:cNvSpPr/>
          <p:nvPr/>
        </p:nvSpPr>
        <p:spPr>
          <a:xfrm>
            <a:off x="4672666" y="137880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mypage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5120669" y="331503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31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6210108" y="331407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32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6206191" y="464177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</a:p>
        </p:txBody>
      </p:sp>
      <p:sp>
        <p:nvSpPr>
          <p:cNvPr id="33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5116752" y="464177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34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7295630" y="464177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6EE69E6F-AE92-37EC-6B15-C10C8ACE7519}"/>
              </a:ext>
            </a:extLst>
          </p:cNvPr>
          <p:cNvSpPr/>
          <p:nvPr/>
        </p:nvSpPr>
        <p:spPr>
          <a:xfrm>
            <a:off x="561247" y="218706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사각형: 둥근 모서리 7">
            <a:extLst>
              <a:ext uri="{FF2B5EF4-FFF2-40B4-BE49-F238E27FC236}">
                <a16:creationId xmlns:a16="http://schemas.microsoft.com/office/drawing/2014/main" id="{493AD493-6A55-BD60-343B-82F73B0C136D}"/>
              </a:ext>
            </a:extLst>
          </p:cNvPr>
          <p:cNvSpPr/>
          <p:nvPr/>
        </p:nvSpPr>
        <p:spPr>
          <a:xfrm>
            <a:off x="8809239" y="1387270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: 둥근 모서리 8">
            <a:extLst>
              <a:ext uri="{FF2B5EF4-FFF2-40B4-BE49-F238E27FC236}">
                <a16:creationId xmlns:a16="http://schemas.microsoft.com/office/drawing/2014/main" id="{A842CB93-6061-1CFB-C71A-658007B5F9E4}"/>
              </a:ext>
            </a:extLst>
          </p:cNvPr>
          <p:cNvSpPr/>
          <p:nvPr/>
        </p:nvSpPr>
        <p:spPr>
          <a:xfrm>
            <a:off x="8809238" y="259649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사각형: 둥근 모서리 27">
            <a:extLst>
              <a:ext uri="{FF2B5EF4-FFF2-40B4-BE49-F238E27FC236}">
                <a16:creationId xmlns:a16="http://schemas.microsoft.com/office/drawing/2014/main" id="{43544FB4-4215-586C-835E-60F6494B54A1}"/>
              </a:ext>
            </a:extLst>
          </p:cNvPr>
          <p:cNvSpPr/>
          <p:nvPr/>
        </p:nvSpPr>
        <p:spPr>
          <a:xfrm>
            <a:off x="10516045" y="1389718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cart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580651" y="171163"/>
            <a:ext cx="2465972" cy="898356"/>
            <a:chOff x="122326" y="889655"/>
            <a:chExt cx="2465972" cy="898356"/>
          </a:xfrm>
        </p:grpSpPr>
        <p:sp>
          <p:nvSpPr>
            <p:cNvPr id="55" name="직사각형 54"/>
            <p:cNvSpPr/>
            <p:nvPr/>
          </p:nvSpPr>
          <p:spPr>
            <a:xfrm>
              <a:off x="122326" y="889655"/>
              <a:ext cx="2465972" cy="898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07823" y="1079844"/>
              <a:ext cx="3610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35645" y="95673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유효성검사</a:t>
              </a:r>
            </a:p>
          </p:txBody>
        </p:sp>
        <p:sp>
          <p:nvSpPr>
            <p:cNvPr id="58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307823" y="1363106"/>
              <a:ext cx="9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</a:t>
              </a:r>
            </a:p>
          </p:txBody>
        </p:sp>
        <p:sp>
          <p:nvSpPr>
            <p:cNvPr id="59" name="사각형: 둥근 모서리 24">
              <a:extLst>
                <a:ext uri="{FF2B5EF4-FFF2-40B4-BE49-F238E27FC236}">
                  <a16:creationId xmlns:a16="http://schemas.microsoft.com/office/drawing/2014/main" id="{B89B2BEF-F204-70FB-2E9B-C6B99AED7B89}"/>
                </a:ext>
              </a:extLst>
            </p:cNvPr>
            <p:cNvSpPr/>
            <p:nvPr/>
          </p:nvSpPr>
          <p:spPr>
            <a:xfrm>
              <a:off x="1396133" y="978833"/>
              <a:ext cx="900000" cy="36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기능</a:t>
              </a:r>
            </a:p>
          </p:txBody>
        </p:sp>
        <p:sp>
          <p:nvSpPr>
            <p:cNvPr id="60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1396133" y="1381740"/>
              <a:ext cx="90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내</a:t>
              </a:r>
              <a:endParaRPr lang="en-US" altLang="ko-KR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화면전환</a:t>
              </a:r>
            </a:p>
          </p:txBody>
        </p:sp>
      </p:grpSp>
      <p:sp>
        <p:nvSpPr>
          <p:cNvPr id="61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8459811" y="299958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</a:p>
        </p:txBody>
      </p:sp>
      <p:sp>
        <p:nvSpPr>
          <p:cNvPr id="62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9549250" y="299862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</a:p>
        </p:txBody>
      </p:sp>
      <p:sp>
        <p:nvSpPr>
          <p:cNvPr id="63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8459811" y="348128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64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9549250" y="348031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</a:p>
        </p:txBody>
      </p:sp>
      <p:sp>
        <p:nvSpPr>
          <p:cNvPr id="41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783289" y="138971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</a:p>
        </p:txBody>
      </p:sp>
      <p:cxnSp>
        <p:nvCxnSpPr>
          <p:cNvPr id="6" name="꺾인 연결선 5"/>
          <p:cNvCxnSpPr>
            <a:stCxn id="4" idx="2"/>
            <a:endCxn id="41" idx="0"/>
          </p:cNvCxnSpPr>
          <p:nvPr/>
        </p:nvCxnSpPr>
        <p:spPr>
          <a:xfrm rot="5400000">
            <a:off x="3490673" y="-1215608"/>
            <a:ext cx="442662" cy="4767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4" idx="2"/>
            <a:endCxn id="29" idx="0"/>
          </p:cNvCxnSpPr>
          <p:nvPr/>
        </p:nvCxnSpPr>
        <p:spPr>
          <a:xfrm rot="5400000">
            <a:off x="5551841" y="834644"/>
            <a:ext cx="431747" cy="656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2"/>
            <a:endCxn id="37" idx="0"/>
          </p:cNvCxnSpPr>
          <p:nvPr/>
        </p:nvCxnSpPr>
        <p:spPr>
          <a:xfrm rot="16200000" flipH="1">
            <a:off x="7615893" y="-572839"/>
            <a:ext cx="440214" cy="34800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2"/>
            <a:endCxn id="43" idx="0"/>
          </p:cNvCxnSpPr>
          <p:nvPr/>
        </p:nvCxnSpPr>
        <p:spPr>
          <a:xfrm rot="16200000" flipH="1">
            <a:off x="8468072" y="-1425018"/>
            <a:ext cx="442662" cy="51868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1" idx="2"/>
            <a:endCxn id="36" idx="0"/>
          </p:cNvCxnSpPr>
          <p:nvPr/>
        </p:nvCxnSpPr>
        <p:spPr>
          <a:xfrm>
            <a:off x="1328009" y="1879575"/>
            <a:ext cx="1" cy="307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5" idx="2"/>
            <a:endCxn id="38" idx="0"/>
          </p:cNvCxnSpPr>
          <p:nvPr/>
        </p:nvCxnSpPr>
        <p:spPr>
          <a:xfrm>
            <a:off x="9576000" y="2242907"/>
            <a:ext cx="1" cy="35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9" idx="1"/>
            <a:endCxn id="19" idx="1"/>
          </p:cNvCxnSpPr>
          <p:nvPr/>
        </p:nvCxnSpPr>
        <p:spPr>
          <a:xfrm rot="10800000" flipV="1">
            <a:off x="3042426" y="1623732"/>
            <a:ext cx="1630240" cy="743342"/>
          </a:xfrm>
          <a:prstGeom prst="bentConnector3">
            <a:avLst>
              <a:gd name="adj1" fmla="val 1482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9" idx="1"/>
            <a:endCxn id="13" idx="1"/>
          </p:cNvCxnSpPr>
          <p:nvPr/>
        </p:nvCxnSpPr>
        <p:spPr>
          <a:xfrm rot="10800000" flipV="1">
            <a:off x="3042426" y="1623732"/>
            <a:ext cx="1630241" cy="1779566"/>
          </a:xfrm>
          <a:prstGeom prst="bentConnector3">
            <a:avLst>
              <a:gd name="adj1" fmla="val 1482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9" idx="1"/>
            <a:endCxn id="12" idx="1"/>
          </p:cNvCxnSpPr>
          <p:nvPr/>
        </p:nvCxnSpPr>
        <p:spPr>
          <a:xfrm rot="10800000" flipV="1">
            <a:off x="3049762" y="1623731"/>
            <a:ext cx="1622904" cy="2866955"/>
          </a:xfrm>
          <a:prstGeom prst="bentConnector3">
            <a:avLst>
              <a:gd name="adj1" fmla="val 14904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9" idx="1"/>
            <a:endCxn id="14" idx="1"/>
          </p:cNvCxnSpPr>
          <p:nvPr/>
        </p:nvCxnSpPr>
        <p:spPr>
          <a:xfrm rot="10800000" flipV="1">
            <a:off x="3042426" y="1623731"/>
            <a:ext cx="1630241" cy="4003837"/>
          </a:xfrm>
          <a:prstGeom prst="bentConnector3">
            <a:avLst>
              <a:gd name="adj1" fmla="val 1482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9" idx="1"/>
            <a:endCxn id="5" idx="1"/>
          </p:cNvCxnSpPr>
          <p:nvPr/>
        </p:nvCxnSpPr>
        <p:spPr>
          <a:xfrm rot="10800000" flipH="1" flipV="1">
            <a:off x="4672666" y="1623731"/>
            <a:ext cx="1258870" cy="1492103"/>
          </a:xfrm>
          <a:prstGeom prst="bentConnector3">
            <a:avLst>
              <a:gd name="adj1" fmla="val -26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9031280" y="175305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  <p:sp>
        <p:nvSpPr>
          <p:cNvPr id="66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10738087" y="175305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</a:p>
        </p:txBody>
      </p:sp>
      <p:cxnSp>
        <p:nvCxnSpPr>
          <p:cNvPr id="70" name="꺾인 연결선 69"/>
          <p:cNvCxnSpPr>
            <a:stCxn id="30" idx="2"/>
            <a:endCxn id="2" idx="0"/>
          </p:cNvCxnSpPr>
          <p:nvPr/>
        </p:nvCxnSpPr>
        <p:spPr>
          <a:xfrm rot="16200000" flipH="1">
            <a:off x="5988371" y="3481911"/>
            <a:ext cx="386947" cy="10329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6">
            <a:extLst>
              <a:ext uri="{FF2B5EF4-FFF2-40B4-BE49-F238E27FC236}">
                <a16:creationId xmlns:a16="http://schemas.microsoft.com/office/drawing/2014/main" id="{9C68B311-0FEC-BF1E-45C2-FA2847E7F55F}"/>
              </a:ext>
            </a:extLst>
          </p:cNvPr>
          <p:cNvSpPr/>
          <p:nvPr/>
        </p:nvSpPr>
        <p:spPr>
          <a:xfrm>
            <a:off x="3042426" y="2122145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예약확인</a:t>
            </a: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3869291" y="256957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20" name="사각형: 둥근 모서리 24">
            <a:extLst>
              <a:ext uri="{FF2B5EF4-FFF2-40B4-BE49-F238E27FC236}">
                <a16:creationId xmlns:a16="http://schemas.microsoft.com/office/drawing/2014/main" id="{B89B2BEF-F204-70FB-2E9B-C6B99AED7B89}"/>
              </a:ext>
            </a:extLst>
          </p:cNvPr>
          <p:cNvSpPr/>
          <p:nvPr/>
        </p:nvSpPr>
        <p:spPr>
          <a:xfrm>
            <a:off x="2779852" y="257054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DA86B777-663D-3DD4-F55E-0E83EC74FF9B}"/>
              </a:ext>
            </a:extLst>
          </p:cNvPr>
          <p:cNvSpPr/>
          <p:nvPr/>
        </p:nvSpPr>
        <p:spPr>
          <a:xfrm>
            <a:off x="7291280" y="331407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56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A3C9C32-80E9-0AF3-9904-A2CFEA3D9EF9}"/>
              </a:ext>
            </a:extLst>
          </p:cNvPr>
          <p:cNvSpPr/>
          <p:nvPr/>
        </p:nvSpPr>
        <p:spPr>
          <a:xfrm>
            <a:off x="5329236" y="457199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375557" y="272533"/>
            <a:ext cx="352147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(admin)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로그인 시 제공될 서비스</a:t>
            </a:r>
          </a:p>
        </p:txBody>
      </p:sp>
      <p:sp>
        <p:nvSpPr>
          <p:cNvPr id="11" name="사각형: 둥근 모서리 25">
            <a:extLst>
              <a:ext uri="{FF2B5EF4-FFF2-40B4-BE49-F238E27FC236}">
                <a16:creationId xmlns:a16="http://schemas.microsoft.com/office/drawing/2014/main" id="{0FE68E7F-ED80-05D3-0F42-825B355B18F2}"/>
              </a:ext>
            </a:extLst>
          </p:cNvPr>
          <p:cNvSpPr/>
          <p:nvPr/>
        </p:nvSpPr>
        <p:spPr>
          <a:xfrm>
            <a:off x="5329236" y="163802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9AF8869B-331C-8F92-47C4-C61942299E4E}"/>
              </a:ext>
            </a:extLst>
          </p:cNvPr>
          <p:cNvSpPr/>
          <p:nvPr/>
        </p:nvSpPr>
        <p:spPr>
          <a:xfrm>
            <a:off x="6148765" y="204012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13" name="사각형: 둥근 모서리 21">
            <a:extLst>
              <a:ext uri="{FF2B5EF4-FFF2-40B4-BE49-F238E27FC236}">
                <a16:creationId xmlns:a16="http://schemas.microsoft.com/office/drawing/2014/main" id="{D2427316-CC56-F546-6D8C-A03F9F75A8F7}"/>
              </a:ext>
            </a:extLst>
          </p:cNvPr>
          <p:cNvSpPr/>
          <p:nvPr/>
        </p:nvSpPr>
        <p:spPr>
          <a:xfrm>
            <a:off x="5059326" y="204012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580651" y="171163"/>
            <a:ext cx="2465972" cy="898356"/>
            <a:chOff x="122326" y="889655"/>
            <a:chExt cx="2465972" cy="898356"/>
          </a:xfrm>
        </p:grpSpPr>
        <p:sp>
          <p:nvSpPr>
            <p:cNvPr id="23" name="직사각형 22"/>
            <p:cNvSpPr/>
            <p:nvPr/>
          </p:nvSpPr>
          <p:spPr>
            <a:xfrm>
              <a:off x="122326" y="889655"/>
              <a:ext cx="2465972" cy="898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07823" y="1079844"/>
              <a:ext cx="3610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35645" y="95673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유효성검사</a:t>
              </a:r>
            </a:p>
          </p:txBody>
        </p:sp>
        <p:sp>
          <p:nvSpPr>
            <p:cNvPr id="26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307823" y="1363106"/>
              <a:ext cx="9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</a:t>
              </a:r>
            </a:p>
          </p:txBody>
        </p:sp>
        <p:sp>
          <p:nvSpPr>
            <p:cNvPr id="27" name="사각형: 둥근 모서리 24">
              <a:extLst>
                <a:ext uri="{FF2B5EF4-FFF2-40B4-BE49-F238E27FC236}">
                  <a16:creationId xmlns:a16="http://schemas.microsoft.com/office/drawing/2014/main" id="{B89B2BEF-F204-70FB-2E9B-C6B99AED7B89}"/>
                </a:ext>
              </a:extLst>
            </p:cNvPr>
            <p:cNvSpPr/>
            <p:nvPr/>
          </p:nvSpPr>
          <p:spPr>
            <a:xfrm>
              <a:off x="1396133" y="978833"/>
              <a:ext cx="900000" cy="36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기능</a:t>
              </a:r>
            </a:p>
          </p:txBody>
        </p:sp>
        <p:sp>
          <p:nvSpPr>
            <p:cNvPr id="28" name="사각형: 둥근 모서리 10">
              <a:extLst>
                <a:ext uri="{FF2B5EF4-FFF2-40B4-BE49-F238E27FC236}">
                  <a16:creationId xmlns:a16="http://schemas.microsoft.com/office/drawing/2014/main" id="{C359BFF9-3042-F4B9-297C-BACA8E597603}"/>
                </a:ext>
              </a:extLst>
            </p:cNvPr>
            <p:cNvSpPr/>
            <p:nvPr/>
          </p:nvSpPr>
          <p:spPr>
            <a:xfrm>
              <a:off x="1396133" y="1381740"/>
              <a:ext cx="90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내</a:t>
              </a:r>
              <a:endParaRPr lang="en-US" altLang="ko-KR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화면전환</a:t>
              </a:r>
            </a:p>
          </p:txBody>
        </p:sp>
      </p:grpSp>
      <p:cxnSp>
        <p:nvCxnSpPr>
          <p:cNvPr id="3" name="직선 화살표 연결선 2"/>
          <p:cNvCxnSpPr>
            <a:stCxn id="4" idx="2"/>
            <a:endCxn id="11" idx="0"/>
          </p:cNvCxnSpPr>
          <p:nvPr/>
        </p:nvCxnSpPr>
        <p:spPr>
          <a:xfrm>
            <a:off x="6095999" y="947056"/>
            <a:ext cx="0" cy="69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6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375557" y="272533"/>
            <a:ext cx="21451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+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플러그인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1097531" y="912110"/>
            <a:ext cx="8050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주소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490133"/>
            <a:ext cx="2248979" cy="3699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374900"/>
            <a:ext cx="6129868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5530781" y="912110"/>
            <a:ext cx="76976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스와이퍼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33" y="2132334"/>
            <a:ext cx="1907645" cy="2417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10232149" y="912110"/>
            <a:ext cx="47641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764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2903582" y="912110"/>
            <a:ext cx="80182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2620B-EE9E-C0D5-29BC-B651D0CD786A}"/>
              </a:ext>
            </a:extLst>
          </p:cNvPr>
          <p:cNvSpPr txBox="1"/>
          <p:nvPr/>
        </p:nvSpPr>
        <p:spPr>
          <a:xfrm>
            <a:off x="8984848" y="912110"/>
            <a:ext cx="48763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768475"/>
            <a:ext cx="5857875" cy="3143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78" y="1982787"/>
            <a:ext cx="3533775" cy="271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535C55-80DC-3DC7-9F8E-355C577A9DFD}"/>
              </a:ext>
            </a:extLst>
          </p:cNvPr>
          <p:cNvSpPr txBox="1"/>
          <p:nvPr/>
        </p:nvSpPr>
        <p:spPr>
          <a:xfrm>
            <a:off x="375557" y="272533"/>
            <a:ext cx="21451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+ 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플러그인</a:t>
            </a:r>
          </a:p>
        </p:txBody>
      </p:sp>
    </p:spTree>
    <p:extLst>
      <p:ext uri="{BB962C8B-B14F-4D97-AF65-F5344CB8AC3E}">
        <p14:creationId xmlns:p14="http://schemas.microsoft.com/office/powerpoint/2010/main" val="277029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228</Words>
  <Application>Microsoft Office PowerPoint</Application>
  <PresentationFormat>와이드스크린</PresentationFormat>
  <Paragraphs>151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111</cp:revision>
  <dcterms:created xsi:type="dcterms:W3CDTF">2022-08-16T07:45:40Z</dcterms:created>
  <dcterms:modified xsi:type="dcterms:W3CDTF">2022-08-22T00:45:33Z</dcterms:modified>
</cp:coreProperties>
</file>