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7" r:id="rId3"/>
    <p:sldId id="274" r:id="rId4"/>
    <p:sldId id="275" r:id="rId5"/>
    <p:sldId id="277" r:id="rId6"/>
    <p:sldId id="276" r:id="rId7"/>
    <p:sldId id="278" r:id="rId8"/>
    <p:sldId id="289" r:id="rId9"/>
    <p:sldId id="279" r:id="rId10"/>
    <p:sldId id="282" r:id="rId11"/>
    <p:sldId id="283" r:id="rId12"/>
    <p:sldId id="285" r:id="rId13"/>
    <p:sldId id="281" r:id="rId14"/>
    <p:sldId id="284" r:id="rId15"/>
    <p:sldId id="286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6429" autoAdjust="0"/>
  </p:normalViewPr>
  <p:slideViewPr>
    <p:cSldViewPr snapToGrid="0">
      <p:cViewPr varScale="1">
        <p:scale>
          <a:sx n="108" d="100"/>
          <a:sy n="108" d="100"/>
        </p:scale>
        <p:origin x="570" y="11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CB4A3D-63EF-6FB8-C7A1-D0288925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B5FA98-7679-1A45-06FB-EE1AB319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6B3B48-5CE1-2FA8-1950-A3BB3AB5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E6ADF2-24D6-92E6-2080-D215657E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9C1B34-35CA-8A65-E9D7-38EFB524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3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6C25D8-F1C2-B2F6-49AA-BC67C9A5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5FF548-E499-2043-BEF6-A6CA2C6D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DB87C1-6727-2C77-0DCE-95C03F3E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CF4CD2-47BB-B94A-F32D-01C3167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79C1D7-ED1F-3653-BDA4-1517A6A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5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875C4C2-E915-7A64-33E6-B89AF5B3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E534FE-F4EF-EA42-7D08-F03E9DFC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75DA108-892B-2FDF-26BA-FDA0E5F4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67DEA5-4019-11DF-8620-B32F791D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A78E0E-9121-0778-CEF1-1511D689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B5D517-1284-0978-19A9-C5A8432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064BB2-F474-ACF1-4E69-22F37039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E0E985-8D1D-6C3D-9869-39BFC69A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80F137-BD31-1478-6B38-8ED6A88D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7D8C53-5045-CE2D-8DA5-500E0E0C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2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9E1021-AC61-EA10-4912-AB5A8F6D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8C331F-2874-7325-C230-62B8D74B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69C925-1999-D585-6C37-807F08F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0591C9-B657-54EB-4A68-EB1FE65B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21CCA6-C549-67E5-DDBE-9E0BBD3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CF047F-AA3E-7B17-CE2A-D6AC09B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45DC57-0B15-C308-5FFA-301EDD401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6D3BC0-3D4C-FCB9-FE86-0D503F21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10632D-A9C5-E41B-4862-6230B973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D807275-A7DA-9184-E0D7-5BDBAF8D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E1D2B1-7448-02E4-75EC-24607D60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8449D0-177F-BE47-A91B-7524D11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64BB12-14F9-0B71-1731-D218EF85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92EFE4C-4A8B-E26C-8E1E-24215B2E7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7EC360-88E4-8C68-0A40-B63DB3284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536DE6-90F1-2E85-885F-4511816E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5FEAA60-E305-BC8F-6E3C-CAFDBE67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BEF4518-8070-DE22-70B3-33190BF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7EA59CF-2CC5-B240-D7DF-AAE770BC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068B6B-A005-A0DD-B952-724F36CB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686952-6914-2FDA-6F3A-C9177A1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EAC2328-7225-9EB2-9DFF-A1B43CFE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4103799-E46B-DB1F-2673-B3ED0DED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FCD63E3-9ED4-EA7A-33F9-C1919C34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54F15FC-095F-B220-EE34-7F7CFEDC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C197845-9EC2-1358-A873-D62DCB1A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9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7E2A58-7140-3DD6-0E19-BE301EFA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2BF307-F1E1-6233-939B-AE559997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7D9E4EA-1394-4C7F-ADC0-F18E8B8D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703121-8B52-ED7E-5E12-F8180B0E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2333A30-3BA5-B53E-3FAB-DDF6CC87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4B6604B-717A-B7E0-8264-84A84724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054320-F6BA-50B0-C79F-34860BB7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2C61104-86DA-B07B-44EF-5066379AD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2B80060-5745-3C61-741F-A9AB6CB2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B044D5-EF5C-13AC-A111-85DD18D6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A6F99CB-B387-A213-6AC4-B37FCF53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8330CF-D12F-AA2A-847B-A7B05A8B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30E479B-6526-FBDB-8BEC-BE8AEED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87A8A18-6913-1AD6-C4A4-F7E3C1D7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1E0F19-0317-8755-E075-BF7813E2A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03B7-11DC-4A74-AD50-32393E69062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170B2-1DBC-27E6-85E8-AFF85237D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4A8BC4-C98F-B8D0-13D3-E662355F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AFCB-5276-484D-AAED-A00135AA1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choice.k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.kr/imghp/" TargetMode="External"/><Relationship Id="rId5" Type="http://schemas.openxmlformats.org/officeDocument/2006/relationships/hyperlink" Target="https://icon-icons.com/ko/" TargetMode="External"/><Relationship Id="rId4" Type="http://schemas.openxmlformats.org/officeDocument/2006/relationships/hyperlink" Target="https://news.nav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826" y="1370247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여행은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cdn.discordapp.com/attachments/1012585669438222459/1016119852785737800/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71" y="1946050"/>
            <a:ext cx="3905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41597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사용자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(guest)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이후 제공될 서비스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3">
            <a:extLst>
              <a:ext uri="{FF2B5EF4-FFF2-40B4-BE49-F238E27FC236}">
                <a16:creationId xmlns:a16="http://schemas.microsoft.com/office/drawing/2014/main" xmlns="" id="{D672C4FD-7DFB-BCD1-8F6F-9009461C8C99}"/>
              </a:ext>
            </a:extLst>
          </p:cNvPr>
          <p:cNvSpPr/>
          <p:nvPr/>
        </p:nvSpPr>
        <p:spPr>
          <a:xfrm>
            <a:off x="5329236" y="83275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xmlns="" id="{B6493FA3-9498-238E-B635-80D0D86C09D0}"/>
              </a:ext>
            </a:extLst>
          </p:cNvPr>
          <p:cNvSpPr/>
          <p:nvPr/>
        </p:nvSpPr>
        <p:spPr>
          <a:xfrm>
            <a:off x="2905521" y="1656086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mypage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사각형: 둥근 모서리 25">
            <a:extLst>
              <a:ext uri="{FF2B5EF4-FFF2-40B4-BE49-F238E27FC236}">
                <a16:creationId xmlns:a16="http://schemas.microsoft.com/office/drawing/2014/main" xmlns="" id="{0FE68E7F-ED80-05D3-0F42-825B355B18F2}"/>
              </a:ext>
            </a:extLst>
          </p:cNvPr>
          <p:cNvSpPr/>
          <p:nvPr/>
        </p:nvSpPr>
        <p:spPr>
          <a:xfrm>
            <a:off x="2955195" y="4525158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</a:t>
            </a:r>
          </a:p>
        </p:txBody>
      </p:sp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xmlns="" id="{6EE69E6F-AE92-37EC-6B15-C10C8ACE7519}"/>
              </a:ext>
            </a:extLst>
          </p:cNvPr>
          <p:cNvSpPr/>
          <p:nvPr/>
        </p:nvSpPr>
        <p:spPr>
          <a:xfrm>
            <a:off x="552668" y="2481937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비로그인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사각형: 둥근 모서리 2">
            <a:extLst>
              <a:ext uri="{FF2B5EF4-FFF2-40B4-BE49-F238E27FC236}">
                <a16:creationId xmlns:a16="http://schemas.microsoft.com/office/drawing/2014/main" xmlns="" id="{9E93DB50-FA23-96F2-A8A5-4B41D26B370F}"/>
              </a:ext>
            </a:extLst>
          </p:cNvPr>
          <p:cNvSpPr/>
          <p:nvPr/>
        </p:nvSpPr>
        <p:spPr>
          <a:xfrm>
            <a:off x="2947858" y="3437769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 목록</a:t>
            </a:r>
          </a:p>
        </p:txBody>
      </p:sp>
      <p:sp>
        <p:nvSpPr>
          <p:cNvPr id="34" name="사각형: 둥근 모서리 5">
            <a:extLst>
              <a:ext uri="{FF2B5EF4-FFF2-40B4-BE49-F238E27FC236}">
                <a16:creationId xmlns:a16="http://schemas.microsoft.com/office/drawing/2014/main" xmlns="" id="{8FDA530A-94AE-B6E8-7A5C-BE4B536F4EA6}"/>
              </a:ext>
            </a:extLst>
          </p:cNvPr>
          <p:cNvSpPr/>
          <p:nvPr/>
        </p:nvSpPr>
        <p:spPr>
          <a:xfrm>
            <a:off x="2947858" y="5662040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</a:p>
        </p:txBody>
      </p:sp>
      <p:sp>
        <p:nvSpPr>
          <p:cNvPr id="35" name="사각형: 둥근 모서리 7">
            <a:extLst>
              <a:ext uri="{FF2B5EF4-FFF2-40B4-BE49-F238E27FC236}">
                <a16:creationId xmlns:a16="http://schemas.microsoft.com/office/drawing/2014/main" xmlns="" id="{493AD493-6A55-BD60-343B-82F73B0C136D}"/>
              </a:ext>
            </a:extLst>
          </p:cNvPr>
          <p:cNvSpPr/>
          <p:nvPr/>
        </p:nvSpPr>
        <p:spPr>
          <a:xfrm>
            <a:off x="6862761" y="165674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category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27">
            <a:extLst>
              <a:ext uri="{FF2B5EF4-FFF2-40B4-BE49-F238E27FC236}">
                <a16:creationId xmlns:a16="http://schemas.microsoft.com/office/drawing/2014/main" xmlns="" id="{43544FB4-4215-586C-835E-60F6494B54A1}"/>
              </a:ext>
            </a:extLst>
          </p:cNvPr>
          <p:cNvSpPr/>
          <p:nvPr/>
        </p:nvSpPr>
        <p:spPr>
          <a:xfrm>
            <a:off x="9989315" y="165674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cart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사각형: 둥근 모서리 16">
            <a:extLst>
              <a:ext uri="{FF2B5EF4-FFF2-40B4-BE49-F238E27FC236}">
                <a16:creationId xmlns:a16="http://schemas.microsoft.com/office/drawing/2014/main" xmlns="" id="{9C68B311-0FEC-BF1E-45C2-FA2847E7F55F}"/>
              </a:ext>
            </a:extLst>
          </p:cNvPr>
          <p:cNvSpPr/>
          <p:nvPr/>
        </p:nvSpPr>
        <p:spPr>
          <a:xfrm>
            <a:off x="2947859" y="2401545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예약확인</a:t>
            </a:r>
          </a:p>
        </p:txBody>
      </p:sp>
      <p:sp>
        <p:nvSpPr>
          <p:cNvPr id="38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774280" y="165608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3774724" y="284897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40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3774724" y="38393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41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2685285" y="38393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3774724" y="49272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탈퇴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2685285" y="49272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3230000" y="61180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2140565" y="61180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46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4319443" y="611802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: 둥근 모서리 8">
            <a:extLst>
              <a:ext uri="{FF2B5EF4-FFF2-40B4-BE49-F238E27FC236}">
                <a16:creationId xmlns:a16="http://schemas.microsoft.com/office/drawing/2014/main" xmlns="" id="{A842CB93-6061-1CFB-C71A-658007B5F9E4}"/>
              </a:ext>
            </a:extLst>
          </p:cNvPr>
          <p:cNvSpPr/>
          <p:nvPr/>
        </p:nvSpPr>
        <p:spPr>
          <a:xfrm>
            <a:off x="6858152" y="272956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6551060" y="313266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7640499" y="313169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6551060" y="361435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7640499" y="361338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2" name="꺾인 연결선 51"/>
          <p:cNvCxnSpPr>
            <a:stCxn id="29" idx="2"/>
            <a:endCxn id="38" idx="0"/>
          </p:cNvCxnSpPr>
          <p:nvPr/>
        </p:nvCxnSpPr>
        <p:spPr>
          <a:xfrm rot="5400000">
            <a:off x="3540764" y="-899151"/>
            <a:ext cx="333473" cy="477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9" idx="2"/>
            <a:endCxn id="36" idx="0"/>
          </p:cNvCxnSpPr>
          <p:nvPr/>
        </p:nvCxnSpPr>
        <p:spPr>
          <a:xfrm rot="16200000" flipH="1">
            <a:off x="8258974" y="-840364"/>
            <a:ext cx="334129" cy="4660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29" idx="2"/>
            <a:endCxn id="30" idx="0"/>
          </p:cNvCxnSpPr>
          <p:nvPr/>
        </p:nvCxnSpPr>
        <p:spPr>
          <a:xfrm rot="5400000">
            <a:off x="4717405" y="277492"/>
            <a:ext cx="333474" cy="242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9" idx="2"/>
            <a:endCxn id="35" idx="0"/>
          </p:cNvCxnSpPr>
          <p:nvPr/>
        </p:nvCxnSpPr>
        <p:spPr>
          <a:xfrm rot="16200000" flipH="1">
            <a:off x="6695697" y="722913"/>
            <a:ext cx="334129" cy="1533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8" idx="2"/>
            <a:endCxn id="32" idx="0"/>
          </p:cNvCxnSpPr>
          <p:nvPr/>
        </p:nvCxnSpPr>
        <p:spPr>
          <a:xfrm>
            <a:off x="1319000" y="2145942"/>
            <a:ext cx="431" cy="335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0" idx="1"/>
            <a:endCxn id="31" idx="1"/>
          </p:cNvCxnSpPr>
          <p:nvPr/>
        </p:nvCxnSpPr>
        <p:spPr>
          <a:xfrm rot="10800000" flipH="1" flipV="1">
            <a:off x="2905521" y="1901015"/>
            <a:ext cx="49674" cy="2869072"/>
          </a:xfrm>
          <a:prstGeom prst="bentConnector3">
            <a:avLst>
              <a:gd name="adj1" fmla="val -4602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9" idx="2"/>
            <a:endCxn id="47" idx="0"/>
          </p:cNvCxnSpPr>
          <p:nvPr/>
        </p:nvCxnSpPr>
        <p:spPr>
          <a:xfrm>
            <a:off x="7621056" y="2518672"/>
            <a:ext cx="3859" cy="210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7076336" y="202881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10268917" y="206901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2681943" y="284897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2" name="꺾인 연결선 61"/>
          <p:cNvCxnSpPr>
            <a:stCxn id="30" idx="1"/>
            <a:endCxn id="37" idx="1"/>
          </p:cNvCxnSpPr>
          <p:nvPr/>
        </p:nvCxnSpPr>
        <p:spPr>
          <a:xfrm rot="10800000" flipH="1" flipV="1">
            <a:off x="2905521" y="1901014"/>
            <a:ext cx="42338" cy="745459"/>
          </a:xfrm>
          <a:prstGeom prst="bentConnector3">
            <a:avLst>
              <a:gd name="adj1" fmla="val -53994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0" idx="1"/>
            <a:endCxn id="33" idx="1"/>
          </p:cNvCxnSpPr>
          <p:nvPr/>
        </p:nvCxnSpPr>
        <p:spPr>
          <a:xfrm rot="10800000" flipH="1" flipV="1">
            <a:off x="2905520" y="1901014"/>
            <a:ext cx="42337" cy="1781683"/>
          </a:xfrm>
          <a:prstGeom prst="bentConnector3">
            <a:avLst>
              <a:gd name="adj1" fmla="val -5399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0" idx="1"/>
            <a:endCxn id="34" idx="1"/>
          </p:cNvCxnSpPr>
          <p:nvPr/>
        </p:nvCxnSpPr>
        <p:spPr>
          <a:xfrm rot="10800000" flipH="1" flipV="1">
            <a:off x="2905520" y="1901015"/>
            <a:ext cx="42337" cy="4005954"/>
          </a:xfrm>
          <a:prstGeom prst="bentConnector3">
            <a:avLst>
              <a:gd name="adj1" fmla="val -53995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34336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사업자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(host)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시 제공될 서비스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사각형: 둥근 모서리 3">
            <a:extLst>
              <a:ext uri="{FF2B5EF4-FFF2-40B4-BE49-F238E27FC236}">
                <a16:creationId xmlns:a16="http://schemas.microsoft.com/office/drawing/2014/main" xmlns="" id="{EA3C9C32-80E9-0AF3-9904-A2CFEA3D9EF9}"/>
              </a:ext>
            </a:extLst>
          </p:cNvPr>
          <p:cNvSpPr/>
          <p:nvPr/>
        </p:nvSpPr>
        <p:spPr>
          <a:xfrm>
            <a:off x="4884384" y="88557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사각형: 둥근 모서리 4">
            <a:extLst>
              <a:ext uri="{FF2B5EF4-FFF2-40B4-BE49-F238E27FC236}">
                <a16:creationId xmlns:a16="http://schemas.microsoft.com/office/drawing/2014/main" xmlns="" id="{A114F03F-5E21-03E3-6D9F-EAC7D0ABA77C}"/>
              </a:ext>
            </a:extLst>
          </p:cNvPr>
          <p:cNvSpPr/>
          <p:nvPr/>
        </p:nvSpPr>
        <p:spPr>
          <a:xfrm>
            <a:off x="5486684" y="3299282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HOST</a:t>
            </a:r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사각형: 둥근 모서리 1">
            <a:extLst>
              <a:ext uri="{FF2B5EF4-FFF2-40B4-BE49-F238E27FC236}">
                <a16:creationId xmlns:a16="http://schemas.microsoft.com/office/drawing/2014/main" xmlns="" id="{94CD9F27-4905-98B7-4C3D-1413CEFA8DDC}"/>
              </a:ext>
            </a:extLst>
          </p:cNvPr>
          <p:cNvSpPr/>
          <p:nvPr/>
        </p:nvSpPr>
        <p:spPr>
          <a:xfrm>
            <a:off x="5486684" y="4620216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사각형: 둥근 모서리 25">
            <a:extLst>
              <a:ext uri="{FF2B5EF4-FFF2-40B4-BE49-F238E27FC236}">
                <a16:creationId xmlns:a16="http://schemas.microsoft.com/office/drawing/2014/main" xmlns="" id="{0FE68E7F-ED80-05D3-0F42-825B355B18F2}"/>
              </a:ext>
            </a:extLst>
          </p:cNvPr>
          <p:cNvSpPr/>
          <p:nvPr/>
        </p:nvSpPr>
        <p:spPr>
          <a:xfrm>
            <a:off x="2604910" y="4674134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</a:t>
            </a:r>
          </a:p>
        </p:txBody>
      </p:sp>
      <p:sp>
        <p:nvSpPr>
          <p:cNvPr id="69" name="사각형: 둥근 모서리 2">
            <a:extLst>
              <a:ext uri="{FF2B5EF4-FFF2-40B4-BE49-F238E27FC236}">
                <a16:creationId xmlns:a16="http://schemas.microsoft.com/office/drawing/2014/main" xmlns="" id="{9E93DB50-FA23-96F2-A8A5-4B41D26B370F}"/>
              </a:ext>
            </a:extLst>
          </p:cNvPr>
          <p:cNvSpPr/>
          <p:nvPr/>
        </p:nvSpPr>
        <p:spPr>
          <a:xfrm>
            <a:off x="2597573" y="3586745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 목록</a:t>
            </a:r>
          </a:p>
        </p:txBody>
      </p:sp>
      <p:sp>
        <p:nvSpPr>
          <p:cNvPr id="70" name="사각형: 둥근 모서리 5">
            <a:extLst>
              <a:ext uri="{FF2B5EF4-FFF2-40B4-BE49-F238E27FC236}">
                <a16:creationId xmlns:a16="http://schemas.microsoft.com/office/drawing/2014/main" xmlns="" id="{8FDA530A-94AE-B6E8-7A5C-BE4B536F4EA6}"/>
              </a:ext>
            </a:extLst>
          </p:cNvPr>
          <p:cNvSpPr/>
          <p:nvPr/>
        </p:nvSpPr>
        <p:spPr>
          <a:xfrm>
            <a:off x="2597573" y="5811016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</a:t>
            </a:r>
            <a:endParaRPr lang="en-US" altLang="ko-KR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</a:p>
        </p:txBody>
      </p:sp>
      <p:sp>
        <p:nvSpPr>
          <p:cNvPr id="71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3424439" y="398834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72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2335000" y="398834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3424439" y="507623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탈퇴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2335000" y="507623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2879719" y="626700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1790280" y="626700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77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3969158" y="626700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: 둥근 모서리 9">
            <a:extLst>
              <a:ext uri="{FF2B5EF4-FFF2-40B4-BE49-F238E27FC236}">
                <a16:creationId xmlns:a16="http://schemas.microsoft.com/office/drawing/2014/main" xmlns="" id="{B6493FA3-9498-238E-B635-80D0D86C09D0}"/>
              </a:ext>
            </a:extLst>
          </p:cNvPr>
          <p:cNvSpPr/>
          <p:nvPr/>
        </p:nvSpPr>
        <p:spPr>
          <a:xfrm>
            <a:off x="4227814" y="1807179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mypage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4675817" y="3743412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80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5765256" y="374244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5761339" y="507015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4671900" y="507015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6850778" y="507015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사각형: 둥근 모서리 1">
            <a:extLst>
              <a:ext uri="{FF2B5EF4-FFF2-40B4-BE49-F238E27FC236}">
                <a16:creationId xmlns:a16="http://schemas.microsoft.com/office/drawing/2014/main" xmlns="" id="{6EE69E6F-AE92-37EC-6B15-C10C8ACE7519}"/>
              </a:ext>
            </a:extLst>
          </p:cNvPr>
          <p:cNvSpPr/>
          <p:nvPr/>
        </p:nvSpPr>
        <p:spPr>
          <a:xfrm>
            <a:off x="116395" y="2615439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비로그인</a:t>
            </a:r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사각형: 둥근 모서리 7">
            <a:extLst>
              <a:ext uri="{FF2B5EF4-FFF2-40B4-BE49-F238E27FC236}">
                <a16:creationId xmlns:a16="http://schemas.microsoft.com/office/drawing/2014/main" xmlns="" id="{493AD493-6A55-BD60-343B-82F73B0C136D}"/>
              </a:ext>
            </a:extLst>
          </p:cNvPr>
          <p:cNvSpPr/>
          <p:nvPr/>
        </p:nvSpPr>
        <p:spPr>
          <a:xfrm>
            <a:off x="8364387" y="1815646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category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사각형: 둥근 모서리 8">
            <a:extLst>
              <a:ext uri="{FF2B5EF4-FFF2-40B4-BE49-F238E27FC236}">
                <a16:creationId xmlns:a16="http://schemas.microsoft.com/office/drawing/2014/main" xmlns="" id="{A842CB93-6061-1CFB-C71A-658007B5F9E4}"/>
              </a:ext>
            </a:extLst>
          </p:cNvPr>
          <p:cNvSpPr/>
          <p:nvPr/>
        </p:nvSpPr>
        <p:spPr>
          <a:xfrm>
            <a:off x="8364386" y="3024867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사각형: 둥근 모서리 27">
            <a:extLst>
              <a:ext uri="{FF2B5EF4-FFF2-40B4-BE49-F238E27FC236}">
                <a16:creationId xmlns:a16="http://schemas.microsoft.com/office/drawing/2014/main" xmlns="" id="{43544FB4-4215-586C-835E-60F6494B54A1}"/>
              </a:ext>
            </a:extLst>
          </p:cNvPr>
          <p:cNvSpPr/>
          <p:nvPr/>
        </p:nvSpPr>
        <p:spPr>
          <a:xfrm>
            <a:off x="10071193" y="1818094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cart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8014959" y="342796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9104398" y="342699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8014959" y="390965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9104398" y="390869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338437" y="181809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3" name="꺾인 연결선 92"/>
          <p:cNvCxnSpPr>
            <a:stCxn id="65" idx="2"/>
            <a:endCxn id="92" idx="0"/>
          </p:cNvCxnSpPr>
          <p:nvPr/>
        </p:nvCxnSpPr>
        <p:spPr>
          <a:xfrm rot="5400000">
            <a:off x="3045821" y="-787232"/>
            <a:ext cx="442662" cy="4767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5" idx="2"/>
            <a:endCxn id="78" idx="0"/>
          </p:cNvCxnSpPr>
          <p:nvPr/>
        </p:nvCxnSpPr>
        <p:spPr>
          <a:xfrm rot="5400000">
            <a:off x="5106989" y="1263020"/>
            <a:ext cx="431747" cy="656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5" idx="2"/>
            <a:endCxn id="85" idx="0"/>
          </p:cNvCxnSpPr>
          <p:nvPr/>
        </p:nvCxnSpPr>
        <p:spPr>
          <a:xfrm rot="16200000" flipH="1">
            <a:off x="7171041" y="-144463"/>
            <a:ext cx="440214" cy="34800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5" idx="2"/>
            <a:endCxn id="87" idx="0"/>
          </p:cNvCxnSpPr>
          <p:nvPr/>
        </p:nvCxnSpPr>
        <p:spPr>
          <a:xfrm rot="16200000" flipH="1">
            <a:off x="8023220" y="-996642"/>
            <a:ext cx="442662" cy="51868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2" idx="2"/>
            <a:endCxn id="84" idx="0"/>
          </p:cNvCxnSpPr>
          <p:nvPr/>
        </p:nvCxnSpPr>
        <p:spPr>
          <a:xfrm>
            <a:off x="883157" y="2307951"/>
            <a:ext cx="1" cy="307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04" idx="2"/>
            <a:endCxn id="86" idx="0"/>
          </p:cNvCxnSpPr>
          <p:nvPr/>
        </p:nvCxnSpPr>
        <p:spPr>
          <a:xfrm>
            <a:off x="9131148" y="2671283"/>
            <a:ext cx="1" cy="35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8" idx="1"/>
            <a:endCxn id="107" idx="1"/>
          </p:cNvCxnSpPr>
          <p:nvPr/>
        </p:nvCxnSpPr>
        <p:spPr>
          <a:xfrm rot="10800000" flipV="1">
            <a:off x="2597574" y="2052108"/>
            <a:ext cx="1630240" cy="743342"/>
          </a:xfrm>
          <a:prstGeom prst="bentConnector3">
            <a:avLst>
              <a:gd name="adj1" fmla="val 1418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8" idx="1"/>
            <a:endCxn id="69" idx="1"/>
          </p:cNvCxnSpPr>
          <p:nvPr/>
        </p:nvCxnSpPr>
        <p:spPr>
          <a:xfrm rot="10800000" flipV="1">
            <a:off x="2597574" y="2052108"/>
            <a:ext cx="1630241" cy="1779566"/>
          </a:xfrm>
          <a:prstGeom prst="bentConnector3">
            <a:avLst>
              <a:gd name="adj1" fmla="val 1418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78" idx="1"/>
            <a:endCxn id="68" idx="1"/>
          </p:cNvCxnSpPr>
          <p:nvPr/>
        </p:nvCxnSpPr>
        <p:spPr>
          <a:xfrm rot="10800000" flipV="1">
            <a:off x="2604910" y="2052107"/>
            <a:ext cx="1622904" cy="2866955"/>
          </a:xfrm>
          <a:prstGeom prst="bentConnector3">
            <a:avLst>
              <a:gd name="adj1" fmla="val 14199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78" idx="1"/>
            <a:endCxn id="70" idx="1"/>
          </p:cNvCxnSpPr>
          <p:nvPr/>
        </p:nvCxnSpPr>
        <p:spPr>
          <a:xfrm rot="10800000" flipV="1">
            <a:off x="2597574" y="2052107"/>
            <a:ext cx="1630241" cy="4003837"/>
          </a:xfrm>
          <a:prstGeom prst="bentConnector3">
            <a:avLst>
              <a:gd name="adj1" fmla="val 1418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8" idx="1"/>
            <a:endCxn id="66" idx="1"/>
          </p:cNvCxnSpPr>
          <p:nvPr/>
        </p:nvCxnSpPr>
        <p:spPr>
          <a:xfrm rot="10800000" flipH="1" flipV="1">
            <a:off x="4227814" y="2052107"/>
            <a:ext cx="1258870" cy="1492103"/>
          </a:xfrm>
          <a:prstGeom prst="bentConnector3">
            <a:avLst>
              <a:gd name="adj1" fmla="val -26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8586428" y="218142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5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10293235" y="218142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6" name="꺾인 연결선 105"/>
          <p:cNvCxnSpPr>
            <a:stCxn id="79" idx="2"/>
            <a:endCxn id="67" idx="0"/>
          </p:cNvCxnSpPr>
          <p:nvPr/>
        </p:nvCxnSpPr>
        <p:spPr>
          <a:xfrm rot="16200000" flipH="1">
            <a:off x="5543519" y="3910287"/>
            <a:ext cx="386947" cy="10329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6">
            <a:extLst>
              <a:ext uri="{FF2B5EF4-FFF2-40B4-BE49-F238E27FC236}">
                <a16:creationId xmlns:a16="http://schemas.microsoft.com/office/drawing/2014/main" xmlns="" id="{9C68B311-0FEC-BF1E-45C2-FA2847E7F55F}"/>
              </a:ext>
            </a:extLst>
          </p:cNvPr>
          <p:cNvSpPr/>
          <p:nvPr/>
        </p:nvSpPr>
        <p:spPr>
          <a:xfrm>
            <a:off x="2597574" y="2550521"/>
            <a:ext cx="1533525" cy="4898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예약확인</a:t>
            </a:r>
          </a:p>
        </p:txBody>
      </p:sp>
      <p:sp>
        <p:nvSpPr>
          <p:cNvPr id="108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3424439" y="299795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109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2335000" y="299892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</a:t>
            </a:r>
          </a:p>
        </p:txBody>
      </p:sp>
      <p:sp>
        <p:nvSpPr>
          <p:cNvPr id="110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6846428" y="374244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7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35214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(admin)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시 제공될 서비스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3">
            <a:extLst>
              <a:ext uri="{FF2B5EF4-FFF2-40B4-BE49-F238E27FC236}">
                <a16:creationId xmlns:a16="http://schemas.microsoft.com/office/drawing/2014/main" xmlns="" id="{EA3C9C32-80E9-0AF3-9904-A2CFEA3D9EF9}"/>
              </a:ext>
            </a:extLst>
          </p:cNvPr>
          <p:cNvSpPr/>
          <p:nvPr/>
        </p:nvSpPr>
        <p:spPr>
          <a:xfrm>
            <a:off x="5292725" y="180947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사각형: 둥근 모서리 25">
            <a:extLst>
              <a:ext uri="{FF2B5EF4-FFF2-40B4-BE49-F238E27FC236}">
                <a16:creationId xmlns:a16="http://schemas.microsoft.com/office/drawing/2014/main" xmlns="" id="{0FE68E7F-ED80-05D3-0F42-825B355B18F2}"/>
              </a:ext>
            </a:extLst>
          </p:cNvPr>
          <p:cNvSpPr/>
          <p:nvPr/>
        </p:nvSpPr>
        <p:spPr>
          <a:xfrm>
            <a:off x="5292725" y="299030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사각형: 둥근 모서리 10">
            <a:extLst>
              <a:ext uri="{FF2B5EF4-FFF2-40B4-BE49-F238E27FC236}">
                <a16:creationId xmlns:a16="http://schemas.microsoft.com/office/drawing/2014/main" xmlns="" id="{9AF8869B-331C-8F92-47C4-C61942299E4E}"/>
              </a:ext>
            </a:extLst>
          </p:cNvPr>
          <p:cNvSpPr/>
          <p:nvPr/>
        </p:nvSpPr>
        <p:spPr>
          <a:xfrm>
            <a:off x="6112254" y="339239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답글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사각형: 둥근 모서리 21">
            <a:extLst>
              <a:ext uri="{FF2B5EF4-FFF2-40B4-BE49-F238E27FC236}">
                <a16:creationId xmlns:a16="http://schemas.microsoft.com/office/drawing/2014/main" xmlns="" id="{D2427316-CC56-F546-6D8C-A03F9F75A8F7}"/>
              </a:ext>
            </a:extLst>
          </p:cNvPr>
          <p:cNvSpPr/>
          <p:nvPr/>
        </p:nvSpPr>
        <p:spPr>
          <a:xfrm>
            <a:off x="5022815" y="339239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4" name="직선 화살표 연결선 33"/>
          <p:cNvCxnSpPr>
            <a:stCxn id="29" idx="2"/>
            <a:endCxn id="31" idx="0"/>
          </p:cNvCxnSpPr>
          <p:nvPr/>
        </p:nvCxnSpPr>
        <p:spPr>
          <a:xfrm>
            <a:off x="6059488" y="2299332"/>
            <a:ext cx="0" cy="690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3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11833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소개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03134" y="3182193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완성 후 핵심 기능의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뷰페이지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 추가 예정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0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11833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페이지 소개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1012585669438222459/1016133648413634612/localhost_8088_TechTrip_main.d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0" y="841790"/>
            <a:ext cx="4001709" cy="56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90154" y="1095792"/>
            <a:ext cx="3632200" cy="584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6"/>
          </p:cNvCxnSpPr>
          <p:nvPr/>
        </p:nvCxnSpPr>
        <p:spPr>
          <a:xfrm>
            <a:off x="4122354" y="1387892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65553" y="120322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환율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5553" y="1849323"/>
            <a:ext cx="3767667" cy="391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73509" y="349505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8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5549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5661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9275" y="2699990"/>
            <a:ext cx="7322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여기어때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https://www.goodchoice.kr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/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뉴스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https://news.naver.com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/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 아이콘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https://icon-icons.com/ko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/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이미지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/>
              </a:rPr>
              <a:t>https://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/>
              </a:rPr>
              <a:t>www.google.co.kr/imghp/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91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5581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100860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 배경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epe &amp; The Saddest Song Ever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3" y="1185333"/>
            <a:ext cx="4837115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223" y="1185332"/>
            <a:ext cx="4024787" cy="33612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70223" y="5298860"/>
            <a:ext cx="7479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힘들게 일하고 얻은 휴가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정신 없이 예약하고 보니 날씨 때문에 다 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망쳤어ㅠㅠ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숙소를 예약할 때 관련 정보들을 편하게 얻을 수 있었다면 어떨까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Picture 6" descr="Pepes for everyone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8" y="1185333"/>
            <a:ext cx="2318432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803303" y="1423247"/>
            <a:ext cx="7331047" cy="4367953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9525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</a:t>
            </a: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6974" y="2416052"/>
            <a:ext cx="130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SE17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280" y="2416052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Tomcat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9.0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2" y="2179501"/>
            <a:ext cx="900000" cy="9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54" y="3003267"/>
            <a:ext cx="900000" cy="9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54" y="2150718"/>
            <a:ext cx="1800000" cy="90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90" y="1668228"/>
            <a:ext cx="1080000" cy="10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31" y="4446046"/>
            <a:ext cx="900000" cy="90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98" y="4446046"/>
            <a:ext cx="900000" cy="90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89" y="4446046"/>
            <a:ext cx="900000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0" y="4446046"/>
            <a:ext cx="900000" cy="90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0" y="851541"/>
            <a:ext cx="1143412" cy="11434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08280" y="3268601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Oracle 11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90" y="4067177"/>
            <a:ext cx="1080000" cy="108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228992" y="2852768"/>
            <a:ext cx="352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Github.com/0607TechThree/</a:t>
            </a:r>
            <a:r>
              <a:rPr lang="en-US" altLang="ko-KR" sz="1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TechTrip</a:t>
            </a:r>
            <a:endParaRPr lang="en-US" altLang="ko-KR" sz="16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11849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타겟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사이트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22620B-EE9E-C0D5-29BC-B651D0CD786A}"/>
              </a:ext>
            </a:extLst>
          </p:cNvPr>
          <p:cNvSpPr txBox="1"/>
          <p:nvPr/>
        </p:nvSpPr>
        <p:spPr>
          <a:xfrm>
            <a:off x="5710317" y="433750"/>
            <a:ext cx="77136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여기어때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0783" y="6263603"/>
            <a:ext cx="46698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크롤링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기본 기능은 </a:t>
            </a:r>
            <a:r>
              <a:rPr lang="ko-KR" altLang="en-US" sz="20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여기어때에서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참조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38" y="905933"/>
            <a:ext cx="5521911" cy="51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9444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개발일정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2534" y="317771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정리 후 업로드 예정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40239" y="1820095"/>
            <a:ext cx="7284962" cy="4409256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11801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Flow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927439" y="2826150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2321119" y="687388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header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2692327" y="108627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 보기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3883367" y="108530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4972806" y="1084342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2706692" y="158362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2364207" y="434783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 상세 정보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2367705" y="327858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 결과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2103501" y="470616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보기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4883372" y="469945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5972811" y="4698492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7062250" y="4697526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찜하기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5750767" y="5629234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결제페이지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3883365" y="1853082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7227497" y="1090032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6503403" y="185575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" name="직선 화살표 연결선 21"/>
          <p:cNvCxnSpPr>
            <a:stCxn id="9" idx="2"/>
            <a:endCxn id="19" idx="0"/>
          </p:cNvCxnSpPr>
          <p:nvPr/>
        </p:nvCxnSpPr>
        <p:spPr>
          <a:xfrm flipH="1">
            <a:off x="4428085" y="1575165"/>
            <a:ext cx="2" cy="27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2"/>
            <a:endCxn id="24" idx="0"/>
          </p:cNvCxnSpPr>
          <p:nvPr/>
        </p:nvCxnSpPr>
        <p:spPr>
          <a:xfrm>
            <a:off x="5517526" y="1574199"/>
            <a:ext cx="220610" cy="33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4971373" y="1910597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마이페이지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4972804" y="2380369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예약확인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6062243" y="237940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 목록 보기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7151682" y="2378437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8241121" y="237747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작성한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 보기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" name="꺾인 연결선 28"/>
          <p:cNvCxnSpPr>
            <a:stCxn id="8" idx="1"/>
            <a:endCxn id="31" idx="1"/>
          </p:cNvCxnSpPr>
          <p:nvPr/>
        </p:nvCxnSpPr>
        <p:spPr>
          <a:xfrm rot="10800000" flipV="1">
            <a:off x="1230639" y="1331202"/>
            <a:ext cx="1461689" cy="2192309"/>
          </a:xfrm>
          <a:prstGeom prst="bentConnector3">
            <a:avLst>
              <a:gd name="adj1" fmla="val 1324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32564" y="1604590"/>
            <a:ext cx="1193617" cy="389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로그인시</a:t>
            </a:r>
            <a:endParaRPr lang="ko-KR" altLang="en-US" dirty="0"/>
          </a:p>
        </p:txBody>
      </p:sp>
      <p:sp>
        <p:nvSpPr>
          <p:cNvPr id="31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1230638" y="3278583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 보기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화살표 연결선 31"/>
          <p:cNvCxnSpPr>
            <a:stCxn id="10" idx="3"/>
            <a:endCxn id="20" idx="1"/>
          </p:cNvCxnSpPr>
          <p:nvPr/>
        </p:nvCxnSpPr>
        <p:spPr>
          <a:xfrm>
            <a:off x="6062245" y="1329271"/>
            <a:ext cx="1165252" cy="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3" idx="0"/>
          </p:cNvCxnSpPr>
          <p:nvPr/>
        </p:nvCxnSpPr>
        <p:spPr>
          <a:xfrm flipH="1">
            <a:off x="3134468" y="2073482"/>
            <a:ext cx="116944" cy="1205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1" idx="2"/>
            <a:endCxn id="12" idx="1"/>
          </p:cNvCxnSpPr>
          <p:nvPr/>
        </p:nvCxnSpPr>
        <p:spPr>
          <a:xfrm rot="16200000" flipH="1">
            <a:off x="1657620" y="3886177"/>
            <a:ext cx="824324" cy="5888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3781766" y="470616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댓글</a:t>
            </a:r>
            <a:endParaRPr lang="en-US" altLang="ko-KR" sz="1400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stCxn id="13" idx="2"/>
            <a:endCxn id="12" idx="0"/>
          </p:cNvCxnSpPr>
          <p:nvPr/>
        </p:nvCxnSpPr>
        <p:spPr>
          <a:xfrm flipH="1">
            <a:off x="3130970" y="3768440"/>
            <a:ext cx="3498" cy="57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8" idx="0"/>
          </p:cNvCxnSpPr>
          <p:nvPr/>
        </p:nvCxnSpPr>
        <p:spPr>
          <a:xfrm>
            <a:off x="6517529" y="5196024"/>
            <a:ext cx="1" cy="433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9330560" y="2377471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 등록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9108516" y="3071078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숙소 등록 페이지</a:t>
            </a:r>
            <a:endParaRPr lang="ko-KR" altLang="en-US" sz="1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화살표 연결선 39"/>
          <p:cNvCxnSpPr>
            <a:stCxn id="38" idx="2"/>
            <a:endCxn id="39" idx="0"/>
          </p:cNvCxnSpPr>
          <p:nvPr/>
        </p:nvCxnSpPr>
        <p:spPr>
          <a:xfrm flipH="1">
            <a:off x="9875279" y="2867328"/>
            <a:ext cx="1" cy="20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8785840" y="152398"/>
            <a:ext cx="3133725" cy="609601"/>
            <a:chOff x="8922281" y="457199"/>
            <a:chExt cx="3133725" cy="609601"/>
          </a:xfrm>
        </p:grpSpPr>
        <p:sp>
          <p:nvSpPr>
            <p:cNvPr id="42" name="직사각형 41"/>
            <p:cNvSpPr/>
            <p:nvPr/>
          </p:nvSpPr>
          <p:spPr>
            <a:xfrm>
              <a:off x="8922281" y="457199"/>
              <a:ext cx="3133725" cy="609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10">
              <a:extLst>
                <a:ext uri="{FF2B5EF4-FFF2-40B4-BE49-F238E27FC236}">
                  <a16:creationId xmlns:a16="http://schemas.microsoft.com/office/drawing/2014/main" xmlns="" id="{C359BFF9-3042-F4B9-297C-BACA8E597603}"/>
                </a:ext>
              </a:extLst>
            </p:cNvPr>
            <p:cNvSpPr/>
            <p:nvPr/>
          </p:nvSpPr>
          <p:spPr>
            <a:xfrm>
              <a:off x="9111110" y="563602"/>
              <a:ext cx="90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</a:t>
              </a:r>
              <a:endParaRPr lang="ko-KR" altLang="en-US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사각형: 둥근 모서리 24">
              <a:extLst>
                <a:ext uri="{FF2B5EF4-FFF2-40B4-BE49-F238E27FC236}">
                  <a16:creationId xmlns:a16="http://schemas.microsoft.com/office/drawing/2014/main" xmlns="" id="{B89B2BEF-F204-70FB-2E9B-C6B99AED7B89}"/>
                </a:ext>
              </a:extLst>
            </p:cNvPr>
            <p:cNvSpPr/>
            <p:nvPr/>
          </p:nvSpPr>
          <p:spPr>
            <a:xfrm>
              <a:off x="10088991" y="563602"/>
              <a:ext cx="900000" cy="360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기능</a:t>
              </a:r>
              <a:endParaRPr lang="ko-KR" altLang="en-US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사각형: 둥근 모서리 10">
              <a:extLst>
                <a:ext uri="{FF2B5EF4-FFF2-40B4-BE49-F238E27FC236}">
                  <a16:creationId xmlns:a16="http://schemas.microsoft.com/office/drawing/2014/main" xmlns="" id="{C359BFF9-3042-F4B9-297C-BACA8E597603}"/>
                </a:ext>
              </a:extLst>
            </p:cNvPr>
            <p:cNvSpPr/>
            <p:nvPr/>
          </p:nvSpPr>
          <p:spPr>
            <a:xfrm>
              <a:off x="11066872" y="563602"/>
              <a:ext cx="90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페이지 내</a:t>
              </a:r>
              <a:endParaRPr lang="en-US" altLang="ko-KR" sz="1000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ysClr val="windowText" lastClr="0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화면전환</a:t>
              </a:r>
              <a:endParaRPr lang="ko-KR" altLang="en-US" sz="10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6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590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ERD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280"/>
            <a:ext cx="121920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F05A7B-3228-FA56-413B-4005A6AA2D27}"/>
              </a:ext>
            </a:extLst>
          </p:cNvPr>
          <p:cNvSpPr txBox="1"/>
          <p:nvPr/>
        </p:nvSpPr>
        <p:spPr>
          <a:xfrm>
            <a:off x="327050" y="272533"/>
            <a:ext cx="42094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사용자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(guest)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 로그인 시 제공될 서비스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Picture 2" descr="https://cdn.discordapp.com/attachments/1012585669438222459/1016119826063822888/fav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048" y="6172518"/>
            <a:ext cx="597958" cy="5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10">
            <a:extLst>
              <a:ext uri="{FF2B5EF4-FFF2-40B4-BE49-F238E27FC236}">
                <a16:creationId xmlns:a16="http://schemas.microsoft.com/office/drawing/2014/main" xmlns="" id="{C359BFF9-3042-F4B9-297C-BACA8E597603}"/>
              </a:ext>
            </a:extLst>
          </p:cNvPr>
          <p:cNvSpPr/>
          <p:nvPr/>
        </p:nvSpPr>
        <p:spPr>
          <a:xfrm>
            <a:off x="5329235" y="2082493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err="1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비로그인</a:t>
            </a:r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상태</a:t>
            </a:r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12">
            <a:extLst>
              <a:ext uri="{FF2B5EF4-FFF2-40B4-BE49-F238E27FC236}">
                <a16:creationId xmlns:a16="http://schemas.microsoft.com/office/drawing/2014/main" xmlns="" id="{6D662C10-8517-BF09-E2BB-08847C690A29}"/>
              </a:ext>
            </a:extLst>
          </p:cNvPr>
          <p:cNvSpPr/>
          <p:nvPr/>
        </p:nvSpPr>
        <p:spPr>
          <a:xfrm>
            <a:off x="7867652" y="296423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category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xmlns="" id="{00BCA259-175F-59A9-25FA-AABB8B70BFF2}"/>
              </a:ext>
            </a:extLst>
          </p:cNvPr>
          <p:cNvSpPr/>
          <p:nvPr/>
        </p:nvSpPr>
        <p:spPr>
          <a:xfrm>
            <a:off x="3573908" y="296423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사각형: 둥근 모서리 14">
            <a:extLst>
              <a:ext uri="{FF2B5EF4-FFF2-40B4-BE49-F238E27FC236}">
                <a16:creationId xmlns:a16="http://schemas.microsoft.com/office/drawing/2014/main" xmlns="" id="{16DCDAC7-D6B4-3AD1-7D4C-898CEC498DAC}"/>
              </a:ext>
            </a:extLst>
          </p:cNvPr>
          <p:cNvSpPr/>
          <p:nvPr/>
        </p:nvSpPr>
        <p:spPr>
          <a:xfrm>
            <a:off x="1810417" y="2964235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login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18">
            <a:extLst>
              <a:ext uri="{FF2B5EF4-FFF2-40B4-BE49-F238E27FC236}">
                <a16:creationId xmlns:a16="http://schemas.microsoft.com/office/drawing/2014/main" xmlns="" id="{E834F4F4-5197-12FC-2489-C34F732001BC}"/>
              </a:ext>
            </a:extLst>
          </p:cNvPr>
          <p:cNvSpPr/>
          <p:nvPr/>
        </p:nvSpPr>
        <p:spPr>
          <a:xfrm>
            <a:off x="1810415" y="4476831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상태</a:t>
            </a:r>
            <a:r>
              <a:rPr lang="en-US" altLang="ko-KR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2032459" y="334039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8">
            <a:extLst>
              <a:ext uri="{FF2B5EF4-FFF2-40B4-BE49-F238E27FC236}">
                <a16:creationId xmlns:a16="http://schemas.microsoft.com/office/drawing/2014/main" xmlns="" id="{A842CB93-6061-1CFB-C71A-658007B5F9E4}"/>
              </a:ext>
            </a:extLst>
          </p:cNvPr>
          <p:cNvSpPr/>
          <p:nvPr/>
        </p:nvSpPr>
        <p:spPr>
          <a:xfrm>
            <a:off x="7867652" y="4177990"/>
            <a:ext cx="1533525" cy="489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roomdetail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7518225" y="4581088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예약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8607664" y="4580122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찜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7518225" y="5062780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리뷰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사각형: 둥근 모서리 22">
            <a:extLst>
              <a:ext uri="{FF2B5EF4-FFF2-40B4-BE49-F238E27FC236}">
                <a16:creationId xmlns:a16="http://schemas.microsoft.com/office/drawing/2014/main" xmlns="" id="{DA86B777-663D-3DD4-F55E-0E83EC74FF9B}"/>
              </a:ext>
            </a:extLst>
          </p:cNvPr>
          <p:cNvSpPr/>
          <p:nvPr/>
        </p:nvSpPr>
        <p:spPr>
          <a:xfrm>
            <a:off x="8607664" y="5061814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</a:t>
            </a:r>
            <a:endParaRPr lang="en-US" altLang="ko-KR" dirty="0" smtClean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담기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4" idx="2"/>
            <a:endCxn id="7" idx="0"/>
          </p:cNvCxnSpPr>
          <p:nvPr/>
        </p:nvCxnSpPr>
        <p:spPr>
          <a:xfrm rot="5400000">
            <a:off x="4140647" y="1008883"/>
            <a:ext cx="391885" cy="35188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6" idx="0"/>
          </p:cNvCxnSpPr>
          <p:nvPr/>
        </p:nvCxnSpPr>
        <p:spPr>
          <a:xfrm rot="5400000">
            <a:off x="5022393" y="1890629"/>
            <a:ext cx="391885" cy="17553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  <a:endCxn id="5" idx="0"/>
          </p:cNvCxnSpPr>
          <p:nvPr/>
        </p:nvCxnSpPr>
        <p:spPr>
          <a:xfrm rot="16200000" flipH="1">
            <a:off x="7169264" y="1499083"/>
            <a:ext cx="391885" cy="25384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2"/>
            <a:endCxn id="9" idx="0"/>
          </p:cNvCxnSpPr>
          <p:nvPr/>
        </p:nvCxnSpPr>
        <p:spPr>
          <a:xfrm flipH="1">
            <a:off x="2577178" y="3830252"/>
            <a:ext cx="1" cy="646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8" idx="2"/>
            <a:endCxn id="18" idx="0"/>
          </p:cNvCxnSpPr>
          <p:nvPr/>
        </p:nvCxnSpPr>
        <p:spPr>
          <a:xfrm>
            <a:off x="8633065" y="3830252"/>
            <a:ext cx="1350" cy="34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4">
            <a:extLst>
              <a:ext uri="{FF2B5EF4-FFF2-40B4-BE49-F238E27FC236}">
                <a16:creationId xmlns:a16="http://schemas.microsoft.com/office/drawing/2014/main" xmlns="" id="{B89B2BEF-F204-70FB-2E9B-C6B99AED7B89}"/>
              </a:ext>
            </a:extLst>
          </p:cNvPr>
          <p:cNvSpPr/>
          <p:nvPr/>
        </p:nvSpPr>
        <p:spPr>
          <a:xfrm>
            <a:off x="8088345" y="3340395"/>
            <a:ext cx="1089439" cy="4898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ko-KR" altLang="en-US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304</Words>
  <Application>Microsoft Office PowerPoint</Application>
  <PresentationFormat>와이드스크린</PresentationFormat>
  <Paragraphs>161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김기훈</cp:lastModifiedBy>
  <cp:revision>247</cp:revision>
  <dcterms:created xsi:type="dcterms:W3CDTF">2022-08-16T07:45:40Z</dcterms:created>
  <dcterms:modified xsi:type="dcterms:W3CDTF">2022-09-05T05:24:19Z</dcterms:modified>
</cp:coreProperties>
</file>