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前置知识：掌握一门语言"/>
          <p:cNvSpPr txBox="1"/>
          <p:nvPr>
            <p:ph type="body" idx="21"/>
          </p:nvPr>
        </p:nvSpPr>
        <p:spPr>
          <a:xfrm>
            <a:off x="1206499" y="3046147"/>
            <a:ext cx="21971002" cy="174733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前置知识：掌握一门语言</a:t>
            </a:r>
          </a:p>
        </p:txBody>
      </p:sp>
      <p:sp>
        <p:nvSpPr>
          <p:cNvPr id="152" name="学习算法过程中的语言问题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学习算法过程中的语言问题</a:t>
            </a:r>
          </a:p>
        </p:txBody>
      </p:sp>
      <p:sp>
        <p:nvSpPr>
          <p:cNvPr id="153" name="一定要熟练掌握一门编程语言，任何语言都可以…"/>
          <p:cNvSpPr txBox="1"/>
          <p:nvPr/>
        </p:nvSpPr>
        <p:spPr>
          <a:xfrm>
            <a:off x="1206499" y="4572391"/>
            <a:ext cx="21971002" cy="715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一定要熟练掌握一门编程语言，任何语言都可以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一份java代码可以用gpt-4来转化的实例</a:t>
            </a:r>
          </a:p>
        </p:txBody>
      </p:sp>
      <p:sp>
        <p:nvSpPr>
          <p:cNvPr id="15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学习算法过程中的语言问题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学习算法过程中的语言问题</a:t>
            </a:r>
          </a:p>
        </p:txBody>
      </p:sp>
      <p:sp>
        <p:nvSpPr>
          <p:cNvPr id="157" name="开通gpt-4的最方便的途径(截止2023年)简单介绍…"/>
          <p:cNvSpPr txBox="1"/>
          <p:nvPr/>
        </p:nvSpPr>
        <p:spPr>
          <a:xfrm>
            <a:off x="1206499" y="4572391"/>
            <a:ext cx="21971002" cy="715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开通gpt-4的最方便的途径(截止2023年)简单介绍</a:t>
            </a:r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1，某宝上购买一整套服务(省心但是稍微贵一些，贵不太多)</a:t>
            </a:r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2，自己手动(利用IOS升级GPT-4)</a:t>
            </a:r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0，已经拥有了gpt的账号</a:t>
            </a:r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A，IOS美区账号</a:t>
            </a:r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B，美区账号充值，礼品卡，某宝</a:t>
            </a:r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C，IOS美区账号，chatpgt app</a:t>
            </a:r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D，利用IOS美区账号的钱，在手机里升级到gpt-4</a:t>
            </a:r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E，手机端升级，网页端同步升级</a:t>
            </a:r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 : 最好不要使用虚拟信用卡的方式，容易被封</a:t>
            </a:r>
          </a:p>
        </p:txBody>
      </p:sp>
      <p:sp>
        <p:nvSpPr>
          <p:cNvPr id="15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