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归并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归并排序</a:t>
            </a:r>
          </a:p>
        </p:txBody>
      </p:sp>
      <p:sp>
        <p:nvSpPr>
          <p:cNvPr id="152" name="前置知识：讲解019-算法笔试中处理输入和输出、讲解020-递归和master公式…"/>
          <p:cNvSpPr txBox="1"/>
          <p:nvPr/>
        </p:nvSpPr>
        <p:spPr>
          <a:xfrm>
            <a:off x="1206499" y="2893403"/>
            <a:ext cx="21971002" cy="883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前置知识：讲解019-算法笔试中处理输入和输出、讲解020-递归和master公式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</a:t>
            </a:r>
            <a:r>
              <a:t>左部分排好序、右部分排好序、利用</a:t>
            </a:r>
            <a:r>
              <a:t>merge过程</a:t>
            </a:r>
            <a:r>
              <a:t>让左右整体有序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2）递归实现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3）非递归实现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4）时间复杂度O(n * logn)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5）需要辅助数组，所以额外空间复杂度O(n)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6）归并排序为什么比O(n^2)的排序快这么多？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7）利用归并排序的便利性可以解决很多问题 - 归并分治 - 下节课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有些资料说可以用原地归并排序，把额外空间复杂度变成O(1)，不要浪费时间去学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因为原地归并排序确实可以省空间，但是会让复杂度变成O(n^2)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有关排序更多的概念、注意点、闭坑指南，将在后续课程继续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