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questionTerminal/edfe05a1d45c4ea89101d936cac32469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分治-小和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归并分治-小和问题</a:t>
            </a:r>
          </a:p>
        </p:txBody>
      </p:sp>
      <p:sp>
        <p:nvSpPr>
          <p:cNvPr id="152" name="前置知识：讲解021-归并排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前置知识：讲解021-归并排序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假设数组 s = [1, 3, 5, 2, 4, 6]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在s[0]的左边所有 &lt;= s[0]的数的总和为0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在s[1]的左边所有 &lt;= s[1]的数的总和为1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在s[2]的左边所有 &lt;= s[2]的数的总和为4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在s[3]的左边所有 &lt;= s[3]的数的总和为1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在s[4]的左边所有 &lt;= s[4]的数的总和为6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在s[5]的左边所有 &lt;= s[5]的数的总和为15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所以s数组的“小和”为 : 0 + 1 + 4 + 1 + 6 + 15 = 27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给定一个数组arr，实现函数返回arr的“小和”</a:t>
            </a:r>
          </a:p>
          <a:p>
            <a:pPr algn="l" defTabSz="425195">
              <a:defRPr sz="3348" u="sng">
                <a:solidFill>
                  <a:srgbClr val="0000E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000000"/>
                </a:solidFill>
              </a:rPr>
              <a:t>测试链接 : </a:t>
            </a:r>
            <a:endParaRPr u="none">
              <a:solidFill>
                <a:srgbClr val="000000"/>
              </a:solidFill>
            </a:endParaRPr>
          </a:p>
          <a:p>
            <a:pPr algn="l" defTabSz="425195">
              <a:defRPr sz="33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https://www.nowcoder.com/questionTerminal/edfe05a1d45c4ea89101d936cac32469</a:t>
            </a:r>
            <a:endParaRPr>
              <a:solidFill>
                <a:srgbClr val="000000"/>
              </a:solidFill>
            </a:endParaRPr>
          </a:p>
          <a:p>
            <a:pPr algn="l" defTabSz="425195">
              <a:defRPr sz="33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注意：也可以用线段树或者树状数组等解法，时间复杂度都是O(n*logn)，【扩展】课程会讲到的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