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reverse-pair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归并分治-特殊翻转对数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归并分治-特殊翻转对数量</a:t>
            </a:r>
          </a:p>
        </p:txBody>
      </p:sp>
      <p:sp>
        <p:nvSpPr>
          <p:cNvPr id="152" name="前置知识：讲解021-归并排序…"/>
          <p:cNvSpPr txBox="1"/>
          <p:nvPr/>
        </p:nvSpPr>
        <p:spPr>
          <a:xfrm>
            <a:off x="1206499" y="3047806"/>
            <a:ext cx="21971002" cy="867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前置知识：讲解021-归并排序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spcBef>
                <a:spcPts val="1200"/>
              </a:spcBef>
              <a:defRPr sz="3600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262626"/>
                </a:solidFill>
              </a:rPr>
              <a:t>给定一个数组 </a:t>
            </a:r>
            <a:r>
              <a:t>nums</a:t>
            </a:r>
            <a:r>
              <a:rPr>
                <a:solidFill>
                  <a:srgbClr val="262626"/>
                </a:solidFill>
              </a:rPr>
              <a:t> ，</a:t>
            </a:r>
            <a:endParaRPr>
              <a:solidFill>
                <a:srgbClr val="262626"/>
              </a:solidFill>
            </a:endParaRPr>
          </a:p>
          <a:p>
            <a:pPr algn="l" defTabSz="457200">
              <a:spcBef>
                <a:spcPts val="1200"/>
              </a:spcBef>
              <a:defRPr sz="3600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262626"/>
                </a:solidFill>
              </a:rPr>
              <a:t>如果 </a:t>
            </a:r>
            <a:r>
              <a:t>i &lt; j</a:t>
            </a:r>
            <a:r>
              <a:rPr>
                <a:solidFill>
                  <a:srgbClr val="262626"/>
                </a:solidFill>
              </a:rPr>
              <a:t> 且 </a:t>
            </a:r>
            <a:r>
              <a:t>nums[i] &gt; 2*nums[j]</a:t>
            </a:r>
            <a:r>
              <a:rPr>
                <a:solidFill>
                  <a:srgbClr val="262626"/>
                </a:solidFill>
              </a:rPr>
              <a:t> 我们就将 </a:t>
            </a:r>
            <a:r>
              <a:t>(i, j)</a:t>
            </a:r>
            <a:r>
              <a:rPr>
                <a:solidFill>
                  <a:srgbClr val="262626"/>
                </a:solidFill>
              </a:rPr>
              <a:t> 称作一个重要翻转对</a:t>
            </a:r>
            <a:endParaRPr>
              <a:solidFill>
                <a:srgbClr val="262626"/>
              </a:solidFill>
            </a:endParaRPr>
          </a:p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你需要返回给定数组中的重要翻转对的数量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https://leetcode.cn/problems/reverse-pairs/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注意：也可以用线段树或者树状数组等解法，时间复杂度都是O(n*logn)，【扩展】课程会讲到的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注意：小和问题、翻转对问题只是归并分治的常规题，但是归并分治绝不仅仅解决简单问题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一些较难的问题也可以用归并分治解决，比如二维空间里距离最近的点对问题（《算法导论》原题）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这个内容会在【挺难】课程里讲述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