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547" r:id="rId2"/>
    <p:sldId id="548" r:id="rId3"/>
    <p:sldId id="549" r:id="rId4"/>
    <p:sldId id="550" r:id="rId5"/>
    <p:sldId id="551" r:id="rId6"/>
    <p:sldId id="552" r:id="rId7"/>
    <p:sldId id="553" r:id="rId8"/>
    <p:sldId id="554" r:id="rId9"/>
    <p:sldId id="555" r:id="rId10"/>
    <p:sldId id="572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71" r:id="rId19"/>
    <p:sldId id="563" r:id="rId20"/>
    <p:sldId id="565" r:id="rId21"/>
    <p:sldId id="566" r:id="rId22"/>
    <p:sldId id="567" r:id="rId23"/>
    <p:sldId id="568" r:id="rId24"/>
    <p:sldId id="569" r:id="rId25"/>
    <p:sldId id="570" r:id="rId26"/>
    <p:sldId id="482" r:id="rId27"/>
    <p:sldId id="514" r:id="rId28"/>
    <p:sldId id="516" r:id="rId29"/>
    <p:sldId id="517" r:id="rId30"/>
    <p:sldId id="519" r:id="rId31"/>
    <p:sldId id="520" r:id="rId32"/>
    <p:sldId id="502" r:id="rId33"/>
    <p:sldId id="521" r:id="rId34"/>
    <p:sldId id="440" r:id="rId35"/>
    <p:sldId id="522" r:id="rId36"/>
    <p:sldId id="523" r:id="rId37"/>
    <p:sldId id="488" r:id="rId38"/>
    <p:sldId id="541" r:id="rId39"/>
    <p:sldId id="483" r:id="rId40"/>
    <p:sldId id="542" r:id="rId41"/>
    <p:sldId id="546" r:id="rId42"/>
    <p:sldId id="543" r:id="rId43"/>
    <p:sldId id="491" r:id="rId44"/>
    <p:sldId id="366" r:id="rId4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0099"/>
    <a:srgbClr val="3333CC"/>
    <a:srgbClr val="1C2A3A"/>
    <a:srgbClr val="99FF99"/>
    <a:srgbClr val="2E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7" autoAdjust="0"/>
  </p:normalViewPr>
  <p:slideViewPr>
    <p:cSldViewPr>
      <p:cViewPr varScale="1">
        <p:scale>
          <a:sx n="115" d="100"/>
          <a:sy n="115" d="100"/>
        </p:scale>
        <p:origin x="-96" y="-102"/>
      </p:cViewPr>
      <p:guideLst>
        <p:guide orient="horz" pos="71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884F3-3B13-4313-9C0A-FD303931548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A66CDBCF-DF74-4877-B3D9-841EB66405C7}">
      <dgm:prSet phldrT="[文本]" custT="1"/>
      <dgm:spPr/>
      <dgm:t>
        <a:bodyPr/>
        <a:lstStyle/>
        <a:p>
          <a:pPr>
            <a:lnSpc>
              <a:spcPct val="80000"/>
            </a:lnSpc>
          </a:pPr>
          <a:r>
            <a:rPr lang="en-US" altLang="zh-CN" sz="2000" b="1" dirty="0" smtClean="0">
              <a:solidFill>
                <a:srgbClr val="FF0000"/>
              </a:solidFill>
            </a:rPr>
            <a:t>2011.7</a:t>
          </a:r>
          <a:r>
            <a:rPr lang="zh-CN" altLang="en-US" sz="2000" b="1" dirty="0" smtClean="0">
              <a:solidFill>
                <a:srgbClr val="FF0000"/>
              </a:solidFill>
            </a:rPr>
            <a:t>：</a:t>
          </a:r>
          <a:endParaRPr lang="en-US" altLang="zh-CN" sz="2000" b="1" dirty="0" smtClean="0">
            <a:solidFill>
              <a:srgbClr val="FF0000"/>
            </a:solidFill>
          </a:endParaRPr>
        </a:p>
        <a:p>
          <a:pPr>
            <a:lnSpc>
              <a:spcPct val="80000"/>
            </a:lnSpc>
          </a:pPr>
          <a:r>
            <a:rPr lang="en-US" altLang="zh-CN" sz="2000" b="1" dirty="0" smtClean="0">
              <a:solidFill>
                <a:schemeClr val="bg1"/>
              </a:solidFill>
            </a:rPr>
            <a:t>Higo Kickoff</a:t>
          </a:r>
          <a:endParaRPr lang="zh-CN" altLang="en-US" sz="2000" b="1" dirty="0">
            <a:solidFill>
              <a:schemeClr val="bg1"/>
            </a:solidFill>
          </a:endParaRPr>
        </a:p>
      </dgm:t>
    </dgm:pt>
    <dgm:pt modelId="{548398ED-834F-444E-838C-4BEA056725FF}" type="parTrans" cxnId="{3DD2AE1E-DF2B-4F48-8E5A-6EA2D981BDC2}">
      <dgm:prSet/>
      <dgm:spPr/>
      <dgm:t>
        <a:bodyPr/>
        <a:lstStyle/>
        <a:p>
          <a:endParaRPr lang="zh-CN" altLang="en-US"/>
        </a:p>
      </dgm:t>
    </dgm:pt>
    <dgm:pt modelId="{498C45F7-2098-4EDC-9D0C-07B1423C1F4E}" type="sibTrans" cxnId="{3DD2AE1E-DF2B-4F48-8E5A-6EA2D981BDC2}">
      <dgm:prSet/>
      <dgm:spPr/>
      <dgm:t>
        <a:bodyPr/>
        <a:lstStyle/>
        <a:p>
          <a:endParaRPr lang="zh-CN" altLang="en-US"/>
        </a:p>
      </dgm:t>
    </dgm:pt>
    <dgm:pt modelId="{D0A8B086-53F8-4421-A5D3-A6D5133BC877}">
      <dgm:prSet phldrT="[文本]" custT="1"/>
      <dgm:spPr/>
      <dgm:t>
        <a:bodyPr/>
        <a:lstStyle/>
        <a:p>
          <a:pPr>
            <a:lnSpc>
              <a:spcPct val="80000"/>
            </a:lnSpc>
          </a:pPr>
          <a:r>
            <a:rPr lang="en-US" altLang="zh-CN" sz="2000" b="1" dirty="0" smtClean="0">
              <a:solidFill>
                <a:schemeClr val="bg1"/>
              </a:solidFill>
            </a:rPr>
            <a:t>2012.3</a:t>
          </a:r>
          <a:r>
            <a:rPr lang="zh-CN" altLang="en-US" sz="2000" b="1" dirty="0" smtClean="0">
              <a:solidFill>
                <a:schemeClr val="bg1"/>
              </a:solidFill>
            </a:rPr>
            <a:t>：</a:t>
          </a:r>
          <a:endParaRPr lang="en-US" altLang="zh-CN" sz="2000" b="1" dirty="0" smtClean="0">
            <a:solidFill>
              <a:schemeClr val="bg1"/>
            </a:solidFill>
          </a:endParaRPr>
        </a:p>
        <a:p>
          <a:pPr>
            <a:lnSpc>
              <a:spcPct val="80000"/>
            </a:lnSpc>
          </a:pPr>
          <a:r>
            <a:rPr lang="zh-CN" altLang="en-US" sz="2000" b="1" dirty="0" smtClean="0">
              <a:solidFill>
                <a:schemeClr val="bg1"/>
              </a:solidFill>
            </a:rPr>
            <a:t>支付宝黄金策上线</a:t>
          </a:r>
          <a:endParaRPr lang="zh-CN" altLang="en-US" sz="2000" b="1" dirty="0">
            <a:solidFill>
              <a:schemeClr val="bg1"/>
            </a:solidFill>
          </a:endParaRPr>
        </a:p>
      </dgm:t>
    </dgm:pt>
    <dgm:pt modelId="{F4AEAB83-07C4-45A3-8BDE-ADA280C1B3F8}" type="parTrans" cxnId="{5EBE6CBB-0CF9-49AC-A0BB-8AFEA012EFD4}">
      <dgm:prSet/>
      <dgm:spPr/>
      <dgm:t>
        <a:bodyPr/>
        <a:lstStyle/>
        <a:p>
          <a:endParaRPr lang="zh-CN" altLang="en-US"/>
        </a:p>
      </dgm:t>
    </dgm:pt>
    <dgm:pt modelId="{A5DC1F3F-0BE9-4B8B-9503-0FC77748C428}" type="sibTrans" cxnId="{5EBE6CBB-0CF9-49AC-A0BB-8AFEA012EFD4}">
      <dgm:prSet/>
      <dgm:spPr/>
      <dgm:t>
        <a:bodyPr/>
        <a:lstStyle/>
        <a:p>
          <a:endParaRPr lang="zh-CN" altLang="en-US"/>
        </a:p>
      </dgm:t>
    </dgm:pt>
    <dgm:pt modelId="{DA9B9948-11E6-409C-A905-45311E908BDB}">
      <dgm:prSet phldrT="[文本]" custT="1"/>
      <dgm:spPr/>
      <dgm:t>
        <a:bodyPr/>
        <a:lstStyle/>
        <a:p>
          <a:pPr>
            <a:lnSpc>
              <a:spcPct val="80000"/>
            </a:lnSpc>
          </a:pPr>
          <a:r>
            <a:rPr lang="en-US" altLang="zh-CN" sz="2000" b="1" dirty="0" smtClean="0">
              <a:solidFill>
                <a:srgbClr val="FF0000"/>
              </a:solidFill>
            </a:rPr>
            <a:t>2012.12</a:t>
          </a:r>
          <a:r>
            <a:rPr lang="zh-CN" altLang="en-US" sz="2000" b="1" dirty="0" smtClean="0">
              <a:solidFill>
                <a:srgbClr val="FF0000"/>
              </a:solidFill>
            </a:rPr>
            <a:t>：</a:t>
          </a:r>
          <a:r>
            <a:rPr lang="zh-CN" altLang="en-US" sz="2000" b="1" dirty="0" smtClean="0">
              <a:solidFill>
                <a:schemeClr val="bg1"/>
              </a:solidFill>
            </a:rPr>
            <a:t>阿里妈妈</a:t>
          </a:r>
          <a:r>
            <a:rPr lang="en-US" altLang="zh-CN" sz="2000" b="1" dirty="0" err="1" smtClean="0">
              <a:solidFill>
                <a:schemeClr val="bg1"/>
              </a:solidFill>
            </a:rPr>
            <a:t>adhoc</a:t>
          </a:r>
          <a:r>
            <a:rPr lang="en-US" altLang="zh-CN" sz="2000" b="1" dirty="0" smtClean="0">
              <a:solidFill>
                <a:schemeClr val="bg1"/>
              </a:solidFill>
            </a:rPr>
            <a:t> </a:t>
          </a:r>
          <a:r>
            <a:rPr lang="zh-CN" altLang="en-US" sz="2000" b="1" dirty="0" smtClean="0">
              <a:solidFill>
                <a:schemeClr val="bg1"/>
              </a:solidFill>
            </a:rPr>
            <a:t>上线。</a:t>
          </a:r>
          <a:endParaRPr lang="en-US" altLang="zh-CN" sz="2000" b="1" dirty="0" smtClean="0">
            <a:solidFill>
              <a:schemeClr val="bg1"/>
            </a:solidFill>
          </a:endParaRPr>
        </a:p>
        <a:p>
          <a:pPr>
            <a:lnSpc>
              <a:spcPct val="80000"/>
            </a:lnSpc>
          </a:pPr>
          <a:r>
            <a:rPr lang="en-US" altLang="zh-CN" sz="2000" b="1" dirty="0" err="1" smtClean="0">
              <a:solidFill>
                <a:schemeClr val="bg1"/>
              </a:solidFill>
            </a:rPr>
            <a:t>higo</a:t>
          </a:r>
          <a:r>
            <a:rPr lang="zh-CN" altLang="en-US" sz="2000" b="1" dirty="0" smtClean="0">
              <a:solidFill>
                <a:schemeClr val="bg1"/>
              </a:solidFill>
            </a:rPr>
            <a:t>分支更名为</a:t>
          </a:r>
          <a:r>
            <a:rPr lang="en-US" altLang="zh-CN" sz="2000" b="1" dirty="0" err="1" smtClean="0">
              <a:solidFill>
                <a:schemeClr val="bg1"/>
              </a:solidFill>
            </a:rPr>
            <a:t>mdrill</a:t>
          </a:r>
          <a:endParaRPr lang="zh-CN" altLang="en-US" sz="2000" b="1" dirty="0">
            <a:solidFill>
              <a:schemeClr val="bg1"/>
            </a:solidFill>
          </a:endParaRPr>
        </a:p>
      </dgm:t>
    </dgm:pt>
    <dgm:pt modelId="{0A49CBA5-A204-4EF1-845D-FEBA3F631845}" type="parTrans" cxnId="{208FDDB7-BE4A-4967-95A7-439418C3F71A}">
      <dgm:prSet/>
      <dgm:spPr/>
      <dgm:t>
        <a:bodyPr/>
        <a:lstStyle/>
        <a:p>
          <a:endParaRPr lang="zh-CN" altLang="en-US"/>
        </a:p>
      </dgm:t>
    </dgm:pt>
    <dgm:pt modelId="{25E4902A-C1BD-4CC0-BD91-29E4DB253AA2}" type="sibTrans" cxnId="{208FDDB7-BE4A-4967-95A7-439418C3F71A}">
      <dgm:prSet/>
      <dgm:spPr/>
      <dgm:t>
        <a:bodyPr/>
        <a:lstStyle/>
        <a:p>
          <a:endParaRPr lang="zh-CN" altLang="en-US"/>
        </a:p>
      </dgm:t>
    </dgm:pt>
    <dgm:pt modelId="{29AD5419-4608-42DC-9BA4-D6D901102A21}">
      <dgm:prSet phldrT="[文本]" custT="1"/>
      <dgm:spPr/>
      <dgm:t>
        <a:bodyPr/>
        <a:lstStyle/>
        <a:p>
          <a:pPr>
            <a:lnSpc>
              <a:spcPct val="80000"/>
            </a:lnSpc>
          </a:pPr>
          <a:r>
            <a:rPr lang="en-US" altLang="zh-CN" sz="2000" b="1" dirty="0" smtClean="0">
              <a:solidFill>
                <a:schemeClr val="bg1"/>
              </a:solidFill>
            </a:rPr>
            <a:t>2011.12</a:t>
          </a:r>
          <a:r>
            <a:rPr lang="zh-CN" altLang="en-US" sz="2000" b="1" dirty="0" smtClean="0">
              <a:solidFill>
                <a:schemeClr val="bg1"/>
              </a:solidFill>
            </a:rPr>
            <a:t>：</a:t>
          </a:r>
          <a:endParaRPr lang="en-US" altLang="zh-CN" sz="2000" b="1" dirty="0" smtClean="0">
            <a:solidFill>
              <a:schemeClr val="bg1"/>
            </a:solidFill>
          </a:endParaRPr>
        </a:p>
        <a:p>
          <a:pPr>
            <a:lnSpc>
              <a:spcPct val="80000"/>
            </a:lnSpc>
          </a:pPr>
          <a:r>
            <a:rPr lang="en-US" altLang="zh-CN" sz="2000" b="1" dirty="0" err="1" smtClean="0">
              <a:solidFill>
                <a:schemeClr val="bg1"/>
              </a:solidFill>
            </a:rPr>
            <a:t>higo</a:t>
          </a:r>
          <a:r>
            <a:rPr lang="en-US" altLang="zh-CN" sz="2000" b="1" dirty="0" smtClean="0">
              <a:solidFill>
                <a:schemeClr val="bg1"/>
              </a:solidFill>
            </a:rPr>
            <a:t> </a:t>
          </a:r>
          <a:r>
            <a:rPr lang="zh-CN" altLang="en-US" sz="2000" b="1" dirty="0" smtClean="0">
              <a:solidFill>
                <a:schemeClr val="bg1"/>
              </a:solidFill>
            </a:rPr>
            <a:t>第一个版本</a:t>
          </a:r>
          <a:endParaRPr lang="zh-CN" altLang="en-US" sz="2000" b="1" dirty="0">
            <a:solidFill>
              <a:schemeClr val="bg1"/>
            </a:solidFill>
          </a:endParaRPr>
        </a:p>
      </dgm:t>
    </dgm:pt>
    <dgm:pt modelId="{DF211CFC-6A8F-4AD1-B3CE-BD9CE37DFEDE}" type="parTrans" cxnId="{1F0417D8-DC5B-479F-9FE8-03281214C201}">
      <dgm:prSet/>
      <dgm:spPr/>
      <dgm:t>
        <a:bodyPr/>
        <a:lstStyle/>
        <a:p>
          <a:endParaRPr lang="zh-CN" altLang="en-US"/>
        </a:p>
      </dgm:t>
    </dgm:pt>
    <dgm:pt modelId="{2BD1794F-8E29-425B-B6D1-0E6149693EEF}" type="sibTrans" cxnId="{1F0417D8-DC5B-479F-9FE8-03281214C201}">
      <dgm:prSet/>
      <dgm:spPr/>
      <dgm:t>
        <a:bodyPr/>
        <a:lstStyle/>
        <a:p>
          <a:endParaRPr lang="zh-CN" altLang="en-US"/>
        </a:p>
      </dgm:t>
    </dgm:pt>
    <dgm:pt modelId="{4BED662E-6E5D-4A44-BF11-1B604CD4B49D}">
      <dgm:prSet phldrT="[文本]" custT="1"/>
      <dgm:spPr/>
      <dgm:t>
        <a:bodyPr/>
        <a:lstStyle/>
        <a:p>
          <a:pPr>
            <a:lnSpc>
              <a:spcPct val="80000"/>
            </a:lnSpc>
          </a:pPr>
          <a:r>
            <a:rPr lang="en-US" altLang="zh-CN" sz="2000" b="1" dirty="0" smtClean="0">
              <a:solidFill>
                <a:srgbClr val="FF0000"/>
              </a:solidFill>
            </a:rPr>
            <a:t>2013.7</a:t>
          </a:r>
          <a:r>
            <a:rPr lang="zh-CN" altLang="en-US" sz="2000" b="1" dirty="0" smtClean="0">
              <a:solidFill>
                <a:srgbClr val="FF0000"/>
              </a:solidFill>
            </a:rPr>
            <a:t>：</a:t>
          </a:r>
          <a:endParaRPr lang="en-US" altLang="zh-CN" sz="2000" b="1" dirty="0" smtClean="0">
            <a:solidFill>
              <a:srgbClr val="FF0000"/>
            </a:solidFill>
          </a:endParaRPr>
        </a:p>
        <a:p>
          <a:pPr>
            <a:lnSpc>
              <a:spcPct val="80000"/>
            </a:lnSpc>
          </a:pPr>
          <a:r>
            <a:rPr lang="en-US" altLang="zh-CN" sz="2000" b="1" dirty="0" err="1" smtClean="0">
              <a:solidFill>
                <a:schemeClr val="bg1"/>
              </a:solidFill>
            </a:rPr>
            <a:t>mdrill</a:t>
          </a:r>
          <a:r>
            <a:rPr lang="zh-CN" altLang="en-US" sz="2000" b="1" dirty="0" smtClean="0">
              <a:solidFill>
                <a:schemeClr val="bg1"/>
              </a:solidFill>
            </a:rPr>
            <a:t>正式开源</a:t>
          </a:r>
          <a:endParaRPr lang="zh-CN" altLang="en-US" sz="2000" b="1" dirty="0">
            <a:solidFill>
              <a:schemeClr val="bg1"/>
            </a:solidFill>
          </a:endParaRPr>
        </a:p>
      </dgm:t>
    </dgm:pt>
    <dgm:pt modelId="{F59E3D6B-3A53-47D7-A731-1D69C4E0942F}" type="parTrans" cxnId="{F0670FCE-46CE-48AA-BC27-61E9609E1E08}">
      <dgm:prSet/>
      <dgm:spPr/>
      <dgm:t>
        <a:bodyPr/>
        <a:lstStyle/>
        <a:p>
          <a:endParaRPr lang="zh-CN" altLang="en-US"/>
        </a:p>
      </dgm:t>
    </dgm:pt>
    <dgm:pt modelId="{67AC102B-781B-454F-A4B8-398CB672DC08}" type="sibTrans" cxnId="{F0670FCE-46CE-48AA-BC27-61E9609E1E08}">
      <dgm:prSet/>
      <dgm:spPr/>
      <dgm:t>
        <a:bodyPr/>
        <a:lstStyle/>
        <a:p>
          <a:endParaRPr lang="zh-CN" altLang="en-US"/>
        </a:p>
      </dgm:t>
    </dgm:pt>
    <dgm:pt modelId="{7284EBBE-12B2-4144-8B9B-01C17AA0EB95}" type="pres">
      <dgm:prSet presAssocID="{515884F3-3B13-4313-9C0A-FD3039315487}" presName="arrowDiagram" presStyleCnt="0">
        <dgm:presLayoutVars>
          <dgm:chMax val="5"/>
          <dgm:dir/>
          <dgm:resizeHandles val="exact"/>
        </dgm:presLayoutVars>
      </dgm:prSet>
      <dgm:spPr/>
    </dgm:pt>
    <dgm:pt modelId="{8C91C5EA-AC4A-4841-915C-B8ADFA7792D8}" type="pres">
      <dgm:prSet presAssocID="{515884F3-3B13-4313-9C0A-FD3039315487}" presName="arrow" presStyleLbl="bgShp" presStyleIdx="0" presStyleCnt="1" custScaleX="125583" custLinFactNeighborX="1828" custLinFactNeighborY="-1661"/>
      <dgm:spPr/>
    </dgm:pt>
    <dgm:pt modelId="{71D25727-4C94-4F49-B195-4F9DD8A38F01}" type="pres">
      <dgm:prSet presAssocID="{515884F3-3B13-4313-9C0A-FD3039315487}" presName="arrowDiagram5" presStyleCnt="0"/>
      <dgm:spPr/>
    </dgm:pt>
    <dgm:pt modelId="{89D83C26-4B3D-4075-B8BA-21199C38502E}" type="pres">
      <dgm:prSet presAssocID="{A66CDBCF-DF74-4877-B3D9-841EB66405C7}" presName="bullet5a" presStyleLbl="node1" presStyleIdx="0" presStyleCnt="5" custLinFactX="-197785" custLinFactNeighborX="-200000" custLinFactNeighborY="230"/>
      <dgm:spPr/>
    </dgm:pt>
    <dgm:pt modelId="{9DCB359E-1816-4D51-B49A-93B1A89871AD}" type="pres">
      <dgm:prSet presAssocID="{A66CDBCF-DF74-4877-B3D9-841EB66405C7}" presName="textBox5a" presStyleLbl="revTx" presStyleIdx="0" presStyleCnt="5" custScaleX="222264" custScaleY="87526" custLinFactNeighborX="17530" custLinFactNeighborY="15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D76F5-4EB3-4BAF-89A2-C391C0C4EDE3}" type="pres">
      <dgm:prSet presAssocID="{29AD5419-4608-42DC-9BA4-D6D901102A21}" presName="bullet5b" presStyleLbl="node1" presStyleIdx="1" presStyleCnt="5" custLinFactX="-100000" custLinFactNeighborX="-125015" custLinFactNeighborY="36857"/>
      <dgm:spPr/>
    </dgm:pt>
    <dgm:pt modelId="{417F399B-0F5D-421E-8A6F-0FDE2DAF03B4}" type="pres">
      <dgm:prSet presAssocID="{29AD5419-4608-42DC-9BA4-D6D901102A21}" presName="textBox5b" presStyleLbl="revTx" presStyleIdx="1" presStyleCnt="5" custScaleX="273536" custScaleY="66456" custLinFactX="-9660" custLinFactNeighborX="-100000" custLinFactNeighborY="-792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B452EB-860E-4E82-BB19-2A978AFAEC0F}" type="pres">
      <dgm:prSet presAssocID="{D0A8B086-53F8-4421-A5D3-A6D5133BC877}" presName="bullet5c" presStyleLbl="node1" presStyleIdx="2" presStyleCnt="5" custLinFactNeighborX="-64869" custLinFactNeighborY="21622"/>
      <dgm:spPr/>
    </dgm:pt>
    <dgm:pt modelId="{B0409E75-725B-4EDD-A54C-38E2A98492BD}" type="pres">
      <dgm:prSet presAssocID="{D0A8B086-53F8-4421-A5D3-A6D5133BC877}" presName="textBox5c" presStyleLbl="revTx" presStyleIdx="2" presStyleCnt="5" custScaleX="208865" custScaleY="51428" custLinFactNeighborX="6881" custLinFactNeighborY="65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3EEAC7-9B24-4F15-9AE0-F74B453AF75A}" type="pres">
      <dgm:prSet presAssocID="{DA9B9948-11E6-409C-A905-45311E908BDB}" presName="bullet5d" presStyleLbl="node1" presStyleIdx="3" presStyleCnt="5" custLinFactNeighborX="-19220" custLinFactNeighborY="19098"/>
      <dgm:spPr/>
    </dgm:pt>
    <dgm:pt modelId="{5D6065CF-F066-4E8C-9262-D8FAB1B5D7B9}" type="pres">
      <dgm:prSet presAssocID="{DA9B9948-11E6-409C-A905-45311E908BDB}" presName="textBox5d" presStyleLbl="revTx" presStyleIdx="3" presStyleCnt="5" custScaleX="376315" custScaleY="29516" custLinFactNeighborX="-72942" custLinFactNeighborY="-749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8304F5-C87D-4413-8B92-56109B2462E9}" type="pres">
      <dgm:prSet presAssocID="{4BED662E-6E5D-4A44-BF11-1B604CD4B49D}" presName="bullet5e" presStyleLbl="node1" presStyleIdx="4" presStyleCnt="5" custLinFactNeighborX="23504" custLinFactNeighborY="17031"/>
      <dgm:spPr/>
    </dgm:pt>
    <dgm:pt modelId="{6E2851CF-85E7-4737-9B61-3858D5F5CE35}" type="pres">
      <dgm:prSet presAssocID="{4BED662E-6E5D-4A44-BF11-1B604CD4B49D}" presName="textBox5e" presStyleLbl="revTx" presStyleIdx="4" presStyleCnt="5" custScaleX="170494" custScaleY="31324" custLinFactNeighborX="-26364" custLinFactNeighborY="-117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670FCE-46CE-48AA-BC27-61E9609E1E08}" srcId="{515884F3-3B13-4313-9C0A-FD3039315487}" destId="{4BED662E-6E5D-4A44-BF11-1B604CD4B49D}" srcOrd="4" destOrd="0" parTransId="{F59E3D6B-3A53-47D7-A731-1D69C4E0942F}" sibTransId="{67AC102B-781B-454F-A4B8-398CB672DC08}"/>
    <dgm:cxn modelId="{C04F14BD-8F07-494A-9755-EA94B46D37FF}" type="presOf" srcId="{DA9B9948-11E6-409C-A905-45311E908BDB}" destId="{5D6065CF-F066-4E8C-9262-D8FAB1B5D7B9}" srcOrd="0" destOrd="0" presId="urn:microsoft.com/office/officeart/2005/8/layout/arrow2"/>
    <dgm:cxn modelId="{34D84858-5581-465F-A519-56C1BD18AFF4}" type="presOf" srcId="{4BED662E-6E5D-4A44-BF11-1B604CD4B49D}" destId="{6E2851CF-85E7-4737-9B61-3858D5F5CE35}" srcOrd="0" destOrd="0" presId="urn:microsoft.com/office/officeart/2005/8/layout/arrow2"/>
    <dgm:cxn modelId="{EACB7D1A-6DD0-4F6D-B81E-D6944D815EDE}" type="presOf" srcId="{A66CDBCF-DF74-4877-B3D9-841EB66405C7}" destId="{9DCB359E-1816-4D51-B49A-93B1A89871AD}" srcOrd="0" destOrd="0" presId="urn:microsoft.com/office/officeart/2005/8/layout/arrow2"/>
    <dgm:cxn modelId="{34C62203-C92E-4AC8-B554-7BF64EEB37ED}" type="presOf" srcId="{29AD5419-4608-42DC-9BA4-D6D901102A21}" destId="{417F399B-0F5D-421E-8A6F-0FDE2DAF03B4}" srcOrd="0" destOrd="0" presId="urn:microsoft.com/office/officeart/2005/8/layout/arrow2"/>
    <dgm:cxn modelId="{208FDDB7-BE4A-4967-95A7-439418C3F71A}" srcId="{515884F3-3B13-4313-9C0A-FD3039315487}" destId="{DA9B9948-11E6-409C-A905-45311E908BDB}" srcOrd="3" destOrd="0" parTransId="{0A49CBA5-A204-4EF1-845D-FEBA3F631845}" sibTransId="{25E4902A-C1BD-4CC0-BD91-29E4DB253AA2}"/>
    <dgm:cxn modelId="{5EBE6CBB-0CF9-49AC-A0BB-8AFEA012EFD4}" srcId="{515884F3-3B13-4313-9C0A-FD3039315487}" destId="{D0A8B086-53F8-4421-A5D3-A6D5133BC877}" srcOrd="2" destOrd="0" parTransId="{F4AEAB83-07C4-45A3-8BDE-ADA280C1B3F8}" sibTransId="{A5DC1F3F-0BE9-4B8B-9503-0FC77748C428}"/>
    <dgm:cxn modelId="{1F0417D8-DC5B-479F-9FE8-03281214C201}" srcId="{515884F3-3B13-4313-9C0A-FD3039315487}" destId="{29AD5419-4608-42DC-9BA4-D6D901102A21}" srcOrd="1" destOrd="0" parTransId="{DF211CFC-6A8F-4AD1-B3CE-BD9CE37DFEDE}" sibTransId="{2BD1794F-8E29-425B-B6D1-0E6149693EEF}"/>
    <dgm:cxn modelId="{414D3E96-24D5-4284-BB47-2379B6B638E0}" type="presOf" srcId="{515884F3-3B13-4313-9C0A-FD3039315487}" destId="{7284EBBE-12B2-4144-8B9B-01C17AA0EB95}" srcOrd="0" destOrd="0" presId="urn:microsoft.com/office/officeart/2005/8/layout/arrow2"/>
    <dgm:cxn modelId="{3DD2AE1E-DF2B-4F48-8E5A-6EA2D981BDC2}" srcId="{515884F3-3B13-4313-9C0A-FD3039315487}" destId="{A66CDBCF-DF74-4877-B3D9-841EB66405C7}" srcOrd="0" destOrd="0" parTransId="{548398ED-834F-444E-838C-4BEA056725FF}" sibTransId="{498C45F7-2098-4EDC-9D0C-07B1423C1F4E}"/>
    <dgm:cxn modelId="{1BA8CF7E-26E9-49EF-9BB2-B144E4205FEC}" type="presOf" srcId="{D0A8B086-53F8-4421-A5D3-A6D5133BC877}" destId="{B0409E75-725B-4EDD-A54C-38E2A98492BD}" srcOrd="0" destOrd="0" presId="urn:microsoft.com/office/officeart/2005/8/layout/arrow2"/>
    <dgm:cxn modelId="{F2202236-71DB-4B5A-9D99-63D746B5C686}" type="presParOf" srcId="{7284EBBE-12B2-4144-8B9B-01C17AA0EB95}" destId="{8C91C5EA-AC4A-4841-915C-B8ADFA7792D8}" srcOrd="0" destOrd="0" presId="urn:microsoft.com/office/officeart/2005/8/layout/arrow2"/>
    <dgm:cxn modelId="{93507D46-57A0-42F1-866D-F2F3A41B4D4E}" type="presParOf" srcId="{7284EBBE-12B2-4144-8B9B-01C17AA0EB95}" destId="{71D25727-4C94-4F49-B195-4F9DD8A38F01}" srcOrd="1" destOrd="0" presId="urn:microsoft.com/office/officeart/2005/8/layout/arrow2"/>
    <dgm:cxn modelId="{7CE2BCB6-7393-4948-AF8C-EE3936374DD5}" type="presParOf" srcId="{71D25727-4C94-4F49-B195-4F9DD8A38F01}" destId="{89D83C26-4B3D-4075-B8BA-21199C38502E}" srcOrd="0" destOrd="0" presId="urn:microsoft.com/office/officeart/2005/8/layout/arrow2"/>
    <dgm:cxn modelId="{B72771CB-E17C-4557-8C1C-0A8DE196E734}" type="presParOf" srcId="{71D25727-4C94-4F49-B195-4F9DD8A38F01}" destId="{9DCB359E-1816-4D51-B49A-93B1A89871AD}" srcOrd="1" destOrd="0" presId="urn:microsoft.com/office/officeart/2005/8/layout/arrow2"/>
    <dgm:cxn modelId="{501DBC0E-85C7-4A47-9F63-D0F270C6BDD7}" type="presParOf" srcId="{71D25727-4C94-4F49-B195-4F9DD8A38F01}" destId="{A3ED76F5-4EB3-4BAF-89A2-C391C0C4EDE3}" srcOrd="2" destOrd="0" presId="urn:microsoft.com/office/officeart/2005/8/layout/arrow2"/>
    <dgm:cxn modelId="{79851ECF-654E-4DCC-AD07-C0FA06FC7561}" type="presParOf" srcId="{71D25727-4C94-4F49-B195-4F9DD8A38F01}" destId="{417F399B-0F5D-421E-8A6F-0FDE2DAF03B4}" srcOrd="3" destOrd="0" presId="urn:microsoft.com/office/officeart/2005/8/layout/arrow2"/>
    <dgm:cxn modelId="{25F917C5-2D58-4862-9017-861FABD98B5E}" type="presParOf" srcId="{71D25727-4C94-4F49-B195-4F9DD8A38F01}" destId="{14B452EB-860E-4E82-BB19-2A978AFAEC0F}" srcOrd="4" destOrd="0" presId="urn:microsoft.com/office/officeart/2005/8/layout/arrow2"/>
    <dgm:cxn modelId="{FAE9F639-931C-4808-9B0E-08879B3414E3}" type="presParOf" srcId="{71D25727-4C94-4F49-B195-4F9DD8A38F01}" destId="{B0409E75-725B-4EDD-A54C-38E2A98492BD}" srcOrd="5" destOrd="0" presId="urn:microsoft.com/office/officeart/2005/8/layout/arrow2"/>
    <dgm:cxn modelId="{728197D7-15B2-4DE7-992A-8AC224EC0D72}" type="presParOf" srcId="{71D25727-4C94-4F49-B195-4F9DD8A38F01}" destId="{8F3EEAC7-9B24-4F15-9AE0-F74B453AF75A}" srcOrd="6" destOrd="0" presId="urn:microsoft.com/office/officeart/2005/8/layout/arrow2"/>
    <dgm:cxn modelId="{00C2E8BF-6DA8-4BFE-B210-A266F9D28B16}" type="presParOf" srcId="{71D25727-4C94-4F49-B195-4F9DD8A38F01}" destId="{5D6065CF-F066-4E8C-9262-D8FAB1B5D7B9}" srcOrd="7" destOrd="0" presId="urn:microsoft.com/office/officeart/2005/8/layout/arrow2"/>
    <dgm:cxn modelId="{0CF727B6-891B-415C-B193-16155063E257}" type="presParOf" srcId="{71D25727-4C94-4F49-B195-4F9DD8A38F01}" destId="{AE8304F5-C87D-4413-8B92-56109B2462E9}" srcOrd="8" destOrd="0" presId="urn:microsoft.com/office/officeart/2005/8/layout/arrow2"/>
    <dgm:cxn modelId="{2CBC5047-267D-4D20-9CB4-EDB024584885}" type="presParOf" srcId="{71D25727-4C94-4F49-B195-4F9DD8A38F01}" destId="{6E2851CF-85E7-4737-9B61-3858D5F5CE35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B95998-93A6-41BE-BE40-18F1E61DABF1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5B6955-3D30-44D0-A840-F54D34615C1B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顶层</a:t>
          </a:r>
          <a:r>
            <a:rPr lang="en-US" altLang="zh-CN" dirty="0" smtClean="0">
              <a:solidFill>
                <a:schemeClr val="bg1"/>
              </a:solidFill>
            </a:rPr>
            <a:t>MS</a:t>
          </a:r>
          <a:endParaRPr lang="zh-CN" altLang="en-US" dirty="0">
            <a:solidFill>
              <a:schemeClr val="bg1"/>
            </a:solidFill>
          </a:endParaRPr>
        </a:p>
      </dgm:t>
    </dgm:pt>
    <dgm:pt modelId="{83D25C42-53DD-42AF-9507-74CFD7DA8962}" type="parTrans" cxnId="{1D1B0794-4A3E-4C73-8550-47C60BDE5D00}">
      <dgm:prSet/>
      <dgm:spPr/>
      <dgm:t>
        <a:bodyPr/>
        <a:lstStyle/>
        <a:p>
          <a:endParaRPr lang="zh-CN" altLang="en-US"/>
        </a:p>
      </dgm:t>
    </dgm:pt>
    <dgm:pt modelId="{BFCA0962-97A2-4A66-A950-6DC0F9E27FAC}" type="sibTrans" cxnId="{1D1B0794-4A3E-4C73-8550-47C60BDE5D00}">
      <dgm:prSet/>
      <dgm:spPr/>
      <dgm:t>
        <a:bodyPr/>
        <a:lstStyle/>
        <a:p>
          <a:endParaRPr lang="zh-CN" altLang="en-US"/>
        </a:p>
      </dgm:t>
    </dgm:pt>
    <dgm:pt modelId="{33E516B3-7559-4BF1-A3C3-6C1CDCA5D24E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MS1</a:t>
          </a:r>
          <a:endParaRPr lang="zh-CN" altLang="en-US" dirty="0">
            <a:solidFill>
              <a:schemeClr val="bg1"/>
            </a:solidFill>
          </a:endParaRPr>
        </a:p>
      </dgm:t>
    </dgm:pt>
    <dgm:pt modelId="{F5E84F3B-3DF2-40B8-A18A-F5DDD509A9C4}" type="parTrans" cxnId="{9F4CD50F-8EFE-460E-A660-0A983E1DF046}">
      <dgm:prSet/>
      <dgm:spPr/>
      <dgm:t>
        <a:bodyPr/>
        <a:lstStyle/>
        <a:p>
          <a:endParaRPr lang="zh-CN" altLang="en-US"/>
        </a:p>
      </dgm:t>
    </dgm:pt>
    <dgm:pt modelId="{81214140-337B-4769-85D3-76B984E504D9}" type="sibTrans" cxnId="{9F4CD50F-8EFE-460E-A660-0A983E1DF046}">
      <dgm:prSet/>
      <dgm:spPr/>
      <dgm:t>
        <a:bodyPr/>
        <a:lstStyle/>
        <a:p>
          <a:endParaRPr lang="zh-CN" altLang="en-US"/>
        </a:p>
      </dgm:t>
    </dgm:pt>
    <dgm:pt modelId="{413A9561-CCCE-4D18-AEB6-9F5BB543DA77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shard1</a:t>
          </a:r>
          <a:endParaRPr lang="zh-CN" altLang="en-US" dirty="0">
            <a:solidFill>
              <a:schemeClr val="bg1"/>
            </a:solidFill>
          </a:endParaRPr>
        </a:p>
      </dgm:t>
    </dgm:pt>
    <dgm:pt modelId="{003E4BCB-5ADF-4759-A29F-BAA17EE9483B}" type="parTrans" cxnId="{7BF708A4-A088-4230-B846-198DB2B692DA}">
      <dgm:prSet/>
      <dgm:spPr/>
      <dgm:t>
        <a:bodyPr/>
        <a:lstStyle/>
        <a:p>
          <a:endParaRPr lang="zh-CN" altLang="en-US"/>
        </a:p>
      </dgm:t>
    </dgm:pt>
    <dgm:pt modelId="{A776EE50-ABEA-47E8-A999-28CBB0310329}" type="sibTrans" cxnId="{7BF708A4-A088-4230-B846-198DB2B692DA}">
      <dgm:prSet/>
      <dgm:spPr/>
      <dgm:t>
        <a:bodyPr/>
        <a:lstStyle/>
        <a:p>
          <a:endParaRPr lang="zh-CN" altLang="en-US"/>
        </a:p>
      </dgm:t>
    </dgm:pt>
    <dgm:pt modelId="{E0006435-3F90-442D-AC95-A3261865ADAD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shard2</a:t>
          </a:r>
          <a:endParaRPr lang="zh-CN" altLang="en-US" dirty="0">
            <a:solidFill>
              <a:schemeClr val="bg1"/>
            </a:solidFill>
          </a:endParaRPr>
        </a:p>
      </dgm:t>
    </dgm:pt>
    <dgm:pt modelId="{8265EDC2-F0FB-44A6-8A78-4222C6D3FB78}" type="parTrans" cxnId="{862907D9-C2BF-45B0-BCAC-6F598E466356}">
      <dgm:prSet/>
      <dgm:spPr/>
      <dgm:t>
        <a:bodyPr/>
        <a:lstStyle/>
        <a:p>
          <a:endParaRPr lang="zh-CN" altLang="en-US"/>
        </a:p>
      </dgm:t>
    </dgm:pt>
    <dgm:pt modelId="{4EB2E6C2-5FC0-4826-8569-30F262AEA27C}" type="sibTrans" cxnId="{862907D9-C2BF-45B0-BCAC-6F598E466356}">
      <dgm:prSet/>
      <dgm:spPr/>
      <dgm:t>
        <a:bodyPr/>
        <a:lstStyle/>
        <a:p>
          <a:endParaRPr lang="zh-CN" altLang="en-US"/>
        </a:p>
      </dgm:t>
    </dgm:pt>
    <dgm:pt modelId="{23531800-E48D-4520-8568-792B1F39B81A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MS…</a:t>
          </a:r>
          <a:endParaRPr lang="zh-CN" altLang="en-US" dirty="0">
            <a:solidFill>
              <a:schemeClr val="bg1"/>
            </a:solidFill>
          </a:endParaRPr>
        </a:p>
      </dgm:t>
    </dgm:pt>
    <dgm:pt modelId="{1E543674-F778-4581-89E3-251D50C8A1D0}" type="parTrans" cxnId="{7CECE37B-A2AA-43DC-BAA6-920AFE21A559}">
      <dgm:prSet/>
      <dgm:spPr/>
      <dgm:t>
        <a:bodyPr/>
        <a:lstStyle/>
        <a:p>
          <a:endParaRPr lang="zh-CN" altLang="en-US"/>
        </a:p>
      </dgm:t>
    </dgm:pt>
    <dgm:pt modelId="{1478636D-A518-4699-A917-5C0B4E45E616}" type="sibTrans" cxnId="{7CECE37B-A2AA-43DC-BAA6-920AFE21A559}">
      <dgm:prSet/>
      <dgm:spPr/>
      <dgm:t>
        <a:bodyPr/>
        <a:lstStyle/>
        <a:p>
          <a:endParaRPr lang="zh-CN" altLang="en-US"/>
        </a:p>
      </dgm:t>
    </dgm:pt>
    <dgm:pt modelId="{55F02928-8293-465A-B5BE-F47480BCCD5F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Shard…</a:t>
          </a:r>
          <a:endParaRPr lang="zh-CN" altLang="en-US" dirty="0">
            <a:solidFill>
              <a:schemeClr val="bg1"/>
            </a:solidFill>
          </a:endParaRPr>
        </a:p>
      </dgm:t>
    </dgm:pt>
    <dgm:pt modelId="{CD029D73-5998-4D0A-819B-1C76E150817D}" type="parTrans" cxnId="{916F732F-F753-4D38-80C8-2ABFFC8C5561}">
      <dgm:prSet/>
      <dgm:spPr/>
      <dgm:t>
        <a:bodyPr/>
        <a:lstStyle/>
        <a:p>
          <a:endParaRPr lang="zh-CN" altLang="en-US"/>
        </a:p>
      </dgm:t>
    </dgm:pt>
    <dgm:pt modelId="{9AFABD25-2A2A-4934-90DB-F1CE15E7EA0D}" type="sibTrans" cxnId="{916F732F-F753-4D38-80C8-2ABFFC8C5561}">
      <dgm:prSet/>
      <dgm:spPr/>
      <dgm:t>
        <a:bodyPr/>
        <a:lstStyle/>
        <a:p>
          <a:endParaRPr lang="zh-CN" altLang="en-US"/>
        </a:p>
      </dgm:t>
    </dgm:pt>
    <dgm:pt modelId="{5037163B-1C50-4603-AD3A-F574CE24AC25}" type="pres">
      <dgm:prSet presAssocID="{7FB95998-93A6-41BE-BE40-18F1E61DAB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031F1CB-2ADA-4860-85C9-99E3D901055B}" type="pres">
      <dgm:prSet presAssocID="{545B6955-3D30-44D0-A840-F54D34615C1B}" presName="hierRoot1" presStyleCnt="0"/>
      <dgm:spPr/>
    </dgm:pt>
    <dgm:pt modelId="{95B07E28-3C43-45F3-B61D-0ADCB2047DEC}" type="pres">
      <dgm:prSet presAssocID="{545B6955-3D30-44D0-A840-F54D34615C1B}" presName="composite" presStyleCnt="0"/>
      <dgm:spPr/>
    </dgm:pt>
    <dgm:pt modelId="{2B9EA583-6658-433B-9584-3869466C0084}" type="pres">
      <dgm:prSet presAssocID="{545B6955-3D30-44D0-A840-F54D34615C1B}" presName="image" presStyleLbl="node0" presStyleIdx="0" presStyleCnt="1"/>
      <dgm:spPr/>
    </dgm:pt>
    <dgm:pt modelId="{A2A60947-4A1C-4FF5-9601-D4622FFA2BFC}" type="pres">
      <dgm:prSet presAssocID="{545B6955-3D30-44D0-A840-F54D34615C1B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91C579-31A8-4CCE-BA4F-71CE74F6050E}" type="pres">
      <dgm:prSet presAssocID="{545B6955-3D30-44D0-A840-F54D34615C1B}" presName="hierChild2" presStyleCnt="0"/>
      <dgm:spPr/>
    </dgm:pt>
    <dgm:pt modelId="{9110772E-DDE5-4C83-9A47-0F9AE7985A71}" type="pres">
      <dgm:prSet presAssocID="{F5E84F3B-3DF2-40B8-A18A-F5DDD509A9C4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2AD0110B-1F2D-4DFD-A068-B55E287489BA}" type="pres">
      <dgm:prSet presAssocID="{33E516B3-7559-4BF1-A3C3-6C1CDCA5D24E}" presName="hierRoot2" presStyleCnt="0"/>
      <dgm:spPr/>
    </dgm:pt>
    <dgm:pt modelId="{2651F3D3-F014-4846-96EB-DCDB064D9075}" type="pres">
      <dgm:prSet presAssocID="{33E516B3-7559-4BF1-A3C3-6C1CDCA5D24E}" presName="composite2" presStyleCnt="0"/>
      <dgm:spPr/>
    </dgm:pt>
    <dgm:pt modelId="{ADC7E6C4-082B-417A-9B3D-D60CED55D16B}" type="pres">
      <dgm:prSet presAssocID="{33E516B3-7559-4BF1-A3C3-6C1CDCA5D24E}" presName="image2" presStyleLbl="node2" presStyleIdx="0" presStyleCnt="2"/>
      <dgm:spPr/>
    </dgm:pt>
    <dgm:pt modelId="{F84D8311-701C-490D-9510-9040F4A42CAC}" type="pres">
      <dgm:prSet presAssocID="{33E516B3-7559-4BF1-A3C3-6C1CDCA5D24E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812B1B-78CC-4248-8020-64DE6E5C5EC6}" type="pres">
      <dgm:prSet presAssocID="{33E516B3-7559-4BF1-A3C3-6C1CDCA5D24E}" presName="hierChild3" presStyleCnt="0"/>
      <dgm:spPr/>
    </dgm:pt>
    <dgm:pt modelId="{ADDC25E8-4AB2-4420-8E16-E7599FF0D37D}" type="pres">
      <dgm:prSet presAssocID="{003E4BCB-5ADF-4759-A29F-BAA17EE9483B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872FDE3C-6A71-452B-BE5A-3C72420BC40B}" type="pres">
      <dgm:prSet presAssocID="{413A9561-CCCE-4D18-AEB6-9F5BB543DA77}" presName="hierRoot3" presStyleCnt="0"/>
      <dgm:spPr/>
    </dgm:pt>
    <dgm:pt modelId="{048C11C9-3B1C-47ED-89E5-8CD35A352943}" type="pres">
      <dgm:prSet presAssocID="{413A9561-CCCE-4D18-AEB6-9F5BB543DA77}" presName="composite3" presStyleCnt="0"/>
      <dgm:spPr/>
    </dgm:pt>
    <dgm:pt modelId="{76C2A7E3-A2F2-438F-A104-EAB4BF39BC8F}" type="pres">
      <dgm:prSet presAssocID="{413A9561-CCCE-4D18-AEB6-9F5BB543DA77}" presName="image3" presStyleLbl="node3" presStyleIdx="0" presStyleCnt="3"/>
      <dgm:spPr/>
    </dgm:pt>
    <dgm:pt modelId="{9A09C17C-92C5-46CA-BF7C-9694B4C3C2E4}" type="pres">
      <dgm:prSet presAssocID="{413A9561-CCCE-4D18-AEB6-9F5BB543DA77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F71AB6-4FE6-4B93-A75F-D3883D1604AB}" type="pres">
      <dgm:prSet presAssocID="{413A9561-CCCE-4D18-AEB6-9F5BB543DA77}" presName="hierChild4" presStyleCnt="0"/>
      <dgm:spPr/>
    </dgm:pt>
    <dgm:pt modelId="{9750E114-0932-43F1-A4BA-7F5FB1F23545}" type="pres">
      <dgm:prSet presAssocID="{8265EDC2-F0FB-44A6-8A78-4222C6D3FB78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5EEAB250-42A2-456A-A5FF-92F72B91412F}" type="pres">
      <dgm:prSet presAssocID="{E0006435-3F90-442D-AC95-A3261865ADAD}" presName="hierRoot3" presStyleCnt="0"/>
      <dgm:spPr/>
    </dgm:pt>
    <dgm:pt modelId="{2EF03BC0-A7FC-4688-8A60-DBB5B60B142B}" type="pres">
      <dgm:prSet presAssocID="{E0006435-3F90-442D-AC95-A3261865ADAD}" presName="composite3" presStyleCnt="0"/>
      <dgm:spPr/>
    </dgm:pt>
    <dgm:pt modelId="{086797E3-5D5E-49E4-80EF-A38DCBCBAF99}" type="pres">
      <dgm:prSet presAssocID="{E0006435-3F90-442D-AC95-A3261865ADAD}" presName="image3" presStyleLbl="node3" presStyleIdx="1" presStyleCnt="3"/>
      <dgm:spPr/>
    </dgm:pt>
    <dgm:pt modelId="{DA65836B-41CB-4E95-92D6-259DE0209219}" type="pres">
      <dgm:prSet presAssocID="{E0006435-3F90-442D-AC95-A3261865ADAD}" presName="text3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99A82D-A218-4DCA-99E6-A78112781F22}" type="pres">
      <dgm:prSet presAssocID="{E0006435-3F90-442D-AC95-A3261865ADAD}" presName="hierChild4" presStyleCnt="0"/>
      <dgm:spPr/>
    </dgm:pt>
    <dgm:pt modelId="{B8B77390-F34D-4A58-9330-66C7983085D8}" type="pres">
      <dgm:prSet presAssocID="{1E543674-F778-4581-89E3-251D50C8A1D0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0612B048-3E81-4F42-94C3-835F45AC72A8}" type="pres">
      <dgm:prSet presAssocID="{23531800-E48D-4520-8568-792B1F39B81A}" presName="hierRoot2" presStyleCnt="0"/>
      <dgm:spPr/>
    </dgm:pt>
    <dgm:pt modelId="{C7C47E85-0636-4D0F-8576-E18AB40A655B}" type="pres">
      <dgm:prSet presAssocID="{23531800-E48D-4520-8568-792B1F39B81A}" presName="composite2" presStyleCnt="0"/>
      <dgm:spPr/>
    </dgm:pt>
    <dgm:pt modelId="{C695A7AD-F21F-46FD-9A5B-8513BA2AB272}" type="pres">
      <dgm:prSet presAssocID="{23531800-E48D-4520-8568-792B1F39B81A}" presName="image2" presStyleLbl="node2" presStyleIdx="1" presStyleCnt="2"/>
      <dgm:spPr/>
    </dgm:pt>
    <dgm:pt modelId="{B77FD591-A10F-4AB1-B526-A9DE8480FB84}" type="pres">
      <dgm:prSet presAssocID="{23531800-E48D-4520-8568-792B1F39B81A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43D15C-42F7-4DAA-BBA1-C9AB4884CF97}" type="pres">
      <dgm:prSet presAssocID="{23531800-E48D-4520-8568-792B1F39B81A}" presName="hierChild3" presStyleCnt="0"/>
      <dgm:spPr/>
    </dgm:pt>
    <dgm:pt modelId="{93305FCD-6619-4C18-B7B8-0A38FC723428}" type="pres">
      <dgm:prSet presAssocID="{CD029D73-5998-4D0A-819B-1C76E150817D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AF25AC80-0A57-4BAF-9722-28B24826E3C1}" type="pres">
      <dgm:prSet presAssocID="{55F02928-8293-465A-B5BE-F47480BCCD5F}" presName="hierRoot3" presStyleCnt="0"/>
      <dgm:spPr/>
    </dgm:pt>
    <dgm:pt modelId="{D6291A16-7085-43CC-AEAB-5904E6E3910D}" type="pres">
      <dgm:prSet presAssocID="{55F02928-8293-465A-B5BE-F47480BCCD5F}" presName="composite3" presStyleCnt="0"/>
      <dgm:spPr/>
    </dgm:pt>
    <dgm:pt modelId="{0EA4E977-F6B7-4338-9B47-B7CB82486952}" type="pres">
      <dgm:prSet presAssocID="{55F02928-8293-465A-B5BE-F47480BCCD5F}" presName="image3" presStyleLbl="node3" presStyleIdx="2" presStyleCnt="3"/>
      <dgm:spPr/>
    </dgm:pt>
    <dgm:pt modelId="{A91E03E3-4B79-4389-8235-4B99AA959158}" type="pres">
      <dgm:prSet presAssocID="{55F02928-8293-465A-B5BE-F47480BCCD5F}" presName="text3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9DCF66-5A63-4C1F-B579-91A023C055DC}" type="pres">
      <dgm:prSet presAssocID="{55F02928-8293-465A-B5BE-F47480BCCD5F}" presName="hierChild4" presStyleCnt="0"/>
      <dgm:spPr/>
    </dgm:pt>
  </dgm:ptLst>
  <dgm:cxnLst>
    <dgm:cxn modelId="{862907D9-C2BF-45B0-BCAC-6F598E466356}" srcId="{33E516B3-7559-4BF1-A3C3-6C1CDCA5D24E}" destId="{E0006435-3F90-442D-AC95-A3261865ADAD}" srcOrd="1" destOrd="0" parTransId="{8265EDC2-F0FB-44A6-8A78-4222C6D3FB78}" sibTransId="{4EB2E6C2-5FC0-4826-8569-30F262AEA27C}"/>
    <dgm:cxn modelId="{867D23AC-CC45-46AB-815D-888E6FA75E44}" type="presOf" srcId="{E0006435-3F90-442D-AC95-A3261865ADAD}" destId="{DA65836B-41CB-4E95-92D6-259DE0209219}" srcOrd="0" destOrd="0" presId="urn:microsoft.com/office/officeart/2009/layout/CirclePictureHierarchy"/>
    <dgm:cxn modelId="{B6DF690D-E1FD-4E8D-B87E-BD735FF417A8}" type="presOf" srcId="{CD029D73-5998-4D0A-819B-1C76E150817D}" destId="{93305FCD-6619-4C18-B7B8-0A38FC723428}" srcOrd="0" destOrd="0" presId="urn:microsoft.com/office/officeart/2009/layout/CirclePictureHierarchy"/>
    <dgm:cxn modelId="{602F5BCD-2F4F-4BA4-8854-9BD0BEC7AE59}" type="presOf" srcId="{413A9561-CCCE-4D18-AEB6-9F5BB543DA77}" destId="{9A09C17C-92C5-46CA-BF7C-9694B4C3C2E4}" srcOrd="0" destOrd="0" presId="urn:microsoft.com/office/officeart/2009/layout/CirclePictureHierarchy"/>
    <dgm:cxn modelId="{23754AF4-7029-4280-92B8-FE1948266568}" type="presOf" srcId="{1E543674-F778-4581-89E3-251D50C8A1D0}" destId="{B8B77390-F34D-4A58-9330-66C7983085D8}" srcOrd="0" destOrd="0" presId="urn:microsoft.com/office/officeart/2009/layout/CirclePictureHierarchy"/>
    <dgm:cxn modelId="{32400E73-9FC6-4D09-9B63-8F7DA5A27D37}" type="presOf" srcId="{33E516B3-7559-4BF1-A3C3-6C1CDCA5D24E}" destId="{F84D8311-701C-490D-9510-9040F4A42CAC}" srcOrd="0" destOrd="0" presId="urn:microsoft.com/office/officeart/2009/layout/CirclePictureHierarchy"/>
    <dgm:cxn modelId="{D523F030-33A8-4957-BC99-5239A03A735E}" type="presOf" srcId="{23531800-E48D-4520-8568-792B1F39B81A}" destId="{B77FD591-A10F-4AB1-B526-A9DE8480FB84}" srcOrd="0" destOrd="0" presId="urn:microsoft.com/office/officeart/2009/layout/CirclePictureHierarchy"/>
    <dgm:cxn modelId="{9F4CD50F-8EFE-460E-A660-0A983E1DF046}" srcId="{545B6955-3D30-44D0-A840-F54D34615C1B}" destId="{33E516B3-7559-4BF1-A3C3-6C1CDCA5D24E}" srcOrd="0" destOrd="0" parTransId="{F5E84F3B-3DF2-40B8-A18A-F5DDD509A9C4}" sibTransId="{81214140-337B-4769-85D3-76B984E504D9}"/>
    <dgm:cxn modelId="{15E52E3D-BF02-4659-8DB7-0D685658CA06}" type="presOf" srcId="{55F02928-8293-465A-B5BE-F47480BCCD5F}" destId="{A91E03E3-4B79-4389-8235-4B99AA959158}" srcOrd="0" destOrd="0" presId="urn:microsoft.com/office/officeart/2009/layout/CirclePictureHierarchy"/>
    <dgm:cxn modelId="{55D81754-6ABC-4B75-A5FF-0768C9EE7A3B}" type="presOf" srcId="{7FB95998-93A6-41BE-BE40-18F1E61DABF1}" destId="{5037163B-1C50-4603-AD3A-F574CE24AC25}" srcOrd="0" destOrd="0" presId="urn:microsoft.com/office/officeart/2009/layout/CirclePictureHierarchy"/>
    <dgm:cxn modelId="{48D1E78A-5903-478E-B4E3-E8C033CE588C}" type="presOf" srcId="{8265EDC2-F0FB-44A6-8A78-4222C6D3FB78}" destId="{9750E114-0932-43F1-A4BA-7F5FB1F23545}" srcOrd="0" destOrd="0" presId="urn:microsoft.com/office/officeart/2009/layout/CirclePictureHierarchy"/>
    <dgm:cxn modelId="{7CECE37B-A2AA-43DC-BAA6-920AFE21A559}" srcId="{545B6955-3D30-44D0-A840-F54D34615C1B}" destId="{23531800-E48D-4520-8568-792B1F39B81A}" srcOrd="1" destOrd="0" parTransId="{1E543674-F778-4581-89E3-251D50C8A1D0}" sibTransId="{1478636D-A518-4699-A917-5C0B4E45E616}"/>
    <dgm:cxn modelId="{535B8759-25E9-4838-B550-16EE30D48F57}" type="presOf" srcId="{545B6955-3D30-44D0-A840-F54D34615C1B}" destId="{A2A60947-4A1C-4FF5-9601-D4622FFA2BFC}" srcOrd="0" destOrd="0" presId="urn:microsoft.com/office/officeart/2009/layout/CirclePictureHierarchy"/>
    <dgm:cxn modelId="{A55F88FA-7948-40BF-AB24-7E3EA0E9ED0C}" type="presOf" srcId="{003E4BCB-5ADF-4759-A29F-BAA17EE9483B}" destId="{ADDC25E8-4AB2-4420-8E16-E7599FF0D37D}" srcOrd="0" destOrd="0" presId="urn:microsoft.com/office/officeart/2009/layout/CirclePictureHierarchy"/>
    <dgm:cxn modelId="{916F732F-F753-4D38-80C8-2ABFFC8C5561}" srcId="{23531800-E48D-4520-8568-792B1F39B81A}" destId="{55F02928-8293-465A-B5BE-F47480BCCD5F}" srcOrd="0" destOrd="0" parTransId="{CD029D73-5998-4D0A-819B-1C76E150817D}" sibTransId="{9AFABD25-2A2A-4934-90DB-F1CE15E7EA0D}"/>
    <dgm:cxn modelId="{1D1B0794-4A3E-4C73-8550-47C60BDE5D00}" srcId="{7FB95998-93A6-41BE-BE40-18F1E61DABF1}" destId="{545B6955-3D30-44D0-A840-F54D34615C1B}" srcOrd="0" destOrd="0" parTransId="{83D25C42-53DD-42AF-9507-74CFD7DA8962}" sibTransId="{BFCA0962-97A2-4A66-A950-6DC0F9E27FAC}"/>
    <dgm:cxn modelId="{9608E318-6685-4DB7-AEBF-82122446EA29}" type="presOf" srcId="{F5E84F3B-3DF2-40B8-A18A-F5DDD509A9C4}" destId="{9110772E-DDE5-4C83-9A47-0F9AE7985A71}" srcOrd="0" destOrd="0" presId="urn:microsoft.com/office/officeart/2009/layout/CirclePictureHierarchy"/>
    <dgm:cxn modelId="{7BF708A4-A088-4230-B846-198DB2B692DA}" srcId="{33E516B3-7559-4BF1-A3C3-6C1CDCA5D24E}" destId="{413A9561-CCCE-4D18-AEB6-9F5BB543DA77}" srcOrd="0" destOrd="0" parTransId="{003E4BCB-5ADF-4759-A29F-BAA17EE9483B}" sibTransId="{A776EE50-ABEA-47E8-A999-28CBB0310329}"/>
    <dgm:cxn modelId="{690AC320-C4EA-41B4-B7D1-79A1B8486B58}" type="presParOf" srcId="{5037163B-1C50-4603-AD3A-F574CE24AC25}" destId="{6031F1CB-2ADA-4860-85C9-99E3D901055B}" srcOrd="0" destOrd="0" presId="urn:microsoft.com/office/officeart/2009/layout/CirclePictureHierarchy"/>
    <dgm:cxn modelId="{0F526849-4334-4100-A8A7-8580610C0E64}" type="presParOf" srcId="{6031F1CB-2ADA-4860-85C9-99E3D901055B}" destId="{95B07E28-3C43-45F3-B61D-0ADCB2047DEC}" srcOrd="0" destOrd="0" presId="urn:microsoft.com/office/officeart/2009/layout/CirclePictureHierarchy"/>
    <dgm:cxn modelId="{9285C7CB-0850-4AAE-B995-C31C4553DC08}" type="presParOf" srcId="{95B07E28-3C43-45F3-B61D-0ADCB2047DEC}" destId="{2B9EA583-6658-433B-9584-3869466C0084}" srcOrd="0" destOrd="0" presId="urn:microsoft.com/office/officeart/2009/layout/CirclePictureHierarchy"/>
    <dgm:cxn modelId="{C54B961E-FA3F-4FCC-8739-C65585FB2037}" type="presParOf" srcId="{95B07E28-3C43-45F3-B61D-0ADCB2047DEC}" destId="{A2A60947-4A1C-4FF5-9601-D4622FFA2BFC}" srcOrd="1" destOrd="0" presId="urn:microsoft.com/office/officeart/2009/layout/CirclePictureHierarchy"/>
    <dgm:cxn modelId="{057CD65A-1E21-440E-ACD3-097E812292AB}" type="presParOf" srcId="{6031F1CB-2ADA-4860-85C9-99E3D901055B}" destId="{0591C579-31A8-4CCE-BA4F-71CE74F6050E}" srcOrd="1" destOrd="0" presId="urn:microsoft.com/office/officeart/2009/layout/CirclePictureHierarchy"/>
    <dgm:cxn modelId="{F5D9C4BE-A158-4109-853A-435F1A73BAA6}" type="presParOf" srcId="{0591C579-31A8-4CCE-BA4F-71CE74F6050E}" destId="{9110772E-DDE5-4C83-9A47-0F9AE7985A71}" srcOrd="0" destOrd="0" presId="urn:microsoft.com/office/officeart/2009/layout/CirclePictureHierarchy"/>
    <dgm:cxn modelId="{748245B4-4580-422B-B2EE-53FFDB39F7EA}" type="presParOf" srcId="{0591C579-31A8-4CCE-BA4F-71CE74F6050E}" destId="{2AD0110B-1F2D-4DFD-A068-B55E287489BA}" srcOrd="1" destOrd="0" presId="urn:microsoft.com/office/officeart/2009/layout/CirclePictureHierarchy"/>
    <dgm:cxn modelId="{3C4AAE22-87F0-426C-A73E-6BA5A60C23FE}" type="presParOf" srcId="{2AD0110B-1F2D-4DFD-A068-B55E287489BA}" destId="{2651F3D3-F014-4846-96EB-DCDB064D9075}" srcOrd="0" destOrd="0" presId="urn:microsoft.com/office/officeart/2009/layout/CirclePictureHierarchy"/>
    <dgm:cxn modelId="{8554E506-9435-43F2-9098-7CDB89F4A355}" type="presParOf" srcId="{2651F3D3-F014-4846-96EB-DCDB064D9075}" destId="{ADC7E6C4-082B-417A-9B3D-D60CED55D16B}" srcOrd="0" destOrd="0" presId="urn:microsoft.com/office/officeart/2009/layout/CirclePictureHierarchy"/>
    <dgm:cxn modelId="{52FE4517-2C96-4991-9671-6CFB55FF7C72}" type="presParOf" srcId="{2651F3D3-F014-4846-96EB-DCDB064D9075}" destId="{F84D8311-701C-490D-9510-9040F4A42CAC}" srcOrd="1" destOrd="0" presId="urn:microsoft.com/office/officeart/2009/layout/CirclePictureHierarchy"/>
    <dgm:cxn modelId="{F9703DAC-CF87-47FA-BEA6-4D1EA27ACF96}" type="presParOf" srcId="{2AD0110B-1F2D-4DFD-A068-B55E287489BA}" destId="{01812B1B-78CC-4248-8020-64DE6E5C5EC6}" srcOrd="1" destOrd="0" presId="urn:microsoft.com/office/officeart/2009/layout/CirclePictureHierarchy"/>
    <dgm:cxn modelId="{87532D0E-F532-436D-B213-24B9A77F0DBE}" type="presParOf" srcId="{01812B1B-78CC-4248-8020-64DE6E5C5EC6}" destId="{ADDC25E8-4AB2-4420-8E16-E7599FF0D37D}" srcOrd="0" destOrd="0" presId="urn:microsoft.com/office/officeart/2009/layout/CirclePictureHierarchy"/>
    <dgm:cxn modelId="{6BE9E27B-C794-4D89-AC6B-1D15EADBC63D}" type="presParOf" srcId="{01812B1B-78CC-4248-8020-64DE6E5C5EC6}" destId="{872FDE3C-6A71-452B-BE5A-3C72420BC40B}" srcOrd="1" destOrd="0" presId="urn:microsoft.com/office/officeart/2009/layout/CirclePictureHierarchy"/>
    <dgm:cxn modelId="{CFFE924A-CBA7-483A-A917-DCD6B7C121D3}" type="presParOf" srcId="{872FDE3C-6A71-452B-BE5A-3C72420BC40B}" destId="{048C11C9-3B1C-47ED-89E5-8CD35A352943}" srcOrd="0" destOrd="0" presId="urn:microsoft.com/office/officeart/2009/layout/CirclePictureHierarchy"/>
    <dgm:cxn modelId="{5614CE7B-C1AE-4F52-9B59-5AD2D31A32C7}" type="presParOf" srcId="{048C11C9-3B1C-47ED-89E5-8CD35A352943}" destId="{76C2A7E3-A2F2-438F-A104-EAB4BF39BC8F}" srcOrd="0" destOrd="0" presId="urn:microsoft.com/office/officeart/2009/layout/CirclePictureHierarchy"/>
    <dgm:cxn modelId="{7A9AC01D-A369-4D23-9BFE-021CDDE58CA0}" type="presParOf" srcId="{048C11C9-3B1C-47ED-89E5-8CD35A352943}" destId="{9A09C17C-92C5-46CA-BF7C-9694B4C3C2E4}" srcOrd="1" destOrd="0" presId="urn:microsoft.com/office/officeart/2009/layout/CirclePictureHierarchy"/>
    <dgm:cxn modelId="{702F3FB7-E736-44C7-96B9-3A74EE4B2342}" type="presParOf" srcId="{872FDE3C-6A71-452B-BE5A-3C72420BC40B}" destId="{DAF71AB6-4FE6-4B93-A75F-D3883D1604AB}" srcOrd="1" destOrd="0" presId="urn:microsoft.com/office/officeart/2009/layout/CirclePictureHierarchy"/>
    <dgm:cxn modelId="{D624E138-5311-48A7-8188-9C52024ACEB5}" type="presParOf" srcId="{01812B1B-78CC-4248-8020-64DE6E5C5EC6}" destId="{9750E114-0932-43F1-A4BA-7F5FB1F23545}" srcOrd="2" destOrd="0" presId="urn:microsoft.com/office/officeart/2009/layout/CirclePictureHierarchy"/>
    <dgm:cxn modelId="{70FB8F74-7594-47E6-9CD2-D8824813A891}" type="presParOf" srcId="{01812B1B-78CC-4248-8020-64DE6E5C5EC6}" destId="{5EEAB250-42A2-456A-A5FF-92F72B91412F}" srcOrd="3" destOrd="0" presId="urn:microsoft.com/office/officeart/2009/layout/CirclePictureHierarchy"/>
    <dgm:cxn modelId="{ED3CA262-4A2B-40C8-8120-C7FE6A958600}" type="presParOf" srcId="{5EEAB250-42A2-456A-A5FF-92F72B91412F}" destId="{2EF03BC0-A7FC-4688-8A60-DBB5B60B142B}" srcOrd="0" destOrd="0" presId="urn:microsoft.com/office/officeart/2009/layout/CirclePictureHierarchy"/>
    <dgm:cxn modelId="{3CAB9D10-EA7C-4819-91DA-27A3B8166077}" type="presParOf" srcId="{2EF03BC0-A7FC-4688-8A60-DBB5B60B142B}" destId="{086797E3-5D5E-49E4-80EF-A38DCBCBAF99}" srcOrd="0" destOrd="0" presId="urn:microsoft.com/office/officeart/2009/layout/CirclePictureHierarchy"/>
    <dgm:cxn modelId="{480B1D7E-9E14-4505-9236-D4AE10B6F727}" type="presParOf" srcId="{2EF03BC0-A7FC-4688-8A60-DBB5B60B142B}" destId="{DA65836B-41CB-4E95-92D6-259DE0209219}" srcOrd="1" destOrd="0" presId="urn:microsoft.com/office/officeart/2009/layout/CirclePictureHierarchy"/>
    <dgm:cxn modelId="{C229E658-98B7-4646-9394-A782FFFCB6DB}" type="presParOf" srcId="{5EEAB250-42A2-456A-A5FF-92F72B91412F}" destId="{2B99A82D-A218-4DCA-99E6-A78112781F22}" srcOrd="1" destOrd="0" presId="urn:microsoft.com/office/officeart/2009/layout/CirclePictureHierarchy"/>
    <dgm:cxn modelId="{9581A81A-5E46-4DFC-B263-63C0ADFF7E32}" type="presParOf" srcId="{0591C579-31A8-4CCE-BA4F-71CE74F6050E}" destId="{B8B77390-F34D-4A58-9330-66C7983085D8}" srcOrd="2" destOrd="0" presId="urn:microsoft.com/office/officeart/2009/layout/CirclePictureHierarchy"/>
    <dgm:cxn modelId="{3925E0AA-3482-4448-8DEA-A97E5A7328CD}" type="presParOf" srcId="{0591C579-31A8-4CCE-BA4F-71CE74F6050E}" destId="{0612B048-3E81-4F42-94C3-835F45AC72A8}" srcOrd="3" destOrd="0" presId="urn:microsoft.com/office/officeart/2009/layout/CirclePictureHierarchy"/>
    <dgm:cxn modelId="{5B0AC35D-ED62-438B-B3F5-4B6C3486EAAA}" type="presParOf" srcId="{0612B048-3E81-4F42-94C3-835F45AC72A8}" destId="{C7C47E85-0636-4D0F-8576-E18AB40A655B}" srcOrd="0" destOrd="0" presId="urn:microsoft.com/office/officeart/2009/layout/CirclePictureHierarchy"/>
    <dgm:cxn modelId="{43DC0957-F97B-478A-8B14-D861EAD1578A}" type="presParOf" srcId="{C7C47E85-0636-4D0F-8576-E18AB40A655B}" destId="{C695A7AD-F21F-46FD-9A5B-8513BA2AB272}" srcOrd="0" destOrd="0" presId="urn:microsoft.com/office/officeart/2009/layout/CirclePictureHierarchy"/>
    <dgm:cxn modelId="{47775E22-19D9-4538-89BA-C109B88BC9FE}" type="presParOf" srcId="{C7C47E85-0636-4D0F-8576-E18AB40A655B}" destId="{B77FD591-A10F-4AB1-B526-A9DE8480FB84}" srcOrd="1" destOrd="0" presId="urn:microsoft.com/office/officeart/2009/layout/CirclePictureHierarchy"/>
    <dgm:cxn modelId="{24330C10-3D46-46D2-A8B2-1BCEE5FC40E7}" type="presParOf" srcId="{0612B048-3E81-4F42-94C3-835F45AC72A8}" destId="{9543D15C-42F7-4DAA-BBA1-C9AB4884CF97}" srcOrd="1" destOrd="0" presId="urn:microsoft.com/office/officeart/2009/layout/CirclePictureHierarchy"/>
    <dgm:cxn modelId="{7E399B2D-E0DF-42C8-AFA2-330EE0E2582D}" type="presParOf" srcId="{9543D15C-42F7-4DAA-BBA1-C9AB4884CF97}" destId="{93305FCD-6619-4C18-B7B8-0A38FC723428}" srcOrd="0" destOrd="0" presId="urn:microsoft.com/office/officeart/2009/layout/CirclePictureHierarchy"/>
    <dgm:cxn modelId="{C4EDB10D-3AEC-48E6-8787-214061077F83}" type="presParOf" srcId="{9543D15C-42F7-4DAA-BBA1-C9AB4884CF97}" destId="{AF25AC80-0A57-4BAF-9722-28B24826E3C1}" srcOrd="1" destOrd="0" presId="urn:microsoft.com/office/officeart/2009/layout/CirclePictureHierarchy"/>
    <dgm:cxn modelId="{0FF50DE4-27FF-4DCC-BEBF-CD1903300997}" type="presParOf" srcId="{AF25AC80-0A57-4BAF-9722-28B24826E3C1}" destId="{D6291A16-7085-43CC-AEAB-5904E6E3910D}" srcOrd="0" destOrd="0" presId="urn:microsoft.com/office/officeart/2009/layout/CirclePictureHierarchy"/>
    <dgm:cxn modelId="{92217BB8-2B87-4151-B878-52C112490F00}" type="presParOf" srcId="{D6291A16-7085-43CC-AEAB-5904E6E3910D}" destId="{0EA4E977-F6B7-4338-9B47-B7CB82486952}" srcOrd="0" destOrd="0" presId="urn:microsoft.com/office/officeart/2009/layout/CirclePictureHierarchy"/>
    <dgm:cxn modelId="{86311DF5-6951-4F12-BC51-D5EEF671C9EE}" type="presParOf" srcId="{D6291A16-7085-43CC-AEAB-5904E6E3910D}" destId="{A91E03E3-4B79-4389-8235-4B99AA959158}" srcOrd="1" destOrd="0" presId="urn:microsoft.com/office/officeart/2009/layout/CirclePictureHierarchy"/>
    <dgm:cxn modelId="{71BD1CB2-11F4-44E5-92ED-0F002987E842}" type="presParOf" srcId="{AF25AC80-0A57-4BAF-9722-28B24826E3C1}" destId="{4E9DCF66-5A63-4C1F-B579-91A023C055DC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9F44C0-B17A-4951-B3DB-60FACE819F26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9EC45C-9E0F-4364-89C5-8781A959218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最终的索引</a:t>
          </a:r>
          <a:endParaRPr lang="zh-CN" altLang="en-US" dirty="0">
            <a:solidFill>
              <a:schemeClr val="bg1"/>
            </a:solidFill>
          </a:endParaRPr>
        </a:p>
      </dgm:t>
    </dgm:pt>
    <dgm:pt modelId="{4C63DA13-A593-4DC2-91A3-C37023C0CCEC}" type="par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5DB89976-3E89-4AE7-98B0-4C7EF85BC87B}" type="sib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8D95464A-4B49-4A67-89E7-C2C7431132CF}">
      <dgm:prSet phldrT="[文本]"/>
      <dgm:spPr/>
      <dgm:t>
        <a:bodyPr/>
        <a:lstStyle/>
        <a:p>
          <a:r>
            <a:rPr lang="en-US" altLang="zh-CN" dirty="0" err="1" smtClean="0">
              <a:solidFill>
                <a:schemeClr val="bg1"/>
              </a:solidFill>
            </a:rPr>
            <a:t>hdfs</a:t>
          </a:r>
          <a:r>
            <a:rPr lang="zh-CN" altLang="en-US" dirty="0" smtClean="0">
              <a:solidFill>
                <a:schemeClr val="bg1"/>
              </a:solidFill>
            </a:rPr>
            <a:t>小索引</a:t>
          </a:r>
          <a:endParaRPr lang="zh-CN" altLang="en-US" dirty="0">
            <a:solidFill>
              <a:schemeClr val="bg1"/>
            </a:solidFill>
          </a:endParaRPr>
        </a:p>
      </dgm:t>
    </dgm:pt>
    <dgm:pt modelId="{B9155114-2DE2-4FC1-8950-C11F058161F8}" type="par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52DED1B8-3CA1-4C4F-BABE-73BDA4A9DE61}" type="sib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B1CA4F62-0B54-407B-A55F-F13BE43C8E27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内存中的小索引</a:t>
          </a:r>
          <a:endParaRPr lang="zh-CN" altLang="en-US" b="1" dirty="0">
            <a:solidFill>
              <a:schemeClr val="bg1"/>
            </a:solidFill>
          </a:endParaRPr>
        </a:p>
      </dgm:t>
    </dgm:pt>
    <dgm:pt modelId="{9B4EDAD1-C374-4BFC-B7A2-54A61CE7FAD4}" type="par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545177F8-821F-427C-99F5-3771DF34D8F6}" type="sib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1FC85EB0-EBE5-465E-A12B-7762DA7888AB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内存中的小索引</a:t>
          </a:r>
          <a:endParaRPr lang="zh-CN" altLang="en-US" b="1" dirty="0">
            <a:solidFill>
              <a:schemeClr val="bg1"/>
            </a:solidFill>
          </a:endParaRPr>
        </a:p>
      </dgm:t>
    </dgm:pt>
    <dgm:pt modelId="{79C5B070-E0E7-414C-BEA6-E00CFA9A610E}" type="par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05A9E2EE-514B-4A33-9B1D-E8299AEFD49A}" type="sib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F4BF65CD-C51B-4385-B459-96DC56C6050B}">
      <dgm:prSet phldrT="[文本]"/>
      <dgm:spPr/>
      <dgm:t>
        <a:bodyPr/>
        <a:lstStyle/>
        <a:p>
          <a:r>
            <a:rPr lang="en-US" altLang="zh-CN" dirty="0" err="1" smtClean="0">
              <a:solidFill>
                <a:schemeClr val="bg1"/>
              </a:solidFill>
            </a:rPr>
            <a:t>Hdfs</a:t>
          </a:r>
          <a:r>
            <a:rPr lang="zh-CN" altLang="en-US" dirty="0" smtClean="0">
              <a:solidFill>
                <a:schemeClr val="bg1"/>
              </a:solidFill>
            </a:rPr>
            <a:t>小索引</a:t>
          </a:r>
          <a:endParaRPr lang="zh-CN" altLang="en-US" dirty="0">
            <a:solidFill>
              <a:schemeClr val="bg1"/>
            </a:solidFill>
          </a:endParaRPr>
        </a:p>
      </dgm:t>
    </dgm:pt>
    <dgm:pt modelId="{61CDED0C-7E68-4126-8CE1-DF0B93BE2BE7}" type="par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AFEE73FF-B833-48F1-A302-F3C60EC42C80}" type="sib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4117B397-3E09-4DFF-B5E3-EC717E63C46A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内存中的小索引</a:t>
          </a:r>
          <a:endParaRPr lang="zh-CN" altLang="en-US" dirty="0">
            <a:solidFill>
              <a:schemeClr val="bg1"/>
            </a:solidFill>
          </a:endParaRPr>
        </a:p>
      </dgm:t>
    </dgm:pt>
    <dgm:pt modelId="{65F68222-E78A-4E84-980F-D30AB836D510}" type="par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0E0C2F32-A5E7-4911-BF33-0A17FA79BE2B}" type="sib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B69C8980-C470-492E-9B24-06E5CBD6B12B}">
      <dgm:prSet/>
      <dgm:spPr/>
      <dgm:t>
        <a:bodyPr/>
        <a:lstStyle/>
        <a:p>
          <a:r>
            <a:rPr lang="en-US" altLang="zh-CN" dirty="0" err="1" smtClean="0">
              <a:solidFill>
                <a:schemeClr val="bg1"/>
              </a:solidFill>
            </a:rPr>
            <a:t>Hdfs</a:t>
          </a:r>
          <a:r>
            <a:rPr lang="zh-CN" altLang="en-US" dirty="0" smtClean="0">
              <a:solidFill>
                <a:schemeClr val="bg1"/>
              </a:solidFill>
            </a:rPr>
            <a:t>小索引</a:t>
          </a:r>
          <a:endParaRPr lang="zh-CN" altLang="en-US" dirty="0">
            <a:solidFill>
              <a:schemeClr val="bg1"/>
            </a:solidFill>
          </a:endParaRPr>
        </a:p>
      </dgm:t>
    </dgm:pt>
    <dgm:pt modelId="{86818DDB-788A-4F0E-8757-4BCB0E760A49}" type="par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47CC91BF-DDBD-4D65-B6BB-E6B9AA515764}" type="sib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D6C5D097-05A1-48CE-99D8-FB1CF5BFD4B1}" type="pres">
      <dgm:prSet presAssocID="{1D9F44C0-B17A-4951-B3DB-60FACE819F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F6D4AF9-41EC-4E03-AC14-7671CA61D844}" type="pres">
      <dgm:prSet presAssocID="{679EC45C-9E0F-4364-89C5-8781A959218F}" presName="hierRoot1" presStyleCnt="0"/>
      <dgm:spPr/>
      <dgm:t>
        <a:bodyPr/>
        <a:lstStyle/>
        <a:p>
          <a:endParaRPr lang="zh-CN" altLang="en-US"/>
        </a:p>
      </dgm:t>
    </dgm:pt>
    <dgm:pt modelId="{00CDF82F-A345-49E6-A40C-3810A70555BB}" type="pres">
      <dgm:prSet presAssocID="{679EC45C-9E0F-4364-89C5-8781A959218F}" presName="composite" presStyleCnt="0"/>
      <dgm:spPr/>
      <dgm:t>
        <a:bodyPr/>
        <a:lstStyle/>
        <a:p>
          <a:endParaRPr lang="zh-CN" altLang="en-US"/>
        </a:p>
      </dgm:t>
    </dgm:pt>
    <dgm:pt modelId="{8364383A-4280-42AB-9170-0D1A32D39455}" type="pres">
      <dgm:prSet presAssocID="{679EC45C-9E0F-4364-89C5-8781A959218F}" presName="image" presStyleLbl="node0" presStyleIdx="0" presStyleCnt="1"/>
      <dgm:spPr/>
      <dgm:t>
        <a:bodyPr/>
        <a:lstStyle/>
        <a:p>
          <a:endParaRPr lang="zh-CN" altLang="en-US"/>
        </a:p>
      </dgm:t>
    </dgm:pt>
    <dgm:pt modelId="{B887DC98-4092-4C4D-96C9-E3C8C6A768EB}" type="pres">
      <dgm:prSet presAssocID="{679EC45C-9E0F-4364-89C5-8781A959218F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6C6FF8-E96E-4765-8132-FECCE31A9868}" type="pres">
      <dgm:prSet presAssocID="{679EC45C-9E0F-4364-89C5-8781A959218F}" presName="hierChild2" presStyleCnt="0"/>
      <dgm:spPr/>
      <dgm:t>
        <a:bodyPr/>
        <a:lstStyle/>
        <a:p>
          <a:endParaRPr lang="zh-CN" altLang="en-US"/>
        </a:p>
      </dgm:t>
    </dgm:pt>
    <dgm:pt modelId="{2254F64B-7799-43DF-823F-ED34BCB166F6}" type="pres">
      <dgm:prSet presAssocID="{B9155114-2DE2-4FC1-8950-C11F058161F8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A14E2B3F-3D5A-40E9-A143-81FB26937DA3}" type="pres">
      <dgm:prSet presAssocID="{8D95464A-4B49-4A67-89E7-C2C7431132CF}" presName="hierRoot2" presStyleCnt="0"/>
      <dgm:spPr/>
      <dgm:t>
        <a:bodyPr/>
        <a:lstStyle/>
        <a:p>
          <a:endParaRPr lang="zh-CN" altLang="en-US"/>
        </a:p>
      </dgm:t>
    </dgm:pt>
    <dgm:pt modelId="{BDD73520-28A4-4A25-B370-40E899E43013}" type="pres">
      <dgm:prSet presAssocID="{8D95464A-4B49-4A67-89E7-C2C7431132CF}" presName="composite2" presStyleCnt="0"/>
      <dgm:spPr/>
      <dgm:t>
        <a:bodyPr/>
        <a:lstStyle/>
        <a:p>
          <a:endParaRPr lang="zh-CN" altLang="en-US"/>
        </a:p>
      </dgm:t>
    </dgm:pt>
    <dgm:pt modelId="{F11EDDB9-9728-4DFB-BDE3-2B1C96FF363C}" type="pres">
      <dgm:prSet presAssocID="{8D95464A-4B49-4A67-89E7-C2C7431132CF}" presName="image2" presStyleLbl="node2" presStyleIdx="0" presStyleCnt="3"/>
      <dgm:spPr/>
      <dgm:t>
        <a:bodyPr/>
        <a:lstStyle/>
        <a:p>
          <a:endParaRPr lang="zh-CN" altLang="en-US"/>
        </a:p>
      </dgm:t>
    </dgm:pt>
    <dgm:pt modelId="{A6B6490D-6D3E-42AA-91D8-365B05D20A8E}" type="pres">
      <dgm:prSet presAssocID="{8D95464A-4B49-4A67-89E7-C2C7431132CF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9E9C3-33A6-49BE-8E31-A5AC38951FE2}" type="pres">
      <dgm:prSet presAssocID="{8D95464A-4B49-4A67-89E7-C2C7431132CF}" presName="hierChild3" presStyleCnt="0"/>
      <dgm:spPr/>
      <dgm:t>
        <a:bodyPr/>
        <a:lstStyle/>
        <a:p>
          <a:endParaRPr lang="zh-CN" altLang="en-US"/>
        </a:p>
      </dgm:t>
    </dgm:pt>
    <dgm:pt modelId="{B2167DB8-FEFC-420D-BEDF-9EA1410152DE}" type="pres">
      <dgm:prSet presAssocID="{9B4EDAD1-C374-4BFC-B7A2-54A61CE7FAD4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2991480B-F38C-4CB0-B0F0-30D82FC9533F}" type="pres">
      <dgm:prSet presAssocID="{B1CA4F62-0B54-407B-A55F-F13BE43C8E27}" presName="hierRoot3" presStyleCnt="0"/>
      <dgm:spPr/>
      <dgm:t>
        <a:bodyPr/>
        <a:lstStyle/>
        <a:p>
          <a:endParaRPr lang="zh-CN" altLang="en-US"/>
        </a:p>
      </dgm:t>
    </dgm:pt>
    <dgm:pt modelId="{38FCBA68-E182-44FD-BE22-CDC2B7B4C1CC}" type="pres">
      <dgm:prSet presAssocID="{B1CA4F62-0B54-407B-A55F-F13BE43C8E27}" presName="composite3" presStyleCnt="0"/>
      <dgm:spPr/>
      <dgm:t>
        <a:bodyPr/>
        <a:lstStyle/>
        <a:p>
          <a:endParaRPr lang="zh-CN" altLang="en-US"/>
        </a:p>
      </dgm:t>
    </dgm:pt>
    <dgm:pt modelId="{BA6A68A9-7045-42C5-B6B8-D9923D10963C}" type="pres">
      <dgm:prSet presAssocID="{B1CA4F62-0B54-407B-A55F-F13BE43C8E27}" presName="image3" presStyleLbl="node3" presStyleIdx="0" presStyleCnt="3"/>
      <dgm:spPr/>
      <dgm:t>
        <a:bodyPr/>
        <a:lstStyle/>
        <a:p>
          <a:endParaRPr lang="zh-CN" altLang="en-US"/>
        </a:p>
      </dgm:t>
    </dgm:pt>
    <dgm:pt modelId="{00F9AC4E-0660-4489-AFC6-A047E43B63D0}" type="pres">
      <dgm:prSet presAssocID="{B1CA4F62-0B54-407B-A55F-F13BE43C8E27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E9D2FD-5417-4941-823E-03F80A623840}" type="pres">
      <dgm:prSet presAssocID="{B1CA4F62-0B54-407B-A55F-F13BE43C8E27}" presName="hierChild4" presStyleCnt="0"/>
      <dgm:spPr/>
      <dgm:t>
        <a:bodyPr/>
        <a:lstStyle/>
        <a:p>
          <a:endParaRPr lang="zh-CN" altLang="en-US"/>
        </a:p>
      </dgm:t>
    </dgm:pt>
    <dgm:pt modelId="{418EEE6D-9957-4849-80F2-89846141588C}" type="pres">
      <dgm:prSet presAssocID="{79C5B070-E0E7-414C-BEA6-E00CFA9A610E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4C4774D0-CD0E-49DB-86BF-001E16ADEB84}" type="pres">
      <dgm:prSet presAssocID="{1FC85EB0-EBE5-465E-A12B-7762DA7888AB}" presName="hierRoot3" presStyleCnt="0"/>
      <dgm:spPr/>
      <dgm:t>
        <a:bodyPr/>
        <a:lstStyle/>
        <a:p>
          <a:endParaRPr lang="zh-CN" altLang="en-US"/>
        </a:p>
      </dgm:t>
    </dgm:pt>
    <dgm:pt modelId="{CC8B5E57-415E-4389-A98D-FEE1B969860A}" type="pres">
      <dgm:prSet presAssocID="{1FC85EB0-EBE5-465E-A12B-7762DA7888AB}" presName="composite3" presStyleCnt="0"/>
      <dgm:spPr/>
      <dgm:t>
        <a:bodyPr/>
        <a:lstStyle/>
        <a:p>
          <a:endParaRPr lang="zh-CN" altLang="en-US"/>
        </a:p>
      </dgm:t>
    </dgm:pt>
    <dgm:pt modelId="{598EB75C-F22B-47C7-BCD9-18B237B97592}" type="pres">
      <dgm:prSet presAssocID="{1FC85EB0-EBE5-465E-A12B-7762DA7888AB}" presName="image3" presStyleLbl="node3" presStyleIdx="1" presStyleCnt="3"/>
      <dgm:spPr/>
      <dgm:t>
        <a:bodyPr/>
        <a:lstStyle/>
        <a:p>
          <a:endParaRPr lang="zh-CN" altLang="en-US"/>
        </a:p>
      </dgm:t>
    </dgm:pt>
    <dgm:pt modelId="{2485DD8E-D1D6-4961-9491-C32417155D11}" type="pres">
      <dgm:prSet presAssocID="{1FC85EB0-EBE5-465E-A12B-7762DA7888AB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36AFCD-59EB-411E-B96F-B87E3584499D}" type="pres">
      <dgm:prSet presAssocID="{1FC85EB0-EBE5-465E-A12B-7762DA7888AB}" presName="hierChild4" presStyleCnt="0"/>
      <dgm:spPr/>
      <dgm:t>
        <a:bodyPr/>
        <a:lstStyle/>
        <a:p>
          <a:endParaRPr lang="zh-CN" altLang="en-US"/>
        </a:p>
      </dgm:t>
    </dgm:pt>
    <dgm:pt modelId="{9C00E8BB-1F06-4FC3-B259-F0F2960DB8E8}" type="pres">
      <dgm:prSet presAssocID="{61CDED0C-7E68-4126-8CE1-DF0B93BE2BE7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BAD2C4F2-79DD-4717-8509-2A16D0A2E2EF}" type="pres">
      <dgm:prSet presAssocID="{F4BF65CD-C51B-4385-B459-96DC56C6050B}" presName="hierRoot2" presStyleCnt="0"/>
      <dgm:spPr/>
      <dgm:t>
        <a:bodyPr/>
        <a:lstStyle/>
        <a:p>
          <a:endParaRPr lang="zh-CN" altLang="en-US"/>
        </a:p>
      </dgm:t>
    </dgm:pt>
    <dgm:pt modelId="{5B979984-A5DC-419D-8D1F-A885AFFFCBEF}" type="pres">
      <dgm:prSet presAssocID="{F4BF65CD-C51B-4385-B459-96DC56C6050B}" presName="composite2" presStyleCnt="0"/>
      <dgm:spPr/>
      <dgm:t>
        <a:bodyPr/>
        <a:lstStyle/>
        <a:p>
          <a:endParaRPr lang="zh-CN" altLang="en-US"/>
        </a:p>
      </dgm:t>
    </dgm:pt>
    <dgm:pt modelId="{3E82BB91-BE3E-46D5-A4F3-98FA267E4E1B}" type="pres">
      <dgm:prSet presAssocID="{F4BF65CD-C51B-4385-B459-96DC56C6050B}" presName="image2" presStyleLbl="node2" presStyleIdx="1" presStyleCnt="3"/>
      <dgm:spPr/>
      <dgm:t>
        <a:bodyPr/>
        <a:lstStyle/>
        <a:p>
          <a:endParaRPr lang="zh-CN" altLang="en-US"/>
        </a:p>
      </dgm:t>
    </dgm:pt>
    <dgm:pt modelId="{73B5F492-DB97-4AFC-8D55-94114A54030F}" type="pres">
      <dgm:prSet presAssocID="{F4BF65CD-C51B-4385-B459-96DC56C6050B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DD3A3F-0649-47B7-B0A6-A1C03F4BE6BD}" type="pres">
      <dgm:prSet presAssocID="{F4BF65CD-C51B-4385-B459-96DC56C6050B}" presName="hierChild3" presStyleCnt="0"/>
      <dgm:spPr/>
      <dgm:t>
        <a:bodyPr/>
        <a:lstStyle/>
        <a:p>
          <a:endParaRPr lang="zh-CN" altLang="en-US"/>
        </a:p>
      </dgm:t>
    </dgm:pt>
    <dgm:pt modelId="{C4EEFFC5-231D-4BD2-9829-A7D6564985C9}" type="pres">
      <dgm:prSet presAssocID="{65F68222-E78A-4E84-980F-D30AB836D510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30F0D168-F5F1-42E8-8A30-447CBA8D0E89}" type="pres">
      <dgm:prSet presAssocID="{4117B397-3E09-4DFF-B5E3-EC717E63C46A}" presName="hierRoot3" presStyleCnt="0"/>
      <dgm:spPr/>
      <dgm:t>
        <a:bodyPr/>
        <a:lstStyle/>
        <a:p>
          <a:endParaRPr lang="zh-CN" altLang="en-US"/>
        </a:p>
      </dgm:t>
    </dgm:pt>
    <dgm:pt modelId="{DFFE3D6D-BB5C-46F1-B6A4-7A5D0801A4E2}" type="pres">
      <dgm:prSet presAssocID="{4117B397-3E09-4DFF-B5E3-EC717E63C46A}" presName="composite3" presStyleCnt="0"/>
      <dgm:spPr/>
      <dgm:t>
        <a:bodyPr/>
        <a:lstStyle/>
        <a:p>
          <a:endParaRPr lang="zh-CN" altLang="en-US"/>
        </a:p>
      </dgm:t>
    </dgm:pt>
    <dgm:pt modelId="{81534B87-0253-40AC-9E82-0B5D61E36B91}" type="pres">
      <dgm:prSet presAssocID="{4117B397-3E09-4DFF-B5E3-EC717E63C46A}" presName="image3" presStyleLbl="node3" presStyleIdx="2" presStyleCnt="3"/>
      <dgm:spPr/>
      <dgm:t>
        <a:bodyPr/>
        <a:lstStyle/>
        <a:p>
          <a:endParaRPr lang="zh-CN" altLang="en-US"/>
        </a:p>
      </dgm:t>
    </dgm:pt>
    <dgm:pt modelId="{4F0CB2D6-1F9A-41B8-AE24-415589FB682C}" type="pres">
      <dgm:prSet presAssocID="{4117B397-3E09-4DFF-B5E3-EC717E63C46A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2F2AE7-CCCB-48F1-ABB0-499D1D2DACAD}" type="pres">
      <dgm:prSet presAssocID="{4117B397-3E09-4DFF-B5E3-EC717E63C46A}" presName="hierChild4" presStyleCnt="0"/>
      <dgm:spPr/>
      <dgm:t>
        <a:bodyPr/>
        <a:lstStyle/>
        <a:p>
          <a:endParaRPr lang="zh-CN" altLang="en-US"/>
        </a:p>
      </dgm:t>
    </dgm:pt>
    <dgm:pt modelId="{9A01F4C0-61DC-4302-B2CA-96DAA590A8CA}" type="pres">
      <dgm:prSet presAssocID="{86818DDB-788A-4F0E-8757-4BCB0E760A49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9BC06AF6-6331-4CFD-9C7B-97B78C40E194}" type="pres">
      <dgm:prSet presAssocID="{B69C8980-C470-492E-9B24-06E5CBD6B12B}" presName="hierRoot2" presStyleCnt="0"/>
      <dgm:spPr/>
      <dgm:t>
        <a:bodyPr/>
        <a:lstStyle/>
        <a:p>
          <a:endParaRPr lang="zh-CN" altLang="en-US"/>
        </a:p>
      </dgm:t>
    </dgm:pt>
    <dgm:pt modelId="{7B97C074-D2D6-47F3-9630-317B784B7123}" type="pres">
      <dgm:prSet presAssocID="{B69C8980-C470-492E-9B24-06E5CBD6B12B}" presName="composite2" presStyleCnt="0"/>
      <dgm:spPr/>
      <dgm:t>
        <a:bodyPr/>
        <a:lstStyle/>
        <a:p>
          <a:endParaRPr lang="zh-CN" altLang="en-US"/>
        </a:p>
      </dgm:t>
    </dgm:pt>
    <dgm:pt modelId="{25E97F30-2E39-42EB-AF8B-69A53C6C0BC1}" type="pres">
      <dgm:prSet presAssocID="{B69C8980-C470-492E-9B24-06E5CBD6B12B}" presName="image2" presStyleLbl="node2" presStyleIdx="2" presStyleCnt="3"/>
      <dgm:spPr/>
      <dgm:t>
        <a:bodyPr/>
        <a:lstStyle/>
        <a:p>
          <a:endParaRPr lang="zh-CN" altLang="en-US"/>
        </a:p>
      </dgm:t>
    </dgm:pt>
    <dgm:pt modelId="{B159CCCA-B78F-4C78-93D1-5D3FD63F82AE}" type="pres">
      <dgm:prSet presAssocID="{B69C8980-C470-492E-9B24-06E5CBD6B12B}" presName="text2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FC02A9-6C4E-4664-85C2-681378691685}" type="pres">
      <dgm:prSet presAssocID="{B69C8980-C470-492E-9B24-06E5CBD6B12B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EACE0CD1-757B-4430-95BD-3DF98E892BDD}" srcId="{F4BF65CD-C51B-4385-B459-96DC56C6050B}" destId="{4117B397-3E09-4DFF-B5E3-EC717E63C46A}" srcOrd="0" destOrd="0" parTransId="{65F68222-E78A-4E84-980F-D30AB836D510}" sibTransId="{0E0C2F32-A5E7-4911-BF33-0A17FA79BE2B}"/>
    <dgm:cxn modelId="{2441A057-490C-4291-9D78-E157BE80EB5D}" srcId="{8D95464A-4B49-4A67-89E7-C2C7431132CF}" destId="{B1CA4F62-0B54-407B-A55F-F13BE43C8E27}" srcOrd="0" destOrd="0" parTransId="{9B4EDAD1-C374-4BFC-B7A2-54A61CE7FAD4}" sibTransId="{545177F8-821F-427C-99F5-3771DF34D8F6}"/>
    <dgm:cxn modelId="{F7329837-0FEC-4B16-A5CF-24799D323CD5}" type="presOf" srcId="{B1CA4F62-0B54-407B-A55F-F13BE43C8E27}" destId="{00F9AC4E-0660-4489-AFC6-A047E43B63D0}" srcOrd="0" destOrd="0" presId="urn:microsoft.com/office/officeart/2009/layout/CirclePictureHierarchy"/>
    <dgm:cxn modelId="{19EBE6FF-6483-4B06-8B67-BAAB197EA38C}" type="presOf" srcId="{679EC45C-9E0F-4364-89C5-8781A959218F}" destId="{B887DC98-4092-4C4D-96C9-E3C8C6A768EB}" srcOrd="0" destOrd="0" presId="urn:microsoft.com/office/officeart/2009/layout/CirclePictureHierarchy"/>
    <dgm:cxn modelId="{9E370966-82FF-467D-907D-9BAA8BB74F24}" type="presOf" srcId="{B9155114-2DE2-4FC1-8950-C11F058161F8}" destId="{2254F64B-7799-43DF-823F-ED34BCB166F6}" srcOrd="0" destOrd="0" presId="urn:microsoft.com/office/officeart/2009/layout/CirclePictureHierarchy"/>
    <dgm:cxn modelId="{06136209-AE35-4964-B97C-B0086385A47C}" type="presOf" srcId="{1FC85EB0-EBE5-465E-A12B-7762DA7888AB}" destId="{2485DD8E-D1D6-4961-9491-C32417155D11}" srcOrd="0" destOrd="0" presId="urn:microsoft.com/office/officeart/2009/layout/CirclePictureHierarchy"/>
    <dgm:cxn modelId="{1A283CAC-00EE-4F3D-903D-452855931329}" type="presOf" srcId="{F4BF65CD-C51B-4385-B459-96DC56C6050B}" destId="{73B5F492-DB97-4AFC-8D55-94114A54030F}" srcOrd="0" destOrd="0" presId="urn:microsoft.com/office/officeart/2009/layout/CirclePictureHierarchy"/>
    <dgm:cxn modelId="{F21C7017-B026-4E65-BEFD-7823FB718EC2}" type="presOf" srcId="{86818DDB-788A-4F0E-8757-4BCB0E760A49}" destId="{9A01F4C0-61DC-4302-B2CA-96DAA590A8CA}" srcOrd="0" destOrd="0" presId="urn:microsoft.com/office/officeart/2009/layout/CirclePictureHierarchy"/>
    <dgm:cxn modelId="{3C3758FC-0CA8-46D0-B2A3-1794FC0E0B9B}" type="presOf" srcId="{9B4EDAD1-C374-4BFC-B7A2-54A61CE7FAD4}" destId="{B2167DB8-FEFC-420D-BEDF-9EA1410152DE}" srcOrd="0" destOrd="0" presId="urn:microsoft.com/office/officeart/2009/layout/CirclePictureHierarchy"/>
    <dgm:cxn modelId="{BB1C82BE-4515-47DD-A028-6408E84D6E59}" type="presOf" srcId="{4117B397-3E09-4DFF-B5E3-EC717E63C46A}" destId="{4F0CB2D6-1F9A-41B8-AE24-415589FB682C}" srcOrd="0" destOrd="0" presId="urn:microsoft.com/office/officeart/2009/layout/CirclePictureHierarchy"/>
    <dgm:cxn modelId="{C92E121E-28D9-4FEE-A2F8-8CDFA698BA41}" type="presOf" srcId="{61CDED0C-7E68-4126-8CE1-DF0B93BE2BE7}" destId="{9C00E8BB-1F06-4FC3-B259-F0F2960DB8E8}" srcOrd="0" destOrd="0" presId="urn:microsoft.com/office/officeart/2009/layout/CirclePictureHierarchy"/>
    <dgm:cxn modelId="{2280B93F-9B0D-4E8C-A3A3-9F5189775E1B}" srcId="{1D9F44C0-B17A-4951-B3DB-60FACE819F26}" destId="{679EC45C-9E0F-4364-89C5-8781A959218F}" srcOrd="0" destOrd="0" parTransId="{4C63DA13-A593-4DC2-91A3-C37023C0CCEC}" sibTransId="{5DB89976-3E89-4AE7-98B0-4C7EF85BC87B}"/>
    <dgm:cxn modelId="{791B25E3-5AF1-4053-868E-7EF16E8915EA}" type="presOf" srcId="{8D95464A-4B49-4A67-89E7-C2C7431132CF}" destId="{A6B6490D-6D3E-42AA-91D8-365B05D20A8E}" srcOrd="0" destOrd="0" presId="urn:microsoft.com/office/officeart/2009/layout/CirclePictureHierarchy"/>
    <dgm:cxn modelId="{EB81A59A-579E-4781-88ED-416C3FC38BF5}" type="presOf" srcId="{B69C8980-C470-492E-9B24-06E5CBD6B12B}" destId="{B159CCCA-B78F-4C78-93D1-5D3FD63F82AE}" srcOrd="0" destOrd="0" presId="urn:microsoft.com/office/officeart/2009/layout/CirclePictureHierarchy"/>
    <dgm:cxn modelId="{48D1599B-AE75-4480-ACBC-46858C791EF2}" type="presOf" srcId="{1D9F44C0-B17A-4951-B3DB-60FACE819F26}" destId="{D6C5D097-05A1-48CE-99D8-FB1CF5BFD4B1}" srcOrd="0" destOrd="0" presId="urn:microsoft.com/office/officeart/2009/layout/CirclePictureHierarchy"/>
    <dgm:cxn modelId="{36E1A0F2-7F78-4C1B-B2B6-C13EA2691D35}" srcId="{8D95464A-4B49-4A67-89E7-C2C7431132CF}" destId="{1FC85EB0-EBE5-465E-A12B-7762DA7888AB}" srcOrd="1" destOrd="0" parTransId="{79C5B070-E0E7-414C-BEA6-E00CFA9A610E}" sibTransId="{05A9E2EE-514B-4A33-9B1D-E8299AEFD49A}"/>
    <dgm:cxn modelId="{83C10140-0B6F-4D72-ABC7-D2DFCA168B63}" srcId="{679EC45C-9E0F-4364-89C5-8781A959218F}" destId="{F4BF65CD-C51B-4385-B459-96DC56C6050B}" srcOrd="1" destOrd="0" parTransId="{61CDED0C-7E68-4126-8CE1-DF0B93BE2BE7}" sibTransId="{AFEE73FF-B833-48F1-A302-F3C60EC42C80}"/>
    <dgm:cxn modelId="{CD291295-5162-4880-8F06-6BEA0F22EB41}" srcId="{679EC45C-9E0F-4364-89C5-8781A959218F}" destId="{B69C8980-C470-492E-9B24-06E5CBD6B12B}" srcOrd="2" destOrd="0" parTransId="{86818DDB-788A-4F0E-8757-4BCB0E760A49}" sibTransId="{47CC91BF-DDBD-4D65-B6BB-E6B9AA515764}"/>
    <dgm:cxn modelId="{A1FBD8BD-983F-49C1-9170-3C3E3ECF8D7A}" type="presOf" srcId="{65F68222-E78A-4E84-980F-D30AB836D510}" destId="{C4EEFFC5-231D-4BD2-9829-A7D6564985C9}" srcOrd="0" destOrd="0" presId="urn:microsoft.com/office/officeart/2009/layout/CirclePictureHierarchy"/>
    <dgm:cxn modelId="{7670A21F-708E-4CDF-B651-C3251D26B34D}" srcId="{679EC45C-9E0F-4364-89C5-8781A959218F}" destId="{8D95464A-4B49-4A67-89E7-C2C7431132CF}" srcOrd="0" destOrd="0" parTransId="{B9155114-2DE2-4FC1-8950-C11F058161F8}" sibTransId="{52DED1B8-3CA1-4C4F-BABE-73BDA4A9DE61}"/>
    <dgm:cxn modelId="{8C2808B9-4140-472D-9CD7-A9962A254EF2}" type="presOf" srcId="{79C5B070-E0E7-414C-BEA6-E00CFA9A610E}" destId="{418EEE6D-9957-4849-80F2-89846141588C}" srcOrd="0" destOrd="0" presId="urn:microsoft.com/office/officeart/2009/layout/CirclePictureHierarchy"/>
    <dgm:cxn modelId="{CE7B3DB7-C10B-45EE-ABBD-D6A5FE5232F5}" type="presParOf" srcId="{D6C5D097-05A1-48CE-99D8-FB1CF5BFD4B1}" destId="{CF6D4AF9-41EC-4E03-AC14-7671CA61D844}" srcOrd="0" destOrd="0" presId="urn:microsoft.com/office/officeart/2009/layout/CirclePictureHierarchy"/>
    <dgm:cxn modelId="{CAD0F311-D25D-41BE-AC8B-B44C2D26C6F3}" type="presParOf" srcId="{CF6D4AF9-41EC-4E03-AC14-7671CA61D844}" destId="{00CDF82F-A345-49E6-A40C-3810A70555BB}" srcOrd="0" destOrd="0" presId="urn:microsoft.com/office/officeart/2009/layout/CirclePictureHierarchy"/>
    <dgm:cxn modelId="{D1F6E8AC-A33D-41D3-8C09-2F8C1D9E1261}" type="presParOf" srcId="{00CDF82F-A345-49E6-A40C-3810A70555BB}" destId="{8364383A-4280-42AB-9170-0D1A32D39455}" srcOrd="0" destOrd="0" presId="urn:microsoft.com/office/officeart/2009/layout/CirclePictureHierarchy"/>
    <dgm:cxn modelId="{A578330A-8C9A-4A96-8399-8BB754070F67}" type="presParOf" srcId="{00CDF82F-A345-49E6-A40C-3810A70555BB}" destId="{B887DC98-4092-4C4D-96C9-E3C8C6A768EB}" srcOrd="1" destOrd="0" presId="urn:microsoft.com/office/officeart/2009/layout/CirclePictureHierarchy"/>
    <dgm:cxn modelId="{D20F0F7F-F363-4CB1-97D8-B560D7489626}" type="presParOf" srcId="{CF6D4AF9-41EC-4E03-AC14-7671CA61D844}" destId="{D36C6FF8-E96E-4765-8132-FECCE31A9868}" srcOrd="1" destOrd="0" presId="urn:microsoft.com/office/officeart/2009/layout/CirclePictureHierarchy"/>
    <dgm:cxn modelId="{7E1E4671-448E-44A3-A676-EBD8FBB0FA84}" type="presParOf" srcId="{D36C6FF8-E96E-4765-8132-FECCE31A9868}" destId="{2254F64B-7799-43DF-823F-ED34BCB166F6}" srcOrd="0" destOrd="0" presId="urn:microsoft.com/office/officeart/2009/layout/CirclePictureHierarchy"/>
    <dgm:cxn modelId="{BB1E851B-57BF-4A91-8E85-FAF58EC1A66D}" type="presParOf" srcId="{D36C6FF8-E96E-4765-8132-FECCE31A9868}" destId="{A14E2B3F-3D5A-40E9-A143-81FB26937DA3}" srcOrd="1" destOrd="0" presId="urn:microsoft.com/office/officeart/2009/layout/CirclePictureHierarchy"/>
    <dgm:cxn modelId="{A038879B-8D3D-473E-A1AE-63D783B04369}" type="presParOf" srcId="{A14E2B3F-3D5A-40E9-A143-81FB26937DA3}" destId="{BDD73520-28A4-4A25-B370-40E899E43013}" srcOrd="0" destOrd="0" presId="urn:microsoft.com/office/officeart/2009/layout/CirclePictureHierarchy"/>
    <dgm:cxn modelId="{F256FA6F-9E8B-4E48-96A5-F973160011A1}" type="presParOf" srcId="{BDD73520-28A4-4A25-B370-40E899E43013}" destId="{F11EDDB9-9728-4DFB-BDE3-2B1C96FF363C}" srcOrd="0" destOrd="0" presId="urn:microsoft.com/office/officeart/2009/layout/CirclePictureHierarchy"/>
    <dgm:cxn modelId="{6B6BEF02-8E39-4333-9E8E-485AFCDE04E9}" type="presParOf" srcId="{BDD73520-28A4-4A25-B370-40E899E43013}" destId="{A6B6490D-6D3E-42AA-91D8-365B05D20A8E}" srcOrd="1" destOrd="0" presId="urn:microsoft.com/office/officeart/2009/layout/CirclePictureHierarchy"/>
    <dgm:cxn modelId="{6718B9D0-2DD0-4ABD-8CC3-F8BC85AAE8F6}" type="presParOf" srcId="{A14E2B3F-3D5A-40E9-A143-81FB26937DA3}" destId="{A2F9E9C3-33A6-49BE-8E31-A5AC38951FE2}" srcOrd="1" destOrd="0" presId="urn:microsoft.com/office/officeart/2009/layout/CirclePictureHierarchy"/>
    <dgm:cxn modelId="{3110C43F-4BDA-4A99-B426-606B4EAC4014}" type="presParOf" srcId="{A2F9E9C3-33A6-49BE-8E31-A5AC38951FE2}" destId="{B2167DB8-FEFC-420D-BEDF-9EA1410152DE}" srcOrd="0" destOrd="0" presId="urn:microsoft.com/office/officeart/2009/layout/CirclePictureHierarchy"/>
    <dgm:cxn modelId="{0932E9C1-9AAA-4045-8649-7549941DC8CE}" type="presParOf" srcId="{A2F9E9C3-33A6-49BE-8E31-A5AC38951FE2}" destId="{2991480B-F38C-4CB0-B0F0-30D82FC9533F}" srcOrd="1" destOrd="0" presId="urn:microsoft.com/office/officeart/2009/layout/CirclePictureHierarchy"/>
    <dgm:cxn modelId="{DE004AA1-7112-42FE-85D5-DE9731530DF4}" type="presParOf" srcId="{2991480B-F38C-4CB0-B0F0-30D82FC9533F}" destId="{38FCBA68-E182-44FD-BE22-CDC2B7B4C1CC}" srcOrd="0" destOrd="0" presId="urn:microsoft.com/office/officeart/2009/layout/CirclePictureHierarchy"/>
    <dgm:cxn modelId="{3B19A3DD-9A0D-4B1C-88D7-674BBE356B36}" type="presParOf" srcId="{38FCBA68-E182-44FD-BE22-CDC2B7B4C1CC}" destId="{BA6A68A9-7045-42C5-B6B8-D9923D10963C}" srcOrd="0" destOrd="0" presId="urn:microsoft.com/office/officeart/2009/layout/CirclePictureHierarchy"/>
    <dgm:cxn modelId="{E3F7FA89-1539-492F-853F-475663AF0AE7}" type="presParOf" srcId="{38FCBA68-E182-44FD-BE22-CDC2B7B4C1CC}" destId="{00F9AC4E-0660-4489-AFC6-A047E43B63D0}" srcOrd="1" destOrd="0" presId="urn:microsoft.com/office/officeart/2009/layout/CirclePictureHierarchy"/>
    <dgm:cxn modelId="{7D426149-D812-4AD8-8C25-2CA7F515FAD1}" type="presParOf" srcId="{2991480B-F38C-4CB0-B0F0-30D82FC9533F}" destId="{90E9D2FD-5417-4941-823E-03F80A623840}" srcOrd="1" destOrd="0" presId="urn:microsoft.com/office/officeart/2009/layout/CirclePictureHierarchy"/>
    <dgm:cxn modelId="{E22A6680-2A1B-485E-ADFA-0A194751B75E}" type="presParOf" srcId="{A2F9E9C3-33A6-49BE-8E31-A5AC38951FE2}" destId="{418EEE6D-9957-4849-80F2-89846141588C}" srcOrd="2" destOrd="0" presId="urn:microsoft.com/office/officeart/2009/layout/CirclePictureHierarchy"/>
    <dgm:cxn modelId="{01F3E539-85E6-4E25-9B7B-557EECF1F173}" type="presParOf" srcId="{A2F9E9C3-33A6-49BE-8E31-A5AC38951FE2}" destId="{4C4774D0-CD0E-49DB-86BF-001E16ADEB84}" srcOrd="3" destOrd="0" presId="urn:microsoft.com/office/officeart/2009/layout/CirclePictureHierarchy"/>
    <dgm:cxn modelId="{DDAD2A77-C861-48DD-B7B2-20A48263FF60}" type="presParOf" srcId="{4C4774D0-CD0E-49DB-86BF-001E16ADEB84}" destId="{CC8B5E57-415E-4389-A98D-FEE1B969860A}" srcOrd="0" destOrd="0" presId="urn:microsoft.com/office/officeart/2009/layout/CirclePictureHierarchy"/>
    <dgm:cxn modelId="{44CF4A86-C20A-46E1-8954-32AE523FCF46}" type="presParOf" srcId="{CC8B5E57-415E-4389-A98D-FEE1B969860A}" destId="{598EB75C-F22B-47C7-BCD9-18B237B97592}" srcOrd="0" destOrd="0" presId="urn:microsoft.com/office/officeart/2009/layout/CirclePictureHierarchy"/>
    <dgm:cxn modelId="{BB4DCD0E-71C7-4860-AD90-DEAF8172D31F}" type="presParOf" srcId="{CC8B5E57-415E-4389-A98D-FEE1B969860A}" destId="{2485DD8E-D1D6-4961-9491-C32417155D11}" srcOrd="1" destOrd="0" presId="urn:microsoft.com/office/officeart/2009/layout/CirclePictureHierarchy"/>
    <dgm:cxn modelId="{88918A55-1DBF-40ED-83FB-75BFC00C611C}" type="presParOf" srcId="{4C4774D0-CD0E-49DB-86BF-001E16ADEB84}" destId="{D636AFCD-59EB-411E-B96F-B87E3584499D}" srcOrd="1" destOrd="0" presId="urn:microsoft.com/office/officeart/2009/layout/CirclePictureHierarchy"/>
    <dgm:cxn modelId="{AC8AE713-02D2-41A2-A608-D83263942199}" type="presParOf" srcId="{D36C6FF8-E96E-4765-8132-FECCE31A9868}" destId="{9C00E8BB-1F06-4FC3-B259-F0F2960DB8E8}" srcOrd="2" destOrd="0" presId="urn:microsoft.com/office/officeart/2009/layout/CirclePictureHierarchy"/>
    <dgm:cxn modelId="{847C10FA-3330-45B8-A248-9F0FC1449174}" type="presParOf" srcId="{D36C6FF8-E96E-4765-8132-FECCE31A9868}" destId="{BAD2C4F2-79DD-4717-8509-2A16D0A2E2EF}" srcOrd="3" destOrd="0" presId="urn:microsoft.com/office/officeart/2009/layout/CirclePictureHierarchy"/>
    <dgm:cxn modelId="{7F86533D-529C-4709-AF48-733B07C7F7CC}" type="presParOf" srcId="{BAD2C4F2-79DD-4717-8509-2A16D0A2E2EF}" destId="{5B979984-A5DC-419D-8D1F-A885AFFFCBEF}" srcOrd="0" destOrd="0" presId="urn:microsoft.com/office/officeart/2009/layout/CirclePictureHierarchy"/>
    <dgm:cxn modelId="{B601EA1F-D789-45AA-B4FF-4664009E365F}" type="presParOf" srcId="{5B979984-A5DC-419D-8D1F-A885AFFFCBEF}" destId="{3E82BB91-BE3E-46D5-A4F3-98FA267E4E1B}" srcOrd="0" destOrd="0" presId="urn:microsoft.com/office/officeart/2009/layout/CirclePictureHierarchy"/>
    <dgm:cxn modelId="{41F9FCE8-886A-47D2-89E6-06716BF0AD1E}" type="presParOf" srcId="{5B979984-A5DC-419D-8D1F-A885AFFFCBEF}" destId="{73B5F492-DB97-4AFC-8D55-94114A54030F}" srcOrd="1" destOrd="0" presId="urn:microsoft.com/office/officeart/2009/layout/CirclePictureHierarchy"/>
    <dgm:cxn modelId="{3CE3A4AC-7DFC-4236-90C7-86161A06160A}" type="presParOf" srcId="{BAD2C4F2-79DD-4717-8509-2A16D0A2E2EF}" destId="{ADDD3A3F-0649-47B7-B0A6-A1C03F4BE6BD}" srcOrd="1" destOrd="0" presId="urn:microsoft.com/office/officeart/2009/layout/CirclePictureHierarchy"/>
    <dgm:cxn modelId="{C7C9BEDB-CE75-4BFA-B0CA-AB5A0C93C84A}" type="presParOf" srcId="{ADDD3A3F-0649-47B7-B0A6-A1C03F4BE6BD}" destId="{C4EEFFC5-231D-4BD2-9829-A7D6564985C9}" srcOrd="0" destOrd="0" presId="urn:microsoft.com/office/officeart/2009/layout/CirclePictureHierarchy"/>
    <dgm:cxn modelId="{96A009D0-D2FC-495C-8244-DC824DFC553B}" type="presParOf" srcId="{ADDD3A3F-0649-47B7-B0A6-A1C03F4BE6BD}" destId="{30F0D168-F5F1-42E8-8A30-447CBA8D0E89}" srcOrd="1" destOrd="0" presId="urn:microsoft.com/office/officeart/2009/layout/CirclePictureHierarchy"/>
    <dgm:cxn modelId="{E94761F2-CA5C-45E8-B9A4-DD935CF7DA5C}" type="presParOf" srcId="{30F0D168-F5F1-42E8-8A30-447CBA8D0E89}" destId="{DFFE3D6D-BB5C-46F1-B6A4-7A5D0801A4E2}" srcOrd="0" destOrd="0" presId="urn:microsoft.com/office/officeart/2009/layout/CirclePictureHierarchy"/>
    <dgm:cxn modelId="{1FEC5050-58AE-4635-A8DD-D74CD04E5ECB}" type="presParOf" srcId="{DFFE3D6D-BB5C-46F1-B6A4-7A5D0801A4E2}" destId="{81534B87-0253-40AC-9E82-0B5D61E36B91}" srcOrd="0" destOrd="0" presId="urn:microsoft.com/office/officeart/2009/layout/CirclePictureHierarchy"/>
    <dgm:cxn modelId="{4D9E2545-3BA6-47DD-9385-653851C9F16C}" type="presParOf" srcId="{DFFE3D6D-BB5C-46F1-B6A4-7A5D0801A4E2}" destId="{4F0CB2D6-1F9A-41B8-AE24-415589FB682C}" srcOrd="1" destOrd="0" presId="urn:microsoft.com/office/officeart/2009/layout/CirclePictureHierarchy"/>
    <dgm:cxn modelId="{B066BA8F-CB75-4725-8A47-1B252E2FB21C}" type="presParOf" srcId="{30F0D168-F5F1-42E8-8A30-447CBA8D0E89}" destId="{E02F2AE7-CCCB-48F1-ABB0-499D1D2DACAD}" srcOrd="1" destOrd="0" presId="urn:microsoft.com/office/officeart/2009/layout/CirclePictureHierarchy"/>
    <dgm:cxn modelId="{D5DFF135-8CD3-4F07-979E-3602DFC20555}" type="presParOf" srcId="{D36C6FF8-E96E-4765-8132-FECCE31A9868}" destId="{9A01F4C0-61DC-4302-B2CA-96DAA590A8CA}" srcOrd="4" destOrd="0" presId="urn:microsoft.com/office/officeart/2009/layout/CirclePictureHierarchy"/>
    <dgm:cxn modelId="{DF736779-54DB-40C7-8716-B02D801CAEA4}" type="presParOf" srcId="{D36C6FF8-E96E-4765-8132-FECCE31A9868}" destId="{9BC06AF6-6331-4CFD-9C7B-97B78C40E194}" srcOrd="5" destOrd="0" presId="urn:microsoft.com/office/officeart/2009/layout/CirclePictureHierarchy"/>
    <dgm:cxn modelId="{72F6AE1C-6249-42BD-88A9-6F9A4C97FA8E}" type="presParOf" srcId="{9BC06AF6-6331-4CFD-9C7B-97B78C40E194}" destId="{7B97C074-D2D6-47F3-9630-317B784B7123}" srcOrd="0" destOrd="0" presId="urn:microsoft.com/office/officeart/2009/layout/CirclePictureHierarchy"/>
    <dgm:cxn modelId="{72D59E53-10ED-45B7-9660-B4C2063C74DB}" type="presParOf" srcId="{7B97C074-D2D6-47F3-9630-317B784B7123}" destId="{25E97F30-2E39-42EB-AF8B-69A53C6C0BC1}" srcOrd="0" destOrd="0" presId="urn:microsoft.com/office/officeart/2009/layout/CirclePictureHierarchy"/>
    <dgm:cxn modelId="{2B253DA5-579A-40C2-A3DD-97F14BF9DA54}" type="presParOf" srcId="{7B97C074-D2D6-47F3-9630-317B784B7123}" destId="{B159CCCA-B78F-4C78-93D1-5D3FD63F82AE}" srcOrd="1" destOrd="0" presId="urn:microsoft.com/office/officeart/2009/layout/CirclePictureHierarchy"/>
    <dgm:cxn modelId="{957191C0-2DBA-4473-A927-EE34023EC8A0}" type="presParOf" srcId="{9BC06AF6-6331-4CFD-9C7B-97B78C40E194}" destId="{08FC02A9-6C4E-4664-85C2-68137869168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1C5EA-AC4A-4841-915C-B8ADFA7792D8}">
      <dsp:nvSpPr>
        <dsp:cNvPr id="0" name=""/>
        <dsp:cNvSpPr/>
      </dsp:nvSpPr>
      <dsp:spPr>
        <a:xfrm>
          <a:off x="693902" y="0"/>
          <a:ext cx="7248140" cy="360724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83C26-4B3D-4075-B8BA-21199C38502E}">
      <dsp:nvSpPr>
        <dsp:cNvPr id="0" name=""/>
        <dsp:cNvSpPr/>
      </dsp:nvSpPr>
      <dsp:spPr>
        <a:xfrm>
          <a:off x="1367126" y="2682653"/>
          <a:ext cx="132746" cy="1327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B359E-1816-4D51-B49A-93B1A89871AD}">
      <dsp:nvSpPr>
        <dsp:cNvPr id="0" name=""/>
        <dsp:cNvSpPr/>
      </dsp:nvSpPr>
      <dsp:spPr>
        <a:xfrm>
          <a:off x="1631881" y="2815162"/>
          <a:ext cx="1680490" cy="751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40" tIns="0" rIns="0" bIns="0" numCol="1" spcCol="1270" anchor="t" anchorCtr="0">
          <a:noAutofit/>
        </a:bodyPr>
        <a:lstStyle/>
        <a:p>
          <a:pPr lvl="0" algn="l" defTabSz="8890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solidFill>
                <a:srgbClr val="FF0000"/>
              </a:solidFill>
            </a:rPr>
            <a:t>2011.7</a:t>
          </a:r>
          <a:r>
            <a:rPr lang="zh-CN" altLang="en-US" sz="2000" b="1" kern="1200" dirty="0" smtClean="0">
              <a:solidFill>
                <a:srgbClr val="FF0000"/>
              </a:solidFill>
            </a:rPr>
            <a:t>：</a:t>
          </a:r>
          <a:endParaRPr lang="en-US" altLang="zh-CN" sz="2000" b="1" kern="1200" dirty="0" smtClean="0">
            <a:solidFill>
              <a:srgbClr val="FF0000"/>
            </a:solidFill>
          </a:endParaRPr>
        </a:p>
        <a:p>
          <a:pPr lvl="0" algn="l" defTabSz="8890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solidFill>
                <a:schemeClr val="bg1"/>
              </a:solidFill>
            </a:rPr>
            <a:t>Higo Kickoff</a:t>
          </a:r>
          <a:endParaRPr lang="zh-CN" altLang="en-US" sz="2000" b="1" kern="1200" dirty="0">
            <a:solidFill>
              <a:schemeClr val="bg1"/>
            </a:solidFill>
          </a:endParaRPr>
        </a:p>
      </dsp:txBody>
      <dsp:txXfrm>
        <a:off x="1631881" y="2815162"/>
        <a:ext cx="1680490" cy="751432"/>
      </dsp:txXfrm>
    </dsp:sp>
    <dsp:sp modelId="{A3ED76F5-4EB3-4BAF-89A2-C391C0C4EDE3}">
      <dsp:nvSpPr>
        <dsp:cNvPr id="0" name=""/>
        <dsp:cNvSpPr/>
      </dsp:nvSpPr>
      <dsp:spPr>
        <a:xfrm>
          <a:off x="2146206" y="2068501"/>
          <a:ext cx="207777" cy="207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F399B-0F5D-421E-8A6F-0FDE2DAF03B4}">
      <dsp:nvSpPr>
        <dsp:cNvPr id="0" name=""/>
        <dsp:cNvSpPr/>
      </dsp:nvSpPr>
      <dsp:spPr>
        <a:xfrm>
          <a:off x="835678" y="1152039"/>
          <a:ext cx="2620706" cy="1004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97" tIns="0" rIns="0" bIns="0" numCol="1" spcCol="1270" anchor="t" anchorCtr="0">
          <a:noAutofit/>
        </a:bodyPr>
        <a:lstStyle/>
        <a:p>
          <a:pPr lvl="0" algn="l" defTabSz="8890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solidFill>
                <a:schemeClr val="bg1"/>
              </a:solidFill>
            </a:rPr>
            <a:t>2011.12</a:t>
          </a:r>
          <a:r>
            <a:rPr lang="zh-CN" altLang="en-US" sz="2000" b="1" kern="1200" dirty="0" smtClean="0">
              <a:solidFill>
                <a:schemeClr val="bg1"/>
              </a:solidFill>
            </a:rPr>
            <a:t>：</a:t>
          </a:r>
          <a:endParaRPr lang="en-US" altLang="zh-CN" sz="2000" b="1" kern="1200" dirty="0" smtClean="0">
            <a:solidFill>
              <a:schemeClr val="bg1"/>
            </a:solidFill>
          </a:endParaRPr>
        </a:p>
        <a:p>
          <a:pPr lvl="0" algn="l" defTabSz="8890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err="1" smtClean="0">
              <a:solidFill>
                <a:schemeClr val="bg1"/>
              </a:solidFill>
            </a:rPr>
            <a:t>higo</a:t>
          </a:r>
          <a:r>
            <a:rPr lang="en-US" altLang="zh-CN" sz="2000" b="1" kern="1200" dirty="0" smtClean="0">
              <a:solidFill>
                <a:schemeClr val="bg1"/>
              </a:solidFill>
            </a:rPr>
            <a:t> </a:t>
          </a:r>
          <a:r>
            <a:rPr lang="zh-CN" altLang="en-US" sz="2000" b="1" kern="1200" dirty="0" smtClean="0">
              <a:solidFill>
                <a:schemeClr val="bg1"/>
              </a:solidFill>
            </a:rPr>
            <a:t>第一个版本</a:t>
          </a:r>
          <a:endParaRPr lang="zh-CN" altLang="en-US" sz="2000" b="1" kern="1200" dirty="0">
            <a:solidFill>
              <a:schemeClr val="bg1"/>
            </a:solidFill>
          </a:endParaRPr>
        </a:p>
      </dsp:txBody>
      <dsp:txXfrm>
        <a:off x="835678" y="1152039"/>
        <a:ext cx="2620706" cy="1004439"/>
      </dsp:txXfrm>
    </dsp:sp>
    <dsp:sp modelId="{14B452EB-860E-4E82-BB19-2A978AFAEC0F}">
      <dsp:nvSpPr>
        <dsp:cNvPr id="0" name=""/>
        <dsp:cNvSpPr/>
      </dsp:nvSpPr>
      <dsp:spPr>
        <a:xfrm>
          <a:off x="3357480" y="1501356"/>
          <a:ext cx="277036" cy="2770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09E75-725B-4EDD-A54C-38E2A98492BD}">
      <dsp:nvSpPr>
        <dsp:cNvPr id="0" name=""/>
        <dsp:cNvSpPr/>
      </dsp:nvSpPr>
      <dsp:spPr>
        <a:xfrm>
          <a:off x="3146025" y="2204616"/>
          <a:ext cx="2326583" cy="104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796" tIns="0" rIns="0" bIns="0" numCol="1" spcCol="1270" anchor="t" anchorCtr="0">
          <a:noAutofit/>
        </a:bodyPr>
        <a:lstStyle/>
        <a:p>
          <a:pPr lvl="0" algn="l" defTabSz="8890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solidFill>
                <a:schemeClr val="bg1"/>
              </a:solidFill>
            </a:rPr>
            <a:t>2012.3</a:t>
          </a:r>
          <a:r>
            <a:rPr lang="zh-CN" altLang="en-US" sz="2000" b="1" kern="1200" dirty="0" smtClean="0">
              <a:solidFill>
                <a:schemeClr val="bg1"/>
              </a:solidFill>
            </a:rPr>
            <a:t>：</a:t>
          </a:r>
          <a:endParaRPr lang="en-US" altLang="zh-CN" sz="2000" b="1" kern="1200" dirty="0" smtClean="0">
            <a:solidFill>
              <a:schemeClr val="bg1"/>
            </a:solidFill>
          </a:endParaRPr>
        </a:p>
        <a:p>
          <a:pPr lvl="0" algn="l" defTabSz="8890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bg1"/>
              </a:solidFill>
            </a:rPr>
            <a:t>支付宝黄金策上线</a:t>
          </a:r>
          <a:endParaRPr lang="zh-CN" altLang="en-US" sz="2000" b="1" kern="1200" dirty="0">
            <a:solidFill>
              <a:schemeClr val="bg1"/>
            </a:solidFill>
          </a:endParaRPr>
        </a:p>
      </dsp:txBody>
      <dsp:txXfrm>
        <a:off x="3146025" y="2204616"/>
        <a:ext cx="2326583" cy="1042585"/>
      </dsp:txXfrm>
    </dsp:sp>
    <dsp:sp modelId="{8F3EEAC7-9B24-4F15-9AE0-F74B453AF75A}">
      <dsp:nvSpPr>
        <dsp:cNvPr id="0" name=""/>
        <dsp:cNvSpPr/>
      </dsp:nvSpPr>
      <dsp:spPr>
        <a:xfrm>
          <a:off x="4541931" y="1079811"/>
          <a:ext cx="357838" cy="357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065CF-F066-4E8C-9262-D8FAB1B5D7B9}">
      <dsp:nvSpPr>
        <dsp:cNvPr id="0" name=""/>
        <dsp:cNvSpPr/>
      </dsp:nvSpPr>
      <dsp:spPr>
        <a:xfrm>
          <a:off x="2352866" y="229594"/>
          <a:ext cx="4343874" cy="713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611" tIns="0" rIns="0" bIns="0" numCol="1" spcCol="1270" anchor="t" anchorCtr="0">
          <a:noAutofit/>
        </a:bodyPr>
        <a:lstStyle/>
        <a:p>
          <a:pPr lvl="0" algn="l" defTabSz="8890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solidFill>
                <a:srgbClr val="FF0000"/>
              </a:solidFill>
            </a:rPr>
            <a:t>2012.12</a:t>
          </a:r>
          <a:r>
            <a:rPr lang="zh-CN" altLang="en-US" sz="2000" b="1" kern="1200" dirty="0" smtClean="0">
              <a:solidFill>
                <a:srgbClr val="FF0000"/>
              </a:solidFill>
            </a:rPr>
            <a:t>：</a:t>
          </a:r>
          <a:r>
            <a:rPr lang="zh-CN" altLang="en-US" sz="2000" b="1" kern="1200" dirty="0" smtClean="0">
              <a:solidFill>
                <a:schemeClr val="bg1"/>
              </a:solidFill>
            </a:rPr>
            <a:t>阿里妈妈</a:t>
          </a:r>
          <a:r>
            <a:rPr lang="en-US" altLang="zh-CN" sz="2000" b="1" kern="1200" dirty="0" err="1" smtClean="0">
              <a:solidFill>
                <a:schemeClr val="bg1"/>
              </a:solidFill>
            </a:rPr>
            <a:t>adhoc</a:t>
          </a:r>
          <a:r>
            <a:rPr lang="en-US" altLang="zh-CN" sz="2000" b="1" kern="1200" dirty="0" smtClean="0">
              <a:solidFill>
                <a:schemeClr val="bg1"/>
              </a:solidFill>
            </a:rPr>
            <a:t> </a:t>
          </a:r>
          <a:r>
            <a:rPr lang="zh-CN" altLang="en-US" sz="2000" b="1" kern="1200" dirty="0" smtClean="0">
              <a:solidFill>
                <a:schemeClr val="bg1"/>
              </a:solidFill>
            </a:rPr>
            <a:t>上线。</a:t>
          </a:r>
          <a:endParaRPr lang="en-US" altLang="zh-CN" sz="2000" b="1" kern="1200" dirty="0" smtClean="0">
            <a:solidFill>
              <a:schemeClr val="bg1"/>
            </a:solidFill>
          </a:endParaRPr>
        </a:p>
        <a:p>
          <a:pPr lvl="0" algn="l" defTabSz="8890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err="1" smtClean="0">
              <a:solidFill>
                <a:schemeClr val="bg1"/>
              </a:solidFill>
            </a:rPr>
            <a:t>higo</a:t>
          </a:r>
          <a:r>
            <a:rPr lang="zh-CN" altLang="en-US" sz="2000" b="1" kern="1200" dirty="0" smtClean="0">
              <a:solidFill>
                <a:schemeClr val="bg1"/>
              </a:solidFill>
            </a:rPr>
            <a:t>分支更名为</a:t>
          </a:r>
          <a:r>
            <a:rPr lang="en-US" altLang="zh-CN" sz="2000" b="1" kern="1200" dirty="0" err="1" smtClean="0">
              <a:solidFill>
                <a:schemeClr val="bg1"/>
              </a:solidFill>
            </a:rPr>
            <a:t>mdrill</a:t>
          </a:r>
          <a:endParaRPr lang="zh-CN" altLang="en-US" sz="2000" b="1" kern="1200" dirty="0">
            <a:solidFill>
              <a:schemeClr val="bg1"/>
            </a:solidFill>
          </a:endParaRPr>
        </a:p>
      </dsp:txBody>
      <dsp:txXfrm>
        <a:off x="2352866" y="229594"/>
        <a:ext cx="4343874" cy="713358"/>
      </dsp:txXfrm>
    </dsp:sp>
    <dsp:sp modelId="{AE8304F5-C87D-4413-8B92-56109B2462E9}">
      <dsp:nvSpPr>
        <dsp:cNvPr id="0" name=""/>
        <dsp:cNvSpPr/>
      </dsp:nvSpPr>
      <dsp:spPr>
        <a:xfrm>
          <a:off x="5823136" y="801988"/>
          <a:ext cx="455955" cy="455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851CF-85E7-4737-9B61-3858D5F5CE35}">
      <dsp:nvSpPr>
        <dsp:cNvPr id="0" name=""/>
        <dsp:cNvSpPr/>
      </dsp:nvSpPr>
      <dsp:spPr>
        <a:xfrm>
          <a:off x="5232758" y="1551478"/>
          <a:ext cx="1968044" cy="831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602" tIns="0" rIns="0" bIns="0" numCol="1" spcCol="1270" anchor="t" anchorCtr="0">
          <a:noAutofit/>
        </a:bodyPr>
        <a:lstStyle/>
        <a:p>
          <a:pPr lvl="0" algn="l" defTabSz="8890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solidFill>
                <a:srgbClr val="FF0000"/>
              </a:solidFill>
            </a:rPr>
            <a:t>2013.7</a:t>
          </a:r>
          <a:r>
            <a:rPr lang="zh-CN" altLang="en-US" sz="2000" b="1" kern="1200" dirty="0" smtClean="0">
              <a:solidFill>
                <a:srgbClr val="FF0000"/>
              </a:solidFill>
            </a:rPr>
            <a:t>：</a:t>
          </a:r>
          <a:endParaRPr lang="en-US" altLang="zh-CN" sz="2000" b="1" kern="1200" dirty="0" smtClean="0">
            <a:solidFill>
              <a:srgbClr val="FF0000"/>
            </a:solidFill>
          </a:endParaRPr>
        </a:p>
        <a:p>
          <a:pPr lvl="0" algn="l" defTabSz="8890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err="1" smtClean="0">
              <a:solidFill>
                <a:schemeClr val="bg1"/>
              </a:solidFill>
            </a:rPr>
            <a:t>mdrill</a:t>
          </a:r>
          <a:r>
            <a:rPr lang="zh-CN" altLang="en-US" sz="2000" b="1" kern="1200" dirty="0" smtClean="0">
              <a:solidFill>
                <a:schemeClr val="bg1"/>
              </a:solidFill>
            </a:rPr>
            <a:t>正式开源</a:t>
          </a:r>
          <a:endParaRPr lang="zh-CN" altLang="en-US" sz="2000" b="1" kern="1200" dirty="0">
            <a:solidFill>
              <a:schemeClr val="bg1"/>
            </a:solidFill>
          </a:endParaRPr>
        </a:p>
      </dsp:txBody>
      <dsp:txXfrm>
        <a:off x="5232758" y="1551478"/>
        <a:ext cx="1968044" cy="8316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33E2-D5C9-4582-A449-938A3D8695C1}" type="datetimeFigureOut">
              <a:rPr lang="zh-CN" altLang="en-US" smtClean="0"/>
              <a:pPr/>
              <a:t>2014/2/17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89BB9-145C-4964-A1C6-E4DA17659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7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89BB9-145C-4964-A1C6-E4DA176595A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7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89BB9-145C-4964-A1C6-E4DA176595A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800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89BB9-145C-4964-A1C6-E4DA176595A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68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89BB9-145C-4964-A1C6-E4DA176595A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5866-0CA5-4D62-9567-6C75BF066AD7}" type="datetimeFigureOut">
              <a:rPr lang="zh-CN" altLang="en-US" smtClean="0"/>
              <a:pPr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A3C-E5AE-41CB-A3C4-CD8E474537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728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5866-0CA5-4D62-9567-6C75BF066AD7}" type="datetimeFigureOut">
              <a:rPr lang="zh-CN" altLang="en-US" smtClean="0"/>
              <a:pPr/>
              <a:t>2014/2/17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A3C-E5AE-41CB-A3C4-CD8E474537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2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5866-0CA5-4D62-9567-6C75BF066AD7}" type="datetimeFigureOut">
              <a:rPr lang="zh-CN" altLang="en-US" smtClean="0"/>
              <a:pPr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A3C-E5AE-41CB-A3C4-CD8E474537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5866-0CA5-4D62-9567-6C75BF066AD7}" type="datetimeFigureOut">
              <a:rPr lang="zh-CN" altLang="en-US" smtClean="0"/>
              <a:pPr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A3C-E5AE-41CB-A3C4-CD8E474537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77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5866-0CA5-4D62-9567-6C75BF066AD7}" type="datetimeFigureOut">
              <a:rPr lang="zh-CN" altLang="en-US" smtClean="0"/>
              <a:pPr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A3C-E5AE-41CB-A3C4-CD8E474537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728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5866-0CA5-4D62-9567-6C75BF066AD7}" type="datetimeFigureOut">
              <a:rPr lang="zh-CN" altLang="en-US" smtClean="0"/>
              <a:pPr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A3C-E5AE-41CB-A3C4-CD8E474537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22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5866-0CA5-4D62-9567-6C75BF066AD7}" type="datetimeFigureOut">
              <a:rPr lang="zh-CN" altLang="en-US" smtClean="0"/>
              <a:pPr/>
              <a:t>2014/2/17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A3C-E5AE-41CB-A3C4-CD8E474537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5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5866-0CA5-4D62-9567-6C75BF066AD7}" type="datetimeFigureOut">
              <a:rPr lang="zh-CN" altLang="en-US" smtClean="0"/>
              <a:pPr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A3C-E5AE-41CB-A3C4-CD8E474537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745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5866-0CA5-4D62-9567-6C75BF066AD7}" type="datetimeFigureOut">
              <a:rPr lang="zh-CN" altLang="en-US" smtClean="0"/>
              <a:pPr/>
              <a:t>2014/2/17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A3C-E5AE-41CB-A3C4-CD8E474537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0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5866-0CA5-4D62-9567-6C75BF066AD7}" type="datetimeFigureOut">
              <a:rPr lang="zh-CN" altLang="en-US" smtClean="0"/>
              <a:pPr/>
              <a:t>2014/2/17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A3C-E5AE-41CB-A3C4-CD8E474537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95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5866-0CA5-4D62-9567-6C75BF066AD7}" type="datetimeFigureOut">
              <a:rPr lang="zh-CN" altLang="en-US" smtClean="0"/>
              <a:pPr/>
              <a:t>2014/2/17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A3C-E5AE-41CB-A3C4-CD8E474537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3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5866-0CA5-4D62-9567-6C75BF066AD7}" type="datetimeFigureOut">
              <a:rPr lang="zh-CN" altLang="en-US" smtClean="0"/>
              <a:pPr/>
              <a:t>2014/2/17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5A3C-E5AE-41CB-A3C4-CD8E474537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5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2E3B4B"/>
          </a:fgClr>
          <a:bgClr>
            <a:srgbClr val="1C2A3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5866-0CA5-4D62-9567-6C75BF066AD7}" type="datetimeFigureOut">
              <a:rPr lang="zh-CN" altLang="en-US" smtClean="0"/>
              <a:pPr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85A3C-E5AE-41CB-A3C4-CD8E474537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3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baba/mdrill/wiki/adho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925925">
            <a:off x="6387677" y="-18991"/>
            <a:ext cx="22733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！</a:t>
            </a:r>
            <a:endParaRPr lang="zh-CN" altLang="en-US" sz="3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23528" y="1419622"/>
            <a:ext cx="7200800" cy="1944216"/>
          </a:xfrm>
          <a:prstGeom prst="rect">
            <a:avLst/>
          </a:prstGeom>
          <a:effectLst>
            <a:softEdge rad="635000"/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CN" sz="66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mdrill</a:t>
            </a:r>
            <a:r>
              <a:rPr lang="en-US" altLang="zh-CN" sz="3600" dirty="0" smtClean="0">
                <a:solidFill>
                  <a:srgbClr val="0070C0"/>
                </a:solidFill>
              </a:rPr>
              <a:t>-</a:t>
            </a:r>
            <a:r>
              <a:rPr lang="zh-CN" altLang="en-US" sz="3600" dirty="0" smtClean="0">
                <a:solidFill>
                  <a:srgbClr val="0070C0"/>
                </a:solidFill>
              </a:rPr>
              <a:t>大数据即席</a:t>
            </a:r>
            <a:r>
              <a:rPr lang="zh-CN" altLang="en-US" sz="3600" dirty="0">
                <a:solidFill>
                  <a:srgbClr val="0070C0"/>
                </a:solidFill>
              </a:rPr>
              <a:t>分析</a:t>
            </a:r>
            <a:endParaRPr lang="zh-CN" altLang="en-US" sz="7200" b="1" dirty="0">
              <a:solidFill>
                <a:srgbClr val="0070C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74433" y="4155926"/>
            <a:ext cx="1454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子落</a:t>
            </a:r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母延年</a:t>
            </a:r>
            <a:endParaRPr lang="en-US" altLang="zh-CN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571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23478"/>
            <a:ext cx="6400800" cy="648072"/>
          </a:xfrm>
        </p:spPr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量的发展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21173"/>
              </p:ext>
            </p:extLst>
          </p:nvPr>
        </p:nvGraphicFramePr>
        <p:xfrm>
          <a:off x="1115616" y="2787774"/>
          <a:ext cx="6115685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4520"/>
                <a:gridCol w="1874520"/>
                <a:gridCol w="236664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时间点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事件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</a:t>
                      </a:r>
                      <a:r>
                        <a:rPr lang="zh-CN" sz="1050" kern="100">
                          <a:effectLst/>
                        </a:rPr>
                        <a:t>年</a:t>
                      </a:r>
                      <a:r>
                        <a:rPr lang="en-US" sz="1050" kern="100">
                          <a:effectLst/>
                        </a:rPr>
                        <a:t>12</a:t>
                      </a:r>
                      <a:r>
                        <a:rPr lang="zh-CN" sz="1050" kern="100">
                          <a:effectLst/>
                        </a:rPr>
                        <a:t>月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小于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亿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adhoc</a:t>
                      </a:r>
                      <a:r>
                        <a:rPr lang="zh-CN" sz="1050" kern="100">
                          <a:effectLst/>
                        </a:rPr>
                        <a:t>首次上线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</a:t>
                      </a:r>
                      <a:r>
                        <a:rPr lang="zh-CN" sz="1050" kern="100">
                          <a:effectLst/>
                        </a:rPr>
                        <a:t>年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月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20~30</a:t>
                      </a:r>
                      <a:r>
                        <a:rPr lang="zh-CN" sz="1050" kern="100">
                          <a:effectLst/>
                        </a:rPr>
                        <a:t>亿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由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台机器扩容到了</a:t>
                      </a:r>
                      <a:r>
                        <a:rPr lang="en-US" sz="1050" kern="100">
                          <a:effectLst/>
                        </a:rPr>
                        <a:t>10</a:t>
                      </a:r>
                      <a:r>
                        <a:rPr lang="zh-CN" sz="1050" kern="100">
                          <a:effectLst/>
                        </a:rPr>
                        <a:t>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</a:t>
                      </a:r>
                      <a:r>
                        <a:rPr lang="zh-CN" sz="1050" kern="100">
                          <a:effectLst/>
                        </a:rPr>
                        <a:t>年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r>
                        <a:rPr lang="zh-CN" sz="1050" kern="100">
                          <a:effectLst/>
                        </a:rPr>
                        <a:t>月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100</a:t>
                      </a:r>
                      <a:r>
                        <a:rPr lang="zh-CN" sz="1050" kern="100">
                          <a:effectLst/>
                        </a:rPr>
                        <a:t>亿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首次过百亿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</a:t>
                      </a:r>
                      <a:r>
                        <a:rPr lang="zh-CN" sz="1050" kern="100">
                          <a:effectLst/>
                        </a:rPr>
                        <a:t>年</a:t>
                      </a:r>
                      <a:r>
                        <a:rPr lang="en-US" sz="1050" kern="100">
                          <a:effectLst/>
                        </a:rPr>
                        <a:t>7</a:t>
                      </a:r>
                      <a:r>
                        <a:rPr lang="zh-CN" sz="1050" kern="100">
                          <a:effectLst/>
                        </a:rPr>
                        <a:t>月</a:t>
                      </a:r>
                      <a:r>
                        <a:rPr lang="en-US" sz="1050" kern="100">
                          <a:effectLst/>
                        </a:rPr>
                        <a:t>24</a:t>
                      </a:r>
                      <a:r>
                        <a:rPr lang="zh-CN" sz="1050" kern="100">
                          <a:effectLst/>
                        </a:rPr>
                        <a:t>日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400</a:t>
                      </a:r>
                      <a:r>
                        <a:rPr lang="zh-CN" sz="1050" kern="100" dirty="0">
                          <a:effectLst/>
                        </a:rPr>
                        <a:t>亿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首次开源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</a:t>
                      </a:r>
                      <a:r>
                        <a:rPr lang="zh-CN" sz="1050" kern="100">
                          <a:effectLst/>
                        </a:rPr>
                        <a:t>年</a:t>
                      </a:r>
                      <a:r>
                        <a:rPr lang="en-US" sz="1050" kern="100">
                          <a:effectLst/>
                        </a:rPr>
                        <a:t>11</a:t>
                      </a:r>
                      <a:r>
                        <a:rPr lang="zh-CN" sz="1050" kern="100">
                          <a:effectLst/>
                        </a:rPr>
                        <a:t>月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1000</a:t>
                      </a:r>
                      <a:r>
                        <a:rPr lang="zh-CN" sz="1050" kern="100">
                          <a:effectLst/>
                        </a:rPr>
                        <a:t>亿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全文检索模式</a:t>
                      </a:r>
                      <a:r>
                        <a:rPr lang="en-US" sz="1050" kern="100">
                          <a:effectLst/>
                        </a:rPr>
                        <a:t>ods_allpv_ad_d</a:t>
                      </a:r>
                      <a:r>
                        <a:rPr lang="zh-CN" sz="1050" kern="100">
                          <a:effectLst/>
                        </a:rPr>
                        <a:t>上线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</a:t>
                      </a:r>
                      <a:r>
                        <a:rPr lang="zh-CN" sz="1050" kern="100">
                          <a:effectLst/>
                        </a:rPr>
                        <a:t>年</a:t>
                      </a:r>
                      <a:r>
                        <a:rPr lang="en-US" sz="1050" kern="100">
                          <a:effectLst/>
                        </a:rPr>
                        <a:t>12</a:t>
                      </a:r>
                      <a:r>
                        <a:rPr lang="zh-CN" sz="1050" kern="100">
                          <a:effectLst/>
                        </a:rPr>
                        <a:t>月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1500</a:t>
                      </a:r>
                      <a:r>
                        <a:rPr lang="zh-CN" sz="1050" kern="100" dirty="0">
                          <a:effectLst/>
                        </a:rPr>
                        <a:t>亿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实时数据以及无线数据的接入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14</a:t>
                      </a:r>
                      <a:r>
                        <a:rPr lang="zh-CN" sz="1050" kern="100">
                          <a:effectLst/>
                        </a:rPr>
                        <a:t>年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月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3200</a:t>
                      </a:r>
                      <a:r>
                        <a:rPr lang="zh-CN" sz="1050" kern="100">
                          <a:effectLst/>
                        </a:rPr>
                        <a:t>亿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目前只有</a:t>
                      </a:r>
                      <a:r>
                        <a:rPr lang="en-US" sz="1050" kern="100" dirty="0">
                          <a:effectLst/>
                        </a:rPr>
                        <a:t>10</a:t>
                      </a:r>
                      <a:r>
                        <a:rPr lang="zh-CN" sz="1050" kern="100" dirty="0">
                          <a:effectLst/>
                        </a:rPr>
                        <a:t>台机器，硬盘使用率</a:t>
                      </a:r>
                      <a:r>
                        <a:rPr lang="en-US" sz="1050" kern="100" dirty="0">
                          <a:effectLst/>
                        </a:rPr>
                        <a:t>30%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1275606"/>
            <a:ext cx="5383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adhoc</a:t>
            </a:r>
            <a:r>
              <a:rPr lang="zh-CN" altLang="en-US" dirty="0" smtClean="0">
                <a:solidFill>
                  <a:schemeClr val="bg1"/>
                </a:solidFill>
              </a:rPr>
              <a:t>项目</a:t>
            </a:r>
            <a:r>
              <a:rPr lang="zh-CN" altLang="en-US" dirty="0">
                <a:solidFill>
                  <a:schemeClr val="bg1"/>
                </a:solidFill>
              </a:rPr>
              <a:t>目前总的索引量为</a:t>
            </a:r>
            <a:r>
              <a:rPr lang="en-US" altLang="zh-CN" dirty="0">
                <a:solidFill>
                  <a:schemeClr val="bg1"/>
                </a:solidFill>
              </a:rPr>
              <a:t>130T</a:t>
            </a:r>
            <a:r>
              <a:rPr lang="zh-CN" altLang="en-US" dirty="0">
                <a:solidFill>
                  <a:schemeClr val="bg1"/>
                </a:solidFill>
              </a:rPr>
              <a:t>，总记录数</a:t>
            </a:r>
            <a:r>
              <a:rPr lang="en-US" altLang="zh-CN" dirty="0">
                <a:solidFill>
                  <a:schemeClr val="bg1"/>
                </a:solidFill>
              </a:rPr>
              <a:t>3200</a:t>
            </a:r>
            <a:r>
              <a:rPr lang="zh-CN" altLang="en-US" dirty="0" smtClean="0">
                <a:solidFill>
                  <a:schemeClr val="bg1"/>
                </a:solidFill>
              </a:rPr>
              <a:t>亿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每天</a:t>
            </a:r>
            <a:r>
              <a:rPr lang="zh-CN" altLang="en-US" dirty="0">
                <a:solidFill>
                  <a:schemeClr val="bg1"/>
                </a:solidFill>
              </a:rPr>
              <a:t>增量</a:t>
            </a:r>
            <a:r>
              <a:rPr lang="en-US" altLang="zh-CN" dirty="0">
                <a:solidFill>
                  <a:schemeClr val="bg1"/>
                </a:solidFill>
              </a:rPr>
              <a:t>170</a:t>
            </a:r>
            <a:r>
              <a:rPr lang="zh-CN" altLang="en-US" dirty="0">
                <a:solidFill>
                  <a:schemeClr val="bg1"/>
                </a:solidFill>
              </a:rPr>
              <a:t>亿，使用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台机器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这一年数据增长迅速（参见下表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1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95486"/>
            <a:ext cx="7772400" cy="1102519"/>
          </a:xfrm>
        </p:spPr>
        <p:txBody>
          <a:bodyPr/>
          <a:lstStyle/>
          <a:p>
            <a:pPr marL="285750" indent="-285750"/>
            <a:r>
              <a:rPr lang="en-US" altLang="zh-CN" dirty="0" err="1" smtClean="0">
                <a:solidFill>
                  <a:schemeClr val="bg1"/>
                </a:solidFill>
              </a:rPr>
              <a:t>Adhoc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数据查询过滤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75605"/>
            <a:ext cx="8090396" cy="368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039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95486"/>
            <a:ext cx="7772400" cy="1102519"/>
          </a:xfrm>
        </p:spPr>
        <p:txBody>
          <a:bodyPr/>
          <a:lstStyle/>
          <a:p>
            <a:pPr marL="285750" indent="-285750"/>
            <a:r>
              <a:rPr lang="en-US" altLang="zh-CN" dirty="0" err="1" smtClean="0">
                <a:solidFill>
                  <a:schemeClr val="bg1"/>
                </a:solidFill>
              </a:rPr>
              <a:t>Adhoc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数据汇总排序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3638"/>
            <a:ext cx="8678699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45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95486"/>
            <a:ext cx="7772400" cy="1102519"/>
          </a:xfrm>
        </p:spPr>
        <p:txBody>
          <a:bodyPr/>
          <a:lstStyle/>
          <a:p>
            <a:pPr marL="285750" indent="-285750"/>
            <a:r>
              <a:rPr lang="en-US" altLang="zh-CN" dirty="0" err="1" smtClean="0">
                <a:solidFill>
                  <a:schemeClr val="bg1"/>
                </a:solidFill>
              </a:rPr>
              <a:t>Adhoc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时序分析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3598"/>
            <a:ext cx="7740352" cy="348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926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95486"/>
            <a:ext cx="7772400" cy="1102519"/>
          </a:xfrm>
        </p:spPr>
        <p:txBody>
          <a:bodyPr/>
          <a:lstStyle/>
          <a:p>
            <a:pPr marL="285750" indent="-285750"/>
            <a:r>
              <a:rPr lang="en-US" altLang="zh-CN" dirty="0" err="1" smtClean="0">
                <a:solidFill>
                  <a:schemeClr val="bg1"/>
                </a:solidFill>
              </a:rPr>
              <a:t>Adhoc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多维透视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347614"/>
            <a:ext cx="8162925" cy="369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774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339502"/>
            <a:ext cx="7772400" cy="110251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全景实时流量监控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419622"/>
            <a:ext cx="7848872" cy="345638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可以根据关键词匹配每个广告位在任何合作媒体（比如说新浪）的实时的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和点击情况（包括汇总），并提供按照广告位波动的排行功能。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每天的实时数据量大约为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p4p:10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亿，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tanx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mdrill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之前，数据是延迟一天的，某些广告位流量异常只能等到一天以后才能发现，并进行调整，现在秒级的延迟，可以监控到全网任何媒体的流量，实时的调整，从而减少广告位异常而带来的收益损失。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58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-20538"/>
            <a:ext cx="7772400" cy="1102519"/>
          </a:xfrm>
        </p:spPr>
        <p:txBody>
          <a:bodyPr/>
          <a:lstStyle/>
          <a:p>
            <a:pPr marL="285750" indent="-285750"/>
            <a:r>
              <a:rPr lang="zh-CN" altLang="en-US" smtClean="0">
                <a:solidFill>
                  <a:schemeClr val="bg1"/>
                </a:solidFill>
              </a:rPr>
              <a:t>全景监控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837084"/>
            <a:ext cx="8924925" cy="4306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657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339502"/>
            <a:ext cx="7772400" cy="110251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日志查询系统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419622"/>
            <a:ext cx="7848872" cy="345638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可以根据给出的关键词，查询出与之匹配的日志明细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目前接入的数据量为 每天约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亿左右的数据增量。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店小二们可以根据匹配的关键词，或者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，进行模糊匹配，找到与之对应的日志明细。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mdrill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之后，这种查询时间由原先的几小时缩短到十几秒，极大的缩短工程师排查问题的时间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可以尽快的发现与银行的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，与其他系统调用接口的异常。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216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339502"/>
            <a:ext cx="7772400" cy="110251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在线营销系统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419622"/>
            <a:ext cx="7848872" cy="3456384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广告主可以实时的对全网的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几亿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用户进行关键词筛选，比如说一个卖婴儿用品的广告主，可以实时的筛选出在某一时刻买了某种型号奶瓶的用户，有针对性的对他们提供精准的产品推送，从而实现在线精准营销。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mdrill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之前，广告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只能被动的使用运营预先计算好的标签，不能根据自己运营的产品特点灵活的进行精确定位，由于标签很多时候并不能完全准确的跟自己的商品匹配，广告的投入产出比并不是十分理想。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47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39552" y="1203598"/>
            <a:ext cx="73448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/>
                <a:ea typeface="微软雅黑"/>
              </a:rPr>
              <a:t>支付宝黄金策</a:t>
            </a:r>
            <a:r>
              <a:rPr lang="en-US" altLang="zh-CN" sz="1600" b="1" dirty="0">
                <a:solidFill>
                  <a:schemeClr val="bg1"/>
                </a:solidFill>
                <a:latin typeface="微软雅黑"/>
                <a:ea typeface="微软雅黑"/>
              </a:rPr>
              <a:t>(</a:t>
            </a:r>
            <a:r>
              <a:rPr lang="en-US" altLang="zh-CN" sz="1600" b="1" dirty="0" err="1">
                <a:solidFill>
                  <a:schemeClr val="bg1"/>
                </a:solidFill>
                <a:latin typeface="微软雅黑"/>
                <a:ea typeface="微软雅黑"/>
              </a:rPr>
              <a:t>higo</a:t>
            </a:r>
            <a:r>
              <a:rPr lang="en-US" altLang="zh-CN" sz="1600" b="1" dirty="0">
                <a:solidFill>
                  <a:schemeClr val="bg1"/>
                </a:solidFill>
                <a:latin typeface="微软雅黑"/>
                <a:ea typeface="微软雅黑"/>
              </a:rPr>
              <a:t>)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/>
                <a:ea typeface="微软雅黑"/>
              </a:rPr>
              <a:t>。</a:t>
            </a:r>
            <a:endParaRPr lang="en-US" altLang="zh-CN" sz="1600" b="1" dirty="0" smtClean="0">
              <a:solidFill>
                <a:schemeClr val="bg1"/>
              </a:solidFill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>
                <a:solidFill>
                  <a:schemeClr val="bg1"/>
                </a:solidFill>
                <a:latin typeface="微软雅黑"/>
                <a:ea typeface="微软雅黑"/>
              </a:rPr>
              <a:t>支付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/>
                <a:ea typeface="微软雅黑"/>
              </a:rPr>
              <a:t>宝无线日志统计。</a:t>
            </a:r>
            <a:endParaRPr lang="en-US" altLang="zh-CN" sz="1600" b="1" dirty="0" smtClean="0">
              <a:solidFill>
                <a:schemeClr val="bg1"/>
              </a:solidFill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"/>
                <a:ea typeface="微软雅黑"/>
              </a:rPr>
              <a:t>……</a:t>
            </a: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325760" y="195486"/>
            <a:ext cx="7772400" cy="110251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其他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627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83568" y="425574"/>
            <a:ext cx="2781201" cy="2362200"/>
            <a:chOff x="683568" y="483518"/>
            <a:chExt cx="2781201" cy="2362200"/>
          </a:xfrm>
        </p:grpSpPr>
        <p:grpSp>
          <p:nvGrpSpPr>
            <p:cNvPr id="11" name="组合 10"/>
            <p:cNvGrpSpPr/>
            <p:nvPr/>
          </p:nvGrpSpPr>
          <p:grpSpPr>
            <a:xfrm>
              <a:off x="1102569" y="483518"/>
              <a:ext cx="2362200" cy="2362200"/>
              <a:chOff x="886545" y="1262560"/>
              <a:chExt cx="2362200" cy="2362200"/>
            </a:xfrm>
          </p:grpSpPr>
          <p:sp>
            <p:nvSpPr>
              <p:cNvPr id="7" name="TextBox 6"/>
              <p:cNvSpPr txBox="1"/>
              <p:nvPr/>
            </p:nvSpPr>
            <p:spPr>
              <a:xfrm rot="20283507">
                <a:off x="1039752" y="1939006"/>
                <a:ext cx="2083038" cy="822305"/>
              </a:xfrm>
              <a:prstGeom prst="ellipse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cs typeface="+mj-cs"/>
                  </a:rPr>
                  <a:t>mdrill</a:t>
                </a:r>
                <a:endParaRPr lang="en-US" altLang="zh-CN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  <p:sp>
            <p:nvSpPr>
              <p:cNvPr id="10" name="Oval 6"/>
              <p:cNvSpPr>
                <a:spLocks noChangeArrowheads="1"/>
              </p:cNvSpPr>
              <p:nvPr/>
            </p:nvSpPr>
            <p:spPr bwMode="gray">
              <a:xfrm rot="20328964">
                <a:off x="886545" y="1262560"/>
                <a:ext cx="2362200" cy="2362200"/>
              </a:xfrm>
              <a:prstGeom prst="frame">
                <a:avLst/>
              </a:prstGeom>
              <a:solidFill>
                <a:srgbClr val="0070C0">
                  <a:alpha val="89000"/>
                </a:srgbClr>
              </a:solidFill>
              <a:ln w="9525">
                <a:noFill/>
                <a:round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norm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83568" y="915566"/>
              <a:ext cx="20162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什么是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51520" y="3147814"/>
            <a:ext cx="85156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一个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在</a:t>
            </a:r>
            <a:r>
              <a:rPr lang="zh-CN" altLang="en-US" sz="2000" b="1" dirty="0">
                <a:solidFill>
                  <a:srgbClr val="0070C0"/>
                </a:solidFill>
                <a:latin typeface="微软雅黑"/>
                <a:ea typeface="微软雅黑"/>
                <a:cs typeface="微软雅黑"/>
              </a:rPr>
              <a:t>几秒到几十秒</a:t>
            </a:r>
            <a:r>
              <a:rPr lang="zh-CN" altLang="en-US" sz="20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时间，分析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/>
                <a:ea typeface="微软雅黑"/>
                <a:cs typeface="微软雅黑"/>
              </a:rPr>
              <a:t>海量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/>
                <a:ea typeface="微软雅黑"/>
                <a:cs typeface="微软雅黑"/>
              </a:rPr>
              <a:t>任意维度组合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数据的工具。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27784" y="771550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1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43808" y="3804672"/>
            <a:ext cx="6048672" cy="988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4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Mdrill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功能与性能</a:t>
            </a:r>
            <a:endParaRPr lang="zh-CN" altLang="zh-CN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7312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251520" y="195486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cap="all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基本功能</a:t>
            </a:r>
            <a:endParaRPr lang="en-US" altLang="zh-CN" sz="3600" b="1" cap="all" dirty="0" smtClean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59582"/>
            <a:ext cx="835292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bg1"/>
                </a:solidFill>
              </a:rPr>
              <a:t>查询明细：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n"/>
            </a:pPr>
            <a:r>
              <a:rPr lang="en-US" altLang="zh-CN" b="1" dirty="0">
                <a:solidFill>
                  <a:schemeClr val="bg1"/>
                </a:solidFill>
              </a:rPr>
              <a:t>Select x1,x2,x3 from table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bg1"/>
                </a:solidFill>
              </a:rPr>
              <a:t>查询明细，并排序：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chemeClr val="bg1"/>
                </a:solidFill>
              </a:rPr>
              <a:t>Select </a:t>
            </a:r>
            <a:r>
              <a:rPr lang="en-US" altLang="zh-CN" b="1" dirty="0">
                <a:solidFill>
                  <a:schemeClr val="bg1"/>
                </a:solidFill>
              </a:rPr>
              <a:t>x1,x2,x3 from table </a:t>
            </a:r>
            <a:r>
              <a:rPr lang="en-US" altLang="zh-CN" b="1" dirty="0">
                <a:solidFill>
                  <a:srgbClr val="FF0000"/>
                </a:solidFill>
              </a:rPr>
              <a:t>order by </a:t>
            </a:r>
            <a:r>
              <a:rPr lang="en-US" altLang="zh-CN" b="1" dirty="0">
                <a:solidFill>
                  <a:schemeClr val="bg1"/>
                </a:solidFill>
              </a:rPr>
              <a:t>x1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bg1"/>
                </a:solidFill>
              </a:rPr>
              <a:t>支持</a:t>
            </a:r>
            <a:r>
              <a:rPr lang="zh-CN" altLang="en-US" sz="2400" b="1" dirty="0">
                <a:solidFill>
                  <a:schemeClr val="bg1"/>
                </a:solidFill>
              </a:rPr>
              <a:t>任意维度的分组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统计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n"/>
            </a:pPr>
            <a:r>
              <a:rPr lang="en-US" altLang="zh-CN" b="1" dirty="0">
                <a:solidFill>
                  <a:schemeClr val="bg1"/>
                </a:solidFill>
              </a:rPr>
              <a:t>Select x1,count(*) from table group by </a:t>
            </a:r>
            <a:r>
              <a:rPr lang="en-US" altLang="zh-CN" b="1" dirty="0" smtClean="0">
                <a:solidFill>
                  <a:schemeClr val="bg1"/>
                </a:solidFill>
              </a:rPr>
              <a:t>x1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bg1"/>
                </a:solidFill>
              </a:rPr>
              <a:t>分组统计后可以</a:t>
            </a:r>
            <a:r>
              <a:rPr lang="zh-CN" altLang="en-US" sz="2400" b="1" dirty="0">
                <a:solidFill>
                  <a:schemeClr val="bg1"/>
                </a:solidFill>
              </a:rPr>
              <a:t>按照某个统计值，或列进行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排序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chemeClr val="bg1"/>
                </a:solidFill>
              </a:rPr>
              <a:t>Select x1,x2,x3,count</a:t>
            </a:r>
            <a:r>
              <a:rPr lang="en-US" altLang="zh-CN" b="1" dirty="0">
                <a:solidFill>
                  <a:schemeClr val="bg1"/>
                </a:solidFill>
              </a:rPr>
              <a:t>(*) as </a:t>
            </a:r>
            <a:r>
              <a:rPr lang="en-US" altLang="zh-CN" b="1" dirty="0" err="1">
                <a:solidFill>
                  <a:schemeClr val="bg1"/>
                </a:solidFill>
              </a:rPr>
              <a:t>cnt</a:t>
            </a:r>
            <a:r>
              <a:rPr lang="en-US" altLang="zh-CN" b="1" dirty="0">
                <a:solidFill>
                  <a:schemeClr val="bg1"/>
                </a:solidFill>
              </a:rPr>
              <a:t> from table </a:t>
            </a:r>
            <a:r>
              <a:rPr lang="en-US" altLang="zh-CN" b="1" dirty="0">
                <a:solidFill>
                  <a:srgbClr val="FF0000"/>
                </a:solidFill>
              </a:rPr>
              <a:t>group by </a:t>
            </a:r>
            <a:r>
              <a:rPr lang="en-US" altLang="zh-CN" b="1" dirty="0" smtClean="0">
                <a:solidFill>
                  <a:schemeClr val="bg1"/>
                </a:solidFill>
              </a:rPr>
              <a:t>x1,x2,x3 </a:t>
            </a:r>
            <a:r>
              <a:rPr lang="en-US" altLang="zh-CN" b="1" dirty="0">
                <a:solidFill>
                  <a:schemeClr val="bg1"/>
                </a:solidFill>
              </a:rPr>
              <a:t>order by </a:t>
            </a:r>
            <a:r>
              <a:rPr lang="en-US" altLang="zh-CN" b="1" dirty="0" err="1">
                <a:solidFill>
                  <a:schemeClr val="bg1"/>
                </a:solidFill>
              </a:rPr>
              <a:t>cnt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bg1"/>
                </a:solidFill>
              </a:rPr>
              <a:t>支持的过滤与统计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n"/>
            </a:pPr>
            <a:r>
              <a:rPr lang="zh-CN" altLang="en-US" b="1" dirty="0">
                <a:solidFill>
                  <a:schemeClr val="bg1"/>
                </a:solidFill>
              </a:rPr>
              <a:t>支持</a:t>
            </a:r>
            <a:r>
              <a:rPr lang="en-US" altLang="zh-CN" b="1" dirty="0" err="1">
                <a:solidFill>
                  <a:schemeClr val="bg1"/>
                </a:solidFill>
              </a:rPr>
              <a:t>like,in,not</a:t>
            </a:r>
            <a:r>
              <a:rPr lang="en-US" altLang="zh-CN" b="1" dirty="0">
                <a:solidFill>
                  <a:schemeClr val="bg1"/>
                </a:solidFill>
              </a:rPr>
              <a:t> in,</a:t>
            </a:r>
            <a:r>
              <a:rPr lang="zh-CN" altLang="en-US" b="1" dirty="0">
                <a:solidFill>
                  <a:schemeClr val="bg1"/>
                </a:solidFill>
              </a:rPr>
              <a:t>等于，不等于，大于等于，小于等于等过滤方式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n"/>
            </a:pPr>
            <a:r>
              <a:rPr lang="zh-CN" altLang="en-US" b="1" dirty="0">
                <a:solidFill>
                  <a:schemeClr val="bg1"/>
                </a:solidFill>
              </a:rPr>
              <a:t>对数据进行</a:t>
            </a:r>
            <a:r>
              <a:rPr lang="en-US" altLang="zh-CN" b="1" dirty="0" err="1">
                <a:solidFill>
                  <a:schemeClr val="bg1"/>
                </a:solidFill>
              </a:rPr>
              <a:t>sum,max,min,count,avg,dist</a:t>
            </a:r>
            <a:r>
              <a:rPr lang="zh-CN" altLang="en-US" b="1" dirty="0">
                <a:solidFill>
                  <a:schemeClr val="bg1"/>
                </a:solidFill>
              </a:rPr>
              <a:t>等统计</a:t>
            </a:r>
          </a:p>
        </p:txBody>
      </p:sp>
    </p:spTree>
    <p:extLst>
      <p:ext uri="{BB962C8B-B14F-4D97-AF65-F5344CB8AC3E}">
        <p14:creationId xmlns:p14="http://schemas.microsoft.com/office/powerpoint/2010/main" val="2550146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39552" y="1203598"/>
            <a:ext cx="73448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共存储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3200</a:t>
            </a:r>
            <a:r>
              <a:rPr lang="zh-CN" altLang="en-US" sz="2400" b="1" dirty="0">
                <a:solidFill>
                  <a:schemeClr val="bg1"/>
                </a:solidFill>
                <a:latin typeface="微软雅黑"/>
                <a:ea typeface="微软雅黑"/>
              </a:rPr>
              <a:t>亿</a:t>
            </a:r>
            <a:r>
              <a:rPr lang="en-US" altLang="zh-CN" sz="2400" b="1" dirty="0">
                <a:solidFill>
                  <a:schemeClr val="bg1"/>
                </a:solidFill>
                <a:latin typeface="微软雅黑"/>
                <a:ea typeface="微软雅黑"/>
              </a:rPr>
              <a:t>80~400</a:t>
            </a:r>
            <a:r>
              <a:rPr lang="zh-CN" altLang="en-US" sz="2400" b="1" dirty="0">
                <a:solidFill>
                  <a:schemeClr val="bg1"/>
                </a:solidFill>
                <a:latin typeface="微软雅黑"/>
                <a:ea typeface="微软雅黑"/>
              </a:rPr>
              <a:t>维度的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数据。</a:t>
            </a:r>
            <a:endParaRPr lang="en-US" altLang="zh-CN" sz="2400" b="1" dirty="0" smtClean="0">
              <a:solidFill>
                <a:schemeClr val="bg1"/>
              </a:solidFill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12</a:t>
            </a:r>
            <a:r>
              <a:rPr lang="zh-CN" altLang="en-US" sz="2400" b="1" dirty="0">
                <a:solidFill>
                  <a:schemeClr val="bg1"/>
                </a:solidFill>
                <a:latin typeface="微软雅黑"/>
                <a:ea typeface="微软雅黑"/>
              </a:rPr>
              <a:t>张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表，单</a:t>
            </a:r>
            <a:r>
              <a:rPr lang="zh-CN" altLang="en-US" sz="2400" b="1" dirty="0">
                <a:solidFill>
                  <a:schemeClr val="bg1"/>
                </a:solidFill>
                <a:latin typeface="微软雅黑"/>
                <a:ea typeface="微软雅黑"/>
              </a:rPr>
              <a:t>表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最大</a:t>
            </a:r>
            <a:r>
              <a:rPr lang="en-US" altLang="zh-CN" sz="2400" b="1" smtClean="0">
                <a:solidFill>
                  <a:schemeClr val="bg1"/>
                </a:solidFill>
                <a:latin typeface="微软雅黑"/>
                <a:ea typeface="微软雅黑"/>
              </a:rPr>
              <a:t>800</a:t>
            </a:r>
            <a:r>
              <a:rPr lang="zh-CN" altLang="en-US" sz="2400" b="1" dirty="0">
                <a:solidFill>
                  <a:schemeClr val="bg1"/>
                </a:solidFill>
                <a:latin typeface="微软雅黑"/>
                <a:ea typeface="微软雅黑"/>
              </a:rPr>
              <a:t>亿行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数据。</a:t>
            </a:r>
            <a:endParaRPr lang="en-US" altLang="zh-CN" sz="2400" b="1" dirty="0" smtClean="0">
              <a:solidFill>
                <a:schemeClr val="bg1"/>
              </a:solidFill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使用本地硬盘存储和检索。</a:t>
            </a:r>
            <a:endParaRPr lang="en-US" altLang="zh-CN" sz="2400" b="1" dirty="0">
              <a:solidFill>
                <a:schemeClr val="bg1"/>
              </a:solidFill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/>
                <a:ea typeface="微软雅黑"/>
              </a:rPr>
              <a:t>10</a:t>
            </a:r>
            <a:r>
              <a:rPr lang="zh-CN" altLang="en-US" sz="2400" b="1" dirty="0">
                <a:solidFill>
                  <a:schemeClr val="bg1"/>
                </a:solidFill>
                <a:latin typeface="微软雅黑"/>
                <a:ea typeface="微软雅黑"/>
              </a:rPr>
              <a:t>台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机器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(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每台：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48G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内存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,2T</a:t>
            </a:r>
            <a:r>
              <a:rPr lang="zh-CN" altLang="en-US" sz="2400" b="1" dirty="0">
                <a:solidFill>
                  <a:schemeClr val="bg1"/>
                </a:solidFill>
                <a:latin typeface="微软雅黑"/>
                <a:ea typeface="微软雅黑"/>
              </a:rPr>
              <a:t>*</a:t>
            </a:r>
            <a:r>
              <a:rPr lang="en-US" altLang="zh-CN" sz="2400" b="1" dirty="0">
                <a:solidFill>
                  <a:schemeClr val="bg1"/>
                </a:solidFill>
                <a:latin typeface="微软雅黑"/>
                <a:ea typeface="微软雅黑"/>
              </a:rPr>
              <a:t>12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磁盘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)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。</a:t>
            </a:r>
            <a:endParaRPr lang="en-US" altLang="zh-CN" sz="2400" b="1" dirty="0" smtClean="0">
              <a:solidFill>
                <a:schemeClr val="bg1"/>
              </a:solidFill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对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180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亿</a:t>
            </a:r>
            <a:r>
              <a:rPr lang="zh-CN" altLang="en-US" sz="2400" b="1" dirty="0">
                <a:solidFill>
                  <a:schemeClr val="bg1"/>
                </a:solidFill>
                <a:latin typeface="微软雅黑"/>
                <a:ea typeface="微软雅黑"/>
              </a:rPr>
              <a:t>数据进行</a:t>
            </a:r>
            <a:r>
              <a:rPr lang="en-US" altLang="zh-CN" sz="2400" b="1" dirty="0">
                <a:solidFill>
                  <a:schemeClr val="bg1"/>
                </a:solidFill>
                <a:latin typeface="微软雅黑"/>
                <a:ea typeface="微软雅黑"/>
              </a:rPr>
              <a:t>count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(*)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耗时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30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秒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/>
            </a:r>
            <a:br>
              <a:rPr lang="en-US" altLang="zh-CN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</a:br>
            <a:r>
              <a:rPr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单列</a:t>
            </a:r>
            <a:r>
              <a:rPr lang="en-US" altLang="zh-CN" sz="2400" b="1" dirty="0">
                <a:solidFill>
                  <a:schemeClr val="bg1"/>
                </a:solidFill>
                <a:latin typeface="微软雅黑"/>
                <a:ea typeface="微软雅黑"/>
              </a:rPr>
              <a:t>sum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耗时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40~80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秒（跨越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18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个分区）</a:t>
            </a:r>
            <a:endParaRPr lang="en-US" altLang="zh-CN" sz="2400" b="1" dirty="0" smtClean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325760" y="195486"/>
            <a:ext cx="7772400" cy="110251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多维即席分析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80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39552" y="1203598"/>
            <a:ext cx="7344816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</a:rPr>
              <a:t>实时数据流入</a:t>
            </a:r>
            <a:r>
              <a:rPr lang="en-US" altLang="zh-CN" b="1" dirty="0" smtClean="0">
                <a:solidFill>
                  <a:schemeClr val="bg1"/>
                </a:solidFill>
                <a:latin typeface="微软雅黑"/>
                <a:ea typeface="微软雅黑"/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</a:rPr>
              <a:t>实时</a:t>
            </a:r>
            <a:r>
              <a:rPr lang="en-US" altLang="zh-CN" b="1" dirty="0" smtClean="0">
                <a:solidFill>
                  <a:schemeClr val="bg1"/>
                </a:solidFill>
                <a:latin typeface="微软雅黑"/>
                <a:ea typeface="微软雅黑"/>
              </a:rPr>
              <a:t>append)</a:t>
            </a:r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</a:rPr>
              <a:t>。</a:t>
            </a:r>
            <a:endParaRPr lang="en-US" altLang="zh-CN" b="1" dirty="0" smtClean="0">
              <a:solidFill>
                <a:schemeClr val="bg1"/>
              </a:solidFill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</a:rPr>
              <a:t>每天数十亿的数据写入。</a:t>
            </a:r>
            <a:endParaRPr lang="en-US" altLang="zh-CN" b="1" dirty="0" smtClean="0">
              <a:solidFill>
                <a:schemeClr val="bg1"/>
              </a:solidFill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</a:rPr>
              <a:t>存储每个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/>
                <a:ea typeface="微软雅黑"/>
              </a:rPr>
              <a:t>pid</a:t>
            </a:r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</a:rPr>
              <a:t>，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/>
                <a:ea typeface="微软雅黑"/>
              </a:rPr>
              <a:t>pv</a:t>
            </a:r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</a:rPr>
              <a:t>，</a:t>
            </a:r>
            <a:r>
              <a:rPr lang="en-US" altLang="zh-CN" b="1" dirty="0" smtClean="0">
                <a:solidFill>
                  <a:schemeClr val="bg1"/>
                </a:solidFill>
                <a:latin typeface="微软雅黑"/>
                <a:ea typeface="微软雅黑"/>
              </a:rPr>
              <a:t>click</a:t>
            </a:r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</a:rPr>
              <a:t>，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/>
                <a:ea typeface="微软雅黑"/>
              </a:rPr>
              <a:t>rt</a:t>
            </a:r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</a:rPr>
              <a:t>，</a:t>
            </a:r>
            <a:r>
              <a:rPr lang="en-US" altLang="zh-CN" b="1" dirty="0" smtClean="0">
                <a:solidFill>
                  <a:schemeClr val="bg1"/>
                </a:solidFill>
                <a:latin typeface="微软雅黑"/>
                <a:ea typeface="微软雅黑"/>
              </a:rPr>
              <a:t>load</a:t>
            </a:r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</a:rPr>
              <a:t>等的每分钟的明细存储。</a:t>
            </a:r>
            <a:endParaRPr lang="en-US" altLang="zh-CN" b="1" dirty="0" smtClean="0">
              <a:solidFill>
                <a:schemeClr val="bg1"/>
              </a:solidFill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</a:rPr>
              <a:t>前台根据不同的维护组合统计与过滤。</a:t>
            </a:r>
            <a:endParaRPr lang="en-US" altLang="zh-CN" b="1" dirty="0" smtClean="0">
              <a:solidFill>
                <a:schemeClr val="bg1"/>
              </a:solidFill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b="1" dirty="0" smtClean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325760" y="195486"/>
            <a:ext cx="7772400" cy="110251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实时模式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585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555526"/>
            <a:ext cx="7772400" cy="110251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全文检索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851670"/>
            <a:ext cx="7632848" cy="2736304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</a:rPr>
              <a:t>每天</a:t>
            </a:r>
            <a:r>
              <a:rPr lang="en-US" altLang="zh-CN" b="1" dirty="0" smtClean="0">
                <a:solidFill>
                  <a:schemeClr val="bg1"/>
                </a:solidFill>
              </a:rPr>
              <a:t>162</a:t>
            </a:r>
            <a:r>
              <a:rPr lang="zh-CN" altLang="en-US" b="1" dirty="0" smtClean="0">
                <a:solidFill>
                  <a:schemeClr val="bg1"/>
                </a:solidFill>
              </a:rPr>
              <a:t>亿*</a:t>
            </a:r>
            <a:r>
              <a:rPr lang="en-US" altLang="zh-CN" b="1" dirty="0">
                <a:solidFill>
                  <a:schemeClr val="bg1"/>
                </a:solidFill>
              </a:rPr>
              <a:t>7</a:t>
            </a:r>
            <a:r>
              <a:rPr lang="en-US" altLang="zh-CN" b="1" dirty="0" smtClean="0">
                <a:solidFill>
                  <a:schemeClr val="bg1"/>
                </a:solidFill>
              </a:rPr>
              <a:t>0</a:t>
            </a:r>
            <a:r>
              <a:rPr lang="zh-CN" altLang="en-US" b="1" dirty="0">
                <a:solidFill>
                  <a:schemeClr val="bg1"/>
                </a:solidFill>
              </a:rPr>
              <a:t>维度的数据增量。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chemeClr val="bg1"/>
                </a:solidFill>
              </a:rPr>
              <a:t>通过</a:t>
            </a:r>
            <a:r>
              <a:rPr lang="en-US" altLang="zh-CN" b="1" dirty="0" err="1">
                <a:solidFill>
                  <a:schemeClr val="bg1"/>
                </a:solidFill>
              </a:rPr>
              <a:t>mapreduce</a:t>
            </a:r>
            <a:r>
              <a:rPr lang="zh-CN" altLang="en-US" b="1" dirty="0">
                <a:solidFill>
                  <a:schemeClr val="bg1"/>
                </a:solidFill>
              </a:rPr>
              <a:t>创建索引</a:t>
            </a:r>
            <a:r>
              <a:rPr lang="en-US" altLang="zh-CN" b="1" dirty="0">
                <a:solidFill>
                  <a:schemeClr val="bg1"/>
                </a:solidFill>
              </a:rPr>
              <a:t>(1000slot 6</a:t>
            </a:r>
            <a:r>
              <a:rPr lang="zh-CN" altLang="en-US" b="1" dirty="0">
                <a:solidFill>
                  <a:schemeClr val="bg1"/>
                </a:solidFill>
              </a:rPr>
              <a:t>小时</a:t>
            </a:r>
            <a:r>
              <a:rPr lang="en-US" altLang="zh-CN" b="1" dirty="0" smtClean="0">
                <a:solidFill>
                  <a:schemeClr val="bg1"/>
                </a:solidFill>
              </a:rPr>
              <a:t>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</a:rPr>
              <a:t>使用云梯</a:t>
            </a:r>
            <a:r>
              <a:rPr lang="en-US" altLang="zh-CN" b="1" dirty="0" err="1">
                <a:solidFill>
                  <a:schemeClr val="bg1"/>
                </a:solidFill>
              </a:rPr>
              <a:t>hdfs</a:t>
            </a:r>
            <a:r>
              <a:rPr lang="zh-CN" altLang="en-US" b="1" dirty="0">
                <a:solidFill>
                  <a:schemeClr val="bg1"/>
                </a:solidFill>
              </a:rPr>
              <a:t>存储和检索（</a:t>
            </a:r>
            <a:r>
              <a:rPr lang="en-US" altLang="zh-CN" b="1" dirty="0" smtClean="0">
                <a:solidFill>
                  <a:schemeClr val="bg1"/>
                </a:solidFill>
              </a:rPr>
              <a:t>45T</a:t>
            </a:r>
            <a:r>
              <a:rPr lang="en-US" altLang="zh-CN" b="1" dirty="0">
                <a:solidFill>
                  <a:schemeClr val="bg1"/>
                </a:solidFill>
              </a:rPr>
              <a:t>/</a:t>
            </a:r>
            <a:r>
              <a:rPr lang="zh-CN" altLang="en-US" b="1" dirty="0">
                <a:solidFill>
                  <a:schemeClr val="bg1"/>
                </a:solidFill>
              </a:rPr>
              <a:t>天</a:t>
            </a:r>
            <a:r>
              <a:rPr lang="zh-CN" altLang="en-US" b="1" dirty="0" smtClean="0">
                <a:solidFill>
                  <a:schemeClr val="bg1"/>
                </a:solidFill>
              </a:rPr>
              <a:t>）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chemeClr val="bg1"/>
                </a:solidFill>
              </a:rPr>
              <a:t>10</a:t>
            </a:r>
            <a:r>
              <a:rPr lang="zh-CN" altLang="en-US" b="1" dirty="0" smtClean="0">
                <a:solidFill>
                  <a:schemeClr val="bg1"/>
                </a:solidFill>
              </a:rPr>
              <a:t>台机器</a:t>
            </a:r>
            <a:r>
              <a:rPr lang="en-US" altLang="zh-CN" b="1" dirty="0" smtClean="0">
                <a:solidFill>
                  <a:schemeClr val="bg1"/>
                </a:solidFill>
              </a:rPr>
              <a:t>-48G</a:t>
            </a:r>
            <a:r>
              <a:rPr lang="zh-CN" altLang="en-US" b="1" dirty="0" smtClean="0">
                <a:solidFill>
                  <a:schemeClr val="bg1"/>
                </a:solidFill>
              </a:rPr>
              <a:t>内存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chemeClr val="bg1"/>
                </a:solidFill>
              </a:rPr>
              <a:t>响应时间</a:t>
            </a:r>
            <a:r>
              <a:rPr lang="en-US" altLang="zh-CN" b="1" dirty="0" smtClean="0">
                <a:solidFill>
                  <a:schemeClr val="bg1"/>
                </a:solidFill>
              </a:rPr>
              <a:t>3~10</a:t>
            </a:r>
            <a:r>
              <a:rPr lang="zh-CN" altLang="en-US" b="1" dirty="0" smtClean="0">
                <a:solidFill>
                  <a:schemeClr val="bg1"/>
                </a:solidFill>
              </a:rPr>
              <a:t>秒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18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6"/>
          <p:cNvSpPr>
            <a:spLocks noChangeArrowheads="1"/>
          </p:cNvSpPr>
          <p:nvPr/>
        </p:nvSpPr>
        <p:spPr bwMode="gray">
          <a:xfrm rot="582415">
            <a:off x="2293586" y="1045697"/>
            <a:ext cx="1433094" cy="148848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anchor="ctr"/>
          <a:lstStyle/>
          <a:p>
            <a:pPr marL="342900" lvl="0" indent="-34290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b="1" kern="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mdrill</a:t>
            </a:r>
            <a:endParaRPr lang="en-US" altLang="zh-CN" sz="2400" b="1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826325" y="843558"/>
            <a:ext cx="4670619" cy="1193812"/>
            <a:chOff x="3826325" y="843558"/>
            <a:chExt cx="4670619" cy="1193812"/>
          </a:xfrm>
        </p:grpSpPr>
        <p:grpSp>
          <p:nvGrpSpPr>
            <p:cNvPr id="35" name="组合 34"/>
            <p:cNvGrpSpPr/>
            <p:nvPr/>
          </p:nvGrpSpPr>
          <p:grpSpPr>
            <a:xfrm>
              <a:off x="3826325" y="987574"/>
              <a:ext cx="3121939" cy="1049796"/>
              <a:chOff x="3826325" y="987574"/>
              <a:chExt cx="3121939" cy="1049796"/>
            </a:xfrm>
          </p:grpSpPr>
          <p:sp>
            <p:nvSpPr>
              <p:cNvPr id="12" name="Oval 15"/>
              <p:cNvSpPr>
                <a:spLocks noChangeArrowheads="1"/>
              </p:cNvSpPr>
              <p:nvPr/>
            </p:nvSpPr>
            <p:spPr bwMode="gray">
              <a:xfrm rot="582415">
                <a:off x="4363877" y="987574"/>
                <a:ext cx="1064227" cy="1049796"/>
              </a:xfrm>
              <a:prstGeom prst="ellipse">
                <a:avLst/>
              </a:pr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txBody>
              <a:bodyPr wrap="none" anchor="ctr"/>
              <a:lstStyle/>
              <a:p>
                <a:r>
                  <a:rPr lang="en-US" altLang="zh-CN" b="1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Solr</a:t>
                </a:r>
                <a:endPara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b="1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lucene</a:t>
                </a:r>
                <a:endPara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Oval 43"/>
              <p:cNvSpPr>
                <a:spLocks noChangeArrowheads="1"/>
              </p:cNvSpPr>
              <p:nvPr/>
            </p:nvSpPr>
            <p:spPr bwMode="gray">
              <a:xfrm rot="18809508">
                <a:off x="4024881" y="1677137"/>
                <a:ext cx="103064" cy="109030"/>
              </a:xfrm>
              <a:prstGeom prst="ellipse">
                <a:avLst/>
              </a:pr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Oval 44"/>
              <p:cNvSpPr>
                <a:spLocks noChangeArrowheads="1"/>
              </p:cNvSpPr>
              <p:nvPr/>
            </p:nvSpPr>
            <p:spPr bwMode="gray">
              <a:xfrm rot="18809508">
                <a:off x="3829308" y="1706604"/>
                <a:ext cx="103064" cy="109030"/>
              </a:xfrm>
              <a:prstGeom prst="ellipse">
                <a:avLst/>
              </a:pr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25" name="形状 38"/>
              <p:cNvCxnSpPr>
                <a:stCxn id="12" idx="6"/>
              </p:cNvCxnSpPr>
              <p:nvPr/>
            </p:nvCxnSpPr>
            <p:spPr>
              <a:xfrm flipV="1">
                <a:off x="5420486" y="1203598"/>
                <a:ext cx="1527778" cy="39859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矩形 55"/>
            <p:cNvSpPr/>
            <p:nvPr/>
          </p:nvSpPr>
          <p:spPr>
            <a:xfrm>
              <a:off x="6732240" y="843558"/>
              <a:ext cx="176470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核心依赖</a:t>
              </a:r>
              <a:endParaRPr lang="en-US" altLang="zh-CN" sz="1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对源码和索引结构做了较大的改动</a:t>
              </a:r>
              <a:endParaRPr lang="en-US" altLang="zh-CN" sz="1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753126" y="1975941"/>
            <a:ext cx="5427386" cy="1278211"/>
            <a:chOff x="3753126" y="1975941"/>
            <a:chExt cx="5427386" cy="1278211"/>
          </a:xfrm>
        </p:grpSpPr>
        <p:grpSp>
          <p:nvGrpSpPr>
            <p:cNvPr id="43" name="组合 42"/>
            <p:cNvGrpSpPr/>
            <p:nvPr/>
          </p:nvGrpSpPr>
          <p:grpSpPr>
            <a:xfrm>
              <a:off x="3753126" y="2122153"/>
              <a:ext cx="3135043" cy="1131999"/>
              <a:chOff x="3753126" y="2122153"/>
              <a:chExt cx="3135043" cy="1131999"/>
            </a:xfrm>
          </p:grpSpPr>
          <p:sp>
            <p:nvSpPr>
              <p:cNvPr id="15" name="Oval 15"/>
              <p:cNvSpPr>
                <a:spLocks noChangeArrowheads="1"/>
              </p:cNvSpPr>
              <p:nvPr/>
            </p:nvSpPr>
            <p:spPr bwMode="gray">
              <a:xfrm rot="1059325">
                <a:off x="4093719" y="2204356"/>
                <a:ext cx="1064227" cy="1049796"/>
              </a:xfrm>
              <a:prstGeom prst="ellipse">
                <a:avLst/>
              </a:pr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txBody>
              <a:bodyPr wrap="none" anchor="ctr"/>
              <a:lstStyle/>
              <a:p>
                <a:r>
                  <a:rPr lang="en-US" altLang="zh-CN" b="1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hadoop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43"/>
              <p:cNvSpPr>
                <a:spLocks noChangeArrowheads="1"/>
              </p:cNvSpPr>
              <p:nvPr/>
            </p:nvSpPr>
            <p:spPr bwMode="gray">
              <a:xfrm rot="18809508">
                <a:off x="3756109" y="2134531"/>
                <a:ext cx="103064" cy="109030"/>
              </a:xfrm>
              <a:prstGeom prst="ellipse">
                <a:avLst/>
              </a:pr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Oval 44"/>
              <p:cNvSpPr>
                <a:spLocks noChangeArrowheads="1"/>
              </p:cNvSpPr>
              <p:nvPr/>
            </p:nvSpPr>
            <p:spPr bwMode="gray">
              <a:xfrm rot="18809508">
                <a:off x="3962740" y="2273718"/>
                <a:ext cx="103064" cy="109030"/>
              </a:xfrm>
              <a:prstGeom prst="ellipse">
                <a:avLst/>
              </a:pr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26" name="形状 25"/>
              <p:cNvCxnSpPr>
                <a:stCxn id="15" idx="7"/>
              </p:cNvCxnSpPr>
              <p:nvPr/>
            </p:nvCxnSpPr>
            <p:spPr>
              <a:xfrm rot="5400000" flipH="1" flipV="1">
                <a:off x="5808784" y="1410309"/>
                <a:ext cx="367542" cy="1791229"/>
              </a:xfrm>
              <a:prstGeom prst="bentConnector2">
                <a:avLst/>
              </a:prstGeom>
              <a:ln w="127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矩形 56"/>
            <p:cNvSpPr/>
            <p:nvPr/>
          </p:nvSpPr>
          <p:spPr>
            <a:xfrm>
              <a:off x="6948264" y="1975941"/>
              <a:ext cx="22322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创建与存储索引</a:t>
              </a:r>
              <a:endParaRPr lang="en-US" altLang="zh-CN" sz="1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021049" y="2548765"/>
            <a:ext cx="6159463" cy="1398225"/>
            <a:chOff x="3021049" y="2548765"/>
            <a:chExt cx="6159463" cy="1398225"/>
          </a:xfrm>
        </p:grpSpPr>
        <p:grpSp>
          <p:nvGrpSpPr>
            <p:cNvPr id="44" name="组合 43"/>
            <p:cNvGrpSpPr/>
            <p:nvPr/>
          </p:nvGrpSpPr>
          <p:grpSpPr>
            <a:xfrm>
              <a:off x="3021049" y="2548765"/>
              <a:ext cx="3927215" cy="1398225"/>
              <a:chOff x="3021049" y="2548765"/>
              <a:chExt cx="3927215" cy="1398225"/>
            </a:xfrm>
          </p:grpSpPr>
          <p:sp>
            <p:nvSpPr>
              <p:cNvPr id="16" name="Oval 15"/>
              <p:cNvSpPr>
                <a:spLocks noChangeArrowheads="1"/>
              </p:cNvSpPr>
              <p:nvPr/>
            </p:nvSpPr>
            <p:spPr bwMode="gray">
              <a:xfrm rot="879162">
                <a:off x="3021049" y="2897194"/>
                <a:ext cx="1064227" cy="1049796"/>
              </a:xfrm>
              <a:prstGeom prst="ellipse">
                <a:avLst/>
              </a:pr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txBody>
              <a:bodyPr wrap="none" anchor="ctr"/>
              <a:lstStyle/>
              <a:p>
                <a:pPr lvl="0"/>
                <a:r>
                  <a:rPr lang="en-US" altLang="zh-CN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jstorm</a:t>
                </a:r>
                <a:endPara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3"/>
              <p:cNvSpPr>
                <a:spLocks noChangeArrowheads="1"/>
              </p:cNvSpPr>
              <p:nvPr/>
            </p:nvSpPr>
            <p:spPr bwMode="gray">
              <a:xfrm rot="18809508">
                <a:off x="3217583" y="2545782"/>
                <a:ext cx="103064" cy="109030"/>
              </a:xfrm>
              <a:prstGeom prst="ellipse">
                <a:avLst/>
              </a:pr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Oval 44"/>
              <p:cNvSpPr>
                <a:spLocks noChangeArrowheads="1"/>
              </p:cNvSpPr>
              <p:nvPr/>
            </p:nvSpPr>
            <p:spPr bwMode="gray">
              <a:xfrm rot="18809508">
                <a:off x="3270848" y="2743657"/>
                <a:ext cx="103064" cy="109030"/>
              </a:xfrm>
              <a:prstGeom prst="ellipse">
                <a:avLst/>
              </a:pr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27" name="形状 45"/>
              <p:cNvCxnSpPr>
                <a:stCxn id="16" idx="6"/>
                <a:endCxn id="45" idx="1"/>
              </p:cNvCxnSpPr>
              <p:nvPr/>
            </p:nvCxnSpPr>
            <p:spPr>
              <a:xfrm flipV="1">
                <a:off x="4067970" y="2921918"/>
                <a:ext cx="2880294" cy="63477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/>
            <p:cNvSpPr/>
            <p:nvPr/>
          </p:nvSpPr>
          <p:spPr>
            <a:xfrm>
              <a:off x="6948264" y="2768029"/>
              <a:ext cx="22322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Solr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服务的调度与管理</a:t>
              </a:r>
              <a:endParaRPr lang="en-US" altLang="zh-CN" sz="1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785138" y="2497713"/>
            <a:ext cx="7323366" cy="1620009"/>
            <a:chOff x="1785138" y="2497713"/>
            <a:chExt cx="7323366" cy="1620009"/>
          </a:xfrm>
        </p:grpSpPr>
        <p:grpSp>
          <p:nvGrpSpPr>
            <p:cNvPr id="49" name="组合 48"/>
            <p:cNvGrpSpPr/>
            <p:nvPr/>
          </p:nvGrpSpPr>
          <p:grpSpPr>
            <a:xfrm>
              <a:off x="1785138" y="2497713"/>
              <a:ext cx="5126616" cy="1620009"/>
              <a:chOff x="1785138" y="2497713"/>
              <a:chExt cx="5126616" cy="162000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1785138" y="2497713"/>
                <a:ext cx="1064227" cy="1620009"/>
                <a:chOff x="1044450" y="2588541"/>
                <a:chExt cx="1064227" cy="1620009"/>
              </a:xfrm>
            </p:grpSpPr>
            <p:sp>
              <p:nvSpPr>
                <p:cNvPr id="17" name="Oval 15"/>
                <p:cNvSpPr>
                  <a:spLocks noChangeArrowheads="1"/>
                </p:cNvSpPr>
                <p:nvPr/>
              </p:nvSpPr>
              <p:spPr bwMode="gray">
                <a:xfrm rot="582415">
                  <a:off x="1044450" y="3158754"/>
                  <a:ext cx="1064227" cy="1049796"/>
                </a:xfrm>
                <a:prstGeom prst="ellipse">
                  <a:avLst/>
                </a:pr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wrap="none" anchor="ctr"/>
                <a:lstStyle/>
                <a:p>
                  <a:endParaRPr lang="en-US" altLang="zh-CN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2" name="Oval 43"/>
                <p:cNvSpPr>
                  <a:spLocks noChangeArrowheads="1"/>
                </p:cNvSpPr>
                <p:nvPr/>
              </p:nvSpPr>
              <p:spPr bwMode="gray">
                <a:xfrm rot="18809508">
                  <a:off x="1810611" y="2585558"/>
                  <a:ext cx="103064" cy="109030"/>
                </a:xfrm>
                <a:prstGeom prst="ellipse">
                  <a:avLst/>
                </a:pr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Oval 44"/>
                <p:cNvSpPr>
                  <a:spLocks noChangeArrowheads="1"/>
                </p:cNvSpPr>
                <p:nvPr/>
              </p:nvSpPr>
              <p:spPr bwMode="gray">
                <a:xfrm rot="18809508">
                  <a:off x="1745850" y="2826166"/>
                  <a:ext cx="103064" cy="109030"/>
                </a:xfrm>
                <a:prstGeom prst="ellipse">
                  <a:avLst/>
                </a:pr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8" name="形状 27"/>
              <p:cNvCxnSpPr>
                <a:stCxn id="17" idx="5"/>
              </p:cNvCxnSpPr>
              <p:nvPr/>
            </p:nvCxnSpPr>
            <p:spPr>
              <a:xfrm rot="5400000" flipH="1" flipV="1">
                <a:off x="4688274" y="1798631"/>
                <a:ext cx="160751" cy="4286208"/>
              </a:xfrm>
              <a:prstGeom prst="bentConnector4">
                <a:avLst>
                  <a:gd name="adj1" fmla="val -142208"/>
                  <a:gd name="adj2" fmla="val 52611"/>
                </a:avLst>
              </a:prstGeom>
              <a:ln w="127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6876256" y="3707473"/>
              <a:ext cx="22322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心跳和任务协调</a:t>
              </a:r>
              <a:endParaRPr lang="en-US" altLang="zh-CN" sz="1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251520" y="195486"/>
            <a:ext cx="4644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cap="all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依赖的主要开源项目</a:t>
            </a:r>
            <a:endParaRPr lang="en-US" altLang="zh-CN" sz="3600" b="1" cap="all" dirty="0" smtClean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 rot="875771">
            <a:off x="1618373" y="3423423"/>
            <a:ext cx="1397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526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43808" y="3804672"/>
            <a:ext cx="60486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4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</a:t>
            </a:r>
            <a:r>
              <a:rPr lang="en-US" altLang="zh-CN" sz="4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drill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技术要点</a:t>
            </a:r>
            <a:endParaRPr lang="zh-CN" altLang="zh-CN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8096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11560" y="425574"/>
            <a:ext cx="2853209" cy="2362200"/>
            <a:chOff x="611560" y="483518"/>
            <a:chExt cx="2853209" cy="2362200"/>
          </a:xfrm>
        </p:grpSpPr>
        <p:grpSp>
          <p:nvGrpSpPr>
            <p:cNvPr id="11" name="组合 10"/>
            <p:cNvGrpSpPr/>
            <p:nvPr/>
          </p:nvGrpSpPr>
          <p:grpSpPr>
            <a:xfrm>
              <a:off x="1102569" y="483518"/>
              <a:ext cx="2362200" cy="2362200"/>
              <a:chOff x="886545" y="1262560"/>
              <a:chExt cx="2362200" cy="2362200"/>
            </a:xfrm>
          </p:grpSpPr>
          <p:sp>
            <p:nvSpPr>
              <p:cNvPr id="7" name="TextBox 6"/>
              <p:cNvSpPr txBox="1"/>
              <p:nvPr/>
            </p:nvSpPr>
            <p:spPr>
              <a:xfrm rot="20283507">
                <a:off x="1039752" y="1765890"/>
                <a:ext cx="2083038" cy="1168539"/>
              </a:xfrm>
              <a:prstGeom prst="ellipse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cs typeface="+mj-cs"/>
                  </a:rPr>
                  <a:t>快</a:t>
                </a:r>
                <a:endParaRPr lang="en-US" altLang="zh-CN" sz="4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  <p:sp>
            <p:nvSpPr>
              <p:cNvPr id="10" name="Oval 6"/>
              <p:cNvSpPr>
                <a:spLocks noChangeArrowheads="1"/>
              </p:cNvSpPr>
              <p:nvPr/>
            </p:nvSpPr>
            <p:spPr bwMode="gray">
              <a:xfrm rot="20328964">
                <a:off x="886545" y="1262560"/>
                <a:ext cx="2362200" cy="2362200"/>
              </a:xfrm>
              <a:prstGeom prst="frame">
                <a:avLst/>
              </a:prstGeom>
              <a:solidFill>
                <a:srgbClr val="0070C0">
                  <a:alpha val="89000"/>
                </a:srgbClr>
              </a:solidFill>
              <a:ln w="9525">
                <a:noFill/>
                <a:round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norm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11560" y="684733"/>
              <a:ext cx="20162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怎样才能做到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627784" y="771550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9952" y="1347614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chemeClr val="bg1"/>
                </a:solidFill>
              </a:rPr>
              <a:t>减少磁盘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IO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。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减少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网络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IO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。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chemeClr val="bg1"/>
                </a:solidFill>
              </a:rPr>
              <a:t>提升计算速度。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chemeClr val="bg1"/>
                </a:solidFill>
              </a:rPr>
              <a:t>分布式，并行计算。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61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79512" y="195486"/>
            <a:ext cx="5643734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</a:rPr>
              <a:t>基于行的存储</a:t>
            </a:r>
            <a:endParaRPr lang="en-US" altLang="zh-CN" sz="2000" b="1" dirty="0" smtClean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9" name="加号 8"/>
          <p:cNvSpPr/>
          <p:nvPr/>
        </p:nvSpPr>
        <p:spPr>
          <a:xfrm>
            <a:off x="3851920" y="1591388"/>
            <a:ext cx="360040" cy="357564"/>
          </a:xfrm>
          <a:prstGeom prst="mathPlu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加号 9"/>
          <p:cNvSpPr/>
          <p:nvPr/>
        </p:nvSpPr>
        <p:spPr>
          <a:xfrm>
            <a:off x="3852187" y="2593892"/>
            <a:ext cx="360040" cy="357564"/>
          </a:xfrm>
          <a:prstGeom prst="mathPlu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04246"/>
            <a:ext cx="8747056" cy="78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77007"/>
            <a:ext cx="8747056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75806"/>
            <a:ext cx="874705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1475"/>
            <a:ext cx="8747056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231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79512" y="195486"/>
            <a:ext cx="5643734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</a:rPr>
              <a:t>基于列的存储</a:t>
            </a:r>
            <a:endParaRPr lang="en-US" altLang="zh-CN" sz="2000" b="1" dirty="0" smtClean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5110"/>
            <a:ext cx="1647825" cy="429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148" y="679508"/>
            <a:ext cx="676275" cy="431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679508"/>
            <a:ext cx="809625" cy="421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加号 1"/>
          <p:cNvSpPr/>
          <p:nvPr/>
        </p:nvSpPr>
        <p:spPr>
          <a:xfrm>
            <a:off x="2123728" y="2574226"/>
            <a:ext cx="360040" cy="357564"/>
          </a:xfrm>
          <a:prstGeom prst="mathPlu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加号 9"/>
          <p:cNvSpPr/>
          <p:nvPr/>
        </p:nvSpPr>
        <p:spPr>
          <a:xfrm>
            <a:off x="4427984" y="2553302"/>
            <a:ext cx="360040" cy="357564"/>
          </a:xfrm>
          <a:prstGeom prst="mathPlu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爆炸形 2 3"/>
          <p:cNvSpPr/>
          <p:nvPr/>
        </p:nvSpPr>
        <p:spPr>
          <a:xfrm>
            <a:off x="5076056" y="1203598"/>
            <a:ext cx="4320480" cy="1152128"/>
          </a:xfrm>
          <a:prstGeom prst="irregularSeal2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990099"/>
                </a:solidFill>
              </a:rPr>
              <a:t>有什么好处</a:t>
            </a:r>
            <a:r>
              <a:rPr lang="zh-CN" altLang="en-US" sz="2400" b="1" dirty="0" smtClean="0">
                <a:solidFill>
                  <a:srgbClr val="990099"/>
                </a:solidFill>
              </a:rPr>
              <a:t>？</a:t>
            </a:r>
            <a:endParaRPr lang="zh-CN" altLang="en-US" sz="2400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460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大数据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1520" y="1109191"/>
            <a:ext cx="7772400" cy="21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bg1"/>
                </a:solidFill>
              </a:rPr>
              <a:t>要数据量大，几十亿上百亿</a:t>
            </a:r>
            <a:r>
              <a:rPr lang="zh-CN" altLang="en-US" sz="3600" dirty="0" smtClean="0">
                <a:solidFill>
                  <a:schemeClr val="bg1"/>
                </a:solidFill>
              </a:rPr>
              <a:t>。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sz="3600" dirty="0" smtClean="0">
                <a:solidFill>
                  <a:schemeClr val="bg1"/>
                </a:solidFill>
              </a:rPr>
              <a:t>还要</a:t>
            </a:r>
            <a:r>
              <a:rPr lang="zh-CN" altLang="en-US" sz="3600" dirty="0">
                <a:solidFill>
                  <a:schemeClr val="bg1"/>
                </a:solidFill>
              </a:rPr>
              <a:t>省钱，普通</a:t>
            </a:r>
            <a:r>
              <a:rPr lang="en-US" altLang="zh-CN" sz="3600" dirty="0">
                <a:solidFill>
                  <a:schemeClr val="bg1"/>
                </a:solidFill>
              </a:rPr>
              <a:t>PC</a:t>
            </a:r>
            <a:r>
              <a:rPr lang="zh-CN" altLang="en-US" sz="3600" dirty="0">
                <a:solidFill>
                  <a:schemeClr val="bg1"/>
                </a:solidFill>
              </a:rPr>
              <a:t>就能搞定</a:t>
            </a:r>
            <a:r>
              <a:rPr lang="zh-CN" altLang="en-US" sz="3600" dirty="0" smtClean="0">
                <a:solidFill>
                  <a:schemeClr val="bg1"/>
                </a:solidFill>
              </a:rPr>
              <a:t>。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sz="3600" dirty="0">
                <a:solidFill>
                  <a:schemeClr val="bg1"/>
                </a:solidFill>
              </a:rPr>
              <a:t>普通的关系型数据库搞不定咋办？</a:t>
            </a:r>
          </a:p>
        </p:txBody>
      </p:sp>
    </p:spTree>
    <p:extLst>
      <p:ext uri="{BB962C8B-B14F-4D97-AF65-F5344CB8AC3E}">
        <p14:creationId xmlns:p14="http://schemas.microsoft.com/office/powerpoint/2010/main" val="8647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79512" y="195486"/>
            <a:ext cx="5643734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</a:rPr>
              <a:t>倒排索引</a:t>
            </a:r>
            <a:endParaRPr lang="en-US" altLang="zh-CN" sz="2000" b="1" dirty="0" smtClean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39" y="701034"/>
            <a:ext cx="295275" cy="429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01034"/>
            <a:ext cx="676275" cy="431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加号 2"/>
          <p:cNvSpPr/>
          <p:nvPr/>
        </p:nvSpPr>
        <p:spPr>
          <a:xfrm>
            <a:off x="1115616" y="2435535"/>
            <a:ext cx="375207" cy="423271"/>
          </a:xfrm>
          <a:prstGeom prst="mathPlu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等于号 3"/>
          <p:cNvSpPr/>
          <p:nvPr/>
        </p:nvSpPr>
        <p:spPr>
          <a:xfrm>
            <a:off x="2339752" y="2435535"/>
            <a:ext cx="720080" cy="359064"/>
          </a:xfrm>
          <a:prstGeom prst="mathEqual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903" y="1437755"/>
            <a:ext cx="4830316" cy="238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爆炸形 2 16"/>
          <p:cNvSpPr/>
          <p:nvPr/>
        </p:nvSpPr>
        <p:spPr>
          <a:xfrm>
            <a:off x="2267744" y="2571750"/>
            <a:ext cx="4320480" cy="1152128"/>
          </a:xfrm>
          <a:prstGeom prst="irregularSeal2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990099"/>
                </a:solidFill>
              </a:rPr>
              <a:t>有什么好处</a:t>
            </a:r>
            <a:r>
              <a:rPr lang="zh-CN" altLang="en-US" sz="2400" b="1" dirty="0" smtClean="0">
                <a:solidFill>
                  <a:srgbClr val="990099"/>
                </a:solidFill>
              </a:rPr>
              <a:t>？</a:t>
            </a:r>
            <a:endParaRPr lang="zh-CN" altLang="en-US" sz="2400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76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79512" y="195486"/>
            <a:ext cx="5643734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</a:rPr>
              <a:t>差值存储</a:t>
            </a:r>
            <a:endParaRPr lang="en-US" altLang="zh-CN" sz="2000" b="1" dirty="0" smtClean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01141"/>
            <a:ext cx="5976664" cy="433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116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411760" y="434519"/>
            <a:ext cx="4031873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0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985292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长文本的重复值很少，压缩比不高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627534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长文本占用空间较大，完整扫描一遍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时间太长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512" y="19548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关于长文本问题</a:t>
            </a:r>
            <a:endParaRPr lang="zh-CN" altLang="en-US" sz="2000" b="1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2080" y="2776026"/>
            <a:ext cx="378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文本占内存多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147814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太</a:t>
            </a: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长的字符串</a:t>
            </a:r>
            <a:endParaRPr lang="en-US" altLang="zh-CN" sz="2000" b="1" dirty="0" smtClean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计算速度慢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890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6" grpId="0"/>
      <p:bldP spid="12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9512" y="19548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关于长文本问题</a:t>
            </a:r>
            <a:endParaRPr lang="zh-CN" altLang="en-US" sz="2000" b="1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15566"/>
            <a:ext cx="333375" cy="238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加号 1"/>
          <p:cNvSpPr/>
          <p:nvPr/>
        </p:nvSpPr>
        <p:spPr>
          <a:xfrm>
            <a:off x="3995936" y="1905548"/>
            <a:ext cx="360040" cy="360040"/>
          </a:xfrm>
          <a:prstGeom prst="mathPlu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15566"/>
            <a:ext cx="3571875" cy="238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等于号 3"/>
          <p:cNvSpPr/>
          <p:nvPr/>
        </p:nvSpPr>
        <p:spPr>
          <a:xfrm>
            <a:off x="5076056" y="2009648"/>
            <a:ext cx="504056" cy="255940"/>
          </a:xfrm>
          <a:prstGeom prst="mathEqual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915566"/>
            <a:ext cx="2962275" cy="238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67544" y="3488690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group by</a:t>
            </a:r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和排序的时候，仅使用数值代号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5649" y="4227934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呈现给用户的时候，将代号转换回原始值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47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251520" y="195486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cap="all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查询多层</a:t>
            </a:r>
            <a:r>
              <a:rPr lang="zh-CN" altLang="en-US" sz="3600" b="1" cap="all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合并</a:t>
            </a:r>
            <a:r>
              <a:rPr lang="zh-CN" altLang="en-US" sz="3600" b="1" cap="all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流程</a:t>
            </a:r>
            <a:endParaRPr lang="en-US" altLang="zh-CN" sz="3600" b="1" cap="all" dirty="0" smtClean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127036327"/>
              </p:ext>
            </p:extLst>
          </p:nvPr>
        </p:nvGraphicFramePr>
        <p:xfrm>
          <a:off x="1259632" y="1079500"/>
          <a:ext cx="712879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" name="云形标注 60"/>
          <p:cNvSpPr/>
          <p:nvPr/>
        </p:nvSpPr>
        <p:spPr>
          <a:xfrm>
            <a:off x="956815" y="1687370"/>
            <a:ext cx="2711400" cy="1044116"/>
          </a:xfrm>
          <a:prstGeom prst="cloudCallout">
            <a:avLst>
              <a:gd name="adj1" fmla="val 21169"/>
              <a:gd name="adj2" fmla="val 7921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合并（优先合并本机器的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2" name="云形标注 61"/>
          <p:cNvSpPr/>
          <p:nvPr/>
        </p:nvSpPr>
        <p:spPr>
          <a:xfrm>
            <a:off x="6588224" y="1491630"/>
            <a:ext cx="2711400" cy="1044116"/>
          </a:xfrm>
          <a:prstGeom prst="cloudCallout">
            <a:avLst>
              <a:gd name="adj1" fmla="val -26965"/>
              <a:gd name="adj2" fmla="val 6329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无论是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还是</a:t>
            </a:r>
            <a:r>
              <a:rPr lang="en-US" altLang="zh-CN" dirty="0" err="1" smtClean="0"/>
              <a:t>ms</a:t>
            </a:r>
            <a:r>
              <a:rPr lang="zh-CN" altLang="en-US" dirty="0" smtClean="0"/>
              <a:t>均只返回</a:t>
            </a:r>
            <a:r>
              <a:rPr lang="en-US" altLang="zh-CN" dirty="0" smtClean="0"/>
              <a:t>TOP 1W</a:t>
            </a:r>
            <a:r>
              <a:rPr lang="zh-CN" altLang="en-US" dirty="0" smtClean="0"/>
              <a:t>条结果</a:t>
            </a:r>
            <a:endParaRPr lang="zh-CN" altLang="en-US" dirty="0"/>
          </a:p>
        </p:txBody>
      </p:sp>
      <p:sp>
        <p:nvSpPr>
          <p:cNvPr id="60" name="云形标注 59"/>
          <p:cNvSpPr/>
          <p:nvPr/>
        </p:nvSpPr>
        <p:spPr>
          <a:xfrm>
            <a:off x="204416" y="2769772"/>
            <a:ext cx="2711400" cy="1044116"/>
          </a:xfrm>
          <a:prstGeom prst="cloudCallout">
            <a:avLst>
              <a:gd name="adj1" fmla="val -4891"/>
              <a:gd name="adj2" fmla="val 648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2364694" y="2209428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2" grpId="0" animBg="1"/>
      <p:bldP spid="62" grpId="1" animBg="1"/>
      <p:bldP spid="60" grpId="0" animBg="1"/>
      <p:bldP spid="60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9512" y="195486"/>
            <a:ext cx="2403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merger</a:t>
            </a:r>
            <a:r>
              <a:rPr lang="zh-CN" alt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过程的优化</a:t>
            </a:r>
            <a:endParaRPr lang="zh-CN" altLang="en-US" sz="2000" b="1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809405"/>
            <a:ext cx="3143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右箭头 2"/>
          <p:cNvSpPr/>
          <p:nvPr/>
        </p:nvSpPr>
        <p:spPr>
          <a:xfrm>
            <a:off x="6660232" y="2499742"/>
            <a:ext cx="864096" cy="30848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5220"/>
            <a:ext cx="555307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103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9512" y="195486"/>
            <a:ext cx="2403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merger</a:t>
            </a:r>
            <a:r>
              <a:rPr lang="zh-CN" alt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过程的优化</a:t>
            </a:r>
            <a:endParaRPr lang="zh-CN" altLang="en-US" sz="2000" b="1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95897"/>
            <a:ext cx="3143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030" y="919721"/>
            <a:ext cx="3143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919721"/>
            <a:ext cx="3048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31696"/>
            <a:ext cx="3810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加号 1"/>
          <p:cNvSpPr/>
          <p:nvPr/>
        </p:nvSpPr>
        <p:spPr>
          <a:xfrm>
            <a:off x="1475656" y="2427734"/>
            <a:ext cx="360040" cy="354125"/>
          </a:xfrm>
          <a:prstGeom prst="mathPlu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加号 11"/>
          <p:cNvSpPr/>
          <p:nvPr/>
        </p:nvSpPr>
        <p:spPr>
          <a:xfrm>
            <a:off x="2403035" y="2480970"/>
            <a:ext cx="360040" cy="354125"/>
          </a:xfrm>
          <a:prstGeom prst="mathPlu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加号 12"/>
          <p:cNvSpPr/>
          <p:nvPr/>
        </p:nvSpPr>
        <p:spPr>
          <a:xfrm>
            <a:off x="3419872" y="2480970"/>
            <a:ext cx="360040" cy="354125"/>
          </a:xfrm>
          <a:prstGeom prst="mathPlu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09471"/>
            <a:ext cx="7334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右箭头 4"/>
          <p:cNvSpPr/>
          <p:nvPr/>
        </p:nvSpPr>
        <p:spPr>
          <a:xfrm>
            <a:off x="6012160" y="2577665"/>
            <a:ext cx="1728192" cy="35412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6029" y="192367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6600"/>
                </a:solidFill>
              </a:rPr>
              <a:t>仅回查这</a:t>
            </a:r>
            <a:r>
              <a:rPr lang="en-US" altLang="zh-CN" dirty="0" smtClean="0">
                <a:solidFill>
                  <a:srgbClr val="FF6600"/>
                </a:solidFill>
              </a:rPr>
              <a:t>8</a:t>
            </a:r>
            <a:r>
              <a:rPr lang="zh-CN" altLang="en-US" dirty="0" smtClean="0">
                <a:solidFill>
                  <a:srgbClr val="FF6600"/>
                </a:solidFill>
              </a:rPr>
              <a:t>条的文本值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956376" y="2174835"/>
            <a:ext cx="864096" cy="8289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sp>
        <p:nvSpPr>
          <p:cNvPr id="19" name="右箭头 18"/>
          <p:cNvSpPr/>
          <p:nvPr/>
        </p:nvSpPr>
        <p:spPr>
          <a:xfrm>
            <a:off x="4398208" y="2498001"/>
            <a:ext cx="677848" cy="35412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132307" y="446643"/>
            <a:ext cx="959973" cy="8289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真实值</a:t>
            </a:r>
          </a:p>
        </p:txBody>
      </p:sp>
      <p:sp>
        <p:nvSpPr>
          <p:cNvPr id="21" name="右箭头 20"/>
          <p:cNvSpPr/>
          <p:nvPr/>
        </p:nvSpPr>
        <p:spPr>
          <a:xfrm rot="5400000">
            <a:off x="6375157" y="1422579"/>
            <a:ext cx="504057" cy="35412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46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33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5" grpId="0" animBg="1"/>
      <p:bldP spid="6" grpId="0"/>
      <p:bldP spid="9" grpId="0" animBg="1"/>
      <p:bldP spid="19" grpId="0" animBg="1"/>
      <p:bldP spid="20" grpId="0" animBg="1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251520" y="195486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cap="all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创建索引流程</a:t>
            </a:r>
            <a:endParaRPr lang="en-US" altLang="zh-CN" sz="3600" b="1" cap="all" dirty="0" smtClean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0816" y="1476509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144595784"/>
              </p:ext>
            </p:extLst>
          </p:nvPr>
        </p:nvGraphicFramePr>
        <p:xfrm>
          <a:off x="323528" y="1113275"/>
          <a:ext cx="78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云形标注 9"/>
          <p:cNvSpPr/>
          <p:nvPr/>
        </p:nvSpPr>
        <p:spPr>
          <a:xfrm>
            <a:off x="154832" y="2844661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1234952" y="2325071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12" name="云形标注 11"/>
          <p:cNvSpPr/>
          <p:nvPr/>
        </p:nvSpPr>
        <p:spPr>
          <a:xfrm>
            <a:off x="3467200" y="1391429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393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1720" y="1635739"/>
            <a:ext cx="6912768" cy="28803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1520" y="195486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cap="all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实时索引</a:t>
            </a:r>
            <a:endParaRPr lang="en-US" altLang="zh-CN" sz="3600" b="1" cap="all" dirty="0" smtClean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流程图: 磁盘 1"/>
          <p:cNvSpPr/>
          <p:nvPr/>
        </p:nvSpPr>
        <p:spPr>
          <a:xfrm>
            <a:off x="971600" y="2571843"/>
            <a:ext cx="792088" cy="936104"/>
          </a:xfrm>
          <a:prstGeom prst="flowChartMagneticDisk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queue</a:t>
            </a:r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流程图: 磁盘 12"/>
          <p:cNvSpPr/>
          <p:nvPr/>
        </p:nvSpPr>
        <p:spPr>
          <a:xfrm>
            <a:off x="2231740" y="2597092"/>
            <a:ext cx="792088" cy="936104"/>
          </a:xfrm>
          <a:prstGeom prst="flowChartMagneticDisk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Tmp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Index</a:t>
            </a:r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1205626" y="1419715"/>
            <a:ext cx="324036" cy="100811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97837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write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流程图: 磁盘 13"/>
          <p:cNvSpPr/>
          <p:nvPr/>
        </p:nvSpPr>
        <p:spPr>
          <a:xfrm>
            <a:off x="3298415" y="2619321"/>
            <a:ext cx="792088" cy="936104"/>
          </a:xfrm>
          <a:prstGeom prst="flowChartMagneticDisk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RAM</a:t>
            </a:r>
            <a:b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流程图: 磁盘 14"/>
          <p:cNvSpPr/>
          <p:nvPr/>
        </p:nvSpPr>
        <p:spPr>
          <a:xfrm>
            <a:off x="4499992" y="2619321"/>
            <a:ext cx="792088" cy="936104"/>
          </a:xfrm>
          <a:prstGeom prst="flowChartMagneticDisk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RAM A</a:t>
            </a:r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下箭头 5"/>
          <p:cNvSpPr/>
          <p:nvPr/>
        </p:nvSpPr>
        <p:spPr>
          <a:xfrm rot="16200000">
            <a:off x="1880701" y="2886878"/>
            <a:ext cx="270030" cy="36004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9086" y="17391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守护进程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流程图: 磁盘 16"/>
          <p:cNvSpPr/>
          <p:nvPr/>
        </p:nvSpPr>
        <p:spPr>
          <a:xfrm>
            <a:off x="5724128" y="2499835"/>
            <a:ext cx="720080" cy="312562"/>
          </a:xfrm>
          <a:prstGeom prst="flowChartMagneticDisk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disk1</a:t>
            </a:r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流程图: 磁盘 17"/>
          <p:cNvSpPr/>
          <p:nvPr/>
        </p:nvSpPr>
        <p:spPr>
          <a:xfrm>
            <a:off x="5724128" y="2947412"/>
            <a:ext cx="720080" cy="312562"/>
          </a:xfrm>
          <a:prstGeom prst="flowChartMagneticDisk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disk2</a:t>
            </a:r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流程图: 磁盘 18"/>
          <p:cNvSpPr/>
          <p:nvPr/>
        </p:nvSpPr>
        <p:spPr>
          <a:xfrm>
            <a:off x="5724128" y="3388461"/>
            <a:ext cx="720080" cy="312562"/>
          </a:xfrm>
          <a:prstGeom prst="flowChartMagneticDisk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disk3</a:t>
            </a:r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流程图: 磁盘 20"/>
          <p:cNvSpPr/>
          <p:nvPr/>
        </p:nvSpPr>
        <p:spPr>
          <a:xfrm>
            <a:off x="5724128" y="3783714"/>
            <a:ext cx="720080" cy="312562"/>
          </a:xfrm>
          <a:prstGeom prst="flowChartMagneticDisk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diskN</a:t>
            </a:r>
            <a:endParaRPr lang="zh-CN" altLang="en-US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8147" y="82742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55976" y="771550"/>
            <a:ext cx="2592288" cy="417655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下箭头 24"/>
          <p:cNvSpPr/>
          <p:nvPr/>
        </p:nvSpPr>
        <p:spPr>
          <a:xfrm rot="16200000">
            <a:off x="5311152" y="3017193"/>
            <a:ext cx="270030" cy="215531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14" idx="1"/>
            <a:endCxn id="15" idx="1"/>
          </p:cNvCxnSpPr>
          <p:nvPr/>
        </p:nvCxnSpPr>
        <p:spPr>
          <a:xfrm rot="5400000" flipH="1" flipV="1">
            <a:off x="4295247" y="2018533"/>
            <a:ext cx="12700" cy="1201577"/>
          </a:xfrm>
          <a:prstGeom prst="bent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51920" y="2048042"/>
            <a:ext cx="80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AB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切换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下箭头 28"/>
          <p:cNvSpPr/>
          <p:nvPr/>
        </p:nvSpPr>
        <p:spPr>
          <a:xfrm rot="16200000">
            <a:off x="3073550" y="2964394"/>
            <a:ext cx="270030" cy="278597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53933" y="2243161"/>
            <a:ext cx="1106299" cy="2056874"/>
          </a:xfrm>
          <a:prstGeom prst="rect">
            <a:avLst/>
          </a:prstGeom>
          <a:noFill/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68344" y="2355819"/>
            <a:ext cx="1106299" cy="2056874"/>
          </a:xfrm>
          <a:prstGeom prst="rect">
            <a:avLst/>
          </a:prstGeom>
          <a:noFill/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流程图: 磁盘 33"/>
          <p:cNvSpPr/>
          <p:nvPr/>
        </p:nvSpPr>
        <p:spPr>
          <a:xfrm>
            <a:off x="7812360" y="2542366"/>
            <a:ext cx="769173" cy="312562"/>
          </a:xfrm>
          <a:prstGeom prst="flowChartMagneticDisk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hdfs1</a:t>
            </a:r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流程图: 磁盘 34"/>
          <p:cNvSpPr/>
          <p:nvPr/>
        </p:nvSpPr>
        <p:spPr>
          <a:xfrm>
            <a:off x="7812360" y="2989943"/>
            <a:ext cx="769173" cy="312562"/>
          </a:xfrm>
          <a:prstGeom prst="flowChartMagneticDisk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hdfs2</a:t>
            </a:r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流程图: 磁盘 35"/>
          <p:cNvSpPr/>
          <p:nvPr/>
        </p:nvSpPr>
        <p:spPr>
          <a:xfrm>
            <a:off x="7861453" y="3430992"/>
            <a:ext cx="720080" cy="312562"/>
          </a:xfrm>
          <a:prstGeom prst="flowChartMagneticDisk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hdfs3</a:t>
            </a:r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流程图: 磁盘 36"/>
          <p:cNvSpPr/>
          <p:nvPr/>
        </p:nvSpPr>
        <p:spPr>
          <a:xfrm>
            <a:off x="7861453" y="3826245"/>
            <a:ext cx="720080" cy="312562"/>
          </a:xfrm>
          <a:prstGeom prst="flowChartMagneticDisk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hdfsN</a:t>
            </a:r>
            <a:endParaRPr lang="zh-CN" altLang="en-US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6993272" y="2957203"/>
            <a:ext cx="270030" cy="648071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6256" y="285492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定时同步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36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51520" y="19548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cap="all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系统架构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云形 4"/>
          <p:cNvSpPr/>
          <p:nvPr/>
        </p:nvSpPr>
        <p:spPr>
          <a:xfrm>
            <a:off x="1123167" y="3091006"/>
            <a:ext cx="2088232" cy="473622"/>
          </a:xfrm>
          <a:prstGeom prst="clou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jstorm</a:t>
            </a:r>
            <a:endParaRPr lang="zh-CN" altLang="en-US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1403649" y="3795886"/>
            <a:ext cx="756084" cy="43204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Solr5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1115616" y="4443958"/>
            <a:ext cx="936104" cy="504056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201306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圆柱形 82"/>
          <p:cNvSpPr/>
          <p:nvPr/>
        </p:nvSpPr>
        <p:spPr>
          <a:xfrm>
            <a:off x="2267744" y="4443958"/>
            <a:ext cx="936104" cy="504056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201307</a:t>
            </a:r>
            <a:endParaRPr lang="zh-CN" altLang="en-US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圆柱形 84"/>
          <p:cNvSpPr/>
          <p:nvPr/>
        </p:nvSpPr>
        <p:spPr>
          <a:xfrm>
            <a:off x="3419872" y="4443958"/>
            <a:ext cx="468052" cy="504056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圆柱形 85"/>
          <p:cNvSpPr/>
          <p:nvPr/>
        </p:nvSpPr>
        <p:spPr>
          <a:xfrm>
            <a:off x="359532" y="4443958"/>
            <a:ext cx="468052" cy="504056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剪去同侧角的矩形 86"/>
          <p:cNvSpPr/>
          <p:nvPr/>
        </p:nvSpPr>
        <p:spPr>
          <a:xfrm>
            <a:off x="251520" y="3003798"/>
            <a:ext cx="3960440" cy="2016224"/>
          </a:xfrm>
          <a:prstGeom prst="snip2Same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>
            <a:stCxn id="76" idx="2"/>
            <a:endCxn id="86" idx="1"/>
          </p:cNvCxnSpPr>
          <p:nvPr/>
        </p:nvCxnSpPr>
        <p:spPr>
          <a:xfrm rot="5400000">
            <a:off x="1079613" y="3741880"/>
            <a:ext cx="216024" cy="11881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76" idx="2"/>
            <a:endCxn id="9" idx="1"/>
          </p:cNvCxnSpPr>
          <p:nvPr/>
        </p:nvCxnSpPr>
        <p:spPr>
          <a:xfrm rot="5400000">
            <a:off x="1574668" y="4236935"/>
            <a:ext cx="216024" cy="19802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76" idx="2"/>
            <a:endCxn id="85" idx="1"/>
          </p:cNvCxnSpPr>
          <p:nvPr/>
        </p:nvCxnSpPr>
        <p:spPr>
          <a:xfrm rot="16200000" flipH="1">
            <a:off x="2609782" y="3399842"/>
            <a:ext cx="216024" cy="187220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76" idx="2"/>
            <a:endCxn id="83" idx="1"/>
          </p:cNvCxnSpPr>
          <p:nvPr/>
        </p:nvCxnSpPr>
        <p:spPr>
          <a:xfrm rot="16200000" flipH="1">
            <a:off x="2150731" y="3858893"/>
            <a:ext cx="216024" cy="9541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99"/>
          <p:cNvSpPr/>
          <p:nvPr/>
        </p:nvSpPr>
        <p:spPr>
          <a:xfrm>
            <a:off x="3203848" y="3795886"/>
            <a:ext cx="936104" cy="43204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1" name="肘形连接符 50"/>
          <p:cNvCxnSpPr>
            <a:stCxn id="5" idx="1"/>
            <a:endCxn id="76" idx="0"/>
          </p:cNvCxnSpPr>
          <p:nvPr/>
        </p:nvCxnSpPr>
        <p:spPr>
          <a:xfrm rot="5400000">
            <a:off x="1858606" y="3487209"/>
            <a:ext cx="231762" cy="3855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圆角矩形 118"/>
          <p:cNvSpPr/>
          <p:nvPr/>
        </p:nvSpPr>
        <p:spPr>
          <a:xfrm>
            <a:off x="2303748" y="3795887"/>
            <a:ext cx="756084" cy="43204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Solr6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359532" y="3795886"/>
            <a:ext cx="936104" cy="43204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8" name="肘形连接符 117"/>
          <p:cNvCxnSpPr>
            <a:stCxn id="5" idx="1"/>
            <a:endCxn id="100" idx="0"/>
          </p:cNvCxnSpPr>
          <p:nvPr/>
        </p:nvCxnSpPr>
        <p:spPr>
          <a:xfrm rot="16200000" flipH="1">
            <a:off x="2803710" y="2927696"/>
            <a:ext cx="231762" cy="15046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5" idx="1"/>
            <a:endCxn id="119" idx="0"/>
          </p:cNvCxnSpPr>
          <p:nvPr/>
        </p:nvCxnSpPr>
        <p:spPr>
          <a:xfrm rot="16200000" flipH="1">
            <a:off x="2308655" y="3422751"/>
            <a:ext cx="231763" cy="51450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5" idx="1"/>
            <a:endCxn id="120" idx="0"/>
          </p:cNvCxnSpPr>
          <p:nvPr/>
        </p:nvCxnSpPr>
        <p:spPr>
          <a:xfrm rot="5400000">
            <a:off x="1381553" y="3010156"/>
            <a:ext cx="231762" cy="13396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云形 130"/>
          <p:cNvSpPr/>
          <p:nvPr/>
        </p:nvSpPr>
        <p:spPr>
          <a:xfrm>
            <a:off x="6084168" y="3003798"/>
            <a:ext cx="2088232" cy="617638"/>
          </a:xfrm>
          <a:prstGeom prst="clou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1871700" y="1271778"/>
            <a:ext cx="1584176" cy="50405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mdrill-jdbc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4" name="Picture 2" descr="C:\Users\xiuqi.wjy\Desktop\图片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48848"/>
          <a:stretch>
            <a:fillRect/>
          </a:stretch>
        </p:blipFill>
        <p:spPr bwMode="auto">
          <a:xfrm>
            <a:off x="2509891" y="269580"/>
            <a:ext cx="297913" cy="49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" name="TextBox 137"/>
          <p:cNvSpPr txBox="1"/>
          <p:nvPr/>
        </p:nvSpPr>
        <p:spPr>
          <a:xfrm>
            <a:off x="2915815" y="861543"/>
            <a:ext cx="720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SQL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41" name="剪去同侧角的矩形 140"/>
          <p:cNvSpPr/>
          <p:nvPr/>
        </p:nvSpPr>
        <p:spPr>
          <a:xfrm>
            <a:off x="4932040" y="3003798"/>
            <a:ext cx="3960440" cy="2016224"/>
          </a:xfrm>
          <a:prstGeom prst="snip2Same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右箭头 151"/>
          <p:cNvSpPr/>
          <p:nvPr/>
        </p:nvSpPr>
        <p:spPr>
          <a:xfrm rot="10800000">
            <a:off x="4283969" y="4119922"/>
            <a:ext cx="591578" cy="252028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圆角矩形 152"/>
          <p:cNvSpPr/>
          <p:nvPr/>
        </p:nvSpPr>
        <p:spPr>
          <a:xfrm>
            <a:off x="6963660" y="1197215"/>
            <a:ext cx="1584176" cy="50405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drill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-shell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4" name="Picture 2" descr="C:\Users\xiuqi.wjy\Desktop\图片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48848"/>
          <a:stretch>
            <a:fillRect/>
          </a:stretch>
        </p:blipFill>
        <p:spPr bwMode="auto">
          <a:xfrm>
            <a:off x="7601851" y="195017"/>
            <a:ext cx="297913" cy="49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" name="TextBox 154"/>
          <p:cNvSpPr txBox="1"/>
          <p:nvPr/>
        </p:nvSpPr>
        <p:spPr>
          <a:xfrm>
            <a:off x="6653069" y="814382"/>
            <a:ext cx="1048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建表，建索引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56" name="右箭头 155"/>
          <p:cNvSpPr/>
          <p:nvPr/>
        </p:nvSpPr>
        <p:spPr>
          <a:xfrm rot="5400000">
            <a:off x="7551120" y="819173"/>
            <a:ext cx="409255" cy="252028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8" name="肘形连接符 157"/>
          <p:cNvCxnSpPr>
            <a:stCxn id="129" idx="2"/>
            <a:endCxn id="167" idx="2"/>
          </p:cNvCxnSpPr>
          <p:nvPr/>
        </p:nvCxnSpPr>
        <p:spPr>
          <a:xfrm rot="16200000" flipH="1">
            <a:off x="3139018" y="1300604"/>
            <a:ext cx="219852" cy="11703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肘形连接符 161"/>
          <p:cNvCxnSpPr>
            <a:stCxn id="167" idx="3"/>
            <a:endCxn id="87" idx="3"/>
          </p:cNvCxnSpPr>
          <p:nvPr/>
        </p:nvCxnSpPr>
        <p:spPr>
          <a:xfrm rot="5400000">
            <a:off x="3235397" y="1424077"/>
            <a:ext cx="576064" cy="25833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/>
          <p:cNvCxnSpPr>
            <a:stCxn id="167" idx="3"/>
            <a:endCxn id="141" idx="3"/>
          </p:cNvCxnSpPr>
          <p:nvPr/>
        </p:nvCxnSpPr>
        <p:spPr>
          <a:xfrm rot="16200000" flipH="1">
            <a:off x="5575657" y="1667195"/>
            <a:ext cx="576064" cy="209714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5760132" y="2427734"/>
            <a:ext cx="1048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建表，建索引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792087" y="2454156"/>
            <a:ext cx="879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>
                <a:solidFill>
                  <a:schemeClr val="bg1"/>
                </a:solidFill>
              </a:rPr>
              <a:t>Solr</a:t>
            </a:r>
            <a:r>
              <a:rPr lang="zh-CN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CN" sz="1100" dirty="0" smtClean="0">
                <a:solidFill>
                  <a:schemeClr val="bg1"/>
                </a:solidFill>
              </a:rPr>
              <a:t>search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67" name="立方体 166"/>
          <p:cNvSpPr/>
          <p:nvPr/>
        </p:nvSpPr>
        <p:spPr>
          <a:xfrm>
            <a:off x="3834100" y="1275606"/>
            <a:ext cx="2250068" cy="1152128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mdrill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-core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0" name="肘形连接符 159"/>
          <p:cNvCxnSpPr>
            <a:stCxn id="153" idx="2"/>
            <a:endCxn id="167" idx="4"/>
          </p:cNvCxnSpPr>
          <p:nvPr/>
        </p:nvCxnSpPr>
        <p:spPr>
          <a:xfrm rot="5400000">
            <a:off x="6628735" y="868672"/>
            <a:ext cx="294415" cy="19596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4211960" y="3846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c</a:t>
            </a:r>
            <a:r>
              <a:rPr lang="en-US" altLang="zh-CN" sz="1100" dirty="0" smtClean="0">
                <a:solidFill>
                  <a:schemeClr val="bg1"/>
                </a:solidFill>
              </a:rPr>
              <a:t>opy</a:t>
            </a:r>
            <a:r>
              <a:rPr lang="zh-CN" altLang="en-US" sz="1100" dirty="0" smtClean="0">
                <a:solidFill>
                  <a:schemeClr val="bg1"/>
                </a:solidFill>
              </a:rPr>
              <a:t>索引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79" name="右箭头 178"/>
          <p:cNvSpPr/>
          <p:nvPr/>
        </p:nvSpPr>
        <p:spPr>
          <a:xfrm rot="5400000">
            <a:off x="2477162" y="893736"/>
            <a:ext cx="409255" cy="252028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圆柱形 180"/>
          <p:cNvSpPr/>
          <p:nvPr/>
        </p:nvSpPr>
        <p:spPr>
          <a:xfrm>
            <a:off x="5184068" y="3843444"/>
            <a:ext cx="468052" cy="384490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圆柱形 182"/>
          <p:cNvSpPr/>
          <p:nvPr/>
        </p:nvSpPr>
        <p:spPr>
          <a:xfrm>
            <a:off x="5760132" y="3843445"/>
            <a:ext cx="792088" cy="384489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碎片</a:t>
            </a: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" name="圆柱形 183"/>
          <p:cNvSpPr/>
          <p:nvPr/>
        </p:nvSpPr>
        <p:spPr>
          <a:xfrm>
            <a:off x="6660232" y="3843444"/>
            <a:ext cx="936104" cy="384490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碎片</a:t>
            </a: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圆柱形 184"/>
          <p:cNvSpPr/>
          <p:nvPr/>
        </p:nvSpPr>
        <p:spPr>
          <a:xfrm>
            <a:off x="7755427" y="3843444"/>
            <a:ext cx="468052" cy="384490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圆柱形 185"/>
          <p:cNvSpPr/>
          <p:nvPr/>
        </p:nvSpPr>
        <p:spPr>
          <a:xfrm>
            <a:off x="8280412" y="3843444"/>
            <a:ext cx="468052" cy="384490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圆柱形 186"/>
          <p:cNvSpPr/>
          <p:nvPr/>
        </p:nvSpPr>
        <p:spPr>
          <a:xfrm>
            <a:off x="6588224" y="4587973"/>
            <a:ext cx="972108" cy="38013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201306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圆柱形 187"/>
          <p:cNvSpPr/>
          <p:nvPr/>
        </p:nvSpPr>
        <p:spPr>
          <a:xfrm>
            <a:off x="5346086" y="4587973"/>
            <a:ext cx="972108" cy="380138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圆柱形 188"/>
          <p:cNvSpPr/>
          <p:nvPr/>
        </p:nvSpPr>
        <p:spPr>
          <a:xfrm>
            <a:off x="7794358" y="4587973"/>
            <a:ext cx="972108" cy="380138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5" name="肘形连接符 194"/>
          <p:cNvCxnSpPr>
            <a:stCxn id="183" idx="3"/>
            <a:endCxn id="187" idx="1"/>
          </p:cNvCxnSpPr>
          <p:nvPr/>
        </p:nvCxnSpPr>
        <p:spPr>
          <a:xfrm rot="16200000" flipH="1">
            <a:off x="6435208" y="3948902"/>
            <a:ext cx="360039" cy="91810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肘形连接符 196"/>
          <p:cNvCxnSpPr>
            <a:stCxn id="184" idx="3"/>
            <a:endCxn id="187" idx="1"/>
          </p:cNvCxnSpPr>
          <p:nvPr/>
        </p:nvCxnSpPr>
        <p:spPr>
          <a:xfrm rot="5400000">
            <a:off x="6921262" y="4380950"/>
            <a:ext cx="360039" cy="540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85" idx="3"/>
            <a:endCxn id="187" idx="1"/>
          </p:cNvCxnSpPr>
          <p:nvPr/>
        </p:nvCxnSpPr>
        <p:spPr>
          <a:xfrm rot="5400000">
            <a:off x="7351847" y="3950366"/>
            <a:ext cx="360039" cy="9151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6763685" y="4182348"/>
            <a:ext cx="1048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合并索引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213" name="肘形连接符 212"/>
          <p:cNvCxnSpPr>
            <a:stCxn id="131" idx="1"/>
            <a:endCxn id="181" idx="1"/>
          </p:cNvCxnSpPr>
          <p:nvPr/>
        </p:nvCxnSpPr>
        <p:spPr>
          <a:xfrm rot="5400000">
            <a:off x="6161856" y="2877016"/>
            <a:ext cx="222666" cy="17101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肘形连接符 214"/>
          <p:cNvCxnSpPr>
            <a:stCxn id="131" idx="1"/>
            <a:endCxn id="183" idx="1"/>
          </p:cNvCxnSpPr>
          <p:nvPr/>
        </p:nvCxnSpPr>
        <p:spPr>
          <a:xfrm rot="5400000">
            <a:off x="6530897" y="3246057"/>
            <a:ext cx="222667" cy="9721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肘形连接符 216"/>
          <p:cNvCxnSpPr>
            <a:stCxn id="131" idx="1"/>
            <a:endCxn id="184" idx="1"/>
          </p:cNvCxnSpPr>
          <p:nvPr/>
        </p:nvCxnSpPr>
        <p:spPr>
          <a:xfrm rot="5400000">
            <a:off x="7016951" y="3732111"/>
            <a:ext cx="22266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/>
          <p:cNvCxnSpPr>
            <a:stCxn id="131" idx="1"/>
            <a:endCxn id="185" idx="1"/>
          </p:cNvCxnSpPr>
          <p:nvPr/>
        </p:nvCxnSpPr>
        <p:spPr>
          <a:xfrm rot="16200000" flipH="1">
            <a:off x="7447535" y="3301526"/>
            <a:ext cx="222666" cy="86116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肘形连接符 220"/>
          <p:cNvCxnSpPr>
            <a:stCxn id="131" idx="1"/>
            <a:endCxn id="186" idx="1"/>
          </p:cNvCxnSpPr>
          <p:nvPr/>
        </p:nvCxnSpPr>
        <p:spPr>
          <a:xfrm rot="16200000" flipH="1">
            <a:off x="7710028" y="3039034"/>
            <a:ext cx="222666" cy="13861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53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多维分析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1520" y="1109191"/>
            <a:ext cx="7772400" cy="21826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要任意维度组合与过滤</a:t>
            </a:r>
          </a:p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还要对任意指标进行统计和</a:t>
            </a:r>
            <a:r>
              <a:rPr lang="zh-CN" altLang="en-US" sz="3200" dirty="0" smtClean="0">
                <a:solidFill>
                  <a:schemeClr val="bg1"/>
                </a:solidFill>
              </a:rPr>
              <a:t>排序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传统的预处理的方式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比如说</a:t>
            </a:r>
            <a:r>
              <a:rPr lang="en-US" altLang="zh-CN" sz="3200" dirty="0">
                <a:solidFill>
                  <a:schemeClr val="bg1"/>
                </a:solidFill>
              </a:rPr>
              <a:t>storm,</a:t>
            </a:r>
            <a:r>
              <a:rPr lang="zh-CN" altLang="en-US" sz="3200" dirty="0">
                <a:solidFill>
                  <a:schemeClr val="bg1"/>
                </a:solidFill>
              </a:rPr>
              <a:t>搞不定怎么办？</a:t>
            </a:r>
          </a:p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2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全文检索</a:t>
            </a:r>
            <a:r>
              <a:rPr lang="en-US" altLang="zh-CN" dirty="0" smtClean="0">
                <a:solidFill>
                  <a:schemeClr val="bg1"/>
                </a:solidFill>
              </a:rPr>
              <a:t>TOP 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31590"/>
            <a:ext cx="4830316" cy="238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67544" y="3651870"/>
            <a:ext cx="77768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个别词频率特别高，但往往仅需要</a:t>
            </a:r>
            <a:r>
              <a:rPr lang="en-US" altLang="zh-CN" dirty="0" smtClean="0">
                <a:solidFill>
                  <a:schemeClr val="bg1"/>
                </a:solidFill>
              </a:rPr>
              <a:t>TOP N</a:t>
            </a:r>
            <a:r>
              <a:rPr lang="zh-CN" altLang="en-US" dirty="0" smtClean="0">
                <a:solidFill>
                  <a:schemeClr val="bg1"/>
                </a:solidFill>
              </a:rPr>
              <a:t>个结果，怎么办？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23528" y="4371950"/>
            <a:ext cx="77768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Doclist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</a:rPr>
              <a:t>压缩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zh-CN" dirty="0" smtClean="0">
                <a:solidFill>
                  <a:schemeClr val="bg1"/>
                </a:solidFill>
              </a:rPr>
              <a:t>利用</a:t>
            </a:r>
            <a:r>
              <a:rPr lang="en-US" altLang="zh-CN" dirty="0" err="1">
                <a:solidFill>
                  <a:schemeClr val="bg1"/>
                </a:solidFill>
              </a:rPr>
              <a:t>doclist</a:t>
            </a:r>
            <a:r>
              <a:rPr lang="zh-CN" altLang="zh-CN" dirty="0">
                <a:solidFill>
                  <a:schemeClr val="bg1"/>
                </a:solidFill>
              </a:rPr>
              <a:t>本身可以跳跃的特性，多条件组合查询只读取</a:t>
            </a:r>
            <a:r>
              <a:rPr lang="en-US" altLang="zh-CN" dirty="0">
                <a:solidFill>
                  <a:schemeClr val="bg1"/>
                </a:solidFill>
              </a:rPr>
              <a:t>top 1W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86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Fdt</a:t>
            </a:r>
            <a:r>
              <a:rPr lang="zh-CN" altLang="en-US" b="1" dirty="0" smtClean="0">
                <a:solidFill>
                  <a:schemeClr val="bg1"/>
                </a:solidFill>
              </a:rPr>
              <a:t>文件的压缩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统计分析模式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不存储</a:t>
            </a:r>
            <a:r>
              <a:rPr lang="en-US" altLang="zh-CN" dirty="0" err="1" smtClean="0">
                <a:solidFill>
                  <a:schemeClr val="bg1"/>
                </a:solidFill>
              </a:rPr>
              <a:t>fdt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明细统一走倒排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全文检索模式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数值型采用变长存储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bg1"/>
                </a:solidFill>
              </a:rPr>
              <a:t>Fdt</a:t>
            </a:r>
            <a:r>
              <a:rPr lang="zh-CN" altLang="en-US" dirty="0" smtClean="0">
                <a:solidFill>
                  <a:schemeClr val="bg1"/>
                </a:solidFill>
              </a:rPr>
              <a:t>文件整体采用按照</a:t>
            </a:r>
            <a:r>
              <a:rPr lang="en-US" altLang="zh-CN" dirty="0" smtClean="0">
                <a:solidFill>
                  <a:schemeClr val="bg1"/>
                </a:solidFill>
              </a:rPr>
              <a:t>block</a:t>
            </a:r>
            <a:r>
              <a:rPr lang="zh-CN" altLang="en-US" dirty="0" smtClean="0">
                <a:solidFill>
                  <a:schemeClr val="bg1"/>
                </a:solidFill>
              </a:rPr>
              <a:t>方式的</a:t>
            </a:r>
            <a:r>
              <a:rPr lang="en-US" altLang="zh-CN" dirty="0" smtClean="0">
                <a:solidFill>
                  <a:schemeClr val="bg1"/>
                </a:solidFill>
              </a:rPr>
              <a:t>zip</a:t>
            </a:r>
            <a:r>
              <a:rPr lang="zh-CN" altLang="en-US" dirty="0" smtClean="0">
                <a:solidFill>
                  <a:schemeClr val="bg1"/>
                </a:solidFill>
              </a:rPr>
              <a:t>压缩，实现方式类似</a:t>
            </a:r>
            <a:r>
              <a:rPr lang="en-US" altLang="zh-CN" dirty="0" err="1" smtClean="0">
                <a:solidFill>
                  <a:schemeClr val="bg1"/>
                </a:solidFill>
              </a:rPr>
              <a:t>haoop</a:t>
            </a:r>
            <a:r>
              <a:rPr lang="zh-CN" altLang="en-US" dirty="0" smtClean="0">
                <a:solidFill>
                  <a:schemeClr val="bg1"/>
                </a:solidFill>
              </a:rPr>
              <a:t>中的</a:t>
            </a:r>
            <a:r>
              <a:rPr lang="en-US" altLang="zh-CN" dirty="0" err="1" smtClean="0">
                <a:solidFill>
                  <a:schemeClr val="bg1"/>
                </a:solidFill>
              </a:rPr>
              <a:t>sequencefile</a:t>
            </a:r>
            <a:r>
              <a:rPr lang="zh-CN" altLang="en-US" dirty="0" smtClean="0">
                <a:solidFill>
                  <a:schemeClr val="bg1"/>
                </a:solidFill>
              </a:rPr>
              <a:t>格式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235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其他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67544" y="1131590"/>
            <a:ext cx="8280920" cy="3377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tii</a:t>
            </a:r>
            <a:r>
              <a:rPr lang="zh-CN" altLang="en-US" dirty="0" smtClean="0">
                <a:solidFill>
                  <a:schemeClr val="bg1"/>
                </a:solidFill>
              </a:rPr>
              <a:t>跳跃表的加载优化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直接在</a:t>
            </a:r>
            <a:r>
              <a:rPr lang="en-US" altLang="zh-CN" dirty="0" err="1" smtClean="0">
                <a:solidFill>
                  <a:schemeClr val="bg1"/>
                </a:solidFill>
              </a:rPr>
              <a:t>hdfs</a:t>
            </a:r>
            <a:r>
              <a:rPr lang="zh-CN" altLang="en-US" dirty="0" smtClean="0">
                <a:solidFill>
                  <a:schemeClr val="bg1"/>
                </a:solidFill>
              </a:rPr>
              <a:t>上创建索引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合并索引优化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</a:rPr>
              <a:t>addIndexesNoOptimize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8103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251520" y="195486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cap="all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相关资源</a:t>
            </a:r>
            <a:endParaRPr lang="en-US" altLang="zh-CN" sz="3600" b="1" cap="all" dirty="0" smtClean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347614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https://</a:t>
            </a:r>
            <a:r>
              <a:rPr lang="en-US" altLang="zh-CN" dirty="0" smtClean="0">
                <a:solidFill>
                  <a:schemeClr val="bg1"/>
                </a:solidFill>
              </a:rPr>
              <a:t>github.com/alibaba/mdrill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https://</a:t>
            </a:r>
            <a:r>
              <a:rPr lang="en-US" altLang="zh-CN" dirty="0" smtClean="0">
                <a:solidFill>
                  <a:schemeClr val="bg1"/>
                </a:solidFill>
              </a:rPr>
              <a:t>github.com/muyannian/higo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https://</a:t>
            </a:r>
            <a:r>
              <a:rPr lang="en-US" altLang="zh-CN" dirty="0" smtClean="0">
                <a:solidFill>
                  <a:schemeClr val="bg1"/>
                </a:solidFill>
              </a:rPr>
              <a:t>github.com/alibaba/jstorm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74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331640" y="1275606"/>
            <a:ext cx="6477000" cy="2736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谢谢聆听</a:t>
            </a:r>
            <a:r>
              <a:rPr lang="zh-CN" altLang="en-US" sz="6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！</a:t>
            </a:r>
            <a:endParaRPr kumimoji="0" lang="zh-CN" altLang="en-US" sz="6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5056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即席查询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1520" y="1109191"/>
            <a:ext cx="7772400" cy="21826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要查询快，秒级响应。</a:t>
            </a:r>
          </a:p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还要数据快，数据分钟级延迟</a:t>
            </a:r>
            <a:r>
              <a:rPr lang="zh-CN" altLang="en-US" sz="3200" dirty="0" smtClean="0">
                <a:solidFill>
                  <a:schemeClr val="bg1"/>
                </a:solidFill>
              </a:rPr>
              <a:t>。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3200" dirty="0" err="1">
                <a:solidFill>
                  <a:schemeClr val="bg1"/>
                </a:solidFill>
              </a:rPr>
              <a:t>hadoop</a:t>
            </a:r>
            <a:r>
              <a:rPr lang="zh-CN" altLang="en-US" sz="3200" dirty="0">
                <a:solidFill>
                  <a:schemeClr val="bg1"/>
                </a:solidFill>
              </a:rPr>
              <a:t>离线分析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要几个小时才能响应咋办</a:t>
            </a:r>
            <a:r>
              <a:rPr lang="zh-CN" altLang="en-US" sz="3200" dirty="0" smtClean="0">
                <a:solidFill>
                  <a:schemeClr val="bg1"/>
                </a:solidFill>
              </a:rPr>
              <a:t>？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自助分析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1520" y="1109191"/>
            <a:ext cx="7772400" cy="21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要随时能进行数据的查询与提取。</a:t>
            </a:r>
          </a:p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还要能上传自己的数据进行关联与过滤。</a:t>
            </a:r>
          </a:p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数据部门工作负荷重，无法对分析师做及时的响 怎么办？</a:t>
            </a:r>
          </a:p>
        </p:txBody>
      </p:sp>
    </p:spTree>
    <p:extLst>
      <p:ext uri="{BB962C8B-B14F-4D97-AF65-F5344CB8AC3E}">
        <p14:creationId xmlns:p14="http://schemas.microsoft.com/office/powerpoint/2010/main" val="126801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9548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前世今生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42" name="图示 41"/>
          <p:cNvGraphicFramePr/>
          <p:nvPr>
            <p:extLst>
              <p:ext uri="{D42A27DB-BD31-4B8C-83A1-F6EECF244321}">
                <p14:modId xmlns:p14="http://schemas.microsoft.com/office/powerpoint/2010/main" val="708439620"/>
              </p:ext>
            </p:extLst>
          </p:nvPr>
        </p:nvGraphicFramePr>
        <p:xfrm>
          <a:off x="251520" y="1052736"/>
          <a:ext cx="8424936" cy="3607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432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43808" y="3804672"/>
            <a:ext cx="6048672" cy="988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4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Mdrill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在阿里</a:t>
            </a:r>
            <a:endParaRPr lang="zh-CN" altLang="zh-CN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82400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339502"/>
            <a:ext cx="7772400" cy="1102519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Adhoc</a:t>
            </a:r>
            <a:r>
              <a:rPr lang="zh-CN" altLang="en-US" dirty="0" smtClean="0">
                <a:solidFill>
                  <a:schemeClr val="bg1"/>
                </a:solidFill>
              </a:rPr>
              <a:t>多维自助查询平台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419622"/>
            <a:ext cx="7848872" cy="3456384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可以自助的对数据进行即席的查询与下载，也可以上传一部分数据跟已有的表进行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多张表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多亿的数据量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目前已经接入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p4p-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直通车、网销宝、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tanx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dmp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、展示营销、卖家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、无线广告、淘客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外投外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等多个业务线的数据。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更多详情请访问这里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github.com/alibaba/mdrill/wiki/adhoc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mdrill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之前，所有的需求都必须提交给数据部门，数据部门通过执行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程序，快则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小时，慢则几天，才能将结果提供给业务，但往往业务部门需要多次这样反反复复的查询。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043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>
          <a:defRPr sz="1500" b="1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14512</TotalTime>
  <Words>1524</Words>
  <Application>Microsoft Office PowerPoint</Application>
  <PresentationFormat>全屏显示(16:9)</PresentationFormat>
  <Paragraphs>253</Paragraphs>
  <Slides>44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主题​​</vt:lpstr>
      <vt:lpstr>PowerPoint 演示文稿</vt:lpstr>
      <vt:lpstr>PowerPoint 演示文稿</vt:lpstr>
      <vt:lpstr>大数据</vt:lpstr>
      <vt:lpstr>多维分析</vt:lpstr>
      <vt:lpstr>即席查询</vt:lpstr>
      <vt:lpstr>自助分析</vt:lpstr>
      <vt:lpstr>PowerPoint 演示文稿</vt:lpstr>
      <vt:lpstr>PowerPoint 演示文稿</vt:lpstr>
      <vt:lpstr>Adhoc多维自助查询平台</vt:lpstr>
      <vt:lpstr>PowerPoint 演示文稿</vt:lpstr>
      <vt:lpstr>Adhoc-数据查询过滤</vt:lpstr>
      <vt:lpstr>Adhoc-数据汇总排序</vt:lpstr>
      <vt:lpstr>Adhoc-时序分析</vt:lpstr>
      <vt:lpstr>Adhoc-多维透视</vt:lpstr>
      <vt:lpstr>全景实时流量监控</vt:lpstr>
      <vt:lpstr>全景监控</vt:lpstr>
      <vt:lpstr>日志查询系统</vt:lpstr>
      <vt:lpstr>在线营销系统</vt:lpstr>
      <vt:lpstr>其他</vt:lpstr>
      <vt:lpstr>PowerPoint 演示文稿</vt:lpstr>
      <vt:lpstr>PowerPoint 演示文稿</vt:lpstr>
      <vt:lpstr>多维即席分析</vt:lpstr>
      <vt:lpstr>实时模式</vt:lpstr>
      <vt:lpstr>全文检索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全文检索TOP N</vt:lpstr>
      <vt:lpstr>Fdt文件的压缩</vt:lpstr>
      <vt:lpstr>其他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xinghua</dc:creator>
  <cp:lastModifiedBy>子落</cp:lastModifiedBy>
  <cp:revision>1572</cp:revision>
  <dcterms:created xsi:type="dcterms:W3CDTF">2012-09-04T08:43:00Z</dcterms:created>
  <dcterms:modified xsi:type="dcterms:W3CDTF">2014-02-17T07:58:23Z</dcterms:modified>
</cp:coreProperties>
</file>